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4"/>
  </p:notesMasterIdLst>
  <p:sldIdLst>
    <p:sldId id="256" r:id="rId2"/>
    <p:sldId id="290" r:id="rId3"/>
    <p:sldId id="283" r:id="rId4"/>
    <p:sldId id="302" r:id="rId5"/>
    <p:sldId id="305" r:id="rId6"/>
    <p:sldId id="317" r:id="rId7"/>
    <p:sldId id="318" r:id="rId8"/>
    <p:sldId id="319" r:id="rId9"/>
    <p:sldId id="320" r:id="rId10"/>
    <p:sldId id="321" r:id="rId11"/>
    <p:sldId id="308" r:id="rId12"/>
    <p:sldId id="310" r:id="rId13"/>
    <p:sldId id="312" r:id="rId14"/>
    <p:sldId id="322" r:id="rId15"/>
    <p:sldId id="323" r:id="rId16"/>
    <p:sldId id="324" r:id="rId17"/>
    <p:sldId id="330" r:id="rId18"/>
    <p:sldId id="325" r:id="rId19"/>
    <p:sldId id="326" r:id="rId20"/>
    <p:sldId id="327" r:id="rId21"/>
    <p:sldId id="328" r:id="rId22"/>
    <p:sldId id="32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30E06-0F66-48E9-A8AF-783CA0B0F67D}" v="1552" dt="2025-11-25T13:59:41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>
        <p:scale>
          <a:sx n="200" d="100"/>
          <a:sy n="200" d="100"/>
        </p:scale>
        <p:origin x="-2214" y="-13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51F731BF-D82C-4951-8D75-EDDAD5423E02}"/>
    <pc:docChg chg="undo custSel addSld delSld modSld sldOrd">
      <pc:chgData name="Craig Evans" userId="67c3870f2eabd1e7" providerId="LiveId" clId="{51F731BF-D82C-4951-8D75-EDDAD5423E02}" dt="2025-11-25T13:59:41.710" v="2429"/>
      <pc:docMkLst>
        <pc:docMk/>
      </pc:docMkLst>
      <pc:sldChg chg="addSp delSp modSp mod addAnim delAnim modAnim">
        <pc:chgData name="Craig Evans" userId="67c3870f2eabd1e7" providerId="LiveId" clId="{51F731BF-D82C-4951-8D75-EDDAD5423E02}" dt="2025-11-19T16:53:44.685" v="2298" actId="1076"/>
        <pc:sldMkLst>
          <pc:docMk/>
          <pc:sldMk cId="1260629942" sldId="283"/>
        </pc:sldMkLst>
        <pc:spChg chg="add del mod">
          <ac:chgData name="Craig Evans" userId="67c3870f2eabd1e7" providerId="LiveId" clId="{51F731BF-D82C-4951-8D75-EDDAD5423E02}" dt="2025-11-19T16:53:41.909" v="2297" actId="1076"/>
          <ac:spMkLst>
            <pc:docMk/>
            <pc:sldMk cId="1260629942" sldId="283"/>
            <ac:spMk id="3" creationId="{F34EF228-B182-4789-44F1-D80BEBD38524}"/>
          </ac:spMkLst>
        </pc:spChg>
        <pc:spChg chg="add del mod">
          <ac:chgData name="Craig Evans" userId="67c3870f2eabd1e7" providerId="LiveId" clId="{51F731BF-D82C-4951-8D75-EDDAD5423E02}" dt="2025-11-19T16:53:44.685" v="2298" actId="1076"/>
          <ac:spMkLst>
            <pc:docMk/>
            <pc:sldMk cId="1260629942" sldId="283"/>
            <ac:spMk id="4" creationId="{605277C2-A597-C1F3-06D7-1A1D195F971B}"/>
          </ac:spMkLst>
        </pc:spChg>
        <pc:spChg chg="add del mod">
          <ac:chgData name="Craig Evans" userId="67c3870f2eabd1e7" providerId="LiveId" clId="{51F731BF-D82C-4951-8D75-EDDAD5423E02}" dt="2025-11-19T16:53:35.569" v="2293" actId="1076"/>
          <ac:spMkLst>
            <pc:docMk/>
            <pc:sldMk cId="1260629942" sldId="283"/>
            <ac:spMk id="6" creationId="{7A09EB3D-7512-DB02-8B46-5B1B9629403B}"/>
          </ac:spMkLst>
        </pc:spChg>
        <pc:spChg chg="add del mod">
          <ac:chgData name="Craig Evans" userId="67c3870f2eabd1e7" providerId="LiveId" clId="{51F731BF-D82C-4951-8D75-EDDAD5423E02}" dt="2025-11-19T16:53:39.933" v="2296" actId="1076"/>
          <ac:spMkLst>
            <pc:docMk/>
            <pc:sldMk cId="1260629942" sldId="283"/>
            <ac:spMk id="7" creationId="{EEB60B1A-2381-927A-1ADE-5D3F2D67CE2E}"/>
          </ac:spMkLst>
        </pc:spChg>
      </pc:sldChg>
      <pc:sldChg chg="modSp mod modAnim">
        <pc:chgData name="Craig Evans" userId="67c3870f2eabd1e7" providerId="LiveId" clId="{51F731BF-D82C-4951-8D75-EDDAD5423E02}" dt="2025-11-12T10:53:47.407" v="259" actId="20577"/>
        <pc:sldMkLst>
          <pc:docMk/>
          <pc:sldMk cId="1234976469" sldId="302"/>
        </pc:sldMkLst>
        <pc:spChg chg="mod">
          <ac:chgData name="Craig Evans" userId="67c3870f2eabd1e7" providerId="LiveId" clId="{51F731BF-D82C-4951-8D75-EDDAD5423E02}" dt="2025-11-12T10:53:31.800" v="183" actId="20577"/>
          <ac:spMkLst>
            <pc:docMk/>
            <pc:sldMk cId="1234976469" sldId="302"/>
            <ac:spMk id="2" creationId="{46E623E2-FACA-E764-DE9D-15A357436D1F}"/>
          </ac:spMkLst>
        </pc:spChg>
        <pc:spChg chg="mod">
          <ac:chgData name="Craig Evans" userId="67c3870f2eabd1e7" providerId="LiveId" clId="{51F731BF-D82C-4951-8D75-EDDAD5423E02}" dt="2025-11-12T10:53:47.407" v="259" actId="20577"/>
          <ac:spMkLst>
            <pc:docMk/>
            <pc:sldMk cId="1234976469" sldId="302"/>
            <ac:spMk id="3" creationId="{3A6EFCA5-8073-73AA-AC41-904C81631D26}"/>
          </ac:spMkLst>
        </pc:spChg>
      </pc:sldChg>
      <pc:sldChg chg="delSp del mod delAnim">
        <pc:chgData name="Craig Evans" userId="67c3870f2eabd1e7" providerId="LiveId" clId="{51F731BF-D82C-4951-8D75-EDDAD5423E02}" dt="2025-11-12T10:54:12.442" v="261" actId="47"/>
        <pc:sldMkLst>
          <pc:docMk/>
          <pc:sldMk cId="3724804190" sldId="303"/>
        </pc:sldMkLst>
      </pc:sldChg>
      <pc:sldChg chg="del">
        <pc:chgData name="Craig Evans" userId="67c3870f2eabd1e7" providerId="LiveId" clId="{51F731BF-D82C-4951-8D75-EDDAD5423E02}" dt="2025-11-12T10:54:13.749" v="262" actId="47"/>
        <pc:sldMkLst>
          <pc:docMk/>
          <pc:sldMk cId="2475300575" sldId="304"/>
        </pc:sldMkLst>
      </pc:sldChg>
      <pc:sldChg chg="addSp delSp modSp mod delAnim modAnim">
        <pc:chgData name="Craig Evans" userId="67c3870f2eabd1e7" providerId="LiveId" clId="{51F731BF-D82C-4951-8D75-EDDAD5423E02}" dt="2025-11-19T10:33:12.972" v="1536"/>
        <pc:sldMkLst>
          <pc:docMk/>
          <pc:sldMk cId="2617279139" sldId="305"/>
        </pc:sldMkLst>
        <pc:spChg chg="mod">
          <ac:chgData name="Craig Evans" userId="67c3870f2eabd1e7" providerId="LiveId" clId="{51F731BF-D82C-4951-8D75-EDDAD5423E02}" dt="2025-11-12T10:59:54.454" v="282" actId="1076"/>
          <ac:spMkLst>
            <pc:docMk/>
            <pc:sldMk cId="2617279139" sldId="305"/>
            <ac:spMk id="2" creationId="{7FA1EC95-A365-240D-3A57-039033B20FCD}"/>
          </ac:spMkLst>
        </pc:spChg>
        <pc:spChg chg="mod">
          <ac:chgData name="Craig Evans" userId="67c3870f2eabd1e7" providerId="LiveId" clId="{51F731BF-D82C-4951-8D75-EDDAD5423E02}" dt="2025-11-12T11:00:39.287" v="290" actId="5793"/>
          <ac:spMkLst>
            <pc:docMk/>
            <pc:sldMk cId="2617279139" sldId="305"/>
            <ac:spMk id="3" creationId="{D845931C-C73F-9B37-F03A-09286682137E}"/>
          </ac:spMkLst>
        </pc:spChg>
        <pc:picChg chg="add mod">
          <ac:chgData name="Craig Evans" userId="67c3870f2eabd1e7" providerId="LiveId" clId="{51F731BF-D82C-4951-8D75-EDDAD5423E02}" dt="2025-11-19T10:33:09.250" v="1535" actId="1076"/>
          <ac:picMkLst>
            <pc:docMk/>
            <pc:sldMk cId="2617279139" sldId="305"/>
            <ac:picMk id="6" creationId="{346EA5E1-5C12-4F51-382C-12687B337254}"/>
          </ac:picMkLst>
        </pc:picChg>
        <pc:picChg chg="add mod">
          <ac:chgData name="Craig Evans" userId="67c3870f2eabd1e7" providerId="LiveId" clId="{51F731BF-D82C-4951-8D75-EDDAD5423E02}" dt="2025-11-19T10:33:05.963" v="1534" actId="1076"/>
          <ac:picMkLst>
            <pc:docMk/>
            <pc:sldMk cId="2617279139" sldId="305"/>
            <ac:picMk id="8" creationId="{4FF51907-A80E-75C0-14C2-696A7C74839C}"/>
          </ac:picMkLst>
        </pc:picChg>
      </pc:sldChg>
      <pc:sldChg chg="del">
        <pc:chgData name="Craig Evans" userId="67c3870f2eabd1e7" providerId="LiveId" clId="{51F731BF-D82C-4951-8D75-EDDAD5423E02}" dt="2025-11-12T11:23:26.224" v="324" actId="47"/>
        <pc:sldMkLst>
          <pc:docMk/>
          <pc:sldMk cId="2224014499" sldId="306"/>
        </pc:sldMkLst>
      </pc:sldChg>
      <pc:sldChg chg="del">
        <pc:chgData name="Craig Evans" userId="67c3870f2eabd1e7" providerId="LiveId" clId="{51F731BF-D82C-4951-8D75-EDDAD5423E02}" dt="2025-11-12T11:23:27.843" v="325" actId="47"/>
        <pc:sldMkLst>
          <pc:docMk/>
          <pc:sldMk cId="47950573" sldId="307"/>
        </pc:sldMkLst>
      </pc:sldChg>
      <pc:sldChg chg="delSp modSp mod delAnim">
        <pc:chgData name="Craig Evans" userId="67c3870f2eabd1e7" providerId="LiveId" clId="{51F731BF-D82C-4951-8D75-EDDAD5423E02}" dt="2025-11-12T12:53:26.529" v="1457" actId="1076"/>
        <pc:sldMkLst>
          <pc:docMk/>
          <pc:sldMk cId="3366693334" sldId="308"/>
        </pc:sldMkLst>
        <pc:spChg chg="mod">
          <ac:chgData name="Craig Evans" userId="67c3870f2eabd1e7" providerId="LiveId" clId="{51F731BF-D82C-4951-8D75-EDDAD5423E02}" dt="2025-11-12T12:52:56.872" v="1451" actId="14100"/>
          <ac:spMkLst>
            <pc:docMk/>
            <pc:sldMk cId="3366693334" sldId="308"/>
            <ac:spMk id="2" creationId="{4B1A0A76-2739-F5F0-DB9B-8F7243721E03}"/>
          </ac:spMkLst>
        </pc:spChg>
        <pc:spChg chg="mod">
          <ac:chgData name="Craig Evans" userId="67c3870f2eabd1e7" providerId="LiveId" clId="{51F731BF-D82C-4951-8D75-EDDAD5423E02}" dt="2025-11-12T12:52:43.646" v="1435" actId="1076"/>
          <ac:spMkLst>
            <pc:docMk/>
            <pc:sldMk cId="3366693334" sldId="308"/>
            <ac:spMk id="3" creationId="{8D73BA16-4669-1175-A445-4FFEF75F1369}"/>
          </ac:spMkLst>
        </pc:spChg>
        <pc:spChg chg="mod">
          <ac:chgData name="Craig Evans" userId="67c3870f2eabd1e7" providerId="LiveId" clId="{51F731BF-D82C-4951-8D75-EDDAD5423E02}" dt="2025-11-12T11:50:21.943" v="1287" actId="20577"/>
          <ac:spMkLst>
            <pc:docMk/>
            <pc:sldMk cId="3366693334" sldId="308"/>
            <ac:spMk id="7" creationId="{8FCBD208-3A29-3F50-7837-7EBBCC5F236A}"/>
          </ac:spMkLst>
        </pc:spChg>
        <pc:spChg chg="mod">
          <ac:chgData name="Craig Evans" userId="67c3870f2eabd1e7" providerId="LiveId" clId="{51F731BF-D82C-4951-8D75-EDDAD5423E02}" dt="2025-11-12T12:51:04.329" v="1380" actId="20577"/>
          <ac:spMkLst>
            <pc:docMk/>
            <pc:sldMk cId="3366693334" sldId="308"/>
            <ac:spMk id="8" creationId="{5078131B-8172-7515-4735-6358CCA604E4}"/>
          </ac:spMkLst>
        </pc:spChg>
        <pc:spChg chg="mod">
          <ac:chgData name="Craig Evans" userId="67c3870f2eabd1e7" providerId="LiveId" clId="{51F731BF-D82C-4951-8D75-EDDAD5423E02}" dt="2025-11-12T11:55:42.771" v="1298" actId="20577"/>
          <ac:spMkLst>
            <pc:docMk/>
            <pc:sldMk cId="3366693334" sldId="308"/>
            <ac:spMk id="13" creationId="{7D388DB8-4E21-AC4D-EC7D-55BB6D149DB7}"/>
          </ac:spMkLst>
        </pc:spChg>
        <pc:spChg chg="mod">
          <ac:chgData name="Craig Evans" userId="67c3870f2eabd1e7" providerId="LiveId" clId="{51F731BF-D82C-4951-8D75-EDDAD5423E02}" dt="2025-11-12T12:51:33.552" v="1387" actId="20577"/>
          <ac:spMkLst>
            <pc:docMk/>
            <pc:sldMk cId="3366693334" sldId="308"/>
            <ac:spMk id="17" creationId="{0DAC213D-674B-6126-8B7D-BD3325F84BBE}"/>
          </ac:spMkLst>
        </pc:spChg>
        <pc:spChg chg="mod">
          <ac:chgData name="Craig Evans" userId="67c3870f2eabd1e7" providerId="LiveId" clId="{51F731BF-D82C-4951-8D75-EDDAD5423E02}" dt="2025-11-12T11:56:53.012" v="1330" actId="20577"/>
          <ac:spMkLst>
            <pc:docMk/>
            <pc:sldMk cId="3366693334" sldId="308"/>
            <ac:spMk id="18" creationId="{5EB30268-7C19-6AAE-9699-EAD22068B6D2}"/>
          </ac:spMkLst>
        </pc:spChg>
        <pc:spChg chg="mod">
          <ac:chgData name="Craig Evans" userId="67c3870f2eabd1e7" providerId="LiveId" clId="{51F731BF-D82C-4951-8D75-EDDAD5423E02}" dt="2025-11-12T12:53:26.529" v="1457" actId="1076"/>
          <ac:spMkLst>
            <pc:docMk/>
            <pc:sldMk cId="3366693334" sldId="308"/>
            <ac:spMk id="19" creationId="{4FF77A6C-5B31-A57C-6752-5374A176CDCC}"/>
          </ac:spMkLst>
        </pc:spChg>
        <pc:spChg chg="mod">
          <ac:chgData name="Craig Evans" userId="67c3870f2eabd1e7" providerId="LiveId" clId="{51F731BF-D82C-4951-8D75-EDDAD5423E02}" dt="2025-11-12T12:50:40.205" v="1356" actId="20577"/>
          <ac:spMkLst>
            <pc:docMk/>
            <pc:sldMk cId="3366693334" sldId="308"/>
            <ac:spMk id="20" creationId="{33471B7B-4D61-629C-F2DA-F9C21D0589EE}"/>
          </ac:spMkLst>
        </pc:spChg>
        <pc:spChg chg="mod">
          <ac:chgData name="Craig Evans" userId="67c3870f2eabd1e7" providerId="LiveId" clId="{51F731BF-D82C-4951-8D75-EDDAD5423E02}" dt="2025-11-12T12:53:22.821" v="1456" actId="14100"/>
          <ac:spMkLst>
            <pc:docMk/>
            <pc:sldMk cId="3366693334" sldId="308"/>
            <ac:spMk id="21" creationId="{ACC3ECA2-129D-32A1-0AD3-5ED099C25495}"/>
          </ac:spMkLst>
        </pc:spChg>
      </pc:sldChg>
      <pc:sldChg chg="del">
        <pc:chgData name="Craig Evans" userId="67c3870f2eabd1e7" providerId="LiveId" clId="{51F731BF-D82C-4951-8D75-EDDAD5423E02}" dt="2025-11-12T11:45:59.678" v="1252" actId="47"/>
        <pc:sldMkLst>
          <pc:docMk/>
          <pc:sldMk cId="898413906" sldId="309"/>
        </pc:sldMkLst>
      </pc:sldChg>
      <pc:sldChg chg="modSp mod ord">
        <pc:chgData name="Craig Evans" userId="67c3870f2eabd1e7" providerId="LiveId" clId="{51F731BF-D82C-4951-8D75-EDDAD5423E02}" dt="2025-11-12T11:35:36.452" v="1163" actId="20577"/>
        <pc:sldMkLst>
          <pc:docMk/>
          <pc:sldMk cId="3720161306" sldId="310"/>
        </pc:sldMkLst>
        <pc:spChg chg="mod">
          <ac:chgData name="Craig Evans" userId="67c3870f2eabd1e7" providerId="LiveId" clId="{51F731BF-D82C-4951-8D75-EDDAD5423E02}" dt="2025-11-12T11:25:32.322" v="370" actId="20577"/>
          <ac:spMkLst>
            <pc:docMk/>
            <pc:sldMk cId="3720161306" sldId="310"/>
            <ac:spMk id="2" creationId="{C6C4BDB5-F233-BAD7-825E-9DD88EC6BFD8}"/>
          </ac:spMkLst>
        </pc:spChg>
        <pc:spChg chg="mod">
          <ac:chgData name="Craig Evans" userId="67c3870f2eabd1e7" providerId="LiveId" clId="{51F731BF-D82C-4951-8D75-EDDAD5423E02}" dt="2025-11-12T11:35:36.452" v="1163" actId="20577"/>
          <ac:spMkLst>
            <pc:docMk/>
            <pc:sldMk cId="3720161306" sldId="310"/>
            <ac:spMk id="3" creationId="{042A65A4-5116-4A65-D526-91759ABC12E6}"/>
          </ac:spMkLst>
        </pc:spChg>
      </pc:sldChg>
      <pc:sldChg chg="delSp del mod">
        <pc:chgData name="Craig Evans" userId="67c3870f2eabd1e7" providerId="LiveId" clId="{51F731BF-D82C-4951-8D75-EDDAD5423E02}" dt="2025-11-12T11:46:28.827" v="1263" actId="47"/>
        <pc:sldMkLst>
          <pc:docMk/>
          <pc:sldMk cId="810031354" sldId="311"/>
        </pc:sldMkLst>
      </pc:sldChg>
      <pc:sldChg chg="addSp delSp modSp mod">
        <pc:chgData name="Craig Evans" userId="67c3870f2eabd1e7" providerId="LiveId" clId="{51F731BF-D82C-4951-8D75-EDDAD5423E02}" dt="2025-11-12T12:56:43.653" v="1469" actId="1076"/>
        <pc:sldMkLst>
          <pc:docMk/>
          <pc:sldMk cId="1429749851" sldId="312"/>
        </pc:sldMkLst>
        <pc:spChg chg="mod">
          <ac:chgData name="Craig Evans" userId="67c3870f2eabd1e7" providerId="LiveId" clId="{51F731BF-D82C-4951-8D75-EDDAD5423E02}" dt="2025-11-12T11:46:04.886" v="1253" actId="20577"/>
          <ac:spMkLst>
            <pc:docMk/>
            <pc:sldMk cId="1429749851" sldId="312"/>
            <ac:spMk id="2" creationId="{F0624C19-C9DF-5C89-B912-F08A3421C7E9}"/>
          </ac:spMkLst>
        </pc:spChg>
        <pc:picChg chg="mod">
          <ac:chgData name="Craig Evans" userId="67c3870f2eabd1e7" providerId="LiveId" clId="{51F731BF-D82C-4951-8D75-EDDAD5423E02}" dt="2025-11-12T12:56:35.022" v="1466" actId="1076"/>
          <ac:picMkLst>
            <pc:docMk/>
            <pc:sldMk cId="1429749851" sldId="312"/>
            <ac:picMk id="4" creationId="{43F5A185-F5DF-F630-86ED-4654DE11AD5C}"/>
          </ac:picMkLst>
        </pc:picChg>
        <pc:picChg chg="add mod">
          <ac:chgData name="Craig Evans" userId="67c3870f2eabd1e7" providerId="LiveId" clId="{51F731BF-D82C-4951-8D75-EDDAD5423E02}" dt="2025-11-12T12:56:41.801" v="1468" actId="14100"/>
          <ac:picMkLst>
            <pc:docMk/>
            <pc:sldMk cId="1429749851" sldId="312"/>
            <ac:picMk id="5" creationId="{101DFB20-E776-7E6D-C212-1CF53DC50089}"/>
          </ac:picMkLst>
        </pc:picChg>
        <pc:picChg chg="add mod">
          <ac:chgData name="Craig Evans" userId="67c3870f2eabd1e7" providerId="LiveId" clId="{51F731BF-D82C-4951-8D75-EDDAD5423E02}" dt="2025-11-12T12:56:43.653" v="1469" actId="1076"/>
          <ac:picMkLst>
            <pc:docMk/>
            <pc:sldMk cId="1429749851" sldId="312"/>
            <ac:picMk id="7" creationId="{85424C68-E97B-19A3-F7FF-2518A7FFEAA7}"/>
          </ac:picMkLst>
        </pc:picChg>
      </pc:sldChg>
      <pc:sldChg chg="delSp del mod">
        <pc:chgData name="Craig Evans" userId="67c3870f2eabd1e7" providerId="LiveId" clId="{51F731BF-D82C-4951-8D75-EDDAD5423E02}" dt="2025-11-12T11:46:31.767" v="1264" actId="47"/>
        <pc:sldMkLst>
          <pc:docMk/>
          <pc:sldMk cId="3854861869" sldId="313"/>
        </pc:sldMkLst>
      </pc:sldChg>
      <pc:sldChg chg="delSp del mod">
        <pc:chgData name="Craig Evans" userId="67c3870f2eabd1e7" providerId="LiveId" clId="{51F731BF-D82C-4951-8D75-EDDAD5423E02}" dt="2025-11-12T11:46:32.885" v="1265" actId="47"/>
        <pc:sldMkLst>
          <pc:docMk/>
          <pc:sldMk cId="2042946717" sldId="314"/>
        </pc:sldMkLst>
      </pc:sldChg>
      <pc:sldChg chg="delSp del mod">
        <pc:chgData name="Craig Evans" userId="67c3870f2eabd1e7" providerId="LiveId" clId="{51F731BF-D82C-4951-8D75-EDDAD5423E02}" dt="2025-11-12T11:46:34.220" v="1266" actId="47"/>
        <pc:sldMkLst>
          <pc:docMk/>
          <pc:sldMk cId="972910999" sldId="315"/>
        </pc:sldMkLst>
      </pc:sldChg>
      <pc:sldChg chg="delSp del mod">
        <pc:chgData name="Craig Evans" userId="67c3870f2eabd1e7" providerId="LiveId" clId="{51F731BF-D82C-4951-8D75-EDDAD5423E02}" dt="2025-11-12T11:46:35.372" v="1267" actId="47"/>
        <pc:sldMkLst>
          <pc:docMk/>
          <pc:sldMk cId="243154834" sldId="316"/>
        </pc:sldMkLst>
      </pc:sldChg>
      <pc:sldChg chg="addSp delSp modSp add mod modAnim">
        <pc:chgData name="Craig Evans" userId="67c3870f2eabd1e7" providerId="LiveId" clId="{51F731BF-D82C-4951-8D75-EDDAD5423E02}" dt="2025-11-19T12:49:09.332" v="2289" actId="20577"/>
        <pc:sldMkLst>
          <pc:docMk/>
          <pc:sldMk cId="473874325" sldId="317"/>
        </pc:sldMkLst>
        <pc:spChg chg="mod">
          <ac:chgData name="Craig Evans" userId="67c3870f2eabd1e7" providerId="LiveId" clId="{51F731BF-D82C-4951-8D75-EDDAD5423E02}" dt="2025-11-19T11:54:43.505" v="2288" actId="20577"/>
          <ac:spMkLst>
            <pc:docMk/>
            <pc:sldMk cId="473874325" sldId="317"/>
            <ac:spMk id="2" creationId="{83CC5235-D64E-6E84-F6BC-2F2AB3076E4C}"/>
          </ac:spMkLst>
        </pc:spChg>
        <pc:spChg chg="mod">
          <ac:chgData name="Craig Evans" userId="67c3870f2eabd1e7" providerId="LiveId" clId="{51F731BF-D82C-4951-8D75-EDDAD5423E02}" dt="2025-11-12T11:25:11.456" v="364" actId="20577"/>
          <ac:spMkLst>
            <pc:docMk/>
            <pc:sldMk cId="473874325" sldId="317"/>
            <ac:spMk id="3" creationId="{83CF0B77-CC26-35A2-AB23-4F79DAD63697}"/>
          </ac:spMkLst>
        </pc:spChg>
        <pc:spChg chg="add mod">
          <ac:chgData name="Craig Evans" userId="67c3870f2eabd1e7" providerId="LiveId" clId="{51F731BF-D82C-4951-8D75-EDDAD5423E02}" dt="2025-11-19T10:40:12.079" v="1621" actId="6549"/>
          <ac:spMkLst>
            <pc:docMk/>
            <pc:sldMk cId="473874325" sldId="317"/>
            <ac:spMk id="7" creationId="{7DA8E127-A341-ADA0-5454-CF5B7F15D007}"/>
          </ac:spMkLst>
        </pc:spChg>
        <pc:spChg chg="add mod">
          <ac:chgData name="Craig Evans" userId="67c3870f2eabd1e7" providerId="LiveId" clId="{51F731BF-D82C-4951-8D75-EDDAD5423E02}" dt="2025-11-19T10:40:27.506" v="1626"/>
          <ac:spMkLst>
            <pc:docMk/>
            <pc:sldMk cId="473874325" sldId="317"/>
            <ac:spMk id="10" creationId="{C6C67B89-6285-B6C5-ADFE-95BEC1C2336D}"/>
          </ac:spMkLst>
        </pc:spChg>
        <pc:spChg chg="add mod">
          <ac:chgData name="Craig Evans" userId="67c3870f2eabd1e7" providerId="LiveId" clId="{51F731BF-D82C-4951-8D75-EDDAD5423E02}" dt="2025-11-19T12:49:09.332" v="2289" actId="20577"/>
          <ac:spMkLst>
            <pc:docMk/>
            <pc:sldMk cId="473874325" sldId="317"/>
            <ac:spMk id="12" creationId="{02DDC733-3DC3-69F2-789C-45A1E11E2251}"/>
          </ac:spMkLst>
        </pc:spChg>
      </pc:sldChg>
      <pc:sldChg chg="modSp add mod ord">
        <pc:chgData name="Craig Evans" userId="67c3870f2eabd1e7" providerId="LiveId" clId="{51F731BF-D82C-4951-8D75-EDDAD5423E02}" dt="2025-11-12T11:27:42.391" v="591" actId="20577"/>
        <pc:sldMkLst>
          <pc:docMk/>
          <pc:sldMk cId="1942311651" sldId="318"/>
        </pc:sldMkLst>
        <pc:spChg chg="mod">
          <ac:chgData name="Craig Evans" userId="67c3870f2eabd1e7" providerId="LiveId" clId="{51F731BF-D82C-4951-8D75-EDDAD5423E02}" dt="2025-11-12T11:26:36.479" v="423" actId="14100"/>
          <ac:spMkLst>
            <pc:docMk/>
            <pc:sldMk cId="1942311651" sldId="318"/>
            <ac:spMk id="2" creationId="{BAA01049-EB96-0E9C-BB90-756E31841BD7}"/>
          </ac:spMkLst>
        </pc:spChg>
        <pc:spChg chg="mod">
          <ac:chgData name="Craig Evans" userId="67c3870f2eabd1e7" providerId="LiveId" clId="{51F731BF-D82C-4951-8D75-EDDAD5423E02}" dt="2025-11-12T11:27:42.391" v="591" actId="20577"/>
          <ac:spMkLst>
            <pc:docMk/>
            <pc:sldMk cId="1942311651" sldId="318"/>
            <ac:spMk id="3" creationId="{D68EC4F6-AFEC-09B4-4195-2A08B4513710}"/>
          </ac:spMkLst>
        </pc:spChg>
      </pc:sldChg>
      <pc:sldChg chg="addSp modSp add mod ord modAnim">
        <pc:chgData name="Craig Evans" userId="67c3870f2eabd1e7" providerId="LiveId" clId="{51F731BF-D82C-4951-8D75-EDDAD5423E02}" dt="2025-11-19T10:48:21.906" v="1994" actId="20577"/>
        <pc:sldMkLst>
          <pc:docMk/>
          <pc:sldMk cId="2100640547" sldId="319"/>
        </pc:sldMkLst>
        <pc:spChg chg="mod">
          <ac:chgData name="Craig Evans" userId="67c3870f2eabd1e7" providerId="LiveId" clId="{51F731BF-D82C-4951-8D75-EDDAD5423E02}" dt="2025-11-12T11:28:38.366" v="614" actId="14100"/>
          <ac:spMkLst>
            <pc:docMk/>
            <pc:sldMk cId="2100640547" sldId="319"/>
            <ac:spMk id="2" creationId="{B01CAC7D-1753-ECBA-77F0-D400E7E5F403}"/>
          </ac:spMkLst>
        </pc:spChg>
        <pc:spChg chg="mod">
          <ac:chgData name="Craig Evans" userId="67c3870f2eabd1e7" providerId="LiveId" clId="{51F731BF-D82C-4951-8D75-EDDAD5423E02}" dt="2025-11-12T11:28:28.025" v="613" actId="20577"/>
          <ac:spMkLst>
            <pc:docMk/>
            <pc:sldMk cId="2100640547" sldId="319"/>
            <ac:spMk id="3" creationId="{15C6FCC0-3839-A02F-1FE3-5C97F095FBB5}"/>
          </ac:spMkLst>
        </pc:spChg>
        <pc:spChg chg="add mod">
          <ac:chgData name="Craig Evans" userId="67c3870f2eabd1e7" providerId="LiveId" clId="{51F731BF-D82C-4951-8D75-EDDAD5423E02}" dt="2025-11-12T11:28:45.904" v="621" actId="20577"/>
          <ac:spMkLst>
            <pc:docMk/>
            <pc:sldMk cId="2100640547" sldId="319"/>
            <ac:spMk id="5" creationId="{9429398B-7EB7-A66F-408A-7920B93B3D7C}"/>
          </ac:spMkLst>
        </pc:spChg>
        <pc:spChg chg="add mod">
          <ac:chgData name="Craig Evans" userId="67c3870f2eabd1e7" providerId="LiveId" clId="{51F731BF-D82C-4951-8D75-EDDAD5423E02}" dt="2025-11-12T11:29:24.791" v="686" actId="20577"/>
          <ac:spMkLst>
            <pc:docMk/>
            <pc:sldMk cId="2100640547" sldId="319"/>
            <ac:spMk id="6" creationId="{87EB7FF2-2B29-336B-059B-6FFE0BD771AF}"/>
          </ac:spMkLst>
        </pc:spChg>
        <pc:spChg chg="add mod">
          <ac:chgData name="Craig Evans" userId="67c3870f2eabd1e7" providerId="LiveId" clId="{51F731BF-D82C-4951-8D75-EDDAD5423E02}" dt="2025-11-19T10:43:47.427" v="1861" actId="1076"/>
          <ac:spMkLst>
            <pc:docMk/>
            <pc:sldMk cId="2100640547" sldId="319"/>
            <ac:spMk id="7" creationId="{61C50EFF-DCA6-EF95-198B-3F8DE27AD949}"/>
          </ac:spMkLst>
        </pc:spChg>
        <pc:spChg chg="add mod">
          <ac:chgData name="Craig Evans" userId="67c3870f2eabd1e7" providerId="LiveId" clId="{51F731BF-D82C-4951-8D75-EDDAD5423E02}" dt="2025-11-19T10:48:21.906" v="1994" actId="20577"/>
          <ac:spMkLst>
            <pc:docMk/>
            <pc:sldMk cId="2100640547" sldId="319"/>
            <ac:spMk id="8" creationId="{DE28EDE1-0A61-ACD0-85BE-A3CBF8DAAE3D}"/>
          </ac:spMkLst>
        </pc:spChg>
      </pc:sldChg>
      <pc:sldChg chg="addSp delSp modSp add mod modAnim">
        <pc:chgData name="Craig Evans" userId="67c3870f2eabd1e7" providerId="LiveId" clId="{51F731BF-D82C-4951-8D75-EDDAD5423E02}" dt="2025-11-19T10:57:04.606" v="2282" actId="1076"/>
        <pc:sldMkLst>
          <pc:docMk/>
          <pc:sldMk cId="3478903085" sldId="320"/>
        </pc:sldMkLst>
        <pc:spChg chg="mod">
          <ac:chgData name="Craig Evans" userId="67c3870f2eabd1e7" providerId="LiveId" clId="{51F731BF-D82C-4951-8D75-EDDAD5423E02}" dt="2025-11-12T11:30:05.363" v="689" actId="20577"/>
          <ac:spMkLst>
            <pc:docMk/>
            <pc:sldMk cId="3478903085" sldId="320"/>
            <ac:spMk id="2" creationId="{B8E8E7C1-B78D-5811-9F41-7D418DF98F33}"/>
          </ac:spMkLst>
        </pc:spChg>
        <pc:spChg chg="mod">
          <ac:chgData name="Craig Evans" userId="67c3870f2eabd1e7" providerId="LiveId" clId="{51F731BF-D82C-4951-8D75-EDDAD5423E02}" dt="2025-11-12T11:33:50.714" v="1025" actId="403"/>
          <ac:spMkLst>
            <pc:docMk/>
            <pc:sldMk cId="3478903085" sldId="320"/>
            <ac:spMk id="3" creationId="{9CD6008F-FD8B-C87B-4225-14F33F6593E5}"/>
          </ac:spMkLst>
        </pc:spChg>
        <pc:spChg chg="add mod">
          <ac:chgData name="Craig Evans" userId="67c3870f2eabd1e7" providerId="LiveId" clId="{51F731BF-D82C-4951-8D75-EDDAD5423E02}" dt="2025-11-19T10:50:45.485" v="2085" actId="1076"/>
          <ac:spMkLst>
            <pc:docMk/>
            <pc:sldMk cId="3478903085" sldId="320"/>
            <ac:spMk id="5" creationId="{63DF948E-8AF8-79BC-6829-E18F90B42DA4}"/>
          </ac:spMkLst>
        </pc:spChg>
        <pc:spChg chg="add mod">
          <ac:chgData name="Craig Evans" userId="67c3870f2eabd1e7" providerId="LiveId" clId="{51F731BF-D82C-4951-8D75-EDDAD5423E02}" dt="2025-11-19T10:51:47.222" v="2131" actId="1076"/>
          <ac:spMkLst>
            <pc:docMk/>
            <pc:sldMk cId="3478903085" sldId="320"/>
            <ac:spMk id="7" creationId="{BA42C208-EABC-E314-8722-D0730F4B51DB}"/>
          </ac:spMkLst>
        </pc:spChg>
        <pc:spChg chg="add mod">
          <ac:chgData name="Craig Evans" userId="67c3870f2eabd1e7" providerId="LiveId" clId="{51F731BF-D82C-4951-8D75-EDDAD5423E02}" dt="2025-11-12T11:32:59.566" v="951" actId="1076"/>
          <ac:spMkLst>
            <pc:docMk/>
            <pc:sldMk cId="3478903085" sldId="320"/>
            <ac:spMk id="8" creationId="{D51431CF-DC5C-30D5-DF72-6F2D42A025FD}"/>
          </ac:spMkLst>
        </pc:spChg>
        <pc:spChg chg="add mod">
          <ac:chgData name="Craig Evans" userId="67c3870f2eabd1e7" providerId="LiveId" clId="{51F731BF-D82C-4951-8D75-EDDAD5423E02}" dt="2025-11-19T10:52:36.721" v="2161" actId="1076"/>
          <ac:spMkLst>
            <pc:docMk/>
            <pc:sldMk cId="3478903085" sldId="320"/>
            <ac:spMk id="9" creationId="{6853E77C-B585-EED5-8C6A-D81FBC0C7FD5}"/>
          </ac:spMkLst>
        </pc:spChg>
        <pc:spChg chg="add mod">
          <ac:chgData name="Craig Evans" userId="67c3870f2eabd1e7" providerId="LiveId" clId="{51F731BF-D82C-4951-8D75-EDDAD5423E02}" dt="2025-11-19T10:56:59.886" v="2281" actId="1076"/>
          <ac:spMkLst>
            <pc:docMk/>
            <pc:sldMk cId="3478903085" sldId="320"/>
            <ac:spMk id="10" creationId="{68BA767D-879E-FF8B-ABE6-32297AD3551D}"/>
          </ac:spMkLst>
        </pc:spChg>
        <pc:spChg chg="add mod">
          <ac:chgData name="Craig Evans" userId="67c3870f2eabd1e7" providerId="LiveId" clId="{51F731BF-D82C-4951-8D75-EDDAD5423E02}" dt="2025-11-19T10:56:57.036" v="2280" actId="1076"/>
          <ac:spMkLst>
            <pc:docMk/>
            <pc:sldMk cId="3478903085" sldId="320"/>
            <ac:spMk id="11" creationId="{EBFA58FC-BC9E-5B0D-893C-3F1B170AD294}"/>
          </ac:spMkLst>
        </pc:spChg>
        <pc:spChg chg="add mod">
          <ac:chgData name="Craig Evans" userId="67c3870f2eabd1e7" providerId="LiveId" clId="{51F731BF-D82C-4951-8D75-EDDAD5423E02}" dt="2025-11-19T10:57:04.606" v="2282" actId="1076"/>
          <ac:spMkLst>
            <pc:docMk/>
            <pc:sldMk cId="3478903085" sldId="320"/>
            <ac:spMk id="12" creationId="{055463F2-F1BC-273F-2F2D-BE8E6B66DFAB}"/>
          </ac:spMkLst>
        </pc:spChg>
      </pc:sldChg>
      <pc:sldChg chg="addSp modSp add mod ord modAnim">
        <pc:chgData name="Craig Evans" userId="67c3870f2eabd1e7" providerId="LiveId" clId="{51F731BF-D82C-4951-8D75-EDDAD5423E02}" dt="2025-11-12T11:45:16.317" v="1251" actId="20577"/>
        <pc:sldMkLst>
          <pc:docMk/>
          <pc:sldMk cId="3882586142" sldId="321"/>
        </pc:sldMkLst>
        <pc:spChg chg="mod">
          <ac:chgData name="Craig Evans" userId="67c3870f2eabd1e7" providerId="LiveId" clId="{51F731BF-D82C-4951-8D75-EDDAD5423E02}" dt="2025-11-12T11:34:11.303" v="1034" actId="20577"/>
          <ac:spMkLst>
            <pc:docMk/>
            <pc:sldMk cId="3882586142" sldId="321"/>
            <ac:spMk id="2" creationId="{2A674BD0-2876-69E2-1A52-1939FADA8EC3}"/>
          </ac:spMkLst>
        </pc:spChg>
        <pc:spChg chg="mod">
          <ac:chgData name="Craig Evans" userId="67c3870f2eabd1e7" providerId="LiveId" clId="{51F731BF-D82C-4951-8D75-EDDAD5423E02}" dt="2025-11-12T11:34:51.495" v="1136" actId="20577"/>
          <ac:spMkLst>
            <pc:docMk/>
            <pc:sldMk cId="3882586142" sldId="321"/>
            <ac:spMk id="3" creationId="{3A4411AC-0B2E-AFF7-AB9A-7EB8C13502B4}"/>
          </ac:spMkLst>
        </pc:spChg>
        <pc:spChg chg="mod">
          <ac:chgData name="Craig Evans" userId="67c3870f2eabd1e7" providerId="LiveId" clId="{51F731BF-D82C-4951-8D75-EDDAD5423E02}" dt="2025-11-12T11:34:14.275" v="1036" actId="20577"/>
          <ac:spMkLst>
            <pc:docMk/>
            <pc:sldMk cId="3882586142" sldId="321"/>
            <ac:spMk id="5" creationId="{7464F5C6-EEC3-D671-9972-C9E667AA4042}"/>
          </ac:spMkLst>
        </pc:spChg>
        <pc:spChg chg="mod">
          <ac:chgData name="Craig Evans" userId="67c3870f2eabd1e7" providerId="LiveId" clId="{51F731BF-D82C-4951-8D75-EDDAD5423E02}" dt="2025-11-12T11:35:02.243" v="1146" actId="20577"/>
          <ac:spMkLst>
            <pc:docMk/>
            <pc:sldMk cId="3882586142" sldId="321"/>
            <ac:spMk id="6" creationId="{40AB268F-B4AA-78E5-ECB7-4328EEB7EAAA}"/>
          </ac:spMkLst>
        </pc:spChg>
        <pc:spChg chg="add mod">
          <ac:chgData name="Craig Evans" userId="67c3870f2eabd1e7" providerId="LiveId" clId="{51F731BF-D82C-4951-8D75-EDDAD5423E02}" dt="2025-11-12T11:37:03.302" v="1209" actId="20577"/>
          <ac:spMkLst>
            <pc:docMk/>
            <pc:sldMk cId="3882586142" sldId="321"/>
            <ac:spMk id="7" creationId="{B30770C0-38C2-2639-9897-D57324D7C3F3}"/>
          </ac:spMkLst>
        </pc:spChg>
        <pc:spChg chg="add mod">
          <ac:chgData name="Craig Evans" userId="67c3870f2eabd1e7" providerId="LiveId" clId="{51F731BF-D82C-4951-8D75-EDDAD5423E02}" dt="2025-11-12T11:45:16.317" v="1251" actId="20577"/>
          <ac:spMkLst>
            <pc:docMk/>
            <pc:sldMk cId="3882586142" sldId="321"/>
            <ac:spMk id="8" creationId="{55464E72-9A2C-6B1C-0176-7A2581640DD6}"/>
          </ac:spMkLst>
        </pc:spChg>
      </pc:sldChg>
      <pc:sldChg chg="addSp modSp add mod">
        <pc:chgData name="Craig Evans" userId="67c3870f2eabd1e7" providerId="LiveId" clId="{51F731BF-D82C-4951-8D75-EDDAD5423E02}" dt="2025-11-25T13:53:58.783" v="2317" actId="9405"/>
        <pc:sldMkLst>
          <pc:docMk/>
          <pc:sldMk cId="609082823" sldId="322"/>
        </pc:sldMkLst>
        <pc:picChg chg="mod">
          <ac:chgData name="Craig Evans" userId="67c3870f2eabd1e7" providerId="LiveId" clId="{51F731BF-D82C-4951-8D75-EDDAD5423E02}" dt="2025-11-12T12:57:10.684" v="1475" actId="1076"/>
          <ac:picMkLst>
            <pc:docMk/>
            <pc:sldMk cId="609082823" sldId="322"/>
            <ac:picMk id="4" creationId="{53AD450B-9176-0F5E-5356-6B24278B3EAF}"/>
          </ac:picMkLst>
        </pc:picChg>
        <pc:picChg chg="add mod">
          <ac:chgData name="Craig Evans" userId="67c3870f2eabd1e7" providerId="LiveId" clId="{51F731BF-D82C-4951-8D75-EDDAD5423E02}" dt="2025-11-25T13:53:56.389" v="2316" actId="1076"/>
          <ac:picMkLst>
            <pc:docMk/>
            <pc:sldMk cId="609082823" sldId="322"/>
            <ac:picMk id="5" creationId="{E8E67EE3-C7B9-FA24-BAD2-A2D3BCF34B77}"/>
          </ac:picMkLst>
        </pc:picChg>
        <pc:inkChg chg="add">
          <ac:chgData name="Craig Evans" userId="67c3870f2eabd1e7" providerId="LiveId" clId="{51F731BF-D82C-4951-8D75-EDDAD5423E02}" dt="2025-11-25T13:53:58.783" v="2317" actId="9405"/>
          <ac:inkMkLst>
            <pc:docMk/>
            <pc:sldMk cId="609082823" sldId="322"/>
            <ac:inkMk id="3" creationId="{5DB68052-C220-2C89-29D6-DDFAF69A33AE}"/>
          </ac:inkMkLst>
        </pc:inkChg>
      </pc:sldChg>
      <pc:sldChg chg="addSp modSp add mod">
        <pc:chgData name="Craig Evans" userId="67c3870f2eabd1e7" providerId="LiveId" clId="{51F731BF-D82C-4951-8D75-EDDAD5423E02}" dt="2025-11-12T12:57:51.681" v="1484" actId="1076"/>
        <pc:sldMkLst>
          <pc:docMk/>
          <pc:sldMk cId="2993014851" sldId="323"/>
        </pc:sldMkLst>
        <pc:picChg chg="mod">
          <ac:chgData name="Craig Evans" userId="67c3870f2eabd1e7" providerId="LiveId" clId="{51F731BF-D82C-4951-8D75-EDDAD5423E02}" dt="2025-11-12T12:57:45.044" v="1480" actId="1076"/>
          <ac:picMkLst>
            <pc:docMk/>
            <pc:sldMk cId="2993014851" sldId="323"/>
            <ac:picMk id="4" creationId="{27235332-C6DC-5D19-4576-1F19C625786D}"/>
          </ac:picMkLst>
        </pc:picChg>
        <pc:picChg chg="add mod">
          <ac:chgData name="Craig Evans" userId="67c3870f2eabd1e7" providerId="LiveId" clId="{51F731BF-D82C-4951-8D75-EDDAD5423E02}" dt="2025-11-12T12:57:51.681" v="1484" actId="1076"/>
          <ac:picMkLst>
            <pc:docMk/>
            <pc:sldMk cId="2993014851" sldId="323"/>
            <ac:picMk id="5" creationId="{ECF7DA4D-0CC6-D715-7963-F023112C32DC}"/>
          </ac:picMkLst>
        </pc:picChg>
      </pc:sldChg>
      <pc:sldChg chg="addSp delSp modSp add mod">
        <pc:chgData name="Craig Evans" userId="67c3870f2eabd1e7" providerId="LiveId" clId="{51F731BF-D82C-4951-8D75-EDDAD5423E02}" dt="2025-11-25T09:34:08.761" v="2315" actId="732"/>
        <pc:sldMkLst>
          <pc:docMk/>
          <pc:sldMk cId="3534731853" sldId="324"/>
        </pc:sldMkLst>
        <pc:picChg chg="add mod modCrop">
          <ac:chgData name="Craig Evans" userId="67c3870f2eabd1e7" providerId="LiveId" clId="{51F731BF-D82C-4951-8D75-EDDAD5423E02}" dt="2025-11-25T09:34:00.224" v="2312" actId="14100"/>
          <ac:picMkLst>
            <pc:docMk/>
            <pc:sldMk cId="3534731853" sldId="324"/>
            <ac:picMk id="3" creationId="{2D3094A7-6537-D648-38EC-00BDFF83F75E}"/>
          </ac:picMkLst>
        </pc:picChg>
        <pc:picChg chg="mod">
          <ac:chgData name="Craig Evans" userId="67c3870f2eabd1e7" providerId="LiveId" clId="{51F731BF-D82C-4951-8D75-EDDAD5423E02}" dt="2025-11-12T12:58:55.668" v="1495" actId="1076"/>
          <ac:picMkLst>
            <pc:docMk/>
            <pc:sldMk cId="3534731853" sldId="324"/>
            <ac:picMk id="4" creationId="{B8A01041-0932-995F-1F8A-E23043B720B5}"/>
          </ac:picMkLst>
        </pc:picChg>
        <pc:picChg chg="add mod modCrop">
          <ac:chgData name="Craig Evans" userId="67c3870f2eabd1e7" providerId="LiveId" clId="{51F731BF-D82C-4951-8D75-EDDAD5423E02}" dt="2025-11-25T09:34:08.761" v="2315" actId="732"/>
          <ac:picMkLst>
            <pc:docMk/>
            <pc:sldMk cId="3534731853" sldId="324"/>
            <ac:picMk id="5" creationId="{38A28C5D-8C35-D65D-58B2-752EF83EBC3B}"/>
          </ac:picMkLst>
        </pc:picChg>
        <pc:picChg chg="add del mod modCrop">
          <ac:chgData name="Craig Evans" userId="67c3870f2eabd1e7" providerId="LiveId" clId="{51F731BF-D82C-4951-8D75-EDDAD5423E02}" dt="2025-11-25T09:33:45.416" v="2307" actId="478"/>
          <ac:picMkLst>
            <pc:docMk/>
            <pc:sldMk cId="3534731853" sldId="324"/>
            <ac:picMk id="6" creationId="{5E87B2A9-4D43-B8BB-C34E-C40D0F8A98B2}"/>
          </ac:picMkLst>
        </pc:picChg>
      </pc:sldChg>
      <pc:sldChg chg="addSp delSp modSp add mod">
        <pc:chgData name="Craig Evans" userId="67c3870f2eabd1e7" providerId="LiveId" clId="{51F731BF-D82C-4951-8D75-EDDAD5423E02}" dt="2025-11-12T12:59:44.923" v="1500" actId="1076"/>
        <pc:sldMkLst>
          <pc:docMk/>
          <pc:sldMk cId="597459595" sldId="325"/>
        </pc:sldMkLst>
        <pc:picChg chg="add mod">
          <ac:chgData name="Craig Evans" userId="67c3870f2eabd1e7" providerId="LiveId" clId="{51F731BF-D82C-4951-8D75-EDDAD5423E02}" dt="2025-11-12T12:59:44.923" v="1500" actId="1076"/>
          <ac:picMkLst>
            <pc:docMk/>
            <pc:sldMk cId="597459595" sldId="325"/>
            <ac:picMk id="7" creationId="{90B3BDB7-46D6-D239-C370-E5D4D4D44D37}"/>
          </ac:picMkLst>
        </pc:picChg>
      </pc:sldChg>
      <pc:sldChg chg="addSp delSp modSp add mod">
        <pc:chgData name="Craig Evans" userId="67c3870f2eabd1e7" providerId="LiveId" clId="{51F731BF-D82C-4951-8D75-EDDAD5423E02}" dt="2025-11-12T13:00:12.791" v="1506" actId="1076"/>
        <pc:sldMkLst>
          <pc:docMk/>
          <pc:sldMk cId="2653369336" sldId="326"/>
        </pc:sldMkLst>
        <pc:picChg chg="add mod">
          <ac:chgData name="Craig Evans" userId="67c3870f2eabd1e7" providerId="LiveId" clId="{51F731BF-D82C-4951-8D75-EDDAD5423E02}" dt="2025-11-12T13:00:12.791" v="1506" actId="1076"/>
          <ac:picMkLst>
            <pc:docMk/>
            <pc:sldMk cId="2653369336" sldId="326"/>
            <ac:picMk id="5" creationId="{DD21241F-AEF5-D823-F485-2E83B949AA16}"/>
          </ac:picMkLst>
        </pc:picChg>
      </pc:sldChg>
      <pc:sldChg chg="addSp delSp modSp add mod">
        <pc:chgData name="Craig Evans" userId="67c3870f2eabd1e7" providerId="LiveId" clId="{51F731BF-D82C-4951-8D75-EDDAD5423E02}" dt="2025-11-25T13:57:14.960" v="2394"/>
        <pc:sldMkLst>
          <pc:docMk/>
          <pc:sldMk cId="1443187736" sldId="327"/>
        </pc:sldMkLst>
        <pc:grpChg chg="mod">
          <ac:chgData name="Craig Evans" userId="67c3870f2eabd1e7" providerId="LiveId" clId="{51F731BF-D82C-4951-8D75-EDDAD5423E02}" dt="2025-11-25T13:55:38.202" v="2322"/>
          <ac:grpSpMkLst>
            <pc:docMk/>
            <pc:sldMk cId="1443187736" sldId="327"/>
            <ac:grpSpMk id="9" creationId="{E131A0D8-99C3-C967-F965-983BEB3F65DC}"/>
          </ac:grpSpMkLst>
        </pc:grpChg>
        <pc:grpChg chg="mod">
          <ac:chgData name="Craig Evans" userId="67c3870f2eabd1e7" providerId="LiveId" clId="{51F731BF-D82C-4951-8D75-EDDAD5423E02}" dt="2025-11-25T13:55:40.673" v="2325"/>
          <ac:grpSpMkLst>
            <pc:docMk/>
            <pc:sldMk cId="1443187736" sldId="327"/>
            <ac:grpSpMk id="12" creationId="{D6B9FE42-B406-BEDB-44A1-5C2B4CC08D0F}"/>
          </ac:grpSpMkLst>
        </pc:grpChg>
        <pc:grpChg chg="mod">
          <ac:chgData name="Craig Evans" userId="67c3870f2eabd1e7" providerId="LiveId" clId="{51F731BF-D82C-4951-8D75-EDDAD5423E02}" dt="2025-11-25T13:55:42.781" v="2328"/>
          <ac:grpSpMkLst>
            <pc:docMk/>
            <pc:sldMk cId="1443187736" sldId="327"/>
            <ac:grpSpMk id="16" creationId="{1DC375B2-DDD5-9CC8-D2D2-2A6AD1D7690D}"/>
          </ac:grpSpMkLst>
        </pc:grpChg>
        <pc:grpChg chg="mod">
          <ac:chgData name="Craig Evans" userId="67c3870f2eabd1e7" providerId="LiveId" clId="{51F731BF-D82C-4951-8D75-EDDAD5423E02}" dt="2025-11-25T13:55:45.363" v="2331"/>
          <ac:grpSpMkLst>
            <pc:docMk/>
            <pc:sldMk cId="1443187736" sldId="327"/>
            <ac:grpSpMk id="19" creationId="{98452CD2-0B7C-27D3-82FF-4D7F8CAFECD7}"/>
          </ac:grpSpMkLst>
        </pc:grpChg>
        <pc:grpChg chg="mod">
          <ac:chgData name="Craig Evans" userId="67c3870f2eabd1e7" providerId="LiveId" clId="{51F731BF-D82C-4951-8D75-EDDAD5423E02}" dt="2025-11-25T13:55:49.992" v="2334"/>
          <ac:grpSpMkLst>
            <pc:docMk/>
            <pc:sldMk cId="1443187736" sldId="327"/>
            <ac:grpSpMk id="22" creationId="{9D327691-BDE4-046F-0EF0-DEA4CF09F3B6}"/>
          </ac:grpSpMkLst>
        </pc:grpChg>
        <pc:grpChg chg="del mod">
          <ac:chgData name="Craig Evans" userId="67c3870f2eabd1e7" providerId="LiveId" clId="{51F731BF-D82C-4951-8D75-EDDAD5423E02}" dt="2025-11-25T13:56:18.058" v="2352"/>
          <ac:grpSpMkLst>
            <pc:docMk/>
            <pc:sldMk cId="1443187736" sldId="327"/>
            <ac:grpSpMk id="32" creationId="{E4E46C82-CF0F-3C39-850B-E9FAE40D2AE5}"/>
          </ac:grpSpMkLst>
        </pc:grpChg>
        <pc:grpChg chg="mod">
          <ac:chgData name="Craig Evans" userId="67c3870f2eabd1e7" providerId="LiveId" clId="{51F731BF-D82C-4951-8D75-EDDAD5423E02}" dt="2025-11-25T13:56:18.058" v="2352"/>
          <ac:grpSpMkLst>
            <pc:docMk/>
            <pc:sldMk cId="1443187736" sldId="327"/>
            <ac:grpSpMk id="40" creationId="{D8BF5FD6-5D21-BAD4-7599-69FB53E7EB4E}"/>
          </ac:grpSpMkLst>
        </pc:grpChg>
        <pc:grpChg chg="del mod">
          <ac:chgData name="Craig Evans" userId="67c3870f2eabd1e7" providerId="LiveId" clId="{51F731BF-D82C-4951-8D75-EDDAD5423E02}" dt="2025-11-25T13:56:30.106" v="2360"/>
          <ac:grpSpMkLst>
            <pc:docMk/>
            <pc:sldMk cId="1443187736" sldId="327"/>
            <ac:grpSpMk id="43" creationId="{ED05FFC7-D4B1-8801-D7B0-BAF77770D6BC}"/>
          </ac:grpSpMkLst>
        </pc:grpChg>
        <pc:grpChg chg="del mod">
          <ac:chgData name="Craig Evans" userId="67c3870f2eabd1e7" providerId="LiveId" clId="{51F731BF-D82C-4951-8D75-EDDAD5423E02}" dt="2025-11-25T13:56:32.040" v="2363"/>
          <ac:grpSpMkLst>
            <pc:docMk/>
            <pc:sldMk cId="1443187736" sldId="327"/>
            <ac:grpSpMk id="48" creationId="{5D7FB444-83AA-0425-51D2-8960C1E80762}"/>
          </ac:grpSpMkLst>
        </pc:grpChg>
        <pc:grpChg chg="del mod">
          <ac:chgData name="Craig Evans" userId="67c3870f2eabd1e7" providerId="LiveId" clId="{51F731BF-D82C-4951-8D75-EDDAD5423E02}" dt="2025-11-25T13:56:40.213" v="2371"/>
          <ac:grpSpMkLst>
            <pc:docMk/>
            <pc:sldMk cId="1443187736" sldId="327"/>
            <ac:grpSpMk id="51" creationId="{98C02E7E-3763-3305-8870-2DB7855F7B93}"/>
          </ac:grpSpMkLst>
        </pc:grpChg>
        <pc:grpChg chg="mod">
          <ac:chgData name="Craig Evans" userId="67c3870f2eabd1e7" providerId="LiveId" clId="{51F731BF-D82C-4951-8D75-EDDAD5423E02}" dt="2025-11-25T13:56:40.213" v="2371"/>
          <ac:grpSpMkLst>
            <pc:docMk/>
            <pc:sldMk cId="1443187736" sldId="327"/>
            <ac:grpSpMk id="59" creationId="{793BDDBD-9BB2-96CC-854B-E13AA0313964}"/>
          </ac:grpSpMkLst>
        </pc:grpChg>
        <pc:grpChg chg="del mod">
          <ac:chgData name="Craig Evans" userId="67c3870f2eabd1e7" providerId="LiveId" clId="{51F731BF-D82C-4951-8D75-EDDAD5423E02}" dt="2025-11-25T13:56:53.961" v="2387"/>
          <ac:grpSpMkLst>
            <pc:docMk/>
            <pc:sldMk cId="1443187736" sldId="327"/>
            <ac:grpSpMk id="65" creationId="{5F56FE9B-4F55-DD07-5928-7CF210E1C5E0}"/>
          </ac:grpSpMkLst>
        </pc:grpChg>
        <pc:grpChg chg="del mod">
          <ac:chgData name="Craig Evans" userId="67c3870f2eabd1e7" providerId="LiveId" clId="{51F731BF-D82C-4951-8D75-EDDAD5423E02}" dt="2025-11-25T13:57:05.340" v="2390"/>
          <ac:grpSpMkLst>
            <pc:docMk/>
            <pc:sldMk cId="1443187736" sldId="327"/>
            <ac:grpSpMk id="75" creationId="{DCB69517-3D1E-A3D6-30ED-1D8AA403C6A1}"/>
          </ac:grpSpMkLst>
        </pc:grpChg>
        <pc:grpChg chg="del mod">
          <ac:chgData name="Craig Evans" userId="67c3870f2eabd1e7" providerId="LiveId" clId="{51F731BF-D82C-4951-8D75-EDDAD5423E02}" dt="2025-11-25T13:57:14.960" v="2394"/>
          <ac:grpSpMkLst>
            <pc:docMk/>
            <pc:sldMk cId="1443187736" sldId="327"/>
            <ac:grpSpMk id="77" creationId="{ECA258E0-ED41-959F-D1AB-89CE75293196}"/>
          </ac:grpSpMkLst>
        </pc:grpChg>
        <pc:grpChg chg="mod">
          <ac:chgData name="Craig Evans" userId="67c3870f2eabd1e7" providerId="LiveId" clId="{51F731BF-D82C-4951-8D75-EDDAD5423E02}" dt="2025-11-25T13:57:14.960" v="2394"/>
          <ac:grpSpMkLst>
            <pc:docMk/>
            <pc:sldMk cId="1443187736" sldId="327"/>
            <ac:grpSpMk id="79" creationId="{EEEB3D60-75CC-10E6-C3B9-8FA56F1D7DA4}"/>
          </ac:grpSpMkLst>
        </pc:grpChg>
        <pc:picChg chg="add mod">
          <ac:chgData name="Craig Evans" userId="67c3870f2eabd1e7" providerId="LiveId" clId="{51F731BF-D82C-4951-8D75-EDDAD5423E02}" dt="2025-11-12T13:00:25.972" v="1508" actId="1076"/>
          <ac:picMkLst>
            <pc:docMk/>
            <pc:sldMk cId="1443187736" sldId="327"/>
            <ac:picMk id="5" creationId="{38667220-8178-278C-1547-D6A29FA84016}"/>
          </ac:picMkLst>
        </pc:picChg>
        <pc:inkChg chg="add mod">
          <ac:chgData name="Craig Evans" userId="67c3870f2eabd1e7" providerId="LiveId" clId="{51F731BF-D82C-4951-8D75-EDDAD5423E02}" dt="2025-11-25T13:55:38.202" v="2322"/>
          <ac:inkMkLst>
            <pc:docMk/>
            <pc:sldMk cId="1443187736" sldId="327"/>
            <ac:inkMk id="3" creationId="{7EE7784D-9F09-F185-66E9-52BCD06A348A}"/>
          </ac:inkMkLst>
        </pc:inkChg>
        <pc:inkChg chg="add mod">
          <ac:chgData name="Craig Evans" userId="67c3870f2eabd1e7" providerId="LiveId" clId="{51F731BF-D82C-4951-8D75-EDDAD5423E02}" dt="2025-11-25T13:55:38.202" v="2322"/>
          <ac:inkMkLst>
            <pc:docMk/>
            <pc:sldMk cId="1443187736" sldId="327"/>
            <ac:inkMk id="6" creationId="{A311A15D-A12D-8508-03F7-C45E8FA89725}"/>
          </ac:inkMkLst>
        </pc:inkChg>
        <pc:inkChg chg="add mod">
          <ac:chgData name="Craig Evans" userId="67c3870f2eabd1e7" providerId="LiveId" clId="{51F731BF-D82C-4951-8D75-EDDAD5423E02}" dt="2025-11-25T13:55:38.202" v="2322"/>
          <ac:inkMkLst>
            <pc:docMk/>
            <pc:sldMk cId="1443187736" sldId="327"/>
            <ac:inkMk id="7" creationId="{0197A795-DE34-8071-30F9-59DCE0A5F273}"/>
          </ac:inkMkLst>
        </pc:inkChg>
        <pc:inkChg chg="add mod">
          <ac:chgData name="Craig Evans" userId="67c3870f2eabd1e7" providerId="LiveId" clId="{51F731BF-D82C-4951-8D75-EDDAD5423E02}" dt="2025-11-25T13:55:38.202" v="2322"/>
          <ac:inkMkLst>
            <pc:docMk/>
            <pc:sldMk cId="1443187736" sldId="327"/>
            <ac:inkMk id="8" creationId="{A68DFC1E-5BF4-3E89-E9FB-4DBDA458BAFD}"/>
          </ac:inkMkLst>
        </pc:inkChg>
        <pc:inkChg chg="add mod">
          <ac:chgData name="Craig Evans" userId="67c3870f2eabd1e7" providerId="LiveId" clId="{51F731BF-D82C-4951-8D75-EDDAD5423E02}" dt="2025-11-25T13:55:40.673" v="2325"/>
          <ac:inkMkLst>
            <pc:docMk/>
            <pc:sldMk cId="1443187736" sldId="327"/>
            <ac:inkMk id="10" creationId="{759186B0-6E7E-B5B7-2F24-4C459BC1F64B}"/>
          </ac:inkMkLst>
        </pc:inkChg>
        <pc:inkChg chg="add mod">
          <ac:chgData name="Craig Evans" userId="67c3870f2eabd1e7" providerId="LiveId" clId="{51F731BF-D82C-4951-8D75-EDDAD5423E02}" dt="2025-11-25T13:55:40.673" v="2325"/>
          <ac:inkMkLst>
            <pc:docMk/>
            <pc:sldMk cId="1443187736" sldId="327"/>
            <ac:inkMk id="11" creationId="{D4E5E1EF-A5F2-C3BF-380B-F927AEE6BF81}"/>
          </ac:inkMkLst>
        </pc:inkChg>
        <pc:inkChg chg="add mod">
          <ac:chgData name="Craig Evans" userId="67c3870f2eabd1e7" providerId="LiveId" clId="{51F731BF-D82C-4951-8D75-EDDAD5423E02}" dt="2025-11-25T13:55:42.781" v="2328"/>
          <ac:inkMkLst>
            <pc:docMk/>
            <pc:sldMk cId="1443187736" sldId="327"/>
            <ac:inkMk id="13" creationId="{7F3FAF6C-AD7B-EC38-C0CC-350DEF9F8963}"/>
          </ac:inkMkLst>
        </pc:inkChg>
        <pc:inkChg chg="add mod">
          <ac:chgData name="Craig Evans" userId="67c3870f2eabd1e7" providerId="LiveId" clId="{51F731BF-D82C-4951-8D75-EDDAD5423E02}" dt="2025-11-25T13:55:42.781" v="2328"/>
          <ac:inkMkLst>
            <pc:docMk/>
            <pc:sldMk cId="1443187736" sldId="327"/>
            <ac:inkMk id="15" creationId="{456EE44D-320C-7954-5046-72E6CE04C9A8}"/>
          </ac:inkMkLst>
        </pc:inkChg>
        <pc:inkChg chg="add mod">
          <ac:chgData name="Craig Evans" userId="67c3870f2eabd1e7" providerId="LiveId" clId="{51F731BF-D82C-4951-8D75-EDDAD5423E02}" dt="2025-11-25T13:55:45.363" v="2331"/>
          <ac:inkMkLst>
            <pc:docMk/>
            <pc:sldMk cId="1443187736" sldId="327"/>
            <ac:inkMk id="17" creationId="{4CF00154-1A94-1220-2B48-3427F078311D}"/>
          </ac:inkMkLst>
        </pc:inkChg>
        <pc:inkChg chg="add mod">
          <ac:chgData name="Craig Evans" userId="67c3870f2eabd1e7" providerId="LiveId" clId="{51F731BF-D82C-4951-8D75-EDDAD5423E02}" dt="2025-11-25T13:55:45.363" v="2331"/>
          <ac:inkMkLst>
            <pc:docMk/>
            <pc:sldMk cId="1443187736" sldId="327"/>
            <ac:inkMk id="18" creationId="{3F9E4B69-A6DB-FC95-FC56-172518FEF5DC}"/>
          </ac:inkMkLst>
        </pc:inkChg>
        <pc:inkChg chg="add mod">
          <ac:chgData name="Craig Evans" userId="67c3870f2eabd1e7" providerId="LiveId" clId="{51F731BF-D82C-4951-8D75-EDDAD5423E02}" dt="2025-11-25T13:55:49.992" v="2334"/>
          <ac:inkMkLst>
            <pc:docMk/>
            <pc:sldMk cId="1443187736" sldId="327"/>
            <ac:inkMk id="20" creationId="{19526423-B689-3A71-9EA0-30AEB76B2F8C}"/>
          </ac:inkMkLst>
        </pc:inkChg>
        <pc:inkChg chg="add mod">
          <ac:chgData name="Craig Evans" userId="67c3870f2eabd1e7" providerId="LiveId" clId="{51F731BF-D82C-4951-8D75-EDDAD5423E02}" dt="2025-11-25T13:55:49.992" v="2334"/>
          <ac:inkMkLst>
            <pc:docMk/>
            <pc:sldMk cId="1443187736" sldId="327"/>
            <ac:inkMk id="21" creationId="{5D09011E-AF2B-D0D7-FEDE-F5E3D18042A5}"/>
          </ac:inkMkLst>
        </pc:inkChg>
        <pc:inkChg chg="add">
          <ac:chgData name="Craig Evans" userId="67c3870f2eabd1e7" providerId="LiveId" clId="{51F731BF-D82C-4951-8D75-EDDAD5423E02}" dt="2025-11-25T13:55:55.540" v="2335" actId="9405"/>
          <ac:inkMkLst>
            <pc:docMk/>
            <pc:sldMk cId="1443187736" sldId="327"/>
            <ac:inkMk id="23" creationId="{08A3D421-A855-6BA1-DFEF-47E2499ADA4B}"/>
          </ac:inkMkLst>
        </pc:inkChg>
        <pc:inkChg chg="add">
          <ac:chgData name="Craig Evans" userId="67c3870f2eabd1e7" providerId="LiveId" clId="{51F731BF-D82C-4951-8D75-EDDAD5423E02}" dt="2025-11-25T13:55:56.884" v="2336" actId="9405"/>
          <ac:inkMkLst>
            <pc:docMk/>
            <pc:sldMk cId="1443187736" sldId="327"/>
            <ac:inkMk id="24" creationId="{D4988F3E-041D-854E-498C-5DD3D4A0A23E}"/>
          </ac:inkMkLst>
        </pc:inkChg>
        <pc:inkChg chg="add mod">
          <ac:chgData name="Craig Evans" userId="67c3870f2eabd1e7" providerId="LiveId" clId="{51F731BF-D82C-4951-8D75-EDDAD5423E02}" dt="2025-11-25T13:56:11.267" v="2344"/>
          <ac:inkMkLst>
            <pc:docMk/>
            <pc:sldMk cId="1443187736" sldId="327"/>
            <ac:inkMk id="25" creationId="{175F0F9A-4F59-6917-D055-CBB78DDE4516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26" creationId="{3E5D1D9B-62E5-88E6-5B5B-7E525E71745E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27" creationId="{CBA36FE5-B2BE-045B-E53F-5BC8CAD2C9B4}"/>
          </ac:inkMkLst>
        </pc:inkChg>
        <pc:inkChg chg="add mod">
          <ac:chgData name="Craig Evans" userId="67c3870f2eabd1e7" providerId="LiveId" clId="{51F731BF-D82C-4951-8D75-EDDAD5423E02}" dt="2025-11-25T13:56:11.267" v="2344"/>
          <ac:inkMkLst>
            <pc:docMk/>
            <pc:sldMk cId="1443187736" sldId="327"/>
            <ac:inkMk id="28" creationId="{17390E7E-A1FA-1585-D515-944B7ED3DFD2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29" creationId="{5342F0EE-CEDC-E999-FACE-B60A9F80473E}"/>
          </ac:inkMkLst>
        </pc:inkChg>
        <pc:inkChg chg="add mod">
          <ac:chgData name="Craig Evans" userId="67c3870f2eabd1e7" providerId="LiveId" clId="{51F731BF-D82C-4951-8D75-EDDAD5423E02}" dt="2025-11-25T13:56:11.267" v="2344"/>
          <ac:inkMkLst>
            <pc:docMk/>
            <pc:sldMk cId="1443187736" sldId="327"/>
            <ac:inkMk id="30" creationId="{1B6D1300-9786-88C3-9CCD-F5B214534C62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31" creationId="{82C95D83-0CFE-9C03-A7AF-2679D4065DD0}"/>
          </ac:inkMkLst>
        </pc:inkChg>
        <pc:inkChg chg="add">
          <ac:chgData name="Craig Evans" userId="67c3870f2eabd1e7" providerId="LiveId" clId="{51F731BF-D82C-4951-8D75-EDDAD5423E02}" dt="2025-11-25T13:56:13.967" v="2345" actId="9405"/>
          <ac:inkMkLst>
            <pc:docMk/>
            <pc:sldMk cId="1443187736" sldId="327"/>
            <ac:inkMk id="33" creationId="{A03865BE-AAA0-5C32-1D6E-1A4493B37135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34" creationId="{3B83B108-F890-AD5E-7C2A-07BD82B7DAFC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35" creationId="{50E839F4-0BF4-318C-F71B-D9A826C1CEF5}"/>
          </ac:inkMkLst>
        </pc:inkChg>
        <pc:inkChg chg="add">
          <ac:chgData name="Craig Evans" userId="67c3870f2eabd1e7" providerId="LiveId" clId="{51F731BF-D82C-4951-8D75-EDDAD5423E02}" dt="2025-11-25T13:56:15.507" v="2348" actId="9405"/>
          <ac:inkMkLst>
            <pc:docMk/>
            <pc:sldMk cId="1443187736" sldId="327"/>
            <ac:inkMk id="36" creationId="{E7704DB5-B7CB-757B-C083-C0FD6FE83EBA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37" creationId="{E131B06D-3C41-82FA-0652-644E149C2AA4}"/>
          </ac:inkMkLst>
        </pc:inkChg>
        <pc:inkChg chg="add">
          <ac:chgData name="Craig Evans" userId="67c3870f2eabd1e7" providerId="LiveId" clId="{51F731BF-D82C-4951-8D75-EDDAD5423E02}" dt="2025-11-25T13:56:16.584" v="2350" actId="9405"/>
          <ac:inkMkLst>
            <pc:docMk/>
            <pc:sldMk cId="1443187736" sldId="327"/>
            <ac:inkMk id="38" creationId="{785DD146-88BB-4E54-6502-F7DB06F52CA2}"/>
          </ac:inkMkLst>
        </pc:inkChg>
        <pc:inkChg chg="add mod">
          <ac:chgData name="Craig Evans" userId="67c3870f2eabd1e7" providerId="LiveId" clId="{51F731BF-D82C-4951-8D75-EDDAD5423E02}" dt="2025-11-25T13:56:18.058" v="2352"/>
          <ac:inkMkLst>
            <pc:docMk/>
            <pc:sldMk cId="1443187736" sldId="327"/>
            <ac:inkMk id="39" creationId="{FC7F9118-474C-8ADD-2298-B4DE1028E8BA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41" creationId="{0F46E1ED-7FBE-E0C7-C0F3-0F04C814C12F}"/>
          </ac:inkMkLst>
        </pc:inkChg>
        <pc:inkChg chg="add mod">
          <ac:chgData name="Craig Evans" userId="67c3870f2eabd1e7" providerId="LiveId" clId="{51F731BF-D82C-4951-8D75-EDDAD5423E02}" dt="2025-11-25T13:56:32.040" v="2363"/>
          <ac:inkMkLst>
            <pc:docMk/>
            <pc:sldMk cId="1443187736" sldId="327"/>
            <ac:inkMk id="42" creationId="{673958C6-A01B-A4F6-7C3D-1AC8AA4A98DC}"/>
          </ac:inkMkLst>
        </pc:inkChg>
        <pc:inkChg chg="add mod">
          <ac:chgData name="Craig Evans" userId="67c3870f2eabd1e7" providerId="LiveId" clId="{51F731BF-D82C-4951-8D75-EDDAD5423E02}" dt="2025-11-25T13:56:32.040" v="2363"/>
          <ac:inkMkLst>
            <pc:docMk/>
            <pc:sldMk cId="1443187736" sldId="327"/>
            <ac:inkMk id="44" creationId="{31FCEBD1-9F25-55F6-7FAD-CD54444CB206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45" creationId="{21380192-29AA-1962-6881-788B7447B400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46" creationId="{166A4FFB-3A49-B96F-76D0-E0225EBC4BDC}"/>
          </ac:inkMkLst>
        </pc:inkChg>
        <pc:inkChg chg="add mod">
          <ac:chgData name="Craig Evans" userId="67c3870f2eabd1e7" providerId="LiveId" clId="{51F731BF-D82C-4951-8D75-EDDAD5423E02}" dt="2025-11-25T13:56:32.040" v="2363"/>
          <ac:inkMkLst>
            <pc:docMk/>
            <pc:sldMk cId="1443187736" sldId="327"/>
            <ac:inkMk id="47" creationId="{2D013DB0-8266-6448-0C65-BCBB5CF74864}"/>
          </ac:inkMkLst>
        </pc:inkChg>
        <pc:inkChg chg="add mod">
          <ac:chgData name="Craig Evans" userId="67c3870f2eabd1e7" providerId="LiveId" clId="{51F731BF-D82C-4951-8D75-EDDAD5423E02}" dt="2025-11-25T13:56:32.040" v="2363"/>
          <ac:inkMkLst>
            <pc:docMk/>
            <pc:sldMk cId="1443187736" sldId="327"/>
            <ac:inkMk id="49" creationId="{992F4357-CF36-527F-E64A-83F37E30CA02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50" creationId="{A8DAE6EC-C3C6-D51B-0CD8-EC4ED2241BE4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52" creationId="{10FFF99B-DFEA-BA88-AD49-BA0B6B5E5B41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53" creationId="{3DEBF94E-D148-BBEC-C063-1303836B936C}"/>
          </ac:inkMkLst>
        </pc:inkChg>
        <pc:inkChg chg="add">
          <ac:chgData name="Craig Evans" userId="67c3870f2eabd1e7" providerId="LiveId" clId="{51F731BF-D82C-4951-8D75-EDDAD5423E02}" dt="2025-11-25T13:56:38.105" v="2366" actId="9405"/>
          <ac:inkMkLst>
            <pc:docMk/>
            <pc:sldMk cId="1443187736" sldId="327"/>
            <ac:inkMk id="54" creationId="{886D0CEE-5C75-9C28-3986-D425166505CE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55" creationId="{45B6489F-95D4-1FC9-31F0-0CBDABB4D3B5}"/>
          </ac:inkMkLst>
        </pc:inkChg>
        <pc:inkChg chg="add">
          <ac:chgData name="Craig Evans" userId="67c3870f2eabd1e7" providerId="LiveId" clId="{51F731BF-D82C-4951-8D75-EDDAD5423E02}" dt="2025-11-25T13:56:39.024" v="2368" actId="9405"/>
          <ac:inkMkLst>
            <pc:docMk/>
            <pc:sldMk cId="1443187736" sldId="327"/>
            <ac:inkMk id="56" creationId="{4BBB5F0E-860B-4A47-4436-CBC39C16619C}"/>
          </ac:inkMkLst>
        </pc:inkChg>
        <pc:inkChg chg="add">
          <ac:chgData name="Craig Evans" userId="67c3870f2eabd1e7" providerId="LiveId" clId="{51F731BF-D82C-4951-8D75-EDDAD5423E02}" dt="2025-11-25T13:56:39.436" v="2369" actId="9405"/>
          <ac:inkMkLst>
            <pc:docMk/>
            <pc:sldMk cId="1443187736" sldId="327"/>
            <ac:inkMk id="57" creationId="{0F7F2D9D-7A2D-7A39-66B2-A948C6F80C52}"/>
          </ac:inkMkLst>
        </pc:inkChg>
        <pc:inkChg chg="add mod">
          <ac:chgData name="Craig Evans" userId="67c3870f2eabd1e7" providerId="LiveId" clId="{51F731BF-D82C-4951-8D75-EDDAD5423E02}" dt="2025-11-25T13:56:40.213" v="2371"/>
          <ac:inkMkLst>
            <pc:docMk/>
            <pc:sldMk cId="1443187736" sldId="327"/>
            <ac:inkMk id="58" creationId="{9AAFD307-A622-846D-3C77-2C67395E5039}"/>
          </ac:inkMkLst>
        </pc:inkChg>
        <pc:inkChg chg="add">
          <ac:chgData name="Craig Evans" userId="67c3870f2eabd1e7" providerId="LiveId" clId="{51F731BF-D82C-4951-8D75-EDDAD5423E02}" dt="2025-11-25T13:56:47.260" v="2372" actId="9405"/>
          <ac:inkMkLst>
            <pc:docMk/>
            <pc:sldMk cId="1443187736" sldId="327"/>
            <ac:inkMk id="60" creationId="{E0CD5195-BF25-D0EC-958D-753817E2EA88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61" creationId="{A96942E8-9E28-3345-C0E8-5DF60322C783}"/>
          </ac:inkMkLst>
        </pc:inkChg>
        <pc:inkChg chg="add del mod">
          <ac:chgData name="Craig Evans" userId="67c3870f2eabd1e7" providerId="LiveId" clId="{51F731BF-D82C-4951-8D75-EDDAD5423E02}" dt="2025-11-25T13:57:00.900" v="2388"/>
          <ac:inkMkLst>
            <pc:docMk/>
            <pc:sldMk cId="1443187736" sldId="327"/>
            <ac:inkMk id="62" creationId="{DDCBEC26-AC0F-D91B-5E49-378FACE4B3F5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63" creationId="{377A2506-C682-9C92-2926-DBEFC6FDD25A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64" creationId="{8B2697B3-D910-7FEF-51C7-4745D6BB5573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66" creationId="{3285F4CB-D381-BB0A-A3D4-8E08ACDDB03B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67" creationId="{345A59C9-DCCC-6DC3-39BB-3042BF1909D0}"/>
          </ac:inkMkLst>
        </pc:inkChg>
        <pc:inkChg chg="add del mod">
          <ac:chgData name="Craig Evans" userId="67c3870f2eabd1e7" providerId="LiveId" clId="{51F731BF-D82C-4951-8D75-EDDAD5423E02}" dt="2025-11-25T13:57:10.843" v="2392"/>
          <ac:inkMkLst>
            <pc:docMk/>
            <pc:sldMk cId="1443187736" sldId="327"/>
            <ac:inkMk id="68" creationId="{3DCF1934-628B-137E-84D6-EDFE42408CE7}"/>
          </ac:inkMkLst>
        </pc:inkChg>
        <pc:inkChg chg="add del mod">
          <ac:chgData name="Craig Evans" userId="67c3870f2eabd1e7" providerId="LiveId" clId="{51F731BF-D82C-4951-8D75-EDDAD5423E02}" dt="2025-11-25T13:57:10.249" v="2391"/>
          <ac:inkMkLst>
            <pc:docMk/>
            <pc:sldMk cId="1443187736" sldId="327"/>
            <ac:inkMk id="69" creationId="{7BDE08BA-10E1-C7AB-46B4-6BEAD4445F5A}"/>
          </ac:inkMkLst>
        </pc:inkChg>
        <pc:inkChg chg="add">
          <ac:chgData name="Craig Evans" userId="67c3870f2eabd1e7" providerId="LiveId" clId="{51F731BF-D82C-4951-8D75-EDDAD5423E02}" dt="2025-11-25T13:56:51.775" v="2382" actId="9405"/>
          <ac:inkMkLst>
            <pc:docMk/>
            <pc:sldMk cId="1443187736" sldId="327"/>
            <ac:inkMk id="70" creationId="{D9C587DF-03BC-58BD-C28E-16E96EC76F42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71" creationId="{9D027041-A8A9-6522-5728-BB49F92736EE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72" creationId="{A5FA394C-24D6-6F70-C2D3-B264B30DD67C}"/>
          </ac:inkMkLst>
        </pc:inkChg>
        <pc:inkChg chg="add">
          <ac:chgData name="Craig Evans" userId="67c3870f2eabd1e7" providerId="LiveId" clId="{51F731BF-D82C-4951-8D75-EDDAD5423E02}" dt="2025-11-25T13:56:52.961" v="2385" actId="9405"/>
          <ac:inkMkLst>
            <pc:docMk/>
            <pc:sldMk cId="1443187736" sldId="327"/>
            <ac:inkMk id="73" creationId="{80464CE3-2ABD-E0EB-2F43-E6E3990DB47D}"/>
          </ac:inkMkLst>
        </pc:inkChg>
        <pc:inkChg chg="add">
          <ac:chgData name="Craig Evans" userId="67c3870f2eabd1e7" providerId="LiveId" clId="{51F731BF-D82C-4951-8D75-EDDAD5423E02}" dt="2025-11-25T13:56:53.389" v="2386" actId="9405"/>
          <ac:inkMkLst>
            <pc:docMk/>
            <pc:sldMk cId="1443187736" sldId="327"/>
            <ac:inkMk id="74" creationId="{4475E2B4-DBA2-8A07-2BBC-47ECD36E593C}"/>
          </ac:inkMkLst>
        </pc:inkChg>
        <pc:inkChg chg="add mod">
          <ac:chgData name="Craig Evans" userId="67c3870f2eabd1e7" providerId="LiveId" clId="{51F731BF-D82C-4951-8D75-EDDAD5423E02}" dt="2025-11-25T13:57:14.960" v="2394"/>
          <ac:inkMkLst>
            <pc:docMk/>
            <pc:sldMk cId="1443187736" sldId="327"/>
            <ac:inkMk id="76" creationId="{A819CD5C-9427-C9E3-20BA-6FF1BC97A4AE}"/>
          </ac:inkMkLst>
        </pc:inkChg>
        <pc:inkChg chg="add">
          <ac:chgData name="Craig Evans" userId="67c3870f2eabd1e7" providerId="LiveId" clId="{51F731BF-D82C-4951-8D75-EDDAD5423E02}" dt="2025-11-25T13:57:14.010" v="2393" actId="9405"/>
          <ac:inkMkLst>
            <pc:docMk/>
            <pc:sldMk cId="1443187736" sldId="327"/>
            <ac:inkMk id="78" creationId="{71A58778-4B42-DFB9-6FC1-A71126A5E88C}"/>
          </ac:inkMkLst>
        </pc:inkChg>
      </pc:sldChg>
      <pc:sldChg chg="addSp delSp modSp add mod">
        <pc:chgData name="Craig Evans" userId="67c3870f2eabd1e7" providerId="LiveId" clId="{51F731BF-D82C-4951-8D75-EDDAD5423E02}" dt="2025-11-25T13:59:41.710" v="2429"/>
        <pc:sldMkLst>
          <pc:docMk/>
          <pc:sldMk cId="3682223381" sldId="328"/>
        </pc:sldMkLst>
        <pc:grpChg chg="mod">
          <ac:chgData name="Craig Evans" userId="67c3870f2eabd1e7" providerId="LiveId" clId="{51F731BF-D82C-4951-8D75-EDDAD5423E02}" dt="2025-11-25T13:57:35.793" v="2398"/>
          <ac:grpSpMkLst>
            <pc:docMk/>
            <pc:sldMk cId="3682223381" sldId="328"/>
            <ac:grpSpMk id="8" creationId="{AA01FD4A-E1AC-709A-AE40-A4CF07CF5843}"/>
          </ac:grpSpMkLst>
        </pc:grpChg>
        <pc:grpChg chg="mod">
          <ac:chgData name="Craig Evans" userId="67c3870f2eabd1e7" providerId="LiveId" clId="{51F731BF-D82C-4951-8D75-EDDAD5423E02}" dt="2025-11-25T13:57:38.332" v="2401"/>
          <ac:grpSpMkLst>
            <pc:docMk/>
            <pc:sldMk cId="3682223381" sldId="328"/>
            <ac:grpSpMk id="11" creationId="{88E10F98-515D-0CD9-F355-3DFF596403DE}"/>
          </ac:grpSpMkLst>
        </pc:grpChg>
        <pc:grpChg chg="mod">
          <ac:chgData name="Craig Evans" userId="67c3870f2eabd1e7" providerId="LiveId" clId="{51F731BF-D82C-4951-8D75-EDDAD5423E02}" dt="2025-11-25T13:57:41.961" v="2404"/>
          <ac:grpSpMkLst>
            <pc:docMk/>
            <pc:sldMk cId="3682223381" sldId="328"/>
            <ac:grpSpMk id="15" creationId="{2E1A002E-8780-9B1A-9CE0-A39910403797}"/>
          </ac:grpSpMkLst>
        </pc:grpChg>
        <pc:grpChg chg="mod">
          <ac:chgData name="Craig Evans" userId="67c3870f2eabd1e7" providerId="LiveId" clId="{51F731BF-D82C-4951-8D75-EDDAD5423E02}" dt="2025-11-25T13:57:48.225" v="2407"/>
          <ac:grpSpMkLst>
            <pc:docMk/>
            <pc:sldMk cId="3682223381" sldId="328"/>
            <ac:grpSpMk id="18" creationId="{60B4C579-E377-D450-0510-896C88FF9F72}"/>
          </ac:grpSpMkLst>
        </pc:grpChg>
        <pc:grpChg chg="del mod">
          <ac:chgData name="Craig Evans" userId="67c3870f2eabd1e7" providerId="LiveId" clId="{51F731BF-D82C-4951-8D75-EDDAD5423E02}" dt="2025-11-25T13:58:11.789" v="2413"/>
          <ac:grpSpMkLst>
            <pc:docMk/>
            <pc:sldMk cId="3682223381" sldId="328"/>
            <ac:grpSpMk id="22" creationId="{6F669FE3-0E50-FF60-F631-44538A56CD18}"/>
          </ac:grpSpMkLst>
        </pc:grpChg>
        <pc:grpChg chg="add del mod">
          <ac:chgData name="Craig Evans" userId="67c3870f2eabd1e7" providerId="LiveId" clId="{51F731BF-D82C-4951-8D75-EDDAD5423E02}" dt="2025-11-25T13:59:20.547" v="2418"/>
          <ac:grpSpMkLst>
            <pc:docMk/>
            <pc:sldMk cId="3682223381" sldId="328"/>
            <ac:grpSpMk id="24" creationId="{8479F554-4DE6-B8EA-6B37-FB16473C0850}"/>
          </ac:grpSpMkLst>
        </pc:grpChg>
        <pc:grpChg chg="mod">
          <ac:chgData name="Craig Evans" userId="67c3870f2eabd1e7" providerId="LiveId" clId="{51F731BF-D82C-4951-8D75-EDDAD5423E02}" dt="2025-11-25T13:59:20.547" v="2418"/>
          <ac:grpSpMkLst>
            <pc:docMk/>
            <pc:sldMk cId="3682223381" sldId="328"/>
            <ac:grpSpMk id="27" creationId="{51F5567A-730C-1D01-3145-EDCD0604F277}"/>
          </ac:grpSpMkLst>
        </pc:grpChg>
        <pc:grpChg chg="mod">
          <ac:chgData name="Craig Evans" userId="67c3870f2eabd1e7" providerId="LiveId" clId="{51F731BF-D82C-4951-8D75-EDDAD5423E02}" dt="2025-11-25T13:59:34.611" v="2423"/>
          <ac:grpSpMkLst>
            <pc:docMk/>
            <pc:sldMk cId="3682223381" sldId="328"/>
            <ac:grpSpMk id="32" creationId="{36D78F86-585B-663B-B418-70906F32DFBC}"/>
          </ac:grpSpMkLst>
        </pc:grpChg>
        <pc:grpChg chg="mod">
          <ac:chgData name="Craig Evans" userId="67c3870f2eabd1e7" providerId="LiveId" clId="{51F731BF-D82C-4951-8D75-EDDAD5423E02}" dt="2025-11-25T13:59:34.611" v="2423"/>
          <ac:grpSpMkLst>
            <pc:docMk/>
            <pc:sldMk cId="3682223381" sldId="328"/>
            <ac:grpSpMk id="33" creationId="{B9B7F80A-0DEF-2081-BE6B-F93ED73C9706}"/>
          </ac:grpSpMkLst>
        </pc:grpChg>
        <pc:grpChg chg="del mod">
          <ac:chgData name="Craig Evans" userId="67c3870f2eabd1e7" providerId="LiveId" clId="{51F731BF-D82C-4951-8D75-EDDAD5423E02}" dt="2025-11-25T13:59:41.710" v="2429"/>
          <ac:grpSpMkLst>
            <pc:docMk/>
            <pc:sldMk cId="3682223381" sldId="328"/>
            <ac:grpSpMk id="36" creationId="{1A3A648B-0EB1-F4FA-CDFA-8E95F7F4F9C7}"/>
          </ac:grpSpMkLst>
        </pc:grpChg>
        <pc:grpChg chg="mod">
          <ac:chgData name="Craig Evans" userId="67c3870f2eabd1e7" providerId="LiveId" clId="{51F731BF-D82C-4951-8D75-EDDAD5423E02}" dt="2025-11-25T13:59:41.710" v="2429"/>
          <ac:grpSpMkLst>
            <pc:docMk/>
            <pc:sldMk cId="3682223381" sldId="328"/>
            <ac:grpSpMk id="39" creationId="{48827710-45BF-0566-CE5D-3F7F3E6DFA4C}"/>
          </ac:grpSpMkLst>
        </pc:grpChg>
        <pc:picChg chg="add mod">
          <ac:chgData name="Craig Evans" userId="67c3870f2eabd1e7" providerId="LiveId" clId="{51F731BF-D82C-4951-8D75-EDDAD5423E02}" dt="2025-11-12T13:00:41.628" v="1511" actId="1076"/>
          <ac:picMkLst>
            <pc:docMk/>
            <pc:sldMk cId="3682223381" sldId="328"/>
            <ac:picMk id="5" creationId="{F3866825-A372-276D-3860-748BFD2AC03B}"/>
          </ac:picMkLst>
        </pc:picChg>
        <pc:inkChg chg="add mod">
          <ac:chgData name="Craig Evans" userId="67c3870f2eabd1e7" providerId="LiveId" clId="{51F731BF-D82C-4951-8D75-EDDAD5423E02}" dt="2025-11-25T13:57:35.793" v="2398"/>
          <ac:inkMkLst>
            <pc:docMk/>
            <pc:sldMk cId="3682223381" sldId="328"/>
            <ac:inkMk id="3" creationId="{42BFCDA8-AE63-8CFA-DBB8-8D431A936636}"/>
          </ac:inkMkLst>
        </pc:inkChg>
        <pc:inkChg chg="add mod">
          <ac:chgData name="Craig Evans" userId="67c3870f2eabd1e7" providerId="LiveId" clId="{51F731BF-D82C-4951-8D75-EDDAD5423E02}" dt="2025-11-25T13:57:35.793" v="2398"/>
          <ac:inkMkLst>
            <pc:docMk/>
            <pc:sldMk cId="3682223381" sldId="328"/>
            <ac:inkMk id="6" creationId="{ABFD7552-0901-F05D-2695-3118CDDF611B}"/>
          </ac:inkMkLst>
        </pc:inkChg>
        <pc:inkChg chg="add mod">
          <ac:chgData name="Craig Evans" userId="67c3870f2eabd1e7" providerId="LiveId" clId="{51F731BF-D82C-4951-8D75-EDDAD5423E02}" dt="2025-11-25T13:57:35.793" v="2398"/>
          <ac:inkMkLst>
            <pc:docMk/>
            <pc:sldMk cId="3682223381" sldId="328"/>
            <ac:inkMk id="7" creationId="{3EF0A916-66BD-D7E4-85EF-E76B88D4896D}"/>
          </ac:inkMkLst>
        </pc:inkChg>
        <pc:inkChg chg="add mod">
          <ac:chgData name="Craig Evans" userId="67c3870f2eabd1e7" providerId="LiveId" clId="{51F731BF-D82C-4951-8D75-EDDAD5423E02}" dt="2025-11-25T13:57:38.332" v="2401"/>
          <ac:inkMkLst>
            <pc:docMk/>
            <pc:sldMk cId="3682223381" sldId="328"/>
            <ac:inkMk id="9" creationId="{B3DACE7A-07C5-EE14-6715-E27BBFC9A623}"/>
          </ac:inkMkLst>
        </pc:inkChg>
        <pc:inkChg chg="add mod">
          <ac:chgData name="Craig Evans" userId="67c3870f2eabd1e7" providerId="LiveId" clId="{51F731BF-D82C-4951-8D75-EDDAD5423E02}" dt="2025-11-25T13:57:38.332" v="2401"/>
          <ac:inkMkLst>
            <pc:docMk/>
            <pc:sldMk cId="3682223381" sldId="328"/>
            <ac:inkMk id="10" creationId="{FAF6F620-1FCA-4DCB-6A28-C52D77C79729}"/>
          </ac:inkMkLst>
        </pc:inkChg>
        <pc:inkChg chg="add mod">
          <ac:chgData name="Craig Evans" userId="67c3870f2eabd1e7" providerId="LiveId" clId="{51F731BF-D82C-4951-8D75-EDDAD5423E02}" dt="2025-11-25T13:57:41.961" v="2404"/>
          <ac:inkMkLst>
            <pc:docMk/>
            <pc:sldMk cId="3682223381" sldId="328"/>
            <ac:inkMk id="12" creationId="{3B91B683-F148-B695-B7F9-C3EDD3557953}"/>
          </ac:inkMkLst>
        </pc:inkChg>
        <pc:inkChg chg="add mod">
          <ac:chgData name="Craig Evans" userId="67c3870f2eabd1e7" providerId="LiveId" clId="{51F731BF-D82C-4951-8D75-EDDAD5423E02}" dt="2025-11-25T13:57:41.961" v="2404"/>
          <ac:inkMkLst>
            <pc:docMk/>
            <pc:sldMk cId="3682223381" sldId="328"/>
            <ac:inkMk id="13" creationId="{21EA4BA5-B090-4E79-CC0F-5DF96407650A}"/>
          </ac:inkMkLst>
        </pc:inkChg>
        <pc:inkChg chg="add mod">
          <ac:chgData name="Craig Evans" userId="67c3870f2eabd1e7" providerId="LiveId" clId="{51F731BF-D82C-4951-8D75-EDDAD5423E02}" dt="2025-11-25T13:57:48.225" v="2407"/>
          <ac:inkMkLst>
            <pc:docMk/>
            <pc:sldMk cId="3682223381" sldId="328"/>
            <ac:inkMk id="16" creationId="{1951FB23-B835-7D3D-5A89-947A26ED4231}"/>
          </ac:inkMkLst>
        </pc:inkChg>
        <pc:inkChg chg="add mod">
          <ac:chgData name="Craig Evans" userId="67c3870f2eabd1e7" providerId="LiveId" clId="{51F731BF-D82C-4951-8D75-EDDAD5423E02}" dt="2025-11-25T13:57:48.225" v="2407"/>
          <ac:inkMkLst>
            <pc:docMk/>
            <pc:sldMk cId="3682223381" sldId="328"/>
            <ac:inkMk id="17" creationId="{98A469D1-E068-20BD-E171-4A9938216613}"/>
          </ac:inkMkLst>
        </pc:inkChg>
        <pc:inkChg chg="add">
          <ac:chgData name="Craig Evans" userId="67c3870f2eabd1e7" providerId="LiveId" clId="{51F731BF-D82C-4951-8D75-EDDAD5423E02}" dt="2025-11-25T13:58:05.115" v="2408" actId="9405"/>
          <ac:inkMkLst>
            <pc:docMk/>
            <pc:sldMk cId="3682223381" sldId="328"/>
            <ac:inkMk id="19" creationId="{8257FEA8-DB88-EC75-C270-B7D567E58732}"/>
          </ac:inkMkLst>
        </pc:inkChg>
        <pc:inkChg chg="add mod">
          <ac:chgData name="Craig Evans" userId="67c3870f2eabd1e7" providerId="LiveId" clId="{51F731BF-D82C-4951-8D75-EDDAD5423E02}" dt="2025-11-25T13:59:20.547" v="2418"/>
          <ac:inkMkLst>
            <pc:docMk/>
            <pc:sldMk cId="3682223381" sldId="328"/>
            <ac:inkMk id="20" creationId="{8091EAD9-6C12-93B5-F9FC-97B6A5A84F07}"/>
          </ac:inkMkLst>
        </pc:inkChg>
        <pc:inkChg chg="add mod">
          <ac:chgData name="Craig Evans" userId="67c3870f2eabd1e7" providerId="LiveId" clId="{51F731BF-D82C-4951-8D75-EDDAD5423E02}" dt="2025-11-25T13:59:20.547" v="2418"/>
          <ac:inkMkLst>
            <pc:docMk/>
            <pc:sldMk cId="3682223381" sldId="328"/>
            <ac:inkMk id="21" creationId="{AA662C77-6CE9-DD84-7B7C-3ECB0B896AF1}"/>
          </ac:inkMkLst>
        </pc:inkChg>
        <pc:inkChg chg="add mod">
          <ac:chgData name="Craig Evans" userId="67c3870f2eabd1e7" providerId="LiveId" clId="{51F731BF-D82C-4951-8D75-EDDAD5423E02}" dt="2025-11-25T13:59:20.547" v="2418"/>
          <ac:inkMkLst>
            <pc:docMk/>
            <pc:sldMk cId="3682223381" sldId="328"/>
            <ac:inkMk id="23" creationId="{43EB74E9-8917-073E-C5CB-894A78435203}"/>
          </ac:inkMkLst>
        </pc:inkChg>
        <pc:inkChg chg="add mod">
          <ac:chgData name="Craig Evans" userId="67c3870f2eabd1e7" providerId="LiveId" clId="{51F731BF-D82C-4951-8D75-EDDAD5423E02}" dt="2025-11-25T13:59:20.547" v="2418"/>
          <ac:inkMkLst>
            <pc:docMk/>
            <pc:sldMk cId="3682223381" sldId="328"/>
            <ac:inkMk id="25" creationId="{B038475B-F10F-B421-6283-88875632B13E}"/>
          </ac:inkMkLst>
        </pc:inkChg>
        <pc:inkChg chg="add del">
          <ac:chgData name="Craig Evans" userId="67c3870f2eabd1e7" providerId="LiveId" clId="{51F731BF-D82C-4951-8D75-EDDAD5423E02}" dt="2025-11-25T13:59:20.547" v="2418"/>
          <ac:inkMkLst>
            <pc:docMk/>
            <pc:sldMk cId="3682223381" sldId="328"/>
            <ac:inkMk id="26" creationId="{F1E1EBDC-58F1-07D5-4A77-ACDA07BBD263}"/>
          </ac:inkMkLst>
        </pc:inkChg>
        <pc:inkChg chg="add mod">
          <ac:chgData name="Craig Evans" userId="67c3870f2eabd1e7" providerId="LiveId" clId="{51F731BF-D82C-4951-8D75-EDDAD5423E02}" dt="2025-11-25T13:59:34.611" v="2423"/>
          <ac:inkMkLst>
            <pc:docMk/>
            <pc:sldMk cId="3682223381" sldId="328"/>
            <ac:inkMk id="28" creationId="{2EB7686B-3BBB-5134-D4B7-2080EF0DD389}"/>
          </ac:inkMkLst>
        </pc:inkChg>
        <pc:inkChg chg="add mod">
          <ac:chgData name="Craig Evans" userId="67c3870f2eabd1e7" providerId="LiveId" clId="{51F731BF-D82C-4951-8D75-EDDAD5423E02}" dt="2025-11-25T13:59:34.611" v="2423"/>
          <ac:inkMkLst>
            <pc:docMk/>
            <pc:sldMk cId="3682223381" sldId="328"/>
            <ac:inkMk id="29" creationId="{AE0339F4-2FFA-EDFF-6487-6A44C3D8D4B5}"/>
          </ac:inkMkLst>
        </pc:inkChg>
        <pc:inkChg chg="add mod">
          <ac:chgData name="Craig Evans" userId="67c3870f2eabd1e7" providerId="LiveId" clId="{51F731BF-D82C-4951-8D75-EDDAD5423E02}" dt="2025-11-25T13:59:34.611" v="2423"/>
          <ac:inkMkLst>
            <pc:docMk/>
            <pc:sldMk cId="3682223381" sldId="328"/>
            <ac:inkMk id="30" creationId="{D340B790-2EE0-554D-78FB-0716B1CADF60}"/>
          </ac:inkMkLst>
        </pc:inkChg>
        <pc:inkChg chg="add mod">
          <ac:chgData name="Craig Evans" userId="67c3870f2eabd1e7" providerId="LiveId" clId="{51F731BF-D82C-4951-8D75-EDDAD5423E02}" dt="2025-11-25T13:59:34.611" v="2423"/>
          <ac:inkMkLst>
            <pc:docMk/>
            <pc:sldMk cId="3682223381" sldId="328"/>
            <ac:inkMk id="31" creationId="{9444C6E7-CFE1-57E6-7399-65AECF33867E}"/>
          </ac:inkMkLst>
        </pc:inkChg>
        <pc:inkChg chg="add mod">
          <ac:chgData name="Craig Evans" userId="67c3870f2eabd1e7" providerId="LiveId" clId="{51F731BF-D82C-4951-8D75-EDDAD5423E02}" dt="2025-11-25T13:59:41.710" v="2429"/>
          <ac:inkMkLst>
            <pc:docMk/>
            <pc:sldMk cId="3682223381" sldId="328"/>
            <ac:inkMk id="34" creationId="{0F07F4EB-39E2-C5FB-E511-409C63E199EB}"/>
          </ac:inkMkLst>
        </pc:inkChg>
        <pc:inkChg chg="add mod">
          <ac:chgData name="Craig Evans" userId="67c3870f2eabd1e7" providerId="LiveId" clId="{51F731BF-D82C-4951-8D75-EDDAD5423E02}" dt="2025-11-25T13:59:41.710" v="2429"/>
          <ac:inkMkLst>
            <pc:docMk/>
            <pc:sldMk cId="3682223381" sldId="328"/>
            <ac:inkMk id="35" creationId="{00D95C49-3633-198D-9292-6D03D82313C6}"/>
          </ac:inkMkLst>
        </pc:inkChg>
        <pc:inkChg chg="add mod">
          <ac:chgData name="Craig Evans" userId="67c3870f2eabd1e7" providerId="LiveId" clId="{51F731BF-D82C-4951-8D75-EDDAD5423E02}" dt="2025-11-25T13:59:41.710" v="2429"/>
          <ac:inkMkLst>
            <pc:docMk/>
            <pc:sldMk cId="3682223381" sldId="328"/>
            <ac:inkMk id="37" creationId="{FB02A542-A940-D120-12CE-A34814899FE7}"/>
          </ac:inkMkLst>
        </pc:inkChg>
        <pc:inkChg chg="add mod">
          <ac:chgData name="Craig Evans" userId="67c3870f2eabd1e7" providerId="LiveId" clId="{51F731BF-D82C-4951-8D75-EDDAD5423E02}" dt="2025-11-25T13:59:41.710" v="2429"/>
          <ac:inkMkLst>
            <pc:docMk/>
            <pc:sldMk cId="3682223381" sldId="328"/>
            <ac:inkMk id="38" creationId="{3FE7203E-2927-3637-B462-D84DE0CE96B3}"/>
          </ac:inkMkLst>
        </pc:inkChg>
      </pc:sldChg>
      <pc:sldChg chg="addSp modSp add mod">
        <pc:chgData name="Craig Evans" userId="67c3870f2eabd1e7" providerId="LiveId" clId="{51F731BF-D82C-4951-8D75-EDDAD5423E02}" dt="2025-11-12T13:01:12.302" v="1513" actId="1076"/>
        <pc:sldMkLst>
          <pc:docMk/>
          <pc:sldMk cId="4122005026" sldId="329"/>
        </pc:sldMkLst>
        <pc:picChg chg="add mod">
          <ac:chgData name="Craig Evans" userId="67c3870f2eabd1e7" providerId="LiveId" clId="{51F731BF-D82C-4951-8D75-EDDAD5423E02}" dt="2025-11-12T13:01:12.302" v="1513" actId="1076"/>
          <ac:picMkLst>
            <pc:docMk/>
            <pc:sldMk cId="4122005026" sldId="329"/>
            <ac:picMk id="5" creationId="{A2872B26-DEE0-41F7-B773-32AE459C27E8}"/>
          </ac:picMkLst>
        </pc:picChg>
      </pc:sldChg>
      <pc:sldChg chg="delSp modSp add mod">
        <pc:chgData name="Craig Evans" userId="67c3870f2eabd1e7" providerId="LiveId" clId="{51F731BF-D82C-4951-8D75-EDDAD5423E02}" dt="2025-11-25T09:33:54.390" v="2311" actId="14100"/>
        <pc:sldMkLst>
          <pc:docMk/>
          <pc:sldMk cId="1630755850" sldId="330"/>
        </pc:sldMkLst>
        <pc:picChg chg="del">
          <ac:chgData name="Craig Evans" userId="67c3870f2eabd1e7" providerId="LiveId" clId="{51F731BF-D82C-4951-8D75-EDDAD5423E02}" dt="2025-11-25T09:33:48.155" v="2308" actId="478"/>
          <ac:picMkLst>
            <pc:docMk/>
            <pc:sldMk cId="1630755850" sldId="330"/>
            <ac:picMk id="3" creationId="{0085827B-E30E-FA7F-D723-E19074F561CD}"/>
          </ac:picMkLst>
        </pc:picChg>
        <pc:picChg chg="del">
          <ac:chgData name="Craig Evans" userId="67c3870f2eabd1e7" providerId="LiveId" clId="{51F731BF-D82C-4951-8D75-EDDAD5423E02}" dt="2025-11-25T09:33:49.056" v="2309" actId="478"/>
          <ac:picMkLst>
            <pc:docMk/>
            <pc:sldMk cId="1630755850" sldId="330"/>
            <ac:picMk id="5" creationId="{EA5202F2-895C-BCA0-41AE-174D8A8264D4}"/>
          </ac:picMkLst>
        </pc:picChg>
        <pc:picChg chg="mod">
          <ac:chgData name="Craig Evans" userId="67c3870f2eabd1e7" providerId="LiveId" clId="{51F731BF-D82C-4951-8D75-EDDAD5423E02}" dt="2025-11-25T09:33:54.390" v="2311" actId="14100"/>
          <ac:picMkLst>
            <pc:docMk/>
            <pc:sldMk cId="1630755850" sldId="330"/>
            <ac:picMk id="6" creationId="{84569300-FD67-32B0-C915-19FEF68837E8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3:58.7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 3 2048 0 0,'0'1'366'0'0,"-1"-1"0"0"0,1 1 1 0 0,-1-1-1 0 0,1 0 0 0 0,0 1 0 0 0,-1-1 0 0 0,1 0 0 0 0,-1 1 0 0 0,1-1 0 0 0,-1 0 0 0 0,1 0 0 0 0,-1 1 0 0 0,1-1 0 0 0,-1 0 0 0 0,1 0 0 0 0,-1 0 0 0 0,1 0 0 0 0,-1 0 0 0 0,0 0 0 0 0,1 0 0 0 0,-1 0 0 0 0,1 0 0 0 0,-1 0 0 0 0,1 0 0 0 0,-1 0 0 0 0,1 0 0 0 0,-1 0 0 0 0,1 0 0 0 0,-1 0 0 0 0,0-1 0 0 0,3-3 2060 0 0,13 2-2658 0 0,15 2 397 0 0,44 6 1 0 0,-64-4-50 0 0,0 0 1 0 0,0 0-1 0 0,-1 0 0 0 0,1 2 1 0 0,-1-1-1 0 0,0 1 1 0 0,0 0-1 0 0,11 8 1 0 0,-18-11-91 0 0,0 0 1 0 0,-1 0 0 0 0,1 0 0 0 0,-1 0 0 0 0,1 0 0 0 0,-1 0 0 0 0,0 1-1 0 0,0-1 1 0 0,1 1 0 0 0,-1-1 0 0 0,0 1 0 0 0,0-1 0 0 0,0 1 0 0 0,-1-1-1 0 0,1 1 1 0 0,0 0 0 0 0,0 0 0 0 0,-1-1 0 0 0,1 1 0 0 0,-1 0 0 0 0,0 0-1 0 0,0 0 1 0 0,1 0 0 0 0,-1 2 0 0 0,-1-1-4 0 0,0-1-1 0 0,0 1 1 0 0,0 0 0 0 0,0-1-1 0 0,-1 1 1 0 0,1-1 0 0 0,-1 1-1 0 0,1-1 1 0 0,-1 0-1 0 0,0 0 1 0 0,0 0 0 0 0,0 0-1 0 0,0 0 1 0 0,-3 2 0 0 0,-8 6 33 0 0,-1-1 1 0 0,-1 0 0 0 0,-30 12-1 0 0,44-20-50 0 0,-10 5-45 0 0,-22 9 177 0 0,32-15-139 0 0,0 1-1 0 0,0-1 0 0 0,0 1 1 0 0,-1-1-1 0 0,1 0 0 0 0,0 0 1 0 0,0 1-1 0 0,0-1 0 0 0,0 0 1 0 0,-1 0-1 0 0,1 0 0 0 0,0 0 1 0 0,0-1-1 0 0,0 1 0 0 0,-1 0 1 0 0,1 0-1 0 0,0-1 0 0 0,0 1 1 0 0,0-1-1 0 0,0 1 0 0 0,0-1 1 0 0,-2-1-1 0 0,3 2 2 0 0,0 0 1 0 0,0 0-1 0 0,-1 0 0 0 0,1 0 1 0 0,0 0-1 0 0,0 0 0 0 0,0 0 1 0 0,0 0-1 0 0,0 0 0 0 0,0 0 1 0 0,0-1-1 0 0,-1 1 1 0 0,1 0-1 0 0,0 0 0 0 0,0 0 1 0 0,0 0-1 0 0,0 0 0 0 0,0 0 1 0 0,0-1-1 0 0,0 1 0 0 0,0 0 1 0 0,0 0-1 0 0,0 0 0 0 0,0 0 1 0 0,0 0-1 0 0,0-1 1 0 0,0 1-1 0 0,0 0 0 0 0,0 0 1 0 0,0 0-1 0 0,0 0 0 0 0,0 0 1 0 0,0-1-1 0 0,0 1 0 0 0,0 0 1 0 0,0 0-1 0 0,0 0 0 0 0,0 0 1 0 0,0 0-1 0 0,0 0 0 0 0,1-1 1 0 0,-1 1-1 0 0,0 0 1 0 0,0 0-1 0 0,0 0 0 0 0,0 0 1 0 0,0 0-1 0 0,0 0 0 0 0,0 0 1 0 0,1 0-1 0 0,-1 0 0 0 0,0 0 1 0 0,0-1-1 0 0,0 1 0 0 0,0 0 1 0 0,0 0-1 0 0,0 0 1 0 0,1 0-1 0 0,-1 0 0 0 0,0 0 1 0 0,0 0-1 0 0,0 0 0 0 0,0 0 1 0 0,1 0-1 0 0,16 0 18 0 0,17 4-12 0 0,10 2-3 0 0,-33-5 19 0 0,-1 0 0 0 0,1 0-1 0 0,-1 1 1 0 0,17 6 0 0 0,-25-7-6 0 0,1 0 0 0 0,-1 1 1 0 0,0-1-1 0 0,0 1 0 0 0,1-1 0 0 0,-1 1 1 0 0,0 0-1 0 0,0 0 0 0 0,0 0 1 0 0,-1 0-1 0 0,1 0 0 0 0,0 1 1 0 0,-1-1-1 0 0,0 0 0 0 0,1 1 1 0 0,-1-1-1 0 0,0 1 0 0 0,1 2 0 0 0,-2-3 3 0 0,1-1-1 0 0,-1 1 0 0 0,0 0 0 0 0,0-1 0 0 0,0 1 1 0 0,0 0-1 0 0,0-1 0 0 0,0 1 0 0 0,0 0 0 0 0,0-1 0 0 0,-1 1 1 0 0,1 0-1 0 0,0-1 0 0 0,-1 1 0 0 0,0-1 0 0 0,1 1 1 0 0,-1-1-1 0 0,0 1 0 0 0,0-1 0 0 0,0 0 0 0 0,0 1 0 0 0,0-1 1 0 0,0 0-1 0 0,0 0 0 0 0,0 1 0 0 0,0-1 0 0 0,-1 0 1 0 0,1 0-1 0 0,0 0 0 0 0,-3 0 0 0 0,-33 22 117 0 0,27-16-44 0 0,0-1 0 0 0,-1 1 0 0 0,0-2 0 0 0,-18 7 0 0 0,24-11-96 0 0,1 1-1 0 0,-1-2 1 0 0,0 1 0 0 0,0-1-1 0 0,1 1 1 0 0,-1-1 0 0 0,0-1-1 0 0,1 1 1 0 0,-1-1-1 0 0,0 0 1 0 0,1 0 0 0 0,-1 0-1 0 0,1 0 1 0 0,-1-1 0 0 0,-8-4-1 0 0,12 5-765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43.87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0 190 3193 0 0,'11'-18'8906'0'0,"22"-12"-6771"0"0,-25 22-1126 0 0,25-23 53 0 0,41-34 729 0 0,-68 60-2052 0 0,0 0 1 0 0,1 1-1 0 0,-1 1 1 0 0,1-1-1 0 0,0 1 1 0 0,0 0-1 0 0,0 0 0 0 0,1 1 1 0 0,-1 0-1 0 0,9-1 1 0 0,-8 4-3069 0 0,-5 3 1166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44.44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12 58 3433 0 0,'16'-21'6824'0'0,"9"-2"-3381"0"0,-24 21-3351 0 0,0 1 0 0 0,1 0 1 0 0,-1 0-1 0 0,0 0 0 0 0,0 0 0 0 0,0 0 0 0 0,1 1 0 0 0,-1-1 1 0 0,1 0-1 0 0,-1 1 0 0 0,0-1 0 0 0,1 1 0 0 0,-1-1 0 0 0,1 1 1 0 0,-1-1-1 0 0,1 1 0 0 0,0 0 0 0 0,-1 0 0 0 0,1 0 1 0 0,-1 0-1 0 0,1 0 0 0 0,-1 0 0 0 0,1 0 0 0 0,-1 1 0 0 0,1-1 1 0 0,-1 1-1 0 0,1-1 0 0 0,-1 1 0 0 0,1-1 0 0 0,-1 1 0 0 0,0 0 1 0 0,1 0-1 0 0,-1-1 0 0 0,0 1 0 0 0,2 2 0 0 0,-2-2-52 0 0,0 1-1 0 0,0 0 0 0 0,-1 0 0 0 0,1 0 0 0 0,-1 0 1 0 0,1 0-1 0 0,-1 0 0 0 0,0 0 0 0 0,0 0 0 0 0,0 0 1 0 0,0 0-1 0 0,0 0 0 0 0,0 0 0 0 0,0 0 0 0 0,-1 0 1 0 0,1 0-1 0 0,-1-1 0 0 0,1 1 0 0 0,-1 0 0 0 0,0 0 1 0 0,1 0-1 0 0,-1 0 0 0 0,0-1 0 0 0,-1 1 1 0 0,1 0-1 0 0,0-1 0 0 0,0 1 0 0 0,-2 1 0 0 0,1-1-37 0 0,0 1-1 0 0,0-1 0 0 0,1 1 1 0 0,-1 0-1 0 0,1 0 1 0 0,0 0-1 0 0,0 0 0 0 0,0 0 1 0 0,0 0-1 0 0,0 4 1 0 0,52-7 468 0 0,-51 0-460 0 0,1 0 0 0 0,0 0 0 0 0,-1 0 0 0 0,1 0 0 0 0,-1 0 0 0 0,1 0 0 0 0,0 0 0 0 0,-1 0 0 0 0,1 1 0 0 0,-1-1 0 0 0,1 0 0 0 0,-1 0-1 0 0,1 1 1 0 0,-1-1 0 0 0,1 0 0 0 0,-1 1 0 0 0,1-1 0 0 0,-1 0 0 0 0,1 1 0 0 0,-1-1 0 0 0,1 1 0 0 0,-1-1 0 0 0,0 1 0 0 0,1-1 0 0 0,-1 1 0 0 0,0-1 0 0 0,1 1-1 0 0,-1-1 1 0 0,0 1 0 0 0,0-1 0 0 0,0 1 0 0 0,1 0 0 0 0,-1-1 0 0 0,0 1 0 0 0,0-1 0 0 0,0 1 0 0 0,0 1 0 0 0,-1-1 15 0 0,0 1 1 0 0,0 0-1 0 0,0-1 1 0 0,-1 1-1 0 0,1-1 1 0 0,0 1-1 0 0,-1-1 1 0 0,1 0-1 0 0,-1 0 1 0 0,1 0-1 0 0,-1 1 1 0 0,-1-1-1 0 0,-6 5 24 0 0,0-2 1 0 0,0 1-1 0 0,0-2 0 0 0,-13 5 0 0 0,-4-6-611 0 0,-12 3-6356 0 0,33-2 5028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48.4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0 182 3993 0 0,'3'-2'8676'0'0,"3"-4"-4027"0"0,40-28-2140 0 0,102-46-733 0 0,-50 25-3935 0 0,-96 54 1248 0 0,3-3-2480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49.07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85 22 2721 0 0,'6'-8'8819'0'0,"11"3"-5709"0"0,18 0-1222 0 0,-14 3-1297 0 0,-16 2-470 0 0,0-1 0 0 0,0 1 1 0 0,0 0-1 0 0,0 0 0 0 0,0 0 1 0 0,0 0-1 0 0,6 2 0 0 0,-10-1-94 0 0,0-1 0 0 0,0 1 1 0 0,-1-1-1 0 0,1 1 0 0 0,0 0 0 0 0,0-1 0 0 0,0 1 0 0 0,0 0 0 0 0,-1 0 0 0 0,1 0 0 0 0,0 0 0 0 0,-1 0 0 0 0,1-1 0 0 0,0 1 0 0 0,-1 0 0 0 0,1 0 0 0 0,-1 0 0 0 0,0 1 0 0 0,1-1 1 0 0,-1 0-1 0 0,0 0 0 0 0,0 0 0 0 0,1 0 0 0 0,-1 0 0 0 0,0 0 0 0 0,0 0 0 0 0,0 0 0 0 0,0 0 0 0 0,-1 1 0 0 0,1-1 0 0 0,0 0 0 0 0,0 0 0 0 0,-1 0 0 0 0,1 0 0 0 0,0 0 1 0 0,-1 0-1 0 0,1 0 0 0 0,-2 1 0 0 0,-2 10 28 0 0,0-1-1 0 0,-2 0 1 0 0,1 0 0 0 0,-1-1 0 0 0,-1 1 0 0 0,0-1 0 0 0,0-1-1 0 0,-14 15 1 0 0,31-25-25 0 0,1 1 0 0 0,-1 0-1 0 0,0 0 1 0 0,0 1 0 0 0,1 0-1 0 0,-1 1 1 0 0,16 5 0 0 0,-24-7-18 0 0,1 1 0 0 0,-1 0 0 0 0,0 0 1 0 0,0 0-1 0 0,0 1 0 0 0,1-1 0 0 0,-1 0 0 0 0,0 1 1 0 0,-1 0-1 0 0,1-1 0 0 0,0 1 0 0 0,0 0 1 0 0,-1 0-1 0 0,1 0 0 0 0,-1 0 0 0 0,0 0 1 0 0,1 0-1 0 0,-1 0 0 0 0,0 0 0 0 0,0 1 0 0 0,0-1 1 0 0,-1 0-1 0 0,1 1 0 0 0,-1-1 0 0 0,1 1 1 0 0,-1-1-1 0 0,0 1 0 0 0,0-1 0 0 0,0 0 1 0 0,0 1-1 0 0,0-1 0 0 0,0 1 0 0 0,-1-1 0 0 0,1 1 1 0 0,-1-1-1 0 0,0 0 0 0 0,1 1 0 0 0,-1-1 1 0 0,0 0-1 0 0,-1 0 0 0 0,-1 4 0 0 0,-1 0 43 0 0,0 0-1 0 0,0 0 0 0 0,-1 0 1 0 0,0-1-1 0 0,0 0 1 0 0,0 0-1 0 0,0 0 0 0 0,-1-1 1 0 0,0 0-1 0 0,0 0 0 0 0,0 0 1 0 0,0-1-1 0 0,-11 5 1 0 0,1-3 60 0 0,0-1 1 0 0,0 0 0 0 0,-29 2 0 0 0,40-6-257 0 0,-1 1-1 0 0,0-1 1 0 0,1-1 0 0 0,-1 1 0 0 0,0-1 0 0 0,1 0 0 0 0,-1 0 0 0 0,1 0 0 0 0,-1-1-1 0 0,1 0 1 0 0,0 0 0 0 0,0 0 0 0 0,0-1 0 0 0,-8-5 0 0 0,0-11-4515 0 0,13 19 4315 0 0,0-1-1 0 0,-1 1 1 0 0,1-1 0 0 0,0 1 0 0 0,0 0 0 0 0,0-1-1 0 0,0 1 1 0 0,0-1 0 0 0,0 1 0 0 0,0-1-1 0 0,0 1 1 0 0,0-1 0 0 0,0 1 0 0 0,0 0 0 0 0,0-1-1 0 0,0 1 1 0 0,0-1 0 0 0,0 1 0 0 0,0-1 0 0 0,1 1-1 0 0,-1 0 1 0 0,0-1 0 0 0,0 1 0 0 0,0-1 0 0 0,1 1-1 0 0,-1 0 1 0 0,0-1 0 0 0,1 0 0 0 0,4-1-1630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55.54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106 57 4785 0 0,'-1'-3'713'0'0,"0"1"0"0"0,0 0 0 0 0,0 0-1 0 0,-1 0 1 0 0,1 0 0 0 0,-1 0 0 0 0,1 0 0 0 0,-1 0-1 0 0,0 0 1 0 0,0 0 0 0 0,1 1 0 0 0,-2-1 0 0 0,-2-1 0 0 0,-9 5 632 0 0,3 20-802 0 0,4 3 14 0 0,-12 28-183 0 0,16-48-365 0 0,0 1 87 0 0,-1 0 0 0 0,1 0 0 0 0,0 0-1 0 0,0 1 1 0 0,1 0 0 0 0,0-1 0 0 0,0 1 0 0 0,0 0 0 0 0,1 0 0 0 0,0 0 0 0 0,0 0 0 0 0,1 8 0 0 0,0-14-87 0 0,0-1 0 0 0,0 0 1 0 0,0 0-1 0 0,0 1 0 0 0,0-1 0 0 0,0 0 0 0 0,1 0 1 0 0,-1 1-1 0 0,0-1 0 0 0,0 0 0 0 0,0 0 0 0 0,0 0 1 0 0,0 1-1 0 0,1-1 0 0 0,-1 0 0 0 0,0 0 0 0 0,0 0 1 0 0,0 1-1 0 0,1-1 0 0 0,-1 0 0 0 0,0 0 0 0 0,0 0 1 0 0,0 0-1 0 0,1 0 0 0 0,-1 0 0 0 0,0 1 0 0 0,0-1 1 0 0,1 0-1 0 0,-1 0 0 0 0,0 0 0 0 0,0 0 0 0 0,1 0 1 0 0,-1 0-1 0 0,0 0 0 0 0,0 0 0 0 0,1 0 0 0 0,-1 0 1 0 0,0 0-1 0 0,0 0 0 0 0,1 0 0 0 0,-1 0 0 0 0,1-1 1 0 0,15-7 377 0 0,9-14 122 0 0,-23 19-489 0 0,1-1 1 0 0,-1 0-1 0 0,0 1 0 0 0,0-1 0 0 0,0 0 0 0 0,0 0 0 0 0,1-7 0 0 0,10-19 59 0 0,21-32 59 0 0,-31 57-120 0 0,-1 0-1 0 0,0-1 0 0 0,0 1 0 0 0,0-1 1 0 0,-1 1-1 0 0,1-1 0 0 0,-1 0 1 0 0,-1 0-1 0 0,1-10 0 0 0,-1 15-20 0 0,0 1 1 0 0,0 0-1 0 0,0-1 0 0 0,0 1 0 0 0,0 0 0 0 0,0 0 1 0 0,0-1-1 0 0,0 1 0 0 0,0 0 0 0 0,0-1 0 0 0,0 1 1 0 0,-1 0-1 0 0,1 0 0 0 0,0-1 0 0 0,0 1 0 0 0,0 0 1 0 0,0 0-1 0 0,0-1 0 0 0,-1 1 0 0 0,1 0 1 0 0,0 0-1 0 0,0-1 0 0 0,0 1 0 0 0,-1 0 0 0 0,1 0 1 0 0,0 0-1 0 0,0 0 0 0 0,-1-1 0 0 0,1 1 0 0 0,0 0 1 0 0,0 0-1 0 0,-1 0 0 0 0,1 0 0 0 0,0 0 1 0 0,-1 0-1 0 0,1 0 0 0 0,0 0 0 0 0,0 0 0 0 0,-1 0 1 0 0,1 0-1 0 0,0 0 0 0 0,-1 0 0 0 0,1 0 0 0 0,0 0 1 0 0,-1 0-1 0 0,-13 12-89 0 0,-8 18-29 0 0,16-16 111 0 0,-20 54-87 0 0,25-64 91 0 0,0-1 1 0 0,0 1-1 0 0,1 0 0 0 0,-1-1 0 0 0,1 1 1 0 0,0 0-1 0 0,0 0 0 0 0,0-1 0 0 0,1 1 1 0 0,-1 0-1 0 0,1 0 0 0 0,0-1 1 0 0,0 1-1 0 0,0-1 0 0 0,1 1 0 0 0,1 4 1 0 0,-2-7 9 0 0,-1 0 1 0 0,1 0 0 0 0,-1 1 0 0 0,0-1 0 0 0,0 0-1 0 0,0 0 1 0 0,0 1 0 0 0,0-1 0 0 0,0 0 0 0 0,0 1-1 0 0,0-1 1 0 0,0 0 0 0 0,0 0 0 0 0,-1 1 0 0 0,0 0-1 0 0,1 15 178 0 0,1-17-172 0 0,0 1 0 0 0,0-1 1 0 0,0 1-1 0 0,-1-1 0 0 0,1 1 0 0 0,0-1 0 0 0,0 0 0 0 0,0 1 0 0 0,0-1 0 0 0,0 0 0 0 0,0 0 0 0 0,0 0 0 0 0,0 0 1 0 0,0 0-1 0 0,0 0 0 0 0,0 0 0 0 0,0 0 0 0 0,0 0 0 0 0,0 0 0 0 0,0 0 0 0 0,0-1 0 0 0,2 0 0 0 0,0 0 26 0 0,0 0 0 0 0,0-1 0 0 0,0 1 0 0 0,0-1-1 0 0,0 0 1 0 0,0 0 0 0 0,-1 0 0 0 0,1 0 0 0 0,-1 0-1 0 0,1-1 1 0 0,-1 1 0 0 0,0-1 0 0 0,0 0 0 0 0,0 1-1 0 0,0-1 1 0 0,0 0 0 0 0,-1 0 0 0 0,1 0-1 0 0,-1 0 1 0 0,0-1 0 0 0,1-4 0 0 0,0 5-25 0 0,-1 0-1 0 0,0 0 1 0 0,-1 0 0 0 0,1 0 0 0 0,0 0-1 0 0,-1 0 1 0 0,0 0 0 0 0,0 0 0 0 0,0 0-1 0 0,0 0 1 0 0,0-1 0 0 0,-1 1 0 0 0,1 0-1 0 0,-1 0 1 0 0,0 0 0 0 0,0 0 0 0 0,0 0-1 0 0,0 1 1 0 0,0-1 0 0 0,-1 0 0 0 0,1 0-1 0 0,-1 1 1 0 0,-2-4 0 0 0,3 5-15 0 0,-1 0-1 0 0,1 1 1 0 0,0-1 0 0 0,0 0 0 0 0,0 1-1 0 0,0-1 1 0 0,-1 1 0 0 0,1-1 0 0 0,0 1-1 0 0,-1 0 1 0 0,1-1 0 0 0,0 1-1 0 0,-1 0 1 0 0,1 0 0 0 0,0 0 0 0 0,-1 0-1 0 0,1 0 1 0 0,0 0 0 0 0,-1 0 0 0 0,1 1-1 0 0,0-1 1 0 0,-1 0 0 0 0,1 1-1 0 0,0-1 1 0 0,0 1 0 0 0,0-1 0 0 0,-1 1-1 0 0,1 0 1 0 0,0-1 0 0 0,0 1 0 0 0,0 0-1 0 0,0 0 1 0 0,0 0 0 0 0,0 0-1 0 0,0 0 1 0 0,0 0 0 0 0,0 0 0 0 0,1 0-1 0 0,-1 0 1 0 0,-1 2 0 0 0,0 0-7 0 0,0 0 0 0 0,1 0 0 0 0,-1 0 0 0 0,0 0 0 0 0,1 1 0 0 0,0-1 0 0 0,0 0 1 0 0,0 1-1 0 0,0-1 0 0 0,0 1 0 0 0,1-1 0 0 0,-1 1 0 0 0,1-1 0 0 0,0 6 0 0 0,1-5 10 0 0,-1-1 0 0 0,0 1-1 0 0,0-1 1 0 0,0 0 0 0 0,-1 1-1 0 0,1-1 1 0 0,-1 0 0 0 0,-1 5-1 0 0,1-6-2 0 0,1 0-1 0 0,-1 0 1 0 0,0 0-1 0 0,1 0 1 0 0,-1 0-1 0 0,1 0 0 0 0,0 1 1 0 0,0-1-1 0 0,0 0 1 0 0,0 0-1 0 0,0 0 1 0 0,0 0-1 0 0,0 0 1 0 0,1 0-1 0 0,-1 0 0 0 0,1 0 1 0 0,0 0-1 0 0,-1 0 1 0 0,1 0-1 0 0,0 0 1 0 0,0 0-1 0 0,0-1 0 0 0,2 3 1 0 0,1-10-1435 0 0,18-3-4866 0 0,-8 6 3341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56.88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53 46 3857 0 0,'-8'7'9984'0'0,"-1"0"-6821"0"0,7-5-3113 0 0,1-1-1 0 0,-1 1 0 0 0,1 0 1 0 0,0-1-1 0 0,-1 1 1 0 0,1 0-1 0 0,0 0 0 0 0,0 0 1 0 0,0 0-1 0 0,1 0 1 0 0,-1 0-1 0 0,0 0 0 0 0,1 1 1 0 0,-1 1-1 0 0,-7 18 403 0 0,7-19-425 0 0,-1 0 0 0 0,1 0-1 0 0,-1 0 1 0 0,1 0 0 0 0,0 0 0 0 0,0 0 0 0 0,0 1-1 0 0,1-1 1 0 0,-1 0 0 0 0,1 0 0 0 0,0 1-1 0 0,0-1 1 0 0,0 4 0 0 0,1-7 0 0 0,0 0-1 0 0,0 0 1 0 0,-1 0 0 0 0,1 0-1 0 0,0 0 1 0 0,0 0 0 0 0,0-1-1 0 0,-1 1 1 0 0,1 0 0 0 0,0 0-1 0 0,0-1 1 0 0,-1 1 0 0 0,1 0-1 0 0,0-1 1 0 0,0 1 0 0 0,-1-1-1 0 0,1 1 1 0 0,0-1 0 0 0,-1 1 0 0 0,1-1-1 0 0,-1 1 1 0 0,1-1 0 0 0,-1 0-1 0 0,1 1 1 0 0,-1-1 0 0 0,1-1-1 0 0,19-21 293 0 0,-18 21-276 0 0,16-20 37 0 0,1 1 0 0 0,32-27 1 0 0,-46 42-119 0 0,-2 3 55 0 0,-1 0 1 0 0,1 0 0 0 0,0 0 0 0 0,0 1 0 0 0,0-1 0 0 0,0 1-1 0 0,1 0 1 0 0,-1-1 0 0 0,5-1 0 0 0,-8 6-2 0 0,0 0 1 0 0,0-1-1 0 0,0 1 1 0 0,0-1-1 0 0,0 1 0 0 0,0-1 1 0 0,0 1-1 0 0,0-1 1 0 0,-1 1-1 0 0,1-1 0 0 0,-1 1 1 0 0,1-1-1 0 0,-1 0 0 0 0,1 1 1 0 0,-1-1-1 0 0,0 0 1 0 0,0 1-1 0 0,-1 0 0 0 0,-15 27 148 0 0,4-5-79 0 0,0 0 0 0 0,2 1 0 0 0,1 0 0 0 0,-9 37 0 0 0,6-21 37 0 0,12-39-93 0 0,0 1 1 0 0,0-1 0 0 0,0 1 0 0 0,0-1 0 0 0,1 1 0 0 0,0 0 0 0 0,-1-1 0 0 0,1 1 0 0 0,0 0 0 0 0,0-1 0 0 0,0 1-1 0 0,1 3 1 0 0,-1-6-18 0 0,0 0 0 0 0,1 1 0 0 0,-1-1 0 0 0,0 0 0 0 0,0 0 0 0 0,0 0 0 0 0,1 1 0 0 0,-1-1-1 0 0,0 0 1 0 0,0 0 0 0 0,1 0 0 0 0,-1 0 0 0 0,0 1 0 0 0,0-1 0 0 0,1 0 0 0 0,-1 0 0 0 0,0 0 0 0 0,0 0-1 0 0,1 0 1 0 0,-1 0 0 0 0,0 0 0 0 0,1 0 0 0 0,-1 0 0 0 0,0 0 0 0 0,0 0 0 0 0,1 0 0 0 0,-1 0-1 0 0,0 0 1 0 0,1 0 0 0 0,-1 0 0 0 0,0 0 0 0 0,0 0 0 0 0,1 0 0 0 0,-1-1 0 0 0,20-13 200 0 0,4-10-102 0 0,-1-1 0 0 0,21-32 0 0 0,-21 26-81 0 0,33-34 0 0 0,-64 90 82 0 0,-10 16-68 0 0,9-27-30 0 0,0 0 0 0 0,1 0 0 0 0,1 1 0 0 0,0 0 0 0 0,1 1 0 0 0,1 0 0 0 0,1-1 0 0 0,-5 28 0 0 0,9-43-12 0 0,0 1-1 0 0,0-1 1 0 0,0 0 0 0 0,0 0 0 0 0,0 0 0 0 0,0 0-1 0 0,0 1 1 0 0,0-1 0 0 0,0 0 0 0 0,0 0-1 0 0,0 0 1 0 0,0 0 0 0 0,0 0 0 0 0,0 1 0 0 0,1-1-1 0 0,-1 0 1 0 0,0 0 0 0 0,0 0 0 0 0,0 0-1 0 0,0 0 1 0 0,0 0 0 0 0,0 0 0 0 0,1 1 0 0 0,-1-1-1 0 0,0 0 1 0 0,0 0 0 0 0,0 0 0 0 0,0 0-1 0 0,0 0 1 0 0,1 0 0 0 0,-1 0 0 0 0,0 0 0 0 0,0 0-1 0 0,0 0 1 0 0,0 0 0 0 0,1 0 0 0 0,-1 0-1 0 0,0 0 1 0 0,0 0 0 0 0,0 0 0 0 0,0 0 0 0 0,1 0-1 0 0,-1 0 1 0 0,0 0 0 0 0,0 0 0 0 0,0 0-1 0 0,0 0 1 0 0,1 0 0 0 0,-1 0 0 0 0,0-1 0 0 0,0 1-1 0 0,0 0 1 0 0,0 0 0 0 0,15-10 37 0 0,11-11 10 0 0,6-12-43 0 0,2 2 0 0 0,55-40 0 0 0,-91 77 28 0 0,0-1 0 0 0,0 1 1 0 0,1 0-1 0 0,0 0 0 0 0,0-1 1 0 0,1 1-1 0 0,0 0 0 0 0,0 0 1 0 0,0 0-1 0 0,1 0 0 0 0,0 0 1 0 0,2 8-1 0 0,-1-6-13 0 0,-1 0 0 0 0,1 1 1 0 0,-1-1-1 0 0,0 1 0 0 0,-1 0 0 0 0,-1 12 0 0 0,-8-15 83 0 0,5-6-1766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07.82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 1 3321 0 0,'-2'36'10182'0'0,"0"10"-6531"0"0,0 8-3724 0 0,2-27-4930 0 0,6 50 0 0 0,-5-71 2806 0 0,-2-2 440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08.14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0 218 10202 0 0,'8'-17'4436'0'0,"21"-8"-2436"0"0,-12 11-1421 0 0,19-21-957 0 0,2 2-1 0 0,65-45 1 0 0,-94 71-1795 0 0,7 0-3706 0 0,-11 6 4498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08.7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 53 2665 0 0,'10'-5'6774'0'0,"12"-13"-3417"0"0,6-4-1462 0 0,-26 21-1788 0 0,0 0 0 0 0,-1 0 0 0 0,1 0-1 0 0,0 1 1 0 0,0-1 0 0 0,0 0 0 0 0,0 1 0 0 0,0-1-1 0 0,0 1 1 0 0,0 0 0 0 0,0 0 0 0 0,0 0 0 0 0,0 0 0 0 0,0 0-1 0 0,0 0 1 0 0,1 0 0 0 0,-1 1 0 0 0,0-1 0 0 0,0 1-1 0 0,0-1 1 0 0,-1 1 0 0 0,1 0 0 0 0,2 1 0 0 0,-2-1-78 0 0,-1 1 1 0 0,0-1 0 0 0,1 1-1 0 0,-1-1 1 0 0,0 1 0 0 0,0 0-1 0 0,0-1 1 0 0,0 1-1 0 0,-1 0 1 0 0,1 0 0 0 0,0 0-1 0 0,-1 0 1 0 0,1 0 0 0 0,-1 0-1 0 0,0 0 1 0 0,1 0 0 0 0,-1 0-1 0 0,0 0 1 0 0,0 0 0 0 0,0 0-1 0 0,-1 0 1 0 0,1 0 0 0 0,0 0-1 0 0,-2 3 1 0 0,-1 6 34 0 0,0 0 1 0 0,-2 0-1 0 0,1 0 0 0 0,-11 18 1 0 0,-13 34 68 0 0,21-52-114 0 0,0-1 0 0 0,0 1 0 0 0,-1-1 1 0 0,0-1-1 0 0,-1 1 0 0 0,-17 13 0 0 0,19-13 67 0 0,23-16 28 0 0,10-4 193 0 0,-11 9-210 0 0,-1 0 0 0 0,0 0 0 0 0,0 1 0 0 0,26 4 0 0 0,-20 0-3300 0 0,-2 2-3450 0 0,-14-4 4750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0.01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124 0 2905 0 0,'-13'2'7245'0'0,"-12"13"-4774"0"0,2 1-925 0 0,14-10-1064 0 0,0 1 0 0 0,0-1 0 0 0,1 1 0 0 0,-12 13 0 0 0,20-19-468 0 0,-1-1 1 0 0,0 1-1 0 0,1 0 0 0 0,-1-1 1 0 0,0 1-1 0 0,1 0 0 0 0,-1 0 1 0 0,1-1-1 0 0,0 1 1 0 0,-1 0-1 0 0,1 0 0 0 0,-1 0 1 0 0,1 0-1 0 0,0 0 0 0 0,0-1 1 0 0,0 1-1 0 0,-1 0 1 0 0,1 0-1 0 0,0 0 0 0 0,0 0 1 0 0,0 0-1 0 0,0 0 0 0 0,1 0 1 0 0,-1 0-1 0 0,0 0 1 0 0,0 0-1 0 0,0-1 0 0 0,1 1 1 0 0,-1 0-1 0 0,0 0 0 0 0,1 0 1 0 0,-1 0-1 0 0,1-1 1 0 0,-1 1-1 0 0,1 0 0 0 0,-1 0 1 0 0,1-1-1 0 0,0 1 0 0 0,-1 0 1 0 0,1-1-1 0 0,0 1 1 0 0,0-1-1 0 0,1 2 0 0 0,4 1 31 0 0,1 0 0 0 0,0-1 0 0 0,0 1 0 0 0,0-1 0 0 0,8 1 0 0 0,-11-2-35 0 0,1 0 1 0 0,-1 0-1 0 0,1 0 1 0 0,-1 0-1 0 0,0 1 1 0 0,1 0-1 0 0,5 4 0 0 0,-9-6 2 0 0,-1 1 0 0 0,1-1-1 0 0,-1 1 1 0 0,1-1-1 0 0,-1 1 1 0 0,0 0 0 0 0,1-1-1 0 0,-1 1 1 0 0,0 0 0 0 0,0-1-1 0 0,0 1 1 0 0,1 0-1 0 0,-1 0 1 0 0,0-1 0 0 0,0 1-1 0 0,0 0 1 0 0,0 0-1 0 0,0-1 1 0 0,0 1 0 0 0,0 0-1 0 0,0-1 1 0 0,-1 1-1 0 0,1 0 1 0 0,0 0 0 0 0,0-1-1 0 0,-1 1 1 0 0,1 0 0 0 0,0-1-1 0 0,-1 2 1 0 0,-21 22 174 0 0,16-19-155 0 0,0-1-1 0 0,0 1 0 0 0,-1-1 0 0 0,0-1 1 0 0,1 1-1 0 0,-10 2 0 0 0,14-5-121 0 0,1-1 0 0 0,0 1 0 0 0,-1-1 0 0 0,1 0 0 0 0,0 1 0 0 0,-1-1 0 0 0,1 0 0 0 0,-1 0 0 0 0,1 0 0 0 0,-1 0 0 0 0,1 0 0 0 0,0 0 0 0 0,-1 0 0 0 0,1-1 0 0 0,-1 1 0 0 0,1 0 0 0 0,-2-2 0 0 0,3 1-380 0 0,0 0 0 0 0,0 0 0 0 0,0 0 0 0 0,0 0 0 0 0,0 0 0 0 0,0-1 0 0 0,0 1 0 0 0,0 0 0 0 0,1 0-1 0 0,-1 0 1 0 0,1 0 0 0 0,-1 0 0 0 0,0 0 0 0 0,1 0 0 0 0,0 0 0 0 0,-1 0 0 0 0,1 0 0 0 0,0 0 0 0 0,-1 0 0 0 0,1 1-1 0 0,0-1 1 0 0,0 0 0 0 0,1 0 0 0 0,2-4-2469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35.74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14 307 2048 0 0,'-1'-1'494'0'0,"0"0"-1"0"0,0 0 0 0 0,0 1 0 0 0,0-1 0 0 0,0 0 0 0 0,1 0 0 0 0,-1 0 0 0 0,0 0 0 0 0,0 0 0 0 0,0 0 0 0 0,1 0 0 0 0,-1 0 1 0 0,1-1-1 0 0,-1 1 0 0 0,1 0 0 0 0,-1 0 0 0 0,1 0 0 0 0,0-1 0 0 0,-1-1 0 0 0,8-25 3849 0 0,0 17-3962 0 0,0 0-1 0 0,1 1 1 0 0,13-14-1 0 0,-5 5 1210 0 0,-9 12-1383 0 0,1 0 0 0 0,-1 1 1 0 0,1 0-1 0 0,1 1 0 0 0,-1-1 1 0 0,1 2-1 0 0,17-8 0 0 0,8-5-88 0 0,-14 4-30 0 0,0 0-1 0 0,-1-2 0 0 0,18-18 1 0 0,1 0-284 0 0,-30 29-2949 0 0,-12 14-2652 0 0,2-5 3928 0 0,-1 2 329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0.23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7 0 5233 0 0,'2'8'1248'0'0,"0"-1"-1072"0"0,-2 0 120 0 0,0 1-79 0 0,1 0 87 0 0,-1 1-112 0 0,0-1 16 0 0,-1-1-88 0 0,0-1-80 0 0,0 1 8 0 0,0-2-80 0 0,1 0 72 0 0,0 1-40 0 0,-1-2-328 0 0,0-2-16 0 0,0 0-873 0 0,-1-2-743 0 0,-1 1 23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0.39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1384 0 0,'1'2'-144'0'0,"-1"1"144"0"0,0 0 0 0 0,0 1-16 0 0,0-1 64 0 0,1 1-208 0 0,0 0 184 0 0,0 2-520 0 0,0-1 280 0 0,0 0 40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0.68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67 1400 0 0,'10'-12'6969'0'0,"-4"4"-6054"0"0,1 0 1 0 0,0 0-1 0 0,0 1 0 0 0,1 0 0 0 0,13-9 0 0 0,-20 16-843 0 0,0 0 0 0 0,0 0-1 0 0,1 0 1 0 0,-1 0-1 0 0,0 0 1 0 0,0 0 0 0 0,0 0-1 0 0,0 0 1 0 0,0 1-1 0 0,1-1 1 0 0,-1 0 0 0 0,0 1-1 0 0,0-1 1 0 0,0 1 0 0 0,0-1-1 0 0,0 1 1 0 0,0-1-1 0 0,0 1 1 0 0,0 0 0 0 0,-1 0-1 0 0,1-1 1 0 0,0 1 0 0 0,0 0-1 0 0,0 0 1 0 0,-1 0-1 0 0,1 0 1 0 0,0 0 0 0 0,-1 0-1 0 0,1 0 1 0 0,-1 0 0 0 0,1 0-1 0 0,-1 0 1 0 0,0 0-1 0 0,1 0 1 0 0,-1 0 0 0 0,0 0-1 0 0,0 3 1 0 0,2 0 208 0 0,-1 1 1 0 0,1 0-1 0 0,-1 0 0 0 0,0 0 1 0 0,-1 0-1 0 0,1 0 1 0 0,-1-1-1 0 0,-1 7 0 0 0,0-6-984 0 0,1-4 346 0 0,-1 0-1 0 0,1 0 1 0 0,0 0 0 0 0,-1-1 0 0 0,1 1-1 0 0,0 0 1 0 0,0 0 0 0 0,-1 0 0 0 0,1 0-1 0 0,0 0 1 0 0,0 0 0 0 0,0 0-1 0 0,0 0 1 0 0,0 0 0 0 0,1-1 0 0 0,-1 1-1 0 0,0 0 1 0 0,0 0 0 0 0,1 0 0 0 0,-1 0-1 0 0,0 0 1 0 0,1 1 0 0 0,1-1-1161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3.96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85 3 1704 0 0,'1'-3'3547'0'0,"-4"6"-1175"0"0,-11 14-116 0 0,-14 27-446 0 0,20-27-1254 0 0,2 1-1 0 0,0 0 1 0 0,1 0-1 0 0,0 1 0 0 0,2-1 1 0 0,-3 34-1 0 0,5-17-377 0 0,1 0 0 0 0,7 60 0 0 0,-3-72-232 0 0,1 0 0 0 0,1 0 0 0 0,0 0 0 0 0,17 34 0 0 0,0-11-3429 0 0,4-2-4917 0 0,-23-38 7259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4.60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 83 4721 0 0,'2'-7'892'0'0,"0"0"0"0"0,0 0 1 0 0,1 0-1 0 0,0 1 0 0 0,1-1 0 0 0,0 1 1 0 0,8-12-1 0 0,-11 17-845 0 0,-1 0-1 0 0,1-1 1 0 0,0 1 0 0 0,0 0-1 0 0,-1 0 1 0 0,1 0 0 0 0,0 0 0 0 0,0 0-1 0 0,0 0 1 0 0,0 1 0 0 0,1-1-1 0 0,-1 0 1 0 0,0 0 0 0 0,0 1 0 0 0,0-1-1 0 0,1 1 1 0 0,-1-1 0 0 0,0 1 0 0 0,0-1-1 0 0,1 1 1 0 0,-1 0 0 0 0,0 0-1 0 0,1 0 1 0 0,-1-1 0 0 0,1 1 0 0 0,-1 1-1 0 0,0-1 1 0 0,1 0 0 0 0,-1 0 0 0 0,0 0-1 0 0,1 1 1 0 0,-1-1 0 0 0,0 1-1 0 0,0-1 1 0 0,1 1 0 0 0,-1-1 0 0 0,0 1-1 0 0,0 0 1 0 0,0-1 0 0 0,0 1-1 0 0,0 0 1 0 0,1 0 0 0 0,-2 0 0 0 0,1 0-1 0 0,0 0 1 0 0,0 0 0 0 0,0 0 0 0 0,0 0-1 0 0,-1 1 1 0 0,2 0 0 0 0,-1 2-4 0 0,0-1 0 0 0,0 1 0 0 0,0 0 1 0 0,0 0-1 0 0,0-1 0 0 0,-1 1 0 0 0,0 0 1 0 0,0 0-1 0 0,0 0 0 0 0,0 0 0 0 0,0-1 0 0 0,-1 1 1 0 0,0 0-1 0 0,0 0 0 0 0,-1 4 0 0 0,-21 57 163 0 0,20-58-211 0 0,-2 8 79 0 0,-1-1 0 0 0,-1 0 1 0 0,0 0-1 0 0,0-1 1 0 0,-2 0-1 0 0,1 0 0 0 0,-14 14 1 0 0,64-25-14 0 0,-17 0-2619 0 0,-7-2-4155 0 0,-14 0 4843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5.01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59 4209 0 0,'22'-19'5901'0'0,"14"0"-2567"0"0,1-2-1845 0 0,-37 28-1147 0 0,-1 2-313 0 0,0-1 0 0 0,0 1-1 0 0,1-1 1 0 0,1 1 0 0 0,0 8-1 0 0,-3 10-47 0 0,0-20-2189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5.50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6 106 5265 0 0,'-6'29'5400'0'0,"7"-33"-1135"0"0,7-12-4190 0 0,7-20 134 0 0,-11 27-196 0 0,-1 0 0 0 0,1 0 0 0 0,0 0 0 0 0,1 1 0 0 0,0 0 0 0 0,1 0 0 0 0,6-8 0 0 0,-12 15-12 0 0,1 1 0 0 0,-1 0 0 0 0,0 0 0 0 0,0 0 0 0 0,0 0 0 0 0,1-1 0 0 0,-1 1 0 0 0,0 0 0 0 0,0 0 0 0 0,0 0 0 0 0,1 0 0 0 0,-1 0 0 0 0,0 0 0 0 0,0 0 0 0 0,1 0 0 0 0,-1 0 0 0 0,0 0 0 0 0,0 0 0 0 0,1 0 0 0 0,-1 0 0 0 0,0 0 0 0 0,0 0 0 0 0,1 0 0 0 0,-1 0 0 0 0,0 0 0 0 0,0 0 0 0 0,1 0 0 0 0,-1 0 0 0 0,0 0 0 0 0,0 1 0 0 0,0-1 0 0 0,1 0 0 0 0,-1 0 0 0 0,0 0 0 0 0,0 0 0 0 0,0 1 0 0 0,1-1 0 0 0,-1 0 0 0 0,0 0 0 0 0,0 0 0 0 0,0 1 0 0 0,1-1 0 0 0,7 17 89 0 0,-1 16-27 0 0,-9-15-522 0 0,-1 23 1370 0 0,9-23-2688 0 0,9-5-3607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6.03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22 101 4297 0 0,'-21'15'5422'0'0,"36"-23"-240"0"0,8-6-4640 0 0,1 0 0 0 0,1 3 1 0 0,31-12-1 0 0,-24 10-568 0 0,-15-1-173 0 0,4-1-3399 0 0,-12 12-1123 0 0,-5 2 1708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6.58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59 21 6185 0 0,'11'-4'7765'0'0,"29"-11"-5577"0"0,-34 14-2101 0 0,0 1 0 0 0,1 0 0 0 0,-1 0 1 0 0,0 1-1 0 0,10 1 0 0 0,-15-2-76 0 0,0 1-1 0 0,0-1 1 0 0,0 0 0 0 0,0 0 0 0 0,-1 0 0 0 0,1 1 0 0 0,0-1 0 0 0,0 0 0 0 0,0 1 0 0 0,-1-1 0 0 0,1 1-1 0 0,0-1 1 0 0,-1 1 0 0 0,1-1 0 0 0,0 1 0 0 0,-1-1 0 0 0,1 1 0 0 0,0 0 0 0 0,-1-1 0 0 0,1 1-1 0 0,-1 0 1 0 0,1-1 0 0 0,-1 1 0 0 0,0 0 0 0 0,1 0 0 0 0,-1 0 0 0 0,0-1 0 0 0,0 1 0 0 0,1 0-1 0 0,-1 0 1 0 0,0 0 0 0 0,0 0 0 0 0,0-1 0 0 0,0 1 0 0 0,0 0 0 0 0,0 0 0 0 0,0 0 0 0 0,0 0-1 0 0,0 0 1 0 0,-1-1 0 0 0,1 1 0 0 0,0 0 0 0 0,0 0 0 0 0,-1 0 0 0 0,1-1 0 0 0,-1 1 0 0 0,1 0-1 0 0,-1 1 1 0 0,-45 56 217 0 0,47-57-232 0 0,0 0-1 0 0,0 1 0 0 0,0-1 1 0 0,0 0-1 0 0,1 0 0 0 0,-1 0 0 0 0,0 0 1 0 0,1 0-1 0 0,-1 0 0 0 0,1 0 0 0 0,-1-1 1 0 0,1 1-1 0 0,-1 0 0 0 0,4 0 1 0 0,17 12 2 0 0,-21-11 5 0 0,-1 0-1 0 0,0 0 0 0 0,1 0 1 0 0,-1 0-1 0 0,0 0 0 0 0,0 0 1 0 0,-1 0-1 0 0,1 0 1 0 0,0 0-1 0 0,-1 0 0 0 0,1 0 1 0 0,-1 0-1 0 0,1 0 0 0 0,-1 0 1 0 0,0-1-1 0 0,0 1 0 0 0,0 0 1 0 0,0-1-1 0 0,0 1 0 0 0,0 0 1 0 0,-1-1-1 0 0,1 1 0 0 0,0-1 1 0 0,-1 0-1 0 0,1 1 1 0 0,-1-1-1 0 0,1 0 0 0 0,-4 2 1 0 0,-48 29-145 0 0,49-30-54 0 0,0 0-1 0 0,0-1 1 0 0,0 0 0 0 0,0 0-1 0 0,0 0 1 0 0,0 0 0 0 0,0-1 0 0 0,-1 1-1 0 0,1-1 1 0 0,0 0 0 0 0,-6-1-1 0 0,7 0-708 0 0,0 0-1 0 0,0 1 1 0 0,0-2-1 0 0,0 1 1 0 0,0 0-1 0 0,0 0 1 0 0,0-1 0 0 0,0 0-1 0 0,-4-3 1 0 0,2 1-1793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17.17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7738 0 0,'10'16'699'0'0,"0"0"1"0"0,0 1-1 0 0,-2 0 1 0 0,0 0-1 0 0,5 18 1 0 0,9 17 907 0 0,-12-28-1390 0 0,-1-1 1 0 0,-1 2 0 0 0,-1-1 0 0 0,-1 1-1 0 0,-1 0 1 0 0,-1 0 0 0 0,-2 0 0 0 0,0 0 0 0 0,-2 1-1 0 0,-3 35 1 0 0,-1-30-455 0 0,-2 0 0 0 0,-18 58-1 0 0,10-50-2032 0 0,-36 70-1 0 0,38-88 1061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36.5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86 35 4137 0 0,'-9'-5'6351'0'0,"14"-4"-3296"0"0,18-7-409 0 0,-22 15-2564 0 0,1 1 1 0 0,-1-1 0 0 0,1 0 0 0 0,0 1-1 0 0,-1-1 1 0 0,1 1 0 0 0,0 0-1 0 0,0 0 1 0 0,-1 0 0 0 0,1 0-1 0 0,0 0 1 0 0,0 0 0 0 0,-1 0-1 0 0,1 0 1 0 0,0 0 0 0 0,0 1-1 0 0,-1-1 1 0 0,1 1 0 0 0,0 0 0 0 0,-1-1-1 0 0,1 1 1 0 0,-1 0 0 0 0,1 0-1 0 0,-1 0 1 0 0,1 0 0 0 0,-1 0-1 0 0,0 0 1 0 0,1 0 0 0 0,-1 1-1 0 0,0-1 1 0 0,0 0 0 0 0,0 1-1 0 0,1 1 1 0 0,-1 0-46 0 0,0-1 1 0 0,-1 1-1 0 0,1-1 0 0 0,-1 1 1 0 0,0-1-1 0 0,0 1 0 0 0,0 0 1 0 0,0-1-1 0 0,-1 1 1 0 0,1-1-1 0 0,0 1 0 0 0,-1-1 1 0 0,0 1-1 0 0,0-1 0 0 0,0 0 1 0 0,0 1-1 0 0,0-1 0 0 0,0 0 1 0 0,0 1-1 0 0,-1-1 0 0 0,1 0 1 0 0,-3 2-1 0 0,-2 3-13 0 0,-1 0-1 0 0,0 0 1 0 0,-1-1 0 0 0,-11 8 0 0 0,-17 15 34 0 0,40-31-62 0 0,0 0 0 0 0,1 0 0 0 0,-1 0 0 0 0,0 1-1 0 0,0 0 1 0 0,1-1 0 0 0,-1 2 0 0 0,1-1 0 0 0,-1 0 0 0 0,1 1 0 0 0,0 0-1 0 0,-1 0 1 0 0,1 0 0 0 0,-1 1 0 0 0,1-1 0 0 0,-1 1 0 0 0,1 0-1 0 0,-1 0 1 0 0,0 1 0 0 0,1-1 0 0 0,-1 1 0 0 0,0 0 0 0 0,0 0-1 0 0,5 4 1 0 0,-7-4 34 0 0,-1 0-1 0 0,1 0 1 0 0,-1 0-1 0 0,0 0 0 0 0,1 0 1 0 0,-1 0-1 0 0,0 0 1 0 0,0 0-1 0 0,-1 0 1 0 0,1 0-1 0 0,0 0 0 0 0,-1 1 1 0 0,1-1-1 0 0,-1 0 1 0 0,0 1-1 0 0,1-1 1 0 0,-1 0-1 0 0,0 1 1 0 0,-1-1-1 0 0,1 0 0 0 0,0 0 1 0 0,-1 1-1 0 0,1-1 1 0 0,-1 0-1 0 0,0 0 1 0 0,0 1-1 0 0,0-1 0 0 0,0 0 1 0 0,0 0-1 0 0,0 0 1 0 0,0 0-1 0 0,-1 0 1 0 0,1-1-1 0 0,-1 1 1 0 0,1 0-1 0 0,-1-1 0 0 0,0 1 1 0 0,0-1-1 0 0,1 1 1 0 0,-1-1-1 0 0,-4 2 1 0 0,-2 2-24 0 0,1 0 0 0 0,-1-1 0 0 0,0 0 0 0 0,-1 0 0 0 0,1-1 0 0 0,-1 0 0 0 0,1 0 0 0 0,-1-1 0 0 0,-13 2 0 0 0,11-3-615 0 0,-18 0-543 0 0,28-1 934 0 0,1 0 1 0 0,-1 0 0 0 0,1-1 0 0 0,-1 1 0 0 0,1 0 0 0 0,-1 0 0 0 0,1 0-1 0 0,0-1 1 0 0,-1 1 0 0 0,1 0 0 0 0,-1 0 0 0 0,1-1 0 0 0,0 1-1 0 0,-1 0 1 0 0,1-1 0 0 0,-1 1 0 0 0,1 0 0 0 0,0-1 0 0 0,0 1-1 0 0,-1-1 1 0 0,1 1 0 0 0,0-1 0 0 0,0 1 0 0 0,-1-1 0 0 0,1 1-1 0 0,0-1 1 0 0,-12-12-8773 0 0,9 9 7177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26.66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28 0 5217 0 0,'-24'0'10868'0'0,"20"0"-7184"0"0,16 0-2059 0 0,218 3 562 0 0,-197-4-2037 0 0,-4 0-1436 0 0,-12 3-2724 0 0,-9 5-3485 0 0,-7-2 4509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27.01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65 9506 0 0,'7'2'11225'0'0,"-1"-1"-10803"0"0,0 0 0 0 0,0 0 0 0 0,0 0 1 0 0,0-1-1 0 0,11-1 0 0 0,142-39 1606 0 0,-63 13-7330 0 0,-93 26 2844 0 0,0 0-175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28.63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63 0 1672 0 0,'-6'38'12605'0'0,"-10"24"-8847"0"0,1-2-3932 0 0,-11 75 1 0 0,26-135 180 0 0,0 0 0 0 0,0 1 0 0 0,1-1 1 0 0,-1 0-1 0 0,0 1 0 0 0,0-1 0 0 0,0 0 0 0 0,0 1 1 0 0,1-1-1 0 0,-1 0 0 0 0,0 1 0 0 0,0-1 1 0 0,1 0-1 0 0,-1 0 0 0 0,0 1 0 0 0,0-1 0 0 0,1 0 1 0 0,-1 0-1 0 0,0 1 0 0 0,1-1 0 0 0,-1 0 0 0 0,0 0 1 0 0,1 0-1 0 0,-1 0 0 0 0,0 0 0 0 0,1 0 0 0 0,-1 1 1 0 0,1-1-1 0 0,-1 0 0 0 0,0 0 0 0 0,1 0 0 0 0,-1 0 1 0 0,0 0-1 0 0,1 0 0 0 0,-1-1 0 0 0,1 1 1 0 0,-1 0-1 0 0,0 0 0 0 0,1 0 0 0 0,-1 0 0 0 0,0 0 1 0 0,1 0-1 0 0,-1-1 0 0 0,0 1 0 0 0,1 0 0 0 0,-1 0 1 0 0,0 0-1 0 0,0-1 0 0 0,1 1 0 0 0,-1 0 0 0 0,1-1 1 0 0,31-16 45 0 0,-13 7-82 0 0,-3 5 21 0 0,1 1 1 0 0,0 0 0 0 0,-1 1 0 0 0,2 0 0 0 0,-1 2-1 0 0,0 0 1 0 0,0 1 0 0 0,25 3 0 0 0,-4 2-3282 0 0,0 2-3525 0 0,-34-6 4994 0 0,1 2 186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28.86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24 1 8882 0 0,'-16'47'6368'0'0,"9"8"-4057"0"0,6 51-1727 0 0,6-71-1795 0 0,8-15-7852 0 0,-8-16 5089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29.1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41 10394 0 0,'48'-5'6297'0'0,"31"-12"-4444"0"0,-68 15-1570 0 0,6-2-357 0 0,1 1 0 0 0,0 0 1 0 0,27 1-1 0 0,-35 0-1925 0 0,1 0-4949 0 0,-8 2 3220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29.59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28 197 7546 0 0,'-10'3'-1274'0'0,"1"2"3415"0"0,0-1 3926 0 0,14-21-4442 0 0,76-169 170 0 0,-81 186-1792 0 0,0 0 0 0 0,0 0 0 0 0,0 0 0 0 0,0-1 1 0 0,0 1-1 0 0,0 0 0 0 0,0 0 0 0 0,0-1 0 0 0,1 1 0 0 0,-1 0 0 0 0,0 0 1 0 0,0 0-1 0 0,0-1 0 0 0,0 1 0 0 0,0 0 0 0 0,0 0 0 0 0,0 0 0 0 0,0 0 1 0 0,1-1-1 0 0,-1 1 0 0 0,0 0 0 0 0,0 0 0 0 0,0 0 0 0 0,0 0 0 0 0,1 0 1 0 0,-1-1-1 0 0,0 1 0 0 0,0 0 0 0 0,0 0 0 0 0,1 0 0 0 0,-1 0 0 0 0,0 0 1 0 0,0 0-1 0 0,0 0 0 0 0,1 0 0 0 0,-1 0 0 0 0,0 0 0 0 0,0 0 0 0 0,0 0 1 0 0,1 0-1 0 0,-1 0 0 0 0,0 0 0 0 0,0 0 0 0 0,1 0 0 0 0,-1 0 0 0 0,0 0 1 0 0,0 0-1 0 0,1 0 0 0 0,6 15 378 0 0,9 41 573 0 0,-7-19-544 0 0,0-14-787 0 0,16 39 1314 0 0,-5-25-8288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0.5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15 158 3705 0 0,'-14'5'8111'0'0,"30"-5"-3326"0"0,152-40 118 0 0,-15 3-4117 0 0,-96 21-862 0 0,93-40 0 0 0,-123 46-1431 0 0,-9 6-3991 0 0,-16 4 3312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1.21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 52 7978 0 0,'0'-2'324'0'0,"0"1"1"0"0,0 0-1 0 0,0-1 0 0 0,0 1 1 0 0,0 0-1 0 0,0-1 1 0 0,0 1-1 0 0,0 0 0 0 0,0-1 1 0 0,1 1-1 0 0,-1 0 1 0 0,0-1-1 0 0,1 1 0 0 0,-1 0 1 0 0,1 0-1 0 0,0 0 1 0 0,-1-1-1 0 0,1 1 1 0 0,0 0-1 0 0,0 0 0 0 0,0 0 1 0 0,-1 0-1 0 0,1 0 1 0 0,0 0-1 0 0,0 0 0 0 0,1 1 1 0 0,0-2-1 0 0,3 0-95 0 0,-1-1-1 0 0,1 1 1 0 0,-1 0-1 0 0,1 1 0 0 0,0-1 1 0 0,0 1-1 0 0,0 0 1 0 0,5 0-1 0 0,2 0-270 0 0,1 0-1 0 0,0 1 1 0 0,0 0 0 0 0,0 1-1 0 0,23 5 1 0 0,-34-6 64 0 0,1 1 0 0 0,0-1 1 0 0,0 1-1 0 0,-1 0 0 0 0,1 0 0 0 0,0 0 1 0 0,-1 1-1 0 0,1-1 0 0 0,-1 0 1 0 0,0 1-1 0 0,1 0 0 0 0,-1-1 1 0 0,0 1-1 0 0,0 0 0 0 0,0 0 0 0 0,0 0 1 0 0,0 1-1 0 0,-1-1 0 0 0,1 0 1 0 0,-1 1-1 0 0,1-1 0 0 0,-1 1 0 0 0,0-1 1 0 0,0 1-1 0 0,0 0 0 0 0,1 3 1 0 0,-2 0 7 0 0,0-1 1 0 0,-1 1 0 0 0,0-1 0 0 0,1 1 0 0 0,-2-1 0 0 0,1 1 0 0 0,-1-1-1 0 0,0 0 1 0 0,0 1 0 0 0,0-1 0 0 0,0 0 0 0 0,-6 7 0 0 0,0 0-30 0 0,0-1 1 0 0,-1 0 0 0 0,0 0-1 0 0,-14 11 1 0 0,8-8-198 0 0,15-13 186 0 0,1-1 1 0 0,-1 1 0 0 0,0-1 0 0 0,0 1-1 0 0,1-1 1 0 0,-1 1 0 0 0,0-1 0 0 0,1 1 0 0 0,-1-1-1 0 0,0 0 1 0 0,1 1 0 0 0,-1-1 0 0 0,1 0 0 0 0,-1 1-1 0 0,0-1 1 0 0,1 0 0 0 0,-1 0 0 0 0,1 1-1 0 0,-1-1 1 0 0,1 0 0 0 0,-1 0 0 0 0,1 0 0 0 0,-1 0-1 0 0,1 0 1 0 0,-1 0 0 0 0,1 1 0 0 0,-1-1 0 0 0,1 0-1 0 0,0 0 1 0 0,-1-1 0 0 0,1 1 0 0 0,-1 0-1 0 0,1 0 1 0 0,0 0 0 0 0,23 2-69 0 0,-17-2 82 0 0,0 1-1 0 0,-1 0 0 0 0,1 0 0 0 0,0 1 0 0 0,-1-1 0 0 0,1 2 0 0 0,-1-1 0 0 0,0 1 0 0 0,0 0 0 0 0,0 0 0 0 0,0 0 0 0 0,0 1 1 0 0,7 6-1 0 0,-11-8 4 0 0,0-1 0 0 0,-1 1 0 0 0,1-1 1 0 0,-1 1-1 0 0,1 0 0 0 0,-1 0 0 0 0,0 0 0 0 0,0-1 1 0 0,0 1-1 0 0,0 0 0 0 0,0 0 0 0 0,0 1 1 0 0,0-1-1 0 0,-1 0 0 0 0,1 0 0 0 0,-1 0 0 0 0,1 0 1 0 0,-1 1-1 0 0,0-1 0 0 0,0 0 0 0 0,0 0 1 0 0,0 1-1 0 0,-1-1 0 0 0,1 0 0 0 0,0 0 0 0 0,-1 0 1 0 0,0 0-1 0 0,1 1 0 0 0,-1-1 0 0 0,0 0 0 0 0,0 0 1 0 0,0 0-1 0 0,0 0 0 0 0,-1-1 0 0 0,1 1 1 0 0,0 0-1 0 0,-1 0 0 0 0,1-1 0 0 0,-1 1 0 0 0,0-1 1 0 0,1 1-1 0 0,-1-1 0 0 0,0 0 0 0 0,-2 1 1 0 0,-2 2 23 0 0,0 0 1 0 0,0-1-1 0 0,0 0 1 0 0,0 0-1 0 0,0 0 1 0 0,-1-1-1 0 0,1 0 1 0 0,-1 0-1 0 0,0-1 1 0 0,0 0-1 0 0,1 0 1 0 0,-1-1-1 0 0,0 1 1 0 0,0-2-1 0 0,0 1 1 0 0,-9-2-1 0 0,2 0-529 0 0,0-1 0 0 0,0 0 0 0 0,0-1 0 0 0,1-1 0 0 0,0 0-1 0 0,-25-14 1 0 0,24 6-3696 0 0,12 9 2112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7.25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19 39 2048 0 0,'-18'2'11929'0'0,"25"-2"-8372"0"0,10-4-3327 0 0,142-25 1241 0 0,-150 27-1699 0 0,17-4-21 0 0,-10 7-4999 0 0,-12 0 2500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7.50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11 0 10274 0 0,'-1'3'223'0'0,"-1"0"0"0"0,1 0 0 0 0,0 0 0 0 0,-1 0 0 0 0,2 0-1 0 0,-1 1 1 0 0,0-1 0 0 0,0 0 0 0 0,1 0 0 0 0,0 0 0 0 0,0 1 0 0 0,0-1 0 0 0,0 5-1 0 0,9 49 1560 0 0,-5-32-1477 0 0,-1 3-558 0 0,6 33 581 0 0,6-28-7554 0 0,-11-28 3897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37.1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1 127 2737 0 0,'1'-8'11001'0'0,"12"-10"-7825"0"0,15-13-1589 0 0,-18 23-950 0 0,0 1-1 0 0,1 0 1 0 0,22-10 0 0 0,-22 12-435 0 0,-1 0-268 0 0,-1 1 1 0 0,1 0-1 0 0,0 1 0 0 0,0 0 0 0 0,1 1 1 0 0,-1 0-1 0 0,13 0 0 0 0,-17 10-8613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8.10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0 301 9754 0 0,'24'32'4994'0'0,"-1"25"-2611"0"0,2 2-1517 0 0,-25-59-852 0 0,0 0 0 0 0,0 0-1 0 0,0 0 1 0 0,0 1 0 0 0,0-1-1 0 0,0 0 1 0 0,0 0 0 0 0,0 0-1 0 0,1 1 1 0 0,-1-1 0 0 0,0 0 0 0 0,0 0-1 0 0,0 0 1 0 0,0 0 0 0 0,0 1-1 0 0,0-1 1 0 0,1 0 0 0 0,-1 0-1 0 0,0 0 1 0 0,0 0 0 0 0,0 0 0 0 0,0 1-1 0 0,1-1 1 0 0,-1 0 0 0 0,0 0-1 0 0,0 0 1 0 0,0 0 0 0 0,1 0-1 0 0,-1 0 1 0 0,0 0 0 0 0,0 0-1 0 0,0 0 1 0 0,1 0 0 0 0,-1 0 0 0 0,0 0-1 0 0,0 0 1 0 0,1 0 0 0 0,-1 0-1 0 0,0 0 1 0 0,0 0 0 0 0,0 0-1 0 0,1 0 1 0 0,-1 0 0 0 0,0 0 0 0 0,0 0-1 0 0,0 0 1 0 0,1-1 0 0 0,-1 1-1 0 0,0 0 1 0 0,0 0 0 0 0,0 0-1 0 0,7-15 307 0 0,-2-20-161 0 0,-2-24-61 0 0,-2 0 0 0 0,-11-83-1 0 0,8 119-138 0 0,0 9 12 0 0,0-1 0 0 0,1 1 1 0 0,1-1-1 0 0,2-25 0 0 0,1 39 51 0 0,0 1 1 0 0,-1 0-1 0 0,1-1 0 0 0,0 1 0 0 0,0 0 1 0 0,-1 0-1 0 0,1 0 0 0 0,0 1 0 0 0,0-1 1 0 0,-1 1-1 0 0,1-1 0 0 0,0 1 0 0 0,2 1 1 0 0,11 1 133 0 0,22-3 151 0 0,0-2-1 0 0,50-8 1 0 0,-25 2-275 0 0,-46 5-531 0 0,6-1-2925 0 0,-9 5-5886 0 0,-11 0 7108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8.62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30 11114 0 0,'0'-1'221'0'0,"0"0"0"0"0,0 0 0 0 0,0 0 0 0 0,0-1 0 0 0,0 1 0 0 0,0 0 0 0 0,0 0-1 0 0,1 0 1 0 0,-1 0 0 0 0,0 0 0 0 0,0-1 0 0 0,1 1 0 0 0,-1 0 0 0 0,1 0 0 0 0,-1 0 0 0 0,1 0-1 0 0,0 0 1 0 0,-1 0 0 0 0,1 0 0 0 0,0 0 0 0 0,0 1 0 0 0,-1-1 0 0 0,1 0 0 0 0,0 0-1 0 0,0 1 1 0 0,0-1 0 0 0,0 0 0 0 0,0 1 0 0 0,0-1 0 0 0,1 0 0 0 0,38 1 2980 0 0,-37 1-3389 0 0,5 0 330 0 0,0 0-1 0 0,-1 1 1 0 0,1 0 0 0 0,0 0-1 0 0,-1 1 1 0 0,1 0 0 0 0,-1 1-1 0 0,11 6 1 0 0,-16-9-135 0 0,-1 0 0 0 0,0 0 0 0 0,1 0 0 0 0,-1 0 0 0 0,0 0-1 0 0,0 0 1 0 0,0 0 0 0 0,0 1 0 0 0,0-1 0 0 0,0 0 0 0 0,0 0 0 0 0,0 1 0 0 0,0-1 0 0 0,-1 1 0 0 0,1-1 0 0 0,-1 1 0 0 0,1-1 0 0 0,-1 1-1 0 0,1 0 1 0 0,-1-1 0 0 0,0 1 0 0 0,0-1 0 0 0,0 1 0 0 0,0 0 0 0 0,0-1 0 0 0,0 1 0 0 0,0-1 0 0 0,0 1 0 0 0,-1 0 0 0 0,1-1 0 0 0,-1 1-1 0 0,1-1 1 0 0,-1 1 0 0 0,0-1 0 0 0,1 1 0 0 0,-1-1 0 0 0,0 0 0 0 0,0 1 0 0 0,0-1 0 0 0,0 0 0 0 0,0 0 0 0 0,0 0 0 0 0,-1 1 0 0 0,1-1-1 0 0,0 0 1 0 0,0-1 0 0 0,-3 3 0 0 0,-17 12 99 0 0,12-6-231 0 0,34 1-13 0 0,0-5 122 0 0,-22-5 13 0 0,0 0 1 0 0,-1 0-1 0 0,1 1 1 0 0,0-1-1 0 0,-1 1 0 0 0,1 0 1 0 0,0 0-1 0 0,-1-1 1 0 0,1 2-1 0 0,-1-1 0 0 0,0 0 1 0 0,1 0-1 0 0,-1 1 1 0 0,0-1-1 0 0,0 1 0 0 0,3 2 1 0 0,-2-1 17 0 0,-1 0 0 0 0,1 0 0 0 0,-1 0-1 0 0,1 1 1 0 0,-1-1 0 0 0,0 0 0 0 0,0 1 0 0 0,-1 0 0 0 0,3 5 0 0 0,-4-7-11 0 0,0 0 0 0 0,0 0 1 0 0,0 0-1 0 0,-1 0 0 0 0,1 0 1 0 0,0-1-1 0 0,-1 1 0 0 0,0 0 1 0 0,1 0-1 0 0,-1 0 0 0 0,0 0 1 0 0,0 0-1 0 0,0-1 0 0 0,0 1 0 0 0,0 0 1 0 0,0-1-1 0 0,-1 1 0 0 0,1-1 1 0 0,0 1-1 0 0,-1-1 0 0 0,1 0 1 0 0,-3 2-1 0 0,-1 1-345 0 0,-1 1 0 0 0,1-1 0 0 0,-1-1-1 0 0,0 1 1 0 0,0-1 0 0 0,-1 0 0 0 0,1 0 0 0 0,0-1 0 0 0,-1 1 0 0 0,0-2 0 0 0,-8 2 0 0 0,-47 4-10088 0 0,52-7 8811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9.02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1 255 12083 0 0,'14'0'4508'0'0,"16"-11"-2595"0"0,227-126 2228 0 0,-192 97-3891 0 0,-50 29-270 0 0,0 1-1 0 0,2 0 0 0 0,29-12 1 0 0,-9 11-221 0 0,-15 8-2780 0 0,-7 8-7959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9.43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132 1 10642 0 0,'-29'55'5548'0'0,"-19"27"-3413"0"0,37-65-1775 0 0,5-10-236 0 0,1 1-1 0 0,0 0 1 0 0,1 0-1 0 0,-1 1 1 0 0,2-1 0 0 0,-1 1-1 0 0,1 0 1 0 0,0 0-1 0 0,1 0 1 0 0,-2 12-1 0 0,5-20-111 0 0,-1-1 0 0 0,1 0 0 0 0,-1 1 0 0 0,1-1 0 0 0,-1 1 0 0 0,1-1-1 0 0,-1 0 1 0 0,1 1 0 0 0,-1-1 0 0 0,1 0 0 0 0,0 0 0 0 0,-1 0 0 0 0,1 1 0 0 0,-1-1-1 0 0,1 0 1 0 0,0 0 0 0 0,-1 0 0 0 0,1 0 0 0 0,0 0 0 0 0,-1 0 0 0 0,1 0 0 0 0,-1 0-1 0 0,1 0 1 0 0,0 0 0 0 0,-1-1 0 0 0,1 1 0 0 0,0 0 0 0 0,-1 0 0 0 0,2-1 0 0 0,28-6 44 0 0,-22 5 41 0 0,116-15 531 0 0,11-2-555 0 0,-79 11-1970 0 0,-38 7-1820 0 0,1 1-4129 0 0,-15 0 3924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39.70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34 0 11242 0 0,'-17'61'5258'0'0,"5"38"-3468"0"0,9-69-1080 0 0,2-8-433 0 0,1 1-1 0 0,3 24 1 0 0,-1 39-212 0 0,-3-78-337 0 0,0 19-180 0 0,4-11-4293 0 0,-1-14 2402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47.26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183 35 2048 0 0,'-2'-3'837'0'0,"-1"0"-1"0"0,1 0 1 0 0,-1 1-1 0 0,1 0 0 0 0,-1-1 1 0 0,0 1-1 0 0,0 0 1 0 0,0 0-1 0 0,0 0 0 0 0,0 1 1 0 0,-1-1-1 0 0,1 1 1 0 0,0-1-1 0 0,-5 0 1 0 0,3 1-496 0 0,1 1 1 0 0,-1-1 0 0 0,1 1-1 0 0,-1 0 1 0 0,0 0 0 0 0,0 0-1 0 0,1 1 1 0 0,-1-1 0 0 0,1 1 0 0 0,-7 2-1 0 0,7-1-348 0 0,-1-1 0 0 0,1 1 0 0 0,-1 0 0 0 0,1 0-1 0 0,0 1 1 0 0,0-1 0 0 0,0 1 0 0 0,0 0 0 0 0,0 0-1 0 0,1 0 1 0 0,-1 0 0 0 0,1 1 0 0 0,0 0 0 0 0,0-1-1 0 0,0 1 1 0 0,0 0 0 0 0,1 1 0 0 0,0-1 0 0 0,0 0-1 0 0,0 1 1 0 0,0-1 0 0 0,-1 7 0 0 0,3-8 35 0 0,-1 1 0 0 0,1-1 0 0 0,0 1 0 0 0,1-1 0 0 0,-1 1 1 0 0,0-1-1 0 0,1 1 0 0 0,0-1 0 0 0,0 1 0 0 0,0-1 0 0 0,0 0 0 0 0,1 1 0 0 0,-1-1 1 0 0,1 0-1 0 0,0 0 0 0 0,0 0 0 0 0,0 0 0 0 0,0 0 0 0 0,1-1 0 0 0,-1 1 0 0 0,1-1 0 0 0,-1 1 1 0 0,1-1-1 0 0,0 0 0 0 0,0 0 0 0 0,0 0 0 0 0,0 0 0 0 0,0-1 0 0 0,1 1 0 0 0,-1-1 1 0 0,0 0-1 0 0,4 1 0 0 0,-4-1 6 0 0,0 0 0 0 0,1 0 1 0 0,-1 0-1 0 0,0 0 0 0 0,0-1 0 0 0,0 0 1 0 0,0 1-1 0 0,1-1 0 0 0,-1 0 0 0 0,0 0 1 0 0,0-1-1 0 0,0 1 0 0 0,1-1 0 0 0,-1 0 1 0 0,0 1-1 0 0,0-1 0 0 0,0-1 1 0 0,0 1-1 0 0,0 0 0 0 0,0-1 0 0 0,-1 1 1 0 0,1-1-1 0 0,0 0 0 0 0,-1 0 0 0 0,1 0 1 0 0,-1 0-1 0 0,0-1 0 0 0,0 1 0 0 0,0-1 1 0 0,0 1-1 0 0,0-1 0 0 0,0 0 0 0 0,-1 1 1 0 0,3-7-1 0 0,-3 5-27 0 0,-1 1 1 0 0,1-1-1 0 0,-1 0 0 0 0,0 0 1 0 0,0 1-1 0 0,-1-1 0 0 0,1 0 1 0 0,-1 1-1 0 0,1-1 1 0 0,-1 1-1 0 0,0-1 0 0 0,-1 1 1 0 0,1-1-1 0 0,-1 1 0 0 0,1-1 1 0 0,-1 1-1 0 0,-3-4 0 0 0,3 3-38 0 0,-1 0-1 0 0,0 0 1 0 0,0 0 0 0 0,0 1-1 0 0,-1-1 1 0 0,1 1-1 0 0,-1-1 1 0 0,0 1 0 0 0,0 0-1 0 0,0 1 1 0 0,0-1-1 0 0,-7-2 1 0 0,27 10-24 0 0,0 2 0 0 0,-1 0 0 0 0,1 0 0 0 0,-1 2 0 0 0,26 19 0 0 0,-36-25 76 0 0,-1 0 1 0 0,0 1-1 0 0,0-1 1 0 0,0 1-1 0 0,-1 0 0 0 0,1 0 1 0 0,-1 0-1 0 0,0 1 1 0 0,0-1-1 0 0,0 1 1 0 0,-1 0-1 0 0,0-1 1 0 0,0 1-1 0 0,0 0 1 0 0,0 0-1 0 0,-1 1 1 0 0,0-1-1 0 0,0 0 1 0 0,0 0-1 0 0,0 1 1 0 0,-1-1-1 0 0,0 0 1 0 0,-1 9-1 0 0,10-85 390 0 0,-6 64-413 0 0,1-1 0 0 0,-1 1 0 0 0,1 0 0 0 0,1 0 0 0 0,-1 1 0 0 0,11-12 0 0 0,0-1-28 0 0,-13 16-110 0 0,0 1 0 0 0,1-1 0 0 0,-1 1-1 0 0,1-1 1 0 0,0 1 0 0 0,0 0 0 0 0,0 0 0 0 0,0 0 0 0 0,0 0 0 0 0,0 1-1 0 0,1-1 1 0 0,-1 1 0 0 0,7-2 0 0 0,31-3-7915 0 0,-28 5 4923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04.34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175 56 1672 0 0,'-1'1'239'0'0,"1"-1"0"0"0,-1 0 0 0 0,0 0-1 0 0,0 1 1 0 0,1-1 0 0 0,-1 0 0 0 0,0 0 0 0 0,0 0-1 0 0,0 0 1 0 0,1 0 0 0 0,-1 0 0 0 0,0 0-1 0 0,0 0 1 0 0,0-1 0 0 0,1 1 0 0 0,-1 0-1 0 0,0 0 1 0 0,0-1 0 0 0,1 1 0 0 0,-1 0 0 0 0,0-1-1 0 0,0 1 1 0 0,1 0 0 0 0,-1-1 0 0 0,0 1-1 0 0,1-1 1 0 0,-1 0 0 0 0,1 1 0 0 0,-1-1-1 0 0,1 1 1 0 0,-1-1 0 0 0,1 0 0 0 0,-1 1 0 0 0,1-1-1 0 0,0 0 1 0 0,-1 0 0 0 0,1 1 0 0 0,0-1-1 0 0,-1 0 1 0 0,1 0 0 0 0,0 1 0 0 0,0-1-1 0 0,0 0 1 0 0,0 0 0 0 0,0 0 0 0 0,0 1 0 0 0,0-1-1 0 0,0 0 1 0 0,0 0 0 0 0,0 0 0 0 0,1 1-1 0 0,-1-1 1 0 0,0 0 0 0 0,0 0 0 0 0,1-1-1 0 0,1-18 772 0 0,-2 20-983 0 0,0-1 0 0 0,0 1 0 0 0,0 0 1 0 0,0 0-1 0 0,0-1 0 0 0,0 1 0 0 0,0 0 0 0 0,0-1 0 0 0,0 1 1 0 0,0 0-1 0 0,0 0 0 0 0,0-1 0 0 0,0 1 0 0 0,0 0 1 0 0,0-1-1 0 0,0 1 0 0 0,0 0 0 0 0,-1 0 0 0 0,1-1 1 0 0,0 1-1 0 0,0 0 0 0 0,0 0 0 0 0,0-1 0 0 0,-1 1 1 0 0,1 0-1 0 0,0 0 0 0 0,0-1 0 0 0,0 1 0 0 0,-1 0 1 0 0,1 0-1 0 0,0 0 0 0 0,0 0 0 0 0,-1 0 0 0 0,1-1 0 0 0,0 1 1 0 0,-1 0-1 0 0,1 0 0 0 0,0 0 0 0 0,0 0 0 0 0,-1 0 1 0 0,1 0-1 0 0,-1 0 0 0 0,-14 8 504 0 0,-15 21-182 0 0,28-27-280 0 0,-8 9-37 0 0,0 1 0 0 0,1 0-1 0 0,0 1 1 0 0,1-1 0 0 0,1 2 0 0 0,0-1 0 0 0,0 1 0 0 0,-7 27 0 0 0,8-20 32 0 0,2 1 0 0 0,1 0-1 0 0,0 0 1 0 0,2 1-1 0 0,1 31 1 0 0,0-49 13 0 0,0 5 71 0 0,1-1 1 0 0,-1 0-1 0 0,2 0 0 0 0,-1 0 1 0 0,6 17-1 0 0,-6-24-112 0 0,0 0 1 0 0,0 0-1 0 0,0 0 1 0 0,0 0-1 0 0,0 0 0 0 0,1 0 1 0 0,-1 0-1 0 0,1-1 1 0 0,-1 1-1 0 0,1-1 0 0 0,0 1 1 0 0,-1-1-1 0 0,1 1 1 0 0,0-1-1 0 0,0 0 0 0 0,0 0 1 0 0,0 0-1 0 0,0 0 1 0 0,1 0-1 0 0,-1 0 0 0 0,0-1 1 0 0,0 1-1 0 0,0-1 1 0 0,1 0-1 0 0,-1 1 0 0 0,0-1 1 0 0,1 0-1 0 0,-1 0 1 0 0,3-1-1 0 0,3 0 46 0 0,1 0 0 0 0,-1-1 0 0 0,0 0 0 0 0,0 0 0 0 0,0-1 0 0 0,0 0 0 0 0,-1-1 0 0 0,1 0 0 0 0,-1 0 0 0 0,0 0 0 0 0,0-1 0 0 0,0 0 0 0 0,0 0 0 0 0,-1-1 0 0 0,0 0-1 0 0,6-8 1 0 0,-9 11-48 0 0,-1 1-1 0 0,0-1 1 0 0,0-1 0 0 0,0 1-1 0 0,0 0 1 0 0,-1 0-1 0 0,1-1 1 0 0,-1 1-1 0 0,0-1 1 0 0,0 1-1 0 0,0-1 1 0 0,0 0-1 0 0,0 1 1 0 0,-1-1-1 0 0,0 0 1 0 0,0 1-1 0 0,0-1 1 0 0,0 0-1 0 0,-1 1 1 0 0,1-1-1 0 0,-1 0 1 0 0,0 1-1 0 0,0-1 1 0 0,0 1-1 0 0,0-1 1 0 0,-1 1-1 0 0,0 0 1 0 0,1-1 0 0 0,-1 1-1 0 0,0 0 1 0 0,-1 0-1 0 0,1 0 1 0 0,0 0-1 0 0,-1 1 1 0 0,0-1-1 0 0,1 1 1 0 0,-1-1-1 0 0,-6-2 1 0 0,5 3-94 0 0,-1 0-1 0 0,1 0 1 0 0,-1 0 0 0 0,1 1 0 0 0,-1 0-1 0 0,0 0 1 0 0,0 0 0 0 0,0 1 0 0 0,1 0 0 0 0,-1 0-1 0 0,0 0 1 0 0,0 0 0 0 0,0 1 0 0 0,0-1 0 0 0,1 1-1 0 0,-1 1 1 0 0,0-1 0 0 0,-7 4 0 0 0,7-4-29 0 0,0 1 0 0 0,-1 0 0 0 0,1 0 0 0 0,0 1 0 0 0,1-1-1 0 0,-1 1 1 0 0,0 0 0 0 0,1 0 0 0 0,-1 1 0 0 0,1 0 0 0 0,0-1 0 0 0,0 1 0 0 0,1 0 0 0 0,-1 1 0 0 0,1-1 0 0 0,-4 7 0 0 0,8 11-3270 0 0,1-4-5957 0 0,-3-14 5426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47.83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21 0 10306 0 0,'-3'52'6797'0'0,"-3"15"-4205"0"0,-6 150-3650 0 0,18-159-2210 0 0,3-21-5134 0 0,-5-28 4860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48.65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63 14171 0 0,'5'-6'486'0'0,"0"1"0"0"0,0 0 0 0 0,0 0 0 0 0,1 1 0 0 0,0-1 0 0 0,0 1 0 0 0,0 1 0 0 0,0-1 0 0 0,1 1 0 0 0,-1 0 0 0 0,1 0 0 0 0,0 1 0 0 0,-1 0 0 0 0,1 0 0 0 0,0 0 0 0 0,13 0 0 0 0,51-1-1073 0 0,-2 8-4569 0 0,-43-3 1453 0 0,-19-2 569 0 0,-2 2-38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49.05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36 129 9674 0 0,'-16'51'2054'0'0,"15"-44"-1461"0"0,-1 0 0 0 0,1 1 0 0 0,-1-2 0 0 0,-1 1-1 0 0,0 0 1 0 0,-5 10 0 0 0,15-36 2207 0 0,0-1-2500 0 0,-1 0-1 0 0,7-39 0 0 0,-11 49-159 0 0,0 1 0 0 0,0-1 0 0 0,1 1 0 0 0,1 0 0 0 0,4-11 0 0 0,-6 16-107 0 0,0-1-1 0 0,1 1 0 0 0,-1 0 1 0 0,1 0-1 0 0,-1 0 1 0 0,1 0-1 0 0,0 0 1 0 0,1 0-1 0 0,-1 1 0 0 0,1 0 1 0 0,-1 0-1 0 0,7-4 1 0 0,-9 6-31 0 0,1 1 1 0 0,-1 0-1 0 0,0 0 0 0 0,1 0 1 0 0,-1 0-1 0 0,0 1 1 0 0,0-1-1 0 0,1 0 0 0 0,-1 0 1 0 0,0 1-1 0 0,0-1 1 0 0,1 1-1 0 0,-1-1 0 0 0,0 1 1 0 0,0-1-1 0 0,0 1 1 0 0,0 0-1 0 0,0 0 0 0 0,0-1 1 0 0,0 1-1 0 0,0 0 1 0 0,0 0-1 0 0,0 0 0 0 0,0 0 1 0 0,-1 0-1 0 0,1 0 1 0 0,0 0-1 0 0,-1 1 0 0 0,1-1 1 0 0,-1 0-1 0 0,1 0 1 0 0,-1 0-1 0 0,1 1 0 0 0,-1 1 1 0 0,19 55 533 0 0,-16-46-449 0 0,7 38-84 0 0,7 25-171 0 0,-15-71-525 0 0,0 1 1 0 0,0-1-1 0 0,0 0 0 0 0,0 0 0 0 0,1 0 1 0 0,-1 0-1 0 0,7 6 0 0 0,-1-5-4697 0 0,-2-5 3344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37.60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0 119 4385 0 0,'4'16'8046'0'0,"3"1"-5207"0"0,-5-15-2673 0 0,-1 1-1 0 0,0-1 1 0 0,1 1-1 0 0,-1-1 1 0 0,0 1 0 0 0,-1 0-1 0 0,1-1 1 0 0,0 1-1 0 0,-1 0 1 0 0,0 0-1 0 0,1 0 1 0 0,-1 3-1 0 0,11-61 696 0 0,-6 43-851 0 0,-1-1 1 0 0,-1 0 0 0 0,0 0-1 0 0,2-24 1 0 0,-5 34-13 0 0,0 0 1 0 0,1 0-1 0 0,0 0 0 0 0,-1 0 0 0 0,1 0 1 0 0,0 0-1 0 0,0 1 0 0 0,1-1 1 0 0,-1 0-1 0 0,1 1 0 0 0,-1-1 1 0 0,1 1-1 0 0,0 0 0 0 0,2-3 1 0 0,-4 4 3 0 0,1 1 1 0 0,-1 0 0 0 0,0 0 0 0 0,1-1 0 0 0,-1 1-1 0 0,0 0 1 0 0,1 0 0 0 0,-1 0 0 0 0,1-1 0 0 0,-1 1 0 0 0,0 0-1 0 0,1 0 1 0 0,-1 0 0 0 0,1 0 0 0 0,-1 0 0 0 0,1 0-1 0 0,-1 0 1 0 0,0 0 0 0 0,1 0 0 0 0,-1 0 0 0 0,1 0-1 0 0,-1 0 1 0 0,0 0 0 0 0,1 0 0 0 0,-1 1 0 0 0,1-1-1 0 0,-1 0 1 0 0,0 0 0 0 0,1 0 0 0 0,-1 1 0 0 0,1-1 0 0 0,-1 0-1 0 0,11 25 238 0 0,-8-2-705 0 0,-1-7 930 0 0,1 1-1 0 0,1-1 1 0 0,6 17-1 0 0,10 0-2342 0 0,-19-31 1436 0 0,1-1 1 0 0,-1 1-1 0 0,1-1 0 0 0,0 0 0 0 0,0 0 1 0 0,0 1-1 0 0,-1-1 0 0 0,1-1 1 0 0,0 1-1 0 0,0 0 0 0 0,0 0 0 0 0,0-1 1 0 0,0 1-1 0 0,1-1 0 0 0,1 1 0 0 0,4-1-2558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0.50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34 5497 0 0,'19'-2'10482'0'0,"0"-2"-7590"0"0,24-2-2670 0 0,-16 6-362 0 0,51-8 0 0 0,-37-3-7837 0 0,-33 9 6759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0.74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 0 14235 0 0,'-2'72'4320'0'0,"1"20"-3165"0"0,8-3-4404 0 0,-7-88 2794 0 0,0 1 0 0 0,0 0 1 0 0,1-1-1 0 0,-1 1 0 0 0,0 0 1 0 0,1-1-1 0 0,0 1 0 0 0,-1-1 1 0 0,1 1-1 0 0,0-1 0 0 0,-1 1 0 0 0,1-1 1 0 0,0 1-1 0 0,0-1 0 0 0,0 0 1 0 0,1 0-1 0 0,-1 1 0 0 0,0-1 0 0 0,0 0 1 0 0,1 0-1 0 0,-1 0 0 0 0,3 1 1 0 0,6 0-1620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1.77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1 330 6249 0 0,'3'24'298'0'0,"-3"-13"720"0"0,1-1 0 0 0,1 1 0 0 0,0 0 0 0 0,0 0 1 0 0,1-1-1 0 0,0 0 0 0 0,1 1 0 0 0,7 13 0 0 0,-10-23-972 0 0,-1-1 0 0 0,0 0 0 0 0,0 1-1 0 0,1-1 1 0 0,-1 0 0 0 0,0 1 0 0 0,0-1 0 0 0,1 0 0 0 0,-1 1 0 0 0,0-1 0 0 0,1 0-1 0 0,-1 1 1 0 0,1-1 0 0 0,-1 0 0 0 0,0 0 0 0 0,1 1 0 0 0,-1-1 0 0 0,1 0-1 0 0,-1 0 1 0 0,0 0 0 0 0,1 0 0 0 0,-1 0 0 0 0,1 0 0 0 0,-1 0 0 0 0,1 0 0 0 0,-1 0-1 0 0,1 0 1 0 0,-1 0 0 0 0,1 0 0 0 0,-1 0 0 0 0,0 0 0 0 0,1 0 0 0 0,-1 0-1 0 0,1 0 1 0 0,0-1 0 0 0,11-15 710 0 0,3-31-412 0 0,-14 42-253 0 0,6-29 66 0 0,-1 0 1 0 0,-2 0-1 0 0,-1 0 1 0 0,-2-1-1 0 0,-5-48 1 0 0,2-13-275 0 0,2 95 125 0 0,-1-1 1 0 0,1 1-1 0 0,0-1 0 0 0,1 0 1 0 0,-1 1-1 0 0,0-1 0 0 0,0 1 1 0 0,1-1-1 0 0,-1 1 0 0 0,1-1 1 0 0,-1 1-1 0 0,1-1 0 0 0,-1 1 1 0 0,1-1-1 0 0,0 1 0 0 0,0 0 1 0 0,0-1-1 0 0,0 1 0 0 0,0 0 1 0 0,0 0-1 0 0,0 0 0 0 0,0-1 1 0 0,1 1-1 0 0,-1 1 0 0 0,0-1 1 0 0,1 0-1 0 0,-1 0 0 0 0,0 0 1 0 0,1 1-1 0 0,2-2 0 0 0,3 1 123 0 0,1 0 0 0 0,-1 0 0 0 0,0 1 0 0 0,1 0 0 0 0,12 1 0 0 0,23 0 28 0 0,67-9-493 0 0,-99 8-446 0 0,0 0-1 0 0,1 1 0 0 0,-1 1 1 0 0,14 3-1 0 0,-12 2-4457 0 0,-8-2 3292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2.24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142 28 8946 0 0,'0'0'295'0'0,"-1"0"-1"0"0,1-1 1 0 0,-1 1 0 0 0,1 0 0 0 0,-1-1-1 0 0,1 1 1 0 0,-1-1 0 0 0,1 1 0 0 0,-1 0 0 0 0,1-1-1 0 0,-1 1 1 0 0,1-1 0 0 0,0 1 0 0 0,-1-1-1 0 0,1 0 1 0 0,0 1 0 0 0,-1-1 0 0 0,1 1-1 0 0,0-1 1 0 0,0 0 0 0 0,-1 1 0 0 0,1-1-1 0 0,0 1 1 0 0,0-1 0 0 0,0 0 0 0 0,0 1 0 0 0,0-1-1 0 0,0 0 1 0 0,0 1 0 0 0,0-1 0 0 0,0 0-1 0 0,0 1 1 0 0,1-1 0 0 0,-1 0 0 0 0,0 1-1 0 0,0-1 1 0 0,1 1 0 0 0,-1-2 0 0 0,2 1-38 0 0,0 0-1 0 0,0 1 1 0 0,0-1 0 0 0,0 0 0 0 0,0 1-1 0 0,0-1 1 0 0,1 1 0 0 0,-1 0 0 0 0,0 0-1 0 0,0-1 1 0 0,4 2 0 0 0,58 7-178 0 0,-62-8-72 0 0,0 0 0 0 0,0 0 0 0 0,0 1-1 0 0,-1-1 1 0 0,1 0 0 0 0,0 1 0 0 0,-1 0-1 0 0,1-1 1 0 0,0 1 0 0 0,-1 0 0 0 0,1 0 0 0 0,-1 0-1 0 0,1 0 1 0 0,-1 0 0 0 0,1 0 0 0 0,-1 0-1 0 0,0 0 1 0 0,0 1 0 0 0,1-1 0 0 0,-1 1-1 0 0,0-1 1 0 0,0 1 0 0 0,0-1 0 0 0,-1 1 0 0 0,1-1-1 0 0,0 1 1 0 0,-1 0 0 0 0,1-1 0 0 0,-1 1-1 0 0,1 3 1 0 0,-1 0 15 0 0,-1 0 0 0 0,0 0 0 0 0,-1 1 0 0 0,1-1 0 0 0,-1 0 0 0 0,0 0 0 0 0,0 0 0 0 0,-4 6 0 0 0,3-6-13 0 0,0 1 1 0 0,1-1 0 0 0,-1 1-1 0 0,1 0 1 0 0,-2 13 0 0 0,3-18-18 0 0,1 0 0 0 0,-1 1-1 0 0,1-1 1 0 0,-1 1 0 0 0,0-1 0 0 0,1 0 0 0 0,-1 0 0 0 0,0 1 0 0 0,0-1 0 0 0,0 0 0 0 0,0 0-1 0 0,0 0 1 0 0,0 0 0 0 0,-1 0 0 0 0,1 0 0 0 0,0 0 0 0 0,0 0 0 0 0,-3 0 0 0 0,-14 16-120 0 0,65-13-60 0 0,-42-4 194 0 0,0 0 0 0 0,-1 1 0 0 0,1-1 1 0 0,0 1-1 0 0,-1 0 0 0 0,1 1 0 0 0,0-1 0 0 0,-1 1 0 0 0,1 0 0 0 0,-1 0 0 0 0,0 0 0 0 0,0 1 0 0 0,0-1 0 0 0,7 6 0 0 0,-10-6 0 0 0,0-1 1 0 0,0 1-1 0 0,1-1 0 0 0,-1 1 1 0 0,0-1-1 0 0,0 1 1 0 0,0 0-1 0 0,-1-1 0 0 0,1 1 1 0 0,0 0-1 0 0,-1 0 0 0 0,1-1 1 0 0,-1 1-1 0 0,1 0 0 0 0,-1 0 1 0 0,0 0-1 0 0,0 0 1 0 0,0 0-1 0 0,0 0 0 0 0,0-1 1 0 0,0 1-1 0 0,-1 0 0 0 0,1 0 1 0 0,-1 0-1 0 0,1 0 1 0 0,-1-1-1 0 0,1 1 0 0 0,-1 0 1 0 0,0 0-1 0 0,0-1 0 0 0,0 1 1 0 0,0-1-1 0 0,0 1 1 0 0,0-1-1 0 0,-1 1 0 0 0,1-1 1 0 0,0 0-1 0 0,-1 1 0 0 0,-1 0 1 0 0,-4 4-185 0 0,0 1 0 0 0,-1-2 0 0 0,0 1-1 0 0,0-1 1 0 0,0 0 0 0 0,0-1 0 0 0,-1 0 0 0 0,0 0 0 0 0,0-1 0 0 0,0 0 0 0 0,0 0 0 0 0,-1-1 0 0 0,1-1 0 0 0,-18 2 0 0 0,-28 4-2044 0 0,9-1-1214 0 0,0 1-3960 0 0,27-3 4994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2.62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1 222 13235 0 0,'24'-9'2139'0'0,"386"-56"4100"0"0,-34 4-5653 0 0,-168 28-567 0 0,102-12 294 0 0,-102 36-3141 0 0,-173 12-1472 0 0,-23 1 2564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2.96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23 18 15219 0 0,'-18'-17'-317'0'0,"13"18"2365"0"0,8 14-1260 0 0,4 17-41 0 0,7 56-1 0 0,-11-56-1926 0 0,2 0 1 0 0,9 31 0 0 0,-4-45-4032 0 0,-4-14 3451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6:53.38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42 16315 0 0,'9'-6'432'0'0,"0"1"-1"0"0,0 0 0 0 0,1 1 0 0 0,0 0 0 0 0,0 0 0 0 0,0 1 0 0 0,0 0 0 0 0,0 1 0 0 0,11-1 0 0 0,-13 2-313 0 0,0 0 0 0 0,0 1 0 0 0,0 0-1 0 0,1 0 1 0 0,-1 0 0 0 0,0 1 0 0 0,0 1 0 0 0,0-1 0 0 0,-1 1 0 0 0,1 0-1 0 0,0 1 1 0 0,9 5 0 0 0,-15-7-95 0 0,0 1 1 0 0,0-1-1 0 0,0 1 0 0 0,0 0 0 0 0,-1 0 1 0 0,1 0-1 0 0,0 0 0 0 0,-1 0 0 0 0,0 0 1 0 0,1 1-1 0 0,-1-1 0 0 0,0 0 0 0 0,0 1 1 0 0,0-1-1 0 0,-1 1 0 0 0,1-1 0 0 0,-1 1 1 0 0,1-1-1 0 0,-1 1 0 0 0,0 0 1 0 0,0-1-1 0 0,0 1 0 0 0,0-1 0 0 0,0 1 1 0 0,-1 0-1 0 0,1-1 0 0 0,-1 1 0 0 0,1-1 1 0 0,-1 1-1 0 0,0-1 0 0 0,-1 3 0 0 0,-5 12-3 0 0,0 0 0 0 0,-2 0 0 0 0,-12 20 0 0 0,10-20 23 0 0,-16 23-11 0 0,21-32-22 0 0,-1 1-1 0 0,2 0 1 0 0,-1 0-1 0 0,1 0 1 0 0,0 0-1 0 0,-6 20 1 0 0,11-28 4 0 0,0-1 0 0 0,1 1 0 0 0,-1-1 0 0 0,1 1 0 0 0,-1-1 0 0 0,1 1 0 0 0,-1-1 0 0 0,1 1 0 0 0,-1-1 0 0 0,1 1 0 0 0,-1-1 0 0 0,1 1 0 0 0,-1-1 1 0 0,1 0-1 0 0,0 0 0 0 0,-1 1 0 0 0,1-1 0 0 0,0 0 0 0 0,-1 0 0 0 0,1 1 0 0 0,0-1 0 0 0,-1 0 0 0 0,1 0 0 0 0,0 0 0 0 0,-1 0 0 0 0,1 0 0 0 0,0 0 0 0 0,-1 0 0 0 0,1 0 1 0 0,0-1-1 0 0,-1 1 0 0 0,1 0 0 0 0,0 0 0 0 0,-1 0 0 0 0,1-1 0 0 0,0 1 0 0 0,0-1 0 0 0,39-8 195 0 0,-34 8-108 0 0,23-6 526 0 0,-1 1 1 0 0,34-1-1 0 0,-2 10-2503 0 0,-32 5-2463 0 0,-1 5-3292 0 0,-23-11 5005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14.01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0 101 1672 0 0,'24'-29'8635'0'0,"7"5"-3933"0"0,-21 17-4465 0 0,0 1 0 0 0,0 1 1 0 0,0 0-1 0 0,1 0 0 0 0,0 1 0 0 0,-1 1 0 0 0,2-1 0 0 0,-1 2 1 0 0,0 0-1 0 0,0 0 0 0 0,1 1 0 0 0,-1 0 0 0 0,1 1 0 0 0,15 1 1 0 0,-26 0-215 0 0,0-1 0 0 0,0 0 0 0 0,0 0 0 0 0,0 0 0 0 0,-1 0 0 0 0,1 0 0 0 0,0 1 0 0 0,0-1 0 0 0,-1 0 0 0 0,1 1 0 0 0,0-1 0 0 0,0 0 0 0 0,-1 1 0 0 0,1-1 0 0 0,0 1 0 0 0,-1-1 0 0 0,1 1 0 0 0,0 0 0 0 0,-1-1 1 0 0,1 1-1 0 0,-1 0 0 0 0,1-1 0 0 0,-1 1 0 0 0,0 0 0 0 0,1-1 0 0 0,-1 1 0 0 0,0 0 0 0 0,1 0 0 0 0,-1 1 0 0 0,0 0 19 0 0,0 0 1 0 0,0 0-1 0 0,0 0 1 0 0,-1 0-1 0 0,1 0 0 0 0,-1 0 1 0 0,1 0-1 0 0,-1 0 0 0 0,0 0 1 0 0,0 0-1 0 0,-1 3 1 0 0,-39 49 523 0 0,37-49-520 0 0,-1 0-4 0 0,-27 35 124 0 0,30-38-170 0 0,1 1 0 0 0,-1-1 1 0 0,0 0-1 0 0,1 1 0 0 0,0-1 0 0 0,-1 1 0 0 0,1-1 1 0 0,0 1-1 0 0,1 0 0 0 0,-1 0 0 0 0,0-1 0 0 0,1 1 1 0 0,-1 5-1 0 0,2-7 1 0 0,-1 1 1 0 0,1 0-1 0 0,0-1 1 0 0,0 1-1 0 0,0-1 1 0 0,0 1-1 0 0,0-1 1 0 0,0 1-1 0 0,0-1 1 0 0,0 0-1 0 0,1 0 1 0 0,-1 1-1 0 0,1-1 1 0 0,-1 0-1 0 0,1 0 1 0 0,-1 0-1 0 0,2 0 1 0 0,37 16 172 0 0,-11-4-147 0 0,-26-10-2 0 0,1 0-1 0 0,-1 0 1 0 0,1 1 0 0 0,-1-1 0 0 0,-1 1-1 0 0,1-1 1 0 0,0 1 0 0 0,-1 0 0 0 0,0 0 0 0 0,1 0-1 0 0,-2 1 1 0 0,1-1 0 0 0,0 0 0 0 0,-1 1 0 0 0,0-1-1 0 0,0 1 1 0 0,0-1 0 0 0,-1 1 0 0 0,0-1 0 0 0,1 1-1 0 0,-1 0 1 0 0,-1-1 0 0 0,1 1 0 0 0,-1-1-1 0 0,0 1 1 0 0,0 0 0 0 0,0-1 0 0 0,-1 0 0 0 0,1 1-1 0 0,-1-1 1 0 0,0 0 0 0 0,0 0 0 0 0,-6 7 0 0 0,5-7 19 0 0,0-1 0 0 0,0 0 0 0 0,0 1 0 0 0,-1-1 0 0 0,1-1 0 0 0,-1 1 1 0 0,0 0-1 0 0,0-1 0 0 0,0 0 0 0 0,0 0 0 0 0,0 0 0 0 0,0 0 0 0 0,-1-1 0 0 0,1 0 1 0 0,-1 0-1 0 0,1 0 0 0 0,-1 0 0 0 0,1-1 0 0 0,-1 1 0 0 0,-5-2 0 0 0,7 2-92 0 0,-68-3 574 0 0,67 2-745 0 0,0 0-1 0 0,0-1 0 0 0,0 0 1 0 0,-1 0-1 0 0,1 0 1 0 0,1-1-1 0 0,-1 1 0 0 0,0-1 1 0 0,0 0-1 0 0,0 0 0 0 0,1 0 1 0 0,-1-1-1 0 0,1 1 0 0 0,-6-6 1 0 0,4-3-5076 0 0,4 5 3142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31.37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16 52 2721 0 0,'0'0'150'0'0,"0"0"1"0"0,-1 0-1 0 0,1 0 0 0 0,0 0 1 0 0,-1 0-1 0 0,1 0 1 0 0,-1 0-1 0 0,1 0 1 0 0,0 0-1 0 0,-1 0 1 0 0,1 0-1 0 0,-1 0 1 0 0,1 0-1 0 0,0 0 1 0 0,-1 0-1 0 0,1 0 1 0 0,-1 0-1 0 0,1-1 1 0 0,0 1-1 0 0,-1 0 1 0 0,1 0-1 0 0,0 0 0 0 0,-1-1 1 0 0,1 1-1 0 0,0 0 1 0 0,0 0-1 0 0,-1-1 1 0 0,1 1-1 0 0,0 0 1 0 0,0-1-1 0 0,-1 1 1 0 0,1 0-1 0 0,0-1 1 0 0,0 1-1 0 0,0 0 1 0 0,-1-1-1 0 0,1 1 1 0 0,0 0-1 0 0,0-1 1 0 0,0 1-1 0 0,0-1 0 0 0,0 1 1 0 0,0 0-1 0 0,0-1 1 0 0,0 1-1 0 0,0-1 1 0 0,0 1-1 0 0,0 0 1 0 0,0-1-1 0 0,0 1 1 0 0,0-1-1 0 0,0 1 1 0 0,1 0-1 0 0,-1-1 1 0 0,0 0-1 0 0,0-14 3710 0 0,-2 25-3235 0 0,0 0-1 0 0,2 0 0 0 0,-1 20 1 0 0,1-24-308 0 0,9-21-77 0 0,-1 1-1 0 0,2 0 1 0 0,20-23-1 0 0,-12 28-150 0 0,-17 9-82 0 0,-1 0 1 0 0,1 1 0 0 0,-1-1 0 0 0,1 0 0 0 0,-1 0-1 0 0,1 1 1 0 0,-1-1 0 0 0,0 0 0 0 0,1 1-1 0 0,-1-1 1 0 0,0 0 0 0 0,1 1 0 0 0,-1-1 0 0 0,0 0-1 0 0,1 1 1 0 0,-1-1 0 0 0,0 1 0 0 0,0-1-1 0 0,1 1 1 0 0,-1-1 0 0 0,0 1 0 0 0,0-1 0 0 0,0 1-1 0 0,0-1 1 0 0,0 1 0 0 0,-1 45 461 0 0,0-25-330 0 0,1-21-137 0 0,0 0 0 0 0,0 0 1 0 0,1 0-1 0 0,-1 0 0 0 0,0 1 1 0 0,1-1-1 0 0,-1 0 0 0 0,0 0 1 0 0,0 0-1 0 0,1 0 0 0 0,-1 0 1 0 0,0 0-1 0 0,1 0 0 0 0,-1 0 1 0 0,0 0-1 0 0,1 0 0 0 0,-1 0 0 0 0,0 0 1 0 0,1-1-1 0 0,-1 1 0 0 0,0 0 1 0 0,0 0-1 0 0,1 0 0 0 0,-1 0 1 0 0,0 0-1 0 0,0-1 0 0 0,1 1 1 0 0,-1 0-1 0 0,0 0 0 0 0,0 0 0 0 0,1-1 1 0 0,-1 1-1 0 0,0 0 0 0 0,0 0 1 0 0,0-1-1 0 0,1 1 0 0 0,-1 0 1 0 0,0 0-1 0 0,0-1 0 0 0,18-18 173 0 0,-4 6-73 0 0,-14 12-108 0 0,1 1-1 0 0,-1-1 0 0 0,1 1 0 0 0,0 0 0 0 0,-1-1 1 0 0,1 1-1 0 0,0 0 0 0 0,-1-1 0 0 0,1 1 1 0 0,0 0-1 0 0,-1 0 0 0 0,1-1 0 0 0,0 1 0 0 0,0 0 1 0 0,-1 0-1 0 0,1 0 0 0 0,0 0 0 0 0,0 0 1 0 0,-1 0-1 0 0,1 0 0 0 0,0 1 0 0 0,-1-1 0 0 0,1 0 1 0 0,0 0-1 0 0,0 0 0 0 0,-1 1 0 0 0,1-1 1 0 0,0 0-1 0 0,-1 1 0 0 0,1-1 0 0 0,0 1 1 0 0,6 23 795 0 0,-8-23-1011 0 0,1 1-1 0 0,0 0 1 0 0,1 0 0 0 0,-1 0-1 0 0,0 0 1 0 0,1 0 0 0 0,-1-1-1 0 0,1 1 1 0 0,-1 0 0 0 0,1 0 0 0 0,0-1-1 0 0,-1 1 1 0 0,1 0 0 0 0,0-1-1 0 0,0 1 1 0 0,1-1 0 0 0,-1 1-1 0 0,0-1 1 0 0,0 1 0 0 0,1-1-1 0 0,2 2 1 0 0,-1-1-3439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34.19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109 88 5889 0 0,'-13'5'995'0'0,"0"1"-1"0"0,1 0 0 0 0,-1 1 1 0 0,1 1-1 0 0,1 0 1 0 0,0 0-1 0 0,-13 12 0 0 0,118-93 993 0 0,-68 48-1941 0 0,-16 15 16 0 0,0 0 0 0 0,0 1 0 0 0,1 1-1 0 0,18-12 1 0 0,-53 61 77 0 0,-17 11-132 0 0,24-33 207 0 0,1 1-1 0 0,1 0 1 0 0,1 1 0 0 0,-22 44 0 0 0,36-64-209 0 0,0-1 1 0 0,-1 0-1 0 0,1 0 1 0 0,0 0-1 0 0,0 0 0 0 0,0 1 1 0 0,0-1-1 0 0,-1 0 0 0 0,1 0 1 0 0,0 0-1 0 0,0 0 0 0 0,0 1 1 0 0,0-1-1 0 0,0 0 0 0 0,0 0 1 0 0,-1 1-1 0 0,1-1 1 0 0,0 0-1 0 0,0 0 0 0 0,0 1 1 0 0,0-1-1 0 0,0 0 0 0 0,0 0 1 0 0,0 1-1 0 0,0-1 0 0 0,0 0 1 0 0,0 0-1 0 0,0 1 1 0 0,0-1-1 0 0,0 0 0 0 0,0 0 1 0 0,1 1-1 0 0,-1-1 0 0 0,0 0 1 0 0,0 0-1 0 0,0 0 0 0 0,0 1 1 0 0,0-1-1 0 0,0 0 1 0 0,1 0-1 0 0,-1 0 0 0 0,0 1 1 0 0,0-1-1 0 0,0 0 0 0 0,0 0 1 0 0,1 0-1 0 0,-1 0 0 0 0,0 0 1 0 0,0 1-1 0 0,1-1 1 0 0,-1 0-1 0 0,0 0 0 0 0,0 0 1 0 0,0 0-1 0 0,1 0 0 0 0,17-9 173 0 0,18-21-89 0 0,-23 18-65 0 0,36-31 1 0 0,-45 40-19 0 0,-1 0 1 0 0,1 1 0 0 0,0 0 0 0 0,0 0-1 0 0,0 0 1 0 0,1 0 0 0 0,-1 1-1 0 0,0-1 1 0 0,0 1 0 0 0,1 0-1 0 0,-1 0 1 0 0,6 0 0 0 0,-12 5 25 0 0,1-1 0 0 0,0-1 0 0 0,-1 1 0 0 0,1 0 0 0 0,-1 0 0 0 0,0-1 0 0 0,0 1 0 0 0,0 0 0 0 0,0-1 0 0 0,0 0 0 0 0,-4 3 0 0 0,4-2-35 0 0,-22 21 26 0 0,16-17 28 0 0,1 0-1 0 0,0 0 1 0 0,1 0-1 0 0,0 1 1 0 0,0 0-1 0 0,1 0 1 0 0,-8 14-1 0 0,54-62 243 0 0,-39 38-286 0 0,4-4 24 0 0,0 0-1 0 0,0-1 0 0 0,-1 0 0 0 0,0 0 0 0 0,0 0 0 0 0,-1 0 0 0 0,0-1 0 0 0,0 0 0 0 0,-1 0 0 0 0,5-14 0 0 0,-9 22-25 0 0,1-1 1 0 0,-1 1-1 0 0,1-1 0 0 0,0 1 1 0 0,-1 0-1 0 0,1-1 1 0 0,-1 1-1 0 0,1 0 0 0 0,-1-1 1 0 0,0 1-1 0 0,1 0 1 0 0,-1 0-1 0 0,1-1 1 0 0,-1 1-1 0 0,1 0 0 0 0,-1 0 1 0 0,0 0-1 0 0,1 0 1 0 0,-1 0-1 0 0,0 0 0 0 0,1 0 1 0 0,-1 0-1 0 0,1 0 1 0 0,-1 0-1 0 0,0 0 0 0 0,1 0 1 0 0,-1 0-1 0 0,1 0 1 0 0,-1 1-1 0 0,0-1 0 0 0,1 0 1 0 0,-1 0-1 0 0,1 1 1 0 0,-1-1-1 0 0,0 1 0 0 0,-29 11-58 0 0,27-11 83 0 0,-20 10-27 0 0,0 1 1 0 0,-23 17-1 0 0,56-36-28 0 0,0-1-1 0 0,0-1 1 0 0,-1 0-1 0 0,0 0 1 0 0,0-1-1 0 0,-1 0 1 0 0,-1 0-1 0 0,11-19 1 0 0,-18 29 30 0 0,0 0 0 0 0,0 0 1 0 0,1 0-1 0 0,-1 0 0 0 0,0-1 1 0 0,0 1-1 0 0,0 0 0 0 0,1 0 0 0 0,-1 0 1 0 0,0-1-1 0 0,0 1 0 0 0,0 0 1 0 0,0 0-1 0 0,0-1 0 0 0,0 1 0 0 0,0 0 1 0 0,0 0-1 0 0,0-1 0 0 0,0 1 1 0 0,1 0-1 0 0,-1 0 0 0 0,0-1 0 0 0,0 1 1 0 0,-1 0-1 0 0,1 0 0 0 0,0-1 1 0 0,0 1-1 0 0,0 0 0 0 0,0 0 1 0 0,0-1-1 0 0,0 1 0 0 0,0 0 0 0 0,0 0 1 0 0,0-1-1 0 0,0 1 0 0 0,-1 0 1 0 0,1 0-1 0 0,0 0 0 0 0,0-1 0 0 0,0 1 1 0 0,0 0-1 0 0,-1 0 0 0 0,1 0 1 0 0,0 0-1 0 0,0 0 0 0 0,0-1 0 0 0,-1 1 1 0 0,1 0-1 0 0,0 0 0 0 0,-16 6 7 0 0,-14 16-88 0 0,24-17 60 0 0,3-2 2 0 0,0-1 1 0 0,0 1-1 0 0,0 0 1 0 0,0 0-1 0 0,0 0 1 0 0,1 1 0 0 0,-1-1-1 0 0,1 0 1 0 0,0 1-1 0 0,0 0 1 0 0,-3 6-1 0 0,6-10 11 0 0,0 1 0 0 0,-1-1-1 0 0,1 1 1 0 0,0-1-1 0 0,-1 0 1 0 0,1 1-1 0 0,0-1 1 0 0,0 0 0 0 0,-1 0-1 0 0,1 0 1 0 0,0 1-1 0 0,0-1 1 0 0,-1 0-1 0 0,1 0 1 0 0,0 0-1 0 0,0 0 1 0 0,0 0 0 0 0,-1 0-1 0 0,1 0 1 0 0,0-1-1 0 0,0 1 1 0 0,-1 0-1 0 0,1 0 1 0 0,0-1-1 0 0,0 1 1 0 0,-1 0 0 0 0,1-1-1 0 0,0 1 1 0 0,0-1-1 0 0,27-12-101 0 0,-27 12 104 0 0,5-2 5 0 0,60-28 196 0 0,-61 29-184 0 0,0 0 0 0 0,0 0 0 0 0,1 1-1 0 0,-1 0 1 0 0,0 0 0 0 0,0 0 0 0 0,1 0-1 0 0,-1 1 1 0 0,0 0 0 0 0,1 0 0 0 0,5 2 0 0 0,-11-2-6 0 0,0 1 1 0 0,0 0 0 0 0,0 0 0 0 0,0-1 0 0 0,0 1 0 0 0,0 0 0 0 0,0-1 0 0 0,0 1 0 0 0,-1 0-1 0 0,1 0 1 0 0,0-1 0 0 0,0 1 0 0 0,-1 0 0 0 0,1-1 0 0 0,0 1 0 0 0,-1-1 0 0 0,1 1-1 0 0,0 0 1 0 0,-1-1 0 0 0,1 1 0 0 0,-1-1 0 0 0,1 1 0 0 0,-1-1 0 0 0,0 1 0 0 0,1-1 0 0 0,-1 0-1 0 0,1 1 1 0 0,-1-1 0 0 0,0 1 0 0 0,0-1 0 0 0,-22 19-606 0 0,-9-6-3211 0 0,21-9 481 0 0,5-1 1206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39.15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0 124 1672 0 0,'6'-2'9168'0'0,"6"-3"-6241"0"0,7-2-1816 0 0,7-7 286 0 0,-21 13-1154 0 0,-1-1 1 0 0,1 0 0 0 0,-1-1-1 0 0,0 1 1 0 0,0-1 0 0 0,0 0-1 0 0,0 0 1 0 0,0 0 0 0 0,-1-1-1 0 0,1 1 1 0 0,3-6 0 0 0,0 3-231 0 0,0-1 1 0 0,1 2-1 0 0,0-1 1 0 0,0 1 0 0 0,1 0-1 0 0,-1 1 1 0 0,1 0-1 0 0,0 0 1 0 0,0 1-1 0 0,1 0 1 0 0,13-2-1 0 0,-11 5-2293 0 0,-11 0 1827 0 0,0 0-1 0 0,0 1 0 0 0,0-1 0 0 0,-1 0 0 0 0,1 1 1 0 0,0-1-1 0 0,0 0 0 0 0,0 1 0 0 0,-1-1 1 0 0,1 1-1 0 0,0-1 0 0 0,0 1 0 0 0,-1 0 0 0 0,1-1 1 0 0,-1 1-1 0 0,1 0 0 0 0,0 0 0 0 0,-1-1 0 0 0,1 2 1 0 0,0 2-832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34.87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57 0 6977 0 0,'-1'1'272'0'0,"0"-1"-1"0"0,-1 1 0 0 0,1-1 1 0 0,0 1-1 0 0,0-1 0 0 0,-1 1 0 0 0,1 0 1 0 0,0-1-1 0 0,0 1 0 0 0,0 0 0 0 0,0 0 1 0 0,0 0-1 0 0,0 0 0 0 0,0 0 0 0 0,0 0 1 0 0,1 0-1 0 0,-1 0 0 0 0,0 0 1 0 0,1 1-1 0 0,-1-1 0 0 0,1 0 0 0 0,-1 0 1 0 0,1 1-1 0 0,-1-1 0 0 0,1 0 0 0 0,0 0 1 0 0,0 1-1 0 0,-1-1 0 0 0,1 3 0 0 0,-3 51 1039 0 0,2-39-619 0 0,-1 34 276 0 0,1-14-368 0 0,0-32-186 0 0,1-17 151 0 0,2-165-291 0 0,-4 208-404 0 0,-10 46-1 0 0,0-3 285 0 0,12-73-163 0 0,0 9-1017 0 0,3-6-2729 0 0,0-3 1994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36.88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38 58 6889 0 0,'-20'28'7729'0'0,"18"-25"-7367"0"0,0 0-1 0 0,0 1 0 0 0,0-1 0 0 0,0 1 1 0 0,1 0-1 0 0,-1-1 0 0 0,1 1 0 0 0,0 0 1 0 0,0 0-1 0 0,0 0 0 0 0,1 6 0 0 0,3-12-299 0 0,0 1 1 0 0,0-1-1 0 0,0 0 0 0 0,0-1 0 0 0,0 1 0 0 0,-1 0 0 0 0,1-1 0 0 0,-1 0 0 0 0,1 1 0 0 0,2-5 0 0 0,14-16-39 0 0,-12 16-8 0 0,-1 0 0 0 0,0 0 0 0 0,0-1 0 0 0,0 0 0 0 0,7-15 1 0 0,-6-1 93 0 0,-12 49-98 0 0,4-22-8 0 0,0-1-1 0 0,0 1 0 0 0,0 0 0 0 0,1-1 0 0 0,-1 1 0 0 0,1 0 0 0 0,0 0 0 0 0,0-1 0 0 0,0 1 0 0 0,0 4 1 0 0,-1 4 57 0 0,0 16 49 0 0,2-20 33 0 0,3-9 104 0 0,50-64-19 0 0,-29 38-207 0 0,-25 36 20 0 0,-8 20-44 0 0,-20 35 86 0 0,77-87 106 0 0,-48 23-189 0 0,0 1 0 0 0,0 0 0 0 0,0 0 0 0 0,1 0 0 0 0,-1 0 0 0 0,0 0 0 0 0,0 0 0 0 0,0 0-1 0 0,0 0 1 0 0,0 1 0 0 0,0-1 0 0 0,0 0 0 0 0,-1 1 0 0 0,1-1 0 0 0,0 0 0 0 0,0 1 0 0 0,0-1-1 0 0,0 1 1 0 0,0 0 0 0 0,0-1 0 0 0,-1 1 0 0 0,1 0 0 0 0,0-1 0 0 0,-1 1 0 0 0,1 0 0 0 0,0 0-1 0 0,-1-1 1 0 0,1 1 0 0 0,-1 0 0 0 0,1 0 0 0 0,-1 0 0 0 0,1 0 0 0 0,-1 0 0 0 0,0 0 0 0 0,1 1-1 0 0,-1-1 17 0 0,0-1-6 0 0,0 2-6 0 0,1-1-1 0 0,-1 0 0 0 0,1 1 0 0 0,0-1 0 0 0,-1 1 0 0 0,1-1 0 0 0,0 0 0 0 0,0 0 0 0 0,0 1 0 0 0,-1-1 0 0 0,1 0 0 0 0,1 0 0 0 0,-1 0 0 0 0,0 0 0 0 0,0 0 0 0 0,0 0 0 0 0,0 0 0 0 0,1-1 0 0 0,-1 1 0 0 0,0 0 0 0 0,1-1 0 0 0,2 2 0 0 0,-2-3-12 0 0,0 0 1 0 0,1 0-1 0 0,-1 0 1 0 0,0 0-1 0 0,0 0 0 0 0,0 0 1 0 0,0-1-1 0 0,0 1 0 0 0,0-1 1 0 0,0 1-1 0 0,0-1 1 0 0,-1 0-1 0 0,3-2 0 0 0,19-14-1684 0 0,-18 15 637 0 0,-17 10 888 0 0,12-6 172 0 0,0-1 0 0 0,0 0 0 0 0,-1 0 0 0 0,1 1 0 0 0,0-1 0 0 0,0 0 0 0 0,-1 0 0 0 0,1 0 0 0 0,0 0 0 0 0,-1 1 0 0 0,1-1 0 0 0,0 0 0 0 0,-1 0 0 0 0,1 0 0 0 0,0 0 0 0 0,-1 0 0 0 0,1 0 0 0 0,-1 0 0 0 0,1 0 0 0 0,0 0 0 0 0,-1 0 0 0 0,1 0 0 0 0,0 0 0 0 0,-1 0 0 0 0,1 0 0 0 0,0 0 0 0 0,-1 0 0 0 0,1-1 0 0 0,0 1 0 0 0,-1 0 0 0 0,1 0 0 0 0,0 0 0 0 0,-1-1 0 0 0,1 1 0 0 0,0 0 0 0 0,0 0 0 0 0,-1 0 0 0 0,1-1 0 0 0,0 1 0 0 0,0 0 0 0 0,0-1 0 0 0,-1 1 0 0 0,1 0 0 0 0,0-1 0 0 0,0 1 0 0 0,0 0 0 0 0,-1-1 0 0 0,-4-25 415 0 0,6 24-396 0 0,-1 0-1 0 0,0 0 0 0 0,-1 0 0 0 0,1 0 1 0 0,0 0-1 0 0,0 0 0 0 0,-1 0 1 0 0,1 1-1 0 0,-1-1 0 0 0,0 0 0 0 0,0 0 1 0 0,1 0-1 0 0,-1 0 0 0 0,0 1 1 0 0,0-1-1 0 0,-1 0 0 0 0,1 1 0 0 0,-2-2 1 0 0,2 3-21 0 0,0 0 1 0 0,0 0 0 0 0,0 1-1 0 0,0-1 1 0 0,0 0 0 0 0,0 1-1 0 0,0-1 1 0 0,0 1 0 0 0,0-1-1 0 0,0 1 1 0 0,0-1 0 0 0,1 1-1 0 0,-1 0 1 0 0,0-1 0 0 0,0 1-1 0 0,0 0 1 0 0,1 0 0 0 0,-1 0-1 0 0,0 0 1 0 0,1-1 0 0 0,-1 1-1 0 0,1 0 1 0 0,-1 2 0 0 0,-18 30 175 0 0,13-22-5 0 0,-2 0-9 0 0,6-9-127 0 0,1 0 0 0 0,-1-1-1 0 0,1 1 1 0 0,-1 0 0 0 0,1 0-1 0 0,0 0 1 0 0,0 0 0 0 0,0 1-1 0 0,0-1 1 0 0,0 0 0 0 0,1 0-1 0 0,-2 4 1 0 0,15-18-1638 0 0,0 3-2505 0 0,-7 4-2065 0 0,-2 2 1843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37.69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39 26 4641 0 0,'-5'14'10170'0'0,"6"29"-8993"0"0,-1-33-240 0 0,1-3-814 0 0,-1 0 0 0 0,-1 0 0 0 0,1 0 1 0 0,-1 0-1 0 0,0 0 0 0 0,-1 0 0 0 0,1 0 0 0 0,-6 12 0 0 0,8-25-40 0 0,0 1 1 0 0,0-1-1 0 0,0 0 0 0 0,-1 0 0 0 0,1 0 1 0 0,-2 0-1 0 0,0-7 0 0 0,1 2-26 0 0,1-6-39 0 0,-1 12-16 0 0,1 0 0 0 0,-1-1 0 0 0,0 1-1 0 0,0 0 1 0 0,0 0 0 0 0,-1-1 0 0 0,1 1 0 0 0,-1 0-1 0 0,-1 0 1 0 0,1 0 0 0 0,-1 0 0 0 0,0 0 0 0 0,0 0 0 0 0,-5-8-1 0 0,5 67-125 0 0,-5 59-329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40.5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84 66 1672 0 0,'-2'0'868'0'0,"-1"0"0"0"0,1 0 0 0 0,-1 1 0 0 0,1-1-1 0 0,0 1 1 0 0,0 0 0 0 0,-1-1 0 0 0,1 1 0 0 0,0 0-1 0 0,0 1 1 0 0,-4 1 0 0 0,-19 21 2660 0 0,-2 20-2464 0 0,26-42 198 0 0,35-44-1079 0 0,61-61 1 0 0,-94 103-159 0 0,-28 43 210 0 0,10-13-162 0 0,8-16 186 0 0,0 0-1 0 0,1 1 1 0 0,1 1-1 0 0,0-1 1 0 0,-7 29-1 0 0,14-44-252 0 0,0 0 1 0 0,0-1-1 0 0,0 1 1 0 0,0 0-1 0 0,0 0 1 0 0,0 0-1 0 0,1 0 1 0 0,-1 0-1 0 0,0 0 0 0 0,0 0 1 0 0,0 0-1 0 0,0 0 1 0 0,0 0-1 0 0,0-1 1 0 0,0 1-1 0 0,0 0 1 0 0,1 0-1 0 0,-1 0 1 0 0,0 0-1 0 0,0 0 0 0 0,0 0 1 0 0,0 0-1 0 0,0 0 1 0 0,0 0-1 0 0,1 0 1 0 0,-1 0-1 0 0,0 0 1 0 0,0 0-1 0 0,0 0 0 0 0,0 0 1 0 0,0 0-1 0 0,0 0 1 0 0,0 0-1 0 0,1 0 1 0 0,-1 0-1 0 0,0 1 1 0 0,0-1-1 0 0,0 0 0 0 0,0 0 1 0 0,0 0-1 0 0,0 0 1 0 0,0 0-1 0 0,0 0 1 0 0,1 0-1 0 0,-1 0 1 0 0,0 0-1 0 0,0 0 1 0 0,0 0-1 0 0,0 1 0 0 0,0-1 1 0 0,0 0-1 0 0,0 0 1 0 0,0 0-1 0 0,0 0 1 0 0,0 0-1 0 0,0 0 1 0 0,0 0-1 0 0,0 1 0 0 0,0-1 1 0 0,0 0-1 0 0,0 0 1 0 0,0 0-1 0 0,0 0 1 0 0,0 0-1 0 0,0 0 1 0 0,0 1-1 0 0,0-1 1 0 0,0 0-1 0 0,15-12 131 0 0,12-15-104 0 0,-19 17 11 0 0,-1 0-35 0 0,2-1-1 0 0,-1 1 1 0 0,1 0-1 0 0,1 1 1 0 0,0 0-1 0 0,21-14 1 0 0,-31 23-12 0 0,0 0 0 0 0,1 0 1 0 0,-1 1-1 0 0,0-1 0 0 0,0 0 0 0 0,0 1 1 0 0,1-1-1 0 0,-1 1 0 0 0,0-1 0 0 0,0 0 1 0 0,0 1-1 0 0,0-1 0 0 0,0 0 0 0 0,1 1 1 0 0,-1-1-1 0 0,0 1 0 0 0,0-1 0 0 0,0 0 1 0 0,0 1-1 0 0,0-1 0 0 0,0 1 0 0 0,-1-1 1 0 0,1 0-1 0 0,0 1 0 0 0,0-1 0 0 0,0 1 1 0 0,0-1-1 0 0,0 0 0 0 0,0 1 0 0 0,-1-1 0 0 0,1 0 1 0 0,0 1-1 0 0,0-1 0 0 0,-1 0 0 0 0,1 1 1 0 0,0-1-1 0 0,0 0 0 0 0,-1 1 0 0 0,-9 22-11 0 0,10-21-7 0 0,-21 39 87 0 0,15-31-62 0 0,0 1 0 0 0,1-1 0 0 0,0 1 1 0 0,-4 18-1 0 0,45-58-35 0 0,-25 17 12 0 0,-4 2-32 0 0,1 0 0 0 0,1 1 0 0 0,0 0 1 0 0,0 1-1 0 0,20-14 0 0 0,-29 22 49 0 0,0-1 0 0 0,1 1-1 0 0,-1 0 1 0 0,0 0 0 0 0,0 0 0 0 0,0 0-1 0 0,0 0 1 0 0,0 0 0 0 0,0 0 0 0 0,0 0-1 0 0,1 0 1 0 0,-1 0 0 0 0,0 0 0 0 0,0 0 0 0 0,0 0-1 0 0,0 0 1 0 0,0 0 0 0 0,0 0 0 0 0,0 0-1 0 0,1 0 1 0 0,-1 0 0 0 0,0 0 0 0 0,0 0-1 0 0,0 1 1 0 0,0-1 0 0 0,0 0 0 0 0,0 0-1 0 0,0 0 1 0 0,0 0 0 0 0,1 0 0 0 0,-1 0 0 0 0,0 0-1 0 0,0 0 1 0 0,0 0 0 0 0,0 0 0 0 0,0 1-1 0 0,0-1 1 0 0,0 0 0 0 0,0 0 0 0 0,0 0-1 0 0,0 0 1 0 0,0 0 0 0 0,0 0 0 0 0,0 0-1 0 0,0 1 1 0 0,0-1 0 0 0,0 0 0 0 0,0 0 0 0 0,0 0-1 0 0,0 0 1 0 0,0 0 0 0 0,0 0 0 0 0,0 0-1 0 0,0 1 1 0 0,0-1 0 0 0,0 0 0 0 0,0 0-1 0 0,0 0 1 0 0,0 0 0 0 0,0 0 0 0 0,-3 15-18 0 0,-10 18 43 0 0,12-30-50 0 0,-1 3-32 0 0,-1 0 44 0 0,0 0 0 0 0,1 0 0 0 0,0 0 1 0 0,0 0-1 0 0,0 0 0 0 0,1 0 0 0 0,0 0 0 0 0,0 1 0 0 0,1 11 0 0 0,5-17-3826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41.21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11 51 3169 0 0,'-1'-15'6894'0'0,"0"25"-2755"0"0,0 27-1831 0 0,-4 52 798 0 0,5-89-3038 0 0,-3-47 536 0 0,13-39-609 0 0,-4 52-147 0 0,-4 30 10 0 0,-2 11-55 0 0,-4 34 71 0 0,1-27 4 0 0,2 1 0 0 0,-1 0 0 0 0,2-1 0 0 0,0 1 0 0 0,1 0-1 0 0,0-1 1 0 0,5 21 0 0 0,1-25-2655 0 0,-1-8-2813 0 0,-4-3 3446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46.74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42 1 2048 0 0,'0'2'7780'0'0,"-4"6"-3668"0"0,2-1-3827 0 0,-1-1 1 0 0,0 1-1 0 0,-1-1 0 0 0,1 0 0 0 0,-1 0 1 0 0,-8 9-1 0 0,7-9 772 0 0,13-13-690 0 0,38-38 213 0 0,-61 82-364 0 0,-1-17-17 0 0,14-17-172 0 0,-1-1-1 0 0,1 1 1 0 0,0 0-1 0 0,0 0 1 0 0,0 0-1 0 0,0 0 1 0 0,0 0 0 0 0,1 0-1 0 0,-1 0 1 0 0,1 1-1 0 0,0-1 1 0 0,0 0-1 0 0,-1 7 1 0 0,39-44 325 0 0,-30 29-335 0 0,-5 4-15 0 0,0-1-1 0 0,-1 1 0 0 0,1-1 0 0 0,0 1 0 0 0,0-1 0 0 0,-1 0 1 0 0,1 0-1 0 0,-1 0 0 0 0,1 0 0 0 0,-1 0 0 0 0,0 0 0 0 0,0 0 0 0 0,0 0 1 0 0,1-4-1 0 0,-2 5-1 0 0,1 0 0 0 0,-1 0 1 0 0,0 0-1 0 0,0 1 0 0 0,0-1 1 0 0,1 0-1 0 0,-1 0 0 0 0,0 0 1 0 0,1 0-1 0 0,-1 1 0 0 0,1-1 1 0 0,-1 0-1 0 0,1 0 0 0 0,-1 1 1 0 0,1-1-1 0 0,0 0 0 0 0,-1 1 0 0 0,1-1 1 0 0,0 1-1 0 0,-1-1 0 0 0,1 1 1 0 0,0-1-1 0 0,0 1 0 0 0,0-1 1 0 0,-1 1-1 0 0,2-1 0 0 0,1 7 23 0 0,-10 11 7 0 0,5-15-22 0 0,0 1 1 0 0,1-1-1 0 0,-1 0 0 0 0,1 1 1 0 0,-1 0-1 0 0,1-1 0 0 0,0 1 1 0 0,0 0-1 0 0,0-1 0 0 0,1 1 1 0 0,-1 0-1 0 0,0 0 1 0 0,1 3-1 0 0,-1-2 11 0 0,-5 15-23 0 0,1-1 134 0 0,20-31-17 0 0,-5-7-57 0 0,-10 18-57 0 0,1-1 1 0 0,0 1 0 0 0,0 0-1 0 0,0-1 1 0 0,0 1 0 0 0,1 0-1 0 0,-1 0 1 0 0,1 0 0 0 0,-1 0-1 0 0,4-4 1 0 0,-1 3 0 0 0,-3 1-4 0 0,1 0 0 0 0,-1 0 1 0 0,1 0-1 0 0,0 1 0 0 0,0-1 1 0 0,0 1-1 0 0,0-1 0 0 0,0 1 1 0 0,0 0-1 0 0,0-1 0 0 0,1 1 0 0 0,-1 0 1 0 0,0 0-1 0 0,1 1 0 0 0,-1-1 1 0 0,1 0-1 0 0,4 0 0 0 0,-8 4 5 0 0,1-1 1 0 0,-1 0-1 0 0,0 0 0 0 0,1 0 0 0 0,-1 0 1 0 0,0 0-1 0 0,0 0 0 0 0,0 0 0 0 0,-1 0 1 0 0,1-1-1 0 0,0 1 0 0 0,-1 0 0 0 0,1-1 1 0 0,-4 3-1 0 0,-1 3 51 0 0,3-2-31 0 0,1-2-17 0 0,0-1-1 0 0,0 1 0 0 0,0 0 1 0 0,0 0-1 0 0,0 0 1 0 0,1 1-1 0 0,-1-1 0 0 0,1 0 1 0 0,0 1-1 0 0,-1 6 1 0 0,5-12 11 0 0,1 0 0 0 0,-1 0 0 0 0,0 0 0 0 0,1 0 0 0 0,-1-1 0 0 0,0 1 0 0 0,-1-1 0 0 0,1 0 0 0 0,3-4 0 0 0,-3 4-15 0 0,13-13 6 0 0,-9 7-10 0 0,0 1 1 0 0,1 0-1 0 0,0 1 0 0 0,0-1 0 0 0,0 2 0 0 0,1-1 1 0 0,0 1-1 0 0,1 1 0 0 0,15-8 0 0 0,-25 13 3 0 0,1 0 0 0 0,-1 0 0 0 0,0 0 0 0 0,0 0 1 0 0,0 0-1 0 0,1 0 0 0 0,-1 0 0 0 0,0 0 0 0 0,0 0 0 0 0,0 0 0 0 0,1 0 0 0 0,-1 0 0 0 0,0 0 0 0 0,0 0 0 0 0,1 0 0 0 0,-1 0 0 0 0,0 1 0 0 0,0-1 0 0 0,0 0 0 0 0,0 0 0 0 0,1 0 1 0 0,-1 0-1 0 0,0 0 0 0 0,0 1 0 0 0,0-1 0 0 0,0 0 0 0 0,0 0 0 0 0,1 0 0 0 0,-1 0 0 0 0,0 1 0 0 0,0-1 0 0 0,0 0 0 0 0,0 0 0 0 0,0 0 0 0 0,0 1 0 0 0,0-1 0 0 0,0 0 1 0 0,0 0-1 0 0,0 0 0 0 0,0 1 0 0 0,0-1 0 0 0,0 0 0 0 0,0 0 0 0 0,0 0 0 0 0,0 1 0 0 0,0-1 0 0 0,-3 17 21 0 0,-12 13 8 0 0,12-26-26 0 0,-1 0-1 0 0,1 1 1 0 0,0-1-1 0 0,0 1 1 0 0,0 0-1 0 0,1 0 1 0 0,-3 7-1 0 0,-4 7 127 0 0,21-35-112 0 0,0 0 1 0 0,1 1-1 0 0,0 1 0 0 0,2 0 0 0 0,16-13 1 0 0,-31 27-19 0 0,0 0 0 0 0,0 0 0 0 0,0 0-1 0 0,0 0 1 0 0,0 0 0 0 0,0-1 0 0 0,0 1 0 0 0,0 0 0 0 0,0 0 0 0 0,0 0 0 0 0,0 0 0 0 0,0 0 0 0 0,0 0 0 0 0,1-1 0 0 0,-1 1 0 0 0,0 0 0 0 0,0 0 0 0 0,0 0 0 0 0,0 0 0 0 0,0 0 0 0 0,0 0 0 0 0,1 0 0 0 0,-1 0 0 0 0,0 0 0 0 0,0 0 0 0 0,0 0 0 0 0,0 0 0 0 0,0 0 0 0 0,1 0 0 0 0,-1 0 0 0 0,0 0 0 0 0,0 0 0 0 0,0 0 0 0 0,0 0 0 0 0,0 0-1 0 0,1 0 1 0 0,-1 0 0 0 0,0 0 0 0 0,0 0 0 0 0,0 0 0 0 0,0 0 0 0 0,0 0 0 0 0,1 0 0 0 0,-1 0 0 0 0,0 0 0 0 0,0 0 0 0 0,0 0 0 0 0,0 0 0 0 0,0 0 0 0 0,0 1 0 0 0,0-1 0 0 0,1 0 0 0 0,-1 0 0 0 0,0 0 0 0 0,0 0 0 0 0,0 0 0 0 0,0 0 0 0 0,0 1 0 0 0,0-1 0 0 0,0 0 0 0 0,-2 14-21 0 0,-13 17 132 0 0,5-18 0 0 0,1 0 0 0 0,1 1-1 0 0,-12 24 1 0 0,13-23-77 0 0,23-38 63 0 0,-13 21-76 0 0,-1-1 0 0 0,1 0 0 0 0,-1 0 0 0 0,0-1-1 0 0,0 1 1 0 0,0 0 0 0 0,0-1 0 0 0,-1 1 0 0 0,1-1-1 0 0,-1 0 1 0 0,0 0 0 0 0,0 1 0 0 0,0-6 0 0 0,-2 9-22 0 0,0-1 0 0 0,-1 0 0 0 0,1 1-1 0 0,0-1 1 0 0,-1 1 0 0 0,1 0 0 0 0,-1-1 0 0 0,1 1 0 0 0,0 0 0 0 0,-1 0 0 0 0,1 0 0 0 0,-1 0 0 0 0,1 0 0 0 0,-1 0 0 0 0,1 0 0 0 0,-1 0 0 0 0,1 1-1 0 0,0-1 1 0 0,-1 0 0 0 0,-2 2 0 0 0,3-1 5 0 0,0-1 0 0 0,-1 1-1 0 0,1-1 1 0 0,0 0 0 0 0,0 0-1 0 0,-1 1 1 0 0,1-1 0 0 0,0 0-1 0 0,-1 0 1 0 0,1 0 0 0 0,0 0-1 0 0,-1-1 1 0 0,1 1 0 0 0,0 0-1 0 0,-1 0 1 0 0,-1-2 0 0 0,3 0-16 0 0,0 0 1 0 0,1 0 0 0 0,0 0 0 0 0,-1 0-1 0 0,1 0 1 0 0,0 0 0 0 0,0 0-1 0 0,0 0 1 0 0,0 0 0 0 0,0 0-1 0 0,0 0 1 0 0,3-3 0 0 0,-2 4 5 0 0,-1-1-1 0 0,1 0 1 0 0,-1 0 0 0 0,0 0 0 0 0,0 0 0 0 0,1-1 0 0 0,-1 1 0 0 0,-1 0 0 0 0,1 0 0 0 0,0-1-1 0 0,-1 1 1 0 0,1 0 0 0 0,0-4 0 0 0,-34 37-56 0 0,-32 36 155 0 0,65-124-74 0 0,-7 61-32 0 0,1 1-1 0 0,0 0 1 0 0,0 0 0 0 0,1 0-1 0 0,-7 8 1 0 0,5-4-432 0 0,-16 22 495 0 0,16-15-2578 0 0,8-3-4026 0 0,1-10 3960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7:47.7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38 36 4857 0 0,'-2'-9'8480'0'0,"-3"39"-6200"0"0,-4 48-2135 0 0,10-34 299 0 0,-1-44-289 0 0,-3-45 404 0 0,11-89-137 0 0,-7 157-238 0 0,-2 0 0 0 0,-1 0-1 0 0,0 0 1 0 0,-2 0 0 0 0,0-1-1 0 0,-11 30 1 0 0,17-43 169 0 0,-1-17-79 0 0,-1-8-117 0 0,1 15-157 0 0,-1-1 1 0 0,0 0-1 0 0,0 0 0 0 0,0 0 1 0 0,0 0-1 0 0,0 0 1 0 0,0 0-1 0 0,-1 1 0 0 0,1-1 1 0 0,-1 0-1 0 0,1 0 1 0 0,-1 0-1 0 0,0-2 0 0 0,1-1-180 0 0,0 0 0 0 0,0 0 0 0 0,1 0 0 0 0,0 1 0 0 0,0-1 0 0 0,0 0-1 0 0,0 0 1 0 0,1 0 0 0 0,0 1 0 0 0,3-6 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8:05.11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109 50 2048 0 0,'-13'21'9238'0'0,"-11"34"-7437"0"0,-47 190 3002 0 0,108-312-3865 0 0,-6-3-877 0 0,-20 49-58 0 0,-2 0 1 0 0,0 0 0 0 0,-1-1-1 0 0,8-40 1 0 0,-15 56 13 0 0,1 0 0 0 0,0 1 0 0 0,-1 0 1 0 0,2-1-1 0 0,-1 1 0 0 0,1 0 0 0 0,-1 0 1 0 0,1 1-1 0 0,1-1 0 0 0,-1 0 0 0 0,1 1 1 0 0,-1 0-1 0 0,6-5 0 0 0,-8 13 7 0 0,0 0 0 0 0,-1 1 0 0 0,0-1 0 0 0,0 0-1 0 0,0 0 1 0 0,0 0 0 0 0,-1 0 0 0 0,0 0 0 0 0,-1 6 0 0 0,-48 221 389 0 0,45-200-265 0 0,0 2 30 0 0,-15 53 0 0 0,16-76-150 0 0,-3 13 58 0 0,0 0 0 0 0,1 1 0 0 0,-3 24 0 0 0,32-103 391 0 0,29-95-420 0 0,-42 122-44 0 0,84-176-37 0 0,-74 165 54 0 0,-20 38-24 0 0,1-1 0 0 0,-1 1 0 0 0,1 0 1 0 0,-1-1-1 0 0,1 1 0 0 0,0-1 0 0 0,0 1 1 0 0,-1 0-1 0 0,1 0 0 0 0,0 0 0 0 0,0-1 1 0 0,1 1-1 0 0,-1 0 0 0 0,0 0 0 0 0,0 0 0 0 0,0 1 1 0 0,1-1-1 0 0,-1 0 0 0 0,0 0 0 0 0,1 1 1 0 0,2-2-1 0 0,-3 3 2 0 0,0 0 1 0 0,-1 0-1 0 0,1 0 1 0 0,0 0-1 0 0,0 0 1 0 0,-1 0-1 0 0,1 0 1 0 0,-1 0-1 0 0,1 0 1 0 0,-1 0-1 0 0,1 0 1 0 0,-1 1-1 0 0,1-1 1 0 0,-1 0-1 0 0,0 0 1 0 0,0 0-1 0 0,0 1 1 0 0,0-1-1 0 0,0 0 1 0 0,0 0-1 0 0,0 1 1 0 0,0-1-1 0 0,0 0 1 0 0,-1 0-1 0 0,1 1 1 0 0,-1 1-1 0 0,-17 101 119 0 0,-59 191 0 0 0,44-184-47 0 0,30-98-81 0 0,0-7-6 0 0,2-1 1 0 0,-1 1 0 0 0,1 0-1 0 0,-1 0 1 0 0,2 0-1 0 0,-1 1 1 0 0,1 7 0 0 0,19-50 134 0 0,48-159-68 0 0,-24 68-53 0 0,68-144 0 0 0,-108 265-58 0 0,-2 3 19 0 0,1-1-1 0 0,-1 1 1 0 0,1 0 0 0 0,-1 0-1 0 0,1-1 1 0 0,0 1-1 0 0,0 0 1 0 0,1 0-1 0 0,-1 1 1 0 0,0-1-1 0 0,1 0 1 0 0,0 1-1 0 0,3-3 1 0 0,-5 9-17 0 0,-1 0 0 0 0,0 0 1 0 0,0 0-1 0 0,-1 0 0 0 0,1 0 0 0 0,-1 0 1 0 0,0 0-1 0 0,-1 5 0 0 0,-50 172 65 0 0,-36 142 294 0 0,83-302-298 0 0,2-12-8 0 0,0-1 0 0 0,1 1-1 0 0,0 0 1 0 0,1-1-1 0 0,0 1 1 0 0,1 0 0 0 0,0 0-1 0 0,1 11 1 0 0,-2-20-1 0 0,1 0-1 0 0,1 0 1 0 0,-1 0 0 0 0,0 0-1 0 0,0 0 1 0 0,0 1-1 0 0,0-1 1 0 0,0 0 0 0 0,0 0-1 0 0,0 0 1 0 0,0 0 0 0 0,0 0-1 0 0,0 0 1 0 0,0 0 0 0 0,0 1-1 0 0,0-1 1 0 0,0 0 0 0 0,0 0-1 0 0,0 0 1 0 0,1 0 0 0 0,-1 0-1 0 0,0 0 1 0 0,0 0 0 0 0,0 0-1 0 0,0 0 1 0 0,0 0 0 0 0,0 0-1 0 0,0 1 1 0 0,1-1-1 0 0,-1 0 1 0 0,0 0 0 0 0,0 0-1 0 0,0 0 1 0 0,0 0 0 0 0,0 0-1 0 0,0 0 1 0 0,1 0 0 0 0,-1 0-1 0 0,0 0 1 0 0,0 0 0 0 0,0 0-1 0 0,0 0 1 0 0,0 0 0 0 0,0 0-1 0 0,1 0 1 0 0,-1-1 0 0 0,0 1-1 0 0,0 0 1 0 0,0 0 0 0 0,0 0-1 0 0,0 0 1 0 0,0 0-1 0 0,0 0 1 0 0,0 0 0 0 0,1 0-1 0 0,-1 0 1 0 0,0 0 0 0 0,0-1-1 0 0,0 1 1 0 0,0 0 0 0 0,0 0-1 0 0,0 0 1 0 0,9-13 93 0 0,4-13 4 0 0,88-256-36 0 0,-55 132-410 0 0,-15 44 108 0 0,-115 338-380 0 0,-55 181 1390 0 0,248-747-422 0 0,-95 293-280 0 0,9-34-135 0 0,16-97 0 0 0,-34 147-78 0 0,-17 69-78 0 0,-16 43 0 0 0,0-4 244 0 0,-58 170 260 0 0,47-147-106 0 0,50-144-107 0 0,7-51 0 0 0,13-53-72 0 0,-20 108-90 0 0,-1-1 0 0 0,-2 0 0 0 0,-2 0 0 0 0,-1 0 0 0 0,-2-1 0 0 0,-1 1 1 0 0,-2-1-1 0 0,-5-45 0 0 0,5 81 83 0 0,0-1 0 0 0,0 1 1 0 0,0-1-1 0 0,0 1 0 0 0,0 0 0 0 0,0-1 1 0 0,0 1-1 0 0,0 0 0 0 0,0-1 0 0 0,0 1 1 0 0,0-1-1 0 0,0 1 0 0 0,0 0 0 0 0,0-1 1 0 0,-1 1-1 0 0,1 0 0 0 0,0-1 1 0 0,0 1-1 0 0,0 0 0 0 0,-1-1 0 0 0,1 1 1 0 0,0 0-1 0 0,0 0 0 0 0,-1-1 0 0 0,1 1 1 0 0,0 0-1 0 0,0 0 0 0 0,-1-1 0 0 0,1 1 1 0 0,0 0-1 0 0,-1 0 0 0 0,1 0 0 0 0,0 0 1 0 0,-1-1-1 0 0,1 1 0 0 0,-1 0 0 0 0,0 0 1 0 0,-10 13-167 0 0,-10 32 59 0 0,19-39 93 0 0,-18 47 183 0 0,-15 64 0 0 0,21-67 146 0 0,-33 83 1 0 0,21-77-42 0 0,32-72-188 0 0,0 1 1 0 0,5-32-1 0 0,4-10 40 0 0,-3 23-110 0 0,-1 0 0 0 0,-3-1-1 0 0,0-1 1 0 0,-3 0 0 0 0,3-50-1 0 0,-8 86-9 0 0,0 0-1 0 0,0-1 0 0 0,0 1 0 0 0,0 0 0 0 0,0-1 0 0 0,0 1 0 0 0,1-1 1 0 0,-1 1-1 0 0,0 0 0 0 0,0-1 0 0 0,0 1 0 0 0,-1 0 0 0 0,1-1 0 0 0,0 1 1 0 0,0 0-1 0 0,0-1 0 0 0,0 1 0 0 0,0-1 0 0 0,0 1 0 0 0,0 0 0 0 0,-1-1 1 0 0,1 1-1 0 0,0 0 0 0 0,0 0 0 0 0,0-1 0 0 0,-1 1 0 0 0,1 0 0 0 0,0-1 1 0 0,-1 1-1 0 0,1 0 0 0 0,0 0 0 0 0,0 0 0 0 0,-1-1 0 0 0,1 1 0 0 0,0 0 1 0 0,-1 0-1 0 0,1 0 0 0 0,0 0 0 0 0,-1 0 0 0 0,0-1 0 0 0,-13 12-105 0 0,-11 21-5 0 0,9-2 145 0 0,1 2-1 0 0,2 0 1 0 0,1 0 0 0 0,-13 54-1 0 0,23-53-17 0 0,3-27 10 0 0,1-23 67 0 0,1-2-83 0 0,2 0-1 0 0,0 0 1 0 0,1 1 0 0 0,11-26 0 0 0,7-19 45 0 0,-21 53-35 0 0,0 1 0 0 0,0-1-1 0 0,-1 0 1 0 0,-1 0 0 0 0,1 0-1 0 0,-2 0 1 0 0,0-17 0 0 0,-3 26-54 0 0,-4 11 40 0 0,-2 11 3 0 0,-47 225 98 0 0,52-218-64 0 0,-2 46 1 0 0,15-91 64 0 0,1-6-58 0 0,-9 12-53 0 0,1 0 0 0 0,0 0 0 0 0,0 0 0 0 0,1 0 0 0 0,1 0 0 0 0,0 1 0 0 0,0 0 0 0 0,1 0 0 0 0,0 0 0 0 0,1 0 0 0 0,0 1 0 0 0,1 0 0 0 0,14-17 0 0 0,-20 26 4 0 0,-1 0 0 0 0,0 0 0 0 0,0-1 1 0 0,0 1-1 0 0,0 0 0 0 0,0 0 0 0 0,1 0 0 0 0,-1 0 0 0 0,0 0 0 0 0,0-1 0 0 0,0 1 0 0 0,1 0 1 0 0,-1 0-1 0 0,0 0 0 0 0,0 0 0 0 0,0 0 0 0 0,1 0 0 0 0,-1 0 0 0 0,0 0 0 0 0,0 0 0 0 0,1 0 1 0 0,-1-1-1 0 0,0 1 0 0 0,0 0 0 0 0,1 0 0 0 0,-1 1 0 0 0,0-1 0 0 0,0 0 0 0 0,1 0 0 0 0,-1 0 0 0 0,0 0 1 0 0,0 0-1 0 0,0 0 0 0 0,1 0 0 0 0,-1 0 0 0 0,0 0 0 0 0,0 0 0 0 0,0 1 0 0 0,1-1 0 0 0,-1 0 1 0 0,0 0-1 0 0,0 0 0 0 0,0 0 0 0 0,1 1 0 0 0,-1-1 0 0 0,0 0 0 0 0,0 0 0 0 0,0 0 0 0 0,0 1 1 0 0,0-1-1 0 0,0 0 0 0 0,0 0 0 0 0,0 0 0 0 0,1 1 0 0 0,-1-1 0 0 0,0 23-23 0 0,-9 24 47 0 0,-20 44 12 0 0,17-57-30 0 0,1 0-1 0 0,2 1 1 0 0,-7 58 0 0 0,54-191-13 0 0,-32 84 10 0 0,0 0 1 0 0,1 0 0 0 0,1 1 0 0 0,0 0-1 0 0,1 0 1 0 0,12-14 0 0 0,-34 82 35 0 0,-2-1-32 0 0,11-35-40 0 0,-2 0 1 0 0,0-1 0 0 0,-1 0 0 0 0,-18 34-1 0 0,32-75-14512 0 0,-2 16 10244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8:09.15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40 37 4041 0 0,'-1'-1'1655'0'0,"-28"-15"8540"0"0,20 6-7192 0 0,9 9-2944 0 0,0 1 0 0 0,0 0 0 0 0,0-1 0 0 0,0 1 0 0 0,1 0 0 0 0,-1-1 0 0 0,0 1 0 0 0,0 0 0 0 0,0-1 0 0 0,1 1 1 0 0,-1 0-1 0 0,0 0 0 0 0,0-1 0 0 0,1 1 0 0 0,-1 0 0 0 0,0 0 0 0 0,0-1 0 0 0,1 1 0 0 0,-1 0 0 0 0,0 0 0 0 0,1 0 0 0 0,-1 0 0 0 0,0-1 0 0 0,1 1 0 0 0,-1 0 0 0 0,1 0 0 0 0,-1 0 0 0 0,0 0 0 0 0,1 0 0 0 0,-1 0 0 0 0,0 0 0 0 0,1 0 0 0 0,-1 0 0 0 0,1 0 0 0 0,12 0 280 0 0,-1-1-1 0 0,0 2 0 0 0,23 2 0 0 0,-26-1-362 0 0,1-1 0 0 0,0 0 0 0 0,-1-1 0 0 0,1 0 0 0 0,0-1 0 0 0,0 0 0 0 0,15-3 0 0 0,0 1-7214 0 0,-18 4 4582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8:09.77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15 7738 0 0,'1'-1'425'0'0,"0"0"0"0"0,-1 1 0 0 0,1-1 0 0 0,0 0 0 0 0,0 1 0 0 0,-1-1 0 0 0,1 1 0 0 0,0-1 0 0 0,0 1 0 0 0,0-1 0 0 0,0 1 1 0 0,0 0-1 0 0,0-1 0 0 0,0 1 0 0 0,0 0 0 0 0,0 0 0 0 0,0 0 0 0 0,1-1 0 0 0,38-4 1937 0 0,-38 5-2291 0 0,-1 0 0 0 0,1 0 0 0 0,-1-1 0 0 0,1 1 0 0 0,-1 0 0 0 0,1 0 0 0 0,-1 0 0 0 0,1 1 0 0 0,-1-1 0 0 0,1 0 1 0 0,-1 0-1 0 0,1 1 0 0 0,-1-1 0 0 0,1 1 0 0 0,-1 0 0 0 0,1-1 0 0 0,-1 1 0 0 0,0 0 0 0 0,0 0 0 0 0,1 0 0 0 0,-1 0 0 0 0,0 0 0 0 0,0 0 0 0 0,0 0 0 0 0,0 0 0 0 0,0 0 0 0 0,0 0 0 0 0,0 1 1 0 0,0-1-1 0 0,0 2 0 0 0,0 1-24 0 0,-1 0 0 0 0,-1 1 0 0 0,1-1 1 0 0,0 0-1 0 0,-1 0 0 0 0,0 0 0 0 0,0 0 1 0 0,0 0-1 0 0,-1-1 0 0 0,1 1 1 0 0,-3 4-1 0 0,-14 24-12 0 0,15-28-20 0 0,0 1 0 0 0,0 0 0 0 0,0 0 0 0 0,0 1 0 0 0,1-1 0 0 0,0 0 0 0 0,0 1 0 0 0,0 0 0 0 0,1-1 0 0 0,-1 8 0 0 0,51-26 102 0 0,-43 12-107 0 0,-1 1 1 0 0,0-1-1 0 0,1 1 0 0 0,-1 0 0 0 0,1 0 1 0 0,-1 1-1 0 0,1-1 0 0 0,-1 1 1 0 0,0 1-1 0 0,10 2 0 0 0,-13-3 1 0 0,-1-1 0 0 0,0 1-1 0 0,1 0 1 0 0,-1-1 0 0 0,0 1 0 0 0,0 0-1 0 0,0 0 1 0 0,0 0 0 0 0,0 0 0 0 0,0 0-1 0 0,0 0 1 0 0,0 0 0 0 0,0 0 0 0 0,0 0 0 0 0,-1 0-1 0 0,1 1 1 0 0,0-1 0 0 0,0 3 0 0 0,-1-2 6 0 0,1 0 1 0 0,-1-1-1 0 0,0 1 1 0 0,-1 0-1 0 0,1 0 0 0 0,0 0 1 0 0,0 0-1 0 0,-1 0 1 0 0,1 0-1 0 0,-1 0 1 0 0,0-1-1 0 0,0 1 1 0 0,1 0-1 0 0,-1 0 1 0 0,0-1-1 0 0,0 1 1 0 0,-1-1-1 0 0,0 2 1 0 0,-1 1-58 0 0,-1-2 0 0 0,0 1 0 0 0,1 0 1 0 0,-1-1-1 0 0,0 0 0 0 0,0 1 0 0 0,0-2 1 0 0,-1 1-1 0 0,1 0 0 0 0,0-1 0 0 0,-1 0 1 0 0,1 0-1 0 0,-1 0 0 0 0,1-1 0 0 0,-1 1 0 0 0,1-1 1 0 0,-1 0-1 0 0,-7-1 0 0 0,-19 2-7997 0 0,28 0 6023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39.75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44 16 5833 0 0,'0'0'1406'0'0,"13"-5"5119"0"0,14-5-4932 0 0,-25 10-1568 0 0,0-1 1 0 0,-1 1 0 0 0,1 0-1 0 0,0 0 1 0 0,0 1 0 0 0,0-1-1 0 0,0 0 1 0 0,0 1 0 0 0,0-1 0 0 0,-1 1-1 0 0,1-1 1 0 0,0 1 0 0 0,0 0-1 0 0,-1 0 1 0 0,1 0 0 0 0,0 0-1 0 0,-1 0 1 0 0,1 0 0 0 0,1 1-1 0 0,-3 0 20 0 0,1-1 0 0 0,-1 0 0 0 0,0 0 0 0 0,1 0 0 0 0,-1 0 0 0 0,0 0 0 0 0,1 1 0 0 0,-1-1-1 0 0,0 0 1 0 0,0 0 0 0 0,0 0 0 0 0,0 1 0 0 0,0-1 0 0 0,0 0 0 0 0,-1 0 0 0 0,1 0 0 0 0,0 1-1 0 0,-1-1 1 0 0,1 0 0 0 0,-1 0 0 0 0,0 2 0 0 0,-4 6 187 0 0,0-1 0 0 0,-1 0 0 0 0,0 0-1 0 0,0 0 1 0 0,-11 10 0 0 0,14-12-236 0 0,11-5-6 0 0,13 1-1 0 0,-19-1 15 0 0,0-1-1 0 0,-1 0 1 0 0,1 1 0 0 0,-1-1 0 0 0,1 1 0 0 0,0 0-1 0 0,-1-1 1 0 0,1 1 0 0 0,-1 0 0 0 0,0 0-1 0 0,1 0 1 0 0,-1 0 0 0 0,0 0 0 0 0,1 0 0 0 0,-1 1-1 0 0,0-1 1 0 0,0 0 0 0 0,0 1 0 0 0,0-1-1 0 0,0 0 1 0 0,0 1 0 0 0,-1-1 0 0 0,1 1-1 0 0,0 0 1 0 0,-1-1 0 0 0,1 1 0 0 0,-1-1 0 0 0,1 1-1 0 0,-1 0 1 0 0,0-1 0 0 0,0 1 0 0 0,0 0-1 0 0,0-1 1 0 0,0 1 0 0 0,0 0 0 0 0,0 0 0 0 0,-1-1-1 0 0,1 1 1 0 0,-1-1 0 0 0,1 1 0 0 0,-1 0-1 0 0,1-1 1 0 0,-1 1 0 0 0,0-1 0 0 0,0 1-1 0 0,-1 1 1 0 0,-1 1 19 0 0,0 0 0 0 0,0 0 0 0 0,0 0 0 0 0,0 0-1 0 0,-1-1 1 0 0,0 1 0 0 0,1-1 0 0 0,-1 0 0 0 0,0 0 0 0 0,-1 0-1 0 0,1-1 1 0 0,-1 1 0 0 0,1-1 0 0 0,-1 0 0 0 0,-5 1 0 0 0,-15-1-623 0 0,1-8-8381 0 0,23 6 8548 0 0,-8-3-3527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8:10.83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1 171 9378 0 0,'46'-6'8021'0'0,"1"-10"-3719"0"0,46-32-2325 0 0,0 1-1262 0 0,-31 19-588 0 0,-14 7-6656 0 0,-40 17 2301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11.59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183 28 5521 0 0,'3'-4'1714'0'0,"7"-17"10851"0"0,-11 21-12363 0 0,0 0 0 0 0,0-1 0 0 0,0 1 0 0 0,0-1 1 0 0,1 1-1 0 0,-1 0 0 0 0,0 0 0 0 0,0 0 0 0 0,0 0 0 0 0,0-1 0 0 0,0 1 0 0 0,-1 0 1 0 0,1 1-1 0 0,0-1 0 0 0,0 0 0 0 0,1 0 0 0 0,-1 0 0 0 0,0 1 0 0 0,0-1 0 0 0,0 0 0 0 0,-2 1 1 0 0,-20 4 220 0 0,8-3-317 0 0,0 1 0 0 0,0 1 0 0 0,-15 5 1 0 0,28-7-72 0 0,0-1 1 0 0,-1 1-1 0 0,1 0 1 0 0,0-1-1 0 0,0 1 1 0 0,0 0-1 0 0,0 0 1 0 0,0 1-1 0 0,1-1 1 0 0,-1 0-1 0 0,0 1 1 0 0,1-1 0 0 0,0 1-1 0 0,0-1 1 0 0,0 1-1 0 0,0-1 1 0 0,0 1-1 0 0,0 0 1 0 0,0 4-1 0 0,-6 64 567 0 0,4-35-422 0 0,15-41-178 0 0,0 0 0 0 0,0 1-1 0 0,0 1 1 0 0,1 0 0 0 0,18-2 0 0 0,-26 5 11 0 0,-1 1 0 0 0,1 0 0 0 0,-1 0 1 0 0,1 1-1 0 0,-1 0 0 0 0,0-1 0 0 0,0 1 1 0 0,1 1-1 0 0,-1-1 0 0 0,-1 0 0 0 0,1 1 0 0 0,0 0 1 0 0,-1 0-1 0 0,1 0 0 0 0,-1 1 0 0 0,0-1 1 0 0,0 1-1 0 0,3 4 0 0 0,-4-5 1 0 0,1 0-1 0 0,-1 0 0 0 0,0 0 1 0 0,0 1-1 0 0,0-1 1 0 0,0 1-1 0 0,-1-1 0 0 0,0 1 1 0 0,1 0-1 0 0,-1 0 1 0 0,-1 0-1 0 0,1-1 1 0 0,0 1-1 0 0,-1 0 0 0 0,0 0 1 0 0,0 0-1 0 0,0 0 1 0 0,0 0-1 0 0,-1 0 1 0 0,0 0-1 0 0,-1 6 0 0 0,-1-4-24 0 0,0-1 0 0 0,-1 0 0 0 0,1-1-1 0 0,-1 1 1 0 0,0 0 0 0 0,0-1 0 0 0,-1 0-1 0 0,1 0 1 0 0,-1 0 0 0 0,0-1-1 0 0,0 0 1 0 0,0 0 0 0 0,0 0 0 0 0,-1 0-1 0 0,1-1 1 0 0,-1 0 0 0 0,0 0-1 0 0,1 0 1 0 0,-1-1 0 0 0,0 0 0 0 0,0 0-1 0 0,0 0 1 0 0,0-1 0 0 0,0 0-1 0 0,0 0 1 0 0,0-1 0 0 0,0 1 0 0 0,0-1-1 0 0,0-1 1 0 0,0 1 0 0 0,1-1 0 0 0,-1 0-1 0 0,0 0 1 0 0,-6-4 0 0 0,4 3-1013 0 0,-9-6-1219 0 0,11 2-4490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1.15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98 0 4041 0 0,'-8'4'9266'0'0,"4"0"-8937"0"0,0 0-1 0 0,1 0 1 0 0,-1 1-1 0 0,1-1 1 0 0,0 1-1 0 0,0 0 1 0 0,-3 6-1 0 0,4-3-213 0 0,-1 0-1 0 0,0 0 1 0 0,0 0-1 0 0,-1-1 1 0 0,0 0-1 0 0,-6 9 1 0 0,6-11-53 0 0,0 1 0 0 0,1-1-1 0 0,0 1 1 0 0,0 0 0 0 0,0 0 0 0 0,1 0 0 0 0,-1 0 0 0 0,2 1-1 0 0,-1-1 1 0 0,-1 10 0 0 0,30-60 173 0 0,-23 39-225 0 0,0 0 0 0 0,0 0 0 0 0,1 0 0 0 0,0 0 1 0 0,-1 1-1 0 0,2 0 0 0 0,5-4 0 0 0,-30 84 632 0 0,4-31-509 0 0,12-37-95 0 0,0 1 1 0 0,0 0-1 0 0,0-1 1 0 0,1 1-1 0 0,1 0 1 0 0,-1 0 0 0 0,1 16-1 0 0,1-24-34 0 0,0-1 0 0 0,0 0 0 0 0,0 0 0 0 0,0 0 0 0 0,0 1 0 0 0,0-1 0 0 0,0 0-1 0 0,0 0 1 0 0,0 0 0 0 0,0 0 0 0 0,0 1 0 0 0,0-1 0 0 0,0 0 0 0 0,1 0 0 0 0,-1 0 0 0 0,0 0 0 0 0,0 0 0 0 0,0 1 0 0 0,0-1 0 0 0,0 0 0 0 0,0 0-1 0 0,0 0 1 0 0,1 0 0 0 0,-1 0 0 0 0,0 0 0 0 0,0 1 0 0 0,0-1 0 0 0,0 0 0 0 0,1 0 0 0 0,-1 0 0 0 0,0 0 0 0 0,0 0 0 0 0,0 0 0 0 0,0 0 0 0 0,1 0-1 0 0,-1 0 1 0 0,0 0 0 0 0,0 0 0 0 0,0 0 0 0 0,0 0 0 0 0,1 0 0 0 0,-1 0 0 0 0,0 0 0 0 0,0 0 0 0 0,0 0 0 0 0,1 0 0 0 0,-1 0 0 0 0,11-8 103 0 0,7-12 26 0 0,40-94-65 0 0,-23 67 80 0 0,-35 46-105 0 0,-3 4-37 0 0,0 1 0 0 0,0-1 0 0 0,0 0-1 0 0,0 1 1 0 0,1-1 0 0 0,-1 1 0 0 0,1 0 0 0 0,0 0-1 0 0,0 0 1 0 0,-1 5 0 0 0,2-6 5 0 0,-16 32 206 0 0,-20 64 1 0 0,38-82-153 0 0,0-14 72 0 0,-1-12-5 0 0,1 2-112 0 0,0-1-1 0 0,0 0 0 0 0,1 1 0 0 0,0-1 0 0 0,0 1 1 0 0,6-12-1 0 0,3-14-16 0 0,-3 6-19 0 0,-5 19 15 0 0,0 0 0 0 0,-1-1 1 0 0,0 1-1 0 0,-1 0 0 0 0,1-11 1 0 0,-26 77-98 0 0,12-22 27 0 0,15-62 140 0 0,0 10-82 0 0,-2 2 2 0 0,2 0 1 0 0,0 0-1 0 0,1 0 0 0 0,0 0 0 0 0,1 0 0 0 0,8-15 1 0 0,-16 33-517 0 0,-15 20 1779 0 0,14-15-3002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1.85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 51 5097 0 0,'0'-1'409'0'0,"-1"0"0"0"0,1 0 1 0 0,0 0-1 0 0,0 0 0 0 0,0 0 0 0 0,0-1 0 0 0,-1 1 0 0 0,1 0 0 0 0,1 0 1 0 0,-1 0-1 0 0,0 0 0 0 0,0 0 0 0 0,0 0 0 0 0,0 0 0 0 0,1 0 1 0 0,-1 0-1 0 0,0 0 0 0 0,1 0 0 0 0,-1 0 0 0 0,1 0 0 0 0,-1 0 1 0 0,1 0-1 0 0,0 1 0 0 0,-1-1 0 0 0,2-1 0 0 0,0 0-121 0 0,0 0 1 0 0,1 0-1 0 0,-1 0 0 0 0,0 0 1 0 0,1 0-1 0 0,-1 1 0 0 0,1-1 1 0 0,-1 1-1 0 0,1 0 0 0 0,3-1 1 0 0,-5 1-261 0 0,0 0-1 0 0,0 1 1 0 0,1-1 0 0 0,-1 1 0 0 0,0 0-1 0 0,1-1 1 0 0,-1 1 0 0 0,0 0 0 0 0,1 0-1 0 0,-1 0 1 0 0,0 0 0 0 0,1 0 0 0 0,-1 0-1 0 0,0 0 1 0 0,1 0 0 0 0,-1 1 0 0 0,0-1-1 0 0,0 0 1 0 0,1 1 0 0 0,-1-1 0 0 0,0 1-1 0 0,0-1 1 0 0,1 1 0 0 0,-1 0 0 0 0,0 0-1 0 0,0-1 1 0 0,0 1 0 0 0,0 0 0 0 0,0 0-1 0 0,0 0 1 0 0,0 0 0 0 0,-1 0 0 0 0,1 0-1 0 0,0 0 1 0 0,0 1 0 0 0,-1-1 0 0 0,1 0-1 0 0,-1 0 1 0 0,1 0 0 0 0,-1 1 0 0 0,1-1-1 0 0,-1 0 1 0 0,0 1 0 0 0,0-1 0 0 0,0 0-1 0 0,0 1 1 0 0,0-1 0 0 0,0 0 0 0 0,0 1-1 0 0,0-1 1 0 0,0 0 0 0 0,-1 3 0 0 0,0 1 13 0 0,0 0-1 0 0,0 0 1 0 0,-1 0 0 0 0,0-1 0 0 0,0 1 0 0 0,0 0 0 0 0,0-1-1 0 0,-1 1 1 0 0,1-1 0 0 0,-1 0 0 0 0,-6 7 0 0 0,5-6-12 0 0,0 0 1 0 0,0 1-1 0 0,0-1 1 0 0,1 1-1 0 0,-4 10 1 0 0,57-7 179 0 0,-48-8-202 0 0,-1-1 1 0 0,0 0 0 0 0,1 1-1 0 0,-1 0 1 0 0,0-1-1 0 0,1 1 1 0 0,-1 0-1 0 0,0 0 1 0 0,0-1 0 0 0,0 1-1 0 0,1 0 1 0 0,-1 0-1 0 0,0 1 1 0 0,0-1-1 0 0,-1 0 1 0 0,1 0-1 0 0,0 0 1 0 0,0 1 0 0 0,-1-1-1 0 0,1 0 1 0 0,0 0-1 0 0,-1 1 1 0 0,1 1-1 0 0,-1-2 21 0 0,0 1-1 0 0,-1-1 0 0 0,1 1 1 0 0,0-1-1 0 0,-1 0 0 0 0,1 1 1 0 0,-1-1-1 0 0,0 0 0 0 0,1 1 1 0 0,-1-1-1 0 0,0 0 0 0 0,0 0 1 0 0,0 0-1 0 0,0 0 0 0 0,0 0 1 0 0,0 0-1 0 0,0 0 1 0 0,-2 2-1 0 0,-3 1-109 0 0,0 0-1 0 0,0 0 1 0 0,-1-1 0 0 0,1 1-1 0 0,-1-1 1 0 0,0-1 0 0 0,-14 4 0 0 0,18-5-278 0 0,-10 1-2598 0 0,7 2-2349 0 0,4 0 3229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2.93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139 13 5993 0 0,'-1'-1'203'0'0,"1"0"0"0"0,-1 1 0 0 0,1-1 0 0 0,-1 0 0 0 0,1 0-1 0 0,-1 1 1 0 0,0-1 0 0 0,1 0 0 0 0,-1 1 0 0 0,0-1 0 0 0,1 1 0 0 0,-1-1 0 0 0,0 0-1 0 0,0 1 1 0 0,0 0 0 0 0,1-1 0 0 0,-1 1 0 0 0,0 0 0 0 0,0-1 0 0 0,0 1-1 0 0,0 0 1 0 0,0 0 0 0 0,0-1 0 0 0,0 1 0 0 0,0 0 0 0 0,1 0 0 0 0,-1 0-1 0 0,0 0 1 0 0,0 1 0 0 0,0-1 0 0 0,0 0 0 0 0,-1 1 0 0 0,-1 0 64 0 0,1 0 1 0 0,-1 1-1 0 0,1 0 1 0 0,0-1-1 0 0,0 1 1 0 0,-1 0-1 0 0,1 0 1 0 0,0 1-1 0 0,1-1 1 0 0,-4 4-1 0 0,-1 3 155 0 0,1 1 0 0 0,0-1-1 0 0,0 1 1 0 0,1 0-1 0 0,-3 11 1 0 0,3-10-137 0 0,0 0 0 0 0,0 0-1 0 0,-1-1 1 0 0,-9 17 0 0 0,-8 14 575 0 0,44-82 77 0 0,-15 29-893 0 0,0-1 0 0 0,-1 1 0 0 0,0-2 0 0 0,-1 1 0 0 0,7-27 0 0 0,-16-9 164 0 0,6 75-146 0 0,-2-14-40 0 0,-1-1-1 0 0,0 0 0 0 0,-1 1 1 0 0,0-1-1 0 0,-4 12 0 0 0,2-10 62 0 0,1 0-1 0 0,0-1 0 0 0,-1 24 1 0 0,9-21 24 0 0,5-17 117 0 0,-9 1-208 0 0,0 0 1 0 0,1-1-1 0 0,-1 1 1 0 0,0 0 0 0 0,0 0-1 0 0,0-1 1 0 0,0 1-1 0 0,-1-1 1 0 0,1 1-1 0 0,0-1 1 0 0,0 1-1 0 0,-1-1 1 0 0,1 1-1 0 0,-1-1 1 0 0,0 0-1 0 0,1-2 1 0 0,0-4-11 0 0,1 0 1 0 0,0 0-1 0 0,1 0 1 0 0,-1 0-1 0 0,2 0 1 0 0,-1 1-1 0 0,1-1 0 0 0,0 1 1 0 0,8-11-1 0 0,7-15 79 0 0,-36 97 69 0 0,6-20-73 0 0,3 1-31 0 0,8-45-49 0 0,0 0 0 0 0,0 0 0 0 0,0 1 0 0 0,0-1 0 0 0,0 0 1 0 0,0 0-1 0 0,0 0 0 0 0,0 0 0 0 0,0 1 0 0 0,0-1 0 0 0,0 0 0 0 0,0 0 0 0 0,0 0 0 0 0,0 0 0 0 0,0 1 1 0 0,0-1-1 0 0,0 0 0 0 0,0 0 0 0 0,0 0 0 0 0,0 0 0 0 0,0 1 0 0 0,1-1 0 0 0,-1 0 0 0 0,0 0 0 0 0,0 0 0 0 0,0 0 1 0 0,0 0-1 0 0,0 1 0 0 0,0-1 0 0 0,0 0 0 0 0,1 0 0 0 0,-1 0 0 0 0,0 0 0 0 0,0 0 0 0 0,0 0 0 0 0,0 0 0 0 0,0 0 1 0 0,1 0-1 0 0,-1 0 0 0 0,0 1 0 0 0,0-1 0 0 0,0 0 0 0 0,0 0 0 0 0,1 0 0 0 0,-1 0 0 0 0,0 0 0 0 0,0 0 0 0 0,0 0 1 0 0,0 0-1 0 0,1 0 0 0 0,-1 0 0 0 0,0-1 0 0 0,0 1 0 0 0,0 0 0 0 0,1 0 0 0 0,14-21 43 0 0,-4-1-12 0 0,-4 11 15 0 0,-13 36 31 0 0,6-24-239 0 0,-2 24 151 0 0,6-19-2713 0 0,5-2-3829 0 0,-5-2 4176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3.67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161 0 11955 0 0,'-4'4'7398'0'0,"-6"6"-3792"0"0,-17 17-1956 0 0,-13-7-1379 0 0,38-19-261 0 0,-1-1-1 0 0,1 1 1 0 0,0 0-1 0 0,-1-1 1 0 0,1 1-1 0 0,0 0 1 0 0,0 1-1 0 0,0-1 1 0 0,0 0-1 0 0,0 1 1 0 0,0-1-1 0 0,0 1 1 0 0,0-1 0 0 0,0 1-1 0 0,1 0 1 0 0,-1 0-1 0 0,1 0 1 0 0,-1 0-1 0 0,1 0 1 0 0,0 0-1 0 0,0 0 1 0 0,0 0-1 0 0,0 1 1 0 0,0-1-1 0 0,0 0 1 0 0,0 1 0 0 0,1-1-1 0 0,0 1 1 0 0,-1-1-1 0 0,1 0 1 0 0,0 1-1 0 0,0 4 1 0 0,-1 7 142 0 0,0 15 136 0 0,1-28-282 0 0,0-1 0 0 0,0 0 0 0 0,0 1 0 0 0,0-1 0 0 0,0 0-1 0 0,1 0 1 0 0,-1 1 0 0 0,0-1 0 0 0,0 0 0 0 0,0 0 0 0 0,0 1-1 0 0,0-1 1 0 0,1 0 0 0 0,-1 0 0 0 0,0 1 0 0 0,0-1 0 0 0,0 0 0 0 0,1 0-1 0 0,-1 1 1 0 0,0-1 0 0 0,0 0 0 0 0,1 0 0 0 0,-1 0 0 0 0,0 0-1 0 0,1 0 1 0 0,-1 1 0 0 0,0-1 0 0 0,0 0 0 0 0,1 0 0 0 0,-1 0 0 0 0,0 0-1 0 0,1 0 1 0 0,-1 0 0 0 0,0 0 0 0 0,1 0 0 0 0,-1 0 0 0 0,0 0-1 0 0,0 0 1 0 0,1 0 0 0 0,-1 0 0 0 0,0 0 0 0 0,1-1 0 0 0,-1 1 0 0 0,0 0-1 0 0,0 0 1 0 0,1 0 0 0 0,-1 0 0 0 0,0 0 0 0 0,1-1 0 0 0,-1 1-1 0 0,0 0 1 0 0,0 0 0 0 0,0 0 0 0 0,1-1 0 0 0,-1 1 0 0 0,0 0 0 0 0,0 0-1 0 0,0-1 1 0 0,0 1 0 0 0,1 0 0 0 0,-1-1 0 0 0,0 1 0 0 0,0 0-1 0 0,0 0 1 0 0,0-1 0 0 0,0 0 0 0 0,2 0-1 0 0,0-1 0 0 0,0 0 0 0 0,0 1-1 0 0,1-1 1 0 0,-1 1 0 0 0,0 0 0 0 0,1 0 0 0 0,-1 0 0 0 0,0 0 0 0 0,1 0-1 0 0,-1 0 1 0 0,1 1 0 0 0,0-1 0 0 0,-1 1 0 0 0,1 0 0 0 0,0-1 0 0 0,-1 1 0 0 0,1 1-1 0 0,-1-1 1 0 0,1 0 0 0 0,0 1 0 0 0,-1-1 0 0 0,1 1 0 0 0,-1 0 0 0 0,1-1 0 0 0,-1 1-1 0 0,1 1 1 0 0,-1-1 0 0 0,0 0 0 0 0,0 0 0 0 0,1 1 0 0 0,-1 0 0 0 0,0-1 0 0 0,0 1-1 0 0,0 0 1 0 0,-1 0 0 0 0,1 0 0 0 0,0 0 0 0 0,-1 0 0 0 0,1 0 0 0 0,-1 0-1 0 0,0 1 1 0 0,0-1 0 0 0,0 1 0 0 0,0-1 0 0 0,0 1 0 0 0,0-1 0 0 0,0 4 0 0 0,-1-1 23 0 0,0-1 0 0 0,0 1 0 0 0,0-1 0 0 0,0 1 1 0 0,-1-1-1 0 0,0 0 0 0 0,0 1 0 0 0,0-1 0 0 0,0 0 1 0 0,-1 1-1 0 0,1-1 0 0 0,-1 0 0 0 0,0 0 1 0 0,0-1-1 0 0,-1 1 0 0 0,1 0 0 0 0,-1-1 0 0 0,0 1 1 0 0,0-1-1 0 0,0 0 0 0 0,0 0 0 0 0,-1 0 0 0 0,1 0 1 0 0,-1-1-1 0 0,0 1 0 0 0,0-1 0 0 0,0 0 0 0 0,0 0 1 0 0,0-1-1 0 0,-6 3 0 0 0,5-3-198 0 0,0 0 0 0 0,0 0 0 0 0,0 0 0 0 0,0-1 0 0 0,0 0 0 0 0,0 0 0 0 0,0 0 0 0 0,1 0 0 0 0,-1-1 0 0 0,0 0 0 0 0,-5-1 0 0 0,2-2-2529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7.60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88 5 1672 0 0,'-7'-4'9510'0'0,"-2"8"-3948"0"0,-12 21-2455 0 0,-12 34-3889 0 0,30-54 793 0 0,1 0 0 0 0,0 0 0 0 0,0 0 0 0 0,0 0-1 0 0,0 0 1 0 0,1 0 0 0 0,0 0 0 0 0,0 0 0 0 0,0 10-1 0 0,30-54 735 0 0,-22 26-670 0 0,1 0-1 0 0,0 0 1 0 0,1 1 0 0 0,18-19 0 0 0,-45 85 533 0 0,15-47-562 0 0,-4 6 13 0 0,0 1 1 0 0,1 1 0 0 0,1-1-1 0 0,0 1 1 0 0,1 0 0 0 0,-4 27-1 0 0,37-80 656 0 0,-16 11-627 0 0,-9 17-79 0 0,1-1 0 0 0,0 1 0 0 0,0 1 0 0 0,1-1 0 0 0,0 1 0 0 0,1 0 0 0 0,0 0 0 0 0,12-11 0 0 0,-18 20-11 0 0,-1 1-1 0 0,0-1 0 0 0,1 1 1 0 0,-1-1-1 0 0,0 1 0 0 0,0-1 0 0 0,1 1 1 0 0,-1-1-1 0 0,0 1 0 0 0,0-1 1 0 0,0 1-1 0 0,0 0 0 0 0,0-1 0 0 0,0 1 1 0 0,0-1-1 0 0,0 1 0 0 0,0 0 1 0 0,0-1-1 0 0,0 1 0 0 0,0-1 1 0 0,0 1-1 0 0,-1-1 0 0 0,1 1 0 0 0,0-1 1 0 0,0 1-1 0 0,-1-1 0 0 0,1 1 1 0 0,0-1-1 0 0,-1 1 0 0 0,1-1 0 0 0,-1 1 1 0 0,-8 26 76 0 0,0-3-86 0 0,4-15 27 0 0,0 1 0 0 0,1 0-1 0 0,1 0 1 0 0,-1 0 0 0 0,2 1-1 0 0,-1-1 1 0 0,2 1 0 0 0,-2 17-1 0 0,3-28-11 0 0,0 0 0 0 0,0 0-1 0 0,0 1 1 0 0,0-1-1 0 0,0 0 1 0 0,0 0 0 0 0,0 0-1 0 0,1 0 1 0 0,-1 0-1 0 0,0 1 1 0 0,0-1 0 0 0,0 0-1 0 0,0 0 1 0 0,0 0-1 0 0,0 0 1 0 0,0 0 0 0 0,1 0-1 0 0,-1 0 1 0 0,0 0-1 0 0,0 1 1 0 0,0-1 0 0 0,0 0-1 0 0,0 0 1 0 0,1 0-1 0 0,-1 0 1 0 0,0 0 0 0 0,0 0-1 0 0,0 0 1 0 0,0 0-1 0 0,0 0 1 0 0,1 0-1 0 0,-1 0 1 0 0,0 0 0 0 0,0 0-1 0 0,0 0 1 0 0,0 0-1 0 0,1 0 1 0 0,-1 0 0 0 0,0 0-1 0 0,0 0 1 0 0,0 0-1 0 0,0-1 1 0 0,0 1 0 0 0,1 0-1 0 0,-1 0 1 0 0,0 0-1 0 0,0 0 1 0 0,0 0 0 0 0,0 0-1 0 0,0 0 1 0 0,0-1-1 0 0,13-8 43 0 0,8-13 21 0 0,-11 9-4 0 0,7-7-54 0 0,-16 21-6 0 0,0 1 0 0 0,-1-1 0 0 0,0 0 1 0 0,1 1-1 0 0,-1-1 0 0 0,0 0 1 0 0,0 1-1 0 0,0-1 0 0 0,1 1 1 0 0,-2-1-1 0 0,1 0 0 0 0,0 1 1 0 0,0-1-1 0 0,0 1 0 0 0,-1-1 1 0 0,1 0-1 0 0,0 1 0 0 0,-1-1 1 0 0,-1 3-1 0 0,-5 46-391 0 0,6-33-2166 0 0,0 0-3414 0 0,1-11 4092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8.4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93 155 9746 0 0,'-9'-21'5167'0'0,"-4"-6"-2160"0"0,9 30-2807 0 0,1 0 0 0 0,0 0 0 0 0,1 1 0 0 0,-1-1 0 0 0,1 1-1 0 0,-1 0 1 0 0,1 0 0 0 0,0 0 0 0 0,-2 6 0 0 0,1-4 89 0 0,-8 16 321 0 0,-9 18-50 0 0,16-34-127 0 0,8-18 282 0 0,9-20-607 0 0,-1 2-71 0 0,0-1 1 0 0,-2 0 0 0 0,10-56 0 0 0,-37 119 62 0 0,-9 26-105 0 0,17-33-6 0 0,5-15 20 0 0,0-1-1 0 0,0 1 0 0 0,1-1 0 0 0,1 1 0 0 0,-1 0 0 0 0,2 0 0 0 0,-1 0 0 0 0,1 13 0 0 0,1-22-6 0 0,0-1 0 0 0,0 0 0 0 0,0 0 1 0 0,0 0-1 0 0,0 0 0 0 0,0 0 0 0 0,0 1 0 0 0,0-1 0 0 0,0 0 0 0 0,0 0 0 0 0,0 0 0 0 0,0 0 0 0 0,0 0 0 0 0,0 0 0 0 0,0 1 1 0 0,0-1-1 0 0,1 0 0 0 0,-1 0 0 0 0,0 0 0 0 0,0 0 0 0 0,0 0 0 0 0,0 0 0 0 0,0 0 0 0 0,0 1 0 0 0,0-1 0 0 0,0 0 1 0 0,0 0-1 0 0,1 0 0 0 0,-1 0 0 0 0,0 0 0 0 0,0 0 0 0 0,0 0 0 0 0,0 0 0 0 0,0 0 0 0 0,0 0 0 0 0,1 0 0 0 0,-1 0 0 0 0,0 0 1 0 0,0 0-1 0 0,0 0 0 0 0,0 0 0 0 0,0 0 0 0 0,1 0 0 0 0,-1 0 0 0 0,0 0 0 0 0,0 0 0 0 0,0 0 0 0 0,0 0 0 0 0,0 0 0 0 0,1 0 1 0 0,-1 0-1 0 0,0 0 0 0 0,0 0 0 0 0,0 0 0 0 0,0 0 0 0 0,0 0 0 0 0,0-1 0 0 0,10-8 141 0 0,6-14 36 0 0,-5-2-17 0 0,-9 20-167 0 0,-1 1 0 0 0,1-1 1 0 0,0 1-1 0 0,0 0 1 0 0,0-1-1 0 0,1 1 0 0 0,0 0 1 0 0,-1 1-1 0 0,1-1 0 0 0,6-5 1 0 0,-8 9 4 0 0,-1 1 1 0 0,1-1-1 0 0,-1 0 0 0 0,1 1 1 0 0,-1-1-1 0 0,1 1 1 0 0,-1-1-1 0 0,1 1 0 0 0,-1-1 1 0 0,1 1-1 0 0,-1 0 1 0 0,0-1-1 0 0,1 1 1 0 0,-1-1-1 0 0,0 1 0 0 0,0 0 1 0 0,1-1-1 0 0,-1 1 1 0 0,0 0-1 0 0,0-1 0 0 0,0 1 1 0 0,0 0-1 0 0,0 0 1 0 0,0-1-1 0 0,0 1 1 0 0,0 0-1 0 0,0-1 0 0 0,0 1 1 0 0,0 0-1 0 0,0-1 1 0 0,-1 1-1 0 0,1 1 0 0 0,-2 27-29 0 0,-1-14 38 0 0,-7 40 38 0 0,10-51-48 0 0,0-1 0 0 0,-1 0 0 0 0,1 0 0 0 0,0 0-1 0 0,0 0 1 0 0,1 0 0 0 0,-1 0 0 0 0,1 1 0 0 0,0-1-1 0 0,-1 0 1 0 0,1 0 0 0 0,0 0 0 0 0,3 3 0 0 0,-4-6 5 0 0,1 1 0 0 0,0-1 1 0 0,-1 0-1 0 0,1 0 1 0 0,0 0-1 0 0,-1 0 0 0 0,1 0 1 0 0,0 0-1 0 0,0-1 0 0 0,-1 1 1 0 0,1 0-1 0 0,0 0 0 0 0,-1 0 1 0 0,1-1-1 0 0,0 1 1 0 0,-1 0-1 0 0,1 0 0 0 0,-1-1 1 0 0,1 1-1 0 0,0-1 0 0 0,-1 1 1 0 0,1-1-1 0 0,-1 1 0 0 0,1-1 1 0 0,-1 1-1 0 0,1-1 1 0 0,-1 1-1 0 0,0-1 0 0 0,1 1 1 0 0,-1-1-1 0 0,0 0 0 0 0,1 1 1 0 0,-1-2-1 0 0,20-26 41 0 0,-18 25-40 0 0,5-6-46 0 0,-5 11 166 0 0,-8 24 86 0 0,-2 9-1423 0 0,15-48-11755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39.60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20 57 8530 0 0,'-1'0'249'0'0,"1"0"0"0"0,-1 0 0 0 0,0 0 0 0 0,0 0 0 0 0,0 0 0 0 0,1-1 0 0 0,-1 1 0 0 0,0 0 0 0 0,0 0 0 0 0,0-1 0 0 0,1 1 0 0 0,-1 0 0 0 0,0-1 0 0 0,1 1 0 0 0,-1-1 0 0 0,0 1 0 0 0,1-1 0 0 0,-1 1 0 0 0,0-1 0 0 0,1 0 0 0 0,-1 1 0 0 0,1-1 0 0 0,-1 0 0 0 0,1 1 0 0 0,0-1 0 0 0,-1 0 0 0 0,1 1 0 0 0,0-1 0 0 0,-1-1 0 0 0,1 1-64 0 0,1-1 0 0 0,-1 1 0 0 0,0 0 0 0 0,1 0 0 0 0,-1-1-1 0 0,1 1 1 0 0,0 0 0 0 0,-1 0 0 0 0,1 0 0 0 0,0 0 0 0 0,0 0 0 0 0,0 0 0 0 0,0 0 0 0 0,0 0 0 0 0,0 1 0 0 0,1-2-1 0 0,2-1-12 0 0,0 0 0 0 0,0 1 0 0 0,-1-1-1 0 0,1 1 1 0 0,1 0 0 0 0,-1 0 0 0 0,0 1 0 0 0,0-1-1 0 0,1 1 1 0 0,-1 0 0 0 0,6 0 0 0 0,-8 1-145 0 0,1 0 1 0 0,-1 0 0 0 0,0 0 0 0 0,1 1 0 0 0,-1-1 0 0 0,0 1 0 0 0,0 0 0 0 0,1-1 0 0 0,-1 1 0 0 0,0 0 0 0 0,0 0 0 0 0,0 0 0 0 0,0 1 0 0 0,0-1 0 0 0,0 1 0 0 0,0-1-1 0 0,-1 1 1 0 0,1-1 0 0 0,0 1 0 0 0,-1 0 0 0 0,0 0 0 0 0,1 0 0 0 0,-1 0 0 0 0,0 0 0 0 0,0 0 0 0 0,0 0 0 0 0,0 0 0 0 0,0 0 0 0 0,0 0 0 0 0,-1 1 0 0 0,1-1 0 0 0,-1 0-1 0 0,1 1 1 0 0,-1-1 0 0 0,0 3 0 0 0,0-1 3 0 0,0-1 0 0 0,-1 1 0 0 0,1-1 0 0 0,-1 1 0 0 0,0-1 0 0 0,0 1 0 0 0,0-1 0 0 0,0 1 0 0 0,-1-1 0 0 0,1 0 0 0 0,-1 0 0 0 0,0 0 0 0 0,0 0 0 0 0,0 0 0 0 0,0 0 0 0 0,0 0-1 0 0,-1-1 1 0 0,1 1 0 0 0,-1-1 0 0 0,0 0 0 0 0,0 0 0 0 0,-5 4 0 0 0,15-8-52 0 0,0 2 0 0 0,0-1-1 0 0,0 1 1 0 0,0 0-1 0 0,1 0 1 0 0,-1 1 0 0 0,14 3-1 0 0,-19-4 25 0 0,-1 0-1 0 0,1 1 1 0 0,0-1-1 0 0,0 1 1 0 0,0-1-1 0 0,-1 1 1 0 0,1 0-1 0 0,0-1 0 0 0,-1 1 1 0 0,1 0-1 0 0,0 0 1 0 0,-1 0-1 0 0,1 0 1 0 0,-1 1-1 0 0,0-1 1 0 0,1 0-1 0 0,-1 1 1 0 0,0-1-1 0 0,0 1 0 0 0,0-1 1 0 0,0 1-1 0 0,0-1 1 0 0,0 1-1 0 0,0 0 1 0 0,0 0-1 0 0,-1-1 1 0 0,1 1-1 0 0,-1 0 1 0 0,1 0-1 0 0,-1 0 0 0 0,0 0 1 0 0,0-1-1 0 0,0 1 1 0 0,0 0-1 0 0,0 0 1 0 0,0 0-1 0 0,0 0 1 0 0,-1 0-1 0 0,1-1 1 0 0,-1 1-1 0 0,1 0 0 0 0,-1 0 1 0 0,0-1-1 0 0,1 1 1 0 0,-1 0-1 0 0,0-1 1 0 0,0 1-1 0 0,-2 2 1 0 0,-2 3 49 0 0,0 1 1 0 0,0-1 0 0 0,-1 0 0 0 0,0 0-1 0 0,-1-1 1 0 0,1 0 0 0 0,-15 11 0 0 0,16-14-98 0 0,1 1 1 0 0,-1-1 0 0 0,0 0 0 0 0,0-1-1 0 0,0 1 1 0 0,-1-1 0 0 0,1 0 0 0 0,-1 0-1 0 0,1-1 1 0 0,-1 0 0 0 0,1 0 0 0 0,-1 0-1 0 0,-9 0 1 0 0,3-5-2181 0 0,7-3-4688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9:40.84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261 0 9890 0 0,'-7'5'10135'0'0,"-12"3"-7085"0"0,-15 9-2276 0 0,26-14-711 0 0,1 0 0 0 0,-1-1 0 0 0,0 1 1 0 0,1-2-1 0 0,-1 1 0 0 0,0-1 0 0 0,0 0 0 0 0,0-1 0 0 0,0 0 0 0 0,0 0 0 0 0,-12-2 0 0 0,-13 0-109 0 0,34 3 53 0 0,0 0 0 0 0,0 0 1 0 0,-1-1-1 0 0,1 1 0 0 0,0 0 0 0 0,0 0 0 0 0,-1 0 1 0 0,1 0-1 0 0,0 0 0 0 0,-1 0 0 0 0,1 0 0 0 0,-1 0 1 0 0,1 0-1 0 0,-1 0 0 0 0,0 0 0 0 0,1 0 1 0 0,-1 1-1 0 0,0-1 0 0 0,0 0 0 0 0,0 0 0 0 0,0 0 1 0 0,0 0-1 0 0,0 2 0 0 0,1 29 112 0 0,-17 50 437 0 0,60-93-348 0 0,-33 8-173 0 0,-6 2-28 0 0,-1 0 1 0 0,1 1 0 0 0,0-1-1 0 0,-1 1 1 0 0,1 0 0 0 0,0 1-1 0 0,-1-1 1 0 0,1 1 0 0 0,-1 0-1 0 0,1 0 1 0 0,0 0-1 0 0,-1 0 1 0 0,0 1 0 0 0,1 0-1 0 0,-1 0 1 0 0,0 0 0 0 0,0 0-1 0 0,0 1 1 0 0,0 0 0 0 0,5 5-1 0 0,-7-6-2 0 0,0 0 1 0 0,0 0-1 0 0,0 0 0 0 0,0 1 0 0 0,-1-1 0 0 0,1 1 1 0 0,-1-1-1 0 0,0 1 0 0 0,0-1 0 0 0,0 1 0 0 0,0 0 1 0 0,0 0-1 0 0,0 0 0 0 0,-1-1 0 0 0,1 1 1 0 0,-1 0-1 0 0,0 0 0 0 0,0 0 0 0 0,0 0 0 0 0,0 0 1 0 0,0 0-1 0 0,-1 0 0 0 0,1-1 0 0 0,-1 1 0 0 0,0 0 1 0 0,0 0-1 0 0,0 0 0 0 0,0-1 0 0 0,-1 1 1 0 0,1-1-1 0 0,-1 1 0 0 0,1-1 0 0 0,-1 1 0 0 0,-2 1 1 0 0,0 0 25 0 0,0 0 1 0 0,0 0-1 0 0,0 0 1 0 0,-1-1-1 0 0,1 1 1 0 0,-1-1 0 0 0,0 0-1 0 0,0-1 1 0 0,0 1-1 0 0,-1-1 1 0 0,1 0 0 0 0,0-1-1 0 0,-1 1 1 0 0,-9 1-1 0 0,-8 0-53 0 0,0-1-1 0 0,-28-1 1 0 0,47-1-2 0 0,-7 3-1618 0 0,1 1-1221 0 0,3-4-2574 0 0,4 0 3150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41.30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13 132 3033 0 0,'-11'-2'7137'0'0,"9"-1"-3147"0"0,18-9-1502 0 0,-2 3-1875 0 0,32-22 789 0 0,78-38-1 0 0,-123 68-1496 0 0,0 1 0 0 0,0-1 0 0 0,0 1 0 0 0,0-1 0 0 0,0 1 0 0 0,0-1 0 0 0,0 1 0 0 0,0 0 0 0 0,0-1 0 0 0,0 1 0 0 0,0 0-1 0 0,0 0 1 0 0,0 0 0 0 0,0 0 0 0 0,1 0 0 0 0,-1 0 0 0 0,0 0 0 0 0,0 0 0 0 0,0 1 0 0 0,0-1 0 0 0,0 0 0 0 0,0 1 0 0 0,0-1 0 0 0,0 1 0 0 0,0-1-1 0 0,0 1 1 0 0,0-1 0 0 0,0 1 0 0 0,1 0 0 0 0,-2 0-471 0 0,1 0 1 0 0,-1 0-1 0 0,1 0 0 0 0,-1 0 1 0 0,1 1-1 0 0,-1-1 0 0 0,0 0 0 0 0,0 0 1 0 0,1 0-1 0 0,-1 0 0 0 0,0 0 0 0 0,0 0 1 0 0,0 0-1 0 0,0 1 0 0 0,0-1 0 0 0,-1 0 1 0 0,1 0-1 0 0,0 0 0 0 0,0 0 1 0 0,-1 1-1 0 0,0 3-1277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1-25T13:55:41.85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43 45 4793 0 0,'3'-8'6142'0'0,"35"-22"-2458"0"0,-37 29-3619 0 0,1 0 0 0 0,-1 0 0 0 0,1 1 0 0 0,-1-1 0 0 0,1 0 0 0 0,0 1 0 0 0,-1-1 0 0 0,1 1 0 0 0,0 0 0 0 0,0-1 0 0 0,-1 1 0 0 0,1 0 0 0 0,0 0 0 0 0,0 0 0 0 0,-1 1 0 0 0,3-1 0 0 0,-3 1-32 0 0,-1-1-1 0 0,1 1 1 0 0,-1-1 0 0 0,1 1 0 0 0,-1-1 0 0 0,0 1-1 0 0,1-1 1 0 0,-1 1 0 0 0,0-1 0 0 0,1 1-1 0 0,-1 0 1 0 0,0-1 0 0 0,0 1 0 0 0,0-1 0 0 0,1 1-1 0 0,-1 0 1 0 0,0-1 0 0 0,0 1 0 0 0,0 0-1 0 0,0-1 1 0 0,0 1 0 0 0,0 0 0 0 0,0-1 0 0 0,-1 1-1 0 0,1 0 1 0 0,0-1 0 0 0,0 1 0 0 0,-1 0-1 0 0,-2 9 206 0 0,-1 0 0 0 0,0 0 0 0 0,-11 17 0 0 0,9-15-320 0 0,5-11 83 0 0,1 0-1 0 0,-1 0 1 0 0,1 0 0 0 0,0 0 0 0 0,0 0 0 0 0,-1 0 0 0 0,1 0-1 0 0,0 0 1 0 0,0 1 0 0 0,0-1 0 0 0,0 0 0 0 0,0 0-1 0 0,0 0 1 0 0,1 0 0 0 0,-1 0 0 0 0,1 2 0 0 0,-1-2 2 0 0,0 0 1 0 0,0-1 0 0 0,0 1-1 0 0,1 0 1 0 0,-1 0 0 0 0,0 0-1 0 0,0-1 1 0 0,0 1 0 0 0,0 0-1 0 0,0 0 1 0 0,-1 0 0 0 0,1-1-1 0 0,0 1 1 0 0,0 0 0 0 0,0 0-1 0 0,-1-1 1 0 0,1 1 0 0 0,0 0-1 0 0,-1 0 1 0 0,1-1 0 0 0,-1 1-1 0 0,1 0 1 0 0,-1-1 0 0 0,1 1-1 0 0,-1-1 1 0 0,1 1 0 0 0,-1-1-1 0 0,0 1 1 0 0,1-1 0 0 0,-1 1-1 0 0,0-1 1 0 0,1 1 0 0 0,-1-1-1 0 0,0 0 1 0 0,1 1 0 0 0,-1-1-1 0 0,0 0 1 0 0,0 0 0 0 0,1 0-1 0 0,-1 1 1 0 0,-2-1 0 0 0,-29 11 414 0 0,17-7-2073 0 0,0 1-4572 0 0,11-3 3789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356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180.png"/><Relationship Id="rId7" Type="http://schemas.openxmlformats.org/officeDocument/2006/relationships/image" Target="../media/image20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1.png"/><Relationship Id="rId5" Type="http://schemas.openxmlformats.org/officeDocument/2006/relationships/image" Target="../media/image190.png"/><Relationship Id="rId15" Type="http://schemas.openxmlformats.org/officeDocument/2006/relationships/image" Target="../media/image100.png"/><Relationship Id="rId10" Type="http://schemas.openxmlformats.org/officeDocument/2006/relationships/image" Target="../media/image23.png"/><Relationship Id="rId4" Type="http://schemas.openxmlformats.org/officeDocument/2006/relationships/image" Target="../media/image191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41.png"/><Relationship Id="rId42" Type="http://schemas.openxmlformats.org/officeDocument/2006/relationships/customXml" Target="../ink/ink21.xml"/><Relationship Id="rId47" Type="http://schemas.openxmlformats.org/officeDocument/2006/relationships/image" Target="../media/image54.png"/><Relationship Id="rId63" Type="http://schemas.openxmlformats.org/officeDocument/2006/relationships/image" Target="../media/image62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75.png"/><Relationship Id="rId112" Type="http://schemas.openxmlformats.org/officeDocument/2006/relationships/customXml" Target="../ink/ink56.xml"/><Relationship Id="rId16" Type="http://schemas.openxmlformats.org/officeDocument/2006/relationships/customXml" Target="../ink/ink8.xml"/><Relationship Id="rId107" Type="http://schemas.openxmlformats.org/officeDocument/2006/relationships/image" Target="../media/image84.png"/><Relationship Id="rId11" Type="http://schemas.openxmlformats.org/officeDocument/2006/relationships/image" Target="../media/image36.png"/><Relationship Id="rId32" Type="http://schemas.openxmlformats.org/officeDocument/2006/relationships/customXml" Target="../ink/ink16.xml"/><Relationship Id="rId37" Type="http://schemas.openxmlformats.org/officeDocument/2006/relationships/image" Target="../media/image49.png"/><Relationship Id="rId53" Type="http://schemas.openxmlformats.org/officeDocument/2006/relationships/image" Target="../media/image57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70.png"/><Relationship Id="rId102" Type="http://schemas.openxmlformats.org/officeDocument/2006/relationships/customXml" Target="../ink/ink51.xml"/><Relationship Id="rId5" Type="http://schemas.openxmlformats.org/officeDocument/2006/relationships/image" Target="../media/image33.png"/><Relationship Id="rId90" Type="http://schemas.openxmlformats.org/officeDocument/2006/relationships/customXml" Target="../ink/ink45.xml"/><Relationship Id="rId95" Type="http://schemas.openxmlformats.org/officeDocument/2006/relationships/image" Target="../media/image78.png"/><Relationship Id="rId22" Type="http://schemas.openxmlformats.org/officeDocument/2006/relationships/customXml" Target="../ink/ink11.xml"/><Relationship Id="rId27" Type="http://schemas.openxmlformats.org/officeDocument/2006/relationships/image" Target="../media/image44.png"/><Relationship Id="rId43" Type="http://schemas.openxmlformats.org/officeDocument/2006/relationships/image" Target="../media/image52.png"/><Relationship Id="rId48" Type="http://schemas.openxmlformats.org/officeDocument/2006/relationships/customXml" Target="../ink/ink24.xml"/><Relationship Id="rId64" Type="http://schemas.openxmlformats.org/officeDocument/2006/relationships/customXml" Target="../ink/ink32.xml"/><Relationship Id="rId69" Type="http://schemas.openxmlformats.org/officeDocument/2006/relationships/image" Target="../media/image65.png"/><Relationship Id="rId113" Type="http://schemas.openxmlformats.org/officeDocument/2006/relationships/image" Target="../media/image87.png"/><Relationship Id="rId80" Type="http://schemas.openxmlformats.org/officeDocument/2006/relationships/customXml" Target="../ink/ink40.xml"/><Relationship Id="rId85" Type="http://schemas.openxmlformats.org/officeDocument/2006/relationships/image" Target="../media/image73.png"/><Relationship Id="rId12" Type="http://schemas.openxmlformats.org/officeDocument/2006/relationships/customXml" Target="../ink/ink6.xml"/><Relationship Id="rId17" Type="http://schemas.openxmlformats.org/officeDocument/2006/relationships/image" Target="../media/image39.png"/><Relationship Id="rId33" Type="http://schemas.openxmlformats.org/officeDocument/2006/relationships/image" Target="../media/image47.png"/><Relationship Id="rId38" Type="http://schemas.openxmlformats.org/officeDocument/2006/relationships/customXml" Target="../ink/ink19.xml"/><Relationship Id="rId59" Type="http://schemas.openxmlformats.org/officeDocument/2006/relationships/image" Target="../media/image60.png"/><Relationship Id="rId103" Type="http://schemas.openxmlformats.org/officeDocument/2006/relationships/image" Target="../media/image82.png"/><Relationship Id="rId108" Type="http://schemas.openxmlformats.org/officeDocument/2006/relationships/customXml" Target="../ink/ink54.xml"/><Relationship Id="rId54" Type="http://schemas.openxmlformats.org/officeDocument/2006/relationships/customXml" Target="../ink/ink27.xml"/><Relationship Id="rId70" Type="http://schemas.openxmlformats.org/officeDocument/2006/relationships/customXml" Target="../ink/ink35.xml"/><Relationship Id="rId75" Type="http://schemas.openxmlformats.org/officeDocument/2006/relationships/image" Target="../media/image68.png"/><Relationship Id="rId91" Type="http://schemas.openxmlformats.org/officeDocument/2006/relationships/image" Target="../media/image76.png"/><Relationship Id="rId96" Type="http://schemas.openxmlformats.org/officeDocument/2006/relationships/customXml" Target="../ink/ink4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38.png"/><Relationship Id="rId23" Type="http://schemas.openxmlformats.org/officeDocument/2006/relationships/image" Target="../media/image42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55.png"/><Relationship Id="rId57" Type="http://schemas.openxmlformats.org/officeDocument/2006/relationships/image" Target="../media/image59.png"/><Relationship Id="rId106" Type="http://schemas.openxmlformats.org/officeDocument/2006/relationships/customXml" Target="../ink/ink53.xml"/><Relationship Id="rId114" Type="http://schemas.openxmlformats.org/officeDocument/2006/relationships/customXml" Target="../ink/ink57.xml"/><Relationship Id="rId10" Type="http://schemas.openxmlformats.org/officeDocument/2006/relationships/customXml" Target="../ink/ink5.xml"/><Relationship Id="rId31" Type="http://schemas.openxmlformats.org/officeDocument/2006/relationships/image" Target="../media/image46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63.png"/><Relationship Id="rId73" Type="http://schemas.openxmlformats.org/officeDocument/2006/relationships/image" Target="../media/image67.png"/><Relationship Id="rId78" Type="http://schemas.openxmlformats.org/officeDocument/2006/relationships/customXml" Target="../ink/ink39.xml"/><Relationship Id="rId81" Type="http://schemas.openxmlformats.org/officeDocument/2006/relationships/image" Target="../media/image71.png"/><Relationship Id="rId86" Type="http://schemas.openxmlformats.org/officeDocument/2006/relationships/customXml" Target="../ink/ink43.xml"/><Relationship Id="rId94" Type="http://schemas.openxmlformats.org/officeDocument/2006/relationships/customXml" Target="../ink/ink47.xml"/><Relationship Id="rId99" Type="http://schemas.openxmlformats.org/officeDocument/2006/relationships/image" Target="../media/image80.png"/><Relationship Id="rId101" Type="http://schemas.openxmlformats.org/officeDocument/2006/relationships/image" Target="../media/image81.png"/><Relationship Id="rId4" Type="http://schemas.openxmlformats.org/officeDocument/2006/relationships/customXml" Target="../ink/ink2.xml"/><Relationship Id="rId9" Type="http://schemas.openxmlformats.org/officeDocument/2006/relationships/image" Target="../media/image35.png"/><Relationship Id="rId13" Type="http://schemas.openxmlformats.org/officeDocument/2006/relationships/image" Target="../media/image37.png"/><Relationship Id="rId18" Type="http://schemas.openxmlformats.org/officeDocument/2006/relationships/customXml" Target="../ink/ink9.xml"/><Relationship Id="rId39" Type="http://schemas.openxmlformats.org/officeDocument/2006/relationships/image" Target="../media/image50.png"/><Relationship Id="rId109" Type="http://schemas.openxmlformats.org/officeDocument/2006/relationships/image" Target="../media/image85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58.png"/><Relationship Id="rId76" Type="http://schemas.openxmlformats.org/officeDocument/2006/relationships/customXml" Target="../ink/ink38.xml"/><Relationship Id="rId97" Type="http://schemas.openxmlformats.org/officeDocument/2006/relationships/image" Target="../media/image79.png"/><Relationship Id="rId104" Type="http://schemas.openxmlformats.org/officeDocument/2006/relationships/customXml" Target="../ink/ink52.xml"/><Relationship Id="rId7" Type="http://schemas.openxmlformats.org/officeDocument/2006/relationships/image" Target="../media/image34.png"/><Relationship Id="rId71" Type="http://schemas.openxmlformats.org/officeDocument/2006/relationships/image" Target="../media/image66.png"/><Relationship Id="rId92" Type="http://schemas.openxmlformats.org/officeDocument/2006/relationships/customXml" Target="../ink/ink46.xml"/><Relationship Id="rId2" Type="http://schemas.openxmlformats.org/officeDocument/2006/relationships/image" Target="../media/image2.png"/><Relationship Id="rId29" Type="http://schemas.openxmlformats.org/officeDocument/2006/relationships/image" Target="../media/image45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53.png"/><Relationship Id="rId66" Type="http://schemas.openxmlformats.org/officeDocument/2006/relationships/customXml" Target="../ink/ink33.xml"/><Relationship Id="rId87" Type="http://schemas.openxmlformats.org/officeDocument/2006/relationships/image" Target="../media/image74.png"/><Relationship Id="rId110" Type="http://schemas.openxmlformats.org/officeDocument/2006/relationships/customXml" Target="../ink/ink55.xml"/><Relationship Id="rId115" Type="http://schemas.openxmlformats.org/officeDocument/2006/relationships/image" Target="../media/image88.png"/><Relationship Id="rId61" Type="http://schemas.openxmlformats.org/officeDocument/2006/relationships/image" Target="../media/image61.png"/><Relationship Id="rId82" Type="http://schemas.openxmlformats.org/officeDocument/2006/relationships/customXml" Target="../ink/ink41.xml"/><Relationship Id="rId19" Type="http://schemas.openxmlformats.org/officeDocument/2006/relationships/image" Target="../media/image40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48.png"/><Relationship Id="rId56" Type="http://schemas.openxmlformats.org/officeDocument/2006/relationships/customXml" Target="../ink/ink28.xml"/><Relationship Id="rId77" Type="http://schemas.openxmlformats.org/officeDocument/2006/relationships/image" Target="../media/image69.png"/><Relationship Id="rId100" Type="http://schemas.openxmlformats.org/officeDocument/2006/relationships/customXml" Target="../ink/ink50.xml"/><Relationship Id="rId105" Type="http://schemas.openxmlformats.org/officeDocument/2006/relationships/image" Target="../media/image83.png"/><Relationship Id="rId8" Type="http://schemas.openxmlformats.org/officeDocument/2006/relationships/customXml" Target="../ink/ink4.xml"/><Relationship Id="rId51" Type="http://schemas.openxmlformats.org/officeDocument/2006/relationships/image" Target="../media/image56.png"/><Relationship Id="rId72" Type="http://schemas.openxmlformats.org/officeDocument/2006/relationships/customXml" Target="../ink/ink36.xml"/><Relationship Id="rId93" Type="http://schemas.openxmlformats.org/officeDocument/2006/relationships/image" Target="../media/image77.png"/><Relationship Id="rId98" Type="http://schemas.openxmlformats.org/officeDocument/2006/relationships/customXml" Target="../ink/ink49.xml"/><Relationship Id="rId3" Type="http://schemas.openxmlformats.org/officeDocument/2006/relationships/image" Target="../media/image32.png"/><Relationship Id="rId25" Type="http://schemas.openxmlformats.org/officeDocument/2006/relationships/image" Target="../media/image43.png"/><Relationship Id="rId46" Type="http://schemas.openxmlformats.org/officeDocument/2006/relationships/customXml" Target="../ink/ink23.xml"/><Relationship Id="rId67" Type="http://schemas.openxmlformats.org/officeDocument/2006/relationships/image" Target="../media/image64.png"/><Relationship Id="rId20" Type="http://schemas.openxmlformats.org/officeDocument/2006/relationships/customXml" Target="../ink/ink10.xml"/><Relationship Id="rId41" Type="http://schemas.openxmlformats.org/officeDocument/2006/relationships/image" Target="../media/image51.png"/><Relationship Id="rId62" Type="http://schemas.openxmlformats.org/officeDocument/2006/relationships/customXml" Target="../ink/ink31.xml"/><Relationship Id="rId83" Type="http://schemas.openxmlformats.org/officeDocument/2006/relationships/image" Target="../media/image72.png"/><Relationship Id="rId88" Type="http://schemas.openxmlformats.org/officeDocument/2006/relationships/customXml" Target="../ink/ink44.xml"/><Relationship Id="rId111" Type="http://schemas.openxmlformats.org/officeDocument/2006/relationships/image" Target="../media/image86.png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5.png"/><Relationship Id="rId18" Type="http://schemas.openxmlformats.org/officeDocument/2006/relationships/customXml" Target="../ink/ink65.xml"/><Relationship Id="rId26" Type="http://schemas.openxmlformats.org/officeDocument/2006/relationships/customXml" Target="../ink/ink69.xml"/><Relationship Id="rId39" Type="http://schemas.openxmlformats.org/officeDocument/2006/relationships/image" Target="../media/image111.png"/><Relationship Id="rId21" Type="http://schemas.openxmlformats.org/officeDocument/2006/relationships/image" Target="../media/image99.png"/><Relationship Id="rId34" Type="http://schemas.openxmlformats.org/officeDocument/2006/relationships/customXml" Target="../ink/ink73.xml"/><Relationship Id="rId42" Type="http://schemas.openxmlformats.org/officeDocument/2006/relationships/customXml" Target="../ink/ink77.xml"/><Relationship Id="rId47" Type="http://schemas.openxmlformats.org/officeDocument/2006/relationships/image" Target="../media/image115.png"/><Relationship Id="rId7" Type="http://schemas.openxmlformats.org/officeDocument/2006/relationships/image" Target="../media/image92.png"/><Relationship Id="rId2" Type="http://schemas.openxmlformats.org/officeDocument/2006/relationships/image" Target="../media/image2.png"/><Relationship Id="rId16" Type="http://schemas.openxmlformats.org/officeDocument/2006/relationships/customXml" Target="../ink/ink64.xml"/><Relationship Id="rId29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9.xml"/><Relationship Id="rId11" Type="http://schemas.openxmlformats.org/officeDocument/2006/relationships/image" Target="../media/image94.png"/><Relationship Id="rId24" Type="http://schemas.openxmlformats.org/officeDocument/2006/relationships/customXml" Target="../ink/ink68.xml"/><Relationship Id="rId32" Type="http://schemas.openxmlformats.org/officeDocument/2006/relationships/customXml" Target="../ink/ink72.xml"/><Relationship Id="rId37" Type="http://schemas.openxmlformats.org/officeDocument/2006/relationships/image" Target="../media/image109.png"/><Relationship Id="rId40" Type="http://schemas.openxmlformats.org/officeDocument/2006/relationships/customXml" Target="../ink/ink76.xml"/><Relationship Id="rId45" Type="http://schemas.openxmlformats.org/officeDocument/2006/relationships/image" Target="../media/image114.png"/><Relationship Id="rId5" Type="http://schemas.openxmlformats.org/officeDocument/2006/relationships/image" Target="../media/image91.png"/><Relationship Id="rId15" Type="http://schemas.openxmlformats.org/officeDocument/2006/relationships/image" Target="../media/image96.png"/><Relationship Id="rId23" Type="http://schemas.openxmlformats.org/officeDocument/2006/relationships/image" Target="../media/image102.png"/><Relationship Id="rId28" Type="http://schemas.openxmlformats.org/officeDocument/2006/relationships/customXml" Target="../ink/ink70.xml"/><Relationship Id="rId36" Type="http://schemas.openxmlformats.org/officeDocument/2006/relationships/customXml" Target="../ink/ink74.xml"/><Relationship Id="rId10" Type="http://schemas.openxmlformats.org/officeDocument/2006/relationships/customXml" Target="../ink/ink61.xml"/><Relationship Id="rId19" Type="http://schemas.openxmlformats.org/officeDocument/2006/relationships/image" Target="../media/image98.png"/><Relationship Id="rId31" Type="http://schemas.openxmlformats.org/officeDocument/2006/relationships/image" Target="../media/image106.png"/><Relationship Id="rId44" Type="http://schemas.openxmlformats.org/officeDocument/2006/relationships/customXml" Target="../ink/ink78.xml"/><Relationship Id="rId4" Type="http://schemas.openxmlformats.org/officeDocument/2006/relationships/customXml" Target="../ink/ink58.xml"/><Relationship Id="rId9" Type="http://schemas.openxmlformats.org/officeDocument/2006/relationships/image" Target="../media/image93.png"/><Relationship Id="rId14" Type="http://schemas.openxmlformats.org/officeDocument/2006/relationships/customXml" Target="../ink/ink63.xml"/><Relationship Id="rId22" Type="http://schemas.openxmlformats.org/officeDocument/2006/relationships/customXml" Target="../ink/ink67.xml"/><Relationship Id="rId27" Type="http://schemas.openxmlformats.org/officeDocument/2006/relationships/image" Target="../media/image104.png"/><Relationship Id="rId30" Type="http://schemas.openxmlformats.org/officeDocument/2006/relationships/customXml" Target="../ink/ink71.xml"/><Relationship Id="rId35" Type="http://schemas.openxmlformats.org/officeDocument/2006/relationships/image" Target="../media/image108.png"/><Relationship Id="rId43" Type="http://schemas.openxmlformats.org/officeDocument/2006/relationships/image" Target="../media/image113.png"/><Relationship Id="rId8" Type="http://schemas.openxmlformats.org/officeDocument/2006/relationships/customXml" Target="../ink/ink60.xml"/><Relationship Id="rId3" Type="http://schemas.openxmlformats.org/officeDocument/2006/relationships/image" Target="../media/image89.png"/><Relationship Id="rId12" Type="http://schemas.openxmlformats.org/officeDocument/2006/relationships/customXml" Target="../ink/ink62.xml"/><Relationship Id="rId17" Type="http://schemas.openxmlformats.org/officeDocument/2006/relationships/image" Target="../media/image97.png"/><Relationship Id="rId25" Type="http://schemas.openxmlformats.org/officeDocument/2006/relationships/image" Target="../media/image103.png"/><Relationship Id="rId33" Type="http://schemas.openxmlformats.org/officeDocument/2006/relationships/image" Target="../media/image107.png"/><Relationship Id="rId38" Type="http://schemas.openxmlformats.org/officeDocument/2006/relationships/customXml" Target="../ink/ink75.xml"/><Relationship Id="rId46" Type="http://schemas.openxmlformats.org/officeDocument/2006/relationships/customXml" Target="../ink/ink79.xml"/><Relationship Id="rId20" Type="http://schemas.openxmlformats.org/officeDocument/2006/relationships/customXml" Target="../ink/ink66.xml"/><Relationship Id="rId41" Type="http://schemas.openxmlformats.org/officeDocument/2006/relationships/image" Target="../media/image1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0.png"/><Relationship Id="rId7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30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  <a:br>
              <a:rPr lang="en-GB" dirty="0"/>
            </a:br>
            <a:r>
              <a:rPr lang="en-GB" dirty="0"/>
              <a:t>(Specification Reference 2.3.7)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4C401-EE71-3EC8-2930-A00AC22B7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4BD0-2876-69E2-1A52-1939FADA8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567526" cy="526956"/>
          </a:xfrm>
        </p:spPr>
        <p:txBody>
          <a:bodyPr>
            <a:normAutofit fontScale="90000"/>
          </a:bodyPr>
          <a:lstStyle/>
          <a:p>
            <a:r>
              <a:rPr lang="en-GB" dirty="0" err="1">
                <a:solidFill>
                  <a:srgbClr val="FF0000"/>
                </a:solidFill>
              </a:rPr>
              <a:t>TASk</a:t>
            </a:r>
            <a:r>
              <a:rPr lang="en-GB" dirty="0">
                <a:solidFill>
                  <a:srgbClr val="FF0000"/>
                </a:solidFill>
              </a:rPr>
              <a:t>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231C4E1-FCAB-C4EF-226A-F76E4E2789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BF86EAA-9593-D974-28ED-DABEC8D3C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A4411AC-0B2E-AFF7-AB9A-7EB8C13502B4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2130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000" i="1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Hint: We have a product of sine and cosine – do we have an identity for that?</a:t>
                </a: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A4411AC-0B2E-AFF7-AB9A-7EB8C13502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2130776"/>
              </a:xfrm>
              <a:prstGeom prst="rect">
                <a:avLst/>
              </a:prstGeom>
              <a:blipFill>
                <a:blip r:embed="rId3"/>
                <a:stretch>
                  <a:fillRect l="-1405" t="-17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7464F5C6-EEC3-D671-9972-C9E667AA4042}"/>
              </a:ext>
            </a:extLst>
          </p:cNvPr>
          <p:cNvSpPr txBox="1">
            <a:spLocks/>
          </p:cNvSpPr>
          <p:nvPr/>
        </p:nvSpPr>
        <p:spPr>
          <a:xfrm>
            <a:off x="6873863" y="134895"/>
            <a:ext cx="3567526" cy="5269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TASK 3: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0AB268F-B4AA-78E5-ECB7-4328EEB7EAAA}"/>
                  </a:ext>
                </a:extLst>
              </p:cNvPr>
              <p:cNvSpPr txBox="1"/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0AB268F-B4AA-78E5-ECB7-4328EEB7EA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blipFill>
                <a:blip r:embed="rId4"/>
                <a:stretch>
                  <a:fillRect l="-1277" t="-2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0770C0-38C2-2639-9897-D57324D7C3F3}"/>
                  </a:ext>
                </a:extLst>
              </p:cNvPr>
              <p:cNvSpPr txBox="1"/>
              <p:nvPr/>
            </p:nvSpPr>
            <p:spPr>
              <a:xfrm>
                <a:off x="1081053" y="3747715"/>
                <a:ext cx="2602200" cy="16162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0770C0-38C2-2639-9897-D57324D7C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053" y="3747715"/>
                <a:ext cx="2602200" cy="16162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464E72-9A2C-6B1C-0176-7A2581640DD6}"/>
                  </a:ext>
                </a:extLst>
              </p:cNvPr>
              <p:cNvSpPr txBox="1"/>
              <p:nvPr/>
            </p:nvSpPr>
            <p:spPr>
              <a:xfrm>
                <a:off x="7356526" y="3677478"/>
                <a:ext cx="2602200" cy="16162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464E72-9A2C-6B1C-0176-7A2581640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6526" y="3677478"/>
                <a:ext cx="2602200" cy="1616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258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1BD18-674E-E1CF-A43D-F81CDC6AA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0A76-2739-F5F0-DB9B-8F724372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11189660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 Integrals – whiteboards (IN PAIRS!)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6D19643-A4CD-7671-A494-FE37149157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63359" y="649441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CB10DA0-0BF4-075B-248D-8D79DA183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73BA16-4669-1175-A445-4FFEF75F1369}"/>
              </a:ext>
            </a:extLst>
          </p:cNvPr>
          <p:cNvSpPr txBox="1"/>
          <p:nvPr/>
        </p:nvSpPr>
        <p:spPr>
          <a:xfrm>
            <a:off x="711993" y="584550"/>
            <a:ext cx="2134713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Find each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BD208-3A29-3F50-7837-7EBBCC5F236A}"/>
                  </a:ext>
                </a:extLst>
              </p:cNvPr>
              <p:cNvSpPr txBox="1"/>
              <p:nvPr/>
            </p:nvSpPr>
            <p:spPr>
              <a:xfrm>
                <a:off x="199530" y="1225431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𝑥𝑑𝑥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BD208-3A29-3F50-7837-7EBBCC5F23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225431"/>
                <a:ext cx="2223630" cy="8188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078131B-8172-7515-4735-6358CCA604E4}"/>
                  </a:ext>
                </a:extLst>
              </p:cNvPr>
              <p:cNvSpPr txBox="1"/>
              <p:nvPr/>
            </p:nvSpPr>
            <p:spPr>
              <a:xfrm>
                <a:off x="3164345" y="1328984"/>
                <a:ext cx="1596594" cy="61093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078131B-8172-7515-4735-6358CCA60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5" y="1328984"/>
                <a:ext cx="1596594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388DB8-4E21-AC4D-EC7D-55BB6D149DB7}"/>
                  </a:ext>
                </a:extLst>
              </p:cNvPr>
              <p:cNvSpPr txBox="1"/>
              <p:nvPr/>
            </p:nvSpPr>
            <p:spPr>
              <a:xfrm>
                <a:off x="199530" y="2114554"/>
                <a:ext cx="2223630" cy="6587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(1+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cot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388DB8-4E21-AC4D-EC7D-55BB6D149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114554"/>
                <a:ext cx="2223630" cy="6587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AC213D-674B-6126-8B7D-BD3325F84BBE}"/>
                  </a:ext>
                </a:extLst>
              </p:cNvPr>
              <p:cNvSpPr txBox="1"/>
              <p:nvPr/>
            </p:nvSpPr>
            <p:spPr>
              <a:xfrm>
                <a:off x="3164344" y="2140367"/>
                <a:ext cx="2553167" cy="3693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AC213D-674B-6126-8B7D-BD3325F84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2140367"/>
                <a:ext cx="2553167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B30268-7C19-6AAE-9699-EAD22068B6D2}"/>
                  </a:ext>
                </a:extLst>
              </p:cNvPr>
              <p:cNvSpPr txBox="1"/>
              <p:nvPr/>
            </p:nvSpPr>
            <p:spPr>
              <a:xfrm>
                <a:off x="199529" y="2997393"/>
                <a:ext cx="2786431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</m:func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B30268-7C19-6AAE-9699-EAD22068B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29" y="2997393"/>
                <a:ext cx="2786431" cy="8188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77A6C-5B31-A57C-6752-5374A176CDCC}"/>
                  </a:ext>
                </a:extLst>
              </p:cNvPr>
              <p:cNvSpPr txBox="1"/>
              <p:nvPr/>
            </p:nvSpPr>
            <p:spPr>
              <a:xfrm>
                <a:off x="3164344" y="3222166"/>
                <a:ext cx="2553167" cy="3693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77A6C-5B31-A57C-6752-5374A176C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3222166"/>
                <a:ext cx="255316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3471B7B-4D61-629C-F2DA-F9C21D0589EE}"/>
                  </a:ext>
                </a:extLst>
              </p:cNvPr>
              <p:cNvSpPr txBox="1"/>
              <p:nvPr/>
            </p:nvSpPr>
            <p:spPr>
              <a:xfrm>
                <a:off x="199530" y="3944191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𝑐𝑜𝑠𝑥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3471B7B-4D61-629C-F2DA-F9C21D0589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944191"/>
                <a:ext cx="2223630" cy="8188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C3ECA2-129D-32A1-0AD3-5ED099C25495}"/>
                  </a:ext>
                </a:extLst>
              </p:cNvPr>
              <p:cNvSpPr txBox="1"/>
              <p:nvPr/>
            </p:nvSpPr>
            <p:spPr>
              <a:xfrm>
                <a:off x="3164344" y="4062576"/>
                <a:ext cx="2670013" cy="61093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C3ECA2-129D-32A1-0AD3-5ED099C25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4062576"/>
                <a:ext cx="2670013" cy="61093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5">
                <a:extLst>
                  <a:ext uri="{FF2B5EF4-FFF2-40B4-BE49-F238E27FC236}">
                    <a16:creationId xmlns:a16="http://schemas.microsoft.com/office/drawing/2014/main" id="{7A37CF68-AD35-9077-6763-8C0F6C8BA6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928917" y="1193903"/>
              <a:ext cx="5263083" cy="38790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12621">
                      <a:extLst>
                        <a:ext uri="{9D8B030D-6E8A-4147-A177-3AD203B41FA5}">
                          <a16:colId xmlns:a16="http://schemas.microsoft.com/office/drawing/2014/main" val="1672565017"/>
                        </a:ext>
                      </a:extLst>
                    </a:gridCol>
                    <a:gridCol w="2650462">
                      <a:extLst>
                        <a:ext uri="{9D8B030D-6E8A-4147-A177-3AD203B41FA5}">
                          <a16:colId xmlns:a16="http://schemas.microsoft.com/office/drawing/2014/main" val="35890408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>
                              <a:effectLst/>
                            </a:rPr>
                            <a:t>Must be learnt:</a:t>
                          </a:r>
                          <a:endParaRPr lang="en-GB" sz="14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 dirty="0">
                              <a:effectLst/>
                            </a:rPr>
                            <a:t>Given in formula booklet:</a:t>
                          </a:r>
                          <a:endParaRPr lang="en-GB" sz="14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8483650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den>
                                </m:f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se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4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p>
                                            <m: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755270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cosec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cot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cosec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8965935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cose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4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p>
                                            <m: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cot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590060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sec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tan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sec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73265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400" kern="100" dirty="0">
                              <a:effectLst/>
                            </a:rPr>
                            <a:t>...and many more!</a:t>
                          </a:r>
                          <a:endParaRPr lang="en-GB" sz="12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790869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5">
                <a:extLst>
                  <a:ext uri="{FF2B5EF4-FFF2-40B4-BE49-F238E27FC236}">
                    <a16:creationId xmlns:a16="http://schemas.microsoft.com/office/drawing/2014/main" id="{7A37CF68-AD35-9077-6763-8C0F6C8BA6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928917" y="1193903"/>
              <a:ext cx="5263083" cy="38790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12621">
                      <a:extLst>
                        <a:ext uri="{9D8B030D-6E8A-4147-A177-3AD203B41FA5}">
                          <a16:colId xmlns:a16="http://schemas.microsoft.com/office/drawing/2014/main" val="1672565017"/>
                        </a:ext>
                      </a:extLst>
                    </a:gridCol>
                    <a:gridCol w="2650462">
                      <a:extLst>
                        <a:ext uri="{9D8B030D-6E8A-4147-A177-3AD203B41FA5}">
                          <a16:colId xmlns:a16="http://schemas.microsoft.com/office/drawing/2014/main" val="358904088"/>
                        </a:ext>
                      </a:extLst>
                    </a:gridCol>
                  </a:tblGrid>
                  <a:tr h="250381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>
                              <a:effectLst/>
                            </a:rPr>
                            <a:t>Must be learnt:</a:t>
                          </a:r>
                          <a:endParaRPr lang="en-GB" sz="14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 dirty="0">
                              <a:effectLst/>
                            </a:rPr>
                            <a:t>Given in formula booklet:</a:t>
                          </a:r>
                          <a:endParaRPr lang="en-GB" sz="14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84836507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44348" r="-102564" b="-42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44348" r="-1149" b="-420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27552708"/>
                      </a:ext>
                    </a:extLst>
                  </a:tr>
                  <a:tr h="827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122059" r="-102564" b="-25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122059" r="-1149" b="-255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659354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260345" r="-10256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260345" r="-1149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5900605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363478" r="-102564" b="-10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363478" r="-1149" b="-10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732650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463478" r="-102564" b="-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400" kern="100" dirty="0">
                              <a:effectLst/>
                            </a:rPr>
                            <a:t>...and many more!</a:t>
                          </a:r>
                          <a:endParaRPr lang="en-GB" sz="12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790869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6669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0475-7F6A-E3B3-6258-7F828E9E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BDB5-F233-BAD7-825E-9DD88EC6B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CE5F776-68E1-F3EC-3712-6CF41A0FB2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1AC7194-ED42-9E3A-6F99-DE27C1E62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A65A4-5116-4A65-D526-91759ABC12E6}"/>
              </a:ext>
            </a:extLst>
          </p:cNvPr>
          <p:cNvSpPr txBox="1"/>
          <p:nvPr/>
        </p:nvSpPr>
        <p:spPr>
          <a:xfrm>
            <a:off x="58269" y="1099965"/>
            <a:ext cx="11712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TYU 3, remaining questions from your pack.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booklet.</a:t>
            </a:r>
          </a:p>
        </p:txBody>
      </p:sp>
    </p:spTree>
    <p:extLst>
      <p:ext uri="{BB962C8B-B14F-4D97-AF65-F5344CB8AC3E}">
        <p14:creationId xmlns:p14="http://schemas.microsoft.com/office/powerpoint/2010/main" val="3720161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3AAF8-7665-4DDA-196D-9E38A742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4C19-C9DF-5C89-B912-F08A342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3F5A185-F5DF-F630-86ED-4654DE11AD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43787" y="8921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A6616B-FCFA-05B5-0E04-929CC88AA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1DFB20-E776-7E6D-C212-1CF53DC50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69" y="669832"/>
            <a:ext cx="6145164" cy="57866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424C68-E97B-19A3-F7FF-2518A7FFEA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3433" y="3130844"/>
            <a:ext cx="5843215" cy="332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49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8F74B-C92D-FEE8-D31B-140B92768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597F-D6E1-2B2F-E9C2-646CDC6F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3AD450B-9176-0F5E-5356-6B24278B3E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6FA865D-53A0-BE39-D27F-851A98CF3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E67EE3-C7B9-FA24-BAD2-A2D3BCF34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50" y="669832"/>
            <a:ext cx="6600866" cy="596266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DB68052-C220-2C89-29D6-DDFAF69A33AE}"/>
                  </a:ext>
                </a:extLst>
              </p14:cNvPr>
              <p14:cNvContentPartPr/>
              <p14:nvPr/>
            </p14:nvContentPartPr>
            <p14:xfrm>
              <a:off x="6294909" y="6246280"/>
              <a:ext cx="93240" cy="1274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DB68052-C220-2C89-29D6-DDFAF69A33A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88789" y="6240160"/>
                <a:ext cx="105480" cy="139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09082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57812-738E-8F57-D793-F406124EE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A789-C247-F89B-EB75-C617CB753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7235332-C6DC-5D19-4576-1F19C62578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55890" y="10965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BC033E8-0B93-89C5-72FE-341654B81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F7DA4D-0CC6-D715-7963-F023112C3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487" y="1351371"/>
            <a:ext cx="8523663" cy="364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14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2FC81-6DFC-9638-CCA9-A15156586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223D5-EAB8-1408-6D7C-C4D6FFA2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8A01041-0932-995F-1F8A-E23043B720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5040D99-C77D-B52F-640A-8C802DF9B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A28C5D-8C35-D65D-58B2-752EF83EBC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529" r="87498" b="57812"/>
          <a:stretch>
            <a:fillRect/>
          </a:stretch>
        </p:blipFill>
        <p:spPr>
          <a:xfrm>
            <a:off x="224393" y="1278566"/>
            <a:ext cx="1458103" cy="50367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D3094A7-6537-D648-38EC-00BDFF83F7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053" b="53815"/>
          <a:stretch>
            <a:fillRect/>
          </a:stretch>
        </p:blipFill>
        <p:spPr>
          <a:xfrm>
            <a:off x="1682496" y="1007248"/>
            <a:ext cx="7269480" cy="530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731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8190C-B34E-6A42-FE14-E1A020088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C2AEC-2F09-C53E-AF2E-122E80ED3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B771CB7-C208-8381-8260-908456A254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D2EA735-417F-1495-8F43-6916DC07B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569300-FD67-32B0-C915-19FEF68837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7850"/>
          <a:stretch>
            <a:fillRect/>
          </a:stretch>
        </p:blipFill>
        <p:spPr>
          <a:xfrm>
            <a:off x="415654" y="669832"/>
            <a:ext cx="10941194" cy="576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755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24C97-8EDF-8FD7-0BA7-4C191AD56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FBE70-8B2C-85AC-01D0-7144367B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75CE3BE-EEAE-FE3C-468F-6E3B3800C7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26D66FC-716C-7156-F0B7-9182F6062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B3BDB7-46D6-D239-C370-E5D4D4D44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434" y="821264"/>
            <a:ext cx="6382641" cy="23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59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487AD-A45F-775B-D533-EFA53F7AE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47AB3-010F-008F-D781-E10825009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2B0F848-737B-EAFD-0D67-7FF3646873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B4E124-5E9E-AE4D-04D2-4BEC8971B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21241F-AEF5-D823-F485-2E83B949A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123" y="775917"/>
            <a:ext cx="6725589" cy="530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36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47134-1839-2DC1-F4AF-09522D560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05F4E3-2ED3-E27F-4A7F-2181A7CE7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01EAEEFE-E989-E12E-2729-3F93B032A4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40DF448-E33B-E7EF-A796-E7B914E6C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92EDB-19D4-C363-7AFB-AA00356D7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1885023" cy="666131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6EF2B-0F5D-12AF-0AFB-69D72609C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B768187-E098-162D-1ADC-AB5D1CEE3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1156157-A8D2-C6F8-461D-4BEB728D26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5E74B1-C2CD-9BB0-97AC-7090F76D3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8" y="1190065"/>
            <a:ext cx="11274004" cy="53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45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63D47-E29D-C7A3-B55A-C7F8102F6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58F48-58B2-7B15-1639-748F5A3AB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61E537D-D5A7-7091-E36E-2DAE472C54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AFA37B4-0841-AADF-5C95-FC56594C4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667220-8178-278C-1547-D6A29FA84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95" y="1486251"/>
            <a:ext cx="6687483" cy="2676899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131A0D8-99C3-C967-F965-983BEB3F65DC}"/>
              </a:ext>
            </a:extLst>
          </p:cNvPr>
          <p:cNvGrpSpPr/>
          <p:nvPr/>
        </p:nvGrpSpPr>
        <p:grpSpPr>
          <a:xfrm>
            <a:off x="4033331" y="2882634"/>
            <a:ext cx="134280" cy="212760"/>
            <a:chOff x="4033331" y="2882634"/>
            <a:chExt cx="134280" cy="212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7EE7784D-9F09-F185-66E9-52BCD06A348A}"/>
                    </a:ext>
                  </a:extLst>
                </p14:cNvPr>
                <p14:cNvContentPartPr/>
                <p14:nvPr/>
              </p14:nvContentPartPr>
              <p14:xfrm>
                <a:off x="4050611" y="2909634"/>
                <a:ext cx="117000" cy="11052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7EE7784D-9F09-F185-66E9-52BCD06A348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044491" y="2903514"/>
                  <a:ext cx="12924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311A15D-A12D-8508-03F7-C45E8FA89725}"/>
                    </a:ext>
                  </a:extLst>
                </p14:cNvPr>
                <p14:cNvContentPartPr/>
                <p14:nvPr/>
              </p14:nvContentPartPr>
              <p14:xfrm>
                <a:off x="4066091" y="2994954"/>
                <a:ext cx="69480" cy="1004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311A15D-A12D-8508-03F7-C45E8FA8972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059971" y="2988834"/>
                  <a:ext cx="8172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197A795-DE34-8071-30F9-59DCE0A5F273}"/>
                    </a:ext>
                  </a:extLst>
                </p14:cNvPr>
                <p14:cNvContentPartPr/>
                <p14:nvPr/>
              </p14:nvContentPartPr>
              <p14:xfrm>
                <a:off x="4033331" y="2882634"/>
                <a:ext cx="78120" cy="457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197A795-DE34-8071-30F9-59DCE0A5F27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027211" y="2876514"/>
                  <a:ext cx="9036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A68DFC1E-5BF4-3E89-E9FB-4DBDA458BAFD}"/>
                    </a:ext>
                  </a:extLst>
                </p14:cNvPr>
                <p14:cNvContentPartPr/>
                <p14:nvPr/>
              </p14:nvContentPartPr>
              <p14:xfrm>
                <a:off x="4054211" y="2894514"/>
                <a:ext cx="64440" cy="6840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A68DFC1E-5BF4-3E89-E9FB-4DBDA458BAF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048091" y="2888394"/>
                  <a:ext cx="76680" cy="80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6B9FE42-B406-BEDB-44A1-5C2B4CC08D0F}"/>
              </a:ext>
            </a:extLst>
          </p:cNvPr>
          <p:cNvGrpSpPr/>
          <p:nvPr/>
        </p:nvGrpSpPr>
        <p:grpSpPr>
          <a:xfrm>
            <a:off x="5439851" y="2972994"/>
            <a:ext cx="93240" cy="133200"/>
            <a:chOff x="5439851" y="2972994"/>
            <a:chExt cx="93240" cy="133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759186B0-6E7E-B5B7-2F24-4C459BC1F64B}"/>
                    </a:ext>
                  </a:extLst>
                </p14:cNvPr>
                <p14:cNvContentPartPr/>
                <p14:nvPr/>
              </p14:nvContentPartPr>
              <p14:xfrm>
                <a:off x="5439851" y="2972994"/>
                <a:ext cx="93240" cy="450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759186B0-6E7E-B5B7-2F24-4C459BC1F64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433731" y="2966874"/>
                  <a:ext cx="10548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4E5E1EF-A5F2-C3BF-380B-F927AEE6BF81}"/>
                    </a:ext>
                  </a:extLst>
                </p14:cNvPr>
                <p14:cNvContentPartPr/>
                <p14:nvPr/>
              </p14:nvContentPartPr>
              <p14:xfrm>
                <a:off x="5465051" y="3025554"/>
                <a:ext cx="48600" cy="806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D4E5E1EF-A5F2-C3BF-380B-F927AEE6BF8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458931" y="3019434"/>
                  <a:ext cx="60840" cy="92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DC375B2-DDD5-9CC8-D2D2-2A6AD1D7690D}"/>
              </a:ext>
            </a:extLst>
          </p:cNvPr>
          <p:cNvGrpSpPr/>
          <p:nvPr/>
        </p:nvGrpSpPr>
        <p:grpSpPr>
          <a:xfrm>
            <a:off x="7580051" y="2957154"/>
            <a:ext cx="85320" cy="105480"/>
            <a:chOff x="7580051" y="2957154"/>
            <a:chExt cx="85320" cy="10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7F3FAF6C-AD7B-EC38-C0CC-350DEF9F8963}"/>
                    </a:ext>
                  </a:extLst>
                </p14:cNvPr>
                <p14:cNvContentPartPr/>
                <p14:nvPr/>
              </p14:nvContentPartPr>
              <p14:xfrm>
                <a:off x="7580051" y="2957154"/>
                <a:ext cx="85320" cy="475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7F3FAF6C-AD7B-EC38-C0CC-350DEF9F896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573931" y="2951034"/>
                  <a:ext cx="9756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456EE44D-320C-7954-5046-72E6CE04C9A8}"/>
                    </a:ext>
                  </a:extLst>
                </p14:cNvPr>
                <p14:cNvContentPartPr/>
                <p14:nvPr/>
              </p14:nvContentPartPr>
              <p14:xfrm>
                <a:off x="7604171" y="3006474"/>
                <a:ext cx="43200" cy="561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456EE44D-320C-7954-5046-72E6CE04C9A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598051" y="3000354"/>
                  <a:ext cx="55440" cy="6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8452CD2-0B7C-27D3-82FF-4D7F8CAFECD7}"/>
              </a:ext>
            </a:extLst>
          </p:cNvPr>
          <p:cNvGrpSpPr/>
          <p:nvPr/>
        </p:nvGrpSpPr>
        <p:grpSpPr>
          <a:xfrm>
            <a:off x="6009011" y="3715314"/>
            <a:ext cx="106560" cy="121680"/>
            <a:chOff x="6009011" y="3715314"/>
            <a:chExt cx="106560" cy="12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4CF00154-1A94-1220-2B48-3427F078311D}"/>
                    </a:ext>
                  </a:extLst>
                </p14:cNvPr>
                <p14:cNvContentPartPr/>
                <p14:nvPr/>
              </p14:nvContentPartPr>
              <p14:xfrm>
                <a:off x="6009011" y="3715314"/>
                <a:ext cx="91800" cy="684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4CF00154-1A94-1220-2B48-3427F078311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002891" y="3709194"/>
                  <a:ext cx="104040" cy="8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3F9E4B69-A6DB-FC95-FC56-172518FEF5DC}"/>
                    </a:ext>
                  </a:extLst>
                </p14:cNvPr>
                <p14:cNvContentPartPr/>
                <p14:nvPr/>
              </p14:nvContentPartPr>
              <p14:xfrm>
                <a:off x="6062651" y="3775794"/>
                <a:ext cx="52920" cy="6120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3F9E4B69-A6DB-FC95-FC56-172518FEF5D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056531" y="3769674"/>
                  <a:ext cx="65160" cy="73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D327691-BDE4-046F-0EF0-DEA4CF09F3B6}"/>
              </a:ext>
            </a:extLst>
          </p:cNvPr>
          <p:cNvGrpSpPr/>
          <p:nvPr/>
        </p:nvGrpSpPr>
        <p:grpSpPr>
          <a:xfrm>
            <a:off x="6353891" y="3898554"/>
            <a:ext cx="137160" cy="194040"/>
            <a:chOff x="6353891" y="3898554"/>
            <a:chExt cx="137160" cy="194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9526423-B689-3A71-9EA0-30AEB76B2F8C}"/>
                    </a:ext>
                  </a:extLst>
                </p14:cNvPr>
                <p14:cNvContentPartPr/>
                <p14:nvPr/>
              </p14:nvContentPartPr>
              <p14:xfrm>
                <a:off x="6353891" y="3898554"/>
                <a:ext cx="111240" cy="658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9526423-B689-3A71-9EA0-30AEB76B2F8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347771" y="3892434"/>
                  <a:ext cx="12348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D09011E-AF2B-D0D7-FEDE-F5E3D18042A5}"/>
                    </a:ext>
                  </a:extLst>
                </p14:cNvPr>
                <p14:cNvContentPartPr/>
                <p14:nvPr/>
              </p14:nvContentPartPr>
              <p14:xfrm>
                <a:off x="6385931" y="3970914"/>
                <a:ext cx="105120" cy="12168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D09011E-AF2B-D0D7-FEDE-F5E3D18042A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379811" y="3964794"/>
                  <a:ext cx="117360" cy="133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08A3D421-A855-6BA1-DFEF-47E2499ADA4B}"/>
                  </a:ext>
                </a:extLst>
              </p14:cNvPr>
              <p14:cNvContentPartPr/>
              <p14:nvPr/>
            </p14:nvContentPartPr>
            <p14:xfrm>
              <a:off x="6677531" y="3807114"/>
              <a:ext cx="50760" cy="9072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08A3D421-A855-6BA1-DFEF-47E2499ADA4B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6671411" y="3800994"/>
                <a:ext cx="63000" cy="10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D4988F3E-041D-854E-498C-5DD3D4A0A23E}"/>
                  </a:ext>
                </a:extLst>
              </p14:cNvPr>
              <p14:cNvContentPartPr/>
              <p14:nvPr/>
            </p14:nvContentPartPr>
            <p14:xfrm>
              <a:off x="7621451" y="3789834"/>
              <a:ext cx="135000" cy="11340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D4988F3E-041D-854E-498C-5DD3D4A0A23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615331" y="3783714"/>
                <a:ext cx="147240" cy="125640"/>
              </a:xfrm>
              <a:prstGeom prst="rect">
                <a:avLst/>
              </a:prstGeom>
            </p:spPr>
          </p:pic>
        </mc:Fallback>
      </mc:AlternateContent>
      <p:grpSp>
        <p:nvGrpSpPr>
          <p:cNvPr id="40" name="Group 39">
            <a:extLst>
              <a:ext uri="{FF2B5EF4-FFF2-40B4-BE49-F238E27FC236}">
                <a16:creationId xmlns:a16="http://schemas.microsoft.com/office/drawing/2014/main" id="{D8BF5FD6-5D21-BAD4-7599-69FB53E7EB4E}"/>
              </a:ext>
            </a:extLst>
          </p:cNvPr>
          <p:cNvGrpSpPr/>
          <p:nvPr/>
        </p:nvGrpSpPr>
        <p:grpSpPr>
          <a:xfrm>
            <a:off x="6615971" y="3475914"/>
            <a:ext cx="532440" cy="318600"/>
            <a:chOff x="6615971" y="3475914"/>
            <a:chExt cx="532440" cy="31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175F0F9A-4F59-6917-D055-CBB78DDE4516}"/>
                    </a:ext>
                  </a:extLst>
                </p14:cNvPr>
                <p14:cNvContentPartPr/>
                <p14:nvPr/>
              </p14:nvContentPartPr>
              <p14:xfrm>
                <a:off x="6662411" y="3480594"/>
                <a:ext cx="2880" cy="9072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175F0F9A-4F59-6917-D055-CBB78DDE451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656291" y="3474474"/>
                  <a:ext cx="15120" cy="10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3E5D1D9B-62E5-88E6-5B5B-7E525E71745E}"/>
                    </a:ext>
                  </a:extLst>
                </p14:cNvPr>
                <p14:cNvContentPartPr/>
                <p14:nvPr/>
              </p14:nvContentPartPr>
              <p14:xfrm>
                <a:off x="6615971" y="3575634"/>
                <a:ext cx="94320" cy="784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3E5D1D9B-62E5-88E6-5B5B-7E525E71745E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609851" y="3569514"/>
                  <a:ext cx="10656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BA36FE5-B2BE-045B-E53F-5BC8CAD2C9B4}"/>
                    </a:ext>
                  </a:extLst>
                </p14:cNvPr>
                <p14:cNvContentPartPr/>
                <p14:nvPr/>
              </p14:nvContentPartPr>
              <p14:xfrm>
                <a:off x="6666371" y="3645474"/>
                <a:ext cx="65880" cy="10332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BA36FE5-B2BE-045B-E53F-5BC8CAD2C9B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660251" y="3639354"/>
                  <a:ext cx="78120" cy="11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17390E7E-A1FA-1585-D515-944B7ED3DFD2}"/>
                    </a:ext>
                  </a:extLst>
                </p14:cNvPr>
                <p14:cNvContentPartPr/>
                <p14:nvPr/>
              </p14:nvContentPartPr>
              <p14:xfrm>
                <a:off x="6757451" y="3583194"/>
                <a:ext cx="45000" cy="813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17390E7E-A1FA-1585-D515-944B7ED3DFD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751331" y="3577074"/>
                  <a:ext cx="57240" cy="9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342F0EE-CEDC-E999-FACE-B60A9F80473E}"/>
                    </a:ext>
                  </a:extLst>
                </p14:cNvPr>
                <p14:cNvContentPartPr/>
                <p14:nvPr/>
              </p14:nvContentPartPr>
              <p14:xfrm>
                <a:off x="6828011" y="3602994"/>
                <a:ext cx="4320" cy="360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342F0EE-CEDC-E999-FACE-B60A9F80473E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821891" y="3596874"/>
                  <a:ext cx="165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1B6D1300-9786-88C3-9CCD-F5B214534C62}"/>
                    </a:ext>
                  </a:extLst>
                </p14:cNvPr>
                <p14:cNvContentPartPr/>
                <p14:nvPr/>
              </p14:nvContentPartPr>
              <p14:xfrm>
                <a:off x="6831251" y="3546114"/>
                <a:ext cx="2520" cy="144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1B6D1300-9786-88C3-9CCD-F5B214534C62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825131" y="3539994"/>
                  <a:ext cx="1476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2C95D83-0CFE-9C03-A7AF-2679D4065DD0}"/>
                    </a:ext>
                  </a:extLst>
                </p14:cNvPr>
                <p14:cNvContentPartPr/>
                <p14:nvPr/>
              </p14:nvContentPartPr>
              <p14:xfrm>
                <a:off x="6853931" y="3609834"/>
                <a:ext cx="38160" cy="374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2C95D83-0CFE-9C03-A7AF-2679D4065DD0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847811" y="3603714"/>
                  <a:ext cx="5040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A03865BE-AAA0-5C32-1D6E-1A4493B37135}"/>
                    </a:ext>
                  </a:extLst>
                </p14:cNvPr>
                <p14:cNvContentPartPr/>
                <p14:nvPr/>
              </p14:nvContentPartPr>
              <p14:xfrm>
                <a:off x="6928811" y="3509754"/>
                <a:ext cx="38520" cy="22860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A03865BE-AAA0-5C32-1D6E-1A4493B3713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922691" y="3503634"/>
                  <a:ext cx="5076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B83B108-F890-AD5E-7C2A-07BD82B7DAFC}"/>
                    </a:ext>
                  </a:extLst>
                </p14:cNvPr>
                <p14:cNvContentPartPr/>
                <p14:nvPr/>
              </p14:nvContentPartPr>
              <p14:xfrm>
                <a:off x="6968051" y="3523794"/>
                <a:ext cx="37440" cy="1018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B83B108-F890-AD5E-7C2A-07BD82B7DAF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961931" y="3517674"/>
                  <a:ext cx="4968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50E839F4-0BF4-318C-F71B-D9A826C1CEF5}"/>
                    </a:ext>
                  </a:extLst>
                </p14:cNvPr>
                <p14:cNvContentPartPr/>
                <p14:nvPr/>
              </p14:nvContentPartPr>
              <p14:xfrm>
                <a:off x="7019171" y="3552234"/>
                <a:ext cx="34920" cy="363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50E839F4-0BF4-318C-F71B-D9A826C1CEF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013051" y="3546114"/>
                  <a:ext cx="4716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E7704DB5-B7CB-757B-C083-C0FD6FE83EBA}"/>
                    </a:ext>
                  </a:extLst>
                </p14:cNvPr>
                <p14:cNvContentPartPr/>
                <p14:nvPr/>
              </p14:nvContentPartPr>
              <p14:xfrm>
                <a:off x="7022411" y="3584634"/>
                <a:ext cx="39240" cy="5184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E7704DB5-B7CB-757B-C083-C0FD6FE83EBA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016291" y="3578514"/>
                  <a:ext cx="5148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E131B06D-3C41-82FA-0652-644E149C2AA4}"/>
                    </a:ext>
                  </a:extLst>
                </p14:cNvPr>
                <p14:cNvContentPartPr/>
                <p14:nvPr/>
              </p14:nvContentPartPr>
              <p14:xfrm>
                <a:off x="6985331" y="3648354"/>
                <a:ext cx="81720" cy="421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E131B06D-3C41-82FA-0652-644E149C2AA4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979211" y="3642234"/>
                  <a:ext cx="9396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785DD146-88BB-4E54-6502-F7DB06F52CA2}"/>
                    </a:ext>
                  </a:extLst>
                </p14:cNvPr>
                <p14:cNvContentPartPr/>
                <p14:nvPr/>
              </p14:nvContentPartPr>
              <p14:xfrm>
                <a:off x="6990371" y="3716394"/>
                <a:ext cx="63360" cy="781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785DD146-88BB-4E54-6502-F7DB06F52CA2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984251" y="3710274"/>
                  <a:ext cx="7560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C7F9118-474C-8ADD-2298-B4DE1028E8BA}"/>
                    </a:ext>
                  </a:extLst>
                </p14:cNvPr>
                <p14:cNvContentPartPr/>
                <p14:nvPr/>
              </p14:nvContentPartPr>
              <p14:xfrm>
                <a:off x="7099811" y="3475914"/>
                <a:ext cx="48600" cy="2872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C7F9118-474C-8ADD-2298-B4DE1028E8B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093691" y="3469794"/>
                  <a:ext cx="60840" cy="299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793BDDBD-9BB2-96CC-854B-E13AA0313964}"/>
              </a:ext>
            </a:extLst>
          </p:cNvPr>
          <p:cNvGrpSpPr/>
          <p:nvPr/>
        </p:nvGrpSpPr>
        <p:grpSpPr>
          <a:xfrm>
            <a:off x="6180731" y="4250274"/>
            <a:ext cx="950400" cy="481320"/>
            <a:chOff x="6180731" y="4250274"/>
            <a:chExt cx="950400" cy="48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0F46E1ED-7FBE-E0C7-C0F3-0F04C814C12F}"/>
                    </a:ext>
                  </a:extLst>
                </p14:cNvPr>
                <p14:cNvContentPartPr/>
                <p14:nvPr/>
              </p14:nvContentPartPr>
              <p14:xfrm>
                <a:off x="6180731" y="4310754"/>
                <a:ext cx="119160" cy="54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F46E1ED-7FBE-E0C7-C0F3-0F04C814C12F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174611" y="4304634"/>
                  <a:ext cx="131400" cy="1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73958C6-A01B-A4F6-7C3D-1AC8AA4A98DC}"/>
                    </a:ext>
                  </a:extLst>
                </p14:cNvPr>
                <p14:cNvContentPartPr/>
                <p14:nvPr/>
              </p14:nvContentPartPr>
              <p14:xfrm>
                <a:off x="6212051" y="4349634"/>
                <a:ext cx="113400" cy="255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73958C6-A01B-A4F6-7C3D-1AC8AA4A98D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205931" y="4343514"/>
                  <a:ext cx="1256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31FCEBD1-9F25-55F6-7FAD-CD54444CB206}"/>
                    </a:ext>
                  </a:extLst>
                </p14:cNvPr>
                <p14:cNvContentPartPr/>
                <p14:nvPr/>
              </p14:nvContentPartPr>
              <p14:xfrm>
                <a:off x="6395291" y="4275114"/>
                <a:ext cx="118440" cy="10908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31FCEBD1-9F25-55F6-7FAD-CD54444CB206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389171" y="4268994"/>
                  <a:ext cx="13068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21380192-29AA-1962-6881-788B7447B400}"/>
                    </a:ext>
                  </a:extLst>
                </p14:cNvPr>
                <p14:cNvContentPartPr/>
                <p14:nvPr/>
              </p14:nvContentPartPr>
              <p14:xfrm>
                <a:off x="6458291" y="4320834"/>
                <a:ext cx="8640" cy="9648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21380192-29AA-1962-6881-788B7447B400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452171" y="4314714"/>
                  <a:ext cx="20880" cy="10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166A4FFB-3A49-B96F-76D0-E0225EBC4BDC}"/>
                    </a:ext>
                  </a:extLst>
                </p14:cNvPr>
                <p14:cNvContentPartPr/>
                <p14:nvPr/>
              </p14:nvContentPartPr>
              <p14:xfrm>
                <a:off x="6524171" y="4308954"/>
                <a:ext cx="93960" cy="151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166A4FFB-3A49-B96F-76D0-E0225EBC4BDC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518051" y="4302834"/>
                  <a:ext cx="10620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2D013DB0-8266-6448-0C65-BCBB5CF74864}"/>
                    </a:ext>
                  </a:extLst>
                </p14:cNvPr>
                <p14:cNvContentPartPr/>
                <p14:nvPr/>
              </p14:nvContentPartPr>
              <p14:xfrm>
                <a:off x="6542891" y="4325154"/>
                <a:ext cx="65160" cy="835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2D013DB0-8266-6448-0C65-BCBB5CF7486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536771" y="4319034"/>
                  <a:ext cx="77400" cy="9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992F4357-CF36-527F-E64A-83F37E30CA02}"/>
                    </a:ext>
                  </a:extLst>
                </p14:cNvPr>
                <p14:cNvContentPartPr/>
                <p14:nvPr/>
              </p14:nvContentPartPr>
              <p14:xfrm>
                <a:off x="6424811" y="4422354"/>
                <a:ext cx="213480" cy="5904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992F4357-CF36-527F-E64A-83F37E30CA02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418691" y="4416234"/>
                  <a:ext cx="22572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A8DAE6EC-C3C6-D51B-0CD8-EC4ED2241BE4}"/>
                    </a:ext>
                  </a:extLst>
                </p14:cNvPr>
                <p14:cNvContentPartPr/>
                <p14:nvPr/>
              </p14:nvContentPartPr>
              <p14:xfrm>
                <a:off x="6524891" y="4502994"/>
                <a:ext cx="102600" cy="13680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A8DAE6EC-C3C6-D51B-0CD8-EC4ED2241BE4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518771" y="4496874"/>
                  <a:ext cx="11484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10FFF99B-DFEA-BA88-AD49-BA0B6B5E5B41}"/>
                    </a:ext>
                  </a:extLst>
                </p14:cNvPr>
                <p14:cNvContentPartPr/>
                <p14:nvPr/>
              </p14:nvContentPartPr>
              <p14:xfrm>
                <a:off x="6728291" y="4417314"/>
                <a:ext cx="86040" cy="151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10FFF99B-DFEA-BA88-AD49-BA0B6B5E5B41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6722171" y="4411194"/>
                  <a:ext cx="9828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3DEBF94E-D148-BBEC-C063-1303836B936C}"/>
                    </a:ext>
                  </a:extLst>
                </p14:cNvPr>
                <p14:cNvContentPartPr/>
                <p14:nvPr/>
              </p14:nvContentPartPr>
              <p14:xfrm>
                <a:off x="6772931" y="4391394"/>
                <a:ext cx="16200" cy="9324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3DEBF94E-D148-BBEC-C063-1303836B936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6766811" y="4385274"/>
                  <a:ext cx="28440" cy="10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886D0CEE-5C75-9C28-3986-D425166505CE}"/>
                    </a:ext>
                  </a:extLst>
                </p14:cNvPr>
                <p14:cNvContentPartPr/>
                <p14:nvPr/>
              </p14:nvContentPartPr>
              <p14:xfrm>
                <a:off x="6888851" y="4250274"/>
                <a:ext cx="152280" cy="1634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886D0CEE-5C75-9C28-3986-D425166505C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882731" y="4244154"/>
                  <a:ext cx="16452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45B6489F-95D4-1FC9-31F0-0CBDABB4D3B5}"/>
                    </a:ext>
                  </a:extLst>
                </p14:cNvPr>
                <p14:cNvContentPartPr/>
                <p14:nvPr/>
              </p14:nvContentPartPr>
              <p14:xfrm>
                <a:off x="6984251" y="4314354"/>
                <a:ext cx="82080" cy="10008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45B6489F-95D4-1FC9-31F0-0CBDABB4D3B5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978131" y="4308234"/>
                  <a:ext cx="9432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4BBB5F0E-860B-4A47-4436-CBC39C16619C}"/>
                    </a:ext>
                  </a:extLst>
                </p14:cNvPr>
                <p14:cNvContentPartPr/>
                <p14:nvPr/>
              </p14:nvContentPartPr>
              <p14:xfrm>
                <a:off x="6927371" y="4477434"/>
                <a:ext cx="192240" cy="9180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4BBB5F0E-860B-4A47-4436-CBC39C16619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921251" y="4471314"/>
                  <a:ext cx="20448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0F7F2D9D-7A2D-7A39-66B2-A948C6F80C52}"/>
                    </a:ext>
                  </a:extLst>
                </p14:cNvPr>
                <p14:cNvContentPartPr/>
                <p14:nvPr/>
              </p14:nvContentPartPr>
              <p14:xfrm>
                <a:off x="6982451" y="4541874"/>
                <a:ext cx="148680" cy="9540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0F7F2D9D-7A2D-7A39-66B2-A948C6F80C52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976331" y="4535754"/>
                  <a:ext cx="160920" cy="10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AAFD307-A622-846D-3C77-2C67395E5039}"/>
                    </a:ext>
                  </a:extLst>
                </p14:cNvPr>
                <p14:cNvContentPartPr/>
                <p14:nvPr/>
              </p14:nvContentPartPr>
              <p14:xfrm>
                <a:off x="7053371" y="4579674"/>
                <a:ext cx="12240" cy="15192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AAFD307-A622-846D-3C77-2C67395E503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047251" y="4573554"/>
                  <a:ext cx="24480" cy="164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60" name="Ink 59">
                <a:extLst>
                  <a:ext uri="{FF2B5EF4-FFF2-40B4-BE49-F238E27FC236}">
                    <a16:creationId xmlns:a16="http://schemas.microsoft.com/office/drawing/2014/main" id="{E0CD5195-BF25-D0EC-958D-753817E2EA88}"/>
                  </a:ext>
                </a:extLst>
              </p14:cNvPr>
              <p14:cNvContentPartPr/>
              <p14:nvPr/>
            </p14:nvContentPartPr>
            <p14:xfrm>
              <a:off x="7634771" y="4478874"/>
              <a:ext cx="155160" cy="73080"/>
            </p14:xfrm>
          </p:contentPart>
        </mc:Choice>
        <mc:Fallback>
          <p:pic>
            <p:nvPicPr>
              <p:cNvPr id="60" name="Ink 59">
                <a:extLst>
                  <a:ext uri="{FF2B5EF4-FFF2-40B4-BE49-F238E27FC236}">
                    <a16:creationId xmlns:a16="http://schemas.microsoft.com/office/drawing/2014/main" id="{E0CD5195-BF25-D0EC-958D-753817E2EA88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7628651" y="4472754"/>
                <a:ext cx="167400" cy="8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A819CD5C-9427-C9E3-20BA-6FF1BC97A4AE}"/>
                  </a:ext>
                </a:extLst>
              </p14:cNvPr>
              <p14:cNvContentPartPr/>
              <p14:nvPr/>
            </p14:nvContentPartPr>
            <p14:xfrm>
              <a:off x="8098811" y="4320474"/>
              <a:ext cx="80280" cy="164520"/>
            </p14:xfrm>
          </p:contentPart>
        </mc:Choice>
        <mc:Fallback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A819CD5C-9427-C9E3-20BA-6FF1BC97A4AE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8092691" y="4314354"/>
                <a:ext cx="92520" cy="176760"/>
              </a:xfrm>
              <a:prstGeom prst="rect">
                <a:avLst/>
              </a:prstGeom>
            </p:spPr>
          </p:pic>
        </mc:Fallback>
      </mc:AlternateContent>
      <p:grpSp>
        <p:nvGrpSpPr>
          <p:cNvPr id="79" name="Group 78">
            <a:extLst>
              <a:ext uri="{FF2B5EF4-FFF2-40B4-BE49-F238E27FC236}">
                <a16:creationId xmlns:a16="http://schemas.microsoft.com/office/drawing/2014/main" id="{EEEB3D60-75CC-10E6-C3B9-8FA56F1D7DA4}"/>
              </a:ext>
            </a:extLst>
          </p:cNvPr>
          <p:cNvGrpSpPr/>
          <p:nvPr/>
        </p:nvGrpSpPr>
        <p:grpSpPr>
          <a:xfrm>
            <a:off x="8066051" y="4296354"/>
            <a:ext cx="766440" cy="479880"/>
            <a:chOff x="8066051" y="4296354"/>
            <a:chExt cx="766440" cy="479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A96942E8-9E28-3345-C0E8-5DF60322C783}"/>
                    </a:ext>
                  </a:extLst>
                </p14:cNvPr>
                <p14:cNvContentPartPr/>
                <p14:nvPr/>
              </p14:nvContentPartPr>
              <p14:xfrm>
                <a:off x="8066051" y="4296354"/>
                <a:ext cx="7560" cy="1587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A96942E8-9E28-3345-C0E8-5DF60322C78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059931" y="4290234"/>
                  <a:ext cx="1980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377A2506-C682-9C92-2926-DBEFC6FDD25A}"/>
                    </a:ext>
                  </a:extLst>
                </p14:cNvPr>
                <p14:cNvContentPartPr/>
                <p14:nvPr/>
              </p14:nvContentPartPr>
              <p14:xfrm>
                <a:off x="8242451" y="4342434"/>
                <a:ext cx="106560" cy="230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377A2506-C682-9C92-2926-DBEFC6FDD25A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8236331" y="4336314"/>
                  <a:ext cx="11880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8B2697B3-D910-7FEF-51C7-4745D6BB5573}"/>
                    </a:ext>
                  </a:extLst>
                </p14:cNvPr>
                <p14:cNvContentPartPr/>
                <p14:nvPr/>
              </p14:nvContentPartPr>
              <p14:xfrm>
                <a:off x="8268731" y="4360434"/>
                <a:ext cx="79200" cy="957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8B2697B3-D910-7FEF-51C7-4745D6BB5573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8262611" y="4354314"/>
                  <a:ext cx="914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3285F4CB-D381-BB0A-A3D4-8E08ACDDB03B}"/>
                    </a:ext>
                  </a:extLst>
                </p14:cNvPr>
                <p14:cNvContentPartPr/>
                <p14:nvPr/>
              </p14:nvContentPartPr>
              <p14:xfrm>
                <a:off x="8408771" y="4409034"/>
                <a:ext cx="84960" cy="1260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3285F4CB-D381-BB0A-A3D4-8E08ACDDB03B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402651" y="4402914"/>
                  <a:ext cx="9720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345A59C9-DCCC-6DC3-39BB-3042BF1909D0}"/>
                    </a:ext>
                  </a:extLst>
                </p14:cNvPr>
                <p14:cNvContentPartPr/>
                <p14:nvPr/>
              </p14:nvContentPartPr>
              <p14:xfrm>
                <a:off x="8449091" y="4374474"/>
                <a:ext cx="14400" cy="10404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345A59C9-DCCC-6DC3-39BB-3042BF1909D0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442971" y="4368354"/>
                  <a:ext cx="2664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D9C587DF-03BC-58BD-C28E-16E96EC76F42}"/>
                    </a:ext>
                  </a:extLst>
                </p14:cNvPr>
                <p14:cNvContentPartPr/>
                <p14:nvPr/>
              </p14:nvContentPartPr>
              <p14:xfrm>
                <a:off x="8656811" y="4303554"/>
                <a:ext cx="149040" cy="16920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D9C587DF-03BC-58BD-C28E-16E96EC76F42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650691" y="4297434"/>
                  <a:ext cx="16128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9D027041-A8A9-6522-5728-BB49F92736EE}"/>
                    </a:ext>
                  </a:extLst>
                </p14:cNvPr>
                <p14:cNvContentPartPr/>
                <p14:nvPr/>
              </p14:nvContentPartPr>
              <p14:xfrm>
                <a:off x="8713331" y="4360434"/>
                <a:ext cx="119160" cy="13212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9D027041-A8A9-6522-5728-BB49F92736EE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8707211" y="4354314"/>
                  <a:ext cx="13140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A5FA394C-24D6-6F70-C2D3-B264B30DD67C}"/>
                    </a:ext>
                  </a:extLst>
                </p14:cNvPr>
                <p14:cNvContentPartPr/>
                <p14:nvPr/>
              </p14:nvContentPartPr>
              <p14:xfrm>
                <a:off x="8152811" y="4526394"/>
                <a:ext cx="570240" cy="8028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A5FA394C-24D6-6F70-C2D3-B264B30DD67C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146691" y="4520274"/>
                  <a:ext cx="582480" cy="9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80464CE3-2ABD-E0EB-2F43-E6E3990DB47D}"/>
                    </a:ext>
                  </a:extLst>
                </p14:cNvPr>
                <p14:cNvContentPartPr/>
                <p14:nvPr/>
              </p14:nvContentPartPr>
              <p14:xfrm>
                <a:off x="8334251" y="4673274"/>
                <a:ext cx="22320" cy="10296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80464CE3-2ABD-E0EB-2F43-E6E3990DB47D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328131" y="4667154"/>
                  <a:ext cx="3456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4475E2B4-DBA2-8A07-2BBC-47ECD36E593C}"/>
                    </a:ext>
                  </a:extLst>
                </p14:cNvPr>
                <p14:cNvContentPartPr/>
                <p14:nvPr/>
              </p14:nvContentPartPr>
              <p14:xfrm>
                <a:off x="8427491" y="4632954"/>
                <a:ext cx="151560" cy="11952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4475E2B4-DBA2-8A07-2BBC-47ECD36E593C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421371" y="4626834"/>
                  <a:ext cx="16380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71A58778-4B42-DFB9-6FC1-A71126A5E88C}"/>
                    </a:ext>
                  </a:extLst>
                </p14:cNvPr>
                <p14:cNvContentPartPr/>
                <p14:nvPr/>
              </p14:nvContentPartPr>
              <p14:xfrm>
                <a:off x="8542331" y="4312554"/>
                <a:ext cx="101160" cy="1558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71A58778-4B42-DFB9-6FC1-A71126A5E88C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536211" y="4306434"/>
                  <a:ext cx="113400" cy="168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431877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35F40-A53E-E5C5-39DA-628BBFD4D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C57AC-6D24-F184-7A91-DB5E55AFC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B8407D2-DF3F-03C2-5050-F922193821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3AF82FE-1821-9519-878E-A4F202884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866825-A372-276D-3860-748BFD2AC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634" y="1702931"/>
            <a:ext cx="6887536" cy="3181794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A01FD4A-E1AC-709A-AE40-A4CF07CF5843}"/>
              </a:ext>
            </a:extLst>
          </p:cNvPr>
          <p:cNvGrpSpPr/>
          <p:nvPr/>
        </p:nvGrpSpPr>
        <p:grpSpPr>
          <a:xfrm>
            <a:off x="4661843" y="2245358"/>
            <a:ext cx="110520" cy="181440"/>
            <a:chOff x="4661843" y="2245358"/>
            <a:chExt cx="110520" cy="181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42BFCDA8-AE63-8CFA-DBB8-8D431A936636}"/>
                    </a:ext>
                  </a:extLst>
                </p14:cNvPr>
                <p14:cNvContentPartPr/>
                <p14:nvPr/>
              </p14:nvContentPartPr>
              <p14:xfrm>
                <a:off x="4661843" y="2367038"/>
                <a:ext cx="62640" cy="3780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42BFCDA8-AE63-8CFA-DBB8-8D431A93663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655723" y="2360918"/>
                  <a:ext cx="748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BFD7552-0901-F05D-2695-3118CDDF611B}"/>
                    </a:ext>
                  </a:extLst>
                </p14:cNvPr>
                <p14:cNvContentPartPr/>
                <p14:nvPr/>
              </p14:nvContentPartPr>
              <p14:xfrm>
                <a:off x="4684163" y="2329958"/>
                <a:ext cx="88200" cy="968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BFD7552-0901-F05D-2695-3118CDDF611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678043" y="2323838"/>
                  <a:ext cx="100440" cy="1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3EF0A916-66BD-D7E4-85EF-E76B88D4896D}"/>
                    </a:ext>
                  </a:extLst>
                </p14:cNvPr>
                <p14:cNvContentPartPr/>
                <p14:nvPr/>
              </p14:nvContentPartPr>
              <p14:xfrm>
                <a:off x="4672643" y="2245358"/>
                <a:ext cx="20520" cy="6984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3EF0A916-66BD-D7E4-85EF-E76B88D4896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666523" y="2239238"/>
                  <a:ext cx="32760" cy="82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8E10F98-515D-0CD9-F355-3DFF596403DE}"/>
              </a:ext>
            </a:extLst>
          </p:cNvPr>
          <p:cNvGrpSpPr/>
          <p:nvPr/>
        </p:nvGrpSpPr>
        <p:grpSpPr>
          <a:xfrm>
            <a:off x="6036683" y="2242838"/>
            <a:ext cx="108720" cy="153000"/>
            <a:chOff x="6036683" y="2242838"/>
            <a:chExt cx="108720" cy="15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B3DACE7A-07C5-EE14-6715-E27BBFC9A623}"/>
                    </a:ext>
                  </a:extLst>
                </p14:cNvPr>
                <p14:cNvContentPartPr/>
                <p14:nvPr/>
              </p14:nvContentPartPr>
              <p14:xfrm>
                <a:off x="6036683" y="2346518"/>
                <a:ext cx="108720" cy="4932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B3DACE7A-07C5-EE14-6715-E27BBFC9A62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030563" y="2340398"/>
                  <a:ext cx="12096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AF6F620-1FCA-4DCB-6A28-C52D77C79729}"/>
                    </a:ext>
                  </a:extLst>
                </p14:cNvPr>
                <p14:cNvContentPartPr/>
                <p14:nvPr/>
              </p14:nvContentPartPr>
              <p14:xfrm>
                <a:off x="6057563" y="2242838"/>
                <a:ext cx="14040" cy="604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AF6F620-1FCA-4DCB-6A28-C52D77C7972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051443" y="2236718"/>
                  <a:ext cx="26280" cy="7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1A002E-8780-9B1A-9CE0-A39910403797}"/>
              </a:ext>
            </a:extLst>
          </p:cNvPr>
          <p:cNvGrpSpPr/>
          <p:nvPr/>
        </p:nvGrpSpPr>
        <p:grpSpPr>
          <a:xfrm>
            <a:off x="3535763" y="3506438"/>
            <a:ext cx="83160" cy="176040"/>
            <a:chOff x="3535763" y="3506438"/>
            <a:chExt cx="83160" cy="17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3B91B683-F148-B695-B7F9-C3EDD3557953}"/>
                    </a:ext>
                  </a:extLst>
                </p14:cNvPr>
                <p14:cNvContentPartPr/>
                <p14:nvPr/>
              </p14:nvContentPartPr>
              <p14:xfrm>
                <a:off x="3535763" y="3596438"/>
                <a:ext cx="83160" cy="8604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3B91B683-F148-B695-B7F9-C3EDD355795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529643" y="3590318"/>
                  <a:ext cx="9540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1EA4BA5-B090-4E79-CC0F-5DF96407650A}"/>
                    </a:ext>
                  </a:extLst>
                </p14:cNvPr>
                <p14:cNvContentPartPr/>
                <p14:nvPr/>
              </p14:nvContentPartPr>
              <p14:xfrm>
                <a:off x="3571403" y="3506438"/>
                <a:ext cx="11520" cy="716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1EA4BA5-B090-4E79-CC0F-5DF96407650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565283" y="3500318"/>
                  <a:ext cx="23760" cy="83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0B4C579-E377-D450-0510-896C88FF9F72}"/>
              </a:ext>
            </a:extLst>
          </p:cNvPr>
          <p:cNvGrpSpPr/>
          <p:nvPr/>
        </p:nvGrpSpPr>
        <p:grpSpPr>
          <a:xfrm>
            <a:off x="8069963" y="3491318"/>
            <a:ext cx="107280" cy="177840"/>
            <a:chOff x="8069963" y="3491318"/>
            <a:chExt cx="107280" cy="17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951FB23-B835-7D3D-5A89-947A26ED4231}"/>
                    </a:ext>
                  </a:extLst>
                </p14:cNvPr>
                <p14:cNvContentPartPr/>
                <p14:nvPr/>
              </p14:nvContentPartPr>
              <p14:xfrm>
                <a:off x="8069963" y="3606158"/>
                <a:ext cx="107280" cy="6300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951FB23-B835-7D3D-5A89-947A26ED423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8063843" y="3600038"/>
                  <a:ext cx="11952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98A469D1-E068-20BD-E171-4A9938216613}"/>
                    </a:ext>
                  </a:extLst>
                </p14:cNvPr>
                <p14:cNvContentPartPr/>
                <p14:nvPr/>
              </p14:nvContentPartPr>
              <p14:xfrm>
                <a:off x="8090483" y="3491318"/>
                <a:ext cx="14040" cy="7128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98A469D1-E068-20BD-E171-4A993821661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8084363" y="3485198"/>
                  <a:ext cx="26280" cy="83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8257FEA8-DB88-EC75-C270-B7D567E58732}"/>
                  </a:ext>
                </a:extLst>
              </p14:cNvPr>
              <p14:cNvContentPartPr/>
              <p14:nvPr/>
            </p14:nvContentPartPr>
            <p14:xfrm>
              <a:off x="4445123" y="4429118"/>
              <a:ext cx="164880" cy="26136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8257FEA8-DB88-EC75-C270-B7D567E58732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439003" y="4422998"/>
                <a:ext cx="177120" cy="273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8479F554-4DE6-B8EA-6B37-FB16473C0850}"/>
              </a:ext>
            </a:extLst>
          </p:cNvPr>
          <p:cNvGrpSpPr/>
          <p:nvPr/>
        </p:nvGrpSpPr>
        <p:grpSpPr>
          <a:xfrm>
            <a:off x="4428563" y="4731878"/>
            <a:ext cx="209520" cy="144720"/>
            <a:chOff x="4428563" y="4731878"/>
            <a:chExt cx="209520" cy="144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8091EAD9-6C12-93B5-F9FC-97B6A5A84F07}"/>
                    </a:ext>
                  </a:extLst>
                </p14:cNvPr>
                <p14:cNvContentPartPr/>
                <p14:nvPr/>
              </p14:nvContentPartPr>
              <p14:xfrm>
                <a:off x="4428563" y="4781558"/>
                <a:ext cx="74880" cy="133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8091EAD9-6C12-93B5-F9FC-97B6A5A84F0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422443" y="4775438"/>
                  <a:ext cx="8712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A662C77-6CE9-DD84-7B7C-3ECB0B896AF1}"/>
                    </a:ext>
                  </a:extLst>
                </p14:cNvPr>
                <p14:cNvContentPartPr/>
                <p14:nvPr/>
              </p14:nvContentPartPr>
              <p14:xfrm>
                <a:off x="4541243" y="4731878"/>
                <a:ext cx="65880" cy="9000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A662C77-6CE9-DD84-7B7C-3ECB0B896AF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535123" y="4725758"/>
                  <a:ext cx="7812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43EB74E9-8917-073E-C5CB-894A78435203}"/>
                    </a:ext>
                  </a:extLst>
                </p14:cNvPr>
                <p14:cNvContentPartPr/>
                <p14:nvPr/>
              </p14:nvContentPartPr>
              <p14:xfrm>
                <a:off x="4494443" y="4814678"/>
                <a:ext cx="143640" cy="6192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43EB74E9-8917-073E-C5CB-894A7843520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488323" y="4808558"/>
                  <a:ext cx="155880" cy="74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B038475B-F10F-B421-6283-88875632B13E}"/>
                  </a:ext>
                </a:extLst>
              </p14:cNvPr>
              <p14:cNvContentPartPr/>
              <p14:nvPr/>
            </p14:nvContentPartPr>
            <p14:xfrm>
              <a:off x="4508483" y="4904318"/>
              <a:ext cx="80640" cy="13176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B038475B-F10F-B421-6283-88875632B13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502363" y="4898198"/>
                <a:ext cx="92880" cy="144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B9B7F80A-0DEF-2081-BE6B-F93ED73C9706}"/>
              </a:ext>
            </a:extLst>
          </p:cNvPr>
          <p:cNvGrpSpPr/>
          <p:nvPr/>
        </p:nvGrpSpPr>
        <p:grpSpPr>
          <a:xfrm>
            <a:off x="6049283" y="4383398"/>
            <a:ext cx="132120" cy="145440"/>
            <a:chOff x="6049283" y="4383398"/>
            <a:chExt cx="132120" cy="145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2EB7686B-3BBB-5134-D4B7-2080EF0DD389}"/>
                    </a:ext>
                  </a:extLst>
                </p14:cNvPr>
                <p14:cNvContentPartPr/>
                <p14:nvPr/>
              </p14:nvContentPartPr>
              <p14:xfrm>
                <a:off x="6049283" y="4412558"/>
                <a:ext cx="52920" cy="1162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2EB7686B-3BBB-5134-D4B7-2080EF0DD38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043163" y="4406438"/>
                  <a:ext cx="6516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E0339F4-2FFA-EDFF-6487-6A44C3D8D4B5}"/>
                    </a:ext>
                  </a:extLst>
                </p14:cNvPr>
                <p14:cNvContentPartPr/>
                <p14:nvPr/>
              </p14:nvContentPartPr>
              <p14:xfrm>
                <a:off x="6143243" y="4383398"/>
                <a:ext cx="38160" cy="885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E0339F4-2FFA-EDFF-6487-6A44C3D8D4B5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137123" y="4377278"/>
                  <a:ext cx="50400" cy="100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6D78F86-585B-663B-B418-70906F32DFBC}"/>
              </a:ext>
            </a:extLst>
          </p:cNvPr>
          <p:cNvGrpSpPr/>
          <p:nvPr/>
        </p:nvGrpSpPr>
        <p:grpSpPr>
          <a:xfrm>
            <a:off x="6050723" y="4624598"/>
            <a:ext cx="114120" cy="165960"/>
            <a:chOff x="6050723" y="4624598"/>
            <a:chExt cx="114120" cy="165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340B790-2EE0-554D-78FB-0716B1CADF60}"/>
                    </a:ext>
                  </a:extLst>
                </p14:cNvPr>
                <p14:cNvContentPartPr/>
                <p14:nvPr/>
              </p14:nvContentPartPr>
              <p14:xfrm>
                <a:off x="6050723" y="4624598"/>
                <a:ext cx="50400" cy="806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340B790-2EE0-554D-78FB-0716B1CADF6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044603" y="4618478"/>
                  <a:ext cx="6264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9444C6E7-CFE1-57E6-7399-65AECF33867E}"/>
                    </a:ext>
                  </a:extLst>
                </p14:cNvPr>
                <p14:cNvContentPartPr/>
                <p14:nvPr/>
              </p14:nvContentPartPr>
              <p14:xfrm>
                <a:off x="6106523" y="4676798"/>
                <a:ext cx="58320" cy="1137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9444C6E7-CFE1-57E6-7399-65AECF33867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100403" y="4670678"/>
                  <a:ext cx="70560" cy="12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8827710-45BF-0566-CE5D-3F7F3E6DFA4C}"/>
              </a:ext>
            </a:extLst>
          </p:cNvPr>
          <p:cNvGrpSpPr/>
          <p:nvPr/>
        </p:nvGrpSpPr>
        <p:grpSpPr>
          <a:xfrm>
            <a:off x="7359323" y="4292318"/>
            <a:ext cx="111600" cy="561240"/>
            <a:chOff x="7359323" y="4292318"/>
            <a:chExt cx="111600" cy="561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F07F4EB-39E2-C5FB-E511-409C63E199EB}"/>
                    </a:ext>
                  </a:extLst>
                </p14:cNvPr>
                <p14:cNvContentPartPr/>
                <p14:nvPr/>
              </p14:nvContentPartPr>
              <p14:xfrm>
                <a:off x="7403243" y="4430558"/>
                <a:ext cx="55440" cy="1044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F07F4EB-39E2-C5FB-E511-409C63E199E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397123" y="4424438"/>
                  <a:ext cx="6768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00D95C49-3633-198D-9292-6D03D82313C6}"/>
                    </a:ext>
                  </a:extLst>
                </p14:cNvPr>
                <p14:cNvContentPartPr/>
                <p14:nvPr/>
              </p14:nvContentPartPr>
              <p14:xfrm>
                <a:off x="7411883" y="4611638"/>
                <a:ext cx="44640" cy="1047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00D95C49-3633-198D-9292-6D03D82313C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405763" y="4605518"/>
                  <a:ext cx="56880" cy="11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FB02A542-A940-D120-12CE-A34814899FE7}"/>
                    </a:ext>
                  </a:extLst>
                </p14:cNvPr>
                <p14:cNvContentPartPr/>
                <p14:nvPr/>
              </p14:nvContentPartPr>
              <p14:xfrm>
                <a:off x="7402163" y="4292318"/>
                <a:ext cx="68760" cy="10656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FB02A542-A940-D120-12CE-A34814899FE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396043" y="4286198"/>
                  <a:ext cx="8100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3FE7203E-2927-3637-B462-D84DE0CE96B3}"/>
                    </a:ext>
                  </a:extLst>
                </p14:cNvPr>
                <p14:cNvContentPartPr/>
                <p14:nvPr/>
              </p14:nvContentPartPr>
              <p14:xfrm>
                <a:off x="7359323" y="4728638"/>
                <a:ext cx="94320" cy="1249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3FE7203E-2927-3637-B462-D84DE0CE96B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353203" y="4722518"/>
                  <a:ext cx="106560" cy="137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822233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E5EC9-A6E4-8B1F-9245-BA03680B0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2EBDB-15A1-77D1-0B9B-622373AD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EC8D311-5E20-A63E-AA26-D7C83BD2AD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A711207-B33D-01E7-E070-B8B73A2E3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872B26-DEE0-41F7-B773-32AE459C2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639" y="1052714"/>
            <a:ext cx="6925642" cy="542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0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r>
              <a:rPr lang="en-GB" dirty="0"/>
              <a:t>STARTER (Prerequisite atom check):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/>
              <p:nvPr/>
            </p:nvSpPr>
            <p:spPr>
              <a:xfrm>
                <a:off x="439485" y="1394683"/>
                <a:ext cx="9560859" cy="32723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2800" dirty="0"/>
                  <a:t>Express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+2)(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GB" sz="2800" dirty="0"/>
                  <a:t> in partial fractions.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den>
                        </m:f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28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  <m:r>
                          <a:rPr lang="en-GB" sz="2800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485" y="1394683"/>
                <a:ext cx="9560859" cy="3272371"/>
              </a:xfrm>
              <a:prstGeom prst="rect">
                <a:avLst/>
              </a:prstGeom>
              <a:blipFill>
                <a:blip r:embed="rId3"/>
                <a:stretch>
                  <a:fillRect l="-1276" b="-1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/>
              <p:nvPr/>
            </p:nvSpPr>
            <p:spPr>
              <a:xfrm>
                <a:off x="6804025" y="1431538"/>
                <a:ext cx="2772355" cy="66191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+2)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025" y="1431538"/>
                <a:ext cx="2772355" cy="661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5277C2-A597-C1F3-06D7-1A1D195F971B}"/>
                  </a:ext>
                </a:extLst>
              </p:cNvPr>
              <p:cNvSpPr txBox="1"/>
              <p:nvPr/>
            </p:nvSpPr>
            <p:spPr>
              <a:xfrm>
                <a:off x="6578376" y="2818064"/>
                <a:ext cx="2772355" cy="61093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5277C2-A597-C1F3-06D7-1A1D195F97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376" y="2818064"/>
                <a:ext cx="2772355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B60B1A-2381-927A-1ADE-5D3F2D67CE2E}"/>
                  </a:ext>
                </a:extLst>
              </p:cNvPr>
              <p:cNvSpPr txBox="1"/>
              <p:nvPr/>
            </p:nvSpPr>
            <p:spPr>
              <a:xfrm>
                <a:off x="6578377" y="4059721"/>
                <a:ext cx="2772355" cy="63478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B60B1A-2381-927A-1ADE-5D3F2D67C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377" y="4059721"/>
                <a:ext cx="2772355" cy="6347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61696-6F3F-EB5B-1A68-F022CA0E1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23E2-FACA-E764-DE9D-15A357436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Unit 12.4 – Integrating partial fractions</a:t>
            </a:r>
            <a:br>
              <a:rPr lang="en-GB" dirty="0"/>
            </a:br>
            <a:r>
              <a:rPr lang="en-GB" dirty="0"/>
              <a:t>Learning objectives</a:t>
            </a:r>
            <a:endParaRPr lang="en-GB" b="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EFCA5-8073-73AA-AC41-904C81631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be able to find integrals where the use of partial fractions is required.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F5D6567-C520-99FD-709D-7EFE7BD431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4976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9060B-EB05-E461-E002-D60406B7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EC95-A365-240D-3A57-039033B20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615F942-101A-2436-F3C4-78DB0911BC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D3D3F40-030E-96AA-F48B-625139873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2700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You are given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 marL="342900" indent="-342900">
                  <a:buAutoNum type="alphaLcParenR"/>
                </a:pPr>
                <a:r>
                  <a:rPr lang="en-GB" dirty="0"/>
                  <a:t>Express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in partial fractions.</a:t>
                </a:r>
              </a:p>
              <a:p>
                <a:pPr marL="342900" indent="-342900">
                  <a:buAutoNum type="alphaLcParenR"/>
                </a:pPr>
                <a:endParaRPr lang="en-GB" dirty="0"/>
              </a:p>
              <a:p>
                <a:r>
                  <a:rPr lang="en-GB" dirty="0"/>
                  <a:t>b) Hence, 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nary>
                    <m:r>
                      <a:rPr lang="en-GB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en-GB" dirty="0"/>
                  <a:t>.</a:t>
                </a:r>
              </a:p>
              <a:p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2700932"/>
              </a:xfrm>
              <a:prstGeom prst="rect">
                <a:avLst/>
              </a:prstGeom>
              <a:blipFill>
                <a:blip r:embed="rId3"/>
                <a:stretch>
                  <a:fillRect l="-1149" t="-1354" b="-6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46EA5E1-5C12-4F51-382C-12687B3372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2250" y="1596998"/>
            <a:ext cx="2889406" cy="6633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FF51907-A80E-75C0-14C2-696A7C7483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60" y="2293344"/>
            <a:ext cx="3905795" cy="39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08588-EA9E-58A5-686F-F7A412D3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C5235-D64E-6E84-F6BC-2F2AB307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32D4DB4-7DCD-6CC7-C2E6-50AB07E999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DF65EA2D-F726-AE8F-C246-BDE67173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3CF0B77-CC26-35A2-AB23-4F79DAD63697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711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1+2</m:t>
                                      </m:r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3CF0B77-CC26-35A2-AB23-4F79DAD63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711431"/>
              </a:xfrm>
              <a:prstGeom prst="rect">
                <a:avLst/>
              </a:prstGeom>
              <a:blipFill>
                <a:blip r:embed="rId3"/>
                <a:stretch>
                  <a:fillRect l="-1149" t="-2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A8E127-A341-ADA0-5454-CF5B7F15D007}"/>
                  </a:ext>
                </a:extLst>
              </p:cNvPr>
              <p:cNvSpPr txBox="1"/>
              <p:nvPr/>
            </p:nvSpPr>
            <p:spPr>
              <a:xfrm>
                <a:off x="4269849" y="811032"/>
                <a:ext cx="5367131" cy="1205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In partial fractions,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1+2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1+2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1+2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A8E127-A341-ADA0-5454-CF5B7F15D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849" y="811032"/>
                <a:ext cx="5367131" cy="1205971"/>
              </a:xfrm>
              <a:prstGeom prst="rect">
                <a:avLst/>
              </a:prstGeom>
              <a:blipFill>
                <a:blip r:embed="rId4"/>
                <a:stretch>
                  <a:fillRect l="-908" t="-25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C67B89-6285-B6C5-ADFE-95BEC1C2336D}"/>
                  </a:ext>
                </a:extLst>
              </p:cNvPr>
              <p:cNvSpPr txBox="1"/>
              <p:nvPr/>
            </p:nvSpPr>
            <p:spPr>
              <a:xfrm>
                <a:off x="58269" y="669832"/>
                <a:ext cx="4774988" cy="1711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1+2</m:t>
                                      </m:r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C67B89-6285-B6C5-ADFE-95BEC1C233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9832"/>
                <a:ext cx="4774988" cy="1711431"/>
              </a:xfrm>
              <a:prstGeom prst="rect">
                <a:avLst/>
              </a:prstGeom>
              <a:blipFill>
                <a:blip r:embed="rId5"/>
                <a:stretch>
                  <a:fillRect l="-1149" t="-21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2DDC733-3DC3-69F2-789C-45A1E11E2251}"/>
                  </a:ext>
                </a:extLst>
              </p:cNvPr>
              <p:cNvSpPr txBox="1"/>
              <p:nvPr/>
            </p:nvSpPr>
            <p:spPr>
              <a:xfrm>
                <a:off x="3421475" y="2325655"/>
                <a:ext cx="7627288" cy="8188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1+2</m:t>
                                      </m:r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  <m:r>
                            <m:rPr>
                              <m:nor/>
                            </m:rPr>
                            <a:rPr lang="en-GB" b="0" i="0" dirty="0" smtClean="0"/>
                            <m:t> =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func>
                            <m:func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2DDC733-3DC3-69F2-789C-45A1E11E2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475" y="2325655"/>
                <a:ext cx="7627288" cy="8188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387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E7C35-4509-5F42-B5A8-F2BD7C377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01049-EB96-0E9C-BB90-756E31841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19" y="757238"/>
            <a:ext cx="11569147" cy="1147762"/>
          </a:xfrm>
        </p:spPr>
        <p:txBody>
          <a:bodyPr>
            <a:normAutofit fontScale="90000"/>
          </a:bodyPr>
          <a:lstStyle/>
          <a:p>
            <a:r>
              <a:rPr lang="en-GB" dirty="0"/>
              <a:t>Unit 12.5 – Integrating with trigonometric identities</a:t>
            </a:r>
            <a:br>
              <a:rPr lang="en-GB" dirty="0"/>
            </a:br>
            <a:r>
              <a:rPr lang="en-GB" dirty="0"/>
              <a:t>Learning objectives</a:t>
            </a:r>
            <a:endParaRPr lang="en-GB" b="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EC4F6-AFEC-09B4-4195-2A08B4513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be able to find integrals where the use of trigonometric identities is required.</a:t>
            </a:r>
          </a:p>
          <a:p>
            <a:r>
              <a:rPr lang="en-GB" dirty="0"/>
              <a:t>To understand that powers of sine/cosine generally have to be converted to double angles in cosine to integrate.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B732BE1-7120-BA38-2CAB-A89E8EE022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42311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D1AFE-2CF4-AFCC-1688-F67094B8C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CAC7D-1753-ECBA-77F0-D400E7E5F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56752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779FE6A-3852-151E-3C61-E386A38A49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8DA363D-512D-BAF8-94FD-AEBFEAEA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5C6FCC0-3839-A02F-1FE3-5C97F095FBB5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51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5C6FCC0-3839-A02F-1FE3-5C97F095F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515223"/>
              </a:xfrm>
              <a:prstGeom prst="rect">
                <a:avLst/>
              </a:prstGeom>
              <a:blipFill>
                <a:blip r:embed="rId3"/>
                <a:stretch>
                  <a:fillRect l="-1405" t="-2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9429398B-7EB7-A66F-408A-7920B93B3D7C}"/>
              </a:ext>
            </a:extLst>
          </p:cNvPr>
          <p:cNvSpPr txBox="1">
            <a:spLocks/>
          </p:cNvSpPr>
          <p:nvPr/>
        </p:nvSpPr>
        <p:spPr>
          <a:xfrm>
            <a:off x="6873863" y="134895"/>
            <a:ext cx="3567526" cy="5269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EB7FF2-2B29-336B-059B-6FFE0BD771AF}"/>
                  </a:ext>
                </a:extLst>
              </p:cNvPr>
              <p:cNvSpPr txBox="1"/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 sz="2000" b="0" i="0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sec</m:t>
                                      </m:r>
                                    </m:fName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𝑥</m:t>
                                      </m:r>
                                    </m:e>
                                  </m:func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 sz="2000" b="0" i="0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tan</m:t>
                                      </m:r>
                                    </m:fName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EB7FF2-2B29-336B-059B-6FFE0BD77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blipFill>
                <a:blip r:embed="rId4"/>
                <a:stretch>
                  <a:fillRect l="-1277" t="-2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C50EFF-DCA6-EF95-198B-3F8DE27AD949}"/>
                  </a:ext>
                </a:extLst>
              </p:cNvPr>
              <p:cNvSpPr txBox="1"/>
              <p:nvPr/>
            </p:nvSpPr>
            <p:spPr>
              <a:xfrm>
                <a:off x="572493" y="2424307"/>
                <a:ext cx="5367131" cy="3865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Note that 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func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Therefore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+1=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sec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Hence, we can rewrite our integral as: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C50EFF-DCA6-EF95-198B-3F8DE27AD9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93" y="2424307"/>
                <a:ext cx="5367131" cy="3865866"/>
              </a:xfrm>
              <a:prstGeom prst="rect">
                <a:avLst/>
              </a:prstGeom>
              <a:blipFill>
                <a:blip r:embed="rId5"/>
                <a:stretch>
                  <a:fillRect l="-1023" t="-9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28EDE1-0A61-ACD0-85BE-A3CBF8DAAE3D}"/>
                  </a:ext>
                </a:extLst>
              </p:cNvPr>
              <p:cNvSpPr txBox="1"/>
              <p:nvPr/>
            </p:nvSpPr>
            <p:spPr>
              <a:xfrm>
                <a:off x="6569101" y="2563689"/>
                <a:ext cx="5367131" cy="4155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b="0" i="0" smtClean="0">
                                          <a:latin typeface="Cambria Math" panose="02040503050406030204" pitchFamily="18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nary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Using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+1=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sec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Hence, we can rewrite our integral as:</a:t>
                </a:r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−2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28EDE1-0A61-ACD0-85BE-A3CBF8DAAE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9101" y="2563689"/>
                <a:ext cx="5367131" cy="4155305"/>
              </a:xfrm>
              <a:prstGeom prst="rect">
                <a:avLst/>
              </a:prstGeom>
              <a:blipFill>
                <a:blip r:embed="rId6"/>
                <a:stretch>
                  <a:fillRect l="-10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064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42484-1110-44E3-F570-BDE841B0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E7C1-B78D-5811-9F41-7D418DF9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56752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28F6DD0-4CCE-CE22-18E4-5033137211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76B3196-6CF6-2BF1-FF79-E07E42B90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CD6008F-FD8B-C87B-4225-14F33F6593E5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2841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a) 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b) Further, show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+3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24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CD6008F-FD8B-C87B-4225-14F33F659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2841675"/>
              </a:xfrm>
              <a:prstGeom prst="rect">
                <a:avLst/>
              </a:prstGeom>
              <a:blipFill>
                <a:blip r:embed="rId3"/>
                <a:stretch>
                  <a:fillRect l="-2043" t="-15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1431CF-DC5C-30D5-DF72-6F2D42A025FD}"/>
                  </a:ext>
                </a:extLst>
              </p:cNvPr>
              <p:cNvSpPr txBox="1"/>
              <p:nvPr/>
            </p:nvSpPr>
            <p:spPr>
              <a:xfrm>
                <a:off x="6697609" y="0"/>
                <a:ext cx="5494391" cy="3046988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Mega Tip:</a:t>
                </a: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We have seen that we can easily integrate double angle functions such as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.</a:t>
                </a:r>
              </a:p>
              <a:p>
                <a:endParaRPr lang="en-GB" sz="2400" dirty="0">
                  <a:solidFill>
                    <a:schemeClr val="bg1"/>
                  </a:solidFill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Powers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are a nuisance – we usually have to use identities linking them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1431CF-DC5C-30D5-DF72-6F2D42A02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7609" y="0"/>
                <a:ext cx="5494391" cy="3046988"/>
              </a:xfrm>
              <a:prstGeom prst="rect">
                <a:avLst/>
              </a:prstGeom>
              <a:blipFill>
                <a:blip r:embed="rId4"/>
                <a:stretch>
                  <a:fillRect l="-1776" t="-1600" r="-2775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3DF948E-8AF8-79BC-6829-E18F90B42DA4}"/>
                  </a:ext>
                </a:extLst>
              </p:cNvPr>
              <p:cNvSpPr txBox="1"/>
              <p:nvPr/>
            </p:nvSpPr>
            <p:spPr>
              <a:xfrm>
                <a:off x="127221" y="3811013"/>
                <a:ext cx="89213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Using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=1−2</m:t>
                    </m:r>
                    <m:func>
                      <m:func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0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000" dirty="0"/>
                  <a:t> we can rewrite our integral as…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3DF948E-8AF8-79BC-6829-E18F90B42D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1" y="3811013"/>
                <a:ext cx="8921364" cy="400110"/>
              </a:xfrm>
              <a:prstGeom prst="rect">
                <a:avLst/>
              </a:prstGeom>
              <a:blipFill>
                <a:blip r:embed="rId5"/>
                <a:stretch>
                  <a:fillRect l="-752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42C208-EABC-E314-8722-D0730F4B51DB}"/>
                  </a:ext>
                </a:extLst>
              </p:cNvPr>
              <p:cNvSpPr txBox="1"/>
              <p:nvPr/>
            </p:nvSpPr>
            <p:spPr>
              <a:xfrm>
                <a:off x="429560" y="4350978"/>
                <a:ext cx="4403697" cy="8996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= 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den>
                              </m:f>
                              <m:func>
                                <m:func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42C208-EABC-E314-8722-D0730F4B5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60" y="4350978"/>
                <a:ext cx="4403697" cy="8996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53E77C-B585-EED5-8C6A-D81FBC0C7FD5}"/>
                  </a:ext>
                </a:extLst>
              </p:cNvPr>
              <p:cNvSpPr txBox="1"/>
              <p:nvPr/>
            </p:nvSpPr>
            <p:spPr>
              <a:xfrm>
                <a:off x="922540" y="5163335"/>
                <a:ext cx="4403697" cy="6685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func>
                        <m:func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53E77C-B585-EED5-8C6A-D81FBC0C7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540" y="5163335"/>
                <a:ext cx="4403697" cy="6685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BA767D-879E-FF8B-ABE6-32297AD3551D}"/>
                  </a:ext>
                </a:extLst>
              </p:cNvPr>
              <p:cNvSpPr txBox="1"/>
              <p:nvPr/>
            </p:nvSpPr>
            <p:spPr>
              <a:xfrm>
                <a:off x="7191044" y="3003680"/>
                <a:ext cx="2704127" cy="13136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mr>
                        <m:m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mr>
                        <m:mr>
                          <m:e>
                            <m:f>
                              <m:f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mr>
                      </m:m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BA767D-879E-FF8B-ABE6-32297AD35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1044" y="3003680"/>
                <a:ext cx="2704127" cy="131369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FA58FC-BC9E-5B0D-893C-3F1B170AD294}"/>
                  </a:ext>
                </a:extLst>
              </p:cNvPr>
              <p:cNvSpPr txBox="1"/>
              <p:nvPr/>
            </p:nvSpPr>
            <p:spPr>
              <a:xfrm>
                <a:off x="7032288" y="4317373"/>
                <a:ext cx="5159712" cy="783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func>
                        </m:e>
                      </m:d>
                      <m:r>
                        <a:rPr lang="en-GB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func>
                            <m:func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FA58FC-BC9E-5B0D-893C-3F1B170AD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288" y="4317373"/>
                <a:ext cx="5159712" cy="7838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5463F2-F1BC-273F-2F2D-BE8E6B66DFAB}"/>
                  </a:ext>
                </a:extLst>
              </p:cNvPr>
              <p:cNvSpPr txBox="1"/>
              <p:nvPr/>
            </p:nvSpPr>
            <p:spPr>
              <a:xfrm>
                <a:off x="5744004" y="5081398"/>
                <a:ext cx="5159712" cy="14653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𝜋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+3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5463F2-F1BC-273F-2F2D-BE8E6B66DF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004" y="5081398"/>
                <a:ext cx="5159712" cy="14653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890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541</Words>
  <Application>Microsoft Office PowerPoint</Application>
  <PresentationFormat>Widescreen</PresentationFormat>
  <Paragraphs>126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12 – Integration (Specification Reference 2.3.7)</vt:lpstr>
      <vt:lpstr>Unit 12 – Integration</vt:lpstr>
      <vt:lpstr>STARTER (Prerequisite atom check):</vt:lpstr>
      <vt:lpstr>Unit 12.4 – Integrating partial fractions Learning objectives</vt:lpstr>
      <vt:lpstr>example 1:</vt:lpstr>
      <vt:lpstr>TASK 1:</vt:lpstr>
      <vt:lpstr>Unit 12.5 – Integrating with trigonometric identities Learning objectives</vt:lpstr>
      <vt:lpstr>example 1:</vt:lpstr>
      <vt:lpstr>example 2:</vt:lpstr>
      <vt:lpstr>TASk 2:</vt:lpstr>
      <vt:lpstr>Quickfire Integrals – whiteboards (IN PAIRS!)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12</cp:revision>
  <dcterms:created xsi:type="dcterms:W3CDTF">2024-09-19T17:07:58Z</dcterms:created>
  <dcterms:modified xsi:type="dcterms:W3CDTF">2025-11-25T13:59:49Z</dcterms:modified>
</cp:coreProperties>
</file>