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3"/>
  </p:notesMasterIdLst>
  <p:sldIdLst>
    <p:sldId id="256" r:id="rId2"/>
    <p:sldId id="290" r:id="rId3"/>
    <p:sldId id="283" r:id="rId4"/>
    <p:sldId id="302" r:id="rId5"/>
    <p:sldId id="305" r:id="rId6"/>
    <p:sldId id="317" r:id="rId7"/>
    <p:sldId id="318" r:id="rId8"/>
    <p:sldId id="319" r:id="rId9"/>
    <p:sldId id="320" r:id="rId10"/>
    <p:sldId id="321" r:id="rId11"/>
    <p:sldId id="308" r:id="rId12"/>
    <p:sldId id="310" r:id="rId13"/>
    <p:sldId id="312" r:id="rId14"/>
    <p:sldId id="322" r:id="rId15"/>
    <p:sldId id="323" r:id="rId16"/>
    <p:sldId id="324" r:id="rId17"/>
    <p:sldId id="325" r:id="rId18"/>
    <p:sldId id="326" r:id="rId19"/>
    <p:sldId id="327" r:id="rId20"/>
    <p:sldId id="328" r:id="rId21"/>
    <p:sldId id="32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130E06-0F66-48E9-A8AF-783CA0B0F67D}" v="1519" dt="2025-11-19T12:49:09.3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23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aig Evans" userId="67c3870f2eabd1e7" providerId="LiveId" clId="{51F731BF-D82C-4951-8D75-EDDAD5423E02}"/>
    <pc:docChg chg="undo custSel addSld delSld modSld sldOrd">
      <pc:chgData name="Craig Evans" userId="67c3870f2eabd1e7" providerId="LiveId" clId="{51F731BF-D82C-4951-8D75-EDDAD5423E02}" dt="2025-11-19T12:49:09.332" v="2289" actId="20577"/>
      <pc:docMkLst>
        <pc:docMk/>
      </pc:docMkLst>
      <pc:sldChg chg="addSp delSp modSp mod addAnim delAnim modAnim">
        <pc:chgData name="Craig Evans" userId="67c3870f2eabd1e7" providerId="LiveId" clId="{51F731BF-D82C-4951-8D75-EDDAD5423E02}" dt="2025-11-12T14:15:18.105" v="1527" actId="1076"/>
        <pc:sldMkLst>
          <pc:docMk/>
          <pc:sldMk cId="1260629942" sldId="283"/>
        </pc:sldMkLst>
        <pc:spChg chg="add del mod">
          <ac:chgData name="Craig Evans" userId="67c3870f2eabd1e7" providerId="LiveId" clId="{51F731BF-D82C-4951-8D75-EDDAD5423E02}" dt="2025-11-12T14:15:11.334" v="1525" actId="1076"/>
          <ac:spMkLst>
            <pc:docMk/>
            <pc:sldMk cId="1260629942" sldId="283"/>
            <ac:spMk id="3" creationId="{F34EF228-B182-4789-44F1-D80BEBD38524}"/>
          </ac:spMkLst>
        </pc:spChg>
        <pc:spChg chg="add del mod">
          <ac:chgData name="Craig Evans" userId="67c3870f2eabd1e7" providerId="LiveId" clId="{51F731BF-D82C-4951-8D75-EDDAD5423E02}" dt="2025-11-12T14:15:14.399" v="1526" actId="1076"/>
          <ac:spMkLst>
            <pc:docMk/>
            <pc:sldMk cId="1260629942" sldId="283"/>
            <ac:spMk id="4" creationId="{605277C2-A597-C1F3-06D7-1A1D195F971B}"/>
          </ac:spMkLst>
        </pc:spChg>
        <pc:spChg chg="add del mod">
          <ac:chgData name="Craig Evans" userId="67c3870f2eabd1e7" providerId="LiveId" clId="{51F731BF-D82C-4951-8D75-EDDAD5423E02}" dt="2025-11-12T14:15:08.384" v="1524" actId="1076"/>
          <ac:spMkLst>
            <pc:docMk/>
            <pc:sldMk cId="1260629942" sldId="283"/>
            <ac:spMk id="6" creationId="{7A09EB3D-7512-DB02-8B46-5B1B9629403B}"/>
          </ac:spMkLst>
        </pc:spChg>
        <pc:spChg chg="add del mod">
          <ac:chgData name="Craig Evans" userId="67c3870f2eabd1e7" providerId="LiveId" clId="{51F731BF-D82C-4951-8D75-EDDAD5423E02}" dt="2025-11-12T14:15:18.105" v="1527" actId="1076"/>
          <ac:spMkLst>
            <pc:docMk/>
            <pc:sldMk cId="1260629942" sldId="283"/>
            <ac:spMk id="7" creationId="{EEB60B1A-2381-927A-1ADE-5D3F2D67CE2E}"/>
          </ac:spMkLst>
        </pc:spChg>
      </pc:sldChg>
      <pc:sldChg chg="modSp mod modAnim">
        <pc:chgData name="Craig Evans" userId="67c3870f2eabd1e7" providerId="LiveId" clId="{51F731BF-D82C-4951-8D75-EDDAD5423E02}" dt="2025-11-12T10:53:47.407" v="259" actId="20577"/>
        <pc:sldMkLst>
          <pc:docMk/>
          <pc:sldMk cId="1234976469" sldId="302"/>
        </pc:sldMkLst>
        <pc:spChg chg="mod">
          <ac:chgData name="Craig Evans" userId="67c3870f2eabd1e7" providerId="LiveId" clId="{51F731BF-D82C-4951-8D75-EDDAD5423E02}" dt="2025-11-12T10:53:31.800" v="183" actId="20577"/>
          <ac:spMkLst>
            <pc:docMk/>
            <pc:sldMk cId="1234976469" sldId="302"/>
            <ac:spMk id="2" creationId="{46E623E2-FACA-E764-DE9D-15A357436D1F}"/>
          </ac:spMkLst>
        </pc:spChg>
        <pc:spChg chg="mod">
          <ac:chgData name="Craig Evans" userId="67c3870f2eabd1e7" providerId="LiveId" clId="{51F731BF-D82C-4951-8D75-EDDAD5423E02}" dt="2025-11-12T10:53:47.407" v="259" actId="20577"/>
          <ac:spMkLst>
            <pc:docMk/>
            <pc:sldMk cId="1234976469" sldId="302"/>
            <ac:spMk id="3" creationId="{3A6EFCA5-8073-73AA-AC41-904C81631D26}"/>
          </ac:spMkLst>
        </pc:spChg>
      </pc:sldChg>
      <pc:sldChg chg="delSp del mod delAnim">
        <pc:chgData name="Craig Evans" userId="67c3870f2eabd1e7" providerId="LiveId" clId="{51F731BF-D82C-4951-8D75-EDDAD5423E02}" dt="2025-11-12T10:54:12.442" v="261" actId="47"/>
        <pc:sldMkLst>
          <pc:docMk/>
          <pc:sldMk cId="3724804190" sldId="303"/>
        </pc:sldMkLst>
      </pc:sldChg>
      <pc:sldChg chg="del">
        <pc:chgData name="Craig Evans" userId="67c3870f2eabd1e7" providerId="LiveId" clId="{51F731BF-D82C-4951-8D75-EDDAD5423E02}" dt="2025-11-12T10:54:13.749" v="262" actId="47"/>
        <pc:sldMkLst>
          <pc:docMk/>
          <pc:sldMk cId="2475300575" sldId="304"/>
        </pc:sldMkLst>
      </pc:sldChg>
      <pc:sldChg chg="addSp delSp modSp mod delAnim modAnim">
        <pc:chgData name="Craig Evans" userId="67c3870f2eabd1e7" providerId="LiveId" clId="{51F731BF-D82C-4951-8D75-EDDAD5423E02}" dt="2025-11-19T10:33:12.972" v="1536"/>
        <pc:sldMkLst>
          <pc:docMk/>
          <pc:sldMk cId="2617279139" sldId="305"/>
        </pc:sldMkLst>
        <pc:spChg chg="mod">
          <ac:chgData name="Craig Evans" userId="67c3870f2eabd1e7" providerId="LiveId" clId="{51F731BF-D82C-4951-8D75-EDDAD5423E02}" dt="2025-11-12T10:59:54.454" v="282" actId="1076"/>
          <ac:spMkLst>
            <pc:docMk/>
            <pc:sldMk cId="2617279139" sldId="305"/>
            <ac:spMk id="2" creationId="{7FA1EC95-A365-240D-3A57-039033B20FCD}"/>
          </ac:spMkLst>
        </pc:spChg>
        <pc:spChg chg="mod">
          <ac:chgData name="Craig Evans" userId="67c3870f2eabd1e7" providerId="LiveId" clId="{51F731BF-D82C-4951-8D75-EDDAD5423E02}" dt="2025-11-12T11:00:39.287" v="290" actId="5793"/>
          <ac:spMkLst>
            <pc:docMk/>
            <pc:sldMk cId="2617279139" sldId="305"/>
            <ac:spMk id="3" creationId="{D845931C-C73F-9B37-F03A-09286682137E}"/>
          </ac:spMkLst>
        </pc:spChg>
        <pc:picChg chg="add mod">
          <ac:chgData name="Craig Evans" userId="67c3870f2eabd1e7" providerId="LiveId" clId="{51F731BF-D82C-4951-8D75-EDDAD5423E02}" dt="2025-11-19T10:33:09.250" v="1535" actId="1076"/>
          <ac:picMkLst>
            <pc:docMk/>
            <pc:sldMk cId="2617279139" sldId="305"/>
            <ac:picMk id="6" creationId="{346EA5E1-5C12-4F51-382C-12687B337254}"/>
          </ac:picMkLst>
        </pc:picChg>
        <pc:picChg chg="add mod">
          <ac:chgData name="Craig Evans" userId="67c3870f2eabd1e7" providerId="LiveId" clId="{51F731BF-D82C-4951-8D75-EDDAD5423E02}" dt="2025-11-19T10:33:05.963" v="1534" actId="1076"/>
          <ac:picMkLst>
            <pc:docMk/>
            <pc:sldMk cId="2617279139" sldId="305"/>
            <ac:picMk id="8" creationId="{4FF51907-A80E-75C0-14C2-696A7C74839C}"/>
          </ac:picMkLst>
        </pc:picChg>
      </pc:sldChg>
      <pc:sldChg chg="del">
        <pc:chgData name="Craig Evans" userId="67c3870f2eabd1e7" providerId="LiveId" clId="{51F731BF-D82C-4951-8D75-EDDAD5423E02}" dt="2025-11-12T11:23:26.224" v="324" actId="47"/>
        <pc:sldMkLst>
          <pc:docMk/>
          <pc:sldMk cId="2224014499" sldId="306"/>
        </pc:sldMkLst>
      </pc:sldChg>
      <pc:sldChg chg="del">
        <pc:chgData name="Craig Evans" userId="67c3870f2eabd1e7" providerId="LiveId" clId="{51F731BF-D82C-4951-8D75-EDDAD5423E02}" dt="2025-11-12T11:23:27.843" v="325" actId="47"/>
        <pc:sldMkLst>
          <pc:docMk/>
          <pc:sldMk cId="47950573" sldId="307"/>
        </pc:sldMkLst>
      </pc:sldChg>
      <pc:sldChg chg="delSp modSp mod delAnim">
        <pc:chgData name="Craig Evans" userId="67c3870f2eabd1e7" providerId="LiveId" clId="{51F731BF-D82C-4951-8D75-EDDAD5423E02}" dt="2025-11-12T12:53:26.529" v="1457" actId="1076"/>
        <pc:sldMkLst>
          <pc:docMk/>
          <pc:sldMk cId="3366693334" sldId="308"/>
        </pc:sldMkLst>
        <pc:spChg chg="mod">
          <ac:chgData name="Craig Evans" userId="67c3870f2eabd1e7" providerId="LiveId" clId="{51F731BF-D82C-4951-8D75-EDDAD5423E02}" dt="2025-11-12T12:52:56.872" v="1451" actId="14100"/>
          <ac:spMkLst>
            <pc:docMk/>
            <pc:sldMk cId="3366693334" sldId="308"/>
            <ac:spMk id="2" creationId="{4B1A0A76-2739-F5F0-DB9B-8F7243721E03}"/>
          </ac:spMkLst>
        </pc:spChg>
        <pc:spChg chg="mod">
          <ac:chgData name="Craig Evans" userId="67c3870f2eabd1e7" providerId="LiveId" clId="{51F731BF-D82C-4951-8D75-EDDAD5423E02}" dt="2025-11-12T12:52:43.646" v="1435" actId="1076"/>
          <ac:spMkLst>
            <pc:docMk/>
            <pc:sldMk cId="3366693334" sldId="308"/>
            <ac:spMk id="3" creationId="{8D73BA16-4669-1175-A445-4FFEF75F1369}"/>
          </ac:spMkLst>
        </pc:spChg>
        <pc:spChg chg="mod">
          <ac:chgData name="Craig Evans" userId="67c3870f2eabd1e7" providerId="LiveId" clId="{51F731BF-D82C-4951-8D75-EDDAD5423E02}" dt="2025-11-12T11:50:21.943" v="1287" actId="20577"/>
          <ac:spMkLst>
            <pc:docMk/>
            <pc:sldMk cId="3366693334" sldId="308"/>
            <ac:spMk id="7" creationId="{8FCBD208-3A29-3F50-7837-7EBBCC5F236A}"/>
          </ac:spMkLst>
        </pc:spChg>
        <pc:spChg chg="mod">
          <ac:chgData name="Craig Evans" userId="67c3870f2eabd1e7" providerId="LiveId" clId="{51F731BF-D82C-4951-8D75-EDDAD5423E02}" dt="2025-11-12T12:51:04.329" v="1380" actId="20577"/>
          <ac:spMkLst>
            <pc:docMk/>
            <pc:sldMk cId="3366693334" sldId="308"/>
            <ac:spMk id="8" creationId="{5078131B-8172-7515-4735-6358CCA604E4}"/>
          </ac:spMkLst>
        </pc:spChg>
        <pc:spChg chg="mod">
          <ac:chgData name="Craig Evans" userId="67c3870f2eabd1e7" providerId="LiveId" clId="{51F731BF-D82C-4951-8D75-EDDAD5423E02}" dt="2025-11-12T11:55:42.771" v="1298" actId="20577"/>
          <ac:spMkLst>
            <pc:docMk/>
            <pc:sldMk cId="3366693334" sldId="308"/>
            <ac:spMk id="13" creationId="{7D388DB8-4E21-AC4D-EC7D-55BB6D149DB7}"/>
          </ac:spMkLst>
        </pc:spChg>
        <pc:spChg chg="mod">
          <ac:chgData name="Craig Evans" userId="67c3870f2eabd1e7" providerId="LiveId" clId="{51F731BF-D82C-4951-8D75-EDDAD5423E02}" dt="2025-11-12T12:51:33.552" v="1387" actId="20577"/>
          <ac:spMkLst>
            <pc:docMk/>
            <pc:sldMk cId="3366693334" sldId="308"/>
            <ac:spMk id="17" creationId="{0DAC213D-674B-6126-8B7D-BD3325F84BBE}"/>
          </ac:spMkLst>
        </pc:spChg>
        <pc:spChg chg="mod">
          <ac:chgData name="Craig Evans" userId="67c3870f2eabd1e7" providerId="LiveId" clId="{51F731BF-D82C-4951-8D75-EDDAD5423E02}" dt="2025-11-12T11:56:53.012" v="1330" actId="20577"/>
          <ac:spMkLst>
            <pc:docMk/>
            <pc:sldMk cId="3366693334" sldId="308"/>
            <ac:spMk id="18" creationId="{5EB30268-7C19-6AAE-9699-EAD22068B6D2}"/>
          </ac:spMkLst>
        </pc:spChg>
        <pc:spChg chg="mod">
          <ac:chgData name="Craig Evans" userId="67c3870f2eabd1e7" providerId="LiveId" clId="{51F731BF-D82C-4951-8D75-EDDAD5423E02}" dt="2025-11-12T12:53:26.529" v="1457" actId="1076"/>
          <ac:spMkLst>
            <pc:docMk/>
            <pc:sldMk cId="3366693334" sldId="308"/>
            <ac:spMk id="19" creationId="{4FF77A6C-5B31-A57C-6752-5374A176CDCC}"/>
          </ac:spMkLst>
        </pc:spChg>
        <pc:spChg chg="mod">
          <ac:chgData name="Craig Evans" userId="67c3870f2eabd1e7" providerId="LiveId" clId="{51F731BF-D82C-4951-8D75-EDDAD5423E02}" dt="2025-11-12T12:50:40.205" v="1356" actId="20577"/>
          <ac:spMkLst>
            <pc:docMk/>
            <pc:sldMk cId="3366693334" sldId="308"/>
            <ac:spMk id="20" creationId="{33471B7B-4D61-629C-F2DA-F9C21D0589EE}"/>
          </ac:spMkLst>
        </pc:spChg>
        <pc:spChg chg="mod">
          <ac:chgData name="Craig Evans" userId="67c3870f2eabd1e7" providerId="LiveId" clId="{51F731BF-D82C-4951-8D75-EDDAD5423E02}" dt="2025-11-12T12:53:22.821" v="1456" actId="14100"/>
          <ac:spMkLst>
            <pc:docMk/>
            <pc:sldMk cId="3366693334" sldId="308"/>
            <ac:spMk id="21" creationId="{ACC3ECA2-129D-32A1-0AD3-5ED099C25495}"/>
          </ac:spMkLst>
        </pc:spChg>
      </pc:sldChg>
      <pc:sldChg chg="del">
        <pc:chgData name="Craig Evans" userId="67c3870f2eabd1e7" providerId="LiveId" clId="{51F731BF-D82C-4951-8D75-EDDAD5423E02}" dt="2025-11-12T11:45:59.678" v="1252" actId="47"/>
        <pc:sldMkLst>
          <pc:docMk/>
          <pc:sldMk cId="898413906" sldId="309"/>
        </pc:sldMkLst>
      </pc:sldChg>
      <pc:sldChg chg="modSp mod ord">
        <pc:chgData name="Craig Evans" userId="67c3870f2eabd1e7" providerId="LiveId" clId="{51F731BF-D82C-4951-8D75-EDDAD5423E02}" dt="2025-11-12T11:35:36.452" v="1163" actId="20577"/>
        <pc:sldMkLst>
          <pc:docMk/>
          <pc:sldMk cId="3720161306" sldId="310"/>
        </pc:sldMkLst>
        <pc:spChg chg="mod">
          <ac:chgData name="Craig Evans" userId="67c3870f2eabd1e7" providerId="LiveId" clId="{51F731BF-D82C-4951-8D75-EDDAD5423E02}" dt="2025-11-12T11:25:32.322" v="370" actId="20577"/>
          <ac:spMkLst>
            <pc:docMk/>
            <pc:sldMk cId="3720161306" sldId="310"/>
            <ac:spMk id="2" creationId="{C6C4BDB5-F233-BAD7-825E-9DD88EC6BFD8}"/>
          </ac:spMkLst>
        </pc:spChg>
        <pc:spChg chg="mod">
          <ac:chgData name="Craig Evans" userId="67c3870f2eabd1e7" providerId="LiveId" clId="{51F731BF-D82C-4951-8D75-EDDAD5423E02}" dt="2025-11-12T11:35:36.452" v="1163" actId="20577"/>
          <ac:spMkLst>
            <pc:docMk/>
            <pc:sldMk cId="3720161306" sldId="310"/>
            <ac:spMk id="3" creationId="{042A65A4-5116-4A65-D526-91759ABC12E6}"/>
          </ac:spMkLst>
        </pc:spChg>
      </pc:sldChg>
      <pc:sldChg chg="delSp del mod">
        <pc:chgData name="Craig Evans" userId="67c3870f2eabd1e7" providerId="LiveId" clId="{51F731BF-D82C-4951-8D75-EDDAD5423E02}" dt="2025-11-12T11:46:28.827" v="1263" actId="47"/>
        <pc:sldMkLst>
          <pc:docMk/>
          <pc:sldMk cId="810031354" sldId="311"/>
        </pc:sldMkLst>
      </pc:sldChg>
      <pc:sldChg chg="addSp delSp modSp mod">
        <pc:chgData name="Craig Evans" userId="67c3870f2eabd1e7" providerId="LiveId" clId="{51F731BF-D82C-4951-8D75-EDDAD5423E02}" dt="2025-11-12T12:56:43.653" v="1469" actId="1076"/>
        <pc:sldMkLst>
          <pc:docMk/>
          <pc:sldMk cId="1429749851" sldId="312"/>
        </pc:sldMkLst>
        <pc:spChg chg="mod">
          <ac:chgData name="Craig Evans" userId="67c3870f2eabd1e7" providerId="LiveId" clId="{51F731BF-D82C-4951-8D75-EDDAD5423E02}" dt="2025-11-12T11:46:04.886" v="1253" actId="20577"/>
          <ac:spMkLst>
            <pc:docMk/>
            <pc:sldMk cId="1429749851" sldId="312"/>
            <ac:spMk id="2" creationId="{F0624C19-C9DF-5C89-B912-F08A3421C7E9}"/>
          </ac:spMkLst>
        </pc:spChg>
        <pc:picChg chg="mod">
          <ac:chgData name="Craig Evans" userId="67c3870f2eabd1e7" providerId="LiveId" clId="{51F731BF-D82C-4951-8D75-EDDAD5423E02}" dt="2025-11-12T12:56:35.022" v="1466" actId="1076"/>
          <ac:picMkLst>
            <pc:docMk/>
            <pc:sldMk cId="1429749851" sldId="312"/>
            <ac:picMk id="4" creationId="{43F5A185-F5DF-F630-86ED-4654DE11AD5C}"/>
          </ac:picMkLst>
        </pc:picChg>
        <pc:picChg chg="add mod">
          <ac:chgData name="Craig Evans" userId="67c3870f2eabd1e7" providerId="LiveId" clId="{51F731BF-D82C-4951-8D75-EDDAD5423E02}" dt="2025-11-12T12:56:41.801" v="1468" actId="14100"/>
          <ac:picMkLst>
            <pc:docMk/>
            <pc:sldMk cId="1429749851" sldId="312"/>
            <ac:picMk id="5" creationId="{101DFB20-E776-7E6D-C212-1CF53DC50089}"/>
          </ac:picMkLst>
        </pc:picChg>
        <pc:picChg chg="add mod">
          <ac:chgData name="Craig Evans" userId="67c3870f2eabd1e7" providerId="LiveId" clId="{51F731BF-D82C-4951-8D75-EDDAD5423E02}" dt="2025-11-12T12:56:43.653" v="1469" actId="1076"/>
          <ac:picMkLst>
            <pc:docMk/>
            <pc:sldMk cId="1429749851" sldId="312"/>
            <ac:picMk id="7" creationId="{85424C68-E97B-19A3-F7FF-2518A7FFEAA7}"/>
          </ac:picMkLst>
        </pc:picChg>
      </pc:sldChg>
      <pc:sldChg chg="delSp del mod">
        <pc:chgData name="Craig Evans" userId="67c3870f2eabd1e7" providerId="LiveId" clId="{51F731BF-D82C-4951-8D75-EDDAD5423E02}" dt="2025-11-12T11:46:31.767" v="1264" actId="47"/>
        <pc:sldMkLst>
          <pc:docMk/>
          <pc:sldMk cId="3854861869" sldId="313"/>
        </pc:sldMkLst>
      </pc:sldChg>
      <pc:sldChg chg="delSp del mod">
        <pc:chgData name="Craig Evans" userId="67c3870f2eabd1e7" providerId="LiveId" clId="{51F731BF-D82C-4951-8D75-EDDAD5423E02}" dt="2025-11-12T11:46:32.885" v="1265" actId="47"/>
        <pc:sldMkLst>
          <pc:docMk/>
          <pc:sldMk cId="2042946717" sldId="314"/>
        </pc:sldMkLst>
      </pc:sldChg>
      <pc:sldChg chg="delSp del mod">
        <pc:chgData name="Craig Evans" userId="67c3870f2eabd1e7" providerId="LiveId" clId="{51F731BF-D82C-4951-8D75-EDDAD5423E02}" dt="2025-11-12T11:46:34.220" v="1266" actId="47"/>
        <pc:sldMkLst>
          <pc:docMk/>
          <pc:sldMk cId="972910999" sldId="315"/>
        </pc:sldMkLst>
      </pc:sldChg>
      <pc:sldChg chg="delSp del mod">
        <pc:chgData name="Craig Evans" userId="67c3870f2eabd1e7" providerId="LiveId" clId="{51F731BF-D82C-4951-8D75-EDDAD5423E02}" dt="2025-11-12T11:46:35.372" v="1267" actId="47"/>
        <pc:sldMkLst>
          <pc:docMk/>
          <pc:sldMk cId="243154834" sldId="316"/>
        </pc:sldMkLst>
      </pc:sldChg>
      <pc:sldChg chg="addSp delSp modSp add mod modAnim">
        <pc:chgData name="Craig Evans" userId="67c3870f2eabd1e7" providerId="LiveId" clId="{51F731BF-D82C-4951-8D75-EDDAD5423E02}" dt="2025-11-19T12:49:09.332" v="2289" actId="20577"/>
        <pc:sldMkLst>
          <pc:docMk/>
          <pc:sldMk cId="473874325" sldId="317"/>
        </pc:sldMkLst>
        <pc:spChg chg="mod">
          <ac:chgData name="Craig Evans" userId="67c3870f2eabd1e7" providerId="LiveId" clId="{51F731BF-D82C-4951-8D75-EDDAD5423E02}" dt="2025-11-19T11:54:43.505" v="2288" actId="20577"/>
          <ac:spMkLst>
            <pc:docMk/>
            <pc:sldMk cId="473874325" sldId="317"/>
            <ac:spMk id="2" creationId="{83CC5235-D64E-6E84-F6BC-2F2AB3076E4C}"/>
          </ac:spMkLst>
        </pc:spChg>
        <pc:spChg chg="mod">
          <ac:chgData name="Craig Evans" userId="67c3870f2eabd1e7" providerId="LiveId" clId="{51F731BF-D82C-4951-8D75-EDDAD5423E02}" dt="2025-11-12T11:25:11.456" v="364" actId="20577"/>
          <ac:spMkLst>
            <pc:docMk/>
            <pc:sldMk cId="473874325" sldId="317"/>
            <ac:spMk id="3" creationId="{83CF0B77-CC26-35A2-AB23-4F79DAD63697}"/>
          </ac:spMkLst>
        </pc:spChg>
        <pc:spChg chg="add mod">
          <ac:chgData name="Craig Evans" userId="67c3870f2eabd1e7" providerId="LiveId" clId="{51F731BF-D82C-4951-8D75-EDDAD5423E02}" dt="2025-11-19T10:40:12.079" v="1621" actId="6549"/>
          <ac:spMkLst>
            <pc:docMk/>
            <pc:sldMk cId="473874325" sldId="317"/>
            <ac:spMk id="7" creationId="{7DA8E127-A341-ADA0-5454-CF5B7F15D007}"/>
          </ac:spMkLst>
        </pc:spChg>
        <pc:spChg chg="add del">
          <ac:chgData name="Craig Evans" userId="67c3870f2eabd1e7" providerId="LiveId" clId="{51F731BF-D82C-4951-8D75-EDDAD5423E02}" dt="2025-11-19T10:40:22.855" v="1623" actId="22"/>
          <ac:spMkLst>
            <pc:docMk/>
            <pc:sldMk cId="473874325" sldId="317"/>
            <ac:spMk id="9" creationId="{BF601FB0-9424-F31C-E999-843F4E437B7C}"/>
          </ac:spMkLst>
        </pc:spChg>
        <pc:spChg chg="add mod">
          <ac:chgData name="Craig Evans" userId="67c3870f2eabd1e7" providerId="LiveId" clId="{51F731BF-D82C-4951-8D75-EDDAD5423E02}" dt="2025-11-19T10:40:27.506" v="1626"/>
          <ac:spMkLst>
            <pc:docMk/>
            <pc:sldMk cId="473874325" sldId="317"/>
            <ac:spMk id="10" creationId="{C6C67B89-6285-B6C5-ADFE-95BEC1C2336D}"/>
          </ac:spMkLst>
        </pc:spChg>
        <pc:spChg chg="add mod">
          <ac:chgData name="Craig Evans" userId="67c3870f2eabd1e7" providerId="LiveId" clId="{51F731BF-D82C-4951-8D75-EDDAD5423E02}" dt="2025-11-19T12:49:09.332" v="2289" actId="20577"/>
          <ac:spMkLst>
            <pc:docMk/>
            <pc:sldMk cId="473874325" sldId="317"/>
            <ac:spMk id="12" creationId="{02DDC733-3DC3-69F2-789C-45A1E11E2251}"/>
          </ac:spMkLst>
        </pc:spChg>
        <pc:picChg chg="add del mod">
          <ac:chgData name="Craig Evans" userId="67c3870f2eabd1e7" providerId="LiveId" clId="{51F731BF-D82C-4951-8D75-EDDAD5423E02}" dt="2025-11-19T10:37:25.531" v="1539" actId="478"/>
          <ac:picMkLst>
            <pc:docMk/>
            <pc:sldMk cId="473874325" sldId="317"/>
            <ac:picMk id="6" creationId="{0E865DC5-74F4-FD22-0601-5EDFA29393BA}"/>
          </ac:picMkLst>
        </pc:picChg>
      </pc:sldChg>
      <pc:sldChg chg="modSp add mod ord">
        <pc:chgData name="Craig Evans" userId="67c3870f2eabd1e7" providerId="LiveId" clId="{51F731BF-D82C-4951-8D75-EDDAD5423E02}" dt="2025-11-12T11:27:42.391" v="591" actId="20577"/>
        <pc:sldMkLst>
          <pc:docMk/>
          <pc:sldMk cId="1942311651" sldId="318"/>
        </pc:sldMkLst>
        <pc:spChg chg="mod">
          <ac:chgData name="Craig Evans" userId="67c3870f2eabd1e7" providerId="LiveId" clId="{51F731BF-D82C-4951-8D75-EDDAD5423E02}" dt="2025-11-12T11:26:36.479" v="423" actId="14100"/>
          <ac:spMkLst>
            <pc:docMk/>
            <pc:sldMk cId="1942311651" sldId="318"/>
            <ac:spMk id="2" creationId="{BAA01049-EB96-0E9C-BB90-756E31841BD7}"/>
          </ac:spMkLst>
        </pc:spChg>
        <pc:spChg chg="mod">
          <ac:chgData name="Craig Evans" userId="67c3870f2eabd1e7" providerId="LiveId" clId="{51F731BF-D82C-4951-8D75-EDDAD5423E02}" dt="2025-11-12T11:27:42.391" v="591" actId="20577"/>
          <ac:spMkLst>
            <pc:docMk/>
            <pc:sldMk cId="1942311651" sldId="318"/>
            <ac:spMk id="3" creationId="{D68EC4F6-AFEC-09B4-4195-2A08B4513710}"/>
          </ac:spMkLst>
        </pc:spChg>
      </pc:sldChg>
      <pc:sldChg chg="addSp modSp add mod ord modAnim">
        <pc:chgData name="Craig Evans" userId="67c3870f2eabd1e7" providerId="LiveId" clId="{51F731BF-D82C-4951-8D75-EDDAD5423E02}" dt="2025-11-19T10:48:21.906" v="1994" actId="20577"/>
        <pc:sldMkLst>
          <pc:docMk/>
          <pc:sldMk cId="2100640547" sldId="319"/>
        </pc:sldMkLst>
        <pc:spChg chg="mod">
          <ac:chgData name="Craig Evans" userId="67c3870f2eabd1e7" providerId="LiveId" clId="{51F731BF-D82C-4951-8D75-EDDAD5423E02}" dt="2025-11-12T11:28:38.366" v="614" actId="14100"/>
          <ac:spMkLst>
            <pc:docMk/>
            <pc:sldMk cId="2100640547" sldId="319"/>
            <ac:spMk id="2" creationId="{B01CAC7D-1753-ECBA-77F0-D400E7E5F403}"/>
          </ac:spMkLst>
        </pc:spChg>
        <pc:spChg chg="mod">
          <ac:chgData name="Craig Evans" userId="67c3870f2eabd1e7" providerId="LiveId" clId="{51F731BF-D82C-4951-8D75-EDDAD5423E02}" dt="2025-11-12T11:28:28.025" v="613" actId="20577"/>
          <ac:spMkLst>
            <pc:docMk/>
            <pc:sldMk cId="2100640547" sldId="319"/>
            <ac:spMk id="3" creationId="{15C6FCC0-3839-A02F-1FE3-5C97F095FBB5}"/>
          </ac:spMkLst>
        </pc:spChg>
        <pc:spChg chg="add mod">
          <ac:chgData name="Craig Evans" userId="67c3870f2eabd1e7" providerId="LiveId" clId="{51F731BF-D82C-4951-8D75-EDDAD5423E02}" dt="2025-11-12T11:28:45.904" v="621" actId="20577"/>
          <ac:spMkLst>
            <pc:docMk/>
            <pc:sldMk cId="2100640547" sldId="319"/>
            <ac:spMk id="5" creationId="{9429398B-7EB7-A66F-408A-7920B93B3D7C}"/>
          </ac:spMkLst>
        </pc:spChg>
        <pc:spChg chg="add mod">
          <ac:chgData name="Craig Evans" userId="67c3870f2eabd1e7" providerId="LiveId" clId="{51F731BF-D82C-4951-8D75-EDDAD5423E02}" dt="2025-11-12T11:29:24.791" v="686" actId="20577"/>
          <ac:spMkLst>
            <pc:docMk/>
            <pc:sldMk cId="2100640547" sldId="319"/>
            <ac:spMk id="6" creationId="{87EB7FF2-2B29-336B-059B-6FFE0BD771AF}"/>
          </ac:spMkLst>
        </pc:spChg>
        <pc:spChg chg="add mod">
          <ac:chgData name="Craig Evans" userId="67c3870f2eabd1e7" providerId="LiveId" clId="{51F731BF-D82C-4951-8D75-EDDAD5423E02}" dt="2025-11-19T10:43:47.427" v="1861" actId="1076"/>
          <ac:spMkLst>
            <pc:docMk/>
            <pc:sldMk cId="2100640547" sldId="319"/>
            <ac:spMk id="7" creationId="{61C50EFF-DCA6-EF95-198B-3F8DE27AD949}"/>
          </ac:spMkLst>
        </pc:spChg>
        <pc:spChg chg="add mod">
          <ac:chgData name="Craig Evans" userId="67c3870f2eabd1e7" providerId="LiveId" clId="{51F731BF-D82C-4951-8D75-EDDAD5423E02}" dt="2025-11-19T10:48:21.906" v="1994" actId="20577"/>
          <ac:spMkLst>
            <pc:docMk/>
            <pc:sldMk cId="2100640547" sldId="319"/>
            <ac:spMk id="8" creationId="{DE28EDE1-0A61-ACD0-85BE-A3CBF8DAAE3D}"/>
          </ac:spMkLst>
        </pc:spChg>
      </pc:sldChg>
      <pc:sldChg chg="addSp delSp modSp add mod modAnim">
        <pc:chgData name="Craig Evans" userId="67c3870f2eabd1e7" providerId="LiveId" clId="{51F731BF-D82C-4951-8D75-EDDAD5423E02}" dt="2025-11-19T10:57:04.606" v="2282" actId="1076"/>
        <pc:sldMkLst>
          <pc:docMk/>
          <pc:sldMk cId="3478903085" sldId="320"/>
        </pc:sldMkLst>
        <pc:spChg chg="mod">
          <ac:chgData name="Craig Evans" userId="67c3870f2eabd1e7" providerId="LiveId" clId="{51F731BF-D82C-4951-8D75-EDDAD5423E02}" dt="2025-11-12T11:30:05.363" v="689" actId="20577"/>
          <ac:spMkLst>
            <pc:docMk/>
            <pc:sldMk cId="3478903085" sldId="320"/>
            <ac:spMk id="2" creationId="{B8E8E7C1-B78D-5811-9F41-7D418DF98F33}"/>
          </ac:spMkLst>
        </pc:spChg>
        <pc:spChg chg="mod">
          <ac:chgData name="Craig Evans" userId="67c3870f2eabd1e7" providerId="LiveId" clId="{51F731BF-D82C-4951-8D75-EDDAD5423E02}" dt="2025-11-12T11:33:50.714" v="1025" actId="403"/>
          <ac:spMkLst>
            <pc:docMk/>
            <pc:sldMk cId="3478903085" sldId="320"/>
            <ac:spMk id="3" creationId="{9CD6008F-FD8B-C87B-4225-14F33F6593E5}"/>
          </ac:spMkLst>
        </pc:spChg>
        <pc:spChg chg="add mod">
          <ac:chgData name="Craig Evans" userId="67c3870f2eabd1e7" providerId="LiveId" clId="{51F731BF-D82C-4951-8D75-EDDAD5423E02}" dt="2025-11-19T10:50:45.485" v="2085" actId="1076"/>
          <ac:spMkLst>
            <pc:docMk/>
            <pc:sldMk cId="3478903085" sldId="320"/>
            <ac:spMk id="5" creationId="{63DF948E-8AF8-79BC-6829-E18F90B42DA4}"/>
          </ac:spMkLst>
        </pc:spChg>
        <pc:spChg chg="add mod">
          <ac:chgData name="Craig Evans" userId="67c3870f2eabd1e7" providerId="LiveId" clId="{51F731BF-D82C-4951-8D75-EDDAD5423E02}" dt="2025-11-19T10:51:47.222" v="2131" actId="1076"/>
          <ac:spMkLst>
            <pc:docMk/>
            <pc:sldMk cId="3478903085" sldId="320"/>
            <ac:spMk id="7" creationId="{BA42C208-EABC-E314-8722-D0730F4B51DB}"/>
          </ac:spMkLst>
        </pc:spChg>
        <pc:spChg chg="add mod">
          <ac:chgData name="Craig Evans" userId="67c3870f2eabd1e7" providerId="LiveId" clId="{51F731BF-D82C-4951-8D75-EDDAD5423E02}" dt="2025-11-12T11:32:59.566" v="951" actId="1076"/>
          <ac:spMkLst>
            <pc:docMk/>
            <pc:sldMk cId="3478903085" sldId="320"/>
            <ac:spMk id="8" creationId="{D51431CF-DC5C-30D5-DF72-6F2D42A025FD}"/>
          </ac:spMkLst>
        </pc:spChg>
        <pc:spChg chg="add mod">
          <ac:chgData name="Craig Evans" userId="67c3870f2eabd1e7" providerId="LiveId" clId="{51F731BF-D82C-4951-8D75-EDDAD5423E02}" dt="2025-11-19T10:52:36.721" v="2161" actId="1076"/>
          <ac:spMkLst>
            <pc:docMk/>
            <pc:sldMk cId="3478903085" sldId="320"/>
            <ac:spMk id="9" creationId="{6853E77C-B585-EED5-8C6A-D81FBC0C7FD5}"/>
          </ac:spMkLst>
        </pc:spChg>
        <pc:spChg chg="add mod">
          <ac:chgData name="Craig Evans" userId="67c3870f2eabd1e7" providerId="LiveId" clId="{51F731BF-D82C-4951-8D75-EDDAD5423E02}" dt="2025-11-19T10:56:59.886" v="2281" actId="1076"/>
          <ac:spMkLst>
            <pc:docMk/>
            <pc:sldMk cId="3478903085" sldId="320"/>
            <ac:spMk id="10" creationId="{68BA767D-879E-FF8B-ABE6-32297AD3551D}"/>
          </ac:spMkLst>
        </pc:spChg>
        <pc:spChg chg="add mod">
          <ac:chgData name="Craig Evans" userId="67c3870f2eabd1e7" providerId="LiveId" clId="{51F731BF-D82C-4951-8D75-EDDAD5423E02}" dt="2025-11-19T10:56:57.036" v="2280" actId="1076"/>
          <ac:spMkLst>
            <pc:docMk/>
            <pc:sldMk cId="3478903085" sldId="320"/>
            <ac:spMk id="11" creationId="{EBFA58FC-BC9E-5B0D-893C-3F1B170AD294}"/>
          </ac:spMkLst>
        </pc:spChg>
        <pc:spChg chg="add mod">
          <ac:chgData name="Craig Evans" userId="67c3870f2eabd1e7" providerId="LiveId" clId="{51F731BF-D82C-4951-8D75-EDDAD5423E02}" dt="2025-11-19T10:57:04.606" v="2282" actId="1076"/>
          <ac:spMkLst>
            <pc:docMk/>
            <pc:sldMk cId="3478903085" sldId="320"/>
            <ac:spMk id="12" creationId="{055463F2-F1BC-273F-2F2D-BE8E6B66DFAB}"/>
          </ac:spMkLst>
        </pc:spChg>
      </pc:sldChg>
      <pc:sldChg chg="addSp modSp add mod ord modAnim">
        <pc:chgData name="Craig Evans" userId="67c3870f2eabd1e7" providerId="LiveId" clId="{51F731BF-D82C-4951-8D75-EDDAD5423E02}" dt="2025-11-12T11:45:16.317" v="1251" actId="20577"/>
        <pc:sldMkLst>
          <pc:docMk/>
          <pc:sldMk cId="3882586142" sldId="321"/>
        </pc:sldMkLst>
        <pc:spChg chg="mod">
          <ac:chgData name="Craig Evans" userId="67c3870f2eabd1e7" providerId="LiveId" clId="{51F731BF-D82C-4951-8D75-EDDAD5423E02}" dt="2025-11-12T11:34:11.303" v="1034" actId="20577"/>
          <ac:spMkLst>
            <pc:docMk/>
            <pc:sldMk cId="3882586142" sldId="321"/>
            <ac:spMk id="2" creationId="{2A674BD0-2876-69E2-1A52-1939FADA8EC3}"/>
          </ac:spMkLst>
        </pc:spChg>
        <pc:spChg chg="mod">
          <ac:chgData name="Craig Evans" userId="67c3870f2eabd1e7" providerId="LiveId" clId="{51F731BF-D82C-4951-8D75-EDDAD5423E02}" dt="2025-11-12T11:34:51.495" v="1136" actId="20577"/>
          <ac:spMkLst>
            <pc:docMk/>
            <pc:sldMk cId="3882586142" sldId="321"/>
            <ac:spMk id="3" creationId="{3A4411AC-0B2E-AFF7-AB9A-7EB8C13502B4}"/>
          </ac:spMkLst>
        </pc:spChg>
        <pc:spChg chg="mod">
          <ac:chgData name="Craig Evans" userId="67c3870f2eabd1e7" providerId="LiveId" clId="{51F731BF-D82C-4951-8D75-EDDAD5423E02}" dt="2025-11-12T11:34:14.275" v="1036" actId="20577"/>
          <ac:spMkLst>
            <pc:docMk/>
            <pc:sldMk cId="3882586142" sldId="321"/>
            <ac:spMk id="5" creationId="{7464F5C6-EEC3-D671-9972-C9E667AA4042}"/>
          </ac:spMkLst>
        </pc:spChg>
        <pc:spChg chg="mod">
          <ac:chgData name="Craig Evans" userId="67c3870f2eabd1e7" providerId="LiveId" clId="{51F731BF-D82C-4951-8D75-EDDAD5423E02}" dt="2025-11-12T11:35:02.243" v="1146" actId="20577"/>
          <ac:spMkLst>
            <pc:docMk/>
            <pc:sldMk cId="3882586142" sldId="321"/>
            <ac:spMk id="6" creationId="{40AB268F-B4AA-78E5-ECB7-4328EEB7EAAA}"/>
          </ac:spMkLst>
        </pc:spChg>
        <pc:spChg chg="add mod">
          <ac:chgData name="Craig Evans" userId="67c3870f2eabd1e7" providerId="LiveId" clId="{51F731BF-D82C-4951-8D75-EDDAD5423E02}" dt="2025-11-12T11:37:03.302" v="1209" actId="20577"/>
          <ac:spMkLst>
            <pc:docMk/>
            <pc:sldMk cId="3882586142" sldId="321"/>
            <ac:spMk id="7" creationId="{B30770C0-38C2-2639-9897-D57324D7C3F3}"/>
          </ac:spMkLst>
        </pc:spChg>
        <pc:spChg chg="add mod">
          <ac:chgData name="Craig Evans" userId="67c3870f2eabd1e7" providerId="LiveId" clId="{51F731BF-D82C-4951-8D75-EDDAD5423E02}" dt="2025-11-12T11:45:16.317" v="1251" actId="20577"/>
          <ac:spMkLst>
            <pc:docMk/>
            <pc:sldMk cId="3882586142" sldId="321"/>
            <ac:spMk id="8" creationId="{55464E72-9A2C-6B1C-0176-7A2581640DD6}"/>
          </ac:spMkLst>
        </pc:spChg>
      </pc:sldChg>
      <pc:sldChg chg="addSp modSp add mod">
        <pc:chgData name="Craig Evans" userId="67c3870f2eabd1e7" providerId="LiveId" clId="{51F731BF-D82C-4951-8D75-EDDAD5423E02}" dt="2025-11-12T12:57:13.655" v="1477" actId="1076"/>
        <pc:sldMkLst>
          <pc:docMk/>
          <pc:sldMk cId="609082823" sldId="322"/>
        </pc:sldMkLst>
        <pc:picChg chg="mod">
          <ac:chgData name="Craig Evans" userId="67c3870f2eabd1e7" providerId="LiveId" clId="{51F731BF-D82C-4951-8D75-EDDAD5423E02}" dt="2025-11-12T12:57:10.684" v="1475" actId="1076"/>
          <ac:picMkLst>
            <pc:docMk/>
            <pc:sldMk cId="609082823" sldId="322"/>
            <ac:picMk id="4" creationId="{53AD450B-9176-0F5E-5356-6B24278B3EAF}"/>
          </ac:picMkLst>
        </pc:picChg>
        <pc:picChg chg="add mod">
          <ac:chgData name="Craig Evans" userId="67c3870f2eabd1e7" providerId="LiveId" clId="{51F731BF-D82C-4951-8D75-EDDAD5423E02}" dt="2025-11-12T12:57:13.655" v="1477" actId="1076"/>
          <ac:picMkLst>
            <pc:docMk/>
            <pc:sldMk cId="609082823" sldId="322"/>
            <ac:picMk id="5" creationId="{E8E67EE3-C7B9-FA24-BAD2-A2D3BCF34B77}"/>
          </ac:picMkLst>
        </pc:picChg>
      </pc:sldChg>
      <pc:sldChg chg="addSp modSp add mod">
        <pc:chgData name="Craig Evans" userId="67c3870f2eabd1e7" providerId="LiveId" clId="{51F731BF-D82C-4951-8D75-EDDAD5423E02}" dt="2025-11-12T12:57:51.681" v="1484" actId="1076"/>
        <pc:sldMkLst>
          <pc:docMk/>
          <pc:sldMk cId="2993014851" sldId="323"/>
        </pc:sldMkLst>
        <pc:picChg chg="mod">
          <ac:chgData name="Craig Evans" userId="67c3870f2eabd1e7" providerId="LiveId" clId="{51F731BF-D82C-4951-8D75-EDDAD5423E02}" dt="2025-11-12T12:57:45.044" v="1480" actId="1076"/>
          <ac:picMkLst>
            <pc:docMk/>
            <pc:sldMk cId="2993014851" sldId="323"/>
            <ac:picMk id="4" creationId="{27235332-C6DC-5D19-4576-1F19C625786D}"/>
          </ac:picMkLst>
        </pc:picChg>
        <pc:picChg chg="add mod">
          <ac:chgData name="Craig Evans" userId="67c3870f2eabd1e7" providerId="LiveId" clId="{51F731BF-D82C-4951-8D75-EDDAD5423E02}" dt="2025-11-12T12:57:51.681" v="1484" actId="1076"/>
          <ac:picMkLst>
            <pc:docMk/>
            <pc:sldMk cId="2993014851" sldId="323"/>
            <ac:picMk id="5" creationId="{ECF7DA4D-0CC6-D715-7963-F023112C32DC}"/>
          </ac:picMkLst>
        </pc:picChg>
      </pc:sldChg>
      <pc:sldChg chg="addSp modSp add mod">
        <pc:chgData name="Craig Evans" userId="67c3870f2eabd1e7" providerId="LiveId" clId="{51F731BF-D82C-4951-8D75-EDDAD5423E02}" dt="2025-11-12T12:58:55.668" v="1495" actId="1076"/>
        <pc:sldMkLst>
          <pc:docMk/>
          <pc:sldMk cId="3534731853" sldId="324"/>
        </pc:sldMkLst>
        <pc:picChg chg="mod">
          <ac:chgData name="Craig Evans" userId="67c3870f2eabd1e7" providerId="LiveId" clId="{51F731BF-D82C-4951-8D75-EDDAD5423E02}" dt="2025-11-12T12:58:55.668" v="1495" actId="1076"/>
          <ac:picMkLst>
            <pc:docMk/>
            <pc:sldMk cId="3534731853" sldId="324"/>
            <ac:picMk id="4" creationId="{B8A01041-0932-995F-1F8A-E23043B720B5}"/>
          </ac:picMkLst>
        </pc:picChg>
        <pc:picChg chg="add mod modCrop">
          <ac:chgData name="Craig Evans" userId="67c3870f2eabd1e7" providerId="LiveId" clId="{51F731BF-D82C-4951-8D75-EDDAD5423E02}" dt="2025-11-12T12:58:30.755" v="1492" actId="1076"/>
          <ac:picMkLst>
            <pc:docMk/>
            <pc:sldMk cId="3534731853" sldId="324"/>
            <ac:picMk id="5" creationId="{38A28C5D-8C35-D65D-58B2-752EF83EBC3B}"/>
          </ac:picMkLst>
        </pc:picChg>
        <pc:picChg chg="add mod modCrop">
          <ac:chgData name="Craig Evans" userId="67c3870f2eabd1e7" providerId="LiveId" clId="{51F731BF-D82C-4951-8D75-EDDAD5423E02}" dt="2025-11-12T12:58:43.135" v="1494" actId="1076"/>
          <ac:picMkLst>
            <pc:docMk/>
            <pc:sldMk cId="3534731853" sldId="324"/>
            <ac:picMk id="6" creationId="{5E87B2A9-4D43-B8BB-C34E-C40D0F8A98B2}"/>
          </ac:picMkLst>
        </pc:picChg>
      </pc:sldChg>
      <pc:sldChg chg="addSp delSp modSp add mod">
        <pc:chgData name="Craig Evans" userId="67c3870f2eabd1e7" providerId="LiveId" clId="{51F731BF-D82C-4951-8D75-EDDAD5423E02}" dt="2025-11-12T12:59:44.923" v="1500" actId="1076"/>
        <pc:sldMkLst>
          <pc:docMk/>
          <pc:sldMk cId="597459595" sldId="325"/>
        </pc:sldMkLst>
        <pc:picChg chg="add mod">
          <ac:chgData name="Craig Evans" userId="67c3870f2eabd1e7" providerId="LiveId" clId="{51F731BF-D82C-4951-8D75-EDDAD5423E02}" dt="2025-11-12T12:59:44.923" v="1500" actId="1076"/>
          <ac:picMkLst>
            <pc:docMk/>
            <pc:sldMk cId="597459595" sldId="325"/>
            <ac:picMk id="7" creationId="{90B3BDB7-46D6-D239-C370-E5D4D4D44D37}"/>
          </ac:picMkLst>
        </pc:picChg>
      </pc:sldChg>
      <pc:sldChg chg="addSp delSp modSp add mod">
        <pc:chgData name="Craig Evans" userId="67c3870f2eabd1e7" providerId="LiveId" clId="{51F731BF-D82C-4951-8D75-EDDAD5423E02}" dt="2025-11-12T13:00:12.791" v="1506" actId="1076"/>
        <pc:sldMkLst>
          <pc:docMk/>
          <pc:sldMk cId="2653369336" sldId="326"/>
        </pc:sldMkLst>
        <pc:picChg chg="add mod">
          <ac:chgData name="Craig Evans" userId="67c3870f2eabd1e7" providerId="LiveId" clId="{51F731BF-D82C-4951-8D75-EDDAD5423E02}" dt="2025-11-12T13:00:12.791" v="1506" actId="1076"/>
          <ac:picMkLst>
            <pc:docMk/>
            <pc:sldMk cId="2653369336" sldId="326"/>
            <ac:picMk id="5" creationId="{DD21241F-AEF5-D823-F485-2E83B949AA16}"/>
          </ac:picMkLst>
        </pc:picChg>
      </pc:sldChg>
      <pc:sldChg chg="addSp modSp add mod">
        <pc:chgData name="Craig Evans" userId="67c3870f2eabd1e7" providerId="LiveId" clId="{51F731BF-D82C-4951-8D75-EDDAD5423E02}" dt="2025-11-12T13:00:25.972" v="1508" actId="1076"/>
        <pc:sldMkLst>
          <pc:docMk/>
          <pc:sldMk cId="1443187736" sldId="327"/>
        </pc:sldMkLst>
        <pc:picChg chg="add mod">
          <ac:chgData name="Craig Evans" userId="67c3870f2eabd1e7" providerId="LiveId" clId="{51F731BF-D82C-4951-8D75-EDDAD5423E02}" dt="2025-11-12T13:00:25.972" v="1508" actId="1076"/>
          <ac:picMkLst>
            <pc:docMk/>
            <pc:sldMk cId="1443187736" sldId="327"/>
            <ac:picMk id="5" creationId="{38667220-8178-278C-1547-D6A29FA84016}"/>
          </ac:picMkLst>
        </pc:picChg>
      </pc:sldChg>
      <pc:sldChg chg="addSp modSp add mod">
        <pc:chgData name="Craig Evans" userId="67c3870f2eabd1e7" providerId="LiveId" clId="{51F731BF-D82C-4951-8D75-EDDAD5423E02}" dt="2025-11-12T13:00:41.628" v="1511" actId="1076"/>
        <pc:sldMkLst>
          <pc:docMk/>
          <pc:sldMk cId="3682223381" sldId="328"/>
        </pc:sldMkLst>
        <pc:picChg chg="add mod">
          <ac:chgData name="Craig Evans" userId="67c3870f2eabd1e7" providerId="LiveId" clId="{51F731BF-D82C-4951-8D75-EDDAD5423E02}" dt="2025-11-12T13:00:41.628" v="1511" actId="1076"/>
          <ac:picMkLst>
            <pc:docMk/>
            <pc:sldMk cId="3682223381" sldId="328"/>
            <ac:picMk id="5" creationId="{F3866825-A372-276D-3860-748BFD2AC03B}"/>
          </ac:picMkLst>
        </pc:picChg>
      </pc:sldChg>
      <pc:sldChg chg="addSp modSp add mod">
        <pc:chgData name="Craig Evans" userId="67c3870f2eabd1e7" providerId="LiveId" clId="{51F731BF-D82C-4951-8D75-EDDAD5423E02}" dt="2025-11-12T13:01:12.302" v="1513" actId="1076"/>
        <pc:sldMkLst>
          <pc:docMk/>
          <pc:sldMk cId="4122005026" sldId="329"/>
        </pc:sldMkLst>
        <pc:picChg chg="add mod">
          <ac:chgData name="Craig Evans" userId="67c3870f2eabd1e7" providerId="LiveId" clId="{51F731BF-D82C-4951-8D75-EDDAD5423E02}" dt="2025-11-12T13:01:12.302" v="1513" actId="1076"/>
          <ac:picMkLst>
            <pc:docMk/>
            <pc:sldMk cId="4122005026" sldId="329"/>
            <ac:picMk id="5" creationId="{A2872B26-DEE0-41F7-B773-32AE459C27E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A6136-9ABC-41A3-A236-F15F3E85EA8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4027F-1959-4DCA-B22E-4F1F306F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666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54027F-1959-4DCA-B22E-4F1F306F109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356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96F2-02BD-E71F-EFBD-14FECCF2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7172325" cy="3152251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90113-E8E1-4E48-41BC-583802BFC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7EE5-BFF0-D779-4261-E239DB45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89492-34ED-FE24-4F29-E4C8F549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0C886-7F1E-7BC1-9A9E-B24C2AC2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74AEE6-9CA7-5247-DC34-99634247DF50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82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4143-3C41-D626-8F64-36A9C9F1A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14400"/>
            <a:ext cx="9962791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2C4FB-B560-A0FC-6435-952981BC9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2285997"/>
            <a:ext cx="9962791" cy="38909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CEC4F-0A90-11E2-E43E-B9E765AF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2A5B4-1D77-B0AC-49E7-CAE9556B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96EF9-2FDA-8E87-D546-8840CEBF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51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85AB7-38B3-7F80-0B2D-7960F5637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24513" y="1052423"/>
            <a:ext cx="1771292" cy="49170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DBDC3-E9EA-8699-B2E4-4C7784455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6414" y="1052424"/>
            <a:ext cx="7873043" cy="49170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DBEDE-3A67-6FCA-25F3-B91F7C82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EFF51-4318-20EA-3A3A-8FE203B1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9703-5BAD-DE95-98D9-0F30E7C0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8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532FD-157B-437C-E9D5-B66E8B3B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0A51-A7E8-7A6A-5FD0-F9B250BE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C8B8-F999-7D95-435D-17CE6ACC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27265-C89C-937F-1DA3-F377F687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EB89E-4530-3632-3485-F481DB04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0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056A-761D-1DBC-276A-2A46D153C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613" y="1355763"/>
            <a:ext cx="6972300" cy="225579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904B3-6AC1-19D5-3EAE-2009A3B4C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921820"/>
            <a:ext cx="5524500" cy="1150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2A86D-493D-5BF6-8AA6-F1231E3B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CCD76-6623-164A-7BFA-207AFA05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64312-1F20-5486-62B0-A8BB8829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703F1C9-9114-4426-6F07-F7FF9CCD5FC4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952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FC4C-4D16-E5A8-F934-8B158F6F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BDE54-F935-945D-3E4F-B659695E8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2286002"/>
            <a:ext cx="5067300" cy="38909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F3710-E06B-05DE-937A-C92E52569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1"/>
            <a:ext cx="5067300" cy="38909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02EFD-42D3-11C1-677E-0E478B93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C2F08-0D93-B14B-6106-2925DF3E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5DE81-F2AB-CCB9-8B68-5E4F3101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90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2D81B-4E36-1511-E9A7-8FB931B4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004888"/>
            <a:ext cx="10287000" cy="9001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A73DE-183B-9473-20AD-2D3BFED84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1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0FB3D-60AC-DEF2-4472-31B4E076C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1" y="3048001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E5BDB-B29C-788F-E2FB-6C154E8FE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3174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3FF49-3276-24CA-BC81-FA92C0A93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3174" y="3048000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FA1C8-C196-9BE1-F603-3FC17EDD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79692-E142-E1D7-AD17-30C5F136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0FCF2-7B78-2A2A-F878-58335FEA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2D0356-1ECF-682B-F87A-811BDD28B2CB}"/>
              </a:ext>
            </a:extLst>
          </p:cNvPr>
          <p:cNvCxnSpPr>
            <a:cxnSpLocks/>
          </p:cNvCxnSpPr>
          <p:nvPr/>
        </p:nvCxnSpPr>
        <p:spPr>
          <a:xfrm>
            <a:off x="1052513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906CA06-9701-E645-C0A5-594B227B288F}"/>
              </a:ext>
            </a:extLst>
          </p:cNvPr>
          <p:cNvCxnSpPr>
            <a:cxnSpLocks/>
          </p:cNvCxnSpPr>
          <p:nvPr/>
        </p:nvCxnSpPr>
        <p:spPr>
          <a:xfrm>
            <a:off x="6435725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927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214DA-C0D4-E152-7F42-F6352C96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914400"/>
            <a:ext cx="97155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C2AA04-1E84-460C-F560-A228F93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B260E-3910-7D1B-5074-24F5F0AB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020F1-A878-9B80-6B4F-7D71406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9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652D6-7AE9-3E3B-5C1B-2B4399B1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7127E-2A63-6F45-4C40-83584363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6FB79-D9D1-5381-0019-E24F8B4D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7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23B5-7DA9-0E4F-DA39-4624DB8A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69065"/>
            <a:ext cx="3266536" cy="2312979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A5E77-518A-1FB9-B473-E19CADE0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423" y="987425"/>
            <a:ext cx="5615077" cy="4873625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5344F-7D06-2406-D113-D24587835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47801"/>
            <a:ext cx="3266536" cy="23828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BE708-BAD0-A0A6-9332-9D2179E6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70050-9362-4EC4-6B73-3A38445B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DA991-8608-CAB4-33FA-03D380D2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92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B837-332D-9100-E007-7DE27948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1385457"/>
            <a:ext cx="3312543" cy="2304288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DE983-0B0E-07CC-8C57-4EA529E27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24423" y="957263"/>
            <a:ext cx="5372189" cy="4962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AB867-3FC6-5007-61B0-D9B7E5B0C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58315"/>
            <a:ext cx="3312542" cy="196147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C7E0F-BFE1-7134-163B-B777970B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95D0B-4F98-F3BE-FB23-22D8C5D41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B2E3D-2188-B7A9-0ECE-97814735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258B98-3BD5-0A20-B0E7-944EAEB2654A}"/>
              </a:ext>
            </a:extLst>
          </p:cNvPr>
          <p:cNvSpPr/>
          <p:nvPr/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D404C1-E8A5-65FC-C068-21EA0397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57238"/>
            <a:ext cx="10287000" cy="1147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CFD78-F171-BA47-AAF3-C6EB75F94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285997"/>
            <a:ext cx="10287000" cy="3890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65A77-B1AB-D608-A6C5-F0F99B691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68087" y="4756249"/>
            <a:ext cx="2476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11/19/2025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E34E5-5E9B-7786-05B5-B93241EE2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589519" y="1758059"/>
            <a:ext cx="2433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5CD4B-611E-32FA-419D-326099EE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9542" y="3246437"/>
            <a:ext cx="533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A0289F9E-9962-4B7B-BA18-A15907CCC6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71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2120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9496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3210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0.png"/><Relationship Id="rId5" Type="http://schemas.openxmlformats.org/officeDocument/2006/relationships/image" Target="../media/image160.png"/><Relationship Id="rId4" Type="http://schemas.openxmlformats.org/officeDocument/2006/relationships/image" Target="../media/image15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0.png"/><Relationship Id="rId3" Type="http://schemas.openxmlformats.org/officeDocument/2006/relationships/image" Target="../media/image180.png"/><Relationship Id="rId7" Type="http://schemas.openxmlformats.org/officeDocument/2006/relationships/image" Target="../media/image20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1.png"/><Relationship Id="rId5" Type="http://schemas.openxmlformats.org/officeDocument/2006/relationships/image" Target="../media/image190.png"/><Relationship Id="rId15" Type="http://schemas.openxmlformats.org/officeDocument/2006/relationships/image" Target="../media/image100.png"/><Relationship Id="rId10" Type="http://schemas.openxmlformats.org/officeDocument/2006/relationships/image" Target="../media/image23.png"/><Relationship Id="rId4" Type="http://schemas.openxmlformats.org/officeDocument/2006/relationships/image" Target="../media/image191.png"/><Relationship Id="rId9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1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20.png"/><Relationship Id="rId7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30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F55FD1-95FA-98DA-84AA-145D29A53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avy 3D art">
            <a:extLst>
              <a:ext uri="{FF2B5EF4-FFF2-40B4-BE49-F238E27FC236}">
                <a16:creationId xmlns:a16="http://schemas.microsoft.com/office/drawing/2014/main" id="{E042550C-1205-159F-AB6B-8876B479E59D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rcRect t="20450" b="6969"/>
          <a:stretch/>
        </p:blipFill>
        <p:spPr>
          <a:xfrm>
            <a:off x="0" y="10"/>
            <a:ext cx="121920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C9EE06-57AF-0FF5-450C-2A606C23B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906214"/>
            <a:ext cx="12192000" cy="4957314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0"/>
                </a:schemeClr>
              </a:gs>
              <a:gs pos="61814">
                <a:schemeClr val="accent1">
                  <a:lumMod val="60000"/>
                  <a:lumOff val="40000"/>
                  <a:alpha val="89000"/>
                </a:schemeClr>
              </a:gs>
              <a:gs pos="94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F5F5F6-C4B3-F100-C4DC-AB185ECA1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-5528"/>
            <a:ext cx="7355457" cy="1195593"/>
          </a:xfrm>
        </p:spPr>
        <p:txBody>
          <a:bodyPr>
            <a:normAutofit/>
          </a:bodyPr>
          <a:lstStyle/>
          <a:p>
            <a:r>
              <a:rPr lang="en-GB" dirty="0"/>
              <a:t>Unit 12 – Integration</a:t>
            </a:r>
            <a:br>
              <a:rPr lang="en-GB" dirty="0"/>
            </a:br>
            <a:r>
              <a:rPr lang="en-GB" dirty="0"/>
              <a:t>(Specification Reference 2.3.7)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672758-E1F1-19C9-16E8-74058A228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/>
          <a:p>
            <a:r>
              <a:rPr lang="en-GB" dirty="0"/>
              <a:t>©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13FECB8-44EE-4A45-9F7B-66ECF1C3C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12574" y="460241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D29D2200-98FB-6BC3-C169-CE03B321B73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875704" y="4969177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40433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4C401-EE71-3EC8-2930-A00AC22B7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74BD0-2876-69E2-1A52-1939FADA8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0" y="71438"/>
            <a:ext cx="3567526" cy="526956"/>
          </a:xfrm>
        </p:spPr>
        <p:txBody>
          <a:bodyPr>
            <a:normAutofit fontScale="90000"/>
          </a:bodyPr>
          <a:lstStyle/>
          <a:p>
            <a:r>
              <a:rPr lang="en-GB" dirty="0" err="1">
                <a:solidFill>
                  <a:srgbClr val="FF0000"/>
                </a:solidFill>
              </a:rPr>
              <a:t>TASk</a:t>
            </a:r>
            <a:r>
              <a:rPr lang="en-GB" dirty="0">
                <a:solidFill>
                  <a:srgbClr val="FF0000"/>
                </a:solidFill>
              </a:rPr>
              <a:t> 2: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5231C4E1-FCAB-C4EF-226A-F76E4E2789D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7BF86EAA-9593-D974-28ED-DABEC8D3C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A4411AC-0B2E-AFF7-AB9A-7EB8C13502B4}"/>
                  </a:ext>
                </a:extLst>
              </p:cNvPr>
              <p:cNvSpPr txBox="1"/>
              <p:nvPr/>
            </p:nvSpPr>
            <p:spPr>
              <a:xfrm>
                <a:off x="58269" y="661851"/>
                <a:ext cx="4774988" cy="2130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Find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000" b="0" i="0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4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e>
                          </m:func>
                          <m:func>
                            <m:func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000" b="0" i="0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4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r>
                  <a:rPr lang="en-GB" sz="2000" i="1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Hint: We have a product of sine and cosine – do we have an identity for that?</a:t>
                </a:r>
              </a:p>
              <a:p>
                <a:pPr algn="ctr"/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A4411AC-0B2E-AFF7-AB9A-7EB8C13502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661851"/>
                <a:ext cx="4774988" cy="2130776"/>
              </a:xfrm>
              <a:prstGeom prst="rect">
                <a:avLst/>
              </a:prstGeom>
              <a:blipFill>
                <a:blip r:embed="rId3"/>
                <a:stretch>
                  <a:fillRect l="-1405" t="-17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>
            <a:extLst>
              <a:ext uri="{FF2B5EF4-FFF2-40B4-BE49-F238E27FC236}">
                <a16:creationId xmlns:a16="http://schemas.microsoft.com/office/drawing/2014/main" id="{7464F5C6-EEC3-D671-9972-C9E667AA4042}"/>
              </a:ext>
            </a:extLst>
          </p:cNvPr>
          <p:cNvSpPr txBox="1">
            <a:spLocks/>
          </p:cNvSpPr>
          <p:nvPr/>
        </p:nvSpPr>
        <p:spPr>
          <a:xfrm>
            <a:off x="6873863" y="134895"/>
            <a:ext cx="3567526" cy="52695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b="1" kern="1200" cap="all" spc="6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FF0000"/>
                </a:solidFill>
              </a:rPr>
              <a:t>TASK 3: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0AB268F-B4AA-78E5-ECB7-4328EEB7EAAA}"/>
                  </a:ext>
                </a:extLst>
              </p:cNvPr>
              <p:cNvSpPr txBox="1"/>
              <p:nvPr/>
            </p:nvSpPr>
            <p:spPr>
              <a:xfrm>
                <a:off x="6096000" y="661851"/>
                <a:ext cx="4774988" cy="15152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Find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2000" b="0" i="0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cos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 algn="ctr"/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0AB268F-B4AA-78E5-ECB7-4328EEB7EA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661851"/>
                <a:ext cx="4774988" cy="1515223"/>
              </a:xfrm>
              <a:prstGeom prst="rect">
                <a:avLst/>
              </a:prstGeom>
              <a:blipFill>
                <a:blip r:embed="rId4"/>
                <a:stretch>
                  <a:fillRect l="-1277" t="-24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30770C0-38C2-2639-9897-D57324D7C3F3}"/>
                  </a:ext>
                </a:extLst>
              </p:cNvPr>
              <p:cNvSpPr txBox="1"/>
              <p:nvPr/>
            </p:nvSpPr>
            <p:spPr>
              <a:xfrm>
                <a:off x="1081053" y="3747715"/>
                <a:ext cx="2602200" cy="1616276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b="0" dirty="0">
                  <a:solidFill>
                    <a:schemeClr val="bg1"/>
                  </a:solidFill>
                </a:endParaRP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30770C0-38C2-2639-9897-D57324D7C3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1053" y="3747715"/>
                <a:ext cx="2602200" cy="161627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5464E72-9A2C-6B1C-0176-7A2581640DD6}"/>
                  </a:ext>
                </a:extLst>
              </p:cNvPr>
              <p:cNvSpPr txBox="1"/>
              <p:nvPr/>
            </p:nvSpPr>
            <p:spPr>
              <a:xfrm>
                <a:off x="7356526" y="3677478"/>
                <a:ext cx="2602200" cy="1616276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GB" b="0" i="1" dirty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GB" b="0" i="0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m:rPr>
                                  <m:sty m:val="p"/>
                                </m:rPr>
                                <a:rPr lang="en-GB" b="0" i="0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dirty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+1)</m:t>
                          </m:r>
                          <m:r>
                            <a:rPr lang="en-GB" b="0" i="1" dirty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b="0" dirty="0">
                  <a:solidFill>
                    <a:schemeClr val="bg1"/>
                  </a:solidFill>
                </a:endParaRP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5464E72-9A2C-6B1C-0176-7A2581640D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6526" y="3677478"/>
                <a:ext cx="2602200" cy="161627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258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1BD18-674E-E1CF-A43D-F81CDC6AA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A0A76-2739-F5F0-DB9B-8F7243721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11189660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Quickfire Integrals – whiteboards (IN PAIRS!)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B6D19643-A4CD-7671-A494-FE37149157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663359" y="6494415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0CB10DA0-0BF4-075B-248D-8D79DA183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73BA16-4669-1175-A445-4FFEF75F1369}"/>
              </a:ext>
            </a:extLst>
          </p:cNvPr>
          <p:cNvSpPr txBox="1"/>
          <p:nvPr/>
        </p:nvSpPr>
        <p:spPr>
          <a:xfrm>
            <a:off x="711993" y="584550"/>
            <a:ext cx="2134713" cy="52322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Find each of: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FCBD208-3A29-3F50-7837-7EBBCC5F236A}"/>
                  </a:ext>
                </a:extLst>
              </p:cNvPr>
              <p:cNvSpPr txBox="1"/>
              <p:nvPr/>
            </p:nvSpPr>
            <p:spPr>
              <a:xfrm>
                <a:off x="199530" y="1225431"/>
                <a:ext cx="2223630" cy="818879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𝑠𝑖𝑛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nary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𝑥𝑑𝑥</m:t>
                      </m:r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FCBD208-3A29-3F50-7837-7EBBCC5F23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1225431"/>
                <a:ext cx="2223630" cy="8188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078131B-8172-7515-4735-6358CCA604E4}"/>
                  </a:ext>
                </a:extLst>
              </p:cNvPr>
              <p:cNvSpPr txBox="1"/>
              <p:nvPr/>
            </p:nvSpPr>
            <p:spPr>
              <a:xfrm>
                <a:off x="3164345" y="1328984"/>
                <a:ext cx="1596594" cy="61093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078131B-8172-7515-4735-6358CCA604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345" y="1328984"/>
                <a:ext cx="1596594" cy="6109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D388DB8-4E21-AC4D-EC7D-55BB6D149DB7}"/>
                  </a:ext>
                </a:extLst>
              </p:cNvPr>
              <p:cNvSpPr txBox="1"/>
              <p:nvPr/>
            </p:nvSpPr>
            <p:spPr>
              <a:xfrm>
                <a:off x="199530" y="2114554"/>
                <a:ext cx="2223630" cy="6587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subHide m:val="on"/>
                          <m:supHide m:val="on"/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(1+</m:t>
                          </m:r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cot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D388DB8-4E21-AC4D-EC7D-55BB6D149D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2114554"/>
                <a:ext cx="2223630" cy="65877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DAC213D-674B-6126-8B7D-BD3325F84BBE}"/>
                  </a:ext>
                </a:extLst>
              </p:cNvPr>
              <p:cNvSpPr txBox="1"/>
              <p:nvPr/>
            </p:nvSpPr>
            <p:spPr>
              <a:xfrm>
                <a:off x="3164344" y="2140367"/>
                <a:ext cx="2553167" cy="36933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cot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DAC213D-674B-6126-8B7D-BD3325F84B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344" y="2140367"/>
                <a:ext cx="2553167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EB30268-7C19-6AAE-9699-EAD22068B6D2}"/>
                  </a:ext>
                </a:extLst>
              </p:cNvPr>
              <p:cNvSpPr txBox="1"/>
              <p:nvPr/>
            </p:nvSpPr>
            <p:spPr>
              <a:xfrm>
                <a:off x="199529" y="2997393"/>
                <a:ext cx="2786431" cy="818879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sec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+1)</m:t>
                              </m:r>
                            </m:e>
                          </m:func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EB30268-7C19-6AAE-9699-EAD22068B6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29" y="2997393"/>
                <a:ext cx="2786431" cy="81887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FF77A6C-5B31-A57C-6752-5374A176CDCC}"/>
                  </a:ext>
                </a:extLst>
              </p:cNvPr>
              <p:cNvSpPr txBox="1"/>
              <p:nvPr/>
            </p:nvSpPr>
            <p:spPr>
              <a:xfrm>
                <a:off x="3164344" y="3222166"/>
                <a:ext cx="2553167" cy="36933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sec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FF77A6C-5B31-A57C-6752-5374A176CD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344" y="3222166"/>
                <a:ext cx="2553167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3471B7B-4D61-629C-F2DA-F9C21D0589EE}"/>
                  </a:ext>
                </a:extLst>
              </p:cNvPr>
              <p:cNvSpPr txBox="1"/>
              <p:nvPr/>
            </p:nvSpPr>
            <p:spPr>
              <a:xfrm>
                <a:off x="199530" y="3944191"/>
                <a:ext cx="2223630" cy="818879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𝑠𝑖𝑛𝑥</m:t>
                                  </m:r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𝑐𝑜𝑠𝑥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3471B7B-4D61-629C-F2DA-F9C21D0589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3944191"/>
                <a:ext cx="2223630" cy="81887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CC3ECA2-129D-32A1-0AD3-5ED099C25495}"/>
                  </a:ext>
                </a:extLst>
              </p:cNvPr>
              <p:cNvSpPr txBox="1"/>
              <p:nvPr/>
            </p:nvSpPr>
            <p:spPr>
              <a:xfrm>
                <a:off x="3164344" y="4062576"/>
                <a:ext cx="2670013" cy="61093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CC3ECA2-129D-32A1-0AD3-5ED099C254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4344" y="4062576"/>
                <a:ext cx="2670013" cy="61093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5">
                <a:extLst>
                  <a:ext uri="{FF2B5EF4-FFF2-40B4-BE49-F238E27FC236}">
                    <a16:creationId xmlns:a16="http://schemas.microsoft.com/office/drawing/2014/main" id="{7A37CF68-AD35-9077-6763-8C0F6C8BA6A3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6928917" y="1193903"/>
              <a:ext cx="5263083" cy="387908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12621">
                      <a:extLst>
                        <a:ext uri="{9D8B030D-6E8A-4147-A177-3AD203B41FA5}">
                          <a16:colId xmlns:a16="http://schemas.microsoft.com/office/drawing/2014/main" val="1672565017"/>
                        </a:ext>
                      </a:extLst>
                    </a:gridCol>
                    <a:gridCol w="2650462">
                      <a:extLst>
                        <a:ext uri="{9D8B030D-6E8A-4147-A177-3AD203B41FA5}">
                          <a16:colId xmlns:a16="http://schemas.microsoft.com/office/drawing/2014/main" val="358904088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600" kern="100">
                              <a:effectLst/>
                            </a:rPr>
                            <a:t>Must be learnt:</a:t>
                          </a:r>
                          <a:endParaRPr lang="en-GB" sz="14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600" kern="100" dirty="0">
                              <a:effectLst/>
                            </a:rPr>
                            <a:t>Given in formula booklet:</a:t>
                          </a:r>
                          <a:endParaRPr lang="en-GB" sz="14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84836507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270510" algn="just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</m:sup>
                                    </m:sSup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+1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+1</m:t>
                                    </m:r>
                                  </m:den>
                                </m:f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se</m:t>
                                        </m:r>
                                        <m:sSup>
                                          <m:sSupPr>
                                            <m:ctrlPr>
                                              <a:rPr lang="en-GB" sz="1400" i="1" kern="1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GB" sz="1400" kern="1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c</m:t>
                                            </m:r>
                                          </m:e>
                                          <m:sup>
                                            <m:r>
                                              <a:rPr lang="en-GB" sz="1400" kern="1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tan</m:t>
                                    </m:r>
                                  </m:fName>
                                  <m:e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927552708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p>
                                      <m:sSup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𝑒</m:t>
                                        </m:r>
                                      </m:e>
                                      <m:sup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sup>
                                    </m:sSup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p>
                                </m:sSup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cosec</m:t>
                                        </m:r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cot</m:t>
                                        </m:r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=−</m:t>
                                </m:r>
                                <m:func>
                                  <m:func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cosec</m:t>
                                    </m:r>
                                  </m:fName>
                                  <m:e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889659354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>
                                      <m:f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num>
                                      <m:den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den>
                                    </m:f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ln</m:t>
                                    </m:r>
                                  </m:fName>
                                  <m:e>
                                    <m:d>
                                      <m:dPr>
                                        <m:begChr m:val="|"/>
                                        <m:endChr m:val="|"/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d>
                                  </m:e>
                                </m:func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cose</m:t>
                                        </m:r>
                                        <m:sSup>
                                          <m:sSupPr>
                                            <m:ctrlPr>
                                              <a:rPr lang="en-GB" sz="1400" i="1" kern="1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GB" sz="1400" kern="1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c</m:t>
                                            </m:r>
                                          </m:e>
                                          <m:sup>
                                            <m:r>
                                              <a:rPr lang="en-GB" sz="1400" kern="100"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=−</m:t>
                                </m:r>
                                <m:func>
                                  <m:func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cot</m:t>
                                    </m:r>
                                  </m:fName>
                                  <m:e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55900605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sin</m:t>
                                        </m:r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=−</m:t>
                                </m:r>
                                <m:func>
                                  <m:func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sec</m:t>
                                        </m:r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tan</m:t>
                                        </m:r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sec</m:t>
                                    </m:r>
                                  </m:fName>
                                  <m:e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74732650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limLoc m:val="undOvr"/>
                                    <m:subHide m:val="on"/>
                                    <m:supHide m:val="on"/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func>
                                      <m:funcPr>
                                        <m:ctrlPr>
                                          <a:rPr lang="en-GB" sz="1400" i="1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cos</m:t>
                                        </m:r>
                                      </m:fName>
                                      <m:e>
                                        <m:r>
                                          <a:rPr lang="en-GB" sz="1400" kern="1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</m:e>
                                </m:nary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𝑑𝑥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en-GB" sz="1400" i="1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GB" sz="1400" kern="1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GB" sz="1400" kern="100">
                                    <a:effectLst/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oMath>
                            </m:oMathPara>
                          </a14:m>
                          <a:endParaRPr lang="en-GB" sz="12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400" kern="100" dirty="0">
                              <a:effectLst/>
                            </a:rPr>
                            <a:t>...and many more!</a:t>
                          </a:r>
                          <a:endParaRPr lang="en-GB" sz="12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87908694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5">
                <a:extLst>
                  <a:ext uri="{FF2B5EF4-FFF2-40B4-BE49-F238E27FC236}">
                    <a16:creationId xmlns:a16="http://schemas.microsoft.com/office/drawing/2014/main" id="{7A37CF68-AD35-9077-6763-8C0F6C8BA6A3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6928917" y="1193903"/>
              <a:ext cx="5263083" cy="387908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612621">
                      <a:extLst>
                        <a:ext uri="{9D8B030D-6E8A-4147-A177-3AD203B41FA5}">
                          <a16:colId xmlns:a16="http://schemas.microsoft.com/office/drawing/2014/main" val="1672565017"/>
                        </a:ext>
                      </a:extLst>
                    </a:gridCol>
                    <a:gridCol w="2650462">
                      <a:extLst>
                        <a:ext uri="{9D8B030D-6E8A-4147-A177-3AD203B41FA5}">
                          <a16:colId xmlns:a16="http://schemas.microsoft.com/office/drawing/2014/main" val="358904088"/>
                        </a:ext>
                      </a:extLst>
                    </a:gridCol>
                  </a:tblGrid>
                  <a:tr h="250381"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600" kern="100">
                              <a:effectLst/>
                            </a:rPr>
                            <a:t>Must be learnt:</a:t>
                          </a:r>
                          <a:endParaRPr lang="en-GB" sz="1400" kern="10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600" kern="100" dirty="0">
                              <a:effectLst/>
                            </a:rPr>
                            <a:t>Given in formula booklet:</a:t>
                          </a:r>
                          <a:endParaRPr lang="en-GB" sz="14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84836507"/>
                      </a:ext>
                    </a:extLst>
                  </a:tr>
                  <a:tr h="70040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233" t="-44348" r="-102564" b="-4208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98851" t="-44348" r="-1149" b="-42087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27552708"/>
                      </a:ext>
                    </a:extLst>
                  </a:tr>
                  <a:tr h="82708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233" t="-122059" r="-102564" b="-255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98851" t="-122059" r="-1149" b="-25588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89659354"/>
                      </a:ext>
                    </a:extLst>
                  </a:tr>
                  <a:tr h="70040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233" t="-260345" r="-102564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98851" t="-260345" r="-1149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5900605"/>
                      </a:ext>
                    </a:extLst>
                  </a:tr>
                  <a:tr h="70040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233" t="-363478" r="-102564" b="-1017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98851" t="-363478" r="-1149" b="-10173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4732650"/>
                      </a:ext>
                    </a:extLst>
                  </a:tr>
                  <a:tr h="70040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15"/>
                          <a:stretch>
                            <a:fillRect l="-233" t="-463478" r="-102564" b="-173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270510" algn="ctr">
                            <a:lnSpc>
                              <a:spcPct val="107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r>
                            <a:rPr lang="en-GB" sz="1400" kern="100" dirty="0">
                              <a:effectLst/>
                            </a:rPr>
                            <a:t>...and many more!</a:t>
                          </a:r>
                          <a:endParaRPr lang="en-GB" sz="1200" kern="100" dirty="0">
                            <a:effectLst/>
                            <a:latin typeface="Aptos" panose="020B0004020202020204" pitchFamily="34" charset="0"/>
                            <a:ea typeface="Aptos" panose="020B000402020202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87908694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366693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3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30475-7F6A-E3B3-6258-7F828E9E8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4BDB5-F233-BAD7-825E-9DD88EC6B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3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3CE5F776-68E1-F3EC-3712-6CF41A0FB2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C1AC7194-ED42-9E3A-6F99-DE27C1E62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42A65A4-5116-4A65-D526-91759ABC12E6}"/>
              </a:ext>
            </a:extLst>
          </p:cNvPr>
          <p:cNvSpPr txBox="1"/>
          <p:nvPr/>
        </p:nvSpPr>
        <p:spPr>
          <a:xfrm>
            <a:off x="58269" y="1099965"/>
            <a:ext cx="117123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DengXian" panose="02010600030101010101" pitchFamily="2" charset="-122"/>
                <a:ea typeface="DengXian" panose="02010600030101010101" pitchFamily="2" charset="-122"/>
              </a:rPr>
              <a:t>Complete TYU 3, remaining questions from your pack.</a:t>
            </a:r>
          </a:p>
          <a:p>
            <a:endParaRPr lang="en-GB" sz="28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r>
              <a:rPr lang="en-GB" sz="2800" dirty="0">
                <a:latin typeface="DengXian" panose="02010600030101010101" pitchFamily="2" charset="-122"/>
                <a:ea typeface="DengXian" panose="02010600030101010101" pitchFamily="2" charset="-122"/>
              </a:rPr>
              <a:t>Further questions available in student booklet.</a:t>
            </a:r>
          </a:p>
        </p:txBody>
      </p:sp>
    </p:spTree>
    <p:extLst>
      <p:ext uri="{BB962C8B-B14F-4D97-AF65-F5344CB8AC3E}">
        <p14:creationId xmlns:p14="http://schemas.microsoft.com/office/powerpoint/2010/main" val="37201613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3AAF8-7665-4DDA-196D-9E38A7425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24C19-C9DF-5C89-B912-F08A3421C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3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43F5A185-F5DF-F630-86ED-4654DE11AD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643787" y="89217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81A6616B-FCFA-05B5-0E04-929CC88AA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1DFB20-E776-7E6D-C212-1CF53DC500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69" y="669832"/>
            <a:ext cx="6145164" cy="578662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5424C68-E97B-19A3-F7FF-2518A7FFEA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3433" y="3130844"/>
            <a:ext cx="5843215" cy="332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7498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D8F74B-C92D-FEE8-D31B-140B927681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4597F-D6E1-2B2F-E9C2-646CDC6F9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3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53AD450B-9176-0F5E-5356-6B24278B3E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639706" y="145369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A6FA865D-53A0-BE39-D27F-851A98CF3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E67EE3-C7B9-FA24-BAD2-A2D3BCF34B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713" y="750753"/>
            <a:ext cx="6600866" cy="5962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0828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57812-738E-8F57-D793-F406124EE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4A789-C247-F89B-EB75-C617CB753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3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27235332-C6DC-5D19-4576-1F19C625786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655890" y="109650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7BC033E8-0B93-89C5-72FE-341654B81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F7DA4D-0CC6-D715-7963-F023112C32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0487" y="1351371"/>
            <a:ext cx="8523663" cy="3646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014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2FC81-6DFC-9638-CCA9-A151565860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223D5-EAB8-1408-6D7C-C4D6FFA2F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3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B8A01041-0932-995F-1F8A-E23043B720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583062" y="178435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85040D99-C77D-B52F-640A-8C802DF9B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A28C5D-8C35-D65D-58B2-752EF83EBC3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53815"/>
          <a:stretch>
            <a:fillRect/>
          </a:stretch>
        </p:blipFill>
        <p:spPr>
          <a:xfrm>
            <a:off x="224393" y="893752"/>
            <a:ext cx="6030984" cy="281603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E87B2A9-4D43-B8BB-C34E-C40D0F8A98B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7850"/>
          <a:stretch>
            <a:fillRect/>
          </a:stretch>
        </p:blipFill>
        <p:spPr>
          <a:xfrm>
            <a:off x="6096000" y="825388"/>
            <a:ext cx="6030984" cy="3179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7318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24C97-8EDF-8FD7-0BA7-4C191AD56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FBE70-8B2C-85AC-01D0-7144367BB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3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075CE3BE-EEAE-FE3C-468F-6E3B3800C7B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583062" y="178435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826D66FC-716C-7156-F0B7-9182F6062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0B3BDB7-46D6-D239-C370-E5D4D4D44D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434" y="821264"/>
            <a:ext cx="6382641" cy="2353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4595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2487AD-A45F-775B-D533-EFA53F7AE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47AB3-010F-008F-D781-E10825009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3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A2B0F848-737B-EAFD-0D67-7FF3646873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583062" y="178435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81B4E124-5E9E-AE4D-04D2-4BEC8971B9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21241F-AEF5-D823-F485-2E83B949AA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0123" y="775917"/>
            <a:ext cx="6725589" cy="5306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3693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863D47-E29D-C7A3-B55A-C7F8102F6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58F48-58B2-7B15-1639-748F5A3AB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3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961E537D-D5A7-7091-E36E-2DAE472C547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583062" y="178435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3AFA37B4-0841-AADF-5C95-FC56594C4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667220-8178-278C-1547-D6A29FA840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0495" y="1486251"/>
            <a:ext cx="6687483" cy="267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187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B47134-1839-2DC1-F4AF-09522D5602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805F4E3-2ED3-E27F-4A7F-2181A7CE7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avy 3D art">
            <a:extLst>
              <a:ext uri="{FF2B5EF4-FFF2-40B4-BE49-F238E27FC236}">
                <a16:creationId xmlns:a16="http://schemas.microsoft.com/office/drawing/2014/main" id="{01EAEEFE-E989-E12E-2729-3F93B032A46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0450" b="6969"/>
          <a:stretch/>
        </p:blipFill>
        <p:spPr>
          <a:xfrm>
            <a:off x="0" y="10"/>
            <a:ext cx="121920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40DF448-E33B-E7EF-A796-E7B914E6CD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906214"/>
            <a:ext cx="12192000" cy="4957314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0"/>
                </a:schemeClr>
              </a:gs>
              <a:gs pos="61814">
                <a:schemeClr val="accent1">
                  <a:lumMod val="60000"/>
                  <a:lumOff val="40000"/>
                  <a:alpha val="89000"/>
                </a:schemeClr>
              </a:gs>
              <a:gs pos="94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E92EDB-19D4-C363-7AFB-AA00356D73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-5528"/>
            <a:ext cx="11885023" cy="666131"/>
          </a:xfrm>
        </p:spPr>
        <p:txBody>
          <a:bodyPr>
            <a:normAutofit/>
          </a:bodyPr>
          <a:lstStyle/>
          <a:p>
            <a:r>
              <a:rPr lang="en-GB" dirty="0"/>
              <a:t>Unit 12 – Integration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66EF2B-0F5D-12AF-0AFB-69D72609C4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/>
          <a:p>
            <a:r>
              <a:rPr lang="en-GB" dirty="0"/>
              <a:t>©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B768187-E098-162D-1ADC-AB5D1CEE3D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12574" y="460241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A1156157-A8D2-C6F8-461D-4BEB728D264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875704" y="4969177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D5E74B1-C2CD-9BB0-97AC-7090F76D31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998" y="1190065"/>
            <a:ext cx="11274004" cy="538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2451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35F40-A53E-E5C5-39DA-628BBFD4D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C57AC-6D24-F184-7A91-DB5E55AFC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3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B8407D2-DF3F-03C2-5050-F9221938210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583062" y="178435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23AF82FE-1821-9519-878E-A4F202884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866825-A372-276D-3860-748BFD2AC0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3634" y="1702931"/>
            <a:ext cx="6887536" cy="318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2233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E5EC9-A6E4-8B1F-9245-BA03680B09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2EBDB-15A1-77D1-0B9B-622373AD6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3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BEC8D311-5E20-A63E-AA26-D7C83BD2ADB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0583062" y="178435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3A711207-B33D-01E7-E070-B8B73A2E3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872B26-DEE0-41F7-B773-32AE459C27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4639" y="1052714"/>
            <a:ext cx="6925642" cy="5420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05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A2B5C-CE4B-22FE-8983-2D0188ABC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8332"/>
            <a:ext cx="10287000" cy="621086"/>
          </a:xfrm>
        </p:spPr>
        <p:txBody>
          <a:bodyPr/>
          <a:lstStyle/>
          <a:p>
            <a:r>
              <a:rPr lang="en-GB" dirty="0"/>
              <a:t>STARTER (Prerequisite atom check):</a:t>
            </a:r>
          </a:p>
        </p:txBody>
      </p: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DF5F2C5-7694-CE6D-8937-8C104C8A635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34EF228-B182-4789-44F1-D80BEBD38524}"/>
                  </a:ext>
                </a:extLst>
              </p:cNvPr>
              <p:cNvSpPr txBox="1"/>
              <p:nvPr/>
            </p:nvSpPr>
            <p:spPr>
              <a:xfrm>
                <a:off x="312264" y="1392689"/>
                <a:ext cx="9560859" cy="21609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en-GB" dirty="0"/>
                  <a:t>Express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−7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+2)(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den>
                    </m:f>
                  </m:oMath>
                </a14:m>
                <a:r>
                  <a:rPr lang="en-GB" dirty="0"/>
                  <a:t> in partial fractions.</a:t>
                </a:r>
              </a:p>
              <a:p>
                <a:pPr marL="342900" indent="-342900">
                  <a:buAutoNum type="arabicParenR"/>
                </a:pPr>
                <a:endParaRPr lang="en-GB" dirty="0"/>
              </a:p>
              <a:p>
                <a:pPr marL="342900" indent="-342900">
                  <a:buAutoNum type="arabicParenR"/>
                </a:pPr>
                <a:r>
                  <a:rPr lang="en-GB" dirty="0"/>
                  <a:t>Find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−3</m:t>
                            </m:r>
                          </m:den>
                        </m:f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GB" dirty="0"/>
              </a:p>
              <a:p>
                <a:pPr marL="342900" indent="-342900">
                  <a:buAutoNum type="arabicParenR"/>
                </a:pPr>
                <a:endParaRPr lang="en-GB" dirty="0"/>
              </a:p>
              <a:p>
                <a:pPr marL="342900" indent="-342900">
                  <a:buAutoNum type="arabicParenR"/>
                </a:pPr>
                <a:endParaRPr lang="en-GB" dirty="0"/>
              </a:p>
              <a:p>
                <a:pPr marL="342900" indent="-342900">
                  <a:buAutoNum type="arabicParenR"/>
                </a:pPr>
                <a:r>
                  <a:rPr lang="en-GB" dirty="0"/>
                  <a:t>Find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  <m:r>
                          <a:rPr lang="en-GB" i="1"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34EF228-B182-4789-44F1-D80BEBD385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264" y="1392689"/>
                <a:ext cx="9560859" cy="2160913"/>
              </a:xfrm>
              <a:prstGeom prst="rect">
                <a:avLst/>
              </a:prstGeom>
              <a:blipFill>
                <a:blip r:embed="rId3"/>
                <a:stretch>
                  <a:fillRect l="-510" b="-3380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A09EB3D-7512-DB02-8B46-5B1B9629403B}"/>
                  </a:ext>
                </a:extLst>
              </p:cNvPr>
              <p:cNvSpPr txBox="1"/>
              <p:nvPr/>
            </p:nvSpPr>
            <p:spPr>
              <a:xfrm>
                <a:off x="5266413" y="1280203"/>
                <a:ext cx="2772355" cy="66191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+2)</m:t>
                          </m:r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−1)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A09EB3D-7512-DB02-8B46-5B1B962940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6413" y="1280203"/>
                <a:ext cx="2772355" cy="66191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05277C2-A597-C1F3-06D7-1A1D195F971B}"/>
                  </a:ext>
                </a:extLst>
              </p:cNvPr>
              <p:cNvSpPr txBox="1"/>
              <p:nvPr/>
            </p:nvSpPr>
            <p:spPr>
              <a:xfrm>
                <a:off x="5266413" y="2054601"/>
                <a:ext cx="2772355" cy="610936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d>
                        </m:e>
                      </m:func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05277C2-A597-C1F3-06D7-1A1D195F97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6413" y="2054601"/>
                <a:ext cx="2772355" cy="61093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EB60B1A-2381-927A-1ADE-5D3F2D67CE2E}"/>
                  </a:ext>
                </a:extLst>
              </p:cNvPr>
              <p:cNvSpPr txBox="1"/>
              <p:nvPr/>
            </p:nvSpPr>
            <p:spPr>
              <a:xfrm>
                <a:off x="5266412" y="2794211"/>
                <a:ext cx="2772355" cy="634789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</m:func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EB60B1A-2381-927A-1ADE-5D3F2D67CE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6412" y="2794211"/>
                <a:ext cx="2772355" cy="63478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0629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61696-6F3F-EB5B-1A68-F022CA0E1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623E2-FACA-E764-DE9D-15A357436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Unit 12.4 – Integrating partial fractions</a:t>
            </a:r>
            <a:br>
              <a:rPr lang="en-GB" dirty="0"/>
            </a:br>
            <a:r>
              <a:rPr lang="en-GB" dirty="0"/>
              <a:t>Learning objectives</a:t>
            </a:r>
            <a:endParaRPr lang="en-GB" b="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EFCA5-8073-73AA-AC41-904C81631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285997"/>
            <a:ext cx="10287000" cy="3675891"/>
          </a:xfrm>
        </p:spPr>
        <p:txBody>
          <a:bodyPr/>
          <a:lstStyle/>
          <a:p>
            <a:r>
              <a:rPr lang="en-GB" dirty="0"/>
              <a:t>To be able to find integrals where the use of partial fractions is required.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F5D6567-C520-99FD-709D-7EFE7BD431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34976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9060B-EB05-E461-E002-D60406B7F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1EC95-A365-240D-3A57-039033B20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1: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F615F942-101A-2436-F3C4-78DB0911BCF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6D3D3F40-030E-96AA-F48B-625139873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845931C-C73F-9B37-F03A-09286682137E}"/>
                  </a:ext>
                </a:extLst>
              </p:cNvPr>
              <p:cNvSpPr txBox="1"/>
              <p:nvPr/>
            </p:nvSpPr>
            <p:spPr>
              <a:xfrm>
                <a:off x="58269" y="661851"/>
                <a:ext cx="4774988" cy="27009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You are given that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25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−5</m:t>
                          </m:r>
                        </m:num>
                        <m:den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+2</m:t>
                              </m:r>
                            </m:e>
                          </m:d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</m:d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 marL="342900" indent="-342900">
                  <a:buAutoNum type="alphaLcParenR"/>
                </a:pPr>
                <a:r>
                  <a:rPr lang="en-GB" dirty="0"/>
                  <a:t>Express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GB" dirty="0"/>
                  <a:t> in partial fractions.</a:t>
                </a:r>
              </a:p>
              <a:p>
                <a:pPr marL="342900" indent="-342900">
                  <a:buAutoNum type="alphaLcParenR"/>
                </a:pPr>
                <a:endParaRPr lang="en-GB" dirty="0"/>
              </a:p>
              <a:p>
                <a:r>
                  <a:rPr lang="en-GB" dirty="0"/>
                  <a:t>b) Hence, find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GB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nary>
                    <m:r>
                      <a:rPr lang="en-GB" i="1"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r>
                  <a:rPr lang="en-GB" dirty="0"/>
                  <a:t>.</a:t>
                </a:r>
              </a:p>
              <a:p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 algn="ctr"/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845931C-C73F-9B37-F03A-0928668213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661851"/>
                <a:ext cx="4774988" cy="2700932"/>
              </a:xfrm>
              <a:prstGeom prst="rect">
                <a:avLst/>
              </a:prstGeom>
              <a:blipFill>
                <a:blip r:embed="rId3"/>
                <a:stretch>
                  <a:fillRect l="-1149" t="-1354" b="-60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346EA5E1-5C12-4F51-382C-12687B3372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2250" y="1596998"/>
            <a:ext cx="2889406" cy="66332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FF51907-A80E-75C0-14C2-696A7C7483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7660" y="2293344"/>
            <a:ext cx="3905795" cy="390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27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08588-EA9E-58A5-686F-F7A412D33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C5235-D64E-6E84-F6BC-2F2AB3076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TASK 1: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A32D4DB4-7DCD-6CC7-C2E6-50AB07E999C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DF65EA2D-F726-AE8F-C246-BDE671730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3CF0B77-CC26-35A2-AB23-4F79DAD63697}"/>
                  </a:ext>
                </a:extLst>
              </p:cNvPr>
              <p:cNvSpPr txBox="1"/>
              <p:nvPr/>
            </p:nvSpPr>
            <p:spPr>
              <a:xfrm>
                <a:off x="58269" y="661851"/>
                <a:ext cx="4774988" cy="17114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Find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sSup>
                                <m:sSup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  <m:t>1+2</m:t>
                                      </m:r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m:rPr>
                              <m:nor/>
                            </m:rPr>
                            <a:rPr lang="en-GB" dirty="0"/>
                            <m:t> 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  <a:p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 algn="ctr"/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3CF0B77-CC26-35A2-AB23-4F79DAD636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661851"/>
                <a:ext cx="4774988" cy="1711431"/>
              </a:xfrm>
              <a:prstGeom prst="rect">
                <a:avLst/>
              </a:prstGeom>
              <a:blipFill>
                <a:blip r:embed="rId3"/>
                <a:stretch>
                  <a:fillRect l="-1149" t="-2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DA8E127-A341-ADA0-5454-CF5B7F15D007}"/>
                  </a:ext>
                </a:extLst>
              </p:cNvPr>
              <p:cNvSpPr txBox="1"/>
              <p:nvPr/>
            </p:nvSpPr>
            <p:spPr>
              <a:xfrm>
                <a:off x="4269849" y="811032"/>
                <a:ext cx="5367131" cy="12059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In partial fractions,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9</m:t>
                          </m:r>
                        </m:num>
                        <m:den>
                          <m:d>
                            <m:d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1+2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1+2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1+2</m:t>
                                  </m:r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DA8E127-A341-ADA0-5454-CF5B7F15D0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9849" y="811032"/>
                <a:ext cx="5367131" cy="1205971"/>
              </a:xfrm>
              <a:prstGeom prst="rect">
                <a:avLst/>
              </a:prstGeom>
              <a:blipFill>
                <a:blip r:embed="rId4"/>
                <a:stretch>
                  <a:fillRect l="-908" t="-252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6C67B89-6285-B6C5-ADFE-95BEC1C2336D}"/>
                  </a:ext>
                </a:extLst>
              </p:cNvPr>
              <p:cNvSpPr txBox="1"/>
              <p:nvPr/>
            </p:nvSpPr>
            <p:spPr>
              <a:xfrm>
                <a:off x="58269" y="669832"/>
                <a:ext cx="4774988" cy="17114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Find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sSup>
                                <m:sSup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  <m:t>1+2</m:t>
                                      </m:r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m:rPr>
                              <m:nor/>
                            </m:rPr>
                            <a:rPr lang="en-GB" dirty="0"/>
                            <m:t> 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  <a:p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 algn="ctr"/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6C67B89-6285-B6C5-ADFE-95BEC1C233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669832"/>
                <a:ext cx="4774988" cy="1711431"/>
              </a:xfrm>
              <a:prstGeom prst="rect">
                <a:avLst/>
              </a:prstGeom>
              <a:blipFill>
                <a:blip r:embed="rId5"/>
                <a:stretch>
                  <a:fillRect l="-1149" t="-21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2DDC733-3DC3-69F2-789C-45A1E11E2251}"/>
                  </a:ext>
                </a:extLst>
              </p:cNvPr>
              <p:cNvSpPr txBox="1"/>
              <p:nvPr/>
            </p:nvSpPr>
            <p:spPr>
              <a:xfrm>
                <a:off x="3421475" y="2325655"/>
                <a:ext cx="7627288" cy="8188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∴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num>
                            <m:den>
                              <m:d>
                                <m:d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sSup>
                                <m:sSupPr>
                                  <m:ctrlPr>
                                    <a:rPr lang="en-GB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  <m:t>1+2</m:t>
                                      </m:r>
                                      <m:r>
                                        <a:rPr lang="en-GB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GB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m:rPr>
                              <m:nor/>
                            </m:rPr>
                            <a:rPr lang="en-GB" dirty="0"/>
                            <m:t> </m:t>
                          </m:r>
                          <m:r>
                            <m:rPr>
                              <m:nor/>
                            </m:rPr>
                            <a:rPr lang="en-GB" b="0" i="0" dirty="0" smtClean="0"/>
                            <m:t> =</m:t>
                          </m:r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 −</m:t>
                          </m:r>
                          <m:func>
                            <m:funcPr>
                              <m:ctrlP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dirty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GB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dirty="0" smtClean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n-GB" b="0" i="1" dirty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func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dirty="0" smtClean="0"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GB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GB" b="0" i="1" dirty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GB" b="0" i="1" dirty="0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</m:func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dirty="0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den>
                          </m:f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b="0" i="1" dirty="0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2DDC733-3DC3-69F2-789C-45A1E11E22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1475" y="2325655"/>
                <a:ext cx="7627288" cy="81887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3874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E7C35-4509-5F42-B5A8-F2BD7C377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01049-EB96-0E9C-BB90-756E31841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419" y="757238"/>
            <a:ext cx="11569147" cy="1147762"/>
          </a:xfrm>
        </p:spPr>
        <p:txBody>
          <a:bodyPr>
            <a:normAutofit fontScale="90000"/>
          </a:bodyPr>
          <a:lstStyle/>
          <a:p>
            <a:r>
              <a:rPr lang="en-GB" dirty="0"/>
              <a:t>Unit 12.5 – Integrating with trigonometric identities</a:t>
            </a:r>
            <a:br>
              <a:rPr lang="en-GB" dirty="0"/>
            </a:br>
            <a:r>
              <a:rPr lang="en-GB" dirty="0"/>
              <a:t>Learning objectives</a:t>
            </a:r>
            <a:endParaRPr lang="en-GB" b="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EC4F6-AFEC-09B4-4195-2A08B4513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285997"/>
            <a:ext cx="10287000" cy="3675891"/>
          </a:xfrm>
        </p:spPr>
        <p:txBody>
          <a:bodyPr/>
          <a:lstStyle/>
          <a:p>
            <a:r>
              <a:rPr lang="en-GB" dirty="0"/>
              <a:t>To be able to find integrals where the use of trigonometric identities is required.</a:t>
            </a:r>
          </a:p>
          <a:p>
            <a:r>
              <a:rPr lang="en-GB" dirty="0"/>
              <a:t>To understand that powers of sine/cosine generally have to be converted to double angles in cosine to integrate.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9B732BE1-7120-BA38-2CAB-A89E8EE022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942311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D1AFE-2CF4-AFCC-1688-F67094B8C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CAC7D-1753-ECBA-77F0-D400E7E5F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0" y="71438"/>
            <a:ext cx="3567526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1: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F779FE6A-3852-151E-3C61-E386A38A49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98DA363D-512D-BAF8-94FD-AEBFEAEA0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5C6FCC0-3839-A02F-1FE3-5C97F095FBB5}"/>
                  </a:ext>
                </a:extLst>
              </p:cNvPr>
              <p:cNvSpPr txBox="1"/>
              <p:nvPr/>
            </p:nvSpPr>
            <p:spPr>
              <a:xfrm>
                <a:off x="58269" y="661851"/>
                <a:ext cx="4774988" cy="15152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Find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2000" b="0" i="0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tan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 algn="ctr"/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5C6FCC0-3839-A02F-1FE3-5C97F095FB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661851"/>
                <a:ext cx="4774988" cy="1515223"/>
              </a:xfrm>
              <a:prstGeom prst="rect">
                <a:avLst/>
              </a:prstGeom>
              <a:blipFill>
                <a:blip r:embed="rId3"/>
                <a:stretch>
                  <a:fillRect l="-1405" t="-24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>
            <a:extLst>
              <a:ext uri="{FF2B5EF4-FFF2-40B4-BE49-F238E27FC236}">
                <a16:creationId xmlns:a16="http://schemas.microsoft.com/office/drawing/2014/main" id="{9429398B-7EB7-A66F-408A-7920B93B3D7C}"/>
              </a:ext>
            </a:extLst>
          </p:cNvPr>
          <p:cNvSpPr txBox="1">
            <a:spLocks/>
          </p:cNvSpPr>
          <p:nvPr/>
        </p:nvSpPr>
        <p:spPr>
          <a:xfrm>
            <a:off x="6873863" y="134895"/>
            <a:ext cx="3567526" cy="52695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l" defTabSz="914400" rtl="0" eaLnBrk="1" latinLnBrk="0" hangingPunct="1">
              <a:lnSpc>
                <a:spcPct val="120000"/>
              </a:lnSpc>
              <a:spcBef>
                <a:spcPct val="0"/>
              </a:spcBef>
              <a:buNone/>
              <a:defRPr sz="2800" b="1" kern="1200" cap="all" spc="6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FF0000"/>
                </a:solidFill>
              </a:rPr>
              <a:t>TASK 1: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7EB7FF2-2B29-336B-059B-6FFE0BD771AF}"/>
                  </a:ext>
                </a:extLst>
              </p:cNvPr>
              <p:cNvSpPr txBox="1"/>
              <p:nvPr/>
            </p:nvSpPr>
            <p:spPr>
              <a:xfrm>
                <a:off x="6096000" y="661851"/>
                <a:ext cx="4774988" cy="15152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Find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en-GB" sz="2000" b="0" i="1" smtClean="0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GB" sz="2000" b="0" i="0" smtClean="0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</a:rPr>
                                        <m:t>sec</m:t>
                                      </m:r>
                                    </m:fName>
                                    <m:e>
                                      <m:r>
                                        <a:rPr lang="en-GB" sz="2000" b="0" i="1" smtClean="0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</a:rPr>
                                        <m:t>𝑥</m:t>
                                      </m:r>
                                    </m:e>
                                  </m:func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−</m:t>
                                  </m:r>
                                  <m:func>
                                    <m:funcPr>
                                      <m:ctrlPr>
                                        <a:rPr lang="en-GB" sz="2000" b="0" i="1" smtClean="0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GB" sz="2000" b="0" i="0" smtClean="0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</a:rPr>
                                        <m:t>tan</m:t>
                                      </m:r>
                                    </m:fName>
                                    <m:e>
                                      <m:r>
                                        <a:rPr lang="en-GB" sz="2000" b="0" i="1" smtClean="0">
                                          <a:latin typeface="Cambria Math" panose="02040503050406030204" pitchFamily="18" charset="0"/>
                                          <a:ea typeface="DengXian" panose="02010600030101010101" pitchFamily="2" charset="-122"/>
                                        </a:rPr>
                                        <m:t>𝑥</m:t>
                                      </m:r>
                                    </m:e>
                                  </m:func>
                                </m:e>
                              </m:d>
                            </m:e>
                            <m:sup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 algn="ctr"/>
                <a:endParaRPr lang="en-GB" sz="20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7EB7FF2-2B29-336B-059B-6FFE0BD771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661851"/>
                <a:ext cx="4774988" cy="1515223"/>
              </a:xfrm>
              <a:prstGeom prst="rect">
                <a:avLst/>
              </a:prstGeom>
              <a:blipFill>
                <a:blip r:embed="rId4"/>
                <a:stretch>
                  <a:fillRect l="-1277" t="-24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1C50EFF-DCA6-EF95-198B-3F8DE27AD949}"/>
                  </a:ext>
                </a:extLst>
              </p:cNvPr>
              <p:cNvSpPr txBox="1"/>
              <p:nvPr/>
            </p:nvSpPr>
            <p:spPr>
              <a:xfrm>
                <a:off x="572493" y="2424307"/>
                <a:ext cx="5367131" cy="38658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Note that since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 panose="02040503050406030204" pitchFamily="18" charset="0"/>
                              </a:rPr>
                              <m:t>sin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unc>
                          <m:func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GB" b="0" i="0" smtClean="0">
                                    <a:latin typeface="Cambria Math" panose="02040503050406030204" pitchFamily="18" charset="0"/>
                                  </a:rPr>
                                  <m:t>cos</m:t>
                                </m:r>
                              </m:e>
                              <m:sup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func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func>
                  </m:oMath>
                </a14:m>
                <a:endParaRPr lang="en-GB" b="0" dirty="0"/>
              </a:p>
              <a:p>
                <a:endParaRPr lang="en-GB" dirty="0"/>
              </a:p>
              <a:p>
                <a:r>
                  <a:rPr lang="en-GB" dirty="0"/>
                  <a:t>Therefore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 panose="02040503050406030204" pitchFamily="18" charset="0"/>
                              </a:rPr>
                              <m:t>tan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GB" b="0" i="1" smtClean="0">
                        <a:latin typeface="Cambria Math" panose="02040503050406030204" pitchFamily="18" charset="0"/>
                      </a:rPr>
                      <m:t>+1=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 panose="02040503050406030204" pitchFamily="18" charset="0"/>
                              </a:rPr>
                              <m:t>sec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endParaRPr lang="en-GB" b="0" dirty="0"/>
              </a:p>
              <a:p>
                <a:endParaRPr lang="en-GB" dirty="0"/>
              </a:p>
              <a:p>
                <a:r>
                  <a:rPr lang="en-GB" dirty="0"/>
                  <a:t>Hence, we can rewrite our integral as:</a:t>
                </a:r>
              </a:p>
              <a:p>
                <a:endParaRPr lang="en-GB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sec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e>
                          </m:func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nary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1C50EFF-DCA6-EF95-198B-3F8DE27AD9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93" y="2424307"/>
                <a:ext cx="5367131" cy="3865866"/>
              </a:xfrm>
              <a:prstGeom prst="rect">
                <a:avLst/>
              </a:prstGeom>
              <a:blipFill>
                <a:blip r:embed="rId5"/>
                <a:stretch>
                  <a:fillRect l="-1023" t="-9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E28EDE1-0A61-ACD0-85BE-A3CBF8DAAE3D}"/>
                  </a:ext>
                </a:extLst>
              </p:cNvPr>
              <p:cNvSpPr txBox="1"/>
              <p:nvPr/>
            </p:nvSpPr>
            <p:spPr>
              <a:xfrm>
                <a:off x="6569101" y="2563689"/>
                <a:ext cx="5367131" cy="41553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sec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func>
                                <m:func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sec</m:t>
                                  </m:r>
                                </m:fName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func>
                                <m:func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fName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p>
                                    <m:sSup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GB" b="0" i="0" smtClean="0">
                                          <a:latin typeface="Cambria Math" panose="02040503050406030204" pitchFamily="18" charset="0"/>
                                        </a:rPr>
                                        <m:t>tan</m:t>
                                      </m:r>
                                    </m:e>
                                    <m:sup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fName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func>
                        </m:e>
                      </m:nary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b="0" dirty="0"/>
              </a:p>
              <a:p>
                <a:endParaRPr lang="en-GB" dirty="0"/>
              </a:p>
              <a:p>
                <a:r>
                  <a:rPr lang="en-GB" dirty="0"/>
                  <a:t>Using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 panose="02040503050406030204" pitchFamily="18" charset="0"/>
                              </a:rPr>
                              <m:t>tan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GB" b="0" i="1" smtClean="0">
                        <a:latin typeface="Cambria Math" panose="02040503050406030204" pitchFamily="18" charset="0"/>
                      </a:rPr>
                      <m:t>+1=</m:t>
                    </m:r>
                    <m:func>
                      <m:func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b="0" i="0" smtClean="0">
                                <a:latin typeface="Cambria Math" panose="02040503050406030204" pitchFamily="18" charset="0"/>
                              </a:rPr>
                              <m:t>sec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endParaRPr lang="en-GB" b="0" dirty="0"/>
              </a:p>
              <a:p>
                <a:endParaRPr lang="en-GB" dirty="0"/>
              </a:p>
              <a:p>
                <a:r>
                  <a:rPr lang="en-GB" dirty="0"/>
                  <a:t>Hence, we can rewrite our integral as:</a:t>
                </a:r>
              </a:p>
              <a:p>
                <a:endParaRPr lang="en-GB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subHide m:val="on"/>
                          <m:supHide m:val="on"/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𝑠𝑒</m:t>
                              </m:r>
                              <m:sSup>
                                <m:sSup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  <m:func>
                                <m:func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sec</m:t>
                                  </m:r>
                                </m:fName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func>
                                <m:func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latin typeface="Cambria Math" panose="02040503050406030204" pitchFamily="18" charset="0"/>
                                    </a:rPr>
                                    <m:t>tan</m:t>
                                  </m:r>
                                </m:fName>
                                <m:e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GB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−2</m:t>
                      </m:r>
                      <m:func>
                        <m:func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latin typeface="Cambria Math" panose="02040503050406030204" pitchFamily="18" charset="0"/>
                            </a:rPr>
                            <m:t>sec</m:t>
                          </m:r>
                        </m:fName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E28EDE1-0A61-ACD0-85BE-A3CBF8DAAE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9101" y="2563689"/>
                <a:ext cx="5367131" cy="4155305"/>
              </a:xfrm>
              <a:prstGeom prst="rect">
                <a:avLst/>
              </a:prstGeom>
              <a:blipFill>
                <a:blip r:embed="rId6"/>
                <a:stretch>
                  <a:fillRect l="-102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0640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42484-1110-44E3-F570-BDE841B01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8E7C1-B78D-5811-9F41-7D418DF98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0" y="71438"/>
            <a:ext cx="3567526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2: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F28F6DD0-4CCE-CE22-18E4-50331372114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376B3196-6CF6-2BF1-FF79-E07E42B90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CD6008F-FD8B-C87B-4225-14F33F6593E5}"/>
                  </a:ext>
                </a:extLst>
              </p:cNvPr>
              <p:cNvSpPr txBox="1"/>
              <p:nvPr/>
            </p:nvSpPr>
            <p:spPr>
              <a:xfrm>
                <a:off x="58269" y="661851"/>
                <a:ext cx="4774988" cy="28416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a) Find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2400" b="0" i="0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r>
                  <a:rPr lang="en-GB" sz="24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b) Further, show that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GB" sz="24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3</m:t>
                              </m:r>
                            </m:den>
                          </m:f>
                        </m:sub>
                        <m:sup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</m:den>
                          </m:f>
                        </m:sup>
                        <m:e>
                          <m:func>
                            <m:func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2400" b="0" i="0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=</m:t>
                          </m:r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𝜋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+3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24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GB" sz="2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CD6008F-FD8B-C87B-4225-14F33F6593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69" y="661851"/>
                <a:ext cx="4774988" cy="2841675"/>
              </a:xfrm>
              <a:prstGeom prst="rect">
                <a:avLst/>
              </a:prstGeom>
              <a:blipFill>
                <a:blip r:embed="rId3"/>
                <a:stretch>
                  <a:fillRect l="-2043" t="-150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51431CF-DC5C-30D5-DF72-6F2D42A025FD}"/>
                  </a:ext>
                </a:extLst>
              </p:cNvPr>
              <p:cNvSpPr txBox="1"/>
              <p:nvPr/>
            </p:nvSpPr>
            <p:spPr>
              <a:xfrm>
                <a:off x="6697609" y="0"/>
                <a:ext cx="5494391" cy="3046988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>
                    <a:solidFill>
                      <a:schemeClr val="bg1"/>
                    </a:solidFill>
                  </a:rPr>
                  <a:t>Mega Tip:</a:t>
                </a:r>
              </a:p>
              <a:p>
                <a:r>
                  <a:rPr lang="en-GB" sz="2400" dirty="0">
                    <a:solidFill>
                      <a:schemeClr val="bg1"/>
                    </a:solidFill>
                  </a:rPr>
                  <a:t>We have seen that we can easily integrate double angle functions such as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.</a:t>
                </a:r>
              </a:p>
              <a:p>
                <a:endParaRPr lang="en-GB" sz="2400" dirty="0">
                  <a:solidFill>
                    <a:schemeClr val="bg1"/>
                  </a:solidFill>
                </a:endParaRPr>
              </a:p>
              <a:p>
                <a:r>
                  <a:rPr lang="en-GB" sz="2400" dirty="0">
                    <a:solidFill>
                      <a:schemeClr val="bg1"/>
                    </a:solidFill>
                  </a:rPr>
                  <a:t>Powers of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 are a nuisance – we usually have to use identities linking them to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51431CF-DC5C-30D5-DF72-6F2D42A025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7609" y="0"/>
                <a:ext cx="5494391" cy="3046988"/>
              </a:xfrm>
              <a:prstGeom prst="rect">
                <a:avLst/>
              </a:prstGeom>
              <a:blipFill>
                <a:blip r:embed="rId4"/>
                <a:stretch>
                  <a:fillRect l="-1776" t="-1600" r="-2775" b="-36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3DF948E-8AF8-79BC-6829-E18F90B42DA4}"/>
                  </a:ext>
                </a:extLst>
              </p:cNvPr>
              <p:cNvSpPr txBox="1"/>
              <p:nvPr/>
            </p:nvSpPr>
            <p:spPr>
              <a:xfrm>
                <a:off x="127221" y="3811013"/>
                <a:ext cx="89213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/>
                  <a:t>Using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0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=1−2</m:t>
                    </m:r>
                    <m:func>
                      <m:func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GB" sz="2000" b="0" i="0" smtClean="0">
                                <a:latin typeface="Cambria Math" panose="02040503050406030204" pitchFamily="18" charset="0"/>
                              </a:rPr>
                              <m:t>sin</m:t>
                            </m:r>
                          </m:e>
                          <m:sup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en-GB" sz="2000" dirty="0"/>
                  <a:t> we can rewrite our integral as…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3DF948E-8AF8-79BC-6829-E18F90B42D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21" y="3811013"/>
                <a:ext cx="8921364" cy="400110"/>
              </a:xfrm>
              <a:prstGeom prst="rect">
                <a:avLst/>
              </a:prstGeom>
              <a:blipFill>
                <a:blip r:embed="rId5"/>
                <a:stretch>
                  <a:fillRect l="-752" t="-7576" b="-257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A42C208-EABC-E314-8722-D0730F4B51DB}"/>
                  </a:ext>
                </a:extLst>
              </p:cNvPr>
              <p:cNvSpPr txBox="1"/>
              <p:nvPr/>
            </p:nvSpPr>
            <p:spPr>
              <a:xfrm>
                <a:off x="429560" y="4350978"/>
                <a:ext cx="4403697" cy="8996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00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2000" b="0" i="0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sin</m:t>
                                  </m:r>
                                </m:e>
                                <m:sup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= </m:t>
                          </m:r>
                        </m:e>
                      </m:nary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</m:den>
                              </m:f>
                              <m:func>
                                <m:func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sz="2000" b="0" i="0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2</m:t>
                                  </m:r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  <a:ea typeface="DengXian" panose="02010600030101010101" pitchFamily="2" charset="-122"/>
                                    </a:rPr>
                                    <m:t>𝑥</m:t>
                                  </m:r>
                                </m:e>
                              </m:func>
                            </m:e>
                          </m:d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A42C208-EABC-E314-8722-D0730F4B51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560" y="4350978"/>
                <a:ext cx="4403697" cy="89967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853E77C-B585-EED5-8C6A-D81FBC0C7FD5}"/>
                  </a:ext>
                </a:extLst>
              </p:cNvPr>
              <p:cNvSpPr txBox="1"/>
              <p:nvPr/>
            </p:nvSpPr>
            <p:spPr>
              <a:xfrm>
                <a:off x="922540" y="5163335"/>
                <a:ext cx="4403697" cy="6685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func>
                        <m:func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2000" b="0" i="0" smtClean="0"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853E77C-B585-EED5-8C6A-D81FBC0C7F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540" y="5163335"/>
                <a:ext cx="4403697" cy="66851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8BA767D-879E-FF8B-ABE6-32297AD3551D}"/>
                  </a:ext>
                </a:extLst>
              </p:cNvPr>
              <p:cNvSpPr txBox="1"/>
              <p:nvPr/>
            </p:nvSpPr>
            <p:spPr>
              <a:xfrm>
                <a:off x="7191044" y="3003680"/>
                <a:ext cx="2704127" cy="131369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func>
                            <m:func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000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e>
                      </m:d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f>
                              <m:fPr>
                                <m:ctrlP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mr>
                        <m:mr>
                          <m:e>
                            <m:r>
                              <a:rPr lang="en-GB" sz="20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e>
                        </m:mr>
                        <m:mr>
                          <m:e>
                            <m:f>
                              <m:fPr>
                                <m:ctrlP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GB" sz="20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mr>
                      </m:m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8BA767D-879E-FF8B-ABE6-32297AD355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1044" y="3003680"/>
                <a:ext cx="2704127" cy="131369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BFA58FC-BC9E-5B0D-893C-3F1B170AD294}"/>
                  </a:ext>
                </a:extLst>
              </p:cNvPr>
              <p:cNvSpPr txBox="1"/>
              <p:nvPr/>
            </p:nvSpPr>
            <p:spPr>
              <a:xfrm>
                <a:off x="7032288" y="4317373"/>
                <a:ext cx="5159712" cy="7838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func>
                            <m:func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000" b="0" i="0" smtClean="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e>
                          </m:func>
                        </m:e>
                      </m:d>
                      <m:r>
                        <a:rPr lang="en-GB" sz="2000" b="0" i="0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["/>
                          <m:endChr m:val="]"/>
                          <m:ctrlPr>
                            <a:rPr lang="en-GB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2000" i="1"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  <m:r>
                            <a:rPr lang="en-GB" sz="2000" i="1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0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func>
                            <m:funcPr>
                              <m:ctrlPr>
                                <a:rPr lang="en-GB" sz="20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sz="2000"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GB" sz="2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20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GB" sz="2000" i="1">
                                          <a:latin typeface="Cambria Math" panose="02040503050406030204" pitchFamily="18" charset="0"/>
                                        </a:rPr>
                                        <m:t>𝜋</m:t>
                                      </m:r>
                                    </m:num>
                                    <m:den>
                                      <m:r>
                                        <a:rPr lang="en-GB" sz="20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</m:e>
                          </m:func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BFA58FC-BC9E-5B0D-893C-3F1B170AD2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2288" y="4317373"/>
                <a:ext cx="5159712" cy="78386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55463F2-F1BC-273F-2F2D-BE8E6B66DFAB}"/>
                  </a:ext>
                </a:extLst>
              </p:cNvPr>
              <p:cNvSpPr txBox="1"/>
              <p:nvPr/>
            </p:nvSpPr>
            <p:spPr>
              <a:xfrm>
                <a:off x="5744004" y="5081398"/>
                <a:ext cx="5159712" cy="14653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𝜋</m:t>
                              </m:r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den>
                          </m:f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0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GB" sz="20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20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000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</m:ctrlPr>
                        </m:fPr>
                        <m:num>
                          <m:r>
                            <a:rPr lang="en-GB" sz="2000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𝜋</m:t>
                          </m:r>
                          <m:r>
                            <a:rPr lang="en-GB" sz="2000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+3</m:t>
                          </m:r>
                          <m:rad>
                            <m:radPr>
                              <m:degHide m:val="on"/>
                              <m:ctrlPr>
                                <a:rPr lang="en-GB" sz="20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latin typeface="Cambria Math" panose="02040503050406030204" pitchFamily="18" charset="0"/>
                                  <a:ea typeface="DengXian" panose="02010600030101010101" pitchFamily="2" charset="-122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en-GB" sz="2000" i="1">
                              <a:latin typeface="Cambria Math" panose="02040503050406030204" pitchFamily="18" charset="0"/>
                              <a:ea typeface="DengXian" panose="02010600030101010101" pitchFamily="2" charset="-122"/>
                            </a:rPr>
                            <m:t>24</m:t>
                          </m:r>
                        </m:den>
                      </m:f>
                    </m:oMath>
                  </m:oMathPara>
                </a14:m>
                <a:endParaRPr lang="en-GB" sz="2000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55463F2-F1BC-273F-2F2D-BE8E6B66DF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4004" y="5081398"/>
                <a:ext cx="5159712" cy="146533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8903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/>
      <p:bldP spid="9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AfterglowVTI">
  <a:themeElements>
    <a:clrScheme name="AnalogousFromRegularSeed_2SEEDS">
      <a:dk1>
        <a:srgbClr val="000000"/>
      </a:dk1>
      <a:lt1>
        <a:srgbClr val="FFFFFF"/>
      </a:lt1>
      <a:dk2>
        <a:srgbClr val="23323E"/>
      </a:dk2>
      <a:lt2>
        <a:srgbClr val="E8E3E2"/>
      </a:lt2>
      <a:accent1>
        <a:srgbClr val="3B94B1"/>
      </a:accent1>
      <a:accent2>
        <a:srgbClr val="46B4A1"/>
      </a:accent2>
      <a:accent3>
        <a:srgbClr val="4D74C3"/>
      </a:accent3>
      <a:accent4>
        <a:srgbClr val="B13B58"/>
      </a:accent4>
      <a:accent5>
        <a:srgbClr val="C3604D"/>
      </a:accent5>
      <a:accent6>
        <a:srgbClr val="B1803B"/>
      </a:accent6>
      <a:hlink>
        <a:srgbClr val="BF5F3F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glowVTI" id="{804DBEB7-1920-4C72-A0CB-091339F1875F}" vid="{D4C59F5A-9ECA-4C96-BDFD-0606A75324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537</Words>
  <Application>Microsoft Office PowerPoint</Application>
  <PresentationFormat>Widescreen</PresentationFormat>
  <Paragraphs>125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DengXian</vt:lpstr>
      <vt:lpstr>Aptos</vt:lpstr>
      <vt:lpstr>Arial</vt:lpstr>
      <vt:lpstr>Cambria Math</vt:lpstr>
      <vt:lpstr>Trade Gothic Next Cond</vt:lpstr>
      <vt:lpstr>Trade Gothic Next Light</vt:lpstr>
      <vt:lpstr>AfterglowVTI</vt:lpstr>
      <vt:lpstr>Unit 12 – Integration (Specification Reference 2.3.7)</vt:lpstr>
      <vt:lpstr>Unit 12 – Integration</vt:lpstr>
      <vt:lpstr>STARTER (Prerequisite atom check):</vt:lpstr>
      <vt:lpstr>Unit 12.4 – Integrating partial fractions Learning objectives</vt:lpstr>
      <vt:lpstr>example 1:</vt:lpstr>
      <vt:lpstr>TASK 1:</vt:lpstr>
      <vt:lpstr>Unit 12.5 – Integrating with trigonometric identities Learning objectives</vt:lpstr>
      <vt:lpstr>example 1:</vt:lpstr>
      <vt:lpstr>example 2:</vt:lpstr>
      <vt:lpstr>TASk 2:</vt:lpstr>
      <vt:lpstr>Quickfire Integrals – whiteboards (IN PAIRS!)</vt:lpstr>
      <vt:lpstr>Test your understanding 3</vt:lpstr>
      <vt:lpstr>Test your understanding 3</vt:lpstr>
      <vt:lpstr>Test your understanding 3</vt:lpstr>
      <vt:lpstr>Test your understanding 3</vt:lpstr>
      <vt:lpstr>Test your understanding 3</vt:lpstr>
      <vt:lpstr>Test your understanding 3</vt:lpstr>
      <vt:lpstr>Test your understanding 3</vt:lpstr>
      <vt:lpstr>Test your understanding 3</vt:lpstr>
      <vt:lpstr>Test your understanding 3</vt:lpstr>
      <vt:lpstr>Test your understanding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Craig Evans</dc:creator>
  <cp:lastModifiedBy>Craig Evans</cp:lastModifiedBy>
  <cp:revision>12</cp:revision>
  <dcterms:created xsi:type="dcterms:W3CDTF">2024-09-19T17:07:58Z</dcterms:created>
  <dcterms:modified xsi:type="dcterms:W3CDTF">2025-11-19T12:49:15Z</dcterms:modified>
</cp:coreProperties>
</file>