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56" r:id="rId2"/>
    <p:sldId id="290" r:id="rId3"/>
    <p:sldId id="283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2" r:id="rId14"/>
    <p:sldId id="311" r:id="rId15"/>
    <p:sldId id="313" r:id="rId16"/>
    <p:sldId id="314" r:id="rId17"/>
    <p:sldId id="315" r:id="rId18"/>
    <p:sldId id="31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C4FCF7-8DC3-4CA4-9295-7319947A1E58}" v="104" dt="2025-11-13T09:06:02.3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undo custSel addSld delSld modSld sldOrd">
      <pc:chgData name="Craig Evans" userId="67c3870f2eabd1e7" providerId="LiveId" clId="{9E0FD84D-EBF2-4B4F-981D-0BA3AD91397E}" dt="2025-11-10T11:38:53.970" v="107" actId="1076"/>
      <pc:docMkLst>
        <pc:docMk/>
      </pc:docMkLst>
      <pc:sldChg chg="modSp mod">
        <pc:chgData name="Craig Evans" userId="67c3870f2eabd1e7" providerId="LiveId" clId="{9E0FD84D-EBF2-4B4F-981D-0BA3AD91397E}" dt="2025-11-09T19:49:20.594" v="16" actId="20577"/>
        <pc:sldMkLst>
          <pc:docMk/>
          <pc:sldMk cId="2640433975" sldId="256"/>
        </pc:sldMkLst>
        <pc:spChg chg="mod">
          <ac:chgData name="Craig Evans" userId="67c3870f2eabd1e7" providerId="LiveId" clId="{9E0FD84D-EBF2-4B4F-981D-0BA3AD91397E}" dt="2025-11-09T19:49:20.594" v="16" actId="20577"/>
          <ac:spMkLst>
            <pc:docMk/>
            <pc:sldMk cId="2640433975" sldId="256"/>
            <ac:spMk id="2" creationId="{BCF5F5F6-C4B3-F100-C4DC-AB185ECA142A}"/>
          </ac:spMkLst>
        </pc:spChg>
      </pc:sldChg>
      <pc:sldChg chg="del">
        <pc:chgData name="Craig Evans" userId="67c3870f2eabd1e7" providerId="LiveId" clId="{9E0FD84D-EBF2-4B4F-981D-0BA3AD91397E}" dt="2025-11-09T19:46:55.237" v="5" actId="47"/>
        <pc:sldMkLst>
          <pc:docMk/>
          <pc:sldMk cId="3231833074" sldId="257"/>
        </pc:sldMkLst>
      </pc:sldChg>
      <pc:sldChg chg="del">
        <pc:chgData name="Craig Evans" userId="67c3870f2eabd1e7" providerId="LiveId" clId="{9E0FD84D-EBF2-4B4F-981D-0BA3AD91397E}" dt="2025-11-09T19:46:56.711" v="6" actId="47"/>
        <pc:sldMkLst>
          <pc:docMk/>
          <pc:sldMk cId="3170200773" sldId="264"/>
        </pc:sldMkLst>
      </pc:sldChg>
      <pc:sldChg chg="del">
        <pc:chgData name="Craig Evans" userId="67c3870f2eabd1e7" providerId="LiveId" clId="{9E0FD84D-EBF2-4B4F-981D-0BA3AD91397E}" dt="2025-11-09T19:46:41.990" v="0" actId="47"/>
        <pc:sldMkLst>
          <pc:docMk/>
          <pc:sldMk cId="2774207586" sldId="281"/>
        </pc:sldMkLst>
      </pc:sldChg>
      <pc:sldChg chg="del">
        <pc:chgData name="Craig Evans" userId="67c3870f2eabd1e7" providerId="LiveId" clId="{9E0FD84D-EBF2-4B4F-981D-0BA3AD91397E}" dt="2025-11-09T19:46:45.788" v="3" actId="47"/>
        <pc:sldMkLst>
          <pc:docMk/>
          <pc:sldMk cId="3846659148" sldId="286"/>
        </pc:sldMkLst>
      </pc:sldChg>
      <pc:sldChg chg="del">
        <pc:chgData name="Craig Evans" userId="67c3870f2eabd1e7" providerId="LiveId" clId="{9E0FD84D-EBF2-4B4F-981D-0BA3AD91397E}" dt="2025-11-09T19:47:00.621" v="9" actId="47"/>
        <pc:sldMkLst>
          <pc:docMk/>
          <pc:sldMk cId="828726679" sldId="289"/>
        </pc:sldMkLst>
      </pc:sldChg>
      <pc:sldChg chg="modSp mod">
        <pc:chgData name="Craig Evans" userId="67c3870f2eabd1e7" providerId="LiveId" clId="{9E0FD84D-EBF2-4B4F-981D-0BA3AD91397E}" dt="2025-11-09T19:49:23.930" v="17" actId="20577"/>
        <pc:sldMkLst>
          <pc:docMk/>
          <pc:sldMk cId="2639245139" sldId="290"/>
        </pc:sldMkLst>
        <pc:spChg chg="mod">
          <ac:chgData name="Craig Evans" userId="67c3870f2eabd1e7" providerId="LiveId" clId="{9E0FD84D-EBF2-4B4F-981D-0BA3AD91397E}" dt="2025-11-09T19:49:23.930" v="17" actId="20577"/>
          <ac:spMkLst>
            <pc:docMk/>
            <pc:sldMk cId="2639245139" sldId="290"/>
            <ac:spMk id="2" creationId="{4EE92EDB-19D4-C363-7AFB-AA00356D73CC}"/>
          </ac:spMkLst>
        </pc:spChg>
      </pc:sldChg>
      <pc:sldChg chg="del">
        <pc:chgData name="Craig Evans" userId="67c3870f2eabd1e7" providerId="LiveId" clId="{9E0FD84D-EBF2-4B4F-981D-0BA3AD91397E}" dt="2025-11-09T19:46:57.785" v="7" actId="47"/>
        <pc:sldMkLst>
          <pc:docMk/>
          <pc:sldMk cId="1108426555" sldId="291"/>
        </pc:sldMkLst>
      </pc:sldChg>
      <pc:sldChg chg="del">
        <pc:chgData name="Craig Evans" userId="67c3870f2eabd1e7" providerId="LiveId" clId="{9E0FD84D-EBF2-4B4F-981D-0BA3AD91397E}" dt="2025-11-09T19:46:58.898" v="8" actId="47"/>
        <pc:sldMkLst>
          <pc:docMk/>
          <pc:sldMk cId="488742557" sldId="292"/>
        </pc:sldMkLst>
      </pc:sldChg>
      <pc:sldChg chg="del">
        <pc:chgData name="Craig Evans" userId="67c3870f2eabd1e7" providerId="LiveId" clId="{9E0FD84D-EBF2-4B4F-981D-0BA3AD91397E}" dt="2025-11-09T19:47:02.140" v="10" actId="47"/>
        <pc:sldMkLst>
          <pc:docMk/>
          <pc:sldMk cId="2140698004" sldId="293"/>
        </pc:sldMkLst>
      </pc:sldChg>
      <pc:sldChg chg="del">
        <pc:chgData name="Craig Evans" userId="67c3870f2eabd1e7" providerId="LiveId" clId="{9E0FD84D-EBF2-4B4F-981D-0BA3AD91397E}" dt="2025-11-09T19:47:15.052" v="11" actId="47"/>
        <pc:sldMkLst>
          <pc:docMk/>
          <pc:sldMk cId="3057243145" sldId="294"/>
        </pc:sldMkLst>
      </pc:sldChg>
      <pc:sldChg chg="del">
        <pc:chgData name="Craig Evans" userId="67c3870f2eabd1e7" providerId="LiveId" clId="{9E0FD84D-EBF2-4B4F-981D-0BA3AD91397E}" dt="2025-11-09T19:47:16.631" v="12" actId="47"/>
        <pc:sldMkLst>
          <pc:docMk/>
          <pc:sldMk cId="3371364174" sldId="295"/>
        </pc:sldMkLst>
      </pc:sldChg>
      <pc:sldChg chg="del">
        <pc:chgData name="Craig Evans" userId="67c3870f2eabd1e7" providerId="LiveId" clId="{9E0FD84D-EBF2-4B4F-981D-0BA3AD91397E}" dt="2025-11-09T19:47:17.608" v="13" actId="47"/>
        <pc:sldMkLst>
          <pc:docMk/>
          <pc:sldMk cId="4239337672" sldId="296"/>
        </pc:sldMkLst>
      </pc:sldChg>
      <pc:sldChg chg="del">
        <pc:chgData name="Craig Evans" userId="67c3870f2eabd1e7" providerId="LiveId" clId="{9E0FD84D-EBF2-4B4F-981D-0BA3AD91397E}" dt="2025-11-09T19:47:18.710" v="14" actId="47"/>
        <pc:sldMkLst>
          <pc:docMk/>
          <pc:sldMk cId="1475631985" sldId="297"/>
        </pc:sldMkLst>
      </pc:sldChg>
      <pc:sldChg chg="del">
        <pc:chgData name="Craig Evans" userId="67c3870f2eabd1e7" providerId="LiveId" clId="{9E0FD84D-EBF2-4B4F-981D-0BA3AD91397E}" dt="2025-11-09T19:47:19.306" v="15" actId="47"/>
        <pc:sldMkLst>
          <pc:docMk/>
          <pc:sldMk cId="1133012937" sldId="298"/>
        </pc:sldMkLst>
      </pc:sldChg>
      <pc:sldChg chg="del">
        <pc:chgData name="Craig Evans" userId="67c3870f2eabd1e7" providerId="LiveId" clId="{9E0FD84D-EBF2-4B4F-981D-0BA3AD91397E}" dt="2025-11-09T19:46:47.622" v="4" actId="47"/>
        <pc:sldMkLst>
          <pc:docMk/>
          <pc:sldMk cId="2918469075" sldId="299"/>
        </pc:sldMkLst>
      </pc:sldChg>
      <pc:sldChg chg="del">
        <pc:chgData name="Craig Evans" userId="67c3870f2eabd1e7" providerId="LiveId" clId="{9E0FD84D-EBF2-4B4F-981D-0BA3AD91397E}" dt="2025-11-09T19:46:44.599" v="2" actId="47"/>
        <pc:sldMkLst>
          <pc:docMk/>
          <pc:sldMk cId="775680754" sldId="300"/>
        </pc:sldMkLst>
      </pc:sldChg>
      <pc:sldChg chg="del">
        <pc:chgData name="Craig Evans" userId="67c3870f2eabd1e7" providerId="LiveId" clId="{9E0FD84D-EBF2-4B4F-981D-0BA3AD91397E}" dt="2025-11-09T19:46:43.155" v="1" actId="47"/>
        <pc:sldMkLst>
          <pc:docMk/>
          <pc:sldMk cId="982593281" sldId="301"/>
        </pc:sldMkLst>
      </pc:sldChg>
      <pc:sldChg chg="modSp">
        <pc:chgData name="Craig Evans" userId="67c3870f2eabd1e7" providerId="LiveId" clId="{9E0FD84D-EBF2-4B4F-981D-0BA3AD91397E}" dt="2025-11-09T19:49:28.653" v="18" actId="20577"/>
        <pc:sldMkLst>
          <pc:docMk/>
          <pc:sldMk cId="1234976469" sldId="302"/>
        </pc:sldMkLst>
        <pc:spChg chg="mod">
          <ac:chgData name="Craig Evans" userId="67c3870f2eabd1e7" providerId="LiveId" clId="{9E0FD84D-EBF2-4B4F-981D-0BA3AD91397E}" dt="2025-11-09T19:49:28.653" v="18" actId="20577"/>
          <ac:spMkLst>
            <pc:docMk/>
            <pc:sldMk cId="1234976469" sldId="302"/>
            <ac:spMk id="2" creationId="{46E623E2-FACA-E764-DE9D-15A357436D1F}"/>
          </ac:spMkLst>
        </pc:spChg>
      </pc:sldChg>
      <pc:sldChg chg="delSp mod delAnim">
        <pc:chgData name="Craig Evans" userId="67c3870f2eabd1e7" providerId="LiveId" clId="{9E0FD84D-EBF2-4B4F-981D-0BA3AD91397E}" dt="2025-11-09T19:51:30.475" v="20" actId="478"/>
        <pc:sldMkLst>
          <pc:docMk/>
          <pc:sldMk cId="3724804190" sldId="303"/>
        </pc:sldMkLst>
      </pc:sldChg>
      <pc:sldChg chg="modSp">
        <pc:chgData name="Craig Evans" userId="67c3870f2eabd1e7" providerId="LiveId" clId="{9E0FD84D-EBF2-4B4F-981D-0BA3AD91397E}" dt="2025-11-09T19:52:41.595" v="23" actId="1076"/>
        <pc:sldMkLst>
          <pc:docMk/>
          <pc:sldMk cId="2617279139" sldId="305"/>
        </pc:sldMkLst>
        <pc:spChg chg="mod">
          <ac:chgData name="Craig Evans" userId="67c3870f2eabd1e7" providerId="LiveId" clId="{9E0FD84D-EBF2-4B4F-981D-0BA3AD91397E}" dt="2025-11-09T19:52:41.595" v="23" actId="1076"/>
          <ac:spMkLst>
            <pc:docMk/>
            <pc:sldMk cId="2617279139" sldId="305"/>
            <ac:spMk id="11" creationId="{ABC18890-6877-46DD-095B-6A6A4C14738B}"/>
          </ac:spMkLst>
        </pc:spChg>
        <pc:picChg chg="mod">
          <ac:chgData name="Craig Evans" userId="67c3870f2eabd1e7" providerId="LiveId" clId="{9E0FD84D-EBF2-4B4F-981D-0BA3AD91397E}" dt="2025-11-09T19:52:37.462" v="22" actId="14100"/>
          <ac:picMkLst>
            <pc:docMk/>
            <pc:sldMk cId="2617279139" sldId="305"/>
            <ac:picMk id="13" creationId="{A2A72CAF-2CAA-12B4-2747-4F8D2FCEDF25}"/>
          </ac:picMkLst>
        </pc:picChg>
      </pc:sldChg>
      <pc:sldChg chg="addSp delSp modSp add mod">
        <pc:chgData name="Craig Evans" userId="67c3870f2eabd1e7" providerId="LiveId" clId="{9E0FD84D-EBF2-4B4F-981D-0BA3AD91397E}" dt="2025-11-10T11:36:39.687" v="65" actId="1076"/>
        <pc:sldMkLst>
          <pc:docMk/>
          <pc:sldMk cId="810031354" sldId="311"/>
        </pc:sldMkLst>
        <pc:picChg chg="add mod">
          <ac:chgData name="Craig Evans" userId="67c3870f2eabd1e7" providerId="LiveId" clId="{9E0FD84D-EBF2-4B4F-981D-0BA3AD91397E}" dt="2025-11-10T11:36:39.687" v="65" actId="1076"/>
          <ac:picMkLst>
            <pc:docMk/>
            <pc:sldMk cId="810031354" sldId="311"/>
            <ac:picMk id="5" creationId="{D8C992B1-FBE0-0A64-A5A0-475D5B742C77}"/>
          </ac:picMkLst>
        </pc:picChg>
      </pc:sldChg>
      <pc:sldChg chg="addSp delSp modSp add mod ord">
        <pc:chgData name="Craig Evans" userId="67c3870f2eabd1e7" providerId="LiveId" clId="{9E0FD84D-EBF2-4B4F-981D-0BA3AD91397E}" dt="2025-11-10T11:36:19.187" v="63" actId="1076"/>
        <pc:sldMkLst>
          <pc:docMk/>
          <pc:sldMk cId="1429749851" sldId="312"/>
        </pc:sldMkLst>
        <pc:grpChg chg="add mod">
          <ac:chgData name="Craig Evans" userId="67c3870f2eabd1e7" providerId="LiveId" clId="{9E0FD84D-EBF2-4B4F-981D-0BA3AD91397E}" dt="2025-11-10T11:35:32.711" v="50" actId="164"/>
          <ac:grpSpMkLst>
            <pc:docMk/>
            <pc:sldMk cId="1429749851" sldId="312"/>
            <ac:grpSpMk id="8" creationId="{276C3D7C-E418-E941-8C64-E6D42F920551}"/>
          </ac:grpSpMkLst>
        </pc:grpChg>
        <pc:grpChg chg="add mod">
          <ac:chgData name="Craig Evans" userId="67c3870f2eabd1e7" providerId="LiveId" clId="{9E0FD84D-EBF2-4B4F-981D-0BA3AD91397E}" dt="2025-11-10T11:36:05.549" v="60" actId="1076"/>
          <ac:grpSpMkLst>
            <pc:docMk/>
            <pc:sldMk cId="1429749851" sldId="312"/>
            <ac:grpSpMk id="10" creationId="{4A81EDCA-E3DE-1F1E-38F2-E48E78A0F1C4}"/>
          </ac:grpSpMkLst>
        </pc:grpChg>
        <pc:picChg chg="add mod modCrop">
          <ac:chgData name="Craig Evans" userId="67c3870f2eabd1e7" providerId="LiveId" clId="{9E0FD84D-EBF2-4B4F-981D-0BA3AD91397E}" dt="2025-11-10T11:35:32.711" v="50" actId="164"/>
          <ac:picMkLst>
            <pc:docMk/>
            <pc:sldMk cId="1429749851" sldId="312"/>
            <ac:picMk id="5" creationId="{BCFB7E0C-905B-55CE-5179-7898A1FFE102}"/>
          </ac:picMkLst>
        </pc:picChg>
        <pc:picChg chg="add mod modCrop">
          <ac:chgData name="Craig Evans" userId="67c3870f2eabd1e7" providerId="LiveId" clId="{9E0FD84D-EBF2-4B4F-981D-0BA3AD91397E}" dt="2025-11-10T11:35:53.746" v="55" actId="164"/>
          <ac:picMkLst>
            <pc:docMk/>
            <pc:sldMk cId="1429749851" sldId="312"/>
            <ac:picMk id="6" creationId="{3A266950-0B9F-8FB5-EE9F-854F8A35045A}"/>
          </ac:picMkLst>
        </pc:picChg>
        <pc:picChg chg="add mod modCrop">
          <ac:chgData name="Craig Evans" userId="67c3870f2eabd1e7" providerId="LiveId" clId="{9E0FD84D-EBF2-4B4F-981D-0BA3AD91397E}" dt="2025-11-10T11:35:32.711" v="50" actId="164"/>
          <ac:picMkLst>
            <pc:docMk/>
            <pc:sldMk cId="1429749851" sldId="312"/>
            <ac:picMk id="7" creationId="{E60711EA-E823-C120-C541-B679C99971DD}"/>
          </ac:picMkLst>
        </pc:picChg>
        <pc:picChg chg="add mod modCrop">
          <ac:chgData name="Craig Evans" userId="67c3870f2eabd1e7" providerId="LiveId" clId="{9E0FD84D-EBF2-4B4F-981D-0BA3AD91397E}" dt="2025-11-10T11:35:53.746" v="55" actId="164"/>
          <ac:picMkLst>
            <pc:docMk/>
            <pc:sldMk cId="1429749851" sldId="312"/>
            <ac:picMk id="9" creationId="{F686AC8E-4EA0-B666-9DB0-308D0A2912D5}"/>
          </ac:picMkLst>
        </pc:picChg>
        <pc:picChg chg="add mod">
          <ac:chgData name="Craig Evans" userId="67c3870f2eabd1e7" providerId="LiveId" clId="{9E0FD84D-EBF2-4B4F-981D-0BA3AD91397E}" dt="2025-11-10T11:36:19.187" v="63" actId="1076"/>
          <ac:picMkLst>
            <pc:docMk/>
            <pc:sldMk cId="1429749851" sldId="312"/>
            <ac:picMk id="11" creationId="{EB851F46-84E4-D369-821D-F96408A1EAC1}"/>
          </ac:picMkLst>
        </pc:picChg>
      </pc:sldChg>
      <pc:sldChg chg="addSp delSp modSp add mod">
        <pc:chgData name="Craig Evans" userId="67c3870f2eabd1e7" providerId="LiveId" clId="{9E0FD84D-EBF2-4B4F-981D-0BA3AD91397E}" dt="2025-11-10T11:36:58.344" v="72" actId="1076"/>
        <pc:sldMkLst>
          <pc:docMk/>
          <pc:sldMk cId="3854861869" sldId="313"/>
        </pc:sldMkLst>
        <pc:picChg chg="add mod">
          <ac:chgData name="Craig Evans" userId="67c3870f2eabd1e7" providerId="LiveId" clId="{9E0FD84D-EBF2-4B4F-981D-0BA3AD91397E}" dt="2025-11-10T11:36:58.344" v="72" actId="1076"/>
          <ac:picMkLst>
            <pc:docMk/>
            <pc:sldMk cId="3854861869" sldId="313"/>
            <ac:picMk id="3" creationId="{3B321DE0-86C9-5B6E-937F-22B1F76C7B67}"/>
          </ac:picMkLst>
        </pc:picChg>
      </pc:sldChg>
      <pc:sldChg chg="addSp delSp modSp add mod">
        <pc:chgData name="Craig Evans" userId="67c3870f2eabd1e7" providerId="LiveId" clId="{9E0FD84D-EBF2-4B4F-981D-0BA3AD91397E}" dt="2025-11-10T11:37:16.089" v="79" actId="1076"/>
        <pc:sldMkLst>
          <pc:docMk/>
          <pc:sldMk cId="2042946717" sldId="314"/>
        </pc:sldMkLst>
        <pc:picChg chg="add mod">
          <ac:chgData name="Craig Evans" userId="67c3870f2eabd1e7" providerId="LiveId" clId="{9E0FD84D-EBF2-4B4F-981D-0BA3AD91397E}" dt="2025-11-10T11:37:16.089" v="79" actId="1076"/>
          <ac:picMkLst>
            <pc:docMk/>
            <pc:sldMk cId="2042946717" sldId="314"/>
            <ac:picMk id="5" creationId="{2AE2B521-BF7A-99AB-409F-1F1A93C609A4}"/>
          </ac:picMkLst>
        </pc:picChg>
      </pc:sldChg>
      <pc:sldChg chg="addSp delSp modSp add mod">
        <pc:chgData name="Craig Evans" userId="67c3870f2eabd1e7" providerId="LiveId" clId="{9E0FD84D-EBF2-4B4F-981D-0BA3AD91397E}" dt="2025-11-10T11:38:33.446" v="101" actId="1076"/>
        <pc:sldMkLst>
          <pc:docMk/>
          <pc:sldMk cId="972910999" sldId="315"/>
        </pc:sldMkLst>
        <pc:grpChg chg="add mod">
          <ac:chgData name="Craig Evans" userId="67c3870f2eabd1e7" providerId="LiveId" clId="{9E0FD84D-EBF2-4B4F-981D-0BA3AD91397E}" dt="2025-11-10T11:38:33.446" v="101" actId="1076"/>
          <ac:grpSpMkLst>
            <pc:docMk/>
            <pc:sldMk cId="972910999" sldId="315"/>
            <ac:grpSpMk id="8" creationId="{9F34B466-EF88-4F6E-831A-3E23EC308FED}"/>
          </ac:grpSpMkLst>
        </pc:grpChg>
        <pc:picChg chg="add mod">
          <ac:chgData name="Craig Evans" userId="67c3870f2eabd1e7" providerId="LiveId" clId="{9E0FD84D-EBF2-4B4F-981D-0BA3AD91397E}" dt="2025-11-10T11:37:52.149" v="89" actId="1076"/>
          <ac:picMkLst>
            <pc:docMk/>
            <pc:sldMk cId="972910999" sldId="315"/>
            <ac:picMk id="3" creationId="{4A9DEE1C-DE24-785D-A721-93AD3668C5CC}"/>
          </ac:picMkLst>
        </pc:picChg>
        <pc:picChg chg="add mod modCrop">
          <ac:chgData name="Craig Evans" userId="67c3870f2eabd1e7" providerId="LiveId" clId="{9E0FD84D-EBF2-4B4F-981D-0BA3AD91397E}" dt="2025-11-10T11:38:28.961" v="100" actId="164"/>
          <ac:picMkLst>
            <pc:docMk/>
            <pc:sldMk cId="972910999" sldId="315"/>
            <ac:picMk id="6" creationId="{BF67F85D-F707-8398-15BC-A452963770D8}"/>
          </ac:picMkLst>
        </pc:picChg>
        <pc:picChg chg="add mod modCrop">
          <ac:chgData name="Craig Evans" userId="67c3870f2eabd1e7" providerId="LiveId" clId="{9E0FD84D-EBF2-4B4F-981D-0BA3AD91397E}" dt="2025-11-10T11:38:28.961" v="100" actId="164"/>
          <ac:picMkLst>
            <pc:docMk/>
            <pc:sldMk cId="972910999" sldId="315"/>
            <ac:picMk id="7" creationId="{4F4DDAA4-A720-624E-0B94-B4EF30ABD262}"/>
          </ac:picMkLst>
        </pc:picChg>
      </pc:sldChg>
      <pc:sldChg chg="addSp delSp modSp add mod">
        <pc:chgData name="Craig Evans" userId="67c3870f2eabd1e7" providerId="LiveId" clId="{9E0FD84D-EBF2-4B4F-981D-0BA3AD91397E}" dt="2025-11-10T11:38:53.970" v="107" actId="1076"/>
        <pc:sldMkLst>
          <pc:docMk/>
          <pc:sldMk cId="243154834" sldId="316"/>
        </pc:sldMkLst>
        <pc:picChg chg="add mod">
          <ac:chgData name="Craig Evans" userId="67c3870f2eabd1e7" providerId="LiveId" clId="{9E0FD84D-EBF2-4B4F-981D-0BA3AD91397E}" dt="2025-11-10T11:38:53.970" v="107" actId="1076"/>
          <ac:picMkLst>
            <pc:docMk/>
            <pc:sldMk cId="243154834" sldId="316"/>
            <ac:picMk id="5" creationId="{AE5D12E1-7444-141D-6B65-1FBBD74CCC2B}"/>
          </ac:picMkLst>
        </pc:picChg>
      </pc:sldChg>
    </pc:docChg>
  </pc:docChgLst>
  <pc:docChgLst>
    <pc:chgData name="Craig Evans" userId="67c3870f2eabd1e7" providerId="LiveId" clId="{51F731BF-D82C-4951-8D75-EDDAD5423E02}"/>
    <pc:docChg chg="custSel modSld">
      <pc:chgData name="Craig Evans" userId="67c3870f2eabd1e7" providerId="LiveId" clId="{51F731BF-D82C-4951-8D75-EDDAD5423E02}" dt="2025-11-13T09:06:08.106" v="125" actId="1076"/>
      <pc:docMkLst>
        <pc:docMk/>
      </pc:docMkLst>
      <pc:sldChg chg="delSp modSp mod delAnim">
        <pc:chgData name="Craig Evans" userId="67c3870f2eabd1e7" providerId="LiveId" clId="{51F731BF-D82C-4951-8D75-EDDAD5423E02}" dt="2025-11-13T09:06:08.106" v="125" actId="1076"/>
        <pc:sldMkLst>
          <pc:docMk/>
          <pc:sldMk cId="1260629942" sldId="283"/>
        </pc:sldMkLst>
        <pc:spChg chg="mod">
          <ac:chgData name="Craig Evans" userId="67c3870f2eabd1e7" providerId="LiveId" clId="{51F731BF-D82C-4951-8D75-EDDAD5423E02}" dt="2025-11-13T09:06:02.369" v="124" actId="20577"/>
          <ac:spMkLst>
            <pc:docMk/>
            <pc:sldMk cId="1260629942" sldId="283"/>
            <ac:spMk id="3" creationId="{F34EF228-B182-4789-44F1-D80BEBD38524}"/>
          </ac:spMkLst>
        </pc:spChg>
        <pc:spChg chg="mod">
          <ac:chgData name="Craig Evans" userId="67c3870f2eabd1e7" providerId="LiveId" clId="{51F731BF-D82C-4951-8D75-EDDAD5423E02}" dt="2025-11-13T09:04:02.010" v="19" actId="14100"/>
          <ac:spMkLst>
            <pc:docMk/>
            <pc:sldMk cId="1260629942" sldId="283"/>
            <ac:spMk id="6" creationId="{7A09EB3D-7512-DB02-8B46-5B1B9629403B}"/>
          </ac:spMkLst>
        </pc:spChg>
        <pc:spChg chg="mod">
          <ac:chgData name="Craig Evans" userId="67c3870f2eabd1e7" providerId="LiveId" clId="{51F731BF-D82C-4951-8D75-EDDAD5423E02}" dt="2025-11-13T09:06:08.106" v="125" actId="1076"/>
          <ac:spMkLst>
            <pc:docMk/>
            <pc:sldMk cId="1260629942" sldId="283"/>
            <ac:spMk id="8" creationId="{356A1253-5BB3-EA7A-E9A4-C87498F135AE}"/>
          </ac:spMkLst>
        </pc:spChg>
        <pc:spChg chg="del">
          <ac:chgData name="Craig Evans" userId="67c3870f2eabd1e7" providerId="LiveId" clId="{51F731BF-D82C-4951-8D75-EDDAD5423E02}" dt="2025-11-13T09:05:58.426" v="123" actId="478"/>
          <ac:spMkLst>
            <pc:docMk/>
            <pc:sldMk cId="1260629942" sldId="283"/>
            <ac:spMk id="9" creationId="{D4F97451-9E79-FBE0-3BD1-CA5107A6A9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5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5" Type="http://schemas.openxmlformats.org/officeDocument/2006/relationships/image" Target="../media/image10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31.png"/><Relationship Id="rId7" Type="http://schemas.openxmlformats.org/officeDocument/2006/relationships/image" Target="../media/image10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10" Type="http://schemas.openxmlformats.org/officeDocument/2006/relationships/image" Target="../media/image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2.png"/><Relationship Id="rId9" Type="http://schemas.openxmlformats.org/officeDocument/2006/relationships/image" Target="../media/image6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5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2.png"/><Relationship Id="rId9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31.png"/><Relationship Id="rId7" Type="http://schemas.openxmlformats.org/officeDocument/2006/relationships/image" Target="../media/image7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10" Type="http://schemas.openxmlformats.org/officeDocument/2006/relationships/image" Target="../media/image7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  <a:br>
              <a:rPr lang="en-GB" dirty="0"/>
            </a:br>
            <a:r>
              <a:rPr lang="en-GB" dirty="0"/>
              <a:t>(Specification Reference 2.3.7)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1BD18-674E-E1CF-A43D-F81CDC6AA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0A76-2739-F5F0-DB9B-8F724372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Integrals - whiteboards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6D19643-A4CD-7671-A494-FE3714915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63359" y="649441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CB10DA0-0BF4-075B-248D-8D79DA183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3BA16-4669-1175-A445-4FFEF75F1369}"/>
              </a:ext>
            </a:extLst>
          </p:cNvPr>
          <p:cNvSpPr txBox="1"/>
          <p:nvPr/>
        </p:nvSpPr>
        <p:spPr>
          <a:xfrm>
            <a:off x="558245" y="631926"/>
            <a:ext cx="2134713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Find each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/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e>
                      </m:nary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/>
              <p:nvPr/>
            </p:nvSpPr>
            <p:spPr>
              <a:xfrm>
                <a:off x="3164345" y="1328984"/>
                <a:ext cx="1596594" cy="61177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5" y="1328984"/>
                <a:ext cx="1596594" cy="6117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/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/>
              <p:nvPr/>
            </p:nvSpPr>
            <p:spPr>
              <a:xfrm>
                <a:off x="3164344" y="2140367"/>
                <a:ext cx="2553167" cy="61093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(2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−3)+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2140367"/>
                <a:ext cx="2553167" cy="6109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/>
              <p:nvPr/>
            </p:nvSpPr>
            <p:spPr>
              <a:xfrm>
                <a:off x="199530" y="2997393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997393"/>
                <a:ext cx="2223630" cy="8188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/>
              <p:nvPr/>
            </p:nvSpPr>
            <p:spPr>
              <a:xfrm>
                <a:off x="3164344" y="3094996"/>
                <a:ext cx="2553167" cy="6127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3094996"/>
                <a:ext cx="2553167" cy="6127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/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/>
              <p:nvPr/>
            </p:nvSpPr>
            <p:spPr>
              <a:xfrm>
                <a:off x="3164345" y="4062576"/>
                <a:ext cx="2223630" cy="61279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⁡|5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|+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5" y="4062576"/>
                <a:ext cx="2223630" cy="6127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2EA5BEA-B5D3-0930-97DB-F65D9A1569A0}"/>
                  </a:ext>
                </a:extLst>
              </p:cNvPr>
              <p:cNvSpPr txBox="1"/>
              <p:nvPr/>
            </p:nvSpPr>
            <p:spPr>
              <a:xfrm>
                <a:off x="199530" y="4846885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2EA5BEA-B5D3-0930-97DB-F65D9A156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4846885"/>
                <a:ext cx="2223630" cy="8188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05E05BF-1C9A-B981-3020-72C7BAB28E9B}"/>
                  </a:ext>
                </a:extLst>
              </p:cNvPr>
              <p:cNvSpPr txBox="1"/>
              <p:nvPr/>
            </p:nvSpPr>
            <p:spPr>
              <a:xfrm>
                <a:off x="3164344" y="4989066"/>
                <a:ext cx="1763213" cy="61170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05E05BF-1C9A-B981-3020-72C7BAB28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4989066"/>
                <a:ext cx="1763213" cy="61170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57E220D-BB4F-0825-4F33-52766E46439D}"/>
                  </a:ext>
                </a:extLst>
              </p:cNvPr>
              <p:cNvSpPr txBox="1"/>
              <p:nvPr/>
            </p:nvSpPr>
            <p:spPr>
              <a:xfrm>
                <a:off x="199529" y="5793683"/>
                <a:ext cx="2223631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57E220D-BB4F-0825-4F33-52766E464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29" y="5793683"/>
                <a:ext cx="2223631" cy="81887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61C0043-30AB-E0AA-DE4A-A03AE13EE1F2}"/>
                  </a:ext>
                </a:extLst>
              </p:cNvPr>
              <p:cNvSpPr txBox="1"/>
              <p:nvPr/>
            </p:nvSpPr>
            <p:spPr>
              <a:xfrm>
                <a:off x="3164345" y="5896756"/>
                <a:ext cx="2553167" cy="6127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61C0043-30AB-E0AA-DE4A-A03AE13EE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5" y="5896756"/>
                <a:ext cx="2553167" cy="6127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den>
                                </m:f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cot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cot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250381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4348" r="-102564" b="-42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44348" r="-1149" b="-420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827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122059" r="-102564" b="-25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122059" r="-1149" b="-255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260345" r="-10256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260345" r="-1149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363478" r="-102564" b="-10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363478" r="-1149" b="-10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63478" r="-102564" b="-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669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731CE-126F-B434-ABD4-66E519FCF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5464-BE96-47C9-25B7-12C4C1F30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1DF0711-9664-A3AB-431A-7B5D75BABD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E45C9E7B-EE74-02FC-6EE2-BA03D0D00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B78182-FA57-FB22-D222-4EF64D15F290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Integrate the following with respect to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B78182-FA57-FB22-D222-4EF64D15F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400110"/>
              </a:xfrm>
              <a:prstGeom prst="rect">
                <a:avLst/>
              </a:prstGeom>
              <a:blipFill>
                <a:blip r:embed="rId3"/>
                <a:stretch>
                  <a:fillRect l="-1405"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789B25A-7C94-D748-3D79-F63C550BCA15}"/>
                  </a:ext>
                </a:extLst>
              </p:cNvPr>
              <p:cNvSpPr txBox="1"/>
              <p:nvPr/>
            </p:nvSpPr>
            <p:spPr>
              <a:xfrm>
                <a:off x="167126" y="1225999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789B25A-7C94-D748-3D79-F63C550BC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1225999"/>
                <a:ext cx="2602200" cy="8188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A5B403-380D-51FE-31DA-A8C75FC31A88}"/>
                  </a:ext>
                </a:extLst>
              </p:cNvPr>
              <p:cNvSpPr txBox="1"/>
              <p:nvPr/>
            </p:nvSpPr>
            <p:spPr>
              <a:xfrm>
                <a:off x="167126" y="3230880"/>
                <a:ext cx="2602200" cy="6127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b="0" i="1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b="0" i="1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A5B403-380D-51FE-31DA-A8C75FC31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3230880"/>
                <a:ext cx="2602200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890D46C-DA40-E1EC-D4B6-6C507640EFBC}"/>
                  </a:ext>
                </a:extLst>
              </p:cNvPr>
              <p:cNvSpPr txBox="1"/>
              <p:nvPr/>
            </p:nvSpPr>
            <p:spPr>
              <a:xfrm>
                <a:off x="3532157" y="1200141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890D46C-DA40-E1EC-D4B6-6C507640E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157" y="1200141"/>
                <a:ext cx="2602200" cy="818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8D1F56-F0EC-FD3D-38FA-D210A6EF0738}"/>
                  </a:ext>
                </a:extLst>
              </p:cNvPr>
              <p:cNvSpPr txBox="1"/>
              <p:nvPr/>
            </p:nvSpPr>
            <p:spPr>
              <a:xfrm>
                <a:off x="3532157" y="3230880"/>
                <a:ext cx="2602200" cy="61177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func>
                        <m:func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8D1F56-F0EC-FD3D-38FA-D210A6EF0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157" y="3230880"/>
                <a:ext cx="2602200" cy="6117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7AB11B-990A-69E4-0863-ACB5F33B65E9}"/>
                  </a:ext>
                </a:extLst>
              </p:cNvPr>
              <p:cNvSpPr txBox="1"/>
              <p:nvPr/>
            </p:nvSpPr>
            <p:spPr>
              <a:xfrm>
                <a:off x="6897188" y="1200141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−2)</m:t>
                              </m:r>
                            </m:e>
                          </m:func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7AB11B-990A-69E4-0863-ACB5F33B6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188" y="1200141"/>
                <a:ext cx="2602200" cy="8188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1D9F868-612E-C87C-557C-D143C2EFECC7}"/>
                  </a:ext>
                </a:extLst>
              </p:cNvPr>
              <p:cNvSpPr txBox="1"/>
              <p:nvPr/>
            </p:nvSpPr>
            <p:spPr>
              <a:xfrm>
                <a:off x="6897188" y="3352099"/>
                <a:ext cx="2602200" cy="3693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</m:func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1D9F868-612E-C87C-557C-D143C2EFEC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188" y="3352099"/>
                <a:ext cx="2602200" cy="369332"/>
              </a:xfrm>
              <a:prstGeom prst="rect">
                <a:avLst/>
              </a:prstGeom>
              <a:blipFill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4">
            <a:extLst>
              <a:ext uri="{FF2B5EF4-FFF2-40B4-BE49-F238E27FC236}">
                <a16:creationId xmlns:a16="http://schemas.microsoft.com/office/drawing/2014/main" id="{A6530102-4DF9-6F4F-C34B-E57D37BA5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2219" y="949000"/>
            <a:ext cx="17796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Differentiation Results: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2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E05C0313-4C39-B11E-4F7F-39F183384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5511" y="1200141"/>
            <a:ext cx="1768475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41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0475-7F6A-E3B3-6258-7F828E9E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BDB5-F233-BAD7-825E-9DD88EC6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E5F776-68E1-F3EC-3712-6CF41A0FB2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1AC7194-ED42-9E3A-6F99-DE27C1E62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A65A4-5116-4A65-D526-91759ABC12E6}"/>
              </a:ext>
            </a:extLst>
          </p:cNvPr>
          <p:cNvSpPr txBox="1"/>
          <p:nvPr/>
        </p:nvSpPr>
        <p:spPr>
          <a:xfrm>
            <a:off x="58269" y="1099965"/>
            <a:ext cx="11712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</a:t>
            </a:r>
            <a:r>
              <a:rPr lang="en-GB" sz="2800">
                <a:latin typeface="DengXian" panose="02010600030101010101" pitchFamily="2" charset="-122"/>
                <a:ea typeface="DengXian" panose="02010600030101010101" pitchFamily="2" charset="-122"/>
              </a:rPr>
              <a:t>TYU 2 </a:t>
            </a:r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booklet.</a:t>
            </a:r>
          </a:p>
        </p:txBody>
      </p:sp>
    </p:spTree>
    <p:extLst>
      <p:ext uri="{BB962C8B-B14F-4D97-AF65-F5344CB8AC3E}">
        <p14:creationId xmlns:p14="http://schemas.microsoft.com/office/powerpoint/2010/main" val="3720161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AAF8-7665-4DDA-196D-9E38A742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4C19-C9DF-5C89-B912-F08A342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3F5A185-F5DF-F630-86ED-4654DE11AD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A6616B-FCFA-05B5-0E04-929CC88A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76C3D7C-E418-E941-8C64-E6D42F920551}"/>
              </a:ext>
            </a:extLst>
          </p:cNvPr>
          <p:cNvGrpSpPr/>
          <p:nvPr/>
        </p:nvGrpSpPr>
        <p:grpSpPr>
          <a:xfrm>
            <a:off x="297646" y="678095"/>
            <a:ext cx="1652177" cy="5277971"/>
            <a:chOff x="297646" y="678095"/>
            <a:chExt cx="1652177" cy="527797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CFB7E0C-905B-55CE-5179-7898A1FFE1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-1" r="61005"/>
            <a:stretch>
              <a:fillRect/>
            </a:stretch>
          </p:blipFill>
          <p:spPr>
            <a:xfrm>
              <a:off x="297646" y="678095"/>
              <a:ext cx="1652177" cy="527797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60711EA-E823-C120-C541-B679C999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68678" t="15159"/>
            <a:stretch>
              <a:fillRect/>
            </a:stretch>
          </p:blipFill>
          <p:spPr>
            <a:xfrm>
              <a:off x="504434" y="1257300"/>
              <a:ext cx="1327072" cy="4477871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81EDCA-E3DE-1F1E-38F2-E48E78A0F1C4}"/>
              </a:ext>
            </a:extLst>
          </p:cNvPr>
          <p:cNvGrpSpPr/>
          <p:nvPr/>
        </p:nvGrpSpPr>
        <p:grpSpPr>
          <a:xfrm>
            <a:off x="2312506" y="1114144"/>
            <a:ext cx="1802293" cy="5062818"/>
            <a:chOff x="7126554" y="982344"/>
            <a:chExt cx="2010722" cy="5334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A266950-0B9F-8FB5-EE9F-854F8A3504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55915"/>
            <a:stretch>
              <a:fillRect/>
            </a:stretch>
          </p:blipFill>
          <p:spPr>
            <a:xfrm>
              <a:off x="7126554" y="1193015"/>
              <a:ext cx="2010722" cy="512332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686AC8E-4EA0-B666-9DB0-308D0A2912D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l="70816"/>
            <a:stretch>
              <a:fillRect/>
            </a:stretch>
          </p:blipFill>
          <p:spPr>
            <a:xfrm>
              <a:off x="7466370" y="982344"/>
              <a:ext cx="1331090" cy="5123329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EB851F46-84E4-D369-821D-F96408A1EA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457" y="879801"/>
            <a:ext cx="6669596" cy="501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49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5875A-F882-5DCD-AF32-57A003C26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479C-C2D9-14B4-E22D-588ECF9E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0E889AC-359A-76F8-E8C5-BE965407F3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AD06E6B-BE59-06E9-624A-CB0F964A9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C992B1-FBE0-0A64-A5A0-475D5B742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297" y="1014414"/>
            <a:ext cx="6887536" cy="398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31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082CF-217B-CF66-0618-94A74259D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D1AC-1731-62AF-5C14-F65BB889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1E4A0AC-4B1F-BAF5-3933-D8CC566ACA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7A160B6-3418-3D26-5E70-769CAFF5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321DE0-86C9-5B6E-937F-22B1F76C7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73" y="792272"/>
            <a:ext cx="6121577" cy="519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861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D0214-5D37-BA8D-9AAF-B3981C510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BD33-47BA-E284-BB08-BDEB2859C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F53C086-3FF2-ED54-8309-6F9FACA354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6B8FAB0-33BF-EB58-5D2C-6A3DADD6D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E2B521-BF7A-99AB-409F-1F1A93C60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00" y="835486"/>
            <a:ext cx="6197551" cy="510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946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A2001-64B8-C34D-1ABF-AE693F163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BA75-F58D-4DAE-6E03-6B3F54D0A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DA167D5-4424-1042-3564-FE22844EEA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95E200D-51B0-37A6-4704-312ECA709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9DEE1C-DE24-785D-A721-93AD3668C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10" y="780240"/>
            <a:ext cx="6656872" cy="320009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F34B466-EF88-4F6E-831A-3E23EC308FED}"/>
              </a:ext>
            </a:extLst>
          </p:cNvPr>
          <p:cNvGrpSpPr/>
          <p:nvPr/>
        </p:nvGrpSpPr>
        <p:grpSpPr>
          <a:xfrm>
            <a:off x="8534895" y="2521323"/>
            <a:ext cx="2088281" cy="4159764"/>
            <a:chOff x="8104590" y="1707776"/>
            <a:chExt cx="2088281" cy="415976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67F85D-F707-8398-15BC-A452963770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r="55242"/>
            <a:stretch>
              <a:fillRect/>
            </a:stretch>
          </p:blipFill>
          <p:spPr>
            <a:xfrm>
              <a:off x="8104590" y="1707776"/>
              <a:ext cx="2088281" cy="41597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F4DDAA4-A720-624E-0B94-B4EF30ABD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69729" t="6198"/>
            <a:stretch>
              <a:fillRect/>
            </a:stretch>
          </p:blipFill>
          <p:spPr>
            <a:xfrm>
              <a:off x="8442567" y="1902758"/>
              <a:ext cx="1412325" cy="39019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2910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E21B3-DE92-05FE-6582-3E7EA2DF3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A79C-2E06-F05D-F9F9-2DBE8069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27FAACC-9469-C6EE-38ED-9BB30B3C27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07882AE-70E7-5BF3-5E85-7737BCEE7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5D12E1-7444-141D-6B65-1FBBD74CC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84" y="1029392"/>
            <a:ext cx="4966066" cy="542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47134-1839-2DC1-F4AF-09522D56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05F4E3-2ED3-E27F-4A7F-2181A7CE7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01EAEEFE-E989-E12E-2729-3F93B032A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0DF448-E33B-E7EF-A796-E7B914E6C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92EDB-19D4-C363-7AFB-AA00356D7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1885023" cy="666131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EF2B-0F5D-12AF-0AFB-69D72609C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8187-E098-162D-1ADC-AB5D1CEE3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1156157-A8D2-C6F8-461D-4BEB728D26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E74B1-C2CD-9BB0-97AC-7090F76D3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8" y="1190065"/>
            <a:ext cx="11274004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4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 (Prerequisite atom check):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/>
              <p:nvPr/>
            </p:nvSpPr>
            <p:spPr>
              <a:xfrm>
                <a:off x="423582" y="1371520"/>
                <a:ext cx="9560859" cy="1592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/>
                  <a:t>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en-GB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Differentiate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0" smtClean="0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en-GB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82" y="1371520"/>
                <a:ext cx="9560859" cy="1592937"/>
              </a:xfrm>
              <a:prstGeom prst="rect">
                <a:avLst/>
              </a:prstGeom>
              <a:blipFill>
                <a:blip r:embed="rId3"/>
                <a:stretch>
                  <a:fillRect l="-510" t="-310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/>
              <p:nvPr/>
            </p:nvSpPr>
            <p:spPr>
              <a:xfrm>
                <a:off x="2865120" y="1224881"/>
                <a:ext cx="1985176" cy="64633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120" y="1224881"/>
                <a:ext cx="1985176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6A1253-5BB3-EA7A-E9A4-C87498F135AE}"/>
                  </a:ext>
                </a:extLst>
              </p:cNvPr>
              <p:cNvSpPr txBox="1"/>
              <p:nvPr/>
            </p:nvSpPr>
            <p:spPr>
              <a:xfrm>
                <a:off x="3857708" y="2167988"/>
                <a:ext cx="2336358" cy="63478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</m:oMath>
                  </m:oMathPara>
                </a14:m>
                <a:endParaRPr lang="en-GB" b="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6A1253-5BB3-EA7A-E9A4-C87498F13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708" y="2167988"/>
                <a:ext cx="2336358" cy="6347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61696-6F3F-EB5B-1A68-F022CA0E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6E623E2-FACA-E764-DE9D-15A357436D1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GB"/>
                  <a:t>Unit 12.3 </a:t>
                </a:r>
                <a:r>
                  <a:rPr lang="en-GB" dirty="0"/>
                  <a:t>– Integrating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GB" b="0" i="1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6E623E2-FACA-E764-DE9D-15A357436D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185"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6EFCA5-8073-73AA-AC41-904C81631D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</p:spPr>
            <p:txBody>
              <a:bodyPr/>
              <a:lstStyle/>
              <a:p>
                <a:r>
                  <a:rPr lang="en-GB" dirty="0"/>
                  <a:t>To recall how we quickly used the chain rule to differentiate terms involving a linear transform, i.e. terms of the form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r>
                  <a:rPr lang="en-GB" dirty="0"/>
                  <a:t>To use this understanding in order to quickly integrate terms of the form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r>
                  <a:rPr lang="en-GB" dirty="0"/>
                  <a:t>To be comfortable using the result:</a:t>
                </a:r>
              </a:p>
              <a:p>
                <a:pPr marL="0" indent="0" algn="ctr">
                  <a:buNone/>
                </a:pPr>
                <a:r>
                  <a:rPr lang="en-GB" dirty="0"/>
                  <a:t>If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nary>
                  </m:oMath>
                </a14:m>
                <a:r>
                  <a:rPr lang="en-GB" dirty="0"/>
                  <a:t>, then: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𝑎𝑥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6EFCA5-8073-73AA-AC41-904C81631D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  <a:blipFill>
                <a:blip r:embed="rId3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F5D6567-C520-99FD-709D-7EFE7BD431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497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80D30-52A0-02EC-4F8A-E944FA6E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A43F7FA-AF56-285C-9223-105D4EFC56D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469321" y="65698"/>
                <a:ext cx="5071110" cy="625338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Integrating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GB" b="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A43F7FA-AF56-285C-9223-105D4EFC56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469321" y="65698"/>
                <a:ext cx="5071110" cy="625338"/>
              </a:xfrm>
              <a:blipFill>
                <a:blip r:embed="rId2"/>
                <a:stretch>
                  <a:fillRect l="-2404" b="-27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5CA9F-E655-4E82-CBC5-5B2D152544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474" y="831665"/>
                <a:ext cx="11520805" cy="4884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have looked at using the chain rule to quickly differentiate terms such as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𝑠𝑖𝑛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+2</m:t>
                        </m:r>
                      </m:e>
                    </m:d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:</a:t>
                </a:r>
              </a:p>
              <a:p>
                <a:pPr marL="0" indent="0">
                  <a:buNone/>
                </a:pPr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5CA9F-E655-4E82-CBC5-5B2D152544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474" y="831665"/>
                <a:ext cx="11520805" cy="488447"/>
              </a:xfrm>
              <a:blipFill>
                <a:blip r:embed="rId3"/>
                <a:stretch>
                  <a:fillRect l="-529" b="-98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36AACFB-CE15-4E85-DD26-D5D87820B49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EB6183-463F-570C-75C8-3F3639A162E4}"/>
                  </a:ext>
                </a:extLst>
              </p:cNvPr>
              <p:cNvSpPr txBox="1"/>
              <p:nvPr/>
            </p:nvSpPr>
            <p:spPr>
              <a:xfrm>
                <a:off x="3469321" y="1554479"/>
                <a:ext cx="457200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EB6183-463F-570C-75C8-3F3639A16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321" y="1554479"/>
                <a:ext cx="457200" cy="6182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3B94A3-0631-380C-B9DF-F09B80A5BF35}"/>
                  </a:ext>
                </a:extLst>
              </p:cNvPr>
              <p:cNvSpPr txBox="1"/>
              <p:nvPr/>
            </p:nvSpPr>
            <p:spPr>
              <a:xfrm>
                <a:off x="3836126" y="1678936"/>
                <a:ext cx="14160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sin</m:t>
                          </m:r>
                        </m:fName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(5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+2)</m:t>
                          </m:r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3B94A3-0631-380C-B9DF-F09B80A5B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126" y="1678936"/>
                <a:ext cx="1416050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30656161-BA21-61E6-E592-92CBDCE474F7}"/>
              </a:ext>
            </a:extLst>
          </p:cNvPr>
          <p:cNvSpPr txBox="1"/>
          <p:nvPr/>
        </p:nvSpPr>
        <p:spPr>
          <a:xfrm>
            <a:off x="5638800" y="279980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D3B965-9264-BA61-402A-C88887F76587}"/>
                  </a:ext>
                </a:extLst>
              </p:cNvPr>
              <p:cNvSpPr txBox="1"/>
              <p:nvPr/>
            </p:nvSpPr>
            <p:spPr>
              <a:xfrm>
                <a:off x="5252176" y="1678936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D3B965-9264-BA61-402A-C88887F765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176" y="1678936"/>
                <a:ext cx="40908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87BE5E3-52BF-0CA0-55C9-384FE71B8DB0}"/>
                  </a:ext>
                </a:extLst>
              </p:cNvPr>
              <p:cNvSpPr txBox="1"/>
              <p:nvPr/>
            </p:nvSpPr>
            <p:spPr>
              <a:xfrm>
                <a:off x="5761735" y="1678936"/>
                <a:ext cx="1506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(5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+2)</m:t>
                          </m:r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87BE5E3-52BF-0CA0-55C9-384FE71B8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735" y="1678936"/>
                <a:ext cx="1506583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5377A0-3E32-509A-C2E3-17F820C11A26}"/>
                  </a:ext>
                </a:extLst>
              </p:cNvPr>
              <p:cNvSpPr txBox="1"/>
              <p:nvPr/>
            </p:nvSpPr>
            <p:spPr>
              <a:xfrm>
                <a:off x="5618981" y="1678936"/>
                <a:ext cx="3697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5377A0-3E32-509A-C2E3-17F820C11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981" y="1678936"/>
                <a:ext cx="36974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D9F067C-BA67-AD5B-1499-E9EA39A0B4E5}"/>
              </a:ext>
            </a:extLst>
          </p:cNvPr>
          <p:cNvCxnSpPr>
            <a:cxnSpLocks/>
          </p:cNvCxnSpPr>
          <p:nvPr/>
        </p:nvCxnSpPr>
        <p:spPr>
          <a:xfrm flipH="1" flipV="1">
            <a:off x="6400427" y="2017727"/>
            <a:ext cx="1424033" cy="920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703E14-3A5E-DC4F-9F81-C6A841330746}"/>
                  </a:ext>
                </a:extLst>
              </p:cNvPr>
              <p:cNvSpPr txBox="1"/>
              <p:nvPr/>
            </p:nvSpPr>
            <p:spPr>
              <a:xfrm>
                <a:off x="6199934" y="2895539"/>
                <a:ext cx="5016450" cy="92333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Differentiate the ‘function’ as usual – here sine differentiates to cosine. The argument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(5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+2) </m:t>
                    </m:r>
                  </m:oMath>
                </a14:m>
                <a:r>
                  <a:rPr lang="en-GB" dirty="0"/>
                  <a:t>is unchanged.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703E14-3A5E-DC4F-9F81-C6A841330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934" y="2895539"/>
                <a:ext cx="5016450" cy="923330"/>
              </a:xfrm>
              <a:prstGeom prst="rect">
                <a:avLst/>
              </a:prstGeom>
              <a:blipFill>
                <a:blip r:embed="rId10"/>
                <a:stretch>
                  <a:fillRect l="-972" t="-3974" r="-1094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1359BB2-636D-18D6-459C-B4F641B42209}"/>
              </a:ext>
            </a:extLst>
          </p:cNvPr>
          <p:cNvCxnSpPr>
            <a:cxnSpLocks/>
          </p:cNvCxnSpPr>
          <p:nvPr/>
        </p:nvCxnSpPr>
        <p:spPr>
          <a:xfrm flipV="1">
            <a:off x="4848609" y="1963747"/>
            <a:ext cx="902052" cy="1028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D45BBEE-CDE7-8752-2CC9-08CEB6907142}"/>
              </a:ext>
            </a:extLst>
          </p:cNvPr>
          <p:cNvSpPr txBox="1"/>
          <p:nvPr/>
        </p:nvSpPr>
        <p:spPr>
          <a:xfrm>
            <a:off x="787402" y="2989587"/>
            <a:ext cx="501645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Multiply by the derivative of the argument (inner function)</a:t>
            </a:r>
          </a:p>
        </p:txBody>
      </p:sp>
    </p:spTree>
    <p:extLst>
      <p:ext uri="{BB962C8B-B14F-4D97-AF65-F5344CB8AC3E}">
        <p14:creationId xmlns:p14="http://schemas.microsoft.com/office/powerpoint/2010/main" val="372480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4C720-98D9-61AA-01C3-807D6A9C7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F580AB1-8939-DF09-03E7-DCBA1DD1855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469321" y="65698"/>
                <a:ext cx="5071110" cy="625338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Integrating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GB" b="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F580AB1-8939-DF09-03E7-DCBA1DD185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469321" y="65698"/>
                <a:ext cx="5071110" cy="625338"/>
              </a:xfrm>
              <a:blipFill>
                <a:blip r:embed="rId2"/>
                <a:stretch>
                  <a:fillRect l="-2404" b="-27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A9AAA3-0C22-4073-FA6F-2F260BE9E0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474" y="831665"/>
                <a:ext cx="11520805" cy="706642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What if we wanted to </a:t>
                </a:r>
                <a:r>
                  <a:rPr lang="en-GB" sz="2000" i="1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integrate</a:t>
                </a:r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a:rPr lang="en-GB" sz="200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200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d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5</m:t>
                            </m:r>
                            <m:r>
                              <a:rPr lang="en-GB" sz="20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𝑥</m:t>
                            </m:r>
                            <m:r>
                              <a:rPr lang="en-GB" sz="20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+2</m:t>
                            </m:r>
                          </m:e>
                        </m:d>
                      </m:e>
                    </m:func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? Since we know that differentiating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sin</m:t>
                    </m:r>
                    <m:r>
                      <a:rPr lang="en-GB" sz="2000" i="1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⁡(5</m:t>
                    </m:r>
                    <m:r>
                      <a:rPr lang="en-GB" sz="2000" i="1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000" i="1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+2)</m:t>
                    </m:r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would give us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5</m:t>
                    </m:r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cos</m:t>
                        </m:r>
                      </m:fName>
                      <m:e>
                        <m:r>
                          <a:rPr lang="en-GB" sz="2000" i="1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(5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  <m:r>
                          <a:rPr lang="en-GB" sz="2000" i="1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+2)</m:t>
                        </m:r>
                      </m:e>
                    </m:func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, then it makes sense that:</a:t>
                </a:r>
              </a:p>
              <a:p>
                <a:pPr marL="0" indent="0">
                  <a:buNone/>
                </a:pPr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A9AAA3-0C22-4073-FA6F-2F260BE9E0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474" y="831665"/>
                <a:ext cx="11520805" cy="706642"/>
              </a:xfrm>
              <a:blipFill>
                <a:blip r:embed="rId3"/>
                <a:stretch>
                  <a:fillRect l="-476" t="-4310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EA78F68-B07E-61A8-102D-2234C545656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79FBE1-18E9-18E1-0B85-E1ABD78B8A8C}"/>
                  </a:ext>
                </a:extLst>
              </p:cNvPr>
              <p:cNvSpPr txBox="1"/>
              <p:nvPr/>
            </p:nvSpPr>
            <p:spPr>
              <a:xfrm>
                <a:off x="3469321" y="1554479"/>
                <a:ext cx="457200" cy="8188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(5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+2)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79FBE1-18E9-18E1-0B85-E1ABD78B8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321" y="1554479"/>
                <a:ext cx="457200" cy="818879"/>
              </a:xfrm>
              <a:prstGeom prst="rect">
                <a:avLst/>
              </a:prstGeom>
              <a:blipFill>
                <a:blip r:embed="rId5"/>
                <a:stretch>
                  <a:fillRect r="-2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A7A9CF3-A05A-317B-C880-A5AB0B9D4F1A}"/>
              </a:ext>
            </a:extLst>
          </p:cNvPr>
          <p:cNvSpPr txBox="1"/>
          <p:nvPr/>
        </p:nvSpPr>
        <p:spPr>
          <a:xfrm>
            <a:off x="5638800" y="279980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107D7E-1BFA-CAA2-9CCF-73E0DD0C13AE}"/>
                  </a:ext>
                </a:extLst>
              </p:cNvPr>
              <p:cNvSpPr txBox="1"/>
              <p:nvPr/>
            </p:nvSpPr>
            <p:spPr>
              <a:xfrm>
                <a:off x="4953394" y="1728089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107D7E-1BFA-CAA2-9CCF-73E0DD0C1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394" y="1728089"/>
                <a:ext cx="40908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03C1D0-F98A-8199-67A0-4AC58CB16673}"/>
                  </a:ext>
                </a:extLst>
              </p:cNvPr>
              <p:cNvSpPr txBox="1"/>
              <p:nvPr/>
            </p:nvSpPr>
            <p:spPr>
              <a:xfrm>
                <a:off x="5446642" y="1704833"/>
                <a:ext cx="1506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dirty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dirty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GB" i="1" dirty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5</m:t>
                              </m:r>
                              <m:r>
                                <a:rPr lang="en-GB" i="1" dirty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  <m:r>
                                <a:rPr lang="en-GB" i="1" dirty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+2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03C1D0-F98A-8199-67A0-4AC58CB166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642" y="1704833"/>
                <a:ext cx="150658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53BB0E-A8BD-EA46-75EF-F19078BEB072}"/>
                  </a:ext>
                </a:extLst>
              </p:cNvPr>
              <p:cNvSpPr txBox="1"/>
              <p:nvPr/>
            </p:nvSpPr>
            <p:spPr>
              <a:xfrm>
                <a:off x="5282394" y="1557204"/>
                <a:ext cx="369742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53BB0E-A8BD-EA46-75EF-F19078BEB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394" y="1557204"/>
                <a:ext cx="369742" cy="612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1238B0A-30D5-93B5-DCA7-CD71E77AC14B}"/>
              </a:ext>
            </a:extLst>
          </p:cNvPr>
          <p:cNvCxnSpPr>
            <a:cxnSpLocks/>
          </p:cNvCxnSpPr>
          <p:nvPr/>
        </p:nvCxnSpPr>
        <p:spPr>
          <a:xfrm flipH="1" flipV="1">
            <a:off x="6034947" y="2048268"/>
            <a:ext cx="1789513" cy="89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2EC1AD-8307-5A6B-B2A2-18ADA212F644}"/>
                  </a:ext>
                </a:extLst>
              </p:cNvPr>
              <p:cNvSpPr txBox="1"/>
              <p:nvPr/>
            </p:nvSpPr>
            <p:spPr>
              <a:xfrm>
                <a:off x="6199934" y="2895539"/>
                <a:ext cx="5016450" cy="92333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Integrate the ‘function’ as usual – here cosine integrates to sine. The argument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(5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+2) </m:t>
                    </m:r>
                  </m:oMath>
                </a14:m>
                <a:r>
                  <a:rPr lang="en-GB" dirty="0"/>
                  <a:t>is unchanged.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2EC1AD-8307-5A6B-B2A2-18ADA212F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934" y="2895539"/>
                <a:ext cx="5016450" cy="923330"/>
              </a:xfrm>
              <a:prstGeom prst="rect">
                <a:avLst/>
              </a:prstGeom>
              <a:blipFill>
                <a:blip r:embed="rId9"/>
                <a:stretch>
                  <a:fillRect l="-972" t="-3974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457D91E-B931-ACC3-16C0-4407323884F2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3289485" y="2091033"/>
            <a:ext cx="2066853" cy="847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CDA7477-69C3-673C-5565-5CCA48EC04D1}"/>
                  </a:ext>
                </a:extLst>
              </p:cNvPr>
              <p:cNvSpPr txBox="1"/>
              <p:nvPr/>
            </p:nvSpPr>
            <p:spPr>
              <a:xfrm>
                <a:off x="781260" y="2938304"/>
                <a:ext cx="5016450" cy="175432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Divide by the derivative of the argument (inner function)</a:t>
                </a:r>
              </a:p>
              <a:p>
                <a:r>
                  <a:rPr lang="en-GB" dirty="0"/>
                  <a:t>We can think of this as ‘making an adjustment’ – since we know that differentiating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</m:func>
                  </m:oMath>
                </a14:m>
                <a:r>
                  <a:rPr lang="en-GB" dirty="0"/>
                  <a:t> gives me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5×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⁡(5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r>
                  <a:rPr lang="en-GB" dirty="0"/>
                  <a:t>, I need to divide by 5 for the correct result.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CDA7477-69C3-673C-5565-5CCA48EC04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60" y="2938304"/>
                <a:ext cx="5016450" cy="1754326"/>
              </a:xfrm>
              <a:prstGeom prst="rect">
                <a:avLst/>
              </a:prstGeom>
              <a:blipFill>
                <a:blip r:embed="rId10"/>
                <a:stretch>
                  <a:fillRect l="-972" t="-1736" r="-1944" b="-4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0E6A80-DB87-CF6D-21FB-D8A90455716A}"/>
                  </a:ext>
                </a:extLst>
              </p:cNvPr>
              <p:cNvSpPr txBox="1"/>
              <p:nvPr/>
            </p:nvSpPr>
            <p:spPr>
              <a:xfrm>
                <a:off x="2856411" y="4929051"/>
                <a:ext cx="6418218" cy="110639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A ‘general’ result is that, 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∫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b="0" dirty="0">
                    <a:solidFill>
                      <a:schemeClr val="bg1"/>
                    </a:solidFill>
                  </a:rPr>
                  <a:t>, 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0E6A80-DB87-CF6D-21FB-D8A904557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411" y="4929051"/>
                <a:ext cx="6418218" cy="1106393"/>
              </a:xfrm>
              <a:prstGeom prst="rect">
                <a:avLst/>
              </a:prstGeom>
              <a:blipFill>
                <a:blip r:embed="rId11"/>
                <a:stretch>
                  <a:fillRect l="-856" t="-22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BFFF31-8766-2F8C-FB95-83C51FE999EB}"/>
                  </a:ext>
                </a:extLst>
              </p:cNvPr>
              <p:cNvSpPr txBox="1"/>
              <p:nvPr/>
            </p:nvSpPr>
            <p:spPr>
              <a:xfrm>
                <a:off x="6718353" y="1722084"/>
                <a:ext cx="467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BFFF31-8766-2F8C-FB95-83C51FE99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353" y="1722084"/>
                <a:ext cx="467755" cy="369332"/>
              </a:xfrm>
              <a:prstGeom prst="rect">
                <a:avLst/>
              </a:prstGeom>
              <a:blipFill>
                <a:blip r:embed="rId12"/>
                <a:stretch>
                  <a:fillRect r="-38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30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3" grpId="0" animBg="1"/>
      <p:bldP spid="16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9060B-EB05-E461-E002-D60406B7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EC95-A365-240D-3A57-039033B2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15F942-101A-2436-F3C4-78DB0911BC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D3D3F40-030E-96AA-F48B-62513987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Integrate the following with respect to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400110"/>
              </a:xfrm>
              <a:prstGeom prst="rect">
                <a:avLst/>
              </a:prstGeom>
              <a:blipFill>
                <a:blip r:embed="rId3"/>
                <a:stretch>
                  <a:fillRect l="-1405"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7EBC8C-1741-4BEB-68D5-2FDAB58B751B}"/>
                  </a:ext>
                </a:extLst>
              </p:cNvPr>
              <p:cNvSpPr txBox="1"/>
              <p:nvPr/>
            </p:nvSpPr>
            <p:spPr>
              <a:xfrm>
                <a:off x="167126" y="1225999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7EBC8C-1741-4BEB-68D5-2FDAB58B7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1225999"/>
                <a:ext cx="2602200" cy="8188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7378F9B-D4A3-AFB6-C372-D1105FD0F084}"/>
                  </a:ext>
                </a:extLst>
              </p:cNvPr>
              <p:cNvSpPr txBox="1"/>
              <p:nvPr/>
            </p:nvSpPr>
            <p:spPr>
              <a:xfrm>
                <a:off x="167126" y="3230880"/>
                <a:ext cx="2602200" cy="6127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⁡3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7378F9B-D4A3-AFB6-C372-D1105FD0F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3230880"/>
                <a:ext cx="2602200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2E8A34-7763-B15E-0ACB-DF3A278416DE}"/>
                  </a:ext>
                </a:extLst>
              </p:cNvPr>
              <p:cNvSpPr txBox="1"/>
              <p:nvPr/>
            </p:nvSpPr>
            <p:spPr>
              <a:xfrm>
                <a:off x="3532157" y="1200141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2E8A34-7763-B15E-0ACB-DF3A27841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157" y="1200141"/>
                <a:ext cx="2602200" cy="818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B52637F-E7F1-E70C-CA0F-A21F0831A128}"/>
                  </a:ext>
                </a:extLst>
              </p:cNvPr>
              <p:cNvSpPr txBox="1"/>
              <p:nvPr/>
            </p:nvSpPr>
            <p:spPr>
              <a:xfrm>
                <a:off x="3532157" y="3230880"/>
                <a:ext cx="2602200" cy="61279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sSup>
                        <m:sSup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B52637F-E7F1-E70C-CA0F-A21F0831A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157" y="3230880"/>
                <a:ext cx="2602200" cy="6127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460E25-A76C-D6A7-2205-D619D2BAFB49}"/>
                  </a:ext>
                </a:extLst>
              </p:cNvPr>
              <p:cNvSpPr txBox="1"/>
              <p:nvPr/>
            </p:nvSpPr>
            <p:spPr>
              <a:xfrm>
                <a:off x="6897188" y="1200141"/>
                <a:ext cx="260220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(3</m:t>
                              </m:r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−2)</m:t>
                              </m:r>
                            </m:e>
                          </m:func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460E25-A76C-D6A7-2205-D619D2BAF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188" y="1200141"/>
                <a:ext cx="2602200" cy="8188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AB7299-A2E5-4993-F677-7EBD1641C22D}"/>
                  </a:ext>
                </a:extLst>
              </p:cNvPr>
              <p:cNvSpPr txBox="1"/>
              <p:nvPr/>
            </p:nvSpPr>
            <p:spPr>
              <a:xfrm>
                <a:off x="6897188" y="3230816"/>
                <a:ext cx="2602200" cy="6127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⁡(3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−2)+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AB7299-A2E5-4993-F677-7EBD1641C2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188" y="3230816"/>
                <a:ext cx="2602200" cy="612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4">
            <a:extLst>
              <a:ext uri="{FF2B5EF4-FFF2-40B4-BE49-F238E27FC236}">
                <a16:creationId xmlns:a16="http://schemas.microsoft.com/office/drawing/2014/main" id="{ABC18890-6877-46DD-095B-6A6A4C147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6887" y="3290500"/>
            <a:ext cx="17796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Differentiation Results: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2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A2A72CAF-2CAA-12B4-2747-4F8D2FCED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2735" y="3527118"/>
            <a:ext cx="2247959" cy="311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2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  <p:bldP spid="5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118D6-5EA9-BF90-A2B6-6D1CB242F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617E-D70F-4555-74C8-19C2608B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E9B1F06-F07F-D57B-E5A2-8F6916ED08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E5262F0-91C5-2A37-5725-B439638BB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46F94-0BC8-11FD-5B40-D8AB26AC7644}"/>
              </a:ext>
            </a:extLst>
          </p:cNvPr>
          <p:cNvSpPr txBox="1"/>
          <p:nvPr/>
        </p:nvSpPr>
        <p:spPr>
          <a:xfrm>
            <a:off x="58269" y="661851"/>
            <a:ext cx="4774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DengXian" panose="02010600030101010101" pitchFamily="2" charset="-122"/>
                <a:ea typeface="DengXian" panose="02010600030101010101" pitchFamily="2" charset="-122"/>
              </a:rPr>
              <a:t>Find: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96B616-474D-B18C-CF26-C3F9F6CA8630}"/>
                  </a:ext>
                </a:extLst>
              </p:cNvPr>
              <p:cNvSpPr txBox="1"/>
              <p:nvPr/>
            </p:nvSpPr>
            <p:spPr>
              <a:xfrm>
                <a:off x="167126" y="1225999"/>
                <a:ext cx="1818428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den>
                          </m:f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96B616-474D-B18C-CF26-C3F9F6CA8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1225999"/>
                <a:ext cx="1818428" cy="818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C7ADD1-811C-715B-3E4F-0CB37D65DC66}"/>
                  </a:ext>
                </a:extLst>
              </p:cNvPr>
              <p:cNvSpPr txBox="1"/>
              <p:nvPr/>
            </p:nvSpPr>
            <p:spPr>
              <a:xfrm>
                <a:off x="2069434" y="1306773"/>
                <a:ext cx="2027434" cy="6127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func>
                        <m:func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|3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+2|</m:t>
                          </m:r>
                        </m:e>
                      </m:func>
                      <m:r>
                        <a:rPr lang="en-GB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GB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C7ADD1-811C-715B-3E4F-0CB37D65D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434" y="1306773"/>
                <a:ext cx="2027434" cy="612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D142D7-3548-158C-4DFB-2325B6572950}"/>
                  </a:ext>
                </a:extLst>
              </p:cNvPr>
              <p:cNvSpPr txBox="1"/>
              <p:nvPr/>
            </p:nvSpPr>
            <p:spPr>
              <a:xfrm>
                <a:off x="6326948" y="1225998"/>
                <a:ext cx="1818428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D142D7-3548-158C-4DFB-2325B6572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948" y="1225998"/>
                <a:ext cx="1818428" cy="8188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1F9CC1-16E3-8CFF-F875-3704F4C050AF}"/>
                  </a:ext>
                </a:extLst>
              </p:cNvPr>
              <p:cNvSpPr txBox="1"/>
              <p:nvPr/>
            </p:nvSpPr>
            <p:spPr>
              <a:xfrm>
                <a:off x="8229600" y="1247261"/>
                <a:ext cx="2652014" cy="145751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1F9CC1-16E3-8CFF-F875-3704F4C05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1247261"/>
                <a:ext cx="2652014" cy="14575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5A03D3-8FA2-3F4B-36F3-77ABA88D1D5C}"/>
                  </a:ext>
                </a:extLst>
              </p:cNvPr>
              <p:cNvSpPr txBox="1"/>
              <p:nvPr/>
            </p:nvSpPr>
            <p:spPr>
              <a:xfrm>
                <a:off x="167126" y="2783398"/>
                <a:ext cx="5617067" cy="265572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Remember that: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and, more generally,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This means that any integral of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will integrate to the natural log function.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5A03D3-8FA2-3F4B-36F3-77ABA88D1D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2783398"/>
                <a:ext cx="5617067" cy="2655727"/>
              </a:xfrm>
              <a:prstGeom prst="rect">
                <a:avLst/>
              </a:prstGeom>
              <a:blipFill>
                <a:blip r:embed="rId7"/>
                <a:stretch>
                  <a:fillRect l="-868" t="-1379" b="-27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6AE4ABF-0735-C853-3C24-2B89073D5E7E}"/>
                  </a:ext>
                </a:extLst>
              </p:cNvPr>
              <p:cNvSpPr txBox="1"/>
              <p:nvPr/>
            </p:nvSpPr>
            <p:spPr>
              <a:xfrm>
                <a:off x="6333847" y="2770553"/>
                <a:ext cx="2133599" cy="81887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6AE4ABF-0735-C853-3C24-2B89073D5E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847" y="2770553"/>
                <a:ext cx="2133599" cy="8188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401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  <p:bldP spid="7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3642D-1691-5494-93D9-B33FD2D77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C59E1-624C-6C8C-7E45-954302C0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3: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7D55616-03AF-7A97-E79D-ED0F39548B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F90AC8D-F9E3-B114-0FF2-521822EC4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7DDAF6-4F1D-3DB7-34DA-1010E2BBE1A1}"/>
              </a:ext>
            </a:extLst>
          </p:cNvPr>
          <p:cNvSpPr txBox="1"/>
          <p:nvPr/>
        </p:nvSpPr>
        <p:spPr>
          <a:xfrm>
            <a:off x="58269" y="661851"/>
            <a:ext cx="4774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DengXian" panose="02010600030101010101" pitchFamily="2" charset="-122"/>
                <a:ea typeface="DengXian" panose="02010600030101010101" pitchFamily="2" charset="-122"/>
              </a:rPr>
              <a:t>Find: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08CB23-D9CC-AF62-81B5-3041EA0FC31D}"/>
                  </a:ext>
                </a:extLst>
              </p:cNvPr>
              <p:cNvSpPr txBox="1"/>
              <p:nvPr/>
            </p:nvSpPr>
            <p:spPr>
              <a:xfrm>
                <a:off x="167126" y="1225999"/>
                <a:ext cx="1818428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nary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08CB23-D9CC-AF62-81B5-3041EA0FC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1225999"/>
                <a:ext cx="1818428" cy="818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F8F1970-5537-A171-430E-415C49869B69}"/>
                  </a:ext>
                </a:extLst>
              </p:cNvPr>
              <p:cNvSpPr txBox="1"/>
              <p:nvPr/>
            </p:nvSpPr>
            <p:spPr>
              <a:xfrm>
                <a:off x="167126" y="2383895"/>
                <a:ext cx="1818428" cy="61279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sSup>
                        <m:sSup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F8F1970-5537-A171-430E-415C49869B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6" y="2383895"/>
                <a:ext cx="1818428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95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634</Words>
  <Application>Microsoft Office PowerPoint</Application>
  <PresentationFormat>Widescreen</PresentationFormat>
  <Paragraphs>112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12 – Integration (Specification Reference 2.3.7)</vt:lpstr>
      <vt:lpstr>Unit 12 – Integration</vt:lpstr>
      <vt:lpstr>STARTER (Prerequisite atom check):</vt:lpstr>
      <vt:lpstr>Unit 12.3 – Integrating  f(ax+b)</vt:lpstr>
      <vt:lpstr>Integrating f(ax+b)</vt:lpstr>
      <vt:lpstr>Integrating f(ax+b)</vt:lpstr>
      <vt:lpstr>example 1:</vt:lpstr>
      <vt:lpstr>example 2:</vt:lpstr>
      <vt:lpstr>example 3:</vt:lpstr>
      <vt:lpstr>Quickfire Integrals - whiteboards</vt:lpstr>
      <vt:lpstr>TASK 1:</vt:lpstr>
      <vt:lpstr>Test your understanding 2</vt:lpstr>
      <vt:lpstr>Test your understanding 2</vt:lpstr>
      <vt:lpstr>Test your understanding 2</vt:lpstr>
      <vt:lpstr>Test your understanding 2</vt:lpstr>
      <vt:lpstr>Test your understanding 2</vt:lpstr>
      <vt:lpstr>Test your understanding 2</vt:lpstr>
      <vt:lpstr>Test your understanding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11</cp:revision>
  <dcterms:created xsi:type="dcterms:W3CDTF">2024-09-19T17:07:58Z</dcterms:created>
  <dcterms:modified xsi:type="dcterms:W3CDTF">2025-11-13T10:24:22Z</dcterms:modified>
</cp:coreProperties>
</file>