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sldIdLst>
    <p:sldId id="256" r:id="rId2"/>
    <p:sldId id="290" r:id="rId3"/>
    <p:sldId id="283" r:id="rId4"/>
    <p:sldId id="257" r:id="rId5"/>
    <p:sldId id="264" r:id="rId6"/>
    <p:sldId id="291" r:id="rId7"/>
    <p:sldId id="292" r:id="rId8"/>
    <p:sldId id="289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286" r:id="rId17"/>
    <p:sldId id="300" r:id="rId18"/>
    <p:sldId id="301" r:id="rId19"/>
    <p:sldId id="281" r:id="rId20"/>
    <p:sldId id="302" r:id="rId21"/>
    <p:sldId id="303" r:id="rId22"/>
    <p:sldId id="304" r:id="rId23"/>
    <p:sldId id="305" r:id="rId24"/>
    <p:sldId id="306" r:id="rId25"/>
    <p:sldId id="307" r:id="rId26"/>
    <p:sldId id="30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Evans" userId="67c3870f2eabd1e7" providerId="LiveId" clId="{9E0FD84D-EBF2-4B4F-981D-0BA3AD91397E}"/>
    <pc:docChg chg="undo custSel addSld delSld modSld sldOrd">
      <pc:chgData name="Craig Evans" userId="67c3870f2eabd1e7" providerId="LiveId" clId="{9E0FD84D-EBF2-4B4F-981D-0BA3AD91397E}" dt="2025-11-10T11:30:38.533" v="5553" actId="1076"/>
      <pc:docMkLst>
        <pc:docMk/>
      </pc:docMkLst>
      <pc:sldChg chg="addSp delSp modSp mod">
        <pc:chgData name="Craig Evans" userId="67c3870f2eabd1e7" providerId="LiveId" clId="{9E0FD84D-EBF2-4B4F-981D-0BA3AD91397E}" dt="2025-11-09T19:49:51.538" v="5472" actId="20577"/>
        <pc:sldMkLst>
          <pc:docMk/>
          <pc:sldMk cId="2640433975" sldId="256"/>
        </pc:sldMkLst>
        <pc:spChg chg="mod">
          <ac:chgData name="Craig Evans" userId="67c3870f2eabd1e7" providerId="LiveId" clId="{9E0FD84D-EBF2-4B4F-981D-0BA3AD91397E}" dt="2025-11-09T19:49:51.538" v="5472" actId="20577"/>
          <ac:spMkLst>
            <pc:docMk/>
            <pc:sldMk cId="2640433975" sldId="256"/>
            <ac:spMk id="2" creationId="{BCF5F5F6-C4B3-F100-C4DC-AB185ECA142A}"/>
          </ac:spMkLst>
        </pc:spChg>
      </pc:sldChg>
      <pc:sldChg chg="modSp mod">
        <pc:chgData name="Craig Evans" userId="67c3870f2eabd1e7" providerId="LiveId" clId="{9E0FD84D-EBF2-4B4F-981D-0BA3AD91397E}" dt="2025-11-09T19:49:57.217" v="5474" actId="20577"/>
        <pc:sldMkLst>
          <pc:docMk/>
          <pc:sldMk cId="3231833074" sldId="257"/>
        </pc:sldMkLst>
        <pc:spChg chg="mod">
          <ac:chgData name="Craig Evans" userId="67c3870f2eabd1e7" providerId="LiveId" clId="{9E0FD84D-EBF2-4B4F-981D-0BA3AD91397E}" dt="2025-11-09T19:49:57.217" v="5474" actId="20577"/>
          <ac:spMkLst>
            <pc:docMk/>
            <pc:sldMk cId="3231833074" sldId="257"/>
            <ac:spMk id="2" creationId="{CB0C5830-C825-A2CE-8A7F-4FE8EAB173FF}"/>
          </ac:spMkLst>
        </pc:spChg>
        <pc:spChg chg="mod">
          <ac:chgData name="Craig Evans" userId="67c3870f2eabd1e7" providerId="LiveId" clId="{9E0FD84D-EBF2-4B4F-981D-0BA3AD91397E}" dt="2025-10-25T17:32:55.356" v="542" actId="20577"/>
          <ac:spMkLst>
            <pc:docMk/>
            <pc:sldMk cId="3231833074" sldId="257"/>
            <ac:spMk id="3" creationId="{99CF7223-1457-B5D9-04C0-266968D9D8CA}"/>
          </ac:spMkLst>
        </pc:spChg>
      </pc:sldChg>
      <pc:sldChg chg="addSp delSp modSp mod delAnim modAnim">
        <pc:chgData name="Craig Evans" userId="67c3870f2eabd1e7" providerId="LiveId" clId="{9E0FD84D-EBF2-4B4F-981D-0BA3AD91397E}" dt="2025-10-25T17:38:33.056" v="997"/>
        <pc:sldMkLst>
          <pc:docMk/>
          <pc:sldMk cId="3170200773" sldId="264"/>
        </pc:sldMkLst>
        <pc:spChg chg="mod">
          <ac:chgData name="Craig Evans" userId="67c3870f2eabd1e7" providerId="LiveId" clId="{9E0FD84D-EBF2-4B4F-981D-0BA3AD91397E}" dt="2025-10-25T17:34:38.686" v="588" actId="207"/>
          <ac:spMkLst>
            <pc:docMk/>
            <pc:sldMk cId="3170200773" sldId="264"/>
            <ac:spMk id="2" creationId="{90C010F5-41AC-0B5D-1963-5F8CC5C4E789}"/>
          </ac:spMkLst>
        </pc:spChg>
        <pc:spChg chg="add mod">
          <ac:chgData name="Craig Evans" userId="67c3870f2eabd1e7" providerId="LiveId" clId="{9E0FD84D-EBF2-4B4F-981D-0BA3AD91397E}" dt="2025-10-25T17:38:21.366" v="994" actId="403"/>
          <ac:spMkLst>
            <pc:docMk/>
            <pc:sldMk cId="3170200773" sldId="264"/>
            <ac:spMk id="5" creationId="{DBAD1FFC-EE62-2416-F16B-95013E619245}"/>
          </ac:spMkLst>
        </pc:spChg>
      </pc:sldChg>
      <pc:sldChg chg="modSp mod">
        <pc:chgData name="Craig Evans" userId="67c3870f2eabd1e7" providerId="LiveId" clId="{9E0FD84D-EBF2-4B4F-981D-0BA3AD91397E}" dt="2025-10-26T11:05:11.355" v="5466" actId="20577"/>
        <pc:sldMkLst>
          <pc:docMk/>
          <pc:sldMk cId="2774207586" sldId="281"/>
        </pc:sldMkLst>
        <pc:spChg chg="mod">
          <ac:chgData name="Craig Evans" userId="67c3870f2eabd1e7" providerId="LiveId" clId="{9E0FD84D-EBF2-4B4F-981D-0BA3AD91397E}" dt="2025-10-26T11:05:11.355" v="5466" actId="20577"/>
          <ac:spMkLst>
            <pc:docMk/>
            <pc:sldMk cId="2774207586" sldId="281"/>
            <ac:spMk id="3" creationId="{7DEA02B4-A3FA-56CD-8FEE-B6682FFE4DF3}"/>
          </ac:spMkLst>
        </pc:spChg>
      </pc:sldChg>
      <pc:sldChg chg="addSp delSp modSp mod delAnim modAnim">
        <pc:chgData name="Craig Evans" userId="67c3870f2eabd1e7" providerId="LiveId" clId="{9E0FD84D-EBF2-4B4F-981D-0BA3AD91397E}" dt="2025-10-25T17:31:59.006" v="416" actId="20577"/>
        <pc:sldMkLst>
          <pc:docMk/>
          <pc:sldMk cId="1260629942" sldId="283"/>
        </pc:sldMkLst>
        <pc:spChg chg="mod">
          <ac:chgData name="Craig Evans" userId="67c3870f2eabd1e7" providerId="LiveId" clId="{9E0FD84D-EBF2-4B4F-981D-0BA3AD91397E}" dt="2025-10-25T17:31:59.006" v="416" actId="20577"/>
          <ac:spMkLst>
            <pc:docMk/>
            <pc:sldMk cId="1260629942" sldId="283"/>
            <ac:spMk id="2" creationId="{84EA2B5C-CE4B-22FE-8983-2D0188ABC6CF}"/>
          </ac:spMkLst>
        </pc:spChg>
        <pc:spChg chg="mod">
          <ac:chgData name="Craig Evans" userId="67c3870f2eabd1e7" providerId="LiveId" clId="{9E0FD84D-EBF2-4B4F-981D-0BA3AD91397E}" dt="2025-10-25T17:31:33.651" v="378" actId="1076"/>
          <ac:spMkLst>
            <pc:docMk/>
            <pc:sldMk cId="1260629942" sldId="283"/>
            <ac:spMk id="3" creationId="{F34EF228-B182-4789-44F1-D80BEBD38524}"/>
          </ac:spMkLst>
        </pc:spChg>
        <pc:spChg chg="add mod">
          <ac:chgData name="Craig Evans" userId="67c3870f2eabd1e7" providerId="LiveId" clId="{9E0FD84D-EBF2-4B4F-981D-0BA3AD91397E}" dt="2025-10-25T17:31:41.001" v="380" actId="1076"/>
          <ac:spMkLst>
            <pc:docMk/>
            <pc:sldMk cId="1260629942" sldId="283"/>
            <ac:spMk id="6" creationId="{7A09EB3D-7512-DB02-8B46-5B1B9629403B}"/>
          </ac:spMkLst>
        </pc:spChg>
        <pc:spChg chg="add mod">
          <ac:chgData name="Craig Evans" userId="67c3870f2eabd1e7" providerId="LiveId" clId="{9E0FD84D-EBF2-4B4F-981D-0BA3AD91397E}" dt="2025-10-25T17:31:43.443" v="381" actId="1076"/>
          <ac:spMkLst>
            <pc:docMk/>
            <pc:sldMk cId="1260629942" sldId="283"/>
            <ac:spMk id="8" creationId="{356A1253-5BB3-EA7A-E9A4-C87498F135AE}"/>
          </ac:spMkLst>
        </pc:spChg>
        <pc:spChg chg="add mod">
          <ac:chgData name="Craig Evans" userId="67c3870f2eabd1e7" providerId="LiveId" clId="{9E0FD84D-EBF2-4B4F-981D-0BA3AD91397E}" dt="2025-10-25T17:31:47.078" v="382" actId="1076"/>
          <ac:spMkLst>
            <pc:docMk/>
            <pc:sldMk cId="1260629942" sldId="283"/>
            <ac:spMk id="9" creationId="{D4F97451-9E79-FBE0-3BD1-CA5107A6A9F6}"/>
          </ac:spMkLst>
        </pc:spChg>
      </pc:sldChg>
      <pc:sldChg chg="addSp delSp modSp add del mod">
        <pc:chgData name="Craig Evans" userId="67c3870f2eabd1e7" providerId="LiveId" clId="{9E0FD84D-EBF2-4B4F-981D-0BA3AD91397E}" dt="2025-10-26T10:54:34" v="5152"/>
        <pc:sldMkLst>
          <pc:docMk/>
          <pc:sldMk cId="3846659148" sldId="286"/>
        </pc:sldMkLst>
        <pc:spChg chg="mod">
          <ac:chgData name="Craig Evans" userId="67c3870f2eabd1e7" providerId="LiveId" clId="{9E0FD84D-EBF2-4B4F-981D-0BA3AD91397E}" dt="2025-10-26T10:43:50.023" v="4791" actId="20577"/>
          <ac:spMkLst>
            <pc:docMk/>
            <pc:sldMk cId="3846659148" sldId="286"/>
            <ac:spMk id="2" creationId="{961CF2DF-DF64-1397-D1C9-04054E298BCC}"/>
          </ac:spMkLst>
        </pc:spChg>
        <pc:spChg chg="mod">
          <ac:chgData name="Craig Evans" userId="67c3870f2eabd1e7" providerId="LiveId" clId="{9E0FD84D-EBF2-4B4F-981D-0BA3AD91397E}" dt="2025-10-26T10:45:59.854" v="4887" actId="14100"/>
          <ac:spMkLst>
            <pc:docMk/>
            <pc:sldMk cId="3846659148" sldId="286"/>
            <ac:spMk id="3" creationId="{8EA2E61A-2D57-40C9-FEA5-316BB8D7D095}"/>
          </ac:spMkLst>
        </pc:spChg>
        <pc:spChg chg="mod">
          <ac:chgData name="Craig Evans" userId="67c3870f2eabd1e7" providerId="LiveId" clId="{9E0FD84D-EBF2-4B4F-981D-0BA3AD91397E}" dt="2025-10-26T10:46:01.756" v="4888" actId="1076"/>
          <ac:spMkLst>
            <pc:docMk/>
            <pc:sldMk cId="3846659148" sldId="286"/>
            <ac:spMk id="7" creationId="{FC9CD924-40FF-187B-72F4-DAD3D03F6747}"/>
          </ac:spMkLst>
        </pc:spChg>
        <pc:spChg chg="mod">
          <ac:chgData name="Craig Evans" userId="67c3870f2eabd1e7" providerId="LiveId" clId="{9E0FD84D-EBF2-4B4F-981D-0BA3AD91397E}" dt="2025-10-26T10:52:04.568" v="5073" actId="1076"/>
          <ac:spMkLst>
            <pc:docMk/>
            <pc:sldMk cId="3846659148" sldId="286"/>
            <ac:spMk id="8" creationId="{838E4DFE-74D7-93F4-95E3-9E9F44B74198}"/>
          </ac:spMkLst>
        </pc:spChg>
        <pc:spChg chg="mod">
          <ac:chgData name="Craig Evans" userId="67c3870f2eabd1e7" providerId="LiveId" clId="{9E0FD84D-EBF2-4B4F-981D-0BA3AD91397E}" dt="2025-10-26T10:46:24.362" v="4900" actId="20577"/>
          <ac:spMkLst>
            <pc:docMk/>
            <pc:sldMk cId="3846659148" sldId="286"/>
            <ac:spMk id="13" creationId="{7D853A76-934B-C3FB-8471-016A89FF3CA3}"/>
          </ac:spMkLst>
        </pc:spChg>
        <pc:spChg chg="mod">
          <ac:chgData name="Craig Evans" userId="67c3870f2eabd1e7" providerId="LiveId" clId="{9E0FD84D-EBF2-4B4F-981D-0BA3AD91397E}" dt="2025-10-26T10:52:04.568" v="5073" actId="1076"/>
          <ac:spMkLst>
            <pc:docMk/>
            <pc:sldMk cId="3846659148" sldId="286"/>
            <ac:spMk id="17" creationId="{47C8E910-E336-CD20-4AAE-D5168262BCF0}"/>
          </ac:spMkLst>
        </pc:spChg>
        <pc:spChg chg="mod">
          <ac:chgData name="Craig Evans" userId="67c3870f2eabd1e7" providerId="LiveId" clId="{9E0FD84D-EBF2-4B4F-981D-0BA3AD91397E}" dt="2025-10-26T10:48:01.711" v="4949" actId="1076"/>
          <ac:spMkLst>
            <pc:docMk/>
            <pc:sldMk cId="3846659148" sldId="286"/>
            <ac:spMk id="18" creationId="{9F3D4620-8D2B-1F29-F24F-9017F20F0966}"/>
          </ac:spMkLst>
        </pc:spChg>
        <pc:spChg chg="mod">
          <ac:chgData name="Craig Evans" userId="67c3870f2eabd1e7" providerId="LiveId" clId="{9E0FD84D-EBF2-4B4F-981D-0BA3AD91397E}" dt="2025-10-26T10:52:04.568" v="5073" actId="1076"/>
          <ac:spMkLst>
            <pc:docMk/>
            <pc:sldMk cId="3846659148" sldId="286"/>
            <ac:spMk id="19" creationId="{9335A671-9489-843F-0A05-643B0CB83C62}"/>
          </ac:spMkLst>
        </pc:spChg>
        <pc:spChg chg="mod">
          <ac:chgData name="Craig Evans" userId="67c3870f2eabd1e7" providerId="LiveId" clId="{9E0FD84D-EBF2-4B4F-981D-0BA3AD91397E}" dt="2025-10-26T10:48:52.998" v="4983" actId="6549"/>
          <ac:spMkLst>
            <pc:docMk/>
            <pc:sldMk cId="3846659148" sldId="286"/>
            <ac:spMk id="20" creationId="{8BC90184-C28C-D2B9-0996-D163166744DE}"/>
          </ac:spMkLst>
        </pc:spChg>
        <pc:spChg chg="mod">
          <ac:chgData name="Craig Evans" userId="67c3870f2eabd1e7" providerId="LiveId" clId="{9E0FD84D-EBF2-4B4F-981D-0BA3AD91397E}" dt="2025-10-26T10:52:04.568" v="5073" actId="1076"/>
          <ac:spMkLst>
            <pc:docMk/>
            <pc:sldMk cId="3846659148" sldId="286"/>
            <ac:spMk id="21" creationId="{11FFDCE0-8AE8-2754-4B6B-F047AC29BBF9}"/>
          </ac:spMkLst>
        </pc:spChg>
        <pc:spChg chg="mod">
          <ac:chgData name="Craig Evans" userId="67c3870f2eabd1e7" providerId="LiveId" clId="{9E0FD84D-EBF2-4B4F-981D-0BA3AD91397E}" dt="2025-10-26T10:50:36.804" v="5032" actId="20577"/>
          <ac:spMkLst>
            <pc:docMk/>
            <pc:sldMk cId="3846659148" sldId="286"/>
            <ac:spMk id="22" creationId="{5433B4E4-DA06-7E67-6D34-8B38CCBEFA97}"/>
          </ac:spMkLst>
        </pc:spChg>
        <pc:spChg chg="mod">
          <ac:chgData name="Craig Evans" userId="67c3870f2eabd1e7" providerId="LiveId" clId="{9E0FD84D-EBF2-4B4F-981D-0BA3AD91397E}" dt="2025-10-26T10:52:16.059" v="5079" actId="14100"/>
          <ac:spMkLst>
            <pc:docMk/>
            <pc:sldMk cId="3846659148" sldId="286"/>
            <ac:spMk id="23" creationId="{58ECCB85-A1C6-8D80-DD9E-59F24231AE04}"/>
          </ac:spMkLst>
        </pc:spChg>
        <pc:spChg chg="mod">
          <ac:chgData name="Craig Evans" userId="67c3870f2eabd1e7" providerId="LiveId" clId="{9E0FD84D-EBF2-4B4F-981D-0BA3AD91397E}" dt="2025-10-26T10:54:34" v="5152"/>
          <ac:spMkLst>
            <pc:docMk/>
            <pc:sldMk cId="3846659148" sldId="286"/>
            <ac:spMk id="24" creationId="{0592BAD0-8793-5F66-4A37-067462B18350}"/>
          </ac:spMkLst>
        </pc:spChg>
        <pc:spChg chg="mod">
          <ac:chgData name="Craig Evans" userId="67c3870f2eabd1e7" providerId="LiveId" clId="{9E0FD84D-EBF2-4B4F-981D-0BA3AD91397E}" dt="2025-10-26T10:53:15.929" v="5123" actId="14100"/>
          <ac:spMkLst>
            <pc:docMk/>
            <pc:sldMk cId="3846659148" sldId="286"/>
            <ac:spMk id="25" creationId="{B49EE4C3-0F21-AEEB-FC26-C23DA819194B}"/>
          </ac:spMkLst>
        </pc:spChg>
        <pc:graphicFrameChg chg="add mod modGraphic">
          <ac:chgData name="Craig Evans" userId="67c3870f2eabd1e7" providerId="LiveId" clId="{9E0FD84D-EBF2-4B4F-981D-0BA3AD91397E}" dt="2025-10-26T10:44:29.524" v="4797" actId="1076"/>
          <ac:graphicFrameMkLst>
            <pc:docMk/>
            <pc:sldMk cId="3846659148" sldId="286"/>
            <ac:graphicFrameMk id="5" creationId="{F3A29CFF-D6E9-7E70-B005-49B33C0D8C52}"/>
          </ac:graphicFrameMkLst>
        </pc:graphicFrameChg>
        <pc:picChg chg="mod">
          <ac:chgData name="Craig Evans" userId="67c3870f2eabd1e7" providerId="LiveId" clId="{9E0FD84D-EBF2-4B4F-981D-0BA3AD91397E}" dt="2025-10-26T10:53:27.026" v="5125" actId="1076"/>
          <ac:picMkLst>
            <pc:docMk/>
            <pc:sldMk cId="3846659148" sldId="286"/>
            <ac:picMk id="4" creationId="{CC4B45A2-4ADD-8C45-DC07-CF2CF6870264}"/>
          </ac:picMkLst>
        </pc:picChg>
      </pc:sldChg>
      <pc:sldChg chg="addSp delSp modSp mod delAnim modAnim">
        <pc:chgData name="Craig Evans" userId="67c3870f2eabd1e7" providerId="LiveId" clId="{9E0FD84D-EBF2-4B4F-981D-0BA3AD91397E}" dt="2025-10-25T18:04:51.837" v="1765"/>
        <pc:sldMkLst>
          <pc:docMk/>
          <pc:sldMk cId="828726679" sldId="289"/>
        </pc:sldMkLst>
        <pc:spChg chg="mod">
          <ac:chgData name="Craig Evans" userId="67c3870f2eabd1e7" providerId="LiveId" clId="{9E0FD84D-EBF2-4B4F-981D-0BA3AD91397E}" dt="2025-10-25T17:53:43.830" v="1531" actId="20577"/>
          <ac:spMkLst>
            <pc:docMk/>
            <pc:sldMk cId="828726679" sldId="289"/>
            <ac:spMk id="2" creationId="{3545F05B-C313-64B0-6B88-0159691B0CCB}"/>
          </ac:spMkLst>
        </pc:spChg>
        <pc:spChg chg="mod">
          <ac:chgData name="Craig Evans" userId="67c3870f2eabd1e7" providerId="LiveId" clId="{9E0FD84D-EBF2-4B4F-981D-0BA3AD91397E}" dt="2025-10-25T18:04:05.458" v="1750" actId="20577"/>
          <ac:spMkLst>
            <pc:docMk/>
            <pc:sldMk cId="828726679" sldId="289"/>
            <ac:spMk id="5" creationId="{41D03B77-1827-9EBD-CD2B-63C091C0C3D2}"/>
          </ac:spMkLst>
        </pc:spChg>
        <pc:spChg chg="add mod">
          <ac:chgData name="Craig Evans" userId="67c3870f2eabd1e7" providerId="LiveId" clId="{9E0FD84D-EBF2-4B4F-981D-0BA3AD91397E}" dt="2025-10-25T18:04:43.069" v="1764" actId="14100"/>
          <ac:spMkLst>
            <pc:docMk/>
            <pc:sldMk cId="828726679" sldId="289"/>
            <ac:spMk id="16" creationId="{E4DD12E4-0E06-DF4B-B3CF-494A89CBBFC8}"/>
          </ac:spMkLst>
        </pc:spChg>
        <pc:picChg chg="add mod">
          <ac:chgData name="Craig Evans" userId="67c3870f2eabd1e7" providerId="LiveId" clId="{9E0FD84D-EBF2-4B4F-981D-0BA3AD91397E}" dt="2025-10-25T17:54:13.865" v="1535" actId="1076"/>
          <ac:picMkLst>
            <pc:docMk/>
            <pc:sldMk cId="828726679" sldId="289"/>
            <ac:picMk id="8" creationId="{820B8988-901D-2ED6-AB45-572B8C380FC6}"/>
          </ac:picMkLst>
        </pc:picChg>
      </pc:sldChg>
      <pc:sldChg chg="modSp add mod">
        <pc:chgData name="Craig Evans" userId="67c3870f2eabd1e7" providerId="LiveId" clId="{9E0FD84D-EBF2-4B4F-981D-0BA3AD91397E}" dt="2025-11-09T19:49:53.939" v="5473" actId="20577"/>
        <pc:sldMkLst>
          <pc:docMk/>
          <pc:sldMk cId="2639245139" sldId="290"/>
        </pc:sldMkLst>
        <pc:spChg chg="mod">
          <ac:chgData name="Craig Evans" userId="67c3870f2eabd1e7" providerId="LiveId" clId="{9E0FD84D-EBF2-4B4F-981D-0BA3AD91397E}" dt="2025-11-09T19:49:53.939" v="5473" actId="20577"/>
          <ac:spMkLst>
            <pc:docMk/>
            <pc:sldMk cId="2639245139" sldId="290"/>
            <ac:spMk id="2" creationId="{4EE92EDB-19D4-C363-7AFB-AA00356D73CC}"/>
          </ac:spMkLst>
        </pc:spChg>
        <pc:picChg chg="mod">
          <ac:chgData name="Craig Evans" userId="67c3870f2eabd1e7" providerId="LiveId" clId="{9E0FD84D-EBF2-4B4F-981D-0BA3AD91397E}" dt="2025-10-25T17:23:16.537" v="78" actId="1076"/>
          <ac:picMkLst>
            <pc:docMk/>
            <pc:sldMk cId="2639245139" sldId="290"/>
            <ac:picMk id="6" creationId="{BD5E74B1-C2CD-9BB0-97AC-7090F76D31B4}"/>
          </ac:picMkLst>
        </pc:picChg>
      </pc:sldChg>
      <pc:sldChg chg="addSp delSp modSp add mod modAnim">
        <pc:chgData name="Craig Evans" userId="67c3870f2eabd1e7" providerId="LiveId" clId="{9E0FD84D-EBF2-4B4F-981D-0BA3AD91397E}" dt="2025-10-25T17:46:20.177" v="1442" actId="1076"/>
        <pc:sldMkLst>
          <pc:docMk/>
          <pc:sldMk cId="1108426555" sldId="291"/>
        </pc:sldMkLst>
        <pc:spChg chg="mod">
          <ac:chgData name="Craig Evans" userId="67c3870f2eabd1e7" providerId="LiveId" clId="{9E0FD84D-EBF2-4B4F-981D-0BA3AD91397E}" dt="2025-10-25T17:39:26.089" v="1079" actId="20577"/>
          <ac:spMkLst>
            <pc:docMk/>
            <pc:sldMk cId="1108426555" sldId="291"/>
            <ac:spMk id="5" creationId="{44A2F226-F0EA-69F9-DEC3-2313C97712CF}"/>
          </ac:spMkLst>
        </pc:spChg>
        <pc:spChg chg="add mod">
          <ac:chgData name="Craig Evans" userId="67c3870f2eabd1e7" providerId="LiveId" clId="{9E0FD84D-EBF2-4B4F-981D-0BA3AD91397E}" dt="2025-10-25T17:40:34.664" v="1094" actId="1076"/>
          <ac:spMkLst>
            <pc:docMk/>
            <pc:sldMk cId="1108426555" sldId="291"/>
            <ac:spMk id="7" creationId="{95C08F7D-38C9-2C47-B26B-403082D2CE8A}"/>
          </ac:spMkLst>
        </pc:spChg>
        <pc:spChg chg="add mod">
          <ac:chgData name="Craig Evans" userId="67c3870f2eabd1e7" providerId="LiveId" clId="{9E0FD84D-EBF2-4B4F-981D-0BA3AD91397E}" dt="2025-10-25T17:41:09.073" v="1107" actId="1076"/>
          <ac:spMkLst>
            <pc:docMk/>
            <pc:sldMk cId="1108426555" sldId="291"/>
            <ac:spMk id="9" creationId="{198026FD-7312-4EDD-3821-012A86DC1B76}"/>
          </ac:spMkLst>
        </pc:spChg>
        <pc:spChg chg="add mod">
          <ac:chgData name="Craig Evans" userId="67c3870f2eabd1e7" providerId="LiveId" clId="{9E0FD84D-EBF2-4B4F-981D-0BA3AD91397E}" dt="2025-10-25T17:41:24.447" v="1111" actId="1076"/>
          <ac:spMkLst>
            <pc:docMk/>
            <pc:sldMk cId="1108426555" sldId="291"/>
            <ac:spMk id="10" creationId="{13D026B2-37DB-ABAC-E73E-76BBD0BD2B6F}"/>
          </ac:spMkLst>
        </pc:spChg>
        <pc:spChg chg="add mod">
          <ac:chgData name="Craig Evans" userId="67c3870f2eabd1e7" providerId="LiveId" clId="{9E0FD84D-EBF2-4B4F-981D-0BA3AD91397E}" dt="2025-10-25T17:42:23.729" v="1183" actId="14100"/>
          <ac:spMkLst>
            <pc:docMk/>
            <pc:sldMk cId="1108426555" sldId="291"/>
            <ac:spMk id="11" creationId="{11AE2C71-928E-54B0-C253-5877E9FC7A3D}"/>
          </ac:spMkLst>
        </pc:spChg>
        <pc:spChg chg="add mod">
          <ac:chgData name="Craig Evans" userId="67c3870f2eabd1e7" providerId="LiveId" clId="{9E0FD84D-EBF2-4B4F-981D-0BA3AD91397E}" dt="2025-10-25T17:43:29.981" v="1273" actId="20577"/>
          <ac:spMkLst>
            <pc:docMk/>
            <pc:sldMk cId="1108426555" sldId="291"/>
            <ac:spMk id="13" creationId="{7AA9A105-6757-2CF4-E62C-737865CC5C18}"/>
          </ac:spMkLst>
        </pc:spChg>
        <pc:spChg chg="add mod">
          <ac:chgData name="Craig Evans" userId="67c3870f2eabd1e7" providerId="LiveId" clId="{9E0FD84D-EBF2-4B4F-981D-0BA3AD91397E}" dt="2025-10-25T17:46:20.177" v="1442" actId="1076"/>
          <ac:spMkLst>
            <pc:docMk/>
            <pc:sldMk cId="1108426555" sldId="291"/>
            <ac:spMk id="17" creationId="{52F3C55B-3022-DF03-46FD-B60B79B6886F}"/>
          </ac:spMkLst>
        </pc:spChg>
        <pc:picChg chg="add mod">
          <ac:chgData name="Craig Evans" userId="67c3870f2eabd1e7" providerId="LiveId" clId="{9E0FD84D-EBF2-4B4F-981D-0BA3AD91397E}" dt="2025-10-25T17:40:06.501" v="1082" actId="1076"/>
          <ac:picMkLst>
            <pc:docMk/>
            <pc:sldMk cId="1108426555" sldId="291"/>
            <ac:picMk id="3" creationId="{46A30A7C-074D-E054-7CF0-275E2C701682}"/>
          </ac:picMkLst>
        </pc:picChg>
        <pc:picChg chg="add mod">
          <ac:chgData name="Craig Evans" userId="67c3870f2eabd1e7" providerId="LiveId" clId="{9E0FD84D-EBF2-4B4F-981D-0BA3AD91397E}" dt="2025-10-25T17:43:47.125" v="1276" actId="14100"/>
          <ac:picMkLst>
            <pc:docMk/>
            <pc:sldMk cId="1108426555" sldId="291"/>
            <ac:picMk id="12" creationId="{B2E59978-8DB9-FB68-B5B1-8686D46E0B10}"/>
          </ac:picMkLst>
        </pc:picChg>
        <pc:picChg chg="add mod">
          <ac:chgData name="Craig Evans" userId="67c3870f2eabd1e7" providerId="LiveId" clId="{9E0FD84D-EBF2-4B4F-981D-0BA3AD91397E}" dt="2025-10-25T17:44:16.037" v="1284" actId="14100"/>
          <ac:picMkLst>
            <pc:docMk/>
            <pc:sldMk cId="1108426555" sldId="291"/>
            <ac:picMk id="15" creationId="{65069C25-3561-269B-7EEF-1507335598DA}"/>
          </ac:picMkLst>
        </pc:picChg>
        <pc:picChg chg="add mod">
          <ac:chgData name="Craig Evans" userId="67c3870f2eabd1e7" providerId="LiveId" clId="{9E0FD84D-EBF2-4B4F-981D-0BA3AD91397E}" dt="2025-10-25T17:44:34.129" v="1288" actId="14100"/>
          <ac:picMkLst>
            <pc:docMk/>
            <pc:sldMk cId="1108426555" sldId="291"/>
            <ac:picMk id="16" creationId="{A25F176A-6CC0-8C8A-400D-C3DB9068A6F7}"/>
          </ac:picMkLst>
        </pc:picChg>
      </pc:sldChg>
      <pc:sldChg chg="addSp delSp modSp add mod delAnim modAnim">
        <pc:chgData name="Craig Evans" userId="67c3870f2eabd1e7" providerId="LiveId" clId="{9E0FD84D-EBF2-4B4F-981D-0BA3AD91397E}" dt="2025-10-25T17:52:44.383" v="1513"/>
        <pc:sldMkLst>
          <pc:docMk/>
          <pc:sldMk cId="488742557" sldId="292"/>
        </pc:sldMkLst>
        <pc:spChg chg="mod">
          <ac:chgData name="Craig Evans" userId="67c3870f2eabd1e7" providerId="LiveId" clId="{9E0FD84D-EBF2-4B4F-981D-0BA3AD91397E}" dt="2025-10-25T17:50:05.521" v="1480" actId="1076"/>
          <ac:spMkLst>
            <pc:docMk/>
            <pc:sldMk cId="488742557" sldId="292"/>
            <ac:spMk id="7" creationId="{CB3C6B52-5BFA-B10C-B0E5-80BBB0FBD60D}"/>
          </ac:spMkLst>
        </pc:spChg>
        <pc:spChg chg="mod">
          <ac:chgData name="Craig Evans" userId="67c3870f2eabd1e7" providerId="LiveId" clId="{9E0FD84D-EBF2-4B4F-981D-0BA3AD91397E}" dt="2025-10-25T17:49:14.740" v="1462" actId="1076"/>
          <ac:spMkLst>
            <pc:docMk/>
            <pc:sldMk cId="488742557" sldId="292"/>
            <ac:spMk id="9" creationId="{B1B7BD72-9426-4EC7-9B90-D64534027F86}"/>
          </ac:spMkLst>
        </pc:spChg>
        <pc:spChg chg="mod">
          <ac:chgData name="Craig Evans" userId="67c3870f2eabd1e7" providerId="LiveId" clId="{9E0FD84D-EBF2-4B4F-981D-0BA3AD91397E}" dt="2025-10-25T17:49:19.677" v="1463" actId="1076"/>
          <ac:spMkLst>
            <pc:docMk/>
            <pc:sldMk cId="488742557" sldId="292"/>
            <ac:spMk id="10" creationId="{84688A21-D8FF-3A58-7C29-BAE4C794FEE0}"/>
          </ac:spMkLst>
        </pc:spChg>
        <pc:spChg chg="add mod">
          <ac:chgData name="Craig Evans" userId="67c3870f2eabd1e7" providerId="LiveId" clId="{9E0FD84D-EBF2-4B4F-981D-0BA3AD91397E}" dt="2025-10-25T17:51:26.636" v="1497" actId="20577"/>
          <ac:spMkLst>
            <pc:docMk/>
            <pc:sldMk cId="488742557" sldId="292"/>
            <ac:spMk id="22" creationId="{1352CB24-BA3A-9CE2-D91E-062B703B12A3}"/>
          </ac:spMkLst>
        </pc:spChg>
        <pc:spChg chg="add mod">
          <ac:chgData name="Craig Evans" userId="67c3870f2eabd1e7" providerId="LiveId" clId="{9E0FD84D-EBF2-4B4F-981D-0BA3AD91397E}" dt="2025-10-25T17:52:35.388" v="1512" actId="14100"/>
          <ac:spMkLst>
            <pc:docMk/>
            <pc:sldMk cId="488742557" sldId="292"/>
            <ac:spMk id="25" creationId="{B3F7A25F-739E-B4F1-92C6-5B51A68409DF}"/>
          </ac:spMkLst>
        </pc:spChg>
        <pc:picChg chg="add mod modCrop">
          <ac:chgData name="Craig Evans" userId="67c3870f2eabd1e7" providerId="LiveId" clId="{9E0FD84D-EBF2-4B4F-981D-0BA3AD91397E}" dt="2025-10-25T17:49:10.275" v="1461" actId="1076"/>
          <ac:picMkLst>
            <pc:docMk/>
            <pc:sldMk cId="488742557" sldId="292"/>
            <ac:picMk id="6" creationId="{E0F8F059-9E05-F50C-263C-1EB8525D229B}"/>
          </ac:picMkLst>
        </pc:picChg>
      </pc:sldChg>
      <pc:sldChg chg="addSp delSp modSp add mod modAnim">
        <pc:chgData name="Craig Evans" userId="67c3870f2eabd1e7" providerId="LiveId" clId="{9E0FD84D-EBF2-4B4F-981D-0BA3AD91397E}" dt="2025-10-25T18:04:58.521" v="1768" actId="6549"/>
        <pc:sldMkLst>
          <pc:docMk/>
          <pc:sldMk cId="2140698004" sldId="293"/>
        </pc:sldMkLst>
        <pc:spChg chg="mod">
          <ac:chgData name="Craig Evans" userId="67c3870f2eabd1e7" providerId="LiveId" clId="{9E0FD84D-EBF2-4B4F-981D-0BA3AD91397E}" dt="2025-10-25T18:00:02.578" v="1677" actId="6549"/>
          <ac:spMkLst>
            <pc:docMk/>
            <pc:sldMk cId="2140698004" sldId="293"/>
            <ac:spMk id="2" creationId="{7012183B-39A0-19AB-3856-D776E11FF657}"/>
          </ac:spMkLst>
        </pc:spChg>
        <pc:spChg chg="mod">
          <ac:chgData name="Craig Evans" userId="67c3870f2eabd1e7" providerId="LiveId" clId="{9E0FD84D-EBF2-4B4F-981D-0BA3AD91397E}" dt="2025-10-25T18:04:58.521" v="1768" actId="6549"/>
          <ac:spMkLst>
            <pc:docMk/>
            <pc:sldMk cId="2140698004" sldId="293"/>
            <ac:spMk id="5" creationId="{2C328A72-82C7-A04F-6789-D5DD56BDC39A}"/>
          </ac:spMkLst>
        </pc:spChg>
        <pc:picChg chg="add mod">
          <ac:chgData name="Craig Evans" userId="67c3870f2eabd1e7" providerId="LiveId" clId="{9E0FD84D-EBF2-4B4F-981D-0BA3AD91397E}" dt="2025-10-25T18:00:36.049" v="1681" actId="1076"/>
          <ac:picMkLst>
            <pc:docMk/>
            <pc:sldMk cId="2140698004" sldId="293"/>
            <ac:picMk id="3" creationId="{6AE41571-42F6-BBA9-B3CD-2F6A329FE802}"/>
          </ac:picMkLst>
        </pc:picChg>
      </pc:sldChg>
      <pc:sldChg chg="modSp add mod ord">
        <pc:chgData name="Craig Evans" userId="67c3870f2eabd1e7" providerId="LiveId" clId="{9E0FD84D-EBF2-4B4F-981D-0BA3AD91397E}" dt="2025-11-09T19:50:03.654" v="5475" actId="20577"/>
        <pc:sldMkLst>
          <pc:docMk/>
          <pc:sldMk cId="3057243145" sldId="294"/>
        </pc:sldMkLst>
        <pc:spChg chg="mod">
          <ac:chgData name="Craig Evans" userId="67c3870f2eabd1e7" providerId="LiveId" clId="{9E0FD84D-EBF2-4B4F-981D-0BA3AD91397E}" dt="2025-11-09T19:50:03.654" v="5475" actId="20577"/>
          <ac:spMkLst>
            <pc:docMk/>
            <pc:sldMk cId="3057243145" sldId="294"/>
            <ac:spMk id="2" creationId="{94B68E24-7A19-F9F3-E619-724CA973D4BA}"/>
          </ac:spMkLst>
        </pc:spChg>
        <pc:spChg chg="mod">
          <ac:chgData name="Craig Evans" userId="67c3870f2eabd1e7" providerId="LiveId" clId="{9E0FD84D-EBF2-4B4F-981D-0BA3AD91397E}" dt="2025-10-25T18:06:22.045" v="1997" actId="20577"/>
          <ac:spMkLst>
            <pc:docMk/>
            <pc:sldMk cId="3057243145" sldId="294"/>
            <ac:spMk id="3" creationId="{F009CEEA-27DC-9FEB-5DD1-C3CF37B2776F}"/>
          </ac:spMkLst>
        </pc:spChg>
      </pc:sldChg>
      <pc:sldChg chg="addSp delSp modSp add mod modAnim">
        <pc:chgData name="Craig Evans" userId="67c3870f2eabd1e7" providerId="LiveId" clId="{9E0FD84D-EBF2-4B4F-981D-0BA3AD91397E}" dt="2025-10-25T18:08:45.807" v="2045"/>
        <pc:sldMkLst>
          <pc:docMk/>
          <pc:sldMk cId="3371364174" sldId="295"/>
        </pc:sldMkLst>
        <pc:spChg chg="mod">
          <ac:chgData name="Craig Evans" userId="67c3870f2eabd1e7" providerId="LiveId" clId="{9E0FD84D-EBF2-4B4F-981D-0BA3AD91397E}" dt="2025-10-25T18:07:50.063" v="2031" actId="207"/>
          <ac:spMkLst>
            <pc:docMk/>
            <pc:sldMk cId="3371364174" sldId="295"/>
            <ac:spMk id="2" creationId="{B97835BA-E1B3-437F-1FD9-17914D977480}"/>
          </ac:spMkLst>
        </pc:spChg>
        <pc:spChg chg="mod">
          <ac:chgData name="Craig Evans" userId="67c3870f2eabd1e7" providerId="LiveId" clId="{9E0FD84D-EBF2-4B4F-981D-0BA3AD91397E}" dt="2025-10-25T18:08:15.778" v="2040" actId="27636"/>
          <ac:spMkLst>
            <pc:docMk/>
            <pc:sldMk cId="3371364174" sldId="295"/>
            <ac:spMk id="3" creationId="{65B878BF-18D2-E62E-CBCD-CDF9AC49C1FD}"/>
          </ac:spMkLst>
        </pc:spChg>
      </pc:sldChg>
      <pc:sldChg chg="addSp delSp modSp add mod modAnim">
        <pc:chgData name="Craig Evans" userId="67c3870f2eabd1e7" providerId="LiveId" clId="{9E0FD84D-EBF2-4B4F-981D-0BA3AD91397E}" dt="2025-10-26T09:38:09.664" v="2068" actId="403"/>
        <pc:sldMkLst>
          <pc:docMk/>
          <pc:sldMk cId="4239337672" sldId="296"/>
        </pc:sldMkLst>
        <pc:spChg chg="mod">
          <ac:chgData name="Craig Evans" userId="67c3870f2eabd1e7" providerId="LiveId" clId="{9E0FD84D-EBF2-4B4F-981D-0BA3AD91397E}" dt="2025-10-26T09:38:09.664" v="2068" actId="403"/>
          <ac:spMkLst>
            <pc:docMk/>
            <pc:sldMk cId="4239337672" sldId="296"/>
            <ac:spMk id="3" creationId="{2C23849A-247C-327F-3987-157A10DBDD05}"/>
          </ac:spMkLst>
        </pc:spChg>
      </pc:sldChg>
      <pc:sldChg chg="addSp delSp modSp add mod">
        <pc:chgData name="Craig Evans" userId="67c3870f2eabd1e7" providerId="LiveId" clId="{9E0FD84D-EBF2-4B4F-981D-0BA3AD91397E}" dt="2025-10-26T09:39:56.654" v="2083" actId="1076"/>
        <pc:sldMkLst>
          <pc:docMk/>
          <pc:sldMk cId="1475631985" sldId="297"/>
        </pc:sldMkLst>
        <pc:graphicFrameChg chg="add mod modGraphic">
          <ac:chgData name="Craig Evans" userId="67c3870f2eabd1e7" providerId="LiveId" clId="{9E0FD84D-EBF2-4B4F-981D-0BA3AD91397E}" dt="2025-10-26T09:39:56.654" v="2083" actId="1076"/>
          <ac:graphicFrameMkLst>
            <pc:docMk/>
            <pc:sldMk cId="1475631985" sldId="297"/>
            <ac:graphicFrameMk id="6" creationId="{44A4ECA7-59EA-A8B1-32ED-C4CC00654D44}"/>
          </ac:graphicFrameMkLst>
        </pc:graphicFrameChg>
      </pc:sldChg>
      <pc:sldChg chg="addSp delSp modSp add mod">
        <pc:chgData name="Craig Evans" userId="67c3870f2eabd1e7" providerId="LiveId" clId="{9E0FD84D-EBF2-4B4F-981D-0BA3AD91397E}" dt="2025-10-26T10:31:44.031" v="4295" actId="1076"/>
        <pc:sldMkLst>
          <pc:docMk/>
          <pc:sldMk cId="1133012937" sldId="298"/>
        </pc:sldMkLst>
        <pc:spChg chg="add mod">
          <ac:chgData name="Craig Evans" userId="67c3870f2eabd1e7" providerId="LiveId" clId="{9E0FD84D-EBF2-4B4F-981D-0BA3AD91397E}" dt="2025-10-26T09:40:39.958" v="2098"/>
          <ac:spMkLst>
            <pc:docMk/>
            <pc:sldMk cId="1133012937" sldId="298"/>
            <ac:spMk id="5" creationId="{ED6DB017-8155-E93F-6EAF-82070BCEC389}"/>
          </ac:spMkLst>
        </pc:spChg>
        <pc:spChg chg="add mod">
          <ac:chgData name="Craig Evans" userId="67c3870f2eabd1e7" providerId="LiveId" clId="{9E0FD84D-EBF2-4B4F-981D-0BA3AD91397E}" dt="2025-10-26T09:40:48.035" v="2107" actId="1076"/>
          <ac:spMkLst>
            <pc:docMk/>
            <pc:sldMk cId="1133012937" sldId="298"/>
            <ac:spMk id="11" creationId="{4233DDC2-77A9-449A-06B5-0614623D58B0}"/>
          </ac:spMkLst>
        </pc:spChg>
        <pc:spChg chg="add mod">
          <ac:chgData name="Craig Evans" userId="67c3870f2eabd1e7" providerId="LiveId" clId="{9E0FD84D-EBF2-4B4F-981D-0BA3AD91397E}" dt="2025-10-26T10:31:44.031" v="4295" actId="1076"/>
          <ac:spMkLst>
            <pc:docMk/>
            <pc:sldMk cId="1133012937" sldId="298"/>
            <ac:spMk id="13" creationId="{4D9B9835-7B36-FD31-F9EF-815254B5D9D9}"/>
          </ac:spMkLst>
        </pc:spChg>
        <pc:spChg chg="add mod">
          <ac:chgData name="Craig Evans" userId="67c3870f2eabd1e7" providerId="LiveId" clId="{9E0FD84D-EBF2-4B4F-981D-0BA3AD91397E}" dt="2025-10-26T09:41:07.097" v="2114" actId="1076"/>
          <ac:spMkLst>
            <pc:docMk/>
            <pc:sldMk cId="1133012937" sldId="298"/>
            <ac:spMk id="14" creationId="{4FE23141-BBBB-4B6A-C103-F9FDC221408D}"/>
          </ac:spMkLst>
        </pc:spChg>
        <pc:spChg chg="add">
          <ac:chgData name="Craig Evans" userId="67c3870f2eabd1e7" providerId="LiveId" clId="{9E0FD84D-EBF2-4B4F-981D-0BA3AD91397E}" dt="2025-10-26T09:40:55.192" v="2111"/>
          <ac:spMkLst>
            <pc:docMk/>
            <pc:sldMk cId="1133012937" sldId="298"/>
            <ac:spMk id="15" creationId="{22574E1D-534C-DAC9-C586-C764D74D4F9F}"/>
          </ac:spMkLst>
        </pc:spChg>
        <pc:picChg chg="add mod">
          <ac:chgData name="Craig Evans" userId="67c3870f2eabd1e7" providerId="LiveId" clId="{9E0FD84D-EBF2-4B4F-981D-0BA3AD91397E}" dt="2025-10-26T09:41:15.941" v="2117" actId="1076"/>
          <ac:picMkLst>
            <pc:docMk/>
            <pc:sldMk cId="1133012937" sldId="298"/>
            <ac:picMk id="2049" creationId="{BE589706-B385-211F-0315-A79A3B94474C}"/>
          </ac:picMkLst>
        </pc:picChg>
        <pc:picChg chg="add mod">
          <ac:chgData name="Craig Evans" userId="67c3870f2eabd1e7" providerId="LiveId" clId="{9E0FD84D-EBF2-4B4F-981D-0BA3AD91397E}" dt="2025-10-26T09:41:07.097" v="2114" actId="1076"/>
          <ac:picMkLst>
            <pc:docMk/>
            <pc:sldMk cId="1133012937" sldId="298"/>
            <ac:picMk id="2050" creationId="{102DEC21-8360-BA33-4C51-2735B7EB3E04}"/>
          </ac:picMkLst>
        </pc:picChg>
        <pc:picChg chg="add mod">
          <ac:chgData name="Craig Evans" userId="67c3870f2eabd1e7" providerId="LiveId" clId="{9E0FD84D-EBF2-4B4F-981D-0BA3AD91397E}" dt="2025-10-26T09:41:11.415" v="2115" actId="1076"/>
          <ac:picMkLst>
            <pc:docMk/>
            <pc:sldMk cId="1133012937" sldId="298"/>
            <ac:picMk id="2051" creationId="{D7907A5C-B925-ACF6-37DF-FCF3965FBCFC}"/>
          </ac:picMkLst>
        </pc:picChg>
      </pc:sldChg>
      <pc:sldChg chg="addSp delSp modSp add mod ord delAnim modAnim">
        <pc:chgData name="Craig Evans" userId="67c3870f2eabd1e7" providerId="LiveId" clId="{9E0FD84D-EBF2-4B4F-981D-0BA3AD91397E}" dt="2025-10-26T10:31:24.373" v="4291" actId="478"/>
        <pc:sldMkLst>
          <pc:docMk/>
          <pc:sldMk cId="2918469075" sldId="299"/>
        </pc:sldMkLst>
        <pc:spChg chg="add del mod">
          <ac:chgData name="Craig Evans" userId="67c3870f2eabd1e7" providerId="LiveId" clId="{9E0FD84D-EBF2-4B4F-981D-0BA3AD91397E}" dt="2025-10-26T09:54:28.322" v="2443" actId="478"/>
          <ac:spMkLst>
            <pc:docMk/>
            <pc:sldMk cId="2918469075" sldId="299"/>
            <ac:spMk id="3" creationId="{2A10E038-106B-25FF-146B-C0C5847D1D6A}"/>
          </ac:spMkLst>
        </pc:spChg>
        <pc:spChg chg="add mod">
          <ac:chgData name="Craig Evans" userId="67c3870f2eabd1e7" providerId="LiveId" clId="{9E0FD84D-EBF2-4B4F-981D-0BA3AD91397E}" dt="2025-10-26T09:46:12.289" v="2190" actId="14100"/>
          <ac:spMkLst>
            <pc:docMk/>
            <pc:sldMk cId="2918469075" sldId="299"/>
            <ac:spMk id="6" creationId="{1E3E46C9-53EB-FE25-C6E7-3E0C895E0F40}"/>
          </ac:spMkLst>
        </pc:spChg>
        <pc:spChg chg="add mod">
          <ac:chgData name="Craig Evans" userId="67c3870f2eabd1e7" providerId="LiveId" clId="{9E0FD84D-EBF2-4B4F-981D-0BA3AD91397E}" dt="2025-10-26T09:48:25.554" v="2254" actId="6549"/>
          <ac:spMkLst>
            <pc:docMk/>
            <pc:sldMk cId="2918469075" sldId="299"/>
            <ac:spMk id="9" creationId="{46E6A250-74E4-DCD1-9239-A9A56FD52168}"/>
          </ac:spMkLst>
        </pc:spChg>
        <pc:spChg chg="add mod">
          <ac:chgData name="Craig Evans" userId="67c3870f2eabd1e7" providerId="LiveId" clId="{9E0FD84D-EBF2-4B4F-981D-0BA3AD91397E}" dt="2025-10-26T09:49:01.688" v="2262" actId="207"/>
          <ac:spMkLst>
            <pc:docMk/>
            <pc:sldMk cId="2918469075" sldId="299"/>
            <ac:spMk id="10" creationId="{1CE50F15-CA96-DD1F-5DEA-2CD0975B9102}"/>
          </ac:spMkLst>
        </pc:spChg>
        <pc:spChg chg="add mod">
          <ac:chgData name="Craig Evans" userId="67c3870f2eabd1e7" providerId="LiveId" clId="{9E0FD84D-EBF2-4B4F-981D-0BA3AD91397E}" dt="2025-10-26T09:49:42.022" v="2281" actId="1076"/>
          <ac:spMkLst>
            <pc:docMk/>
            <pc:sldMk cId="2918469075" sldId="299"/>
            <ac:spMk id="12" creationId="{E4F5CA77-7484-91BE-4470-F02A722C25DC}"/>
          </ac:spMkLst>
        </pc:spChg>
      </pc:sldChg>
      <pc:sldChg chg="addSp delSp modSp add mod delAnim modAnim">
        <pc:chgData name="Craig Evans" userId="67c3870f2eabd1e7" providerId="LiveId" clId="{9E0FD84D-EBF2-4B4F-981D-0BA3AD91397E}" dt="2025-10-26T10:31:21.700" v="4290" actId="478"/>
        <pc:sldMkLst>
          <pc:docMk/>
          <pc:sldMk cId="775680754" sldId="300"/>
        </pc:sldMkLst>
        <pc:spChg chg="mod">
          <ac:chgData name="Craig Evans" userId="67c3870f2eabd1e7" providerId="LiveId" clId="{9E0FD84D-EBF2-4B4F-981D-0BA3AD91397E}" dt="2025-10-26T09:50:06.246" v="2286" actId="20577"/>
          <ac:spMkLst>
            <pc:docMk/>
            <pc:sldMk cId="775680754" sldId="300"/>
            <ac:spMk id="2" creationId="{AA56019F-A53E-396E-277A-DA97E8A908A4}"/>
          </ac:spMkLst>
        </pc:spChg>
        <pc:spChg chg="mod">
          <ac:chgData name="Craig Evans" userId="67c3870f2eabd1e7" providerId="LiveId" clId="{9E0FD84D-EBF2-4B4F-981D-0BA3AD91397E}" dt="2025-10-26T09:51:26.252" v="2355" actId="14100"/>
          <ac:spMkLst>
            <pc:docMk/>
            <pc:sldMk cId="775680754" sldId="300"/>
            <ac:spMk id="6" creationId="{A2558ED2-2C83-1E63-65D7-2EA71101B455}"/>
          </ac:spMkLst>
        </pc:spChg>
        <pc:spChg chg="mod">
          <ac:chgData name="Craig Evans" userId="67c3870f2eabd1e7" providerId="LiveId" clId="{9E0FD84D-EBF2-4B4F-981D-0BA3AD91397E}" dt="2025-10-26T09:53:28.670" v="2439" actId="20577"/>
          <ac:spMkLst>
            <pc:docMk/>
            <pc:sldMk cId="775680754" sldId="300"/>
            <ac:spMk id="9" creationId="{873BA083-85BF-F407-F6AF-A7B6E2F2B505}"/>
          </ac:spMkLst>
        </pc:spChg>
      </pc:sldChg>
      <pc:sldChg chg="addSp delSp modSp add mod modAnim">
        <pc:chgData name="Craig Evans" userId="67c3870f2eabd1e7" providerId="LiveId" clId="{9E0FD84D-EBF2-4B4F-981D-0BA3AD91397E}" dt="2025-10-26T10:00:53.617" v="2722" actId="20577"/>
        <pc:sldMkLst>
          <pc:docMk/>
          <pc:sldMk cId="982593281" sldId="301"/>
        </pc:sldMkLst>
        <pc:spChg chg="mod">
          <ac:chgData name="Craig Evans" userId="67c3870f2eabd1e7" providerId="LiveId" clId="{9E0FD84D-EBF2-4B4F-981D-0BA3AD91397E}" dt="2025-10-26T09:54:41.107" v="2445" actId="20577"/>
          <ac:spMkLst>
            <pc:docMk/>
            <pc:sldMk cId="982593281" sldId="301"/>
            <ac:spMk id="2" creationId="{B3594F8D-D86D-567C-5008-32ADF9700D75}"/>
          </ac:spMkLst>
        </pc:spChg>
        <pc:spChg chg="mod">
          <ac:chgData name="Craig Evans" userId="67c3870f2eabd1e7" providerId="LiveId" clId="{9E0FD84D-EBF2-4B4F-981D-0BA3AD91397E}" dt="2025-10-26T10:00:53.617" v="2722" actId="20577"/>
          <ac:spMkLst>
            <pc:docMk/>
            <pc:sldMk cId="982593281" sldId="301"/>
            <ac:spMk id="6" creationId="{4D56F9BC-3E97-8524-5AD7-8818763962C6}"/>
          </ac:spMkLst>
        </pc:spChg>
        <pc:spChg chg="mod">
          <ac:chgData name="Craig Evans" userId="67c3870f2eabd1e7" providerId="LiveId" clId="{9E0FD84D-EBF2-4B4F-981D-0BA3AD91397E}" dt="2025-10-26T10:00:30.454" v="2675" actId="20577"/>
          <ac:spMkLst>
            <pc:docMk/>
            <pc:sldMk cId="982593281" sldId="301"/>
            <ac:spMk id="9" creationId="{A77198D1-B860-44C3-2CEC-7E61034E256F}"/>
          </ac:spMkLst>
        </pc:spChg>
      </pc:sldChg>
      <pc:sldChg chg="addSp delSp modSp add mod">
        <pc:chgData name="Craig Evans" userId="67c3870f2eabd1e7" providerId="LiveId" clId="{9E0FD84D-EBF2-4B4F-981D-0BA3AD91397E}" dt="2025-11-10T11:23:41.541" v="5482" actId="1076"/>
        <pc:sldMkLst>
          <pc:docMk/>
          <pc:sldMk cId="449271953" sldId="302"/>
        </pc:sldMkLst>
        <pc:picChg chg="add mod">
          <ac:chgData name="Craig Evans" userId="67c3870f2eabd1e7" providerId="LiveId" clId="{9E0FD84D-EBF2-4B4F-981D-0BA3AD91397E}" dt="2025-11-10T11:23:41.541" v="5482" actId="1076"/>
          <ac:picMkLst>
            <pc:docMk/>
            <pc:sldMk cId="449271953" sldId="302"/>
            <ac:picMk id="5" creationId="{C99883E6-97BA-A063-3032-AAA06E9FAB56}"/>
          </ac:picMkLst>
        </pc:picChg>
      </pc:sldChg>
      <pc:sldChg chg="modSp add del mod ord modAnim">
        <pc:chgData name="Craig Evans" userId="67c3870f2eabd1e7" providerId="LiveId" clId="{9E0FD84D-EBF2-4B4F-981D-0BA3AD91397E}" dt="2025-11-09T19:50:11.912" v="5476" actId="47"/>
        <pc:sldMkLst>
          <pc:docMk/>
          <pc:sldMk cId="1234976469" sldId="302"/>
        </pc:sldMkLst>
      </pc:sldChg>
      <pc:sldChg chg="addSp delSp modSp add mod">
        <pc:chgData name="Craig Evans" userId="67c3870f2eabd1e7" providerId="LiveId" clId="{9E0FD84D-EBF2-4B4F-981D-0BA3AD91397E}" dt="2025-11-10T11:27:14.260" v="5500" actId="21"/>
        <pc:sldMkLst>
          <pc:docMk/>
          <pc:sldMk cId="2895861668" sldId="303"/>
        </pc:sldMkLst>
        <pc:picChg chg="add mod">
          <ac:chgData name="Craig Evans" userId="67c3870f2eabd1e7" providerId="LiveId" clId="{9E0FD84D-EBF2-4B4F-981D-0BA3AD91397E}" dt="2025-11-10T11:26:52.071" v="5492" actId="14100"/>
          <ac:picMkLst>
            <pc:docMk/>
            <pc:sldMk cId="2895861668" sldId="303"/>
            <ac:picMk id="3" creationId="{4DCC4648-AB1F-8EEC-FD71-88CC5BCB5E81}"/>
          </ac:picMkLst>
        </pc:picChg>
        <pc:picChg chg="add mod">
          <ac:chgData name="Craig Evans" userId="67c3870f2eabd1e7" providerId="LiveId" clId="{9E0FD84D-EBF2-4B4F-981D-0BA3AD91397E}" dt="2025-11-10T11:26:55.917" v="5494" actId="1076"/>
          <ac:picMkLst>
            <pc:docMk/>
            <pc:sldMk cId="2895861668" sldId="303"/>
            <ac:picMk id="6" creationId="{E59E1ECB-F5F1-C3C3-57D4-CC40A0F0DE71}"/>
          </ac:picMkLst>
        </pc:picChg>
      </pc:sldChg>
      <pc:sldChg chg="addSp modSp add del mod ord modAnim">
        <pc:chgData name="Craig Evans" userId="67c3870f2eabd1e7" providerId="LiveId" clId="{9E0FD84D-EBF2-4B4F-981D-0BA3AD91397E}" dt="2025-11-09T19:50:11.912" v="5476" actId="47"/>
        <pc:sldMkLst>
          <pc:docMk/>
          <pc:sldMk cId="3724804190" sldId="303"/>
        </pc:sldMkLst>
      </pc:sldChg>
      <pc:sldChg chg="addSp delSp modSp add mod">
        <pc:chgData name="Craig Evans" userId="67c3870f2eabd1e7" providerId="LiveId" clId="{9E0FD84D-EBF2-4B4F-981D-0BA3AD91397E}" dt="2025-11-10T11:27:37.883" v="5512" actId="1076"/>
        <pc:sldMkLst>
          <pc:docMk/>
          <pc:sldMk cId="1434286430" sldId="304"/>
        </pc:sldMkLst>
        <pc:picChg chg="add mod">
          <ac:chgData name="Craig Evans" userId="67c3870f2eabd1e7" providerId="LiveId" clId="{9E0FD84D-EBF2-4B4F-981D-0BA3AD91397E}" dt="2025-11-10T11:27:37.883" v="5512" actId="1076"/>
          <ac:picMkLst>
            <pc:docMk/>
            <pc:sldMk cId="1434286430" sldId="304"/>
            <ac:picMk id="5" creationId="{55ED4F7C-ACC9-B4CA-7185-017592408A8F}"/>
          </ac:picMkLst>
        </pc:picChg>
        <pc:picChg chg="add mod">
          <ac:chgData name="Craig Evans" userId="67c3870f2eabd1e7" providerId="LiveId" clId="{9E0FD84D-EBF2-4B4F-981D-0BA3AD91397E}" dt="2025-11-10T11:27:27.548" v="5508" actId="1076"/>
          <ac:picMkLst>
            <pc:docMk/>
            <pc:sldMk cId="1434286430" sldId="304"/>
            <ac:picMk id="7" creationId="{C6C820DA-6E24-72CC-41E5-FBA838ECACAA}"/>
          </ac:picMkLst>
        </pc:picChg>
      </pc:sldChg>
      <pc:sldChg chg="addSp delSp modSp add del mod addAnim delAnim modAnim">
        <pc:chgData name="Craig Evans" userId="67c3870f2eabd1e7" providerId="LiveId" clId="{9E0FD84D-EBF2-4B4F-981D-0BA3AD91397E}" dt="2025-11-09T19:50:11.912" v="5476" actId="47"/>
        <pc:sldMkLst>
          <pc:docMk/>
          <pc:sldMk cId="2475300575" sldId="304"/>
        </pc:sldMkLst>
      </pc:sldChg>
      <pc:sldChg chg="addSp delSp modSp add mod">
        <pc:chgData name="Craig Evans" userId="67c3870f2eabd1e7" providerId="LiveId" clId="{9E0FD84D-EBF2-4B4F-981D-0BA3AD91397E}" dt="2025-11-10T11:27:58.767" v="5517" actId="1076"/>
        <pc:sldMkLst>
          <pc:docMk/>
          <pc:sldMk cId="1978114915" sldId="305"/>
        </pc:sldMkLst>
        <pc:picChg chg="add mod">
          <ac:chgData name="Craig Evans" userId="67c3870f2eabd1e7" providerId="LiveId" clId="{9E0FD84D-EBF2-4B4F-981D-0BA3AD91397E}" dt="2025-11-10T11:27:58.767" v="5517" actId="1076"/>
          <ac:picMkLst>
            <pc:docMk/>
            <pc:sldMk cId="1978114915" sldId="305"/>
            <ac:picMk id="3" creationId="{52ED18D3-54D3-372A-1694-70CC421DBD37}"/>
          </ac:picMkLst>
        </pc:picChg>
      </pc:sldChg>
      <pc:sldChg chg="addSp delSp modSp add del mod ord modAnim">
        <pc:chgData name="Craig Evans" userId="67c3870f2eabd1e7" providerId="LiveId" clId="{9E0FD84D-EBF2-4B4F-981D-0BA3AD91397E}" dt="2025-11-09T19:50:11.912" v="5476" actId="47"/>
        <pc:sldMkLst>
          <pc:docMk/>
          <pc:sldMk cId="2617279139" sldId="305"/>
        </pc:sldMkLst>
      </pc:sldChg>
      <pc:sldChg chg="addSp delSp modSp add del mod delAnim modAnim">
        <pc:chgData name="Craig Evans" userId="67c3870f2eabd1e7" providerId="LiveId" clId="{9E0FD84D-EBF2-4B4F-981D-0BA3AD91397E}" dt="2025-11-09T19:50:11.912" v="5476" actId="47"/>
        <pc:sldMkLst>
          <pc:docMk/>
          <pc:sldMk cId="2224014499" sldId="306"/>
        </pc:sldMkLst>
      </pc:sldChg>
      <pc:sldChg chg="addSp delSp modSp add mod">
        <pc:chgData name="Craig Evans" userId="67c3870f2eabd1e7" providerId="LiveId" clId="{9E0FD84D-EBF2-4B4F-981D-0BA3AD91397E}" dt="2025-11-10T11:28:16.395" v="5523" actId="1076"/>
        <pc:sldMkLst>
          <pc:docMk/>
          <pc:sldMk cId="3342799236" sldId="306"/>
        </pc:sldMkLst>
        <pc:picChg chg="add mod">
          <ac:chgData name="Craig Evans" userId="67c3870f2eabd1e7" providerId="LiveId" clId="{9E0FD84D-EBF2-4B4F-981D-0BA3AD91397E}" dt="2025-11-10T11:28:16.395" v="5523" actId="1076"/>
          <ac:picMkLst>
            <pc:docMk/>
            <pc:sldMk cId="3342799236" sldId="306"/>
            <ac:picMk id="5" creationId="{B0E3230E-4E38-8B7C-FC20-406EF93CCEC7}"/>
          </ac:picMkLst>
        </pc:picChg>
      </pc:sldChg>
      <pc:sldChg chg="delSp modSp add del mod delAnim">
        <pc:chgData name="Craig Evans" userId="67c3870f2eabd1e7" providerId="LiveId" clId="{9E0FD84D-EBF2-4B4F-981D-0BA3AD91397E}" dt="2025-11-09T19:50:11.912" v="5476" actId="47"/>
        <pc:sldMkLst>
          <pc:docMk/>
          <pc:sldMk cId="47950573" sldId="307"/>
        </pc:sldMkLst>
      </pc:sldChg>
      <pc:sldChg chg="addSp delSp modSp add mod">
        <pc:chgData name="Craig Evans" userId="67c3870f2eabd1e7" providerId="LiveId" clId="{9E0FD84D-EBF2-4B4F-981D-0BA3AD91397E}" dt="2025-11-10T11:29:51.091" v="5539" actId="1076"/>
        <pc:sldMkLst>
          <pc:docMk/>
          <pc:sldMk cId="1995784343" sldId="307"/>
        </pc:sldMkLst>
        <pc:picChg chg="add mod modCrop">
          <ac:chgData name="Craig Evans" userId="67c3870f2eabd1e7" providerId="LiveId" clId="{9E0FD84D-EBF2-4B4F-981D-0BA3AD91397E}" dt="2025-11-10T11:29:21.535" v="5534" actId="14100"/>
          <ac:picMkLst>
            <pc:docMk/>
            <pc:sldMk cId="1995784343" sldId="307"/>
            <ac:picMk id="3" creationId="{9D213D57-9B26-2053-DAA6-D7F671E12756}"/>
          </ac:picMkLst>
        </pc:picChg>
        <pc:picChg chg="add mod modCrop">
          <ac:chgData name="Craig Evans" userId="67c3870f2eabd1e7" providerId="LiveId" clId="{9E0FD84D-EBF2-4B4F-981D-0BA3AD91397E}" dt="2025-11-10T11:29:25.448" v="5536" actId="1076"/>
          <ac:picMkLst>
            <pc:docMk/>
            <pc:sldMk cId="1995784343" sldId="307"/>
            <ac:picMk id="6" creationId="{EAC34580-2CA1-9F9B-3420-865733B0119D}"/>
          </ac:picMkLst>
        </pc:picChg>
        <pc:picChg chg="add mod">
          <ac:chgData name="Craig Evans" userId="67c3870f2eabd1e7" providerId="LiveId" clId="{9E0FD84D-EBF2-4B4F-981D-0BA3AD91397E}" dt="2025-11-10T11:29:51.091" v="5539" actId="1076"/>
          <ac:picMkLst>
            <pc:docMk/>
            <pc:sldMk cId="1995784343" sldId="307"/>
            <ac:picMk id="7" creationId="{EA81FF4F-158B-FF1E-919D-54B27091AAF6}"/>
          </ac:picMkLst>
        </pc:picChg>
      </pc:sldChg>
      <pc:sldChg chg="addSp delSp modSp add mod">
        <pc:chgData name="Craig Evans" userId="67c3870f2eabd1e7" providerId="LiveId" clId="{9E0FD84D-EBF2-4B4F-981D-0BA3AD91397E}" dt="2025-11-10T11:30:38.533" v="5553" actId="1076"/>
        <pc:sldMkLst>
          <pc:docMk/>
          <pc:sldMk cId="1797225426" sldId="308"/>
        </pc:sldMkLst>
        <pc:picChg chg="add mod">
          <ac:chgData name="Craig Evans" userId="67c3870f2eabd1e7" providerId="LiveId" clId="{9E0FD84D-EBF2-4B4F-981D-0BA3AD91397E}" dt="2025-11-10T11:30:31.244" v="5551" actId="14100"/>
          <ac:picMkLst>
            <pc:docMk/>
            <pc:sldMk cId="1797225426" sldId="308"/>
            <ac:picMk id="5" creationId="{593BB857-D9F8-74F2-3311-00F3B4320FE7}"/>
          </ac:picMkLst>
        </pc:picChg>
        <pc:picChg chg="add mod">
          <ac:chgData name="Craig Evans" userId="67c3870f2eabd1e7" providerId="LiveId" clId="{9E0FD84D-EBF2-4B4F-981D-0BA3AD91397E}" dt="2025-11-10T11:30:38.533" v="5553" actId="1076"/>
          <ac:picMkLst>
            <pc:docMk/>
            <pc:sldMk cId="1797225426" sldId="308"/>
            <ac:picMk id="8" creationId="{6E9A44D7-21B3-CD30-5C4C-497FFC1DEB67}"/>
          </ac:picMkLst>
        </pc:picChg>
      </pc:sldChg>
      <pc:sldChg chg="modSp add del mod ord">
        <pc:chgData name="Craig Evans" userId="67c3870f2eabd1e7" providerId="LiveId" clId="{9E0FD84D-EBF2-4B4F-981D-0BA3AD91397E}" dt="2025-11-09T19:50:11.912" v="5476" actId="47"/>
        <pc:sldMkLst>
          <pc:docMk/>
          <pc:sldMk cId="3366693334" sldId="308"/>
        </pc:sldMkLst>
      </pc:sldChg>
      <pc:sldChg chg="modSp add del mod ord">
        <pc:chgData name="Craig Evans" userId="67c3870f2eabd1e7" providerId="LiveId" clId="{9E0FD84D-EBF2-4B4F-981D-0BA3AD91397E}" dt="2025-11-09T19:50:11.912" v="5476" actId="47"/>
        <pc:sldMkLst>
          <pc:docMk/>
          <pc:sldMk cId="898413906" sldId="309"/>
        </pc:sldMkLst>
      </pc:sldChg>
      <pc:sldChg chg="modSp add del mod ord">
        <pc:chgData name="Craig Evans" userId="67c3870f2eabd1e7" providerId="LiveId" clId="{9E0FD84D-EBF2-4B4F-981D-0BA3AD91397E}" dt="2025-11-09T19:55:41.099" v="5477" actId="47"/>
        <pc:sldMkLst>
          <pc:docMk/>
          <pc:sldMk cId="3720161306" sldId="310"/>
        </pc:sldMkLst>
      </pc:sldChg>
    </pc:docChg>
  </pc:docChgLst>
  <pc:docChgLst>
    <pc:chgData name="Craig Evans" userId="67c3870f2eabd1e7" providerId="LiveId" clId="{51F731BF-D82C-4951-8D75-EDDAD5423E02}"/>
    <pc:docChg chg="custSel modSld">
      <pc:chgData name="Craig Evans" userId="67c3870f2eabd1e7" providerId="LiveId" clId="{51F731BF-D82C-4951-8D75-EDDAD5423E02}" dt="2025-11-13T09:59:01.996" v="152"/>
      <pc:docMkLst>
        <pc:docMk/>
      </pc:docMkLst>
      <pc:sldChg chg="addSp delSp modSp mod delAnim modAnim">
        <pc:chgData name="Craig Evans" userId="67c3870f2eabd1e7" providerId="LiveId" clId="{51F731BF-D82C-4951-8D75-EDDAD5423E02}" dt="2025-11-12T10:20:16.386" v="3" actId="478"/>
        <pc:sldMkLst>
          <pc:docMk/>
          <pc:sldMk cId="488742557" sldId="292"/>
        </pc:sldMkLst>
        <pc:spChg chg="add del mod">
          <ac:chgData name="Craig Evans" userId="67c3870f2eabd1e7" providerId="LiveId" clId="{51F731BF-D82C-4951-8D75-EDDAD5423E02}" dt="2025-11-12T10:20:16.386" v="3" actId="478"/>
          <ac:spMkLst>
            <pc:docMk/>
            <pc:sldMk cId="488742557" sldId="292"/>
            <ac:spMk id="3" creationId="{587C79FC-A1E3-757C-FDEC-FD86DE744439}"/>
          </ac:spMkLst>
        </pc:spChg>
        <pc:spChg chg="mod">
          <ac:chgData name="Craig Evans" userId="67c3870f2eabd1e7" providerId="LiveId" clId="{51F731BF-D82C-4951-8D75-EDDAD5423E02}" dt="2025-11-12T10:18:53.770" v="0" actId="1076"/>
          <ac:spMkLst>
            <pc:docMk/>
            <pc:sldMk cId="488742557" sldId="292"/>
            <ac:spMk id="25" creationId="{B3F7A25F-739E-B4F1-92C6-5B51A68409DF}"/>
          </ac:spMkLst>
        </pc:spChg>
      </pc:sldChg>
      <pc:sldChg chg="modSp modAnim">
        <pc:chgData name="Craig Evans" userId="67c3870f2eabd1e7" providerId="LiveId" clId="{51F731BF-D82C-4951-8D75-EDDAD5423E02}" dt="2025-11-13T09:02:53.494" v="7" actId="20577"/>
        <pc:sldMkLst>
          <pc:docMk/>
          <pc:sldMk cId="982593281" sldId="301"/>
        </pc:sldMkLst>
        <pc:spChg chg="mod">
          <ac:chgData name="Craig Evans" userId="67c3870f2eabd1e7" providerId="LiveId" clId="{51F731BF-D82C-4951-8D75-EDDAD5423E02}" dt="2025-11-13T09:02:53.494" v="7" actId="20577"/>
          <ac:spMkLst>
            <pc:docMk/>
            <pc:sldMk cId="982593281" sldId="301"/>
            <ac:spMk id="9" creationId="{A77198D1-B860-44C3-2CEC-7E61034E256F}"/>
          </ac:spMkLst>
        </pc:spChg>
      </pc:sldChg>
      <pc:sldChg chg="addSp modSp mod">
        <pc:chgData name="Craig Evans" userId="67c3870f2eabd1e7" providerId="LiveId" clId="{51F731BF-D82C-4951-8D75-EDDAD5423E02}" dt="2025-11-13T09:57:34.349" v="21"/>
        <pc:sldMkLst>
          <pc:docMk/>
          <pc:sldMk cId="449271953" sldId="302"/>
        </pc:sldMkLst>
        <pc:grpChg chg="mod">
          <ac:chgData name="Craig Evans" userId="67c3870f2eabd1e7" providerId="LiveId" clId="{51F731BF-D82C-4951-8D75-EDDAD5423E02}" dt="2025-11-13T09:57:34.349" v="21"/>
          <ac:grpSpMkLst>
            <pc:docMk/>
            <pc:sldMk cId="449271953" sldId="302"/>
            <ac:grpSpMk id="19" creationId="{50780DCE-76A4-7CAF-5386-29455DEE23DC}"/>
          </ac:grpSpMkLst>
        </pc:grpChg>
        <pc:inkChg chg="add">
          <ac:chgData name="Craig Evans" userId="67c3870f2eabd1e7" providerId="LiveId" clId="{51F731BF-D82C-4951-8D75-EDDAD5423E02}" dt="2025-11-13T09:57:29.892" v="8" actId="9405"/>
          <ac:inkMkLst>
            <pc:docMk/>
            <pc:sldMk cId="449271953" sldId="302"/>
            <ac:inkMk id="3" creationId="{230E29E6-2BF9-567D-5623-2299B1B143E6}"/>
          </ac:inkMkLst>
        </pc:inkChg>
        <pc:inkChg chg="add mod">
          <ac:chgData name="Craig Evans" userId="67c3870f2eabd1e7" providerId="LiveId" clId="{51F731BF-D82C-4951-8D75-EDDAD5423E02}" dt="2025-11-13T09:57:34.349" v="21"/>
          <ac:inkMkLst>
            <pc:docMk/>
            <pc:sldMk cId="449271953" sldId="302"/>
            <ac:inkMk id="6" creationId="{6FF16FB2-2705-EC59-40C3-29155213C013}"/>
          </ac:inkMkLst>
        </pc:inkChg>
        <pc:inkChg chg="add">
          <ac:chgData name="Craig Evans" userId="67c3870f2eabd1e7" providerId="LiveId" clId="{51F731BF-D82C-4951-8D75-EDDAD5423E02}" dt="2025-11-13T09:57:30.685" v="10" actId="9405"/>
          <ac:inkMkLst>
            <pc:docMk/>
            <pc:sldMk cId="449271953" sldId="302"/>
            <ac:inkMk id="7" creationId="{8B1D5A1A-7295-F2FD-45E3-B4FD8D27DE2B}"/>
          </ac:inkMkLst>
        </pc:inkChg>
        <pc:inkChg chg="add mod">
          <ac:chgData name="Craig Evans" userId="67c3870f2eabd1e7" providerId="LiveId" clId="{51F731BF-D82C-4951-8D75-EDDAD5423E02}" dt="2025-11-13T09:57:34.349" v="21"/>
          <ac:inkMkLst>
            <pc:docMk/>
            <pc:sldMk cId="449271953" sldId="302"/>
            <ac:inkMk id="8" creationId="{B6AFC6A5-6DCD-7869-B160-57CB82EBE692}"/>
          </ac:inkMkLst>
        </pc:inkChg>
        <pc:inkChg chg="add mod">
          <ac:chgData name="Craig Evans" userId="67c3870f2eabd1e7" providerId="LiveId" clId="{51F731BF-D82C-4951-8D75-EDDAD5423E02}" dt="2025-11-13T09:57:34.349" v="21"/>
          <ac:inkMkLst>
            <pc:docMk/>
            <pc:sldMk cId="449271953" sldId="302"/>
            <ac:inkMk id="9" creationId="{D6E3C38E-7D04-EF1C-1717-5BFFB6AC43A1}"/>
          </ac:inkMkLst>
        </pc:inkChg>
        <pc:inkChg chg="add mod">
          <ac:chgData name="Craig Evans" userId="67c3870f2eabd1e7" providerId="LiveId" clId="{51F731BF-D82C-4951-8D75-EDDAD5423E02}" dt="2025-11-13T09:57:34.349" v="21"/>
          <ac:inkMkLst>
            <pc:docMk/>
            <pc:sldMk cId="449271953" sldId="302"/>
            <ac:inkMk id="10" creationId="{BFBCA153-3A92-0B3C-66FE-ACF466BD027B}"/>
          </ac:inkMkLst>
        </pc:inkChg>
        <pc:inkChg chg="add mod">
          <ac:chgData name="Craig Evans" userId="67c3870f2eabd1e7" providerId="LiveId" clId="{51F731BF-D82C-4951-8D75-EDDAD5423E02}" dt="2025-11-13T09:57:34.349" v="21"/>
          <ac:inkMkLst>
            <pc:docMk/>
            <pc:sldMk cId="449271953" sldId="302"/>
            <ac:inkMk id="11" creationId="{4F61D469-BDA5-1DBF-DC19-E6A9050F27AF}"/>
          </ac:inkMkLst>
        </pc:inkChg>
        <pc:inkChg chg="add mod">
          <ac:chgData name="Craig Evans" userId="67c3870f2eabd1e7" providerId="LiveId" clId="{51F731BF-D82C-4951-8D75-EDDAD5423E02}" dt="2025-11-13T09:57:34.349" v="21"/>
          <ac:inkMkLst>
            <pc:docMk/>
            <pc:sldMk cId="449271953" sldId="302"/>
            <ac:inkMk id="12" creationId="{01975371-30EE-FEE8-8B6D-273186CBBD8B}"/>
          </ac:inkMkLst>
        </pc:inkChg>
        <pc:inkChg chg="add mod">
          <ac:chgData name="Craig Evans" userId="67c3870f2eabd1e7" providerId="LiveId" clId="{51F731BF-D82C-4951-8D75-EDDAD5423E02}" dt="2025-11-13T09:57:34.349" v="21"/>
          <ac:inkMkLst>
            <pc:docMk/>
            <pc:sldMk cId="449271953" sldId="302"/>
            <ac:inkMk id="13" creationId="{AD6DCE5F-4F51-3F37-9025-3807766D715B}"/>
          </ac:inkMkLst>
        </pc:inkChg>
        <pc:inkChg chg="add">
          <ac:chgData name="Craig Evans" userId="67c3870f2eabd1e7" providerId="LiveId" clId="{51F731BF-D82C-4951-8D75-EDDAD5423E02}" dt="2025-11-13T09:57:32.964" v="17" actId="9405"/>
          <ac:inkMkLst>
            <pc:docMk/>
            <pc:sldMk cId="449271953" sldId="302"/>
            <ac:inkMk id="15" creationId="{DBB8F338-D14B-3CBB-765F-33F25C4216E2}"/>
          </ac:inkMkLst>
        </pc:inkChg>
        <pc:inkChg chg="add">
          <ac:chgData name="Craig Evans" userId="67c3870f2eabd1e7" providerId="LiveId" clId="{51F731BF-D82C-4951-8D75-EDDAD5423E02}" dt="2025-11-13T09:57:33.264" v="18" actId="9405"/>
          <ac:inkMkLst>
            <pc:docMk/>
            <pc:sldMk cId="449271953" sldId="302"/>
            <ac:inkMk id="16" creationId="{912B2F13-330C-09F5-0050-0AC58F6B7DBA}"/>
          </ac:inkMkLst>
        </pc:inkChg>
        <pc:inkChg chg="add mod">
          <ac:chgData name="Craig Evans" userId="67c3870f2eabd1e7" providerId="LiveId" clId="{51F731BF-D82C-4951-8D75-EDDAD5423E02}" dt="2025-11-13T09:57:34.349" v="21"/>
          <ac:inkMkLst>
            <pc:docMk/>
            <pc:sldMk cId="449271953" sldId="302"/>
            <ac:inkMk id="17" creationId="{C3624BA3-88BB-0D9E-A20A-C12E9BA31A3F}"/>
          </ac:inkMkLst>
        </pc:inkChg>
        <pc:inkChg chg="add mod">
          <ac:chgData name="Craig Evans" userId="67c3870f2eabd1e7" providerId="LiveId" clId="{51F731BF-D82C-4951-8D75-EDDAD5423E02}" dt="2025-11-13T09:57:34.349" v="21"/>
          <ac:inkMkLst>
            <pc:docMk/>
            <pc:sldMk cId="449271953" sldId="302"/>
            <ac:inkMk id="18" creationId="{3D6706C0-09EC-1BC6-BB79-B0BC69BF171E}"/>
          </ac:inkMkLst>
        </pc:inkChg>
      </pc:sldChg>
      <pc:sldChg chg="addSp delSp modSp mod">
        <pc:chgData name="Craig Evans" userId="67c3870f2eabd1e7" providerId="LiveId" clId="{51F731BF-D82C-4951-8D75-EDDAD5423E02}" dt="2025-11-13T09:59:01.996" v="152"/>
        <pc:sldMkLst>
          <pc:docMk/>
          <pc:sldMk cId="1995784343" sldId="307"/>
        </pc:sldMkLst>
        <pc:grpChg chg="mod">
          <ac:chgData name="Craig Evans" userId="67c3870f2eabd1e7" providerId="LiveId" clId="{51F731BF-D82C-4951-8D75-EDDAD5423E02}" dt="2025-11-13T09:57:43.552" v="30"/>
          <ac:grpSpMkLst>
            <pc:docMk/>
            <pc:sldMk cId="1995784343" sldId="307"/>
            <ac:grpSpMk id="16" creationId="{C5BC6590-ACD9-1A98-CE9F-935DD732E759}"/>
          </ac:grpSpMkLst>
        </pc:grpChg>
        <pc:grpChg chg="mod">
          <ac:chgData name="Craig Evans" userId="67c3870f2eabd1e7" providerId="LiveId" clId="{51F731BF-D82C-4951-8D75-EDDAD5423E02}" dt="2025-11-13T09:57:55.382" v="34"/>
          <ac:grpSpMkLst>
            <pc:docMk/>
            <pc:sldMk cId="1995784343" sldId="307"/>
            <ac:grpSpMk id="20" creationId="{82C281BB-D6B6-11C6-732C-9EA630CEF333}"/>
          </ac:grpSpMkLst>
        </pc:grpChg>
        <pc:grpChg chg="del mod">
          <ac:chgData name="Craig Evans" userId="67c3870f2eabd1e7" providerId="LiveId" clId="{51F731BF-D82C-4951-8D75-EDDAD5423E02}" dt="2025-11-13T09:58:03.964" v="49"/>
          <ac:grpSpMkLst>
            <pc:docMk/>
            <pc:sldMk cId="1995784343" sldId="307"/>
            <ac:grpSpMk id="23" creationId="{440F3317-227E-1CDF-152A-4F7419CA4699}"/>
          </ac:grpSpMkLst>
        </pc:grpChg>
        <pc:grpChg chg="del mod">
          <ac:chgData name="Craig Evans" userId="67c3870f2eabd1e7" providerId="LiveId" clId="{51F731BF-D82C-4951-8D75-EDDAD5423E02}" dt="2025-11-13T09:58:06.924" v="52"/>
          <ac:grpSpMkLst>
            <pc:docMk/>
            <pc:sldMk cId="1995784343" sldId="307"/>
            <ac:grpSpMk id="35" creationId="{0AC6F2DA-1121-1C7F-C0B3-739966636782}"/>
          </ac:grpSpMkLst>
        </pc:grpChg>
        <pc:grpChg chg="del mod">
          <ac:chgData name="Craig Evans" userId="67c3870f2eabd1e7" providerId="LiveId" clId="{51F731BF-D82C-4951-8D75-EDDAD5423E02}" dt="2025-11-13T09:58:08.743" v="54"/>
          <ac:grpSpMkLst>
            <pc:docMk/>
            <pc:sldMk cId="1995784343" sldId="307"/>
            <ac:grpSpMk id="38" creationId="{A837FFB5-8120-6A35-ACD7-D35C669A5115}"/>
          </ac:grpSpMkLst>
        </pc:grpChg>
        <pc:grpChg chg="del mod">
          <ac:chgData name="Craig Evans" userId="67c3870f2eabd1e7" providerId="LiveId" clId="{51F731BF-D82C-4951-8D75-EDDAD5423E02}" dt="2025-11-13T09:58:09.804" v="56"/>
          <ac:grpSpMkLst>
            <pc:docMk/>
            <pc:sldMk cId="1995784343" sldId="307"/>
            <ac:grpSpMk id="40" creationId="{080AF398-0FB7-C2F8-CF32-79DD8D08E640}"/>
          </ac:grpSpMkLst>
        </pc:grpChg>
        <pc:grpChg chg="del mod">
          <ac:chgData name="Craig Evans" userId="67c3870f2eabd1e7" providerId="LiveId" clId="{51F731BF-D82C-4951-8D75-EDDAD5423E02}" dt="2025-11-13T09:58:26.500" v="94"/>
          <ac:grpSpMkLst>
            <pc:docMk/>
            <pc:sldMk cId="1995784343" sldId="307"/>
            <ac:grpSpMk id="42" creationId="{36458480-C657-E548-511A-C9B67090D8EB}"/>
          </ac:grpSpMkLst>
        </pc:grpChg>
        <pc:grpChg chg="del mod">
          <ac:chgData name="Craig Evans" userId="67c3870f2eabd1e7" providerId="LiveId" clId="{51F731BF-D82C-4951-8D75-EDDAD5423E02}" dt="2025-11-13T09:58:30.383" v="100"/>
          <ac:grpSpMkLst>
            <pc:docMk/>
            <pc:sldMk cId="1995784343" sldId="307"/>
            <ac:grpSpMk id="65" creationId="{173C2D30-5D87-5C77-515A-20AEB1D12911}"/>
          </ac:grpSpMkLst>
        </pc:grpChg>
        <pc:grpChg chg="mod">
          <ac:chgData name="Craig Evans" userId="67c3870f2eabd1e7" providerId="LiveId" clId="{51F731BF-D82C-4951-8D75-EDDAD5423E02}" dt="2025-11-13T09:58:30.383" v="100"/>
          <ac:grpSpMkLst>
            <pc:docMk/>
            <pc:sldMk cId="1995784343" sldId="307"/>
            <ac:grpSpMk id="71" creationId="{C1D60A48-5B04-7ABC-747A-87361D9A7E89}"/>
          </ac:grpSpMkLst>
        </pc:grpChg>
        <pc:grpChg chg="del mod">
          <ac:chgData name="Craig Evans" userId="67c3870f2eabd1e7" providerId="LiveId" clId="{51F731BF-D82C-4951-8D75-EDDAD5423E02}" dt="2025-11-13T09:58:41.918" v="111"/>
          <ac:grpSpMkLst>
            <pc:docMk/>
            <pc:sldMk cId="1995784343" sldId="307"/>
            <ac:grpSpMk id="79" creationId="{C40A83E1-D987-627E-F8AB-D3AFECD2B7D2}"/>
          </ac:grpSpMkLst>
        </pc:grpChg>
        <pc:grpChg chg="del mod">
          <ac:chgData name="Craig Evans" userId="67c3870f2eabd1e7" providerId="LiveId" clId="{51F731BF-D82C-4951-8D75-EDDAD5423E02}" dt="2025-11-13T09:58:44.957" v="115"/>
          <ac:grpSpMkLst>
            <pc:docMk/>
            <pc:sldMk cId="1995784343" sldId="307"/>
            <ac:grpSpMk id="82" creationId="{E5156180-ACB8-BC28-426F-ECFC36F0250F}"/>
          </ac:grpSpMkLst>
        </pc:grpChg>
        <pc:grpChg chg="mod">
          <ac:chgData name="Craig Evans" userId="67c3870f2eabd1e7" providerId="LiveId" clId="{51F731BF-D82C-4951-8D75-EDDAD5423E02}" dt="2025-11-13T09:58:44.957" v="115"/>
          <ac:grpSpMkLst>
            <pc:docMk/>
            <pc:sldMk cId="1995784343" sldId="307"/>
            <ac:grpSpMk id="86" creationId="{8FF27D44-68D7-A4FC-B806-C922BAE0E0F7}"/>
          </ac:grpSpMkLst>
        </pc:grpChg>
        <pc:grpChg chg="del mod">
          <ac:chgData name="Craig Evans" userId="67c3870f2eabd1e7" providerId="LiveId" clId="{51F731BF-D82C-4951-8D75-EDDAD5423E02}" dt="2025-11-13T09:58:51.830" v="130"/>
          <ac:grpSpMkLst>
            <pc:docMk/>
            <pc:sldMk cId="1995784343" sldId="307"/>
            <ac:grpSpMk id="91" creationId="{41338721-5769-C4FA-DF39-39BA407BDED5}"/>
          </ac:grpSpMkLst>
        </pc:grpChg>
        <pc:grpChg chg="del mod">
          <ac:chgData name="Craig Evans" userId="67c3870f2eabd1e7" providerId="LiveId" clId="{51F731BF-D82C-4951-8D75-EDDAD5423E02}" dt="2025-11-13T09:59:01.996" v="152"/>
          <ac:grpSpMkLst>
            <pc:docMk/>
            <pc:sldMk cId="1995784343" sldId="307"/>
            <ac:grpSpMk id="101" creationId="{63F7CFA4-C31F-E4B4-ADE4-6672EF65AE1A}"/>
          </ac:grpSpMkLst>
        </pc:grpChg>
        <pc:grpChg chg="mod">
          <ac:chgData name="Craig Evans" userId="67c3870f2eabd1e7" providerId="LiveId" clId="{51F731BF-D82C-4951-8D75-EDDAD5423E02}" dt="2025-11-13T09:58:51.830" v="130"/>
          <ac:grpSpMkLst>
            <pc:docMk/>
            <pc:sldMk cId="1995784343" sldId="307"/>
            <ac:grpSpMk id="102" creationId="{4B829B4A-B914-4A91-3751-E7B2F73C687A}"/>
          </ac:grpSpMkLst>
        </pc:grpChg>
        <pc:grpChg chg="mod">
          <ac:chgData name="Craig Evans" userId="67c3870f2eabd1e7" providerId="LiveId" clId="{51F731BF-D82C-4951-8D75-EDDAD5423E02}" dt="2025-11-13T09:59:01.996" v="152"/>
          <ac:grpSpMkLst>
            <pc:docMk/>
            <pc:sldMk cId="1995784343" sldId="307"/>
            <ac:grpSpMk id="124" creationId="{1934CB8A-E764-BFA0-91C6-E6651486BE56}"/>
          </ac:grpSpMkLst>
        </pc:grpChg>
        <pc:inkChg chg="add mod">
          <ac:chgData name="Craig Evans" userId="67c3870f2eabd1e7" providerId="LiveId" clId="{51F731BF-D82C-4951-8D75-EDDAD5423E02}" dt="2025-11-13T09:57:43.552" v="30"/>
          <ac:inkMkLst>
            <pc:docMk/>
            <pc:sldMk cId="1995784343" sldId="307"/>
            <ac:inkMk id="5" creationId="{E66F3DD7-3A2F-11CC-88CA-A3438A58175A}"/>
          </ac:inkMkLst>
        </pc:inkChg>
        <pc:inkChg chg="add mod">
          <ac:chgData name="Craig Evans" userId="67c3870f2eabd1e7" providerId="LiveId" clId="{51F731BF-D82C-4951-8D75-EDDAD5423E02}" dt="2025-11-13T09:57:43.552" v="30"/>
          <ac:inkMkLst>
            <pc:docMk/>
            <pc:sldMk cId="1995784343" sldId="307"/>
            <ac:inkMk id="8" creationId="{647CA777-0D28-FE17-98FC-4583FE7BAA06}"/>
          </ac:inkMkLst>
        </pc:inkChg>
        <pc:inkChg chg="add mod">
          <ac:chgData name="Craig Evans" userId="67c3870f2eabd1e7" providerId="LiveId" clId="{51F731BF-D82C-4951-8D75-EDDAD5423E02}" dt="2025-11-13T09:57:43.552" v="30"/>
          <ac:inkMkLst>
            <pc:docMk/>
            <pc:sldMk cId="1995784343" sldId="307"/>
            <ac:inkMk id="9" creationId="{8CBB018D-77A4-8D87-A052-E6A808769F14}"/>
          </ac:inkMkLst>
        </pc:inkChg>
        <pc:inkChg chg="add mod">
          <ac:chgData name="Craig Evans" userId="67c3870f2eabd1e7" providerId="LiveId" clId="{51F731BF-D82C-4951-8D75-EDDAD5423E02}" dt="2025-11-13T09:57:43.552" v="30"/>
          <ac:inkMkLst>
            <pc:docMk/>
            <pc:sldMk cId="1995784343" sldId="307"/>
            <ac:inkMk id="10" creationId="{2B67507C-C513-722D-FBE2-E139278CE0E0}"/>
          </ac:inkMkLst>
        </pc:inkChg>
        <pc:inkChg chg="add mod">
          <ac:chgData name="Craig Evans" userId="67c3870f2eabd1e7" providerId="LiveId" clId="{51F731BF-D82C-4951-8D75-EDDAD5423E02}" dt="2025-11-13T09:57:43.552" v="30"/>
          <ac:inkMkLst>
            <pc:docMk/>
            <pc:sldMk cId="1995784343" sldId="307"/>
            <ac:inkMk id="11" creationId="{3EC67356-F9D3-082F-E1A0-F9F3B447C6A4}"/>
          </ac:inkMkLst>
        </pc:inkChg>
        <pc:inkChg chg="add mod">
          <ac:chgData name="Craig Evans" userId="67c3870f2eabd1e7" providerId="LiveId" clId="{51F731BF-D82C-4951-8D75-EDDAD5423E02}" dt="2025-11-13T09:57:43.552" v="30"/>
          <ac:inkMkLst>
            <pc:docMk/>
            <pc:sldMk cId="1995784343" sldId="307"/>
            <ac:inkMk id="12" creationId="{42664691-C618-0421-C593-8D031B4362F1}"/>
          </ac:inkMkLst>
        </pc:inkChg>
        <pc:inkChg chg="add mod">
          <ac:chgData name="Craig Evans" userId="67c3870f2eabd1e7" providerId="LiveId" clId="{51F731BF-D82C-4951-8D75-EDDAD5423E02}" dt="2025-11-13T09:57:43.552" v="30"/>
          <ac:inkMkLst>
            <pc:docMk/>
            <pc:sldMk cId="1995784343" sldId="307"/>
            <ac:inkMk id="13" creationId="{B3C7AA67-BEC2-F3B6-67FE-CEF427AB02CB}"/>
          </ac:inkMkLst>
        </pc:inkChg>
        <pc:inkChg chg="add mod">
          <ac:chgData name="Craig Evans" userId="67c3870f2eabd1e7" providerId="LiveId" clId="{51F731BF-D82C-4951-8D75-EDDAD5423E02}" dt="2025-11-13T09:57:43.552" v="30"/>
          <ac:inkMkLst>
            <pc:docMk/>
            <pc:sldMk cId="1995784343" sldId="307"/>
            <ac:inkMk id="15" creationId="{AF9AB8BC-34E1-4B66-0C5B-409AB5E1B08A}"/>
          </ac:inkMkLst>
        </pc:inkChg>
        <pc:inkChg chg="add">
          <ac:chgData name="Craig Evans" userId="67c3870f2eabd1e7" providerId="LiveId" clId="{51F731BF-D82C-4951-8D75-EDDAD5423E02}" dt="2025-11-13T09:57:51.785" v="31" actId="9405"/>
          <ac:inkMkLst>
            <pc:docMk/>
            <pc:sldMk cId="1995784343" sldId="307"/>
            <ac:inkMk id="17" creationId="{EF0C963C-6F87-E5C3-565A-F7307637AB0E}"/>
          </ac:inkMkLst>
        </pc:inkChg>
        <pc:inkChg chg="add mod">
          <ac:chgData name="Craig Evans" userId="67c3870f2eabd1e7" providerId="LiveId" clId="{51F731BF-D82C-4951-8D75-EDDAD5423E02}" dt="2025-11-13T09:57:55.382" v="34"/>
          <ac:inkMkLst>
            <pc:docMk/>
            <pc:sldMk cId="1995784343" sldId="307"/>
            <ac:inkMk id="18" creationId="{A06744F0-5698-521A-6A3F-49B4EE5CC060}"/>
          </ac:inkMkLst>
        </pc:inkChg>
        <pc:inkChg chg="add mod">
          <ac:chgData name="Craig Evans" userId="67c3870f2eabd1e7" providerId="LiveId" clId="{51F731BF-D82C-4951-8D75-EDDAD5423E02}" dt="2025-11-13T09:57:55.382" v="34"/>
          <ac:inkMkLst>
            <pc:docMk/>
            <pc:sldMk cId="1995784343" sldId="307"/>
            <ac:inkMk id="19" creationId="{FED200CF-1D90-94AE-401B-CBB10EFDBDEB}"/>
          </ac:inkMkLst>
        </pc:inkChg>
        <pc:inkChg chg="add mod">
          <ac:chgData name="Craig Evans" userId="67c3870f2eabd1e7" providerId="LiveId" clId="{51F731BF-D82C-4951-8D75-EDDAD5423E02}" dt="2025-11-13T09:58:13.277" v="71"/>
          <ac:inkMkLst>
            <pc:docMk/>
            <pc:sldMk cId="1995784343" sldId="307"/>
            <ac:inkMk id="21" creationId="{28AC3434-6D0B-2063-32AA-3BAC1F7A8BC3}"/>
          </ac:inkMkLst>
        </pc:inkChg>
        <pc:inkChg chg="add mod">
          <ac:chgData name="Craig Evans" userId="67c3870f2eabd1e7" providerId="LiveId" clId="{51F731BF-D82C-4951-8D75-EDDAD5423E02}" dt="2025-11-13T09:58:30.383" v="100"/>
          <ac:inkMkLst>
            <pc:docMk/>
            <pc:sldMk cId="1995784343" sldId="307"/>
            <ac:inkMk id="22" creationId="{3B38FC6F-19EF-046C-C112-CF6B76EE535B}"/>
          </ac:inkMkLst>
        </pc:inkChg>
        <pc:inkChg chg="add del mod">
          <ac:chgData name="Craig Evans" userId="67c3870f2eabd1e7" providerId="LiveId" clId="{51F731BF-D82C-4951-8D75-EDDAD5423E02}" dt="2025-11-13T09:58:13.277" v="69"/>
          <ac:inkMkLst>
            <pc:docMk/>
            <pc:sldMk cId="1995784343" sldId="307"/>
            <ac:inkMk id="24" creationId="{ADF17D0B-C944-544C-2333-A503804580FC}"/>
          </ac:inkMkLst>
        </pc:inkChg>
        <pc:inkChg chg="add del mod">
          <ac:chgData name="Craig Evans" userId="67c3870f2eabd1e7" providerId="LiveId" clId="{51F731BF-D82C-4951-8D75-EDDAD5423E02}" dt="2025-11-13T09:58:13.277" v="62"/>
          <ac:inkMkLst>
            <pc:docMk/>
            <pc:sldMk cId="1995784343" sldId="307"/>
            <ac:inkMk id="25" creationId="{65B008EB-00CA-3503-978B-2C22E4D4D74D}"/>
          </ac:inkMkLst>
        </pc:inkChg>
        <pc:inkChg chg="add">
          <ac:chgData name="Craig Evans" userId="67c3870f2eabd1e7" providerId="LiveId" clId="{51F731BF-D82C-4951-8D75-EDDAD5423E02}" dt="2025-11-13T09:58:00.686" v="40" actId="9405"/>
          <ac:inkMkLst>
            <pc:docMk/>
            <pc:sldMk cId="1995784343" sldId="307"/>
            <ac:inkMk id="26" creationId="{A0BE99A3-86EC-C5FF-66E7-3D8285C68688}"/>
          </ac:inkMkLst>
        </pc:inkChg>
        <pc:inkChg chg="add del mod">
          <ac:chgData name="Craig Evans" userId="67c3870f2eabd1e7" providerId="LiveId" clId="{51F731BF-D82C-4951-8D75-EDDAD5423E02}" dt="2025-11-13T09:58:13.277" v="67"/>
          <ac:inkMkLst>
            <pc:docMk/>
            <pc:sldMk cId="1995784343" sldId="307"/>
            <ac:inkMk id="27" creationId="{CB635D47-81DD-9106-2D0A-B04A93CC9B25}"/>
          </ac:inkMkLst>
        </pc:inkChg>
        <pc:inkChg chg="add del mod">
          <ac:chgData name="Craig Evans" userId="67c3870f2eabd1e7" providerId="LiveId" clId="{51F731BF-D82C-4951-8D75-EDDAD5423E02}" dt="2025-11-13T09:58:13.277" v="70"/>
          <ac:inkMkLst>
            <pc:docMk/>
            <pc:sldMk cId="1995784343" sldId="307"/>
            <ac:inkMk id="28" creationId="{29B73F1B-A0F1-C707-BF54-54278FE87FDB}"/>
          </ac:inkMkLst>
        </pc:inkChg>
        <pc:inkChg chg="add">
          <ac:chgData name="Craig Evans" userId="67c3870f2eabd1e7" providerId="LiveId" clId="{51F731BF-D82C-4951-8D75-EDDAD5423E02}" dt="2025-11-13T09:58:01.493" v="43" actId="9405"/>
          <ac:inkMkLst>
            <pc:docMk/>
            <pc:sldMk cId="1995784343" sldId="307"/>
            <ac:inkMk id="29" creationId="{DAB756B4-3ECB-C236-E682-EC3994B9680A}"/>
          </ac:inkMkLst>
        </pc:inkChg>
        <pc:inkChg chg="add del mod">
          <ac:chgData name="Craig Evans" userId="67c3870f2eabd1e7" providerId="LiveId" clId="{51F731BF-D82C-4951-8D75-EDDAD5423E02}" dt="2025-11-13T09:58:13.277" v="64"/>
          <ac:inkMkLst>
            <pc:docMk/>
            <pc:sldMk cId="1995784343" sldId="307"/>
            <ac:inkMk id="30" creationId="{6F8E4DC7-FEA1-0966-9111-A44CF4CEB279}"/>
          </ac:inkMkLst>
        </pc:inkChg>
        <pc:inkChg chg="add del mod">
          <ac:chgData name="Craig Evans" userId="67c3870f2eabd1e7" providerId="LiveId" clId="{51F731BF-D82C-4951-8D75-EDDAD5423E02}" dt="2025-11-13T09:58:13.277" v="63"/>
          <ac:inkMkLst>
            <pc:docMk/>
            <pc:sldMk cId="1995784343" sldId="307"/>
            <ac:inkMk id="31" creationId="{80E823EA-6CCC-2C35-6CEA-056C8077BDDF}"/>
          </ac:inkMkLst>
        </pc:inkChg>
        <pc:inkChg chg="add del mod">
          <ac:chgData name="Craig Evans" userId="67c3870f2eabd1e7" providerId="LiveId" clId="{51F731BF-D82C-4951-8D75-EDDAD5423E02}" dt="2025-11-13T09:58:13.277" v="66"/>
          <ac:inkMkLst>
            <pc:docMk/>
            <pc:sldMk cId="1995784343" sldId="307"/>
            <ac:inkMk id="32" creationId="{864554E2-8010-BF26-BCF5-AC6A9A98E677}"/>
          </ac:inkMkLst>
        </pc:inkChg>
        <pc:inkChg chg="add del mod">
          <ac:chgData name="Craig Evans" userId="67c3870f2eabd1e7" providerId="LiveId" clId="{51F731BF-D82C-4951-8D75-EDDAD5423E02}" dt="2025-11-13T09:58:13.277" v="68"/>
          <ac:inkMkLst>
            <pc:docMk/>
            <pc:sldMk cId="1995784343" sldId="307"/>
            <ac:inkMk id="33" creationId="{E7332EBD-1D08-ABA3-3611-F7B9F4F6CCB7}"/>
          </ac:inkMkLst>
        </pc:inkChg>
        <pc:inkChg chg="add del mod">
          <ac:chgData name="Craig Evans" userId="67c3870f2eabd1e7" providerId="LiveId" clId="{51F731BF-D82C-4951-8D75-EDDAD5423E02}" dt="2025-11-13T09:58:13.277" v="61"/>
          <ac:inkMkLst>
            <pc:docMk/>
            <pc:sldMk cId="1995784343" sldId="307"/>
            <ac:inkMk id="34" creationId="{BD77F227-CC08-6A64-3782-FBD8AEC8F614}"/>
          </ac:inkMkLst>
        </pc:inkChg>
        <pc:inkChg chg="add">
          <ac:chgData name="Craig Evans" userId="67c3870f2eabd1e7" providerId="LiveId" clId="{51F731BF-D82C-4951-8D75-EDDAD5423E02}" dt="2025-11-13T09:58:05.485" v="50" actId="9405"/>
          <ac:inkMkLst>
            <pc:docMk/>
            <pc:sldMk cId="1995784343" sldId="307"/>
            <ac:inkMk id="36" creationId="{94C456E1-5897-13D7-C117-9C5E769B58DA}"/>
          </ac:inkMkLst>
        </pc:inkChg>
        <pc:inkChg chg="add del mod">
          <ac:chgData name="Craig Evans" userId="67c3870f2eabd1e7" providerId="LiveId" clId="{51F731BF-D82C-4951-8D75-EDDAD5423E02}" dt="2025-11-13T09:58:13.277" v="65"/>
          <ac:inkMkLst>
            <pc:docMk/>
            <pc:sldMk cId="1995784343" sldId="307"/>
            <ac:inkMk id="37" creationId="{57AC645A-EA38-EADA-ADAE-E3E024424BFF}"/>
          </ac:inkMkLst>
        </pc:inkChg>
        <pc:inkChg chg="add del mod">
          <ac:chgData name="Craig Evans" userId="67c3870f2eabd1e7" providerId="LiveId" clId="{51F731BF-D82C-4951-8D75-EDDAD5423E02}" dt="2025-11-13T09:58:13.277" v="60"/>
          <ac:inkMkLst>
            <pc:docMk/>
            <pc:sldMk cId="1995784343" sldId="307"/>
            <ac:inkMk id="39" creationId="{DAE19B7B-8BD6-87E7-4677-CE65A861521A}"/>
          </ac:inkMkLst>
        </pc:inkChg>
        <pc:inkChg chg="add del mod">
          <ac:chgData name="Craig Evans" userId="67c3870f2eabd1e7" providerId="LiveId" clId="{51F731BF-D82C-4951-8D75-EDDAD5423E02}" dt="2025-11-13T09:58:13.277" v="71"/>
          <ac:inkMkLst>
            <pc:docMk/>
            <pc:sldMk cId="1995784343" sldId="307"/>
            <ac:inkMk id="41" creationId="{EB54879B-DA88-1B4F-3860-AEE5EA496B72}"/>
          </ac:inkMkLst>
        </pc:inkChg>
        <pc:inkChg chg="add">
          <ac:chgData name="Craig Evans" userId="67c3870f2eabd1e7" providerId="LiveId" clId="{51F731BF-D82C-4951-8D75-EDDAD5423E02}" dt="2025-11-13T09:58:16.545" v="72" actId="9405"/>
          <ac:inkMkLst>
            <pc:docMk/>
            <pc:sldMk cId="1995784343" sldId="307"/>
            <ac:inkMk id="43" creationId="{716F8FCB-5A59-B82D-1DB7-D0AC0A5AB4BC}"/>
          </ac:inkMkLst>
        </pc:inkChg>
        <pc:inkChg chg="add">
          <ac:chgData name="Craig Evans" userId="67c3870f2eabd1e7" providerId="LiveId" clId="{51F731BF-D82C-4951-8D75-EDDAD5423E02}" dt="2025-11-13T09:58:17.051" v="73" actId="9405"/>
          <ac:inkMkLst>
            <pc:docMk/>
            <pc:sldMk cId="1995784343" sldId="307"/>
            <ac:inkMk id="44" creationId="{8FEE0E7A-69DC-AF27-900E-F75DC36C736A}"/>
          </ac:inkMkLst>
        </pc:inkChg>
        <pc:inkChg chg="add mod">
          <ac:chgData name="Craig Evans" userId="67c3870f2eabd1e7" providerId="LiveId" clId="{51F731BF-D82C-4951-8D75-EDDAD5423E02}" dt="2025-11-13T09:58:30.383" v="100"/>
          <ac:inkMkLst>
            <pc:docMk/>
            <pc:sldMk cId="1995784343" sldId="307"/>
            <ac:inkMk id="45" creationId="{14FBC878-1366-F199-B813-6D3451687B67}"/>
          </ac:inkMkLst>
        </pc:inkChg>
        <pc:inkChg chg="add">
          <ac:chgData name="Craig Evans" userId="67c3870f2eabd1e7" providerId="LiveId" clId="{51F731BF-D82C-4951-8D75-EDDAD5423E02}" dt="2025-11-13T09:58:17.637" v="75" actId="9405"/>
          <ac:inkMkLst>
            <pc:docMk/>
            <pc:sldMk cId="1995784343" sldId="307"/>
            <ac:inkMk id="46" creationId="{AC006622-0FFF-4AEE-C5E1-7929D879907E}"/>
          </ac:inkMkLst>
        </pc:inkChg>
        <pc:inkChg chg="add">
          <ac:chgData name="Craig Evans" userId="67c3870f2eabd1e7" providerId="LiveId" clId="{51F731BF-D82C-4951-8D75-EDDAD5423E02}" dt="2025-11-13T09:58:18.081" v="76" actId="9405"/>
          <ac:inkMkLst>
            <pc:docMk/>
            <pc:sldMk cId="1995784343" sldId="307"/>
            <ac:inkMk id="47" creationId="{0CE2B5E5-FA0D-708E-D207-7225A7DA29B1}"/>
          </ac:inkMkLst>
        </pc:inkChg>
        <pc:inkChg chg="add mod">
          <ac:chgData name="Craig Evans" userId="67c3870f2eabd1e7" providerId="LiveId" clId="{51F731BF-D82C-4951-8D75-EDDAD5423E02}" dt="2025-11-13T09:58:30.383" v="100"/>
          <ac:inkMkLst>
            <pc:docMk/>
            <pc:sldMk cId="1995784343" sldId="307"/>
            <ac:inkMk id="48" creationId="{074CD5C2-27E9-CB28-ED5B-A2A77BD3D1F5}"/>
          </ac:inkMkLst>
        </pc:inkChg>
        <pc:inkChg chg="add mod">
          <ac:chgData name="Craig Evans" userId="67c3870f2eabd1e7" providerId="LiveId" clId="{51F731BF-D82C-4951-8D75-EDDAD5423E02}" dt="2025-11-13T09:58:30.383" v="100"/>
          <ac:inkMkLst>
            <pc:docMk/>
            <pc:sldMk cId="1995784343" sldId="307"/>
            <ac:inkMk id="49" creationId="{A4DCBC3C-38A1-66F3-C7E6-582121B37653}"/>
          </ac:inkMkLst>
        </pc:inkChg>
        <pc:inkChg chg="add">
          <ac:chgData name="Craig Evans" userId="67c3870f2eabd1e7" providerId="LiveId" clId="{51F731BF-D82C-4951-8D75-EDDAD5423E02}" dt="2025-11-13T09:58:19.328" v="79" actId="9405"/>
          <ac:inkMkLst>
            <pc:docMk/>
            <pc:sldMk cId="1995784343" sldId="307"/>
            <ac:inkMk id="50" creationId="{385DFE71-F208-C40A-B30B-BB278C398D25}"/>
          </ac:inkMkLst>
        </pc:inkChg>
        <pc:inkChg chg="add mod">
          <ac:chgData name="Craig Evans" userId="67c3870f2eabd1e7" providerId="LiveId" clId="{51F731BF-D82C-4951-8D75-EDDAD5423E02}" dt="2025-11-13T09:58:30.383" v="100"/>
          <ac:inkMkLst>
            <pc:docMk/>
            <pc:sldMk cId="1995784343" sldId="307"/>
            <ac:inkMk id="51" creationId="{7F5B0F78-DA73-4D8C-7900-246CE04F94C0}"/>
          </ac:inkMkLst>
        </pc:inkChg>
        <pc:inkChg chg="add">
          <ac:chgData name="Craig Evans" userId="67c3870f2eabd1e7" providerId="LiveId" clId="{51F731BF-D82C-4951-8D75-EDDAD5423E02}" dt="2025-11-13T09:58:20.102" v="81" actId="9405"/>
          <ac:inkMkLst>
            <pc:docMk/>
            <pc:sldMk cId="1995784343" sldId="307"/>
            <ac:inkMk id="52" creationId="{6837B063-442E-8A42-9768-D2F670B6F278}"/>
          </ac:inkMkLst>
        </pc:inkChg>
        <pc:inkChg chg="add">
          <ac:chgData name="Craig Evans" userId="67c3870f2eabd1e7" providerId="LiveId" clId="{51F731BF-D82C-4951-8D75-EDDAD5423E02}" dt="2025-11-13T09:58:20.418" v="82" actId="9405"/>
          <ac:inkMkLst>
            <pc:docMk/>
            <pc:sldMk cId="1995784343" sldId="307"/>
            <ac:inkMk id="53" creationId="{131B8881-7E5A-1692-A1D9-C6C0D9E6B03A}"/>
          </ac:inkMkLst>
        </pc:inkChg>
        <pc:inkChg chg="add">
          <ac:chgData name="Craig Evans" userId="67c3870f2eabd1e7" providerId="LiveId" clId="{51F731BF-D82C-4951-8D75-EDDAD5423E02}" dt="2025-11-13T09:58:20.893" v="83" actId="9405"/>
          <ac:inkMkLst>
            <pc:docMk/>
            <pc:sldMk cId="1995784343" sldId="307"/>
            <ac:inkMk id="54" creationId="{3D481A11-A678-D3D5-CE8D-E74F3E442E93}"/>
          </ac:inkMkLst>
        </pc:inkChg>
        <pc:inkChg chg="add">
          <ac:chgData name="Craig Evans" userId="67c3870f2eabd1e7" providerId="LiveId" clId="{51F731BF-D82C-4951-8D75-EDDAD5423E02}" dt="2025-11-13T09:58:21.226" v="84" actId="9405"/>
          <ac:inkMkLst>
            <pc:docMk/>
            <pc:sldMk cId="1995784343" sldId="307"/>
            <ac:inkMk id="55" creationId="{ADD80871-314C-D09A-F8CC-27262949C70B}"/>
          </ac:inkMkLst>
        </pc:inkChg>
        <pc:inkChg chg="add mod">
          <ac:chgData name="Craig Evans" userId="67c3870f2eabd1e7" providerId="LiveId" clId="{51F731BF-D82C-4951-8D75-EDDAD5423E02}" dt="2025-11-13T09:58:30.383" v="100"/>
          <ac:inkMkLst>
            <pc:docMk/>
            <pc:sldMk cId="1995784343" sldId="307"/>
            <ac:inkMk id="56" creationId="{AD10D810-6717-9EC0-592E-FA5CB45E2FC2}"/>
          </ac:inkMkLst>
        </pc:inkChg>
        <pc:inkChg chg="add">
          <ac:chgData name="Craig Evans" userId="67c3870f2eabd1e7" providerId="LiveId" clId="{51F731BF-D82C-4951-8D75-EDDAD5423E02}" dt="2025-11-13T09:58:22.539" v="86" actId="9405"/>
          <ac:inkMkLst>
            <pc:docMk/>
            <pc:sldMk cId="1995784343" sldId="307"/>
            <ac:inkMk id="57" creationId="{87025BCC-9BE7-1347-1E93-511CB030A6FB}"/>
          </ac:inkMkLst>
        </pc:inkChg>
        <pc:inkChg chg="add">
          <ac:chgData name="Craig Evans" userId="67c3870f2eabd1e7" providerId="LiveId" clId="{51F731BF-D82C-4951-8D75-EDDAD5423E02}" dt="2025-11-13T09:58:22.887" v="87" actId="9405"/>
          <ac:inkMkLst>
            <pc:docMk/>
            <pc:sldMk cId="1995784343" sldId="307"/>
            <ac:inkMk id="58" creationId="{802DF9C2-A855-7F1A-89A2-49D03A0D652F}"/>
          </ac:inkMkLst>
        </pc:inkChg>
        <pc:inkChg chg="add">
          <ac:chgData name="Craig Evans" userId="67c3870f2eabd1e7" providerId="LiveId" clId="{51F731BF-D82C-4951-8D75-EDDAD5423E02}" dt="2025-11-13T09:58:23.235" v="88" actId="9405"/>
          <ac:inkMkLst>
            <pc:docMk/>
            <pc:sldMk cId="1995784343" sldId="307"/>
            <ac:inkMk id="59" creationId="{9D57C8A4-B2CD-02C2-5C5B-5142E9FA2920}"/>
          </ac:inkMkLst>
        </pc:inkChg>
        <pc:inkChg chg="add mod">
          <ac:chgData name="Craig Evans" userId="67c3870f2eabd1e7" providerId="LiveId" clId="{51F731BF-D82C-4951-8D75-EDDAD5423E02}" dt="2025-11-13T09:58:26.500" v="94"/>
          <ac:inkMkLst>
            <pc:docMk/>
            <pc:sldMk cId="1995784343" sldId="307"/>
            <ac:inkMk id="60" creationId="{DB809565-550A-759E-93A9-59EE62591491}"/>
          </ac:inkMkLst>
        </pc:inkChg>
        <pc:inkChg chg="add mod">
          <ac:chgData name="Craig Evans" userId="67c3870f2eabd1e7" providerId="LiveId" clId="{51F731BF-D82C-4951-8D75-EDDAD5423E02}" dt="2025-11-13T09:58:30.383" v="100"/>
          <ac:inkMkLst>
            <pc:docMk/>
            <pc:sldMk cId="1995784343" sldId="307"/>
            <ac:inkMk id="61" creationId="{9317F07E-ADB4-5F6C-BB19-301C7972C6C5}"/>
          </ac:inkMkLst>
        </pc:inkChg>
        <pc:inkChg chg="add">
          <ac:chgData name="Craig Evans" userId="67c3870f2eabd1e7" providerId="LiveId" clId="{51F731BF-D82C-4951-8D75-EDDAD5423E02}" dt="2025-11-13T09:58:24.707" v="91" actId="9405"/>
          <ac:inkMkLst>
            <pc:docMk/>
            <pc:sldMk cId="1995784343" sldId="307"/>
            <ac:inkMk id="62" creationId="{50685071-5C96-521F-973F-A700DC32F6CF}"/>
          </ac:inkMkLst>
        </pc:inkChg>
        <pc:inkChg chg="add">
          <ac:chgData name="Craig Evans" userId="67c3870f2eabd1e7" providerId="LiveId" clId="{51F731BF-D82C-4951-8D75-EDDAD5423E02}" dt="2025-11-13T09:58:25.151" v="92" actId="9405"/>
          <ac:inkMkLst>
            <pc:docMk/>
            <pc:sldMk cId="1995784343" sldId="307"/>
            <ac:inkMk id="63" creationId="{DD0F7228-1AC7-AA21-0C5E-AB60581CBAD8}"/>
          </ac:inkMkLst>
        </pc:inkChg>
        <pc:inkChg chg="add">
          <ac:chgData name="Craig Evans" userId="67c3870f2eabd1e7" providerId="LiveId" clId="{51F731BF-D82C-4951-8D75-EDDAD5423E02}" dt="2025-11-13T09:58:25.706" v="93" actId="9405"/>
          <ac:inkMkLst>
            <pc:docMk/>
            <pc:sldMk cId="1995784343" sldId="307"/>
            <ac:inkMk id="64" creationId="{ADD2D325-BFF8-A89F-D0E0-118C7497720E}"/>
          </ac:inkMkLst>
        </pc:inkChg>
        <pc:inkChg chg="add">
          <ac:chgData name="Craig Evans" userId="67c3870f2eabd1e7" providerId="LiveId" clId="{51F731BF-D82C-4951-8D75-EDDAD5423E02}" dt="2025-11-13T09:58:27.940" v="95" actId="9405"/>
          <ac:inkMkLst>
            <pc:docMk/>
            <pc:sldMk cId="1995784343" sldId="307"/>
            <ac:inkMk id="66" creationId="{E789D7D2-6649-ADCE-0BA2-AE5919F20BB7}"/>
          </ac:inkMkLst>
        </pc:inkChg>
        <pc:inkChg chg="add">
          <ac:chgData name="Craig Evans" userId="67c3870f2eabd1e7" providerId="LiveId" clId="{51F731BF-D82C-4951-8D75-EDDAD5423E02}" dt="2025-11-13T09:58:28.273" v="96" actId="9405"/>
          <ac:inkMkLst>
            <pc:docMk/>
            <pc:sldMk cId="1995784343" sldId="307"/>
            <ac:inkMk id="67" creationId="{DBAE77DB-70A7-0275-9ED3-D2D211C8A2D7}"/>
          </ac:inkMkLst>
        </pc:inkChg>
        <pc:inkChg chg="add mod">
          <ac:chgData name="Craig Evans" userId="67c3870f2eabd1e7" providerId="LiveId" clId="{51F731BF-D82C-4951-8D75-EDDAD5423E02}" dt="2025-11-13T09:58:30.383" v="100"/>
          <ac:inkMkLst>
            <pc:docMk/>
            <pc:sldMk cId="1995784343" sldId="307"/>
            <ac:inkMk id="68" creationId="{46703FBC-E599-D3D4-0790-53D2E98B8F47}"/>
          </ac:inkMkLst>
        </pc:inkChg>
        <pc:inkChg chg="add">
          <ac:chgData name="Craig Evans" userId="67c3870f2eabd1e7" providerId="LiveId" clId="{51F731BF-D82C-4951-8D75-EDDAD5423E02}" dt="2025-11-13T09:58:29.098" v="98" actId="9405"/>
          <ac:inkMkLst>
            <pc:docMk/>
            <pc:sldMk cId="1995784343" sldId="307"/>
            <ac:inkMk id="69" creationId="{8ECD6482-428D-E2D5-392A-772BECC21790}"/>
          </ac:inkMkLst>
        </pc:inkChg>
        <pc:inkChg chg="add">
          <ac:chgData name="Craig Evans" userId="67c3870f2eabd1e7" providerId="LiveId" clId="{51F731BF-D82C-4951-8D75-EDDAD5423E02}" dt="2025-11-13T09:58:29.873" v="99" actId="9405"/>
          <ac:inkMkLst>
            <pc:docMk/>
            <pc:sldMk cId="1995784343" sldId="307"/>
            <ac:inkMk id="70" creationId="{40AFC339-445A-CA14-9DAA-603FA141CE9A}"/>
          </ac:inkMkLst>
        </pc:inkChg>
        <pc:inkChg chg="add mod">
          <ac:chgData name="Craig Evans" userId="67c3870f2eabd1e7" providerId="LiveId" clId="{51F731BF-D82C-4951-8D75-EDDAD5423E02}" dt="2025-11-13T09:58:44.957" v="115"/>
          <ac:inkMkLst>
            <pc:docMk/>
            <pc:sldMk cId="1995784343" sldId="307"/>
            <ac:inkMk id="72" creationId="{CA261C13-968B-0FEB-3D46-5DD0EEF2CEBF}"/>
          </ac:inkMkLst>
        </pc:inkChg>
        <pc:inkChg chg="add mod">
          <ac:chgData name="Craig Evans" userId="67c3870f2eabd1e7" providerId="LiveId" clId="{51F731BF-D82C-4951-8D75-EDDAD5423E02}" dt="2025-11-13T09:58:44.957" v="115"/>
          <ac:inkMkLst>
            <pc:docMk/>
            <pc:sldMk cId="1995784343" sldId="307"/>
            <ac:inkMk id="73" creationId="{11E582B1-D9DB-B10C-F2DC-12ACE3F8FDE7}"/>
          </ac:inkMkLst>
        </pc:inkChg>
        <pc:inkChg chg="add mod">
          <ac:chgData name="Craig Evans" userId="67c3870f2eabd1e7" providerId="LiveId" clId="{51F731BF-D82C-4951-8D75-EDDAD5423E02}" dt="2025-11-13T09:58:41.918" v="111"/>
          <ac:inkMkLst>
            <pc:docMk/>
            <pc:sldMk cId="1995784343" sldId="307"/>
            <ac:inkMk id="74" creationId="{0B841E7A-7483-FCD1-EE8C-1C0D5A67E944}"/>
          </ac:inkMkLst>
        </pc:inkChg>
        <pc:inkChg chg="add mod">
          <ac:chgData name="Craig Evans" userId="67c3870f2eabd1e7" providerId="LiveId" clId="{51F731BF-D82C-4951-8D75-EDDAD5423E02}" dt="2025-11-13T09:58:44.957" v="115"/>
          <ac:inkMkLst>
            <pc:docMk/>
            <pc:sldMk cId="1995784343" sldId="307"/>
            <ac:inkMk id="75" creationId="{C4F1AC8D-BD29-B8C0-DE9B-59D9684F2BAE}"/>
          </ac:inkMkLst>
        </pc:inkChg>
        <pc:inkChg chg="add mod">
          <ac:chgData name="Craig Evans" userId="67c3870f2eabd1e7" providerId="LiveId" clId="{51F731BF-D82C-4951-8D75-EDDAD5423E02}" dt="2025-11-13T09:58:41.918" v="111"/>
          <ac:inkMkLst>
            <pc:docMk/>
            <pc:sldMk cId="1995784343" sldId="307"/>
            <ac:inkMk id="76" creationId="{F7D0A7C8-1013-768D-2A21-98BAC58D4D14}"/>
          </ac:inkMkLst>
        </pc:inkChg>
        <pc:inkChg chg="add mod">
          <ac:chgData name="Craig Evans" userId="67c3870f2eabd1e7" providerId="LiveId" clId="{51F731BF-D82C-4951-8D75-EDDAD5423E02}" dt="2025-11-13T09:58:44.957" v="115"/>
          <ac:inkMkLst>
            <pc:docMk/>
            <pc:sldMk cId="1995784343" sldId="307"/>
            <ac:inkMk id="77" creationId="{60205CD2-08AB-CF44-BB66-96760A75BCB0}"/>
          </ac:inkMkLst>
        </pc:inkChg>
        <pc:inkChg chg="add mod">
          <ac:chgData name="Craig Evans" userId="67c3870f2eabd1e7" providerId="LiveId" clId="{51F731BF-D82C-4951-8D75-EDDAD5423E02}" dt="2025-11-13T09:58:41.918" v="111"/>
          <ac:inkMkLst>
            <pc:docMk/>
            <pc:sldMk cId="1995784343" sldId="307"/>
            <ac:inkMk id="78" creationId="{C47C07D3-881A-DCDA-F1C4-A909C7AA9555}"/>
          </ac:inkMkLst>
        </pc:inkChg>
        <pc:inkChg chg="add mod">
          <ac:chgData name="Craig Evans" userId="67c3870f2eabd1e7" providerId="LiveId" clId="{51F731BF-D82C-4951-8D75-EDDAD5423E02}" dt="2025-11-13T09:58:44.957" v="115"/>
          <ac:inkMkLst>
            <pc:docMk/>
            <pc:sldMk cId="1995784343" sldId="307"/>
            <ac:inkMk id="80" creationId="{C11BBF1D-02E1-3620-3C0C-79AD6479B1E8}"/>
          </ac:inkMkLst>
        </pc:inkChg>
        <pc:inkChg chg="add mod">
          <ac:chgData name="Craig Evans" userId="67c3870f2eabd1e7" providerId="LiveId" clId="{51F731BF-D82C-4951-8D75-EDDAD5423E02}" dt="2025-11-13T09:58:44.957" v="115"/>
          <ac:inkMkLst>
            <pc:docMk/>
            <pc:sldMk cId="1995784343" sldId="307"/>
            <ac:inkMk id="81" creationId="{629B1A2E-8312-7E75-4873-7277F7B0FD2A}"/>
          </ac:inkMkLst>
        </pc:inkChg>
        <pc:inkChg chg="add mod">
          <ac:chgData name="Craig Evans" userId="67c3870f2eabd1e7" providerId="LiveId" clId="{51F731BF-D82C-4951-8D75-EDDAD5423E02}" dt="2025-11-13T09:58:44.957" v="115"/>
          <ac:inkMkLst>
            <pc:docMk/>
            <pc:sldMk cId="1995784343" sldId="307"/>
            <ac:inkMk id="83" creationId="{E7E82FE3-A508-4DC2-D341-5AC53C09A498}"/>
          </ac:inkMkLst>
        </pc:inkChg>
        <pc:inkChg chg="add">
          <ac:chgData name="Craig Evans" userId="67c3870f2eabd1e7" providerId="LiveId" clId="{51F731BF-D82C-4951-8D75-EDDAD5423E02}" dt="2025-11-13T09:58:43.803" v="113" actId="9405"/>
          <ac:inkMkLst>
            <pc:docMk/>
            <pc:sldMk cId="1995784343" sldId="307"/>
            <ac:inkMk id="84" creationId="{D63B90DA-2F44-091E-4D24-E7D47A9223CC}"/>
          </ac:inkMkLst>
        </pc:inkChg>
        <pc:inkChg chg="add mod">
          <ac:chgData name="Craig Evans" userId="67c3870f2eabd1e7" providerId="LiveId" clId="{51F731BF-D82C-4951-8D75-EDDAD5423E02}" dt="2025-11-13T09:58:44.957" v="115"/>
          <ac:inkMkLst>
            <pc:docMk/>
            <pc:sldMk cId="1995784343" sldId="307"/>
            <ac:inkMk id="85" creationId="{4D3F7272-3559-06E6-9C21-4AD03FAA365F}"/>
          </ac:inkMkLst>
        </pc:inkChg>
        <pc:inkChg chg="add mod">
          <ac:chgData name="Craig Evans" userId="67c3870f2eabd1e7" providerId="LiveId" clId="{51F731BF-D82C-4951-8D75-EDDAD5423E02}" dt="2025-11-13T09:58:47" v="120"/>
          <ac:inkMkLst>
            <pc:docMk/>
            <pc:sldMk cId="1995784343" sldId="307"/>
            <ac:inkMk id="87" creationId="{010BE018-2058-D5E1-B5E5-6D0658ACBD67}"/>
          </ac:inkMkLst>
        </pc:inkChg>
        <pc:inkChg chg="add mod">
          <ac:chgData name="Craig Evans" userId="67c3870f2eabd1e7" providerId="LiveId" clId="{51F731BF-D82C-4951-8D75-EDDAD5423E02}" dt="2025-11-13T09:58:51.830" v="130"/>
          <ac:inkMkLst>
            <pc:docMk/>
            <pc:sldMk cId="1995784343" sldId="307"/>
            <ac:inkMk id="88" creationId="{0534AEC2-5716-EA09-B31B-D99110A0DAC8}"/>
          </ac:inkMkLst>
        </pc:inkChg>
        <pc:inkChg chg="add mod">
          <ac:chgData name="Craig Evans" userId="67c3870f2eabd1e7" providerId="LiveId" clId="{51F731BF-D82C-4951-8D75-EDDAD5423E02}" dt="2025-11-13T09:58:51.830" v="130"/>
          <ac:inkMkLst>
            <pc:docMk/>
            <pc:sldMk cId="1995784343" sldId="307"/>
            <ac:inkMk id="89" creationId="{EF11E616-C8C1-1589-ABB5-DC464471D690}"/>
          </ac:inkMkLst>
        </pc:inkChg>
        <pc:inkChg chg="add mod">
          <ac:chgData name="Craig Evans" userId="67c3870f2eabd1e7" providerId="LiveId" clId="{51F731BF-D82C-4951-8D75-EDDAD5423E02}" dt="2025-11-13T09:58:47" v="120"/>
          <ac:inkMkLst>
            <pc:docMk/>
            <pc:sldMk cId="1995784343" sldId="307"/>
            <ac:inkMk id="90" creationId="{742A2DB0-2E03-D811-F633-D7EA84A16639}"/>
          </ac:inkMkLst>
        </pc:inkChg>
        <pc:inkChg chg="add mod">
          <ac:chgData name="Craig Evans" userId="67c3870f2eabd1e7" providerId="LiveId" clId="{51F731BF-D82C-4951-8D75-EDDAD5423E02}" dt="2025-11-13T09:58:51.830" v="130"/>
          <ac:inkMkLst>
            <pc:docMk/>
            <pc:sldMk cId="1995784343" sldId="307"/>
            <ac:inkMk id="92" creationId="{F301E390-839F-1B18-FAB2-54150C7B0ED6}"/>
          </ac:inkMkLst>
        </pc:inkChg>
        <pc:inkChg chg="add mod">
          <ac:chgData name="Craig Evans" userId="67c3870f2eabd1e7" providerId="LiveId" clId="{51F731BF-D82C-4951-8D75-EDDAD5423E02}" dt="2025-11-13T09:58:51.830" v="130"/>
          <ac:inkMkLst>
            <pc:docMk/>
            <pc:sldMk cId="1995784343" sldId="307"/>
            <ac:inkMk id="93" creationId="{DABC720C-2319-6F6A-6762-E3F93ED5EBC3}"/>
          </ac:inkMkLst>
        </pc:inkChg>
        <pc:inkChg chg="add mod">
          <ac:chgData name="Craig Evans" userId="67c3870f2eabd1e7" providerId="LiveId" clId="{51F731BF-D82C-4951-8D75-EDDAD5423E02}" dt="2025-11-13T09:58:51.830" v="130"/>
          <ac:inkMkLst>
            <pc:docMk/>
            <pc:sldMk cId="1995784343" sldId="307"/>
            <ac:inkMk id="94" creationId="{467553DB-F173-D962-2B57-5DCFD0DD3122}"/>
          </ac:inkMkLst>
        </pc:inkChg>
        <pc:inkChg chg="add">
          <ac:chgData name="Craig Evans" userId="67c3870f2eabd1e7" providerId="LiveId" clId="{51F731BF-D82C-4951-8D75-EDDAD5423E02}" dt="2025-11-13T09:58:49.172" v="124" actId="9405"/>
          <ac:inkMkLst>
            <pc:docMk/>
            <pc:sldMk cId="1995784343" sldId="307"/>
            <ac:inkMk id="95" creationId="{97978BE6-C1D4-B69A-ED4D-55B92EFF60B9}"/>
          </ac:inkMkLst>
        </pc:inkChg>
        <pc:inkChg chg="add mod">
          <ac:chgData name="Craig Evans" userId="67c3870f2eabd1e7" providerId="LiveId" clId="{51F731BF-D82C-4951-8D75-EDDAD5423E02}" dt="2025-11-13T09:58:51.830" v="130"/>
          <ac:inkMkLst>
            <pc:docMk/>
            <pc:sldMk cId="1995784343" sldId="307"/>
            <ac:inkMk id="96" creationId="{E0B27C8A-326A-772C-1B8F-2DB11B2C0C01}"/>
          </ac:inkMkLst>
        </pc:inkChg>
        <pc:inkChg chg="add">
          <ac:chgData name="Craig Evans" userId="67c3870f2eabd1e7" providerId="LiveId" clId="{51F731BF-D82C-4951-8D75-EDDAD5423E02}" dt="2025-11-13T09:58:49.949" v="126" actId="9405"/>
          <ac:inkMkLst>
            <pc:docMk/>
            <pc:sldMk cId="1995784343" sldId="307"/>
            <ac:inkMk id="97" creationId="{3D7F1026-114B-4BFF-FC7B-D174F3FC835A}"/>
          </ac:inkMkLst>
        </pc:inkChg>
        <pc:inkChg chg="add mod">
          <ac:chgData name="Craig Evans" userId="67c3870f2eabd1e7" providerId="LiveId" clId="{51F731BF-D82C-4951-8D75-EDDAD5423E02}" dt="2025-11-13T09:58:51.830" v="130"/>
          <ac:inkMkLst>
            <pc:docMk/>
            <pc:sldMk cId="1995784343" sldId="307"/>
            <ac:inkMk id="98" creationId="{71B57407-CA36-9938-DCB4-6A697349FCB8}"/>
          </ac:inkMkLst>
        </pc:inkChg>
        <pc:inkChg chg="add">
          <ac:chgData name="Craig Evans" userId="67c3870f2eabd1e7" providerId="LiveId" clId="{51F731BF-D82C-4951-8D75-EDDAD5423E02}" dt="2025-11-13T09:58:50.567" v="128" actId="9405"/>
          <ac:inkMkLst>
            <pc:docMk/>
            <pc:sldMk cId="1995784343" sldId="307"/>
            <ac:inkMk id="99" creationId="{6C81E7B7-6265-C944-82C8-7C4240DB9437}"/>
          </ac:inkMkLst>
        </pc:inkChg>
        <pc:inkChg chg="add">
          <ac:chgData name="Craig Evans" userId="67c3870f2eabd1e7" providerId="LiveId" clId="{51F731BF-D82C-4951-8D75-EDDAD5423E02}" dt="2025-11-13T09:58:50.914" v="129" actId="9405"/>
          <ac:inkMkLst>
            <pc:docMk/>
            <pc:sldMk cId="1995784343" sldId="307"/>
            <ac:inkMk id="100" creationId="{6CED1F0A-59B5-DB45-3746-D1E74E0B1A99}"/>
          </ac:inkMkLst>
        </pc:inkChg>
        <pc:inkChg chg="add mod">
          <ac:chgData name="Craig Evans" userId="67c3870f2eabd1e7" providerId="LiveId" clId="{51F731BF-D82C-4951-8D75-EDDAD5423E02}" dt="2025-11-13T09:59:01.996" v="152"/>
          <ac:inkMkLst>
            <pc:docMk/>
            <pc:sldMk cId="1995784343" sldId="307"/>
            <ac:inkMk id="103" creationId="{9723450A-F352-D8C6-8E37-5DCD450227A0}"/>
          </ac:inkMkLst>
        </pc:inkChg>
        <pc:inkChg chg="add">
          <ac:chgData name="Craig Evans" userId="67c3870f2eabd1e7" providerId="LiveId" clId="{51F731BF-D82C-4951-8D75-EDDAD5423E02}" dt="2025-11-13T09:58:52.272" v="132" actId="9405"/>
          <ac:inkMkLst>
            <pc:docMk/>
            <pc:sldMk cId="1995784343" sldId="307"/>
            <ac:inkMk id="104" creationId="{02FEED85-F4FC-D88C-8349-E8903A62FEAF}"/>
          </ac:inkMkLst>
        </pc:inkChg>
        <pc:inkChg chg="add mod">
          <ac:chgData name="Craig Evans" userId="67c3870f2eabd1e7" providerId="LiveId" clId="{51F731BF-D82C-4951-8D75-EDDAD5423E02}" dt="2025-11-13T09:59:01.996" v="152"/>
          <ac:inkMkLst>
            <pc:docMk/>
            <pc:sldMk cId="1995784343" sldId="307"/>
            <ac:inkMk id="105" creationId="{A5258143-EB30-FEFC-0D55-9CEA2AE7D62A}"/>
          </ac:inkMkLst>
        </pc:inkChg>
        <pc:inkChg chg="add">
          <ac:chgData name="Craig Evans" userId="67c3870f2eabd1e7" providerId="LiveId" clId="{51F731BF-D82C-4951-8D75-EDDAD5423E02}" dt="2025-11-13T09:58:52.889" v="134" actId="9405"/>
          <ac:inkMkLst>
            <pc:docMk/>
            <pc:sldMk cId="1995784343" sldId="307"/>
            <ac:inkMk id="106" creationId="{8A0E5EBC-C50D-A6E3-ACD8-BD845B92EEB0}"/>
          </ac:inkMkLst>
        </pc:inkChg>
        <pc:inkChg chg="add">
          <ac:chgData name="Craig Evans" userId="67c3870f2eabd1e7" providerId="LiveId" clId="{51F731BF-D82C-4951-8D75-EDDAD5423E02}" dt="2025-11-13T09:58:53.284" v="135" actId="9405"/>
          <ac:inkMkLst>
            <pc:docMk/>
            <pc:sldMk cId="1995784343" sldId="307"/>
            <ac:inkMk id="107" creationId="{E3522EC8-2993-0135-C2F2-2ACD7B96D47C}"/>
          </ac:inkMkLst>
        </pc:inkChg>
        <pc:inkChg chg="add">
          <ac:chgData name="Craig Evans" userId="67c3870f2eabd1e7" providerId="LiveId" clId="{51F731BF-D82C-4951-8D75-EDDAD5423E02}" dt="2025-11-13T09:58:53.711" v="136" actId="9405"/>
          <ac:inkMkLst>
            <pc:docMk/>
            <pc:sldMk cId="1995784343" sldId="307"/>
            <ac:inkMk id="108" creationId="{37D404FA-E950-94A7-68CE-66D3733C92CD}"/>
          </ac:inkMkLst>
        </pc:inkChg>
        <pc:inkChg chg="add">
          <ac:chgData name="Craig Evans" userId="67c3870f2eabd1e7" providerId="LiveId" clId="{51F731BF-D82C-4951-8D75-EDDAD5423E02}" dt="2025-11-13T09:58:54.440" v="137" actId="9405"/>
          <ac:inkMkLst>
            <pc:docMk/>
            <pc:sldMk cId="1995784343" sldId="307"/>
            <ac:inkMk id="109" creationId="{700BBC37-F60E-F5B0-389E-26CF8049B296}"/>
          </ac:inkMkLst>
        </pc:inkChg>
        <pc:inkChg chg="add mod">
          <ac:chgData name="Craig Evans" userId="67c3870f2eabd1e7" providerId="LiveId" clId="{51F731BF-D82C-4951-8D75-EDDAD5423E02}" dt="2025-11-13T09:59:01.996" v="152"/>
          <ac:inkMkLst>
            <pc:docMk/>
            <pc:sldMk cId="1995784343" sldId="307"/>
            <ac:inkMk id="110" creationId="{69B964F2-6480-B6A4-5444-CADF75F1B8F0}"/>
          </ac:inkMkLst>
        </pc:inkChg>
        <pc:inkChg chg="add">
          <ac:chgData name="Craig Evans" userId="67c3870f2eabd1e7" providerId="LiveId" clId="{51F731BF-D82C-4951-8D75-EDDAD5423E02}" dt="2025-11-13T09:58:56.437" v="139" actId="9405"/>
          <ac:inkMkLst>
            <pc:docMk/>
            <pc:sldMk cId="1995784343" sldId="307"/>
            <ac:inkMk id="111" creationId="{2F42B646-713A-5663-9AA3-DD3F04844777}"/>
          </ac:inkMkLst>
        </pc:inkChg>
        <pc:inkChg chg="add">
          <ac:chgData name="Craig Evans" userId="67c3870f2eabd1e7" providerId="LiveId" clId="{51F731BF-D82C-4951-8D75-EDDAD5423E02}" dt="2025-11-13T09:58:56.881" v="140" actId="9405"/>
          <ac:inkMkLst>
            <pc:docMk/>
            <pc:sldMk cId="1995784343" sldId="307"/>
            <ac:inkMk id="112" creationId="{66D87999-5212-EBA7-F7EC-A83978AD0944}"/>
          </ac:inkMkLst>
        </pc:inkChg>
        <pc:inkChg chg="add">
          <ac:chgData name="Craig Evans" userId="67c3870f2eabd1e7" providerId="LiveId" clId="{51F731BF-D82C-4951-8D75-EDDAD5423E02}" dt="2025-11-13T09:58:57.246" v="141" actId="9405"/>
          <ac:inkMkLst>
            <pc:docMk/>
            <pc:sldMk cId="1995784343" sldId="307"/>
            <ac:inkMk id="113" creationId="{B86709B5-4AA8-EC6E-49CD-B879D25696C3}"/>
          </ac:inkMkLst>
        </pc:inkChg>
        <pc:inkChg chg="add mod">
          <ac:chgData name="Craig Evans" userId="67c3870f2eabd1e7" providerId="LiveId" clId="{51F731BF-D82C-4951-8D75-EDDAD5423E02}" dt="2025-11-13T09:59:01.996" v="152"/>
          <ac:inkMkLst>
            <pc:docMk/>
            <pc:sldMk cId="1995784343" sldId="307"/>
            <ac:inkMk id="114" creationId="{724B51C7-9793-A3D9-60FE-AD57FF41B040}"/>
          </ac:inkMkLst>
        </pc:inkChg>
        <pc:inkChg chg="add mod">
          <ac:chgData name="Craig Evans" userId="67c3870f2eabd1e7" providerId="LiveId" clId="{51F731BF-D82C-4951-8D75-EDDAD5423E02}" dt="2025-11-13T09:59:01.996" v="152"/>
          <ac:inkMkLst>
            <pc:docMk/>
            <pc:sldMk cId="1995784343" sldId="307"/>
            <ac:inkMk id="115" creationId="{15401511-6B9F-B07A-7864-2DE93779592D}"/>
          </ac:inkMkLst>
        </pc:inkChg>
        <pc:inkChg chg="add">
          <ac:chgData name="Craig Evans" userId="67c3870f2eabd1e7" providerId="LiveId" clId="{51F731BF-D82C-4951-8D75-EDDAD5423E02}" dt="2025-11-13T09:58:58.987" v="144" actId="9405"/>
          <ac:inkMkLst>
            <pc:docMk/>
            <pc:sldMk cId="1995784343" sldId="307"/>
            <ac:inkMk id="116" creationId="{AF756382-CBC8-183C-E183-EAF6E7685AE0}"/>
          </ac:inkMkLst>
        </pc:inkChg>
        <pc:inkChg chg="add">
          <ac:chgData name="Craig Evans" userId="67c3870f2eabd1e7" providerId="LiveId" clId="{51F731BF-D82C-4951-8D75-EDDAD5423E02}" dt="2025-11-13T09:58:59.224" v="145" actId="9405"/>
          <ac:inkMkLst>
            <pc:docMk/>
            <pc:sldMk cId="1995784343" sldId="307"/>
            <ac:inkMk id="117" creationId="{E914D5B3-BD53-D707-71A8-031F856DA789}"/>
          </ac:inkMkLst>
        </pc:inkChg>
        <pc:inkChg chg="add mod">
          <ac:chgData name="Craig Evans" userId="67c3870f2eabd1e7" providerId="LiveId" clId="{51F731BF-D82C-4951-8D75-EDDAD5423E02}" dt="2025-11-13T09:59:01.996" v="152"/>
          <ac:inkMkLst>
            <pc:docMk/>
            <pc:sldMk cId="1995784343" sldId="307"/>
            <ac:inkMk id="118" creationId="{5ED3BD1F-9265-A8C3-18D5-64023E0FCE57}"/>
          </ac:inkMkLst>
        </pc:inkChg>
        <pc:inkChg chg="add">
          <ac:chgData name="Craig Evans" userId="67c3870f2eabd1e7" providerId="LiveId" clId="{51F731BF-D82C-4951-8D75-EDDAD5423E02}" dt="2025-11-13T09:58:59.842" v="147" actId="9405"/>
          <ac:inkMkLst>
            <pc:docMk/>
            <pc:sldMk cId="1995784343" sldId="307"/>
            <ac:inkMk id="119" creationId="{E503A620-FA5C-E9B2-BF43-AFC133C2B294}"/>
          </ac:inkMkLst>
        </pc:inkChg>
        <pc:inkChg chg="add mod">
          <ac:chgData name="Craig Evans" userId="67c3870f2eabd1e7" providerId="LiveId" clId="{51F731BF-D82C-4951-8D75-EDDAD5423E02}" dt="2025-11-13T09:59:01.996" v="152"/>
          <ac:inkMkLst>
            <pc:docMk/>
            <pc:sldMk cId="1995784343" sldId="307"/>
            <ac:inkMk id="120" creationId="{6D7E7D63-FD92-C31F-6D2B-0923BD29BAF7}"/>
          </ac:inkMkLst>
        </pc:inkChg>
        <pc:inkChg chg="add mod">
          <ac:chgData name="Craig Evans" userId="67c3870f2eabd1e7" providerId="LiveId" clId="{51F731BF-D82C-4951-8D75-EDDAD5423E02}" dt="2025-11-13T09:59:01.996" v="152"/>
          <ac:inkMkLst>
            <pc:docMk/>
            <pc:sldMk cId="1995784343" sldId="307"/>
            <ac:inkMk id="121" creationId="{D96A095C-DE04-0C70-A4E1-E874F5341D92}"/>
          </ac:inkMkLst>
        </pc:inkChg>
        <pc:inkChg chg="add">
          <ac:chgData name="Craig Evans" userId="67c3870f2eabd1e7" providerId="LiveId" clId="{51F731BF-D82C-4951-8D75-EDDAD5423E02}" dt="2025-11-13T09:59:00.902" v="150" actId="9405"/>
          <ac:inkMkLst>
            <pc:docMk/>
            <pc:sldMk cId="1995784343" sldId="307"/>
            <ac:inkMk id="122" creationId="{5DBBBD52-31EC-485A-6BCD-A2448E135682}"/>
          </ac:inkMkLst>
        </pc:inkChg>
        <pc:inkChg chg="add">
          <ac:chgData name="Craig Evans" userId="67c3870f2eabd1e7" providerId="LiveId" clId="{51F731BF-D82C-4951-8D75-EDDAD5423E02}" dt="2025-11-13T09:59:01.456" v="151" actId="9405"/>
          <ac:inkMkLst>
            <pc:docMk/>
            <pc:sldMk cId="1995784343" sldId="307"/>
            <ac:inkMk id="123" creationId="{A4AFFFA3-754B-A66B-CEE3-B4A240416048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29.89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101 109 1672 0 0,'-12'-28'8109'0'0,"1"4"-5697"0"0,9 8-1610 0 0,3 13-650 0 0,-1 0 1 0 0,-1-1 0 0 0,1 1 0 0 0,0 0-1 0 0,-1-1 1 0 0,1 1 0 0 0,-1 0 0 0 0,0 0 0 0 0,0 0-1 0 0,-3-6 1 0 0,1 13-40 0 0,0 1 0 0 0,0 0-1 0 0,1-1 1 0 0,-1 1 0 0 0,1 0-1 0 0,0 0 1 0 0,-1 7 0 0 0,1-6 3 0 0,-8 22 141 0 0,1 1 0 0 0,1-1 0 0 0,2 1 1 0 0,1 0-1 0 0,1 1 0 0 0,2-1 0 0 0,2 51 0 0 0,-1-79-246 0 0,1 0-1 0 0,0 0 1 0 0,0 1-1 0 0,0-1 1 0 0,0 0-1 0 0,1 0 1 0 0,-1 1-1 0 0,0-1 1 0 0,0 0-1 0 0,1 0 1 0 0,-1 0-1 0 0,1 0 1 0 0,-1 1-1 0 0,1-1 0 0 0,-1 0 1 0 0,1 0-1 0 0,0 0 1 0 0,0 0-1 0 0,-1 0 1 0 0,1 0-1 0 0,1 0 1 0 0,-1-1-4 0 0,0 0 1 0 0,-1 0-1 0 0,1 0 1 0 0,0 0 0 0 0,0 0-1 0 0,0 0 1 0 0,-1 0-1 0 0,1 0 1 0 0,0-1-1 0 0,0 1 1 0 0,-1 0 0 0 0,1-1-1 0 0,0 1 1 0 0,-1-1-1 0 0,1 1 1 0 0,0-1-1 0 0,-1 1 1 0 0,1-1 0 0 0,-1 1-1 0 0,1-1 1 0 0,0 1-1 0 0,-1-1 1 0 0,1 0-1 0 0,28-46 156 0 0,18-45 32 0 0,-42 82-177 0 0,1 2-1 0 0,0-1 1 0 0,0 1 0 0 0,1-1-1 0 0,0 2 1 0 0,0-1 0 0 0,15-11-1 0 0,-22 19-14 0 0,1 0 0 0 0,-1-1 0 0 0,0 1 0 0 0,1 0 0 0 0,-1 0 0 0 0,0-1 0 0 0,1 1 0 0 0,-1 0 0 0 0,0 0 0 0 0,1-1 0 0 0,-1 1 0 0 0,0 0 0 0 0,1 0 0 0 0,-1 0 0 0 0,1 0 0 0 0,-1 0 0 0 0,0 0 0 0 0,1-1 0 0 0,-1 1 0 0 0,1 0 0 0 0,-1 0 0 0 0,0 0 0 0 0,1 0 0 0 0,-1 0 0 0 0,1 1 0 0 0,-1-1 0 0 0,0 0 0 0 0,1 0 0 0 0,-1 0 0 0 0,1 0 0 0 0,-1 0 0 0 0,0 0 0 0 0,1 1 0 0 0,-1-1 0 0 0,0 0 0 0 0,1 0 0 0 0,-1 1 0 0 0,0-1 0 0 0,1 0 0 0 0,-1 0 0 0 0,1 1 0 0 0,1 22 100 0 0,-14 33-9 0 0,11-52-98 0 0,-10 44 9 0 0,6-22 112 0 0,-1-1 0 0 0,-14 34 0 0 0,20-55 79 0 0,6-15-92 0 0,19-33-62 0 0,2-4-32 0 0,-24 42-24 0 0,6-11 13 0 0,1 0-1 0 0,0 1 1 0 0,1 1-1 0 0,1 0 1 0 0,0 0 0 0 0,25-21-1 0 0,-37 35 5 0 0,0 1-1 0 0,1 0 1 0 0,-1 0-1 0 0,0 0 1 0 0,0-1-1 0 0,1 1 1 0 0,-1 0-1 0 0,0 0 1 0 0,1 0-1 0 0,-1 0 1 0 0,1-1-1 0 0,-1 1 1 0 0,0 0-1 0 0,1 0 1 0 0,-1 0-1 0 0,0 0 1 0 0,1 0-1 0 0,-1 0 1 0 0,0 0 0 0 0,1 0-1 0 0,-1 0 1 0 0,1 0-1 0 0,-1 0 1 0 0,0 1-1 0 0,1-1 1 0 0,-1 0-1 0 0,0 0 1 0 0,1 0-1 0 0,-1 0 1 0 0,0 0-1 0 0,1 1 1 0 0,-1-1-1 0 0,0 0 1 0 0,0 0-1 0 0,1 1 1 0 0,-1-1-1 0 0,0 0 1 0 0,0 0-1 0 0,1 1 1 0 0,-1-1-1 0 0,0 0 1 0 0,0 1-1 0 0,1 0 1 0 0,4 23 49 0 0,-7 28 45 0 0,-3-21-113 0 0,0-1 126 0 0,-2 50 0 0 0,7-80-108 0 0,0 0-1 0 0,0 0 0 0 0,0 1 0 0 0,0-1 1 0 0,0 0-1 0 0,0 1 0 0 0,1-1 0 0 0,-1 0 1 0 0,0 0-1 0 0,0 1 0 0 0,0-1 0 0 0,0 0 1 0 0,1 0-1 0 0,-1 1 0 0 0,0-1 0 0 0,0 0 1 0 0,1 0-1 0 0,-1 0 0 0 0,0 1 0 0 0,0-1 1 0 0,1 0-1 0 0,-1 0 0 0 0,0 0 0 0 0,1 0 1 0 0,-1 0-1 0 0,0 0 0 0 0,1 0 0 0 0,-1 0 1 0 0,0 1-1 0 0,0-1 0 0 0,1 0 0 0 0,-1 0 1 0 0,0 0-1 0 0,1-1 0 0 0,-1 1 0 0 0,0 0 1 0 0,1 0-1 0 0,-1 0 0 0 0,0 0 0 0 0,1 0 1 0 0,-1 0-1 0 0,0 0 0 0 0,0 0 0 0 0,1-1 1 0 0,-1 1-1 0 0,0 0 0 0 0,0 0 0 0 0,1 0 1 0 0,-1-1-1 0 0,0 1 0 0 0,0 0 0 0 0,0 0 1 0 0,1 0-1 0 0,-1-1 0 0 0,0 1 0 0 0,0 0 1 0 0,0-1-1 0 0,0 1 0 0 0,1 0 0 0 0,-1 0 1 0 0,0-1-1 0 0,0 1 0 0 0,1-1 5 0 0,0 0-1 0 0,0-1 1 0 0,0 1-1 0 0,0 0 1 0 0,0 0-1 0 0,0 0 1 0 0,0-1-1 0 0,0 1 1 0 0,0 0-1 0 0,-1-1 0 0 0,1 1 1 0 0,-1-1-1 0 0,1 1 1 0 0,-1 0-1 0 0,1-1 1 0 0,-1-1-1 0 0,0-8 2 0 0,1 0 0 0 0,0 0 0 0 0,1 0 0 0 0,0 0 0 0 0,1 0 0 0 0,0 1 0 0 0,1-1 0 0 0,0 1 0 0 0,5-10 0 0 0,0 1-9 0 0,1 1 0 0 0,1 0-1 0 0,0 1 1 0 0,15-16 0 0 0,-26 32 3 0 0,0 1 0 0 0,0-1-1 0 0,1 0 1 0 0,-1 1 0 0 0,0-1 0 0 0,1 1-1 0 0,-1-1 1 0 0,1 0 0 0 0,-1 1 0 0 0,1-1-1 0 0,-1 1 1 0 0,1-1 0 0 0,-1 1 0 0 0,1 0 0 0 0,-1-1-1 0 0,1 1 1 0 0,0 0 0 0 0,-1-1 0 0 0,1 1-1 0 0,0 0 1 0 0,-1 0 0 0 0,1-1 0 0 0,0 1-1 0 0,-1 0 1 0 0,1 0 0 0 0,0 0 0 0 0,0 0-1 0 0,-1 0 1 0 0,1 0 0 0 0,0 0 0 0 0,-1 0 0 0 0,1 0-1 0 0,0 0 1 0 0,-1 0 0 0 0,1 1 0 0 0,0-1-1 0 0,-1 0 1 0 0,1 0 0 0 0,0 1 0 0 0,0 0-1 0 0,1 1 2 0 0,-1 1-1 0 0,1-1 0 0 0,-1 1 0 0 0,0-1 0 0 0,0 1 1 0 0,0 0-1 0 0,-1-1 0 0 0,1 1 0 0 0,-1 0 0 0 0,1 5 0 0 0,0 73 75 0 0,-6-47-84 0 0,3-27 8 0 0,1 1 1 0 0,0-1 0 0 0,0 1-1 0 0,0 0 1 0 0,1-1-1 0 0,0 1 1 0 0,1-1 0 0 0,1 12-1 0 0,-2-19 2 0 0,1 0 0 0 0,-1 0-1 0 0,0 0 1 0 0,0 0 0 0 0,0 0-1 0 0,0 0 1 0 0,0 0 0 0 0,0 0-1 0 0,0 1 1 0 0,0-1 0 0 0,0 0-1 0 0,0 0 1 0 0,1 0 0 0 0,-1 0-1 0 0,0 0 1 0 0,0 0 0 0 0,0 0-1 0 0,0 0 1 0 0,0 0 0 0 0,0 0-1 0 0,0 0 1 0 0,1 0 0 0 0,-1 0-1 0 0,0 0 1 0 0,0 0 0 0 0,0 0-1 0 0,0 0 1 0 0,0 0 0 0 0,0 0-1 0 0,1 0 1 0 0,-1 0 0 0 0,0 0-1 0 0,0 0 1 0 0,0 0 0 0 0,0 0-1 0 0,0 0 1 0 0,0 0 0 0 0,0 0-1 0 0,1 0 1 0 0,-1 0 0 0 0,0 0-1 0 0,0 0 1 0 0,0 0 0 0 0,0 0-1 0 0,0-1 1 0 0,0 1 0 0 0,0 0-1 0 0,0 0 1 0 0,0 0 0 0 0,1 0-1 0 0,-1 0 1 0 0,0 0 0 0 0,0 0-1 0 0,0 0 1 0 0,0-1 0 0 0,0 1-1 0 0,0 0 1 0 0,0 0 0 0 0,0 0-1 0 0,0 0 1 0 0,0-1 0 0 0,8-13 49 0 0,3-18-35 0 0,-10 27-28 0 0,7-22 31 0 0,-1-1 1 0 0,-2 0-1 0 0,4-46 0 0 0,-9 74-16 0 0,0 0 0 0 0,0-1 0 0 0,0 1 0 0 0,0 0 0 0 0,0 0 0 0 0,0 0 0 0 0,0 0 0 0 0,0 0 0 0 0,0-1 0 0 0,0 1 0 0 0,0 0 0 0 0,1 0-1 0 0,-1 0 1 0 0,0-1 0 0 0,-1 1 0 0 0,1 0 0 0 0,0 0 0 0 0,0 0 0 0 0,0 0 0 0 0,0-1 0 0 0,0 1 0 0 0,0 0 0 0 0,0 0 0 0 0,0 0 0 0 0,0 0-1 0 0,0-1 1 0 0,0 1 0 0 0,0 0 0 0 0,0 0 0 0 0,-1 0 0 0 0,1 0 0 0 0,0 0 0 0 0,0 0 0 0 0,0-1 0 0 0,0 1 0 0 0,0 0 0 0 0,-1 0 0 0 0,1 0-1 0 0,0 0 1 0 0,0 0 0 0 0,0 0 0 0 0,0 0 0 0 0,0 0 0 0 0,-1 0 0 0 0,1 0 0 0 0,0 0 0 0 0,0 0 0 0 0,0 0 0 0 0,-1 0 0 0 0,1 0 0 0 0,0 0-1 0 0,0 0 1 0 0,0 0 0 0 0,-1 0 0 0 0,-9 10 11 0 0,-5 16-5 0 0,6 3-39 0 0,18-48 71 0 0,-7 10-63 0 0,1 1-1 0 0,1 0 0 0 0,0 0 1 0 0,0 0-1 0 0,1 1 1 0 0,-1-1-1 0 0,2 1 1 0 0,-1 0-1 0 0,1 0 1 0 0,8-6-1 0 0,-19 9 44 0 0,1 1 0 0 0,-1 0 0 0 0,0 1 0 0 0,0-1 0 0 0,0 1 0 0 0,-9-3 0 0 0,4 3-13 0 0,1 0 0 0 0,-1 1 0 0 0,0 0-1 0 0,0 1 1 0 0,1 0 0 0 0,-1 0 0 0 0,0 1 0 0 0,-10 2 0 0 0,17-3-20 0 0,-1 1 0 0 0,0 0-1 0 0,0 0 1 0 0,0 1 0 0 0,1-1 0 0 0,-1 1 0 0 0,1-1-1 0 0,-1 1 1 0 0,1 0 0 0 0,-1 0 0 0 0,1 1 0 0 0,0-1-1 0 0,0 1 1 0 0,0 0 0 0 0,1-1 0 0 0,-1 1 0 0 0,1 0-1 0 0,-1 1 1 0 0,1-1 0 0 0,0 0 0 0 0,0 1 0 0 0,-2 6-1 0 0,-2 42-154 0 0,3-13 68 0 0,3-35 92 0 0,-7 47-25 0 0,7-48 27 0 0,0 0 1 0 0,0 0-1 0 0,0 0 1 0 0,0 1-1 0 0,0-1 1 0 0,1 0-1 0 0,-1 0 1 0 0,1 0-1 0 0,0 0 1 0 0,0 0-1 0 0,0 0 1 0 0,3 5-1 0 0,-4-7 6 0 0,0-1 0 0 0,0 0 0 0 0,0 0 0 0 0,0 1-1 0 0,0-1 1 0 0,0 0 0 0 0,1 0 0 0 0,-1 1 0 0 0,0-1 0 0 0,0 0-1 0 0,0 0 1 0 0,1 0 0 0 0,-1 1 0 0 0,0-1 0 0 0,0 0 0 0 0,1 0-1 0 0,-1 0 1 0 0,0 1 0 0 0,0-1 0 0 0,1 0 0 0 0,-1 0 0 0 0,0 0-1 0 0,0 0 1 0 0,1 0 0 0 0,-1 0 0 0 0,0 0 0 0 0,1 0 0 0 0,-1 0-1 0 0,0 0 1 0 0,0 0 0 0 0,1 0 0 0 0,-1 0 0 0 0,0 0 0 0 0,1 0-1 0 0,-1 0 1 0 0,0 0 0 0 0,1 0 0 0 0,-1 0 0 0 0,0 0 0 0 0,0 0-1 0 0,1-1 1 0 0,-1 1 0 0 0,0 0 0 0 0,0 0 0 0 0,1 0 0 0 0,-1 0-1 0 0,0-1 1 0 0,0 1 0 0 0,0 0 0 0 0,1-1 0 0 0,7-18 301 0 0,-1 1-201 0 0,2 4-49 0 0,-1 0 0 0 0,0 0 0 0 0,-1-1 0 0 0,0 0 0 0 0,-1 0-1 0 0,6-25 1 0 0,-11 34-27 0 0,1-1-1 0 0,-1 0 0 0 0,-1 1 0 0 0,1-1 1 0 0,-1 0-1 0 0,-1 0 0 0 0,1 1 1 0 0,-3-10-1 0 0,2 13-7 0 0,0-1 0 0 0,0 1 0 0 0,0 0 0 0 0,0-1 1 0 0,-1 1-1 0 0,0 0 0 0 0,0 0 0 0 0,0 0 0 0 0,0 1 0 0 0,0-1 0 0 0,0 0 1 0 0,-1 1-1 0 0,1-1 0 0 0,-1 1 0 0 0,0 0 0 0 0,-5-4 0 0 0,6 6-19 0 0,0-1-1 0 0,0 0 0 0 0,0 0 0 0 0,0 1 0 0 0,0 0 1 0 0,0-1-1 0 0,0 1 0 0 0,0 0 0 0 0,-1 0 1 0 0,1 0-1 0 0,0 0 0 0 0,0 0 0 0 0,0 0 0 0 0,0 1 1 0 0,0-1-1 0 0,0 1 0 0 0,0 0 0 0 0,0-1 1 0 0,0 1-1 0 0,0 0 0 0 0,0 0 0 0 0,-2 2 1 0 0,-45 35-271 0 0,24-18 167 0 0,6-6 66 0 0,0 1 1 0 0,1 1 0 0 0,1 0-1 0 0,0 2 1 0 0,-14 19 0 0 0,25-30 33 0 0,1-1-1 0 0,1 1 1 0 0,-1 0 0 0 0,1 0 0 0 0,1 1 0 0 0,-1-1-1 0 0,1 1 1 0 0,0-1 0 0 0,1 1 0 0 0,0 0 0 0 0,0 0-1 0 0,1 1 1 0 0,0-1 0 0 0,0 0 0 0 0,1 0 0 0 0,0 1-1 0 0,0-1 1 0 0,2 9 0 0 0,-1-16 22 0 0,-1 0 0 0 0,1-1 1 0 0,-1 1-1 0 0,1-1 0 0 0,-1 1 0 0 0,1-1 0 0 0,0 0 0 0 0,-1 1 0 0 0,1-1 1 0 0,0 0-1 0 0,-1 1 0 0 0,1-1 0 0 0,0 0 0 0 0,0 0 0 0 0,-1 1 0 0 0,1-1 1 0 0,0 0-1 0 0,-1 0 0 0 0,1 0 0 0 0,0 0 0 0 0,0 0 0 0 0,-1 0 0 0 0,1 0 1 0 0,0 0-1 0 0,0-1 0 0 0,-1 1 0 0 0,1 0 0 0 0,0 0 0 0 0,0 0 0 0 0,-1-1 1 0 0,1 1-1 0 0,0 0 0 0 0,-1-1 0 0 0,1 1 0 0 0,-1-1 0 0 0,1 1 0 0 0,0-1 1 0 0,-1 1-1 0 0,1-1 0 0 0,0 0 0 0 0,27-21 129 0 0,-20 10-64 0 0,-1-1 0 0 0,0 0 0 0 0,-1 0 0 0 0,9-24 0 0 0,-13 30-56 0 0,0 0 1 0 0,0 0-1 0 0,0 0 1 0 0,-1-1-1 0 0,0 1 0 0 0,-1 0 1 0 0,1-1-1 0 0,-2 1 0 0 0,1-1 1 0 0,-1 1-1 0 0,-1-8 0 0 0,1 13-21 0 0,1 0 0 0 0,-1 1 0 0 0,1-1-1 0 0,-1 0 1 0 0,0 1 0 0 0,0-1 0 0 0,0 0-1 0 0,0 1 1 0 0,0 0 0 0 0,0-1 0 0 0,0 1-1 0 0,-1-1 1 0 0,1 1 0 0 0,0 0 0 0 0,-1 0-1 0 0,1 0 1 0 0,-1 0 0 0 0,1 0 0 0 0,-1 0-1 0 0,0 0 1 0 0,1 0 0 0 0,-1 1 0 0 0,0-1-1 0 0,0 1 1 0 0,1-1 0 0 0,-1 1 0 0 0,0 0-1 0 0,0 0 1 0 0,0-1 0 0 0,1 1 0 0 0,-1 0-1 0 0,0 1 1 0 0,0-1 0 0 0,0 0 0 0 0,0 1-1 0 0,1-1 1 0 0,-1 1 0 0 0,0-1 0 0 0,0 1-1 0 0,1 0 1 0 0,-1-1 0 0 0,-2 3 0 0 0,-1-1-28 0 0,1 0 1 0 0,0 1 0 0 0,0-1 0 0 0,0 1-1 0 0,1 0 1 0 0,-1 0 0 0 0,1 0 0 0 0,-1 0 0 0 0,1 0-1 0 0,0 1 1 0 0,0 0 0 0 0,1-1 0 0 0,-1 1 0 0 0,1 0-1 0 0,0 0 1 0 0,-3 7 0 0 0,4-8-63 0 0,1 0-1 0 0,-1 0 1 0 0,1 0 0 0 0,-1-1-1 0 0,1 1 1 0 0,0 0-1 0 0,0 0 1 0 0,0 0 0 0 0,1 0-1 0 0,-1 0 1 0 0,1 0 0 0 0,-1 0-1 0 0,1 0 1 0 0,0 0-1 0 0,0-1 1 0 0,0 1 0 0 0,0 0-1 0 0,1-1 1 0 0,-1 1 0 0 0,1 0-1 0 0,0-1 1 0 0,0 0 0 0 0,0 0-1 0 0,3 4 1 0 0,-2-4-308 0 0,-1-1 0 0 0,1 1 0 0 0,0-1 0 0 0,0 1 0 0 0,0-1 0 0 0,1 0 0 0 0,-1 0 0 0 0,0 0 0 0 0,0-1 0 0 0,0 1 0 0 0,1-1 1 0 0,-1 0-1 0 0,0 0 0 0 0,1 0 0 0 0,-1 0 0 0 0,0 0 0 0 0,0-1 0 0 0,1 1 0 0 0,-1-1 0 0 0,0 0 0 0 0,0 0 0 0 0,3-2 0 0 0,6-2-1022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32.9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8466 0 0,'4'1'184'0'0,"-1"1"0"0"0,1 0 0 0 0,-1 0 0 0 0,0 0 0 0 0,0 0 0 0 0,0 0 0 0 0,0 1 0 0 0,0-1 0 0 0,-1 1 0 0 0,1 0 0 0 0,-1 0 0 0 0,1 0 0 0 0,-1 0 0 0 0,3 6 0 0 0,11 12 256 0 0,-2-8 31 0 0,0 0-1 0 0,-1 1 0 0 0,-1 0 0 0 0,0 1 0 0 0,-1 1 0 0 0,-1 0 1 0 0,0 0-1 0 0,-2 1 0 0 0,1 0 0 0 0,-2 1 0 0 0,0 0 0 0 0,-2 0 0 0 0,0 0 1 0 0,4 24-1 0 0,-6-20-504 0 0,-1 0 0 0 0,0-1-1 0 0,-2 1 1 0 0,-1 0 0 0 0,0-1 0 0 0,-2 1 0 0 0,0-1 0 0 0,-2 1 0 0 0,0-1 0 0 0,-16 40 0 0 0,18-57-492 0 0,1 1 0 0 0,-1-1 0 0 0,-1 0 0 0 0,1 0 0 0 0,0 0 0 0 0,-1 0 0 0 0,0 0 0 0 0,0-1 1 0 0,0 1-1 0 0,-7 3 0 0 0,-1-1-1143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33.26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87 13931 0 0,'10'-4'4936'0'0,"14"-6"-3532"0"0,90-20 609 0 0,-68 16-2248 0 0,56-10 0 0 0,-86 22-1084 0 0,-1 1 0 0 0,1 0 0 0 0,-1 1 0 0 0,21 2 0 0 0,-27-1-3176 0 0,-5 1 1317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33.4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 1 12851 0 0,'-1'0'175'0'0,"0"0"1"0"0,0 1-1 0 0,0-1 1 0 0,-1 1-1 0 0,1-1 1 0 0,0 1-1 0 0,0-1 1 0 0,0 1-1 0 0,0 0 1 0 0,0-1-1 0 0,0 1 1 0 0,1 0-1 0 0,-1 0 1 0 0,0 0-1 0 0,0 0 1 0 0,1 0-1 0 0,-1 0 1 0 0,0 0-1 0 0,1 0 1 0 0,-1 0-1 0 0,1 0 1 0 0,-1 0-1 0 0,1 0 1 0 0,-1 0-1 0 0,1 1 1 0 0,0-1-1 0 0,0 0 1 0 0,0 0-1 0 0,0 0 0 0 0,0 3 1 0 0,-2 43 456 0 0,2-39-279 0 0,1 27-10 0 0,2 0 1 0 0,1 0-1 0 0,9 36 0 0 0,-8-48-1255 0 0,2 0-1 0 0,17 41 1 0 0,-23-62 555 0 0,0 0 0 0 0,0 0 0 0 0,0-1 0 0 0,0 1 0 0 0,0 0 0 0 0,0 0 0 0 0,0 0 0 0 0,1-1 0 0 0,-1 1 0 0 0,1-1 1 0 0,-1 1-1 0 0,1-1 0 0 0,-1 1 0 0 0,1-1 0 0 0,0 0 0 0 0,2 1 0 0 0,3-1-1101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33.83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311 6 10802 0 0,'-6'-1'429'0'0,"0"-1"0"0"0,0 1-1 0 0,0 1 1 0 0,-1-1-1 0 0,1 1 1 0 0,0 0 0 0 0,0 0-1 0 0,0 1 1 0 0,0 0 0 0 0,0 0-1 0 0,0 0 1 0 0,0 1-1 0 0,0 0 1 0 0,0 0 0 0 0,0 0-1 0 0,-8 6 1 0 0,3-2-21 0 0,0 1 1 0 0,1 0-1 0 0,0 1 1 0 0,0 0-1 0 0,1 1 1 0 0,0 0-1 0 0,-9 11 1 0 0,2 0-31 0 0,1 2 1 0 0,1-1 0 0 0,1 2 0 0 0,-16 37 0 0 0,24-49-297 0 0,1 1 0 0 0,0 0 0 0 0,1 1 0 0 0,0-1 0 0 0,1 1 0 0 0,0-1 0 0 0,1 1 0 0 0,1-1 0 0 0,0 1 0 0 0,0 0 0 0 0,4 15 0 0 0,3 39 193 0 0,-6-53-195 0 0,0 0 1 0 0,1 0 0 0 0,1 0 0 0 0,4 15 0 0 0,-5-24-54 0 0,0 0 0 0 0,1 1 0 0 0,0-2 0 0 0,-1 1 0 0 0,1 0 0 0 0,1 0 0 0 0,-1-1 0 0 0,1 0 1 0 0,0 0-1 0 0,0 0 0 0 0,0 0 0 0 0,0-1 0 0 0,1 1 0 0 0,5 3 0 0 0,0-2-6 0 0,-1-1 0 0 0,1 1 0 0 0,0-2 0 0 0,0 1 0 0 0,0-1-1 0 0,0-1 1 0 0,0 0 0 0 0,1 0 0 0 0,-1-1 0 0 0,1 0 0 0 0,-1-1 0 0 0,1 0 0 0 0,0-1 0 0 0,-1 0 0 0 0,19-5-1 0 0,9-4-921 0 0,-1-2 0 0 0,68-32 0 0 0,-89 37 352 0 0,27-18-2433 0 0,-23-1-3507 0 0,-13 7 880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40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90 73 4577 0 0,'-9'-6'3478'0'0,"-3"-6"190"0"0,12 11-3636 0 0,0 0-1 0 0,0 1 1 0 0,1-1-1 0 0,-1 0 1 0 0,0 0 0 0 0,0 1-1 0 0,1-1 1 0 0,-1 0-1 0 0,0 1 1 0 0,1-1-1 0 0,-1 0 1 0 0,1 1-1 0 0,-1-1 1 0 0,1 0-1 0 0,-1 1 1 0 0,1-1-1 0 0,-1 1 1 0 0,1-1-1 0 0,0 1 1 0 0,-1-1-1 0 0,1 1 1 0 0,0 0-1 0 0,-1-1 1 0 0,1 1-1 0 0,0 0 1 0 0,-1 0-1 0 0,1-1 1 0 0,1 1-1 0 0,1-2 29 0 0,1 0 0 0 0,-1-1 0 0 0,0 1-1 0 0,0-1 1 0 0,-1 1 0 0 0,1-1 0 0 0,4-6-1 0 0,5-4 104 0 0,-21 29-41 0 0,8-13-123 0 0,0 0 0 0 0,0-1 0 0 0,0 1 0 0 0,-1 0 0 0 0,1-1 0 0 0,-1 1 0 0 0,0-1 0 0 0,0 0 0 0 0,-3 4 0 0 0,-5 3 88 0 0,0 0 0 0 0,1 1 0 0 0,0 0 0 0 0,1 1 0 0 0,0-1 0 0 0,0 2 0 0 0,1-1 0 0 0,1 1 0 0 0,0 0 0 0 0,1 1 0 0 0,-6 16 0 0 0,11-29-84 0 0,0 0 0 0 0,0 0 0 0 0,0 0 0 0 0,0 1 0 0 0,0-1 0 0 0,0 0 0 0 0,0 0-1 0 0,0 0 1 0 0,0 0 0 0 0,0 1 0 0 0,0-1 0 0 0,0 0 0 0 0,0 0 0 0 0,0 0 0 0 0,0 0 0 0 0,0 1 0 0 0,0-1 0 0 0,1 0 0 0 0,-1 0 0 0 0,0 0 0 0 0,0 0 0 0 0,0 1 0 0 0,0-1 0 0 0,0 0 0 0 0,0 0 0 0 0,0 0 0 0 0,0 0 0 0 0,1 0 0 0 0,-1 0 0 0 0,0 0 0 0 0,0 1 0 0 0,0-1 0 0 0,0 0 0 0 0,1 0 0 0 0,-1 0-1 0 0,0 0 1 0 0,0 0 0 0 0,0 0 0 0 0,0 0 0 0 0,1 0 0 0 0,-1 0 0 0 0,0 0 0 0 0,0 0 0 0 0,0 0 0 0 0,0 0 0 0 0,1 0 0 0 0,-1 0 0 0 0,0 0 0 0 0,0 0 0 0 0,0 0 0 0 0,0 0 0 0 0,1 0 0 0 0,-1 0 0 0 0,0 0 0 0 0,0 0 0 0 0,0 0 0 0 0,0-1 0 0 0,1 1 0 0 0,-1 0 0 0 0,0 0 0 0 0,0 0 0 0 0,19-11 336 0 0,19-17 134 0 0,0-7-430 0 0,-17 16 11 0 0,39-30 0 0 0,-60 48-56 0 0,0 1 0 0 0,0 0 0 0 0,0 0 1 0 0,0 0-1 0 0,0-1 0 0 0,1 1 1 0 0,-1 0-1 0 0,0 0 0 0 0,0 0 0 0 0,0 0 1 0 0,0-1-1 0 0,1 1 0 0 0,-1 0 0 0 0,0 0 1 0 0,0 0-1 0 0,0 0 0 0 0,0 0 0 0 0,1 0 1 0 0,-1 0-1 0 0,0 0 0 0 0,0-1 1 0 0,0 1-1 0 0,1 0 0 0 0,-1 0 0 0 0,0 0 1 0 0,0 0-1 0 0,1 0 0 0 0,-1 0 0 0 0,0 0 1 0 0,0 0-1 0 0,0 0 0 0 0,1 0 0 0 0,-1 0 1 0 0,0 0-1 0 0,0 1 0 0 0,0-1 1 0 0,1 0-1 0 0,-1 0 0 0 0,0 0 0 0 0,0 0 1 0 0,0 0-1 0 0,1 0 0 0 0,-1 0 0 0 0,0 0 1 0 0,0 1-1 0 0,0-1 0 0 0,0 0 1 0 0,1 0-1 0 0,-1 0 0 0 0,0 0 0 0 0,0 1 1 0 0,0-1-1 0 0,-4 16 2 0 0,-12 18 115 0 0,16-34-112 0 0,-2 3 11 0 0,-21 45-67 0 0,22-46 71 0 0,0 1 1 0 0,0 0-1 0 0,0-1 0 0 0,1 1 1 0 0,-1 0-1 0 0,1 0 0 0 0,0-1 0 0 0,-1 1 1 0 0,1 0-1 0 0,0 0 0 0 0,1 0 1 0 0,-1-1-1 0 0,0 1 0 0 0,1 0 0 0 0,1 4 1 0 0,-2-6-11 0 0,1-1 0 0 0,-1 0 0 0 0,0 1 0 0 0,1-1-1 0 0,-1 0 1 0 0,1 1 0 0 0,-1-1 0 0 0,1 0 0 0 0,-1 0 0 0 0,1 1 0 0 0,-1-1 0 0 0,0 0 0 0 0,1 0 0 0 0,-1 0 0 0 0,1 0 0 0 0,0 0 0 0 0,-1 0 0 0 0,1 0 0 0 0,-1 0 0 0 0,1 0 0 0 0,-1 0 0 0 0,1 0 0 0 0,-1 0 0 0 0,1 0 0 0 0,-1 0 0 0 0,1 0-1 0 0,-1 0 1 0 0,1-1 0 0 0,-1 1 0 0 0,1 0 0 0 0,-1 0 0 0 0,0-1 0 0 0,1 1 0 0 0,-1 0 0 0 0,1 0 0 0 0,-1-1 0 0 0,0 1 0 0 0,1-1 0 0 0,-1 1 0 0 0,1-1 0 0 0,21-18 82 0 0,-18 14-109 0 0,94-87 241 0 0,-92 91-207 0 0,-8 13 9 0 0,-7 13-78 0 0,3-9 88 0 0,1 0 0 0 0,-5 26 1 0 0,10-41-33 0 0,-1-1 0 0 0,1 0 0 0 0,0 1 0 0 0,0-1 0 0 0,0 1 0 0 0,0-1 0 0 0,0 0 0 0 0,-1 1 0 0 0,1-1 0 0 0,0 0 0 0 0,0 1 0 0 0,0-1 0 0 0,0 1 0 0 0,0-1 0 0 0,0 0 0 0 0,0 1 0 0 0,0-1 0 0 0,0 1 0 0 0,1-1 0 0 0,-1 0 0 0 0,0 1 0 0 0,0-1 0 0 0,0 1 0 0 0,0-1 0 0 0,1 0 1 0 0,-1 1-1 0 0,0-1 0 0 0,0 0 0 0 0,0 1 0 0 0,1-1 0 0 0,-1 0 0 0 0,0 0 0 0 0,1 1 0 0 0,-1-1 0 0 0,0 0 0 0 0,1 0 0 0 0,-1 1 0 0 0,0-1 0 0 0,1 0 0 0 0,-1 0 0 0 0,0 0 0 0 0,1 0 0 0 0,-1 0 0 0 0,1 1 0 0 0,23-11 205 0 0,36-34 204 0 0,-48 34-370 0 0,-4 5-38 0 0,-5 3 0 0 0,0 1 1 0 0,0-1-1 0 0,-1 0 0 0 0,1 0 0 0 0,-1 0 0 0 0,1 0 0 0 0,-1 0 0 0 0,0-1 0 0 0,0 1 0 0 0,0-1 0 0 0,0 1 0 0 0,0-1 1 0 0,-1 0-1 0 0,1 1 0 0 0,-1-1 0 0 0,1 0 0 0 0,0-3 0 0 0,-2 5-2 0 0,1 0 0 0 0,0 0-1 0 0,-1 0 1 0 0,1 0 0 0 0,0 0 0 0 0,0 0 0 0 0,0 0-1 0 0,0 1 1 0 0,0-1 0 0 0,0 0 0 0 0,0 1 0 0 0,0-1-1 0 0,0 1 1 0 0,0-1 0 0 0,0 1 0 0 0,0-1 0 0 0,2 1-1 0 0,6 1-16 0 0,-13 12-69 0 0,-2-3 109 0 0,0 1-1 0 0,0-1 0 0 0,1 1 0 0 0,0 0 1 0 0,0 0-1 0 0,-2 15 0 0 0,14-8-58 0 0,-6-17 34 0 0,0 0 0 0 0,0 0-1 0 0,0 0 1 0 0,0 1 0 0 0,0-1 0 0 0,-1 0 0 0 0,1 1 0 0 0,0-1-1 0 0,-1 0 1 0 0,1 1 0 0 0,-1-1 0 0 0,0 1 0 0 0,1-1 0 0 0,-1 1-1 0 0,0-1 1 0 0,0 1 0 0 0,0-1 0 0 0,0 3 0 0 0,16-13 20 0 0,-1-2 1 0 0,0 0 0 0 0,-1-1-1 0 0,25-26 1 0 0,-24 23-4 0 0,1 0 0 0 0,0 1-1 0 0,31-20 1 0 0,-46 33-18 0 0,-1 1 0 0 0,1-1 0 0 0,-1 1-1 0 0,1 0 1 0 0,-1-1 0 0 0,1 1 0 0 0,-1 0 0 0 0,1-1 0 0 0,-1 1 0 0 0,1 0-1 0 0,-1-1 1 0 0,1 1 0 0 0,-1 0 0 0 0,1 0 0 0 0,0 0 0 0 0,-1 0 0 0 0,1-1-1 0 0,-1 1 1 0 0,1 0 0 0 0,0 0 0 0 0,-1 0 0 0 0,1 0 0 0 0,-1 0 0 0 0,1 1-1 0 0,0-1 1 0 0,-1 0 0 0 0,1 0 0 0 0,-1 0 0 0 0,1 0 0 0 0,0 1-1 0 0,-1-1 1 0 0,1 0 0 0 0,-1 1 0 0 0,1-1 0 0 0,-1 0 0 0 0,1 1 0 0 0,-1-1-1 0 0,1 0 1 0 0,-1 1 0 0 0,0-1 0 0 0,1 1 0 0 0,-1-1 0 0 0,0 1 0 0 0,1-1-1 0 0,-1 1 1 0 0,0-1 0 0 0,1 1 0 0 0,-1 0 0 0 0,0-1 0 0 0,0 1 0 0 0,0-1-1 0 0,0 1 1 0 0,0 0 0 0 0,1-1 0 0 0,-1 1 0 0 0,0 1 0 0 0,-4 47 6 0 0,1-19-7 0 0,3-29 0 0 0,0 1 1 0 0,0-1-1 0 0,0 0 1 0 0,0 0 0 0 0,0 0-1 0 0,1 0 1 0 0,-1 0-1 0 0,0 0 1 0 0,1 0-1 0 0,-1 0 1 0 0,1 0 0 0 0,-1 0-1 0 0,1 0 1 0 0,-1 0-1 0 0,1 0 1 0 0,0 0-1 0 0,-1 0 1 0 0,1 0 0 0 0,0-1-1 0 0,0 1 1 0 0,0 0-1 0 0,1 0 1 0 0,0 0 6 0 0,0-1 0 0 0,0 0 0 0 0,0 0 0 0 0,1 0 0 0 0,-1-1 0 0 0,0 1 1 0 0,0 0-1 0 0,0-1 0 0 0,0 1 0 0 0,1-1 0 0 0,2-1 0 0 0,95-47 44 0 0,-100 48-49 0 0,1 1 0 0 0,-1 0 0 0 0,1-1 0 0 0,-1 1 0 0 0,1 0 0 0 0,0 0 0 0 0,-1 0 0 0 0,1-1 0 0 0,-1 1 0 0 0,1 0 0 0 0,0 0 0 0 0,-1 0 0 0 0,1 0 0 0 0,0 0 0 0 0,-1 0 0 0 0,1 0 1 0 0,0 1-1 0 0,-1-1 0 0 0,1 0 0 0 0,-1 0 0 0 0,1 0 0 0 0,0 1 0 0 0,-1-1 0 0 0,1 0 0 0 0,-1 0 0 0 0,1 1 0 0 0,-1-1 0 0 0,1 1 0 0 0,-1-1 0 0 0,1 0 0 0 0,-1 1 0 0 0,1-1 0 0 0,-1 1 0 0 0,0-1 0 0 0,1 1 0 0 0,-1-1 0 0 0,0 1 0 0 0,1-1 0 0 0,-1 1 0 0 0,0 0 0 0 0,0-1 0 0 0,1 1 0 0 0,-1-1 0 0 0,0 1 0 0 0,0 0 0 0 0,0-1 0 0 0,0 1 0 0 0,0 0 0 0 0,0-1 0 0 0,0 1 0 0 0,0-1 0 0 0,0 1 0 0 0,0 0 0 0 0,0-1 0 0 0,-1 2 0 0 0,-8 46-65 0 0,5-29-828 0 0,4-19 666 0 0,1 1-1 0 0,-1-1 1 0 0,1 0-1 0 0,-1 0 1 0 0,1 1-1 0 0,-1-1 1 0 0,1 0-1 0 0,-1 1 1 0 0,1-1-1 0 0,-1 0 1 0 0,1 0-1 0 0,-1 0 1 0 0,1 0-1 0 0,-1 0 1 0 0,1 0-1 0 0,-1 1 1 0 0,1-1-1 0 0,0 0 1 0 0,-1-1 0 0 0,1 1-1 0 0,-1 0 1 0 0,1 0-1 0 0,-1 0 1 0 0,2 0-1 0 0,1 0-2486 0 0,0 0-487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40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255 25 4537 0 0,'0'-2'142'0'0,"0"1"0"0"0,-1 0 1 0 0,1 0-1 0 0,0 0 0 0 0,0 0 0 0 0,-1 0 1 0 0,1 0-1 0 0,-1 0 0 0 0,1 0 0 0 0,-1 0 1 0 0,1 0-1 0 0,-1 0 0 0 0,1 0 0 0 0,-1 0 1 0 0,0 0-1 0 0,0 0 0 0 0,1 1 1 0 0,-1-1-1 0 0,0 0 0 0 0,0 0 0 0 0,0 1 1 0 0,0-1-1 0 0,0 1 0 0 0,0-1 0 0 0,0 1 1 0 0,-2-1-1 0 0,1 0 40 0 0,-1 1 0 0 0,0 0 0 0 0,1 0-1 0 0,-1 0 1 0 0,1 0 0 0 0,-1 1 0 0 0,1-1 0 0 0,-1 1 0 0 0,1-1 0 0 0,0 1 0 0 0,-5 2 0 0 0,-1 1 175 0 0,-1 0 1 0 0,0 1-1 0 0,1 0 0 0 0,0 1 1 0 0,-10 9-1 0 0,-1 2-16 0 0,2 1-1 0 0,0 1 0 0 0,1 0 1 0 0,1 2-1 0 0,-16 27 0 0 0,28-42-286 0 0,-1 0 1 0 0,1 1-1 0 0,0-1 0 0 0,0 1 0 0 0,1 0 1 0 0,0 0-1 0 0,0 0 0 0 0,0 0 0 0 0,1 0 1 0 0,0 0-1 0 0,1 0 0 0 0,-1 0 0 0 0,2 0 0 0 0,-1 1 1 0 0,1-1-1 0 0,0 0 0 0 0,0 0 0 0 0,1 0 1 0 0,-1 0-1 0 0,2 0 0 0 0,-1 0 0 0 0,1-1 1 0 0,4 8-1 0 0,-5-11-47 0 0,0 0 0 0 0,1 1 1 0 0,-1-1-1 0 0,1 0 0 0 0,0-1 0 0 0,0 1 1 0 0,0 0-1 0 0,0-1 0 0 0,1 0 1 0 0,-1 1-1 0 0,0-1 0 0 0,1-1 0 0 0,0 1 1 0 0,-1 0-1 0 0,1-1 0 0 0,6 2 1 0 0,-3-2 40 0 0,0 0 0 0 0,0-1 0 0 0,0 1 0 0 0,1-2 0 0 0,-1 1 0 0 0,0-1 1 0 0,0 0-1 0 0,11-2 0 0 0,-2-2-466 0 0,0 0 0 0 0,29-14 0 0 0,17-16-4521 0 0,-45 22 2624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41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36 99 4257 0 0,'-4'6'596'0'0,"1"-1"-1"0"0,0 1 1 0 0,1-1-1 0 0,-1 1 1 0 0,1 0 0 0 0,0 0-1 0 0,1 0 1 0 0,-1 0 0 0 0,1 0-1 0 0,0 11 1 0 0,1-14-493 0 0,0-1-1 0 0,0 0 1 0 0,1 0 0 0 0,0 0-1 0 0,-1 0 1 0 0,1 0 0 0 0,0 0 0 0 0,0 0-1 0 0,0 0 1 0 0,0-1 0 0 0,0 1 0 0 0,0 0-1 0 0,1 0 1 0 0,-1-1 0 0 0,0 1 0 0 0,1-1-1 0 0,0 1 1 0 0,-1-1 0 0 0,1 0-1 0 0,0 0 1 0 0,-1 0 0 0 0,1 1 0 0 0,0-2-1 0 0,0 1 1 0 0,0 0 0 0 0,0 0 0 0 0,0-1-1 0 0,0 1 1 0 0,0-1 0 0 0,0 1-1 0 0,1-1 1 0 0,-1 0 0 0 0,0 0 0 0 0,0 0-1 0 0,3 0 1 0 0,3 0 24 0 0,1-1-1 0 0,-1 0 1 0 0,1 0-1 0 0,-1 0 1 0 0,0-1-1 0 0,0 0 1 0 0,0-1-1 0 0,0 0 0 0 0,0 0 1 0 0,0 0-1 0 0,-1-1 1 0 0,0-1-1 0 0,7-4 1 0 0,-9 6-92 0 0,-1 0 0 0 0,1-1 0 0 0,-1 1 0 0 0,0-1 0 0 0,-1 0 0 0 0,1 0 0 0 0,-1 0 0 0 0,1 0 0 0 0,-1-1 0 0 0,0 1 0 0 0,-1-1 0 0 0,1 0 1 0 0,-1 0-1 0 0,0 0 0 0 0,0 0 0 0 0,-1 0 0 0 0,0 0 0 0 0,0-1 0 0 0,0 1 0 0 0,0 0 0 0 0,0-8 0 0 0,-2 10-30 0 0,0 0 1 0 0,0 0-1 0 0,0 0 0 0 0,0 0 0 0 0,-1 0 1 0 0,1 0-1 0 0,-1 0 0 0 0,0 0 1 0 0,0 0-1 0 0,0 1 0 0 0,0-1 1 0 0,0 1-1 0 0,-1-1 0 0 0,1 1 0 0 0,-1 0 1 0 0,1 0-1 0 0,-1 0 0 0 0,0 0 1 0 0,0 1-1 0 0,1-1 0 0 0,-2 1 0 0 0,1 0 1 0 0,0-1-1 0 0,0 1 0 0 0,-3 0 1 0 0,-7-3-306 0 0,1 1 0 0 0,-1 0 0 0 0,1 1 0 0 0,-1 0 0 0 0,-14 1 0 0 0,26 1 275 0 0,-50 4-3151 0 0,49-3 2738 0 0,-1 0 0 0 0,1 0 0 0 0,0 0 0 0 0,-1 0 0 0 0,1 0 1 0 0,0 0-1 0 0,0 0 0 0 0,0 1 0 0 0,0-1 0 0 0,0 1 0 0 0,0 0 0 0 0,1-1 0 0 0,-1 1 1 0 0,0 0-1 0 0,1 0 0 0 0,-1 0 0 0 0,1 0 0 0 0,-2 3 0 0 0,-1 2-1308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41.39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157 0 4953 0 0,'-9'3'265'0'0,"-69"23"3653"0"0,75-25-3779 0 0,0 0 0 0 0,-1 1 0 0 0,1 0 0 0 0,0-1 0 0 0,0 1 0 0 0,0 0 0 0 0,1 0 0 0 0,-1 1 0 0 0,0-1 0 0 0,1 1 0 0 0,0-1 1 0 0,-1 1-1 0 0,1 0 0 0 0,0 0 0 0 0,0 0 0 0 0,1 0 0 0 0,-1 0 0 0 0,0 0 0 0 0,-1 6 0 0 0,4-8-103 0 0,-1 0 0 0 0,1 0 0 0 0,-1 0 1 0 0,1 1-1 0 0,-1-1 0 0 0,1 0 0 0 0,0 0 0 0 0,0 0 0 0 0,-1 0 0 0 0,1 0 0 0 0,0 0 0 0 0,0 0 0 0 0,0 0 0 0 0,0-1 0 0 0,0 1 0 0 0,0 0 1 0 0,1-1-1 0 0,1 2 0 0 0,30 16 833 0 0,-22-12-545 0 0,-7-4-217 0 0,0 0-1 0 0,0 1 1 0 0,0-1-1 0 0,-1 1 1 0 0,1 0-1 0 0,-1 0 1 0 0,0 0-1 0 0,1 1 1 0 0,-1-1-1 0 0,4 8 1 0 0,-6-9-90 0 0,0 0 1 0 0,-1 0 0 0 0,1 0-1 0 0,-1 0 1 0 0,0 0 0 0 0,1 0-1 0 0,-1 0 1 0 0,0 0 0 0 0,0 0-1 0 0,-1 0 1 0 0,1 0 0 0 0,0 0-1 0 0,0 0 1 0 0,-1 0 0 0 0,0 0-1 0 0,1 0 1 0 0,-1 0 0 0 0,0 0-1 0 0,0-1 1 0 0,0 1 0 0 0,0 0-1 0 0,0 0 1 0 0,0-1 0 0 0,0 1-1 0 0,-1-1 1 0 0,-1 3 0 0 0,-5 6-116 0 0,-35 36 1111 0 0,41-45-1203 0 0,0 1 1 0 0,0-1-1 0 0,0 1 0 0 0,0-1 0 0 0,0 0 0 0 0,0 1 0 0 0,-1-1 1 0 0,1 0-1 0 0,0-1 0 0 0,-1 1 0 0 0,1 0 0 0 0,-1-1 0 0 0,1 1 1 0 0,-1-1-1 0 0,1 0 0 0 0,-1 1 0 0 0,1-1 0 0 0,-1-1 0 0 0,1 1 1 0 0,-1 0-1 0 0,-2-1 0 0 0,4 1 53 0 0,1 0 1 0 0,0-1-1 0 0,-1 1 1 0 0,1 0-1 0 0,0 0 1 0 0,0 0-1 0 0,-1 0 1 0 0,1 0-1 0 0,0 0 1 0 0,0-1-1 0 0,-1 1 1 0 0,1 0-1 0 0,0 0 1 0 0,0 0-1 0 0,-1-1 1 0 0,1 1-1 0 0,0 0 1 0 0,0 0-1 0 0,0-1 1 0 0,0 1-1 0 0,-1 0 1 0 0,1 0-1 0 0,0-1 1 0 0,0 1-1 0 0,0 0 1 0 0,0-1-1 0 0,0 1 1 0 0,0 0-1 0 0,0 0 1 0 0,0-1-1 0 0,0 1 1 0 0,0 0-1 0 0,0-1 1 0 0,0 1-1 0 0,0 0 1 0 0,0-1-1 0 0,0 1 1 0 0,0-1-1 0 0,1-2-1658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41.7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40 2 6657 0 0,'1'-1'137'0'0,"1"1"0"0"0,0 0 0 0 0,0 0 0 0 0,-1 0 0 0 0,1 0 0 0 0,0 0 0 0 0,0 0 0 0 0,-1 1 0 0 0,1-1 0 0 0,0 0 0 0 0,-1 1 0 0 0,1-1 0 0 0,0 1 0 0 0,-1 0 0 0 0,1 0-1 0 0,-1-1 1 0 0,1 1 0 0 0,-1 0 0 0 0,1 0 0 0 0,-1 0 0 0 0,0 1 0 0 0,1-1 0 0 0,-1 0 0 0 0,0 0 0 0 0,1 2 0 0 0,34 36 1709 0 0,-35-37-1799 0 0,0 0 0 0 0,1 1 0 0 0,-1-1 0 0 0,0 1 0 0 0,0-1 0 0 0,0 1 0 0 0,0-1 1 0 0,-1 1-1 0 0,1 0 0 0 0,-1-1 0 0 0,1 1 0 0 0,-1 0 0 0 0,0-1 0 0 0,0 1 0 0 0,0 0 0 0 0,-1 0 0 0 0,1-1 0 0 0,-1 1 0 0 0,1 0 1 0 0,-1-1-1 0 0,0 1 0 0 0,0-1 0 0 0,0 1 0 0 0,0-1 0 0 0,0 1 0 0 0,-1-1 0 0 0,-2 4 0 0 0,-6 9 143 0 0,-1-2 0 0 0,0 1 0 0 0,-18 15 0 0 0,9-8-146 0 0,1-4 89 0 0,9-14-1447 0 0,6-12-3505 0 0,4 4 3506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42.09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103 0 3881 0 0,'-2'0'295'0'0,"0"0"0"0"0,1 0 1 0 0,-1 0-1 0 0,1 0 0 0 0,-1 1 0 0 0,0-1 1 0 0,1 0-1 0 0,-1 1 0 0 0,1-1 1 0 0,-1 1-1 0 0,0-1 0 0 0,1 1 0 0 0,-1 0 1 0 0,1 0-1 0 0,0-1 0 0 0,-1 1 1 0 0,1 0-1 0 0,0 0 0 0 0,0 1 0 0 0,-1-1 1 0 0,0 2-1 0 0,-30 30 939 0 0,28-29-1062 0 0,0 1-54 0 0,1-1 1 0 0,-1 1 0 0 0,1 0-1 0 0,0 0 1 0 0,1 0 0 0 0,-1 0 0 0 0,1 0-1 0 0,0 1 1 0 0,1-1 0 0 0,-1 1 0 0 0,1-1-1 0 0,0 1 1 0 0,0-1 0 0 0,1 1-1 0 0,-1 0 1 0 0,1 0 0 0 0,1-1 0 0 0,-1 1-1 0 0,1 0 1 0 0,0-1 0 0 0,0 1 0 0 0,1-1-1 0 0,2 8 1 0 0,-2-10-116 0 0,-1 1 1 0 0,1 0-1 0 0,0-1 0 0 0,0 1 1 0 0,1-1-1 0 0,-1 0 0 0 0,1 0 1 0 0,-1 0-1 0 0,1 0 0 0 0,0 0 1 0 0,0 0-1 0 0,0-1 1 0 0,1 0-1 0 0,-1 1 0 0 0,1-1 1 0 0,-1-1-1 0 0,1 1 0 0 0,0 0 1 0 0,-1-1-1 0 0,1 0 0 0 0,0 0 1 0 0,0 0-1 0 0,0 0 0 0 0,0 0 1 0 0,0-1-1 0 0,0 0 0 0 0,0 0 1 0 0,0 0-1 0 0,0 0 0 0 0,0-1 1 0 0,0 1-1 0 0,0-1 0 0 0,6-2 1 0 0,28-8-4150 0 0,-20 4 1044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30.2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 62 11875 0 0,'-2'18'-460'0'0,"0"8"4881"0"0,9-22-2479 0 0,10-11-1790 0 0,15-10-284 0 0,0 0-1 0 0,57-20 1 0 0,-61 28-3011 0 0,55-9-1 0 0,-55 14 1956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42.68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6545 0 0,'11'1'7392'0'0,"12"0"-4609"0"0,66 5-2898 0 0,-36 5-1889 0 0,-29-6-2496 0 0,-14-3 2417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42.9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30 0 6313 0 0,'-10'59'3240'0'0,"-2"70"0"0"0,5-52-2925 0 0,6-8-711 0 0,8-24-4032 0 0,-5-31 1857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51.7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35 2048 0 0,'0'-1'250'0'0,"-1"1"1"0"0,1-1-1 0 0,0 1 0 0 0,0-1 0 0 0,0 1 0 0 0,0-1 0 0 0,-1 1 0 0 0,1-1 0 0 0,0 1 0 0 0,0 0 0 0 0,-1-1 0 0 0,1 1 0 0 0,0-1 0 0 0,-1 1 0 0 0,1 0 0 0 0,0-1 0 0 0,-1 1 0 0 0,1 0 0 0 0,-1 0 0 0 0,1-1 0 0 0,0 1 1 0 0,-1 0-1 0 0,1 0 0 0 0,-1 0 0 0 0,1-1 0 0 0,-1 1 0 0 0,1 0 0 0 0,-1 0 0 0 0,1 0 0 0 0,-1 0 0 0 0,1 0 0 0 0,-1 0 0 0 0,1 0 0 0 0,-1 0 0 0 0,1 0 0 0 0,-1 0 0 0 0,0 0 0 0 0,0 1 1428 0 0,18-3-680 0 0,5-8-244 0 0,-19 9-678 0 0,0-1 0 0 0,-1 0 0 0 0,1 1 1 0 0,0 0-1 0 0,0-1 0 0 0,0 1 0 0 0,0 0 0 0 0,0 0 1 0 0,0 1-1 0 0,0-1 0 0 0,0 1 0 0 0,0-1 1 0 0,0 1-1 0 0,0 0 0 0 0,0 0 0 0 0,5 1 0 0 0,-7 1-53 0 0,1 0-1 0 0,-1 1 1 0 0,0-1-1 0 0,-1 0 0 0 0,1 0 1 0 0,0 1-1 0 0,0-1 1 0 0,-1 1-1 0 0,0-1 0 0 0,1 0 1 0 0,-1 1-1 0 0,0-1 1 0 0,0 1-1 0 0,0-1 0 0 0,-1 1 1 0 0,1-1-1 0 0,-1 0 1 0 0,1 1-1 0 0,-1-1 0 0 0,0 1 1 0 0,0-1-1 0 0,0 0 1 0 0,0 0-1 0 0,0 0 0 0 0,0 0 1 0 0,-1 1-1 0 0,1-2 1 0 0,-2 3-1 0 0,-5 9-1 0 0,-1-1 1 0 0,0-1-1 0 0,-14 14 0 0 0,6-9 5 0 0,10-10-21 0 0,0 1-1 0 0,0-1 0 0 0,1 1 1 0 0,0 0-1 0 0,-8 13 0 0 0,20-28 87 0 0,1 1-1 0 0,0 0 1 0 0,0 0 0 0 0,1 0-1 0 0,0 1 1 0 0,0 0-1 0 0,0 0 1 0 0,1 1-1 0 0,10-5 1 0 0,-14 10-44 0 0,0 0 0 0 0,0 0 0 0 0,0 1 0 0 0,0-1 0 0 0,0 1 0 0 0,0 0 0 0 0,0 0 0 0 0,0 1 0 0 0,0-1 0 0 0,0 1 0 0 0,-1 0 0 0 0,1 0 0 0 0,-1 1 0 0 0,0 0 0 0 0,8 5 0 0 0,-12-7-515 0 0,0 0 0 0 0,0 0 0 0 0,-1 0 0 0 0,1 0 0 0 0,0 0 0 0 0,-1 0 0 0 0,1 0 0 0 0,0 0 0 0 0,-1 0 0 0 0,1 0 0 0 0,-1 0 0 0 0,0 0 0 0 0,1-1 0 0 0,-1 1 0 0 0,0 0 0 0 0,1 0 0 0 0,-1-1 0 0 0,0 1 1 0 0,0 0-1 0 0,-1 0 0 0 0,-1 0-999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52.86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46 3777 0 0,'8'-5'10126'0'0,"-1"0"-9599"0"0,1 1 1 0 0,-1 1-1 0 0,1 0 0 0 0,-1 0 0 0 0,11-3 0 0 0,38 0 852 0 0,68-5 271 0 0,-145 16-1541 0 0,0 0 0 0 0,1 1 0 0 0,0 1 0 0 0,-21 11 0 0 0,-63 21-119 0 0,75-24-22 0 0,26-8-4 0 0,20-8-66 0 0,32-9 94 0 0,84-30 0 0 0,-120 37-1441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54.49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23 10 1472 0 0,'-11'14'6243'0'0,"11"-14"-6141"0"0,0 1-1 0 0,0-1 0 0 0,0 0 1 0 0,0 0-1 0 0,0 1 0 0 0,0-1 1 0 0,0 0-1 0 0,-1 0 1 0 0,1 1-1 0 0,0-1 0 0 0,0 0 1 0 0,0 0-1 0 0,0 0 0 0 0,0 1 1 0 0,-1-1-1 0 0,1 0 0 0 0,0 0 1 0 0,0 0-1 0 0,0 0 1 0 0,-1 0-1 0 0,1 1 0 0 0,0-1 1 0 0,0 0-1 0 0,0 0 0 0 0,-1 0 1 0 0,1 0-1 0 0,0 0 1 0 0,0 0-1 0 0,-1 0 0 0 0,1 0 1 0 0,0 0-1 0 0,0 0 0 0 0,-1 0 1 0 0,1 0-1 0 0,0 0 1 0 0,0 0-1 0 0,-1 0 0 0 0,1 0 1 0 0,0 0-1 0 0,0 0 0 0 0,-1 0 1 0 0,1 0-1 0 0,0 0 1 0 0,0 0-1 0 0,0 0 0 0 0,-1-1 1 0 0,1 1-1 0 0,0 0 0 0 0,0 0 1 0 0,0 0-1 0 0,-1 0 1 0 0,1 0-1 0 0,0-1 0 0 0,0 1 1 0 0,0 0-1 0 0,0 0 0 0 0,0 0 1 0 0,-1-1-1 0 0,1 1 0 0 0,0 0 1 0 0,0 0-1 0 0,0-1 1 0 0,0 1-1 0 0,0 0 0 0 0,0 0 1 0 0,0-1-1 0 0,0 1 0 0 0,4-3 14 0 0,1 0 0 0 0,0 1-1 0 0,0 0 1 0 0,0 0 0 0 0,0 0-1 0 0,0 0 1 0 0,1 1 0 0 0,-1 0-1 0 0,7-1 1 0 0,-10 2-69 0 0,-1-1-37 0 0,-1 1 1 0 0,1-1-1 0 0,0 1 0 0 0,0 0 1 0 0,0-1-1 0 0,0 1 0 0 0,0 0 1 0 0,0 0-1 0 0,1 0 1 0 0,-1-1-1 0 0,0 1 0 0 0,0 0 1 0 0,0 1-1 0 0,0-1 1 0 0,0 0-1 0 0,0 0 0 0 0,0 0 1 0 0,0 1-1 0 0,0-1 1 0 0,0 0-1 0 0,0 1 0 0 0,0-1 1 0 0,0 1-1 0 0,0-1 1 0 0,0 1-1 0 0,-1-1 0 0 0,1 1 1 0 0,0 0-1 0 0,0-1 1 0 0,0 1-1 0 0,-1 0 0 0 0,1 0 1 0 0,0 0-1 0 0,-1-1 1 0 0,1 1-1 0 0,-1 0 0 0 0,1 0 1 0 0,-1 0-1 0 0,0 0 1 0 0,1 0-1 0 0,-1 0 0 0 0,0 0 1 0 0,1 0-1 0 0,-1 0 1 0 0,0 0-1 0 0,0 0 0 0 0,0 0 1 0 0,0 0-1 0 0,0 2 1 0 0,-1 2 35 0 0,0 0 0 0 0,0 1 0 0 0,0-1 1 0 0,-1 0-1 0 0,0 0 0 0 0,0-1 1 0 0,0 1-1 0 0,-4 6 0 0 0,1-4-23 0 0,-1-1 0 0 0,0 1-1 0 0,0-1 1 0 0,0 0-1 0 0,-10 7 1 0 0,-10 10 27 0 0,25-23-54 0 0,48-11 927 0 0,-37 14-1063 0 0,0-1 0 0 0,0 1 0 0 0,0 0 0 0 0,-1 1-1 0 0,1 0 1 0 0,-1 1 0 0 0,10 6 0 0 0,-9-8-5139 0 0,-7-3 3093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57.1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117 165 1992 0 0,'28'-28'5154'0'0,"-21"20"-4516"0"0,-1 1 0 0 0,1-1 0 0 0,-1 0 0 0 0,0-1 0 0 0,-1 0 0 0 0,0 0 1 0 0,4-10-1 0 0,-60 66 986 0 0,0 4-1004 0 0,40-42-555 0 0,1 0 1 0 0,0 1-1 0 0,0 0 1 0 0,1 1-1 0 0,1 0 1 0 0,-1 0-1 0 0,2 1 1 0 0,-12 23 0 0 0,52-56 318 0 0,7-15-321 0 0,2 3 0 0 0,1 1 1 0 0,1 3-1 0 0,1 1 0 0 0,2 2 1 0 0,1 3-1 0 0,57-20 0 0 0,-105 42-54 0 0,1 1 0 0 0,0-1 0 0 0,0 1 0 0 0,0-1-1 0 0,-1 1 1 0 0,1 0 0 0 0,0-1 0 0 0,0 1 0 0 0,0 0-1 0 0,0 0 1 0 0,0 0 0 0 0,0-1 0 0 0,0 1 0 0 0,-1 0-1 0 0,1 0 1 0 0,0 1 0 0 0,0-1 0 0 0,0 0-1 0 0,0 0 1 0 0,0 0 0 0 0,0 0 0 0 0,0 1 0 0 0,-1-1-1 0 0,1 1 1 0 0,0-1 0 0 0,0 0 0 0 0,1 2 0 0 0,-2-1 7 0 0,0 0 0 0 0,0 0 0 0 0,0 0 0 0 0,0 1 0 0 0,0-1 0 0 0,0 0 0 0 0,-1 0 1 0 0,1 0-1 0 0,0 1 0 0 0,-1-1 0 0 0,1 0 0 0 0,-1 0 0 0 0,1 0 0 0 0,-1 0 0 0 0,1 0 1 0 0,-1 0-1 0 0,-1 1 0 0 0,-41 53 578 0 0,39-50-504 0 0,-72 77 377 0 0,39-45-251 0 0,-32 44 0 0 0,125-118-50 0 0,-31 20-169 0 0,1 1-1 0 0,40-19 1 0 0,-36 20-2 0 0,38-26 0 0 0,-44 20 40 0 0,13-11-4 0 0,-35 31-28 0 0,-1 0-1 0 0,1 0 0 0 0,0 0 1 0 0,-1 0-1 0 0,1 0 1 0 0,0 0-1 0 0,0 1 0 0 0,0-1 1 0 0,0 1-1 0 0,0-1 0 0 0,0 1 1 0 0,0 0-1 0 0,-1 0 1 0 0,1 0-1 0 0,0 0 0 0 0,0 0 1 0 0,0 0-1 0 0,0 1 1 0 0,0-1-1 0 0,3 1 0 0 0,-5 0-1 0 0,1-1 1 0 0,-1 0-1 0 0,1 0 0 0 0,-1 1 0 0 0,0-1 0 0 0,1 0 1 0 0,-1 1-1 0 0,1-1 0 0 0,-1 0 0 0 0,1 1 0 0 0,-1-1 0 0 0,0 1 1 0 0,1-1-1 0 0,-1 1 0 0 0,0-1 0 0 0,0 1 0 0 0,1-1 0 0 0,-1 1 1 0 0,0-1-1 0 0,0 1 0 0 0,0-1 0 0 0,0 1 0 0 0,1-1 1 0 0,-1 1-1 0 0,0-1 0 0 0,0 1 0 0 0,0-1 0 0 0,0 1 0 0 0,0-1 1 0 0,0 1-1 0 0,-1 0 0 0 0,-8 22 74 0 0,-17 14 32 0 0,6-16-93 0 0,14-15-3 0 0,-1 1 0 0 0,1-1 0 0 0,1 1 0 0 0,-1 1 0 0 0,1-1 0 0 0,0 1 0 0 0,1 0 0 0 0,0 0 0 0 0,-6 15 0 0 0,-3-2-14 0 0,12-20 2 0 0,-1 0 0 0 0,1 0 0 0 0,0 1 0 0 0,0-1 0 0 0,0 0 0 0 0,0 1 0 0 0,0-1 0 0 0,0 1 0 0 0,0 0 0 0 0,1-1 0 0 0,-1 1 0 0 0,1 0 0 0 0,-1 2 0 0 0,3-4-7 0 0,1 0 1 0 0,0 0-1 0 0,0-1 1 0 0,-1 1-1 0 0,1 0 1 0 0,0-1-1 0 0,0 0 1 0 0,-1 1-1 0 0,1-1 1 0 0,-1 0-1 0 0,1-1 1 0 0,-1 1-1 0 0,5-3 1 0 0,11-11 6 0 0,0 0 1 0 0,2 2 0 0 0,0 0-1 0 0,42-20 1 0 0,6-4 3 0 0,-27 12 2 0 0,-10 5 5 0 0,1 1-1 0 0,55-22 0 0 0,-87 40-5 0 0,1 1 0 0 0,-1-1-1 0 0,1 1 1 0 0,-1 0-1 0 0,1-1 1 0 0,-1 1 0 0 0,1 0-1 0 0,-1 0 1 0 0,1-1-1 0 0,-1 1 1 0 0,1 0 0 0 0,-1 0-1 0 0,1 0 1 0 0,-1 0-1 0 0,1 0 1 0 0,-1-1 0 0 0,1 1-1 0 0,-1 0 1 0 0,1 0 0 0 0,-1 0-1 0 0,1 1 1 0 0,0-1-1 0 0,-1 0 1 0 0,1 0 0 0 0,-1 0-1 0 0,1 0 1 0 0,-1 0-1 0 0,1 1 1 0 0,-1-1 0 0 0,1 0-1 0 0,-1 0 1 0 0,1 1 0 0 0,-1-1-1 0 0,0 0 1 0 0,1 1-1 0 0,-1-1 1 0 0,1 1 0 0 0,-1-1-1 0 0,0 0 1 0 0,1 1-1 0 0,-1 0 1 0 0,-9 24 157 0 0,-29 27 124 0 0,16-28-226 0 0,14-17-35 0 0,1 0-1 0 0,1 0 1 0 0,0 1 0 0 0,0 0-1 0 0,-6 9 1 0 0,56-35 68 0 0,53-33-58 0 0,98-45 50 0 0,-189 94 39 0 0,-6 6-97 0 0,-5 21 163 0 0,5-22-185 0 0,0 0 1 0 0,-1 0-1 0 0,1-1 0 0 0,-1 1 0 0 0,0 0 0 0 0,0-1 0 0 0,0 1 1 0 0,0 0-1 0 0,0-1 0 0 0,-1 0 0 0 0,1 1 0 0 0,-1-1 0 0 0,0 0 0 0 0,1 1 1 0 0,-4 2-1 0 0,-41 38 77 0 0,21-20-74 0 0,5-6 69 0 0,16-14-70 0 0,0 0 0 0 0,0 0-1 0 0,1 0 1 0 0,-1 0 0 0 0,1 1-1 0 0,0-1 1 0 0,0 1 0 0 0,0 0 0 0 0,-3 6-1 0 0,61-35 139 0 0,-27 11-132 0 0,-14 8-1 0 0,-1-1 0 0 0,-1 0 1 0 0,1-1-1 0 0,-1 0 0 0 0,18-16 0 0 0,-21 17-9 0 0,1 0-1 0 0,-1 1 1 0 0,1 0-1 0 0,0 0 1 0 0,1 1 0 0 0,0 1-1 0 0,0 0 1 0 0,0 0-1 0 0,21-3 1 0 0,-32 6 0 0 0,1 1 1 0 0,0 0-1 0 0,0 0 0 0 0,-1 0 1 0 0,1 0-1 0 0,0 0 0 0 0,0 0 1 0 0,0 0-1 0 0,-1 0 0 0 0,1 0 1 0 0,0 0-1 0 0,0 1 0 0 0,-1-1 1 0 0,1 0-1 0 0,0 0 0 0 0,0 1 1 0 0,-1-1-1 0 0,1 0 0 0 0,0 1 1 0 0,-1-1-1 0 0,1 1 0 0 0,-1-1 1 0 0,1 1-1 0 0,0-1 0 0 0,-1 1 0 0 0,1-1 1 0 0,-1 1-1 0 0,1 0 0 0 0,-1 23 84 0 0,-26 32 25 0 0,22-48-119 0 0,3-7 8 0 0,0 0 0 0 0,0 0 0 0 0,0 1 0 0 0,1-1 0 0 0,-1 0 0 0 0,0 0 0 0 0,1 1 0 0 0,-1-1 0 0 0,1 0 0 0 0,0 1 0 0 0,-1-1 0 0 0,1 0-1 0 0,0 1 1 0 0,0-1 0 0 0,0 1 0 0 0,0-1 0 0 0,0 0 0 0 0,0 1 0 0 0,0-1 0 0 0,1 1 0 0 0,-1-1 0 0 0,0 0 0 0 0,1 1 0 0 0,0 1 0 0 0,0-2-1 0 0,1 0 0 0 0,-1-1 0 0 0,0 1 0 0 0,1-1 0 0 0,-1 1 0 0 0,0-1 1 0 0,1 1-1 0 0,-1-1 0 0 0,0 0 0 0 0,1 0 0 0 0,-1 0 0 0 0,1 0 0 0 0,-1 0 0 0 0,0 0 0 0 0,1 0 0 0 0,-1 0 0 0 0,1 0 1 0 0,-1-1-1 0 0,2 0 0 0 0,8-2-6 0 0,0 0 1 0 0,0-1 0 0 0,-1-1 0 0 0,18-9-1 0 0,-15 6 13 0 0,-1 0-1 0 0,1 1 0 0 0,1 0 1 0 0,-1 1-1 0 0,1 1 0 0 0,0 0 1 0 0,0 1-1 0 0,29-4 0 0 0,-42 8-3 0 0,0 0-1 0 0,-1 0 1 0 0,1 0-1 0 0,-1 1 1 0 0,1-1-1 0 0,-1 0 0 0 0,1 0 1 0 0,-1 1-1 0 0,1-1 1 0 0,-1 0-1 0 0,0 1 1 0 0,1-1-1 0 0,-1 1 1 0 0,1-1-1 0 0,-1 0 0 0 0,0 1 1 0 0,1-1-1 0 0,-1 1 1 0 0,0-1-1 0 0,0 1 1 0 0,1-1-1 0 0,-1 1 0 0 0,0-1 1 0 0,0 1-1 0 0,0-1 1 0 0,0 1-1 0 0,1-1 1 0 0,-1 1-1 0 0,0 0 1 0 0,0-1-1 0 0,0 1 0 0 0,0-1 1 0 0,0 1-1 0 0,0-1 1 0 0,-1 1-1 0 0,1-1 1 0 0,0 1-1 0 0,0 0 0 0 0,0-1 1 0 0,0 1-1 0 0,-1-1 1 0 0,1 1-1 0 0,0-1 1 0 0,0 1-1 0 0,-1-1 1 0 0,1 0-1 0 0,0 1 0 0 0,-1-1 1 0 0,0 1-1 0 0,-17 34 100 0 0,14-29-91 0 0,4-5-10 0 0,-1-1 0 0 0,1 1 0 0 0,0-1 0 0 0,-1 1 0 0 0,1-1 0 0 0,0 1 0 0 0,-1 0 0 0 0,1-1 0 0 0,0 1 0 0 0,0 0-1 0 0,0-1 1 0 0,-1 1 0 0 0,1 0 0 0 0,0-1 0 0 0,0 1 0 0 0,0 0 0 0 0,0-1 0 0 0,0 1 0 0 0,0 0 0 0 0,0-1 0 0 0,1 1 0 0 0,-1 0 0 0 0,0-1 0 0 0,0 1 0 0 0,0 0 0 0 0,1-1 0 0 0,-1 1-1 0 0,0-1 1 0 0,1 1 0 0 0,-1 0 0 0 0,0-1 0 0 0,2 2 0 0 0,-1-2 0 0 0,1 1 0 0 0,-1-1 0 0 0,1 1 0 0 0,0-1-1 0 0,-1 1 1 0 0,1-1 0 0 0,0 0 0 0 0,-1 0 0 0 0,1 0 0 0 0,0 0 0 0 0,-1 0-1 0 0,1 0 1 0 0,1-1 0 0 0,58-14-2 0 0,-56 13 1 0 0,11-3 4 0 0,16-6 36 0 0,0 1 0 0 0,1 2 0 0 0,0 1 0 0 0,54-4 0 0 0,-86 12-32 0 0,-1 0 0 0 0,1 0 1 0 0,-1-1-1 0 0,0 1 0 0 0,1 0 0 0 0,-1 0 1 0 0,0 0-1 0 0,0 0 0 0 0,0 0 0 0 0,0 0 1 0 0,0-1-1 0 0,0 1 0 0 0,0 0 1 0 0,0 0-1 0 0,0 0 0 0 0,0 0 0 0 0,0 0 1 0 0,0 0-1 0 0,-1 0 0 0 0,1 0 0 0 0,0-1 1 0 0,-1 1-1 0 0,0 1 0 0 0,-7 24-6 0 0,-14 47-491 0 0,14-61-640 0 0,0-6-4880 0 0,5-4 4274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57.99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380 216 2801 0 0,'-12'-1'656'0'0,"0"0"0"0"0,0 1 0 0 0,0 0 1 0 0,0 0-1 0 0,-1 1 0 0 0,1 1 1 0 0,-21 6-1 0 0,7-1 478 0 0,0 2 0 0 0,-35 16 0 0 0,14 5 147 0 0,39-23-1047 0 0,-1-1 0 0 0,0 0 0 0 0,0-1 0 0 0,-15 7 0 0 0,20-11-102 0 0,2 0-59 0 0,-1-1 1 0 0,1 1-1 0 0,-1 0 1 0 0,1 0-1 0 0,0 0 0 0 0,-1 0 1 0 0,1 0-1 0 0,0 0 0 0 0,0 1 1 0 0,0-1-1 0 0,0 1 0 0 0,0-1 1 0 0,0 1-1 0 0,0 0 1 0 0,0 0-1 0 0,-1 3 0 0 0,35-16 815 0 0,-15 2-673 0 0,18-7 607 0 0,56-39 1 0 0,149-94 201 0 0,-219 134-1013 0 0,42-26 116 0 0,-58 38-107 0 0,0 0-1 0 0,1 0 1 0 0,-1 1-1 0 0,1 0 1 0 0,0 0-1 0 0,0 0 1 0 0,0 0-1 0 0,0 1 1 0 0,7 0-1 0 0,-13 1-17 0 0,0 0-1 0 0,0 0 1 0 0,0 0 0 0 0,0 0-1 0 0,0 0 1 0 0,1 0 0 0 0,-1 0-1 0 0,0 0 1 0 0,0 0 0 0 0,0 0-1 0 0,0 0 1 0 0,0 0-1 0 0,0 0 1 0 0,1 0 0 0 0,-1 0-1 0 0,0 1 1 0 0,0-1 0 0 0,0 0-1 0 0,0 0 1 0 0,0 0 0 0 0,0 0-1 0 0,0 0 1 0 0,0 0 0 0 0,0 0-1 0 0,0 1 1 0 0,1-1-1 0 0,-1 0 1 0 0,0 0 0 0 0,0 0-1 0 0,0 0 1 0 0,0 0 0 0 0,0 0-1 0 0,0 1 1 0 0,0-1 0 0 0,0 0-1 0 0,0 0 1 0 0,0 0 0 0 0,0 0-1 0 0,0 0 1 0 0,0 1-1 0 0,0-1 1 0 0,0 0 0 0 0,0 0-1 0 0,0 0 1 0 0,0 0 0 0 0,-1 0-1 0 0,1 0 1 0 0,0 1 0 0 0,0-1-1 0 0,0 0 1 0 0,0 0 0 0 0,0 0-1 0 0,0 0 1 0 0,0 0-1 0 0,-9 13 76 0 0,-9 8-10 0 0,-185 156 101 0 0,202-176-165 0 0,0-1 0 0 0,0 0 1 0 0,1 1-1 0 0,-1-1 1 0 0,0 0-1 0 0,1 1 0 0 0,-1-1 1 0 0,1 1-1 0 0,-1-1 1 0 0,0 1-1 0 0,1-1 1 0 0,-1 1-1 0 0,1 0 0 0 0,-1-1 1 0 0,1 1-1 0 0,0 0 1 0 0,-1-1-1 0 0,1 1 0 0 0,0 0 1 0 0,-1-1-1 0 0,1 1 1 0 0,0 0-1 0 0,0 0 0 0 0,0-1 1 0 0,0 3-1 0 0,19-9 51 0 0,32-19 5 0 0,312-166 94 0 0,-332 175-137 0 0,-23 11-16 0 0,0 0 1 0 0,0 1 0 0 0,0 0 0 0 0,1 1-1 0 0,0-1 1 0 0,-1 2 0 0 0,1-1-1 0 0,0 1 1 0 0,0 1 0 0 0,0-1 0 0 0,18 1-1 0 0,-27 1-1 0 0,1 0 0 0 0,-1 0-1 0 0,0 0 1 0 0,0 0 0 0 0,1 0-1 0 0,-1 0 1 0 0,0 0 0 0 0,0 0-1 0 0,1 0 1 0 0,-1 0 0 0 0,0 1-1 0 0,0-1 1 0 0,0 0 0 0 0,1 0-1 0 0,-1 0 1 0 0,0 0-1 0 0,0 0 1 0 0,1 0 0 0 0,-1 1-1 0 0,0-1 1 0 0,0 0 0 0 0,0 0-1 0 0,0 0 1 0 0,1 1 0 0 0,-1-1-1 0 0,0 0 1 0 0,0 0 0 0 0,0 0-1 0 0,0 1 1 0 0,0-1 0 0 0,0 0-1 0 0,0 0 1 0 0,1 1 0 0 0,-1-1-1 0 0,0 0 1 0 0,0 0 0 0 0,0 1-1 0 0,0-1 1 0 0,0 0 0 0 0,0 0-1 0 0,0 1 1 0 0,0-1 0 0 0,0 0-1 0 0,-1 1 1 0 0,-7 14-28 0 0,-18 15-125 0 0,24-28 92 0 0,-30 33-755 0 0,-15 16-3144 0 0,-3-8-5820 0 0,33-34 8094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16.54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249 3 2713 0 0,'-14'-1'3393'0'0,"12"0"-3183"0"0,-1 1-1 0 0,1 0 1 0 0,0 0 0 0 0,0 0 0 0 0,0 0 0 0 0,-1 0 0 0 0,1 0 0 0 0,0 0 0 0 0,0 1 0 0 0,0-1 0 0 0,0 1 0 0 0,0 0-1 0 0,0 0 1 0 0,0 0 0 0 0,0 0 0 0 0,-2 1 0 0 0,-72 55 3326 0 0,18-11-2992 0 0,51-41-512 0 0,2 0 1 0 0,-1 1-1 0 0,1 0 0 0 0,0 0 1 0 0,0 1-1 0 0,0-1 1 0 0,1 1-1 0 0,-5 9 1 0 0,8-14-26 0 0,-1 0 1 0 0,1 1-1 0 0,0-1 1 0 0,0 0 0 0 0,0 0-1 0 0,0 1 1 0 0,0-1-1 0 0,1 0 1 0 0,-1 1 0 0 0,1-1-1 0 0,-1 1 1 0 0,1-1-1 0 0,0 1 1 0 0,0-1 0 0 0,0 0-1 0 0,0 1 1 0 0,0-1-1 0 0,1 1 1 0 0,-1-1 0 0 0,1 1-1 0 0,0-1 1 0 0,-1 0 0 0 0,1 1-1 0 0,0-1 1 0 0,0 0-1 0 0,1 0 1 0 0,-1 0 0 0 0,0 1-1 0 0,4 2 1 0 0,-2-3-21 0 0,1 0 0 0 0,0 0 1 0 0,0-1-1 0 0,0 1 1 0 0,0-1-1 0 0,0 0 0 0 0,0 0 1 0 0,1 0-1 0 0,-1 0 1 0 0,0-1-1 0 0,0 0 0 0 0,1 0 1 0 0,-1 0-1 0 0,0 0 0 0 0,0-1 1 0 0,1 0-1 0 0,5-1 1 0 0,13-5-834 0 0,-1 0 1 0 0,23-10-1 0 0,-10 3-2717 0 0,-17 7 1321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17.0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104 17 4017 0 0,'-7'4'350'0'0,"0"0"0"0"0,0 0 0 0 0,1 0-1 0 0,-1 1 1 0 0,1 0 0 0 0,0 0 0 0 0,0 1 0 0 0,1 0 0 0 0,-1 0 0 0 0,-4 7 0 0 0,7-9-80 0 0,-1 1 1 0 0,1 0-1 0 0,0 1 1 0 0,0-1-1 0 0,0 0 0 0 0,1 1 1 0 0,0 0-1 0 0,0-1 1 0 0,1 1-1 0 0,-1 0 1 0 0,1 0-1 0 0,0 0 0 0 0,0 12 1 0 0,1-17-225 0 0,1 1 0 0 0,-1-1 1 0 0,0 1-1 0 0,0 0 0 0 0,1-1 0 0 0,-1 1 1 0 0,1-1-1 0 0,0 1 0 0 0,-1-1 1 0 0,1 0-1 0 0,0 1 0 0 0,0-1 0 0 0,0 0 1 0 0,0 1-1 0 0,0-1 0 0 0,0 0 0 0 0,0 0 1 0 0,0 0-1 0 0,0 0 0 0 0,0 0 1 0 0,1 0-1 0 0,-1 0 0 0 0,1 0 0 0 0,1 0 1 0 0,0 0 52 0 0,1 0 1 0 0,-1 0 0 0 0,1 0-1 0 0,0-1 1 0 0,-1 1-1 0 0,1-1 1 0 0,0 0 0 0 0,-1 0-1 0 0,1-1 1 0 0,5 0-1 0 0,0-1 98 0 0,0 0 0 0 0,-1 0-1 0 0,1-1 1 0 0,0 0 0 0 0,-1-1 0 0 0,1 0-1 0 0,14-10 1 0 0,-14 6-67 0 0,1 0 1 0 0,-1-1-1 0 0,-1 0 0 0 0,15-20 1 0 0,-20 25-106 0 0,-1 0 1 0 0,1-1 0 0 0,-1 1-1 0 0,0-1 1 0 0,0 1-1 0 0,0-1 1 0 0,0 0 0 0 0,-1 1-1 0 0,0-1 1 0 0,0 0-1 0 0,0 0 1 0 0,-1 0 0 0 0,1 0-1 0 0,-1 0 1 0 0,-1-7 0 0 0,0 11-34 0 0,0-1 1 0 0,0 1 0 0 0,0-1-1 0 0,0 1 1 0 0,0-1 0 0 0,0 1 0 0 0,-1-1-1 0 0,1 1 1 0 0,0 0 0 0 0,-1 0 0 0 0,1 0-1 0 0,-1 0 1 0 0,0 0 0 0 0,1 0-1 0 0,-1 0 1 0 0,0 0 0 0 0,1 1 0 0 0,-1-1-1 0 0,0 0 1 0 0,0 1 0 0 0,0 0 0 0 0,1-1-1 0 0,-1 1 1 0 0,0 0 0 0 0,-2 0-1 0 0,-49 1-1623 0 0,-39 22-5945 0 0,77-21 5570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17.4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70 1 6153 0 0,'-6'6'455'0'0,"1"1"-1"0"0,1-1 0 0 0,-1 1 1 0 0,1 0-1 0 0,0 1 0 0 0,1-1 0 0 0,-1 1 1 0 0,1 0-1 0 0,-3 14 0 0 0,-11 80 1225 0 0,14-79-1415 0 0,0-8-100 0 0,2 0 1 0 0,0 0 0 0 0,1 0-1 0 0,0 0 1 0 0,5 25 0 0 0,-4-34-321 0 0,0 0 1 0 0,1 0-1 0 0,0 0 1 0 0,1 0-1 0 0,-1-1 1 0 0,8 11-1 0 0,-8-12-534 0 0,1 0 0 0 0,1 0 0 0 0,-1-1 1 0 0,0 1-1 0 0,1-1 0 0 0,0 0 0 0 0,0 0 0 0 0,0 0 0 0 0,8 4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30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190 1 10298 0 0,'-6'0'642'0'0,"-1"0"-1"0"0,0 1 1 0 0,0 0-1 0 0,1 1 0 0 0,-1-1 1 0 0,1 1-1 0 0,-1 1 1 0 0,1-1-1 0 0,0 1 1 0 0,0 0-1 0 0,0 1 0 0 0,0-1 1 0 0,-9 8-1 0 0,7-4-411 0 0,0 1-1 0 0,1-1 0 0 0,0 1 1 0 0,0 0-1 0 0,1 1 0 0 0,0 0 1 0 0,1 0-1 0 0,-8 16 0 0 0,9-17-264 0 0,0 0-1 0 0,1 1 1 0 0,0 0 0 0 0,0 0-1 0 0,1 0 1 0 0,0 0-1 0 0,1 0 1 0 0,0 0-1 0 0,0 1 1 0 0,1-1 0 0 0,0 0-1 0 0,1 0 1 0 0,0 1-1 0 0,0-1 1 0 0,1 0 0 0 0,0 0-1 0 0,1 0 1 0 0,0 0-1 0 0,0-1 1 0 0,1 1-1 0 0,8 14 1 0 0,-9-20-113 0 0,-1-1 0 0 0,1 1 1 0 0,0-1-1 0 0,0 1 0 0 0,0-1 0 0 0,1 0 0 0 0,-1 0 1 0 0,0-1-1 0 0,1 1 0 0 0,-1 0 0 0 0,1-1 0 0 0,0 0 1 0 0,-1 0-1 0 0,1 0 0 0 0,0-1 0 0 0,0 1 0 0 0,0-1 1 0 0,-1 0-1 0 0,1 0 0 0 0,6-1 0 0 0,0 1-860 0 0,0-2 0 0 0,-1 1 0 0 0,0-1 0 0 0,1-1-1 0 0,-1 0 1 0 0,0 0 0 0 0,10-6 0 0 0,0-2-1921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17.6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72 9274 0 0,'8'-8'205'0'0,"2"1"0"0"0,-1 0 0 0 0,1 0 0 0 0,0 1 0 0 0,0 1 1 0 0,0-1-1 0 0,13-3 0 0 0,13-8-272 0 0,-10 22-5500 0 0,-18-3 4063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18.0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0 4561 0 0,'4'0'658'0'0,"-1"1"-1"0"0,1-1 1 0 0,-1 1 0 0 0,0 0 0 0 0,1-1-1 0 0,-1 1 1 0 0,0 1 0 0 0,1-1-1 0 0,3 3 1 0 0,-3-2-534 0 0,0 0 0 0 0,-1 0-1 0 0,0 1 1 0 0,1 0 0 0 0,-1-1-1 0 0,0 1 1 0 0,0 0 0 0 0,-1 0 0 0 0,1 1-1 0 0,-1-1 1 0 0,1 1 0 0 0,-1-1 0 0 0,0 1-1 0 0,-1 0 1 0 0,1-1 0 0 0,0 1 0 0 0,-1 0-1 0 0,0 0 1 0 0,0 0 0 0 0,0 0 0 0 0,0 7-1 0 0,-2-5-92 0 0,0-1 0 0 0,0 1 1 0 0,0-1-1 0 0,-1 1 0 0 0,1-1 0 0 0,-1 0 0 0 0,-1 1 0 0 0,1-1 0 0 0,-1 0 0 0 0,0-1 0 0 0,0 1 0 0 0,0 0 1 0 0,-1-1-1 0 0,-7 8 0 0 0,2-3-589 0 0,0-1 0 0 0,0 0 0 0 0,-1 0 0 0 0,0-1 1 0 0,-19 10-1 0 0,17-16-4251 0 0,10-1 3927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18.4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160 0 3833 0 0,'-2'1'255'0'0,"0"-1"1"0"0,-1 0 0 0 0,1 1-1 0 0,0-1 1 0 0,0 1 0 0 0,0 0 0 0 0,0 0-1 0 0,0 0 1 0 0,0 0 0 0 0,0 0-1 0 0,-3 3 1 0 0,3-3-137 0 0,0 1 0 0 0,0-1 0 0 0,0 0 0 0 0,0 0 0 0 0,0 0 0 0 0,0 0-1 0 0,-1 0 1 0 0,1 0 0 0 0,0 0 0 0 0,-1-1 0 0 0,1 1 0 0 0,-3-1 0 0 0,1 1 86 0 0,1 0 0 0 0,-1 0 0 0 0,1 0 0 0 0,-1 0 0 0 0,1 1 0 0 0,0 0 0 0 0,-1-1 0 0 0,1 1 0 0 0,0 0 0 0 0,0 1 0 0 0,0-1 0 0 0,1 0 0 0 0,-5 6 0 0 0,-31 38 88 0 0,36-44-261 0 0,1 0-1 0 0,-1 1 0 0 0,1-1 0 0 0,0 0 0 0 0,0 0 0 0 0,0 1 1 0 0,0-1-1 0 0,0 1 0 0 0,0-1 0 0 0,1 1 0 0 0,-1-1 0 0 0,1 1 1 0 0,0 0-1 0 0,-1-1 0 0 0,1 1 0 0 0,1-1 0 0 0,-1 1 0 0 0,0 0 0 0 0,1-1 1 0 0,-1 1-1 0 0,1-1 0 0 0,-1 1 0 0 0,1-1 0 0 0,0 0 0 0 0,0 1 1 0 0,2 2-1 0 0,23 17-1419 0 0,12-9-4684 0 0,-30-10 3769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18.96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122 1 4113 0 0,'-22'5'3764'0'0,"15"-6"-3459"0"0,1 4 2 0 0,1-1 0 0 0,0 0 0 0 0,-1 1 0 0 0,1 0 0 0 0,0 0 0 0 0,0 1 1 0 0,1 0-1 0 0,-1-1 0 0 0,1 2 0 0 0,-1-1 0 0 0,1 0 0 0 0,1 1 0 0 0,-6 6 0 0 0,7-7-278 0 0,-1-1 0 0 0,1 1-1 0 0,0 0 1 0 0,0-1 0 0 0,0 1-1 0 0,0 0 1 0 0,1 0 0 0 0,0 1-1 0 0,0-1 1 0 0,0 0 0 0 0,0 0-1 0 0,0 1 1 0 0,1-1 0 0 0,0 7-1 0 0,0-9-143 0 0,1 0 0 0 0,-1 0 0 0 0,1 0 0 0 0,-1-1 0 0 0,1 1 0 0 0,0 0 0 0 0,-1 0 0 0 0,1-1 0 0 0,0 1-1 0 0,0-1 1 0 0,0 1 0 0 0,1-1 0 0 0,-1 1 0 0 0,0-1 0 0 0,1 1 0 0 0,-1-1 0 0 0,0 0 0 0 0,1 0 0 0 0,-1 0 0 0 0,1 0-1 0 0,0 0 1 0 0,-1 0 0 0 0,1 0 0 0 0,0-1 0 0 0,0 1 0 0 0,-1-1 0 0 0,1 1 0 0 0,0-1 0 0 0,0 0 0 0 0,0 1 0 0 0,0-1 0 0 0,0 0-1 0 0,0 0 1 0 0,3-1 0 0 0,11 1-3047 0 0,-7 0 2066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19.3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97 1 2144 0 0,'-8'4'575'0'0,"0"0"-1"0"0,-1 0 0 0 0,2 1 0 0 0,-1 0 1 0 0,0 0-1 0 0,1 1 0 0 0,-13 13 0 0 0,18-18-421 0 0,1 1 0 0 0,-1 0 0 0 0,0 0-1 0 0,0 0 1 0 0,1-1 0 0 0,0 1 0 0 0,-1 1 0 0 0,1-1-1 0 0,0 0 1 0 0,0 0 0 0 0,0 0 0 0 0,0 1-1 0 0,0-1 1 0 0,0 1 0 0 0,1-1 0 0 0,-1 0 0 0 0,1 1-1 0 0,0-1 1 0 0,0 1 0 0 0,0-1 0 0 0,0 1 0 0 0,0-1-1 0 0,0 1 1 0 0,1-1 0 0 0,-1 1 0 0 0,1-1 0 0 0,0 1-1 0 0,-1-1 1 0 0,1 0 0 0 0,0 0 0 0 0,1 1 0 0 0,-1-1-1 0 0,3 4 1 0 0,-2-4-14 0 0,0 0 0 0 0,0 0-1 0 0,0-1 1 0 0,0 1 0 0 0,1 0-1 0 0,-1-1 1 0 0,0 0 0 0 0,1 1-1 0 0,0-1 1 0 0,-1 0 0 0 0,1 0-1 0 0,-1-1 1 0 0,1 1-1 0 0,0 0 1 0 0,0-1 0 0 0,-1 0-1 0 0,1 0 1 0 0,0 1 0 0 0,0-2-1 0 0,-1 1 1 0 0,1 0 0 0 0,4-1-1 0 0,-3 0-49 0 0,1 0 0 0 0,0-1 0 0 0,0 1 0 0 0,-1-1 0 0 0,1 0 0 0 0,0 0 0 0 0,-1-1 0 0 0,0 0 0 0 0,0 1 0 0 0,0-1 0 0 0,5-5 0 0 0,-2 2-88 0 0,1-1 141 0 0,-1-1-1 0 0,0 1 1 0 0,-1-1-1 0 0,12-17 1 0 0,-18 24-166 0 0,1 0 0 0 0,0 0 1 0 0,-1 0-1 0 0,1-1 1 0 0,-1 1-1 0 0,1 0 1 0 0,-1 0-1 0 0,1-1 0 0 0,-1 1 1 0 0,0 0-1 0 0,0-1 1 0 0,0 1-1 0 0,0 0 1 0 0,0-1-1 0 0,0 1 0 0 0,0 0 1 0 0,0-1-1 0 0,0 1 1 0 0,-1 0-1 0 0,1-1 1 0 0,0 1-1 0 0,-1 0 0 0 0,1 0 1 0 0,-1-1-1 0 0,0 1 1 0 0,1 0-1 0 0,-1 0 0 0 0,0 0 1 0 0,0 0-1 0 0,1 0 1 0 0,-1 0-1 0 0,0 0 1 0 0,0 0-1 0 0,0 0 0 0 0,0 0 1 0 0,-1 0-1 0 0,1 1 1 0 0,0-1-1 0 0,0 0 1 0 0,0 1-1 0 0,-1-1 0 0 0,1 1 1 0 0,0 0-1 0 0,0-1 1 0 0,-1 1-1 0 0,1 0 1 0 0,0 0-1 0 0,-3-1 0 0 0,0 0-419 0 0,0 0 0 0 0,0 1-1 0 0,0-1 1 0 0,0 0-1 0 0,0 1 1 0 0,0 0 0 0 0,0 0-1 0 0,-7 1 1 0 0,-8 5-5591 0 0,10-3 3764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19.70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128 0 4489 0 0,'-8'2'744'0'0,"0"0"0"0"0,1 1-1 0 0,-1 0 1 0 0,1 0 0 0 0,-11 6 0 0 0,11-5-596 0 0,1 0-1 0 0,-1-1 1 0 0,0 0 0 0 0,-1-1 0 0 0,1 0-1 0 0,-8 2 1 0 0,15-4-118 0 0,-1 0-1 0 0,1 0 1 0 0,0-1-1 0 0,-1 1 1 0 0,1 0 0 0 0,-1 0-1 0 0,1 0 1 0 0,-1 0-1 0 0,1 0 1 0 0,-1 0-1 0 0,1 0 1 0 0,-1 0 0 0 0,1 1-1 0 0,-1-1 1 0 0,1 0-1 0 0,-1 0 1 0 0,1 0-1 0 0,0 0 1 0 0,-1 1 0 0 0,1-1-1 0 0,-1 0 1 0 0,1 0-1 0 0,0 1 1 0 0,-1-1-1 0 0,1 0 1 0 0,0 0 0 0 0,-1 1-1 0 0,1-1 1 0 0,0 1-1 0 0,-1-1 1 0 0,1 0-1 0 0,0 1 1 0 0,0-1-1 0 0,-1 1 1 0 0,1-1 0 0 0,0 0-1 0 0,0 1 1 0 0,0-1-1 0 0,0 1 1 0 0,0-1-1 0 0,-1 1 1 0 0,1-1 0 0 0,0 1-1 0 0,0-1 1 0 0,0 1-1 0 0,0-1 1 0 0,0 1-1 0 0,1-1 1 0 0,-1 1 0 0 0,0-1-1 0 0,0 1 1 0 0,0 0-1 0 0,1 0 7 0 0,0 0-1 0 0,1 0 0 0 0,-1 1 0 0 0,0-1 1 0 0,0 0-1 0 0,0 0 0 0 0,1 0 1 0 0,-1-1-1 0 0,1 1 0 0 0,-1 0 0 0 0,1 0 1 0 0,-1-1-1 0 0,1 1 0 0 0,2 0 1 0 0,35 3 263 0 0,20 2 551 0 0,-56-5-824 0 0,0 0 0 0 0,0-1 0 0 0,-1 1 0 0 0,1 0 0 0 0,0 1 0 0 0,-1-1 0 0 0,1 0 0 0 0,-1 1 0 0 0,1-1 0 0 0,-1 1 0 0 0,1 0 0 0 0,-1 0 0 0 0,0 0 0 0 0,0 0 0 0 0,0 0 0 0 0,2 4 0 0 0,-3-5-21 0 0,-1 1 0 0 0,1-1 1 0 0,-1 1-1 0 0,1-1 1 0 0,-1 1-1 0 0,1-1 1 0 0,-1 1-1 0 0,0 0 1 0 0,0-1-1 0 0,0 1 0 0 0,0 0 1 0 0,0-1-1 0 0,0 1 1 0 0,0 0-1 0 0,0-1 1 0 0,-1 1-1 0 0,1-1 1 0 0,-1 1-1 0 0,1 0 0 0 0,-1-1 1 0 0,0 1-1 0 0,1-1 1 0 0,-1 0-1 0 0,0 1 1 0 0,0-1-1 0 0,0 0 0 0 0,0 1 1 0 0,0-1-1 0 0,-1 0 1 0 0,1 0-1 0 0,0 0 1 0 0,0 0-1 0 0,-1 0 1 0 0,1 0-1 0 0,-1 0 0 0 0,1 0 1 0 0,-1-1-1 0 0,-2 2 1 0 0,0 0-472 0 0,0 0 0 0 0,0 0 0 0 0,0 0 0 0 0,-1-1 1 0 0,1 0-1 0 0,-1 0 0 0 0,1 0 0 0 0,-1 0 0 0 0,1-1 1 0 0,-1 1-1 0 0,1-1 0 0 0,-1 0 0 0 0,-5-1 0 0 0,6-1-841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0.1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106 136 6897 0 0,'13'-9'-566'0'0,"36"-36"3487"0"0,-46 42-2762 0 0,0 0 0 0 0,-1 0 0 0 0,0-1 0 0 0,0 1 0 0 0,0-1 0 0 0,0 1 0 0 0,-1-1 0 0 0,1 0 0 0 0,-1 0 0 0 0,0 0 0 0 0,0 0 0 0 0,0 0 0 0 0,-1 0 0 0 0,1-6 0 0 0,-1 9-155 0 0,0 1-1 0 0,0-1 1 0 0,0 0 0 0 0,0 0-1 0 0,0 1 1 0 0,0-1 0 0 0,-1 0-1 0 0,1 0 1 0 0,0 0 0 0 0,0 1-1 0 0,0-1 1 0 0,-1 0 0 0 0,1 1-1 0 0,0-1 1 0 0,-1 0 0 0 0,1 1-1 0 0,-1-1 1 0 0,1 0 0 0 0,-1 1-1 0 0,1-1 1 0 0,-1 1 0 0 0,1-1-1 0 0,-1 1 1 0 0,0-1-1 0 0,1 1 1 0 0,-1-1 0 0 0,0 1-1 0 0,1 0 1 0 0,-1-1 0 0 0,0 1-1 0 0,0 0 1 0 0,1 0 0 0 0,-1-1-1 0 0,0 1 1 0 0,0 0 0 0 0,1 0-1 0 0,-1 0 1 0 0,0 0 0 0 0,0 0-1 0 0,0 0 1 0 0,1 0 0 0 0,-1 0-1 0 0,0 0 1 0 0,0 1 0 0 0,1-1-1 0 0,-1 0 1 0 0,-1 1-1 0 0,-42 16 183 0 0,29-10 53 0 0,9-4-183 0 0,-1 0-1 0 0,1 0 1 0 0,-1 1-1 0 0,1 0 0 0 0,0 0 1 0 0,0 0-1 0 0,1 1 1 0 0,-1 0-1 0 0,1 0 0 0 0,0 0 1 0 0,1 1-1 0 0,-1 0 1 0 0,1-1-1 0 0,0 2 1 0 0,0-1-1 0 0,1 0 0 0 0,0 1 1 0 0,0 0-1 0 0,1-1 1 0 0,-1 1-1 0 0,2 0 1 0 0,-1 1-1 0 0,1-1 0 0 0,0 0 1 0 0,0 0-1 0 0,1 9 1 0 0,0-15-57 0 0,0 0 1 0 0,0 0 0 0 0,1 0 0 0 0,-1 0 0 0 0,0 0-1 0 0,1-1 1 0 0,-1 1 0 0 0,1 0 0 0 0,-1 0 0 0 0,1 0-1 0 0,-1 0 1 0 0,1-1 0 0 0,-1 1 0 0 0,1 0-1 0 0,0 0 1 0 0,-1-1 0 0 0,1 1 0 0 0,0-1 0 0 0,0 1-1 0 0,0-1 1 0 0,0 1 0 0 0,-1-1 0 0 0,1 1 0 0 0,2 0-1 0 0,30 3 87 0 0,30-14-1863 0 0,-18-1-3756 0 0,-34 9 4326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0.4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0 2537 0 0,'-28'23'2907'0'0,"23"-20"-2553"0"0,1 0 1 0 0,0 1-1 0 0,0-1 1 0 0,0 1-1 0 0,1-1 1 0 0,-1 1-1 0 0,1 0 1 0 0,0 0-1 0 0,0 1 1 0 0,-3 4-1 0 0,4-3 0 0 0,-1 0-1 0 0,0 0 0 0 0,1 0 0 0 0,0 0 1 0 0,1 0-1 0 0,-1 0 0 0 0,1 1 0 0 0,0-1 1 0 0,1 1-1 0 0,-1-1 0 0 0,1 0 0 0 0,2 10 1 0 0,-2-14-338 0 0,1 1 0 0 0,-1-1 0 0 0,1 1 0 0 0,0-1 1 0 0,0 1-1 0 0,1-1 0 0 0,-1 0 0 0 0,0 1 0 0 0,1-1 1 0 0,-1 0-1 0 0,1 0 0 0 0,0 0 0 0 0,0 0 0 0 0,0 0 1 0 0,0-1-1 0 0,0 1 0 0 0,0 0 0 0 0,0-1 0 0 0,0 0 0 0 0,1 1 1 0 0,-1-1-1 0 0,0 0 0 0 0,1 0 0 0 0,-1 0 0 0 0,1-1 1 0 0,0 1-1 0 0,-1-1 0 0 0,1 1 0 0 0,-1-1 0 0 0,1 0 1 0 0,3 0-1 0 0,40 0-3645 0 0,-33-1 1782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0.89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18 5761 0 0,'1'-1'88'0'0,"0"0"-1"0"0,1 0 0 0 0,-1 0 1 0 0,0 0-1 0 0,0 0 1 0 0,1 0-1 0 0,-1 0 1 0 0,0 0-1 0 0,1 0 0 0 0,-1 1 1 0 0,0-1-1 0 0,1 1 1 0 0,-1-1-1 0 0,1 1 1 0 0,0-1-1 0 0,-1 1 0 0 0,1 0 1 0 0,-1 0-1 0 0,4 0 1 0 0,33-5 1100 0 0,-35 5-1059 0 0,0 0 1 0 0,0 0-1 0 0,0 1 1 0 0,0-1-1 0 0,-1 0 0 0 0,1 1 1 0 0,0 0-1 0 0,0 0 1 0 0,0 0-1 0 0,-1 0 1 0 0,1 0-1 0 0,0 0 0 0 0,-1 1 1 0 0,1-1-1 0 0,-1 1 1 0 0,0 0-1 0 0,0 0 1 0 0,1 0-1 0 0,-1 0 0 0 0,0 0 1 0 0,-1 0-1 0 0,1 0 1 0 0,0 1-1 0 0,0-1 0 0 0,-1 1 1 0 0,0-1-1 0 0,1 1 1 0 0,-1 0-1 0 0,0-1 1 0 0,0 1-1 0 0,-1 0 0 0 0,1 0 1 0 0,-1 0-1 0 0,1 0 1 0 0,-1 0-1 0 0,0-1 1 0 0,0 1-1 0 0,0 0 0 0 0,0 0 1 0 0,-1 0-1 0 0,0 3 1 0 0,-3 4-29 0 0,-1 0 0 0 0,0 0 0 0 0,-1 0 1 0 0,0-1-1 0 0,-1 1 0 0 0,0-2 1 0 0,-9 10-1 0 0,-10 4-2303 0 0,-4-7-3584 0 0,26-15 4279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1.22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136 1 5793 0 0,'-4'0'321'0'0,"1"1"0"0"0,-1 0-1 0 0,0 0 1 0 0,1 0-1 0 0,-1 0 1 0 0,1 0 0 0 0,-1 1-1 0 0,1-1 1 0 0,0 1 0 0 0,0 0-1 0 0,0 0 1 0 0,0 0-1 0 0,-4 5 1 0 0,-28 14 613 0 0,32-19-804 0 0,-1 1-1 0 0,1 0 1 0 0,-1 0 0 0 0,1 0 0 0 0,0 0 0 0 0,0 0 0 0 0,1 0-1 0 0,-1 1 1 0 0,1-1 0 0 0,-1 1 0 0 0,1 0 0 0 0,0 0-1 0 0,-2 7 1 0 0,3-9-116 0 0,0-1 0 0 0,0 1 0 0 0,0 0 0 0 0,0 0 0 0 0,0-1 0 0 0,1 1 0 0 0,-1 0 0 0 0,1 0 0 0 0,-1 0 0 0 0,1 0-1 0 0,0 0 1 0 0,0 0 0 0 0,0 0 0 0 0,0 0 0 0 0,0 0 0 0 0,0 0 0 0 0,1-1 0 0 0,-1 1 0 0 0,0 0 0 0 0,1 0 0 0 0,0 0 0 0 0,-1 0 0 0 0,1 0-1 0 0,0-1 1 0 0,0 1 0 0 0,0 0 0 0 0,0-1 0 0 0,0 1 0 0 0,1-1 0 0 0,-1 1 0 0 0,2 1 0 0 0,5 0-167 0 0,0-1 1 0 0,0 0-1 0 0,0 0 1 0 0,1-1-1 0 0,-1 0 1 0 0,0-1-1 0 0,0 0 1 0 0,17-1-1 0 0,2 0-4494 0 0,-14 1 1597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31.0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79 77 5177 0 0,'-7'6'852'0'0,"1"0"0"0"0,0 1 0 0 0,0 0 0 0 0,0 0 0 0 0,1 1 0 0 0,0 0 0 0 0,-6 10 0 0 0,10-15-725 0 0,0-1-1 0 0,0 0 0 0 0,0 1 1 0 0,0-1-1 0 0,0 0 0 0 0,0 1 1 0 0,1-1-1 0 0,-1 1 0 0 0,1 0 1 0 0,0-1-1 0 0,-1 1 1 0 0,1-1-1 0 0,1 1 0 0 0,-1-1 1 0 0,0 1-1 0 0,0-1 0 0 0,1 1 1 0 0,0-1-1 0 0,-1 1 0 0 0,1-1 1 0 0,0 1-1 0 0,0-1 0 0 0,0 0 1 0 0,1 1-1 0 0,-1-1 1 0 0,0 0-1 0 0,1 0 0 0 0,0 0 1 0 0,-1 0-1 0 0,1 0 0 0 0,3 2 1 0 0,-3-2-12 0 0,0 0-1 0 0,1-1 1 0 0,-1 1 0 0 0,1 0 0 0 0,-1-1-1 0 0,1 0 1 0 0,0 0 0 0 0,-1 0 0 0 0,1 0-1 0 0,0 0 1 0 0,0 0 0 0 0,-1-1 0 0 0,1 1-1 0 0,0-1 1 0 0,0 0 0 0 0,0 0 0 0 0,0 0-1 0 0,0 0 1 0 0,0 0 0 0 0,-1-1 0 0 0,1 1-1 0 0,4-2 1 0 0,-3 0-15 0 0,0 0 1 0 0,0-1-1 0 0,-1 1 0 0 0,0 0 1 0 0,1-1-1 0 0,-1 0 0 0 0,0 0 1 0 0,0 0-1 0 0,0 0 0 0 0,-1-1 1 0 0,1 1-1 0 0,-1-1 0 0 0,4-7 1 0 0,-2 4-21 0 0,-1 0 1 0 0,0 0 0 0 0,0 0-1 0 0,-1-1 1 0 0,1 0 0 0 0,-2 1 0 0 0,1-1-1 0 0,-1 0 1 0 0,0 0 0 0 0,-1 0-1 0 0,0 0 1 0 0,0 0 0 0 0,-1 1-1 0 0,0-1 1 0 0,0 0 0 0 0,-4-10 0 0 0,4 15-91 0 0,0 0 0 0 0,-1 0 0 0 0,1 1 0 0 0,-1-1 0 0 0,0 0 0 0 0,0 1 0 0 0,0-1 1 0 0,0 1-1 0 0,0-1 0 0 0,0 1 0 0 0,-1 0 0 0 0,1 0 0 0 0,-1 0 0 0 0,0 1 0 0 0,1-1 1 0 0,-1 0-1 0 0,0 1 0 0 0,0 0 0 0 0,0 0 0 0 0,0 0 0 0 0,0 0 0 0 0,0 0 0 0 0,0 0 1 0 0,-1 1-1 0 0,1 0 0 0 0,0-1 0 0 0,0 1 0 0 0,0 0 0 0 0,-1 1 0 0 0,1-1 0 0 0,0 1 1 0 0,-6 1-1 0 0,5-1-281 0 0,-1 1 1 0 0,1 0 0 0 0,-1 0-1 0 0,1 0 1 0 0,0 0-1 0 0,0 1 1 0 0,0 0 0 0 0,0 0-1 0 0,-5 5 1 0 0,6-4-419 0 0,-1-1 1 0 0,1 1-1 0 0,1 0 1 0 0,-1 0-1 0 0,0 0 1 0 0,1 0-1 0 0,0 0 0 0 0,0 1 1 0 0,0-1-1 0 0,-1 6 1 0 0,1-1-799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1.68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20 11034 0 0,'26'-3'4474'0'0,"15"-8"-3342"0"0,-14 6-1903 0 0,1 4-4246 0 0,-19 1 3023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2.53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224 0 5953 0 0,'-9'1'271'0'0,"-1"0"0"0"0,0 0-1 0 0,1 1 1 0 0,-1 0-1 0 0,1 1 1 0 0,0 0 0 0 0,0 1-1 0 0,0-1 1 0 0,-13 9 0 0 0,3 0 133 0 0,0 0 1 0 0,1 2 0 0 0,-18 16-1 0 0,34-28-405 0 0,0 0 0 0 0,-1 0 0 0 0,1 0-1 0 0,0 0 1 0 0,1 1 0 0 0,-1-1 0 0 0,0 1 0 0 0,1-1-1 0 0,-1 1 1 0 0,1 0 0 0 0,0 0 0 0 0,0 0 0 0 0,0-1 0 0 0,0 1-1 0 0,0 0 1 0 0,1 0 0 0 0,0 0 0 0 0,-1 0 0 0 0,1 0-1 0 0,0 0 1 0 0,0 0 0 0 0,1 1 0 0 0,-1-1 0 0 0,2 4-1 0 0,-1-4-98 0 0,0-1-1 0 0,0 0 0 0 0,0 0 1 0 0,0 0-1 0 0,1 0 0 0 0,-1 0 1 0 0,0-1-1 0 0,1 1 0 0 0,0 0 0 0 0,-1-1 1 0 0,1 1-1 0 0,0-1 0 0 0,0 1 1 0 0,0-1-1 0 0,0 0 0 0 0,0 0 1 0 0,0 0-1 0 0,0 0 0 0 0,1 0 1 0 0,-1-1-1 0 0,0 1 0 0 0,0-1 0 0 0,1 1 1 0 0,-1-1-1 0 0,0 0 0 0 0,1 0 1 0 0,-1 0-1 0 0,0 0 0 0 0,1 0 1 0 0,-1 0-1 0 0,0-1 0 0 0,3 0 0 0 0,23-6-2726 0 0,-12 2 1178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2.8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102 78 2817 0 0,'-22'10'-282'0'0,"-34"19"2383"0"0,54-29-1973 0 0,1 1 0 0 0,-1 0 0 0 0,1 0 0 0 0,-1 0 0 0 0,1 0 0 0 0,0 1-1 0 0,-1-1 1 0 0,1 0 0 0 0,0 0 0 0 0,0 1 0 0 0,0-1 0 0 0,0 1 0 0 0,0-1-1 0 0,0 1 1 0 0,1-1 0 0 0,-1 1 0 0 0,0 0 0 0 0,1-1 0 0 0,-1 1 0 0 0,1 0-1 0 0,-1-1 1 0 0,1 1 0 0 0,0 0 0 0 0,0 0 0 0 0,0-1 0 0 0,0 1 0 0 0,1 3-1 0 0,0-4-22 0 0,0 1 0 0 0,0 0-1 0 0,0-1 1 0 0,1 1 0 0 0,-1-1-1 0 0,0 0 1 0 0,1 0 0 0 0,-1 1-1 0 0,1-1 1 0 0,0 0 0 0 0,-1 0-1 0 0,1 0 1 0 0,0 0 0 0 0,0-1-1 0 0,0 1 1 0 0,-1 0 0 0 0,1-1-1 0 0,0 0 1 0 0,0 1 0 0 0,0-1-1 0 0,0 0 1 0 0,0 0 0 0 0,0 0-1 0 0,0 0 1 0 0,3 0 0 0 0,51-7 796 0 0,-35 2-583 0 0,0-2 0 0 0,0 0 0 0 0,-1-1 1 0 0,0-1-1 0 0,0-1 0 0 0,-1-1 1 0 0,-1-1-1 0 0,18-13 0 0 0,-35 23-268 0 0,-1 0-1 0 0,1-1 0 0 0,-1 1 1 0 0,0 0-1 0 0,0 0 1 0 0,0 0-1 0 0,0 0 1 0 0,0 0-1 0 0,0 0 1 0 0,0 0-1 0 0,-1 0 0 0 0,1-1 1 0 0,-1 1-1 0 0,-1-3 1 0 0,-3-28 119 0 0,5 32-182 0 0,-1 1 0 0 0,0-1 1 0 0,1 0-1 0 0,-1 0 0 0 0,0 0 0 0 0,0 0 1 0 0,0 1-1 0 0,0-1 0 0 0,0 0 0 0 0,0 1 0 0 0,0-1 1 0 0,0 1-1 0 0,0-1 0 0 0,0 1 0 0 0,0 0 0 0 0,0-1 1 0 0,0 1-1 0 0,0 0 0 0 0,0 0 0 0 0,0-1 1 0 0,0 1-1 0 0,-1 0 0 0 0,1 0 0 0 0,0 0 0 0 0,0 1 1 0 0,-2-1-1 0 0,-35 1-909 0 0,25 0-442 0 0,-1 1 0 0 0,1 1 0 0 0,0 0 0 0 0,0 1 1 0 0,0 0-1 0 0,-16 9 0 0 0,17-7-779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3.2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209 0 3529 0 0,'-22'11'2808'0'0,"15"-9"-2455"0"0,0 1 0 0 0,1 1-1 0 0,-1-1 1 0 0,1 1 0 0 0,-1 0-1 0 0,1 1 1 0 0,1-1 0 0 0,-7 7-1 0 0,9-8-181 0 0,-1-1 0 0 0,1 0 0 0 0,-1 0 0 0 0,1 0-1 0 0,-1 0 1 0 0,0 0 0 0 0,0-1 0 0 0,1 0 0 0 0,-1 1-1 0 0,-7 0 1 0 0,-27 11 923 0 0,35-12-1027 0 0,-1 1 1 0 0,1 0-1 0 0,0 0 1 0 0,0 0-1 0 0,1 1 0 0 0,-1-1 1 0 0,0 1-1 0 0,1-1 0 0 0,0 1 1 0 0,-1 0-1 0 0,1 0 1 0 0,-3 5-1 0 0,5-7-56 0 0,0 0 0 0 0,0 0 0 0 0,0-1 0 0 0,0 1 0 0 0,0 0 0 0 0,0 0 0 0 0,0-1 0 0 0,0 1 0 0 0,0 0 0 0 0,0 0 0 0 0,0-1 0 0 0,0 1 0 0 0,0 0 0 0 0,1 0 0 0 0,-1-1-1 0 0,0 1 1 0 0,0 0 0 0 0,1-1 0 0 0,-1 1 0 0 0,1 0 0 0 0,-1-1 0 0 0,1 2 0 0 0,26 13 245 0 0,77 17 44 0 0,-102-31-278 0 0,0 0 0 0 0,0 0-1 0 0,0 0 1 0 0,0 0 0 0 0,-1 1-1 0 0,1-1 1 0 0,0 0-1 0 0,-1 1 1 0 0,1 0 0 0 0,-1-1-1 0 0,1 1 1 0 0,-1 0 0 0 0,0 0-1 0 0,0 0 1 0 0,0 0 0 0 0,2 4-1 0 0,-3-5-83 0 0,1 0 0 0 0,-1 0 0 0 0,0 0 0 0 0,0 0 0 0 0,0 0 1 0 0,0 1-1 0 0,1-1 0 0 0,-2 0 0 0 0,1 0 0 0 0,0 0 0 0 0,0 0 0 0 0,0 0 0 0 0,0 1 0 0 0,-1-1 0 0 0,1 0 0 0 0,-1 0 0 0 0,0 1 0 0 0,-12 10-3741 0 0,-1-5-410 0 0,9-3 2841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3.6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89 148 7658 0 0,'5'0'138'0'0,"0"-1"0"0"0,0 1 0 0 0,0-1 0 0 0,0 0 0 0 0,1 0 1 0 0,-2-1-1 0 0,1 1 0 0 0,0-1 0 0 0,0 0 0 0 0,0 0 0 0 0,-1-1 1 0 0,0 0-1 0 0,1 1 0 0 0,-1-1 0 0 0,0-1 0 0 0,0 1 0 0 0,0-1 0 0 0,-1 1 1 0 0,1-1-1 0 0,-1 0 0 0 0,0 0 0 0 0,0-1 0 0 0,-1 1 0 0 0,1 0 1 0 0,-1-1-1 0 0,0 0 0 0 0,0 0 0 0 0,0 1 0 0 0,-1-1 0 0 0,1 0 0 0 0,-1 0 1 0 0,0-1-1 0 0,-1 1 0 0 0,0 0 0 0 0,1 0 0 0 0,-2-7 0 0 0,1 11-139 0 0,0 0-1 0 0,-1 0 1 0 0,1 1-1 0 0,0-1 1 0 0,-1 0-1 0 0,1 0 0 0 0,-1 0 1 0 0,1 0-1 0 0,-1 1 1 0 0,1-1-1 0 0,-1 0 0 0 0,1 1 1 0 0,-1-1-1 0 0,0 0 1 0 0,1 1-1 0 0,-1-1 1 0 0,0 0-1 0 0,0 1 0 0 0,1 0 1 0 0,-1-1-1 0 0,0 1 1 0 0,0-1-1 0 0,0 1 1 0 0,0 0-1 0 0,0-1 0 0 0,1 1 1 0 0,-1 0-1 0 0,0 0 1 0 0,0 0-1 0 0,0 0 1 0 0,0 0-1 0 0,0 0 0 0 0,0 0 1 0 0,0 0-1 0 0,0 0 1 0 0,0 0-1 0 0,0 1 1 0 0,1-1-1 0 0,-1 0 0 0 0,0 0 1 0 0,-2 2-1 0 0,-37 11 207 0 0,11 2-186 0 0,22-13-26 0 0,1 1 1 0 0,-1 0-1 0 0,1 1 0 0 0,0-1 0 0 0,1 1 0 0 0,-1 0 0 0 0,1 0 0 0 0,-1 1 0 0 0,1 0 0 0 0,0 0 0 0 0,1 0 0 0 0,-7 9 0 0 0,8-10 9 0 0,1 1 0 0 0,-1-1 0 0 0,1 0 0 0 0,-1 1 0 0 0,1 0 0 0 0,1-1 0 0 0,-1 1 0 0 0,1 0 0 0 0,0 0 0 0 0,0 0 0 0 0,0 0 0 0 0,1 0 0 0 0,-1 0 0 0 0,1 0 0 0 0,1 6 0 0 0,-3 8 165 0 0,1-18-167 0 0,1 0-1 0 0,0 0 1 0 0,-1 0-1 0 0,1 0 0 0 0,0 1 1 0 0,0-1-1 0 0,0 0 1 0 0,-1 0-1 0 0,1 0 0 0 0,0 0 1 0 0,1 0-1 0 0,-1 1 0 0 0,0-1 1 0 0,0 0-1 0 0,0 0 1 0 0,1 0-1 0 0,-1 0 0 0 0,0 0 1 0 0,1 0-1 0 0,-1 0 0 0 0,1 0 1 0 0,0 0-1 0 0,-1 0 1 0 0,1 0-1 0 0,0 0 0 0 0,-1 0 1 0 0,1 0-1 0 0,0-1 0 0 0,0 1 1 0 0,0 0-1 0 0,0 0 1 0 0,0-1-1 0 0,-1 1 0 0 0,3 0 1 0 0,0 0-539 0 0,1-1 0 0 0,-1 0 0 0 0,0 0 0 0 0,0 0 0 0 0,1 0 0 0 0,-1 0 0 0 0,0-1 0 0 0,0 1 0 0 0,1-1 0 0 0,-1 0 0 0 0,4-1 0 0 0,7-2-1947 0 0,2 1 17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4.0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210 1 4425 0 0,'-11'2'954'0'0,"1"0"0"0"0,0 1 0 0 0,1 0 0 0 0,-1 1 0 0 0,1 0 0 0 0,-11 6 0 0 0,12-4-708 0 0,-1 0 0 0 0,1 1-1 0 0,0-1 1 0 0,1 2-1 0 0,-1-1 1 0 0,-6 11 0 0 0,0-3-85 0 0,-28 40 228 0 0,41-53-357 0 0,-1 0 0 0 0,1 0-1 0 0,0 1 1 0 0,-1-1 0 0 0,1 1 0 0 0,0-1 0 0 0,1 1-1 0 0,-1-1 1 0 0,0 1 0 0 0,1 0 0 0 0,-1-1-1 0 0,1 1 1 0 0,0 0 0 0 0,0-1 0 0 0,0 1-1 0 0,0 0 1 0 0,0-1 0 0 0,1 1 0 0 0,-1 0 0 0 0,2 3-1 0 0,0-3-22 0 0,0-1-1 0 0,0 0 1 0 0,0 0-1 0 0,0 0 1 0 0,1-1-1 0 0,-1 1 1 0 0,0 0-1 0 0,1-1 1 0 0,-1 0-1 0 0,1 1 0 0 0,0-1 1 0 0,-1 0-1 0 0,1 0 1 0 0,0-1-1 0 0,0 1 1 0 0,0 0-1 0 0,-1-1 1 0 0,1 0-1 0 0,6 0 1 0 0,56-1-514 0 0,-65 1 500 0 0,25-3-2339 0 0,45-12 0 0 0,-45 8-140 0 0,-1 3 1101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4.7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4 105 6097 0 0,'-1'-1'229'0'0,"1"1"0"0"0,0-1-1 0 0,-1 1 1 0 0,1-1 0 0 0,0 1 0 0 0,-1-1-1 0 0,1 1 1 0 0,0 0 0 0 0,0-1 0 0 0,0 1-1 0 0,-1-1 1 0 0,1 0 0 0 0,0 1 0 0 0,0-1-1 0 0,0 1 1 0 0,0-1 0 0 0,0 1-1 0 0,0-1 1 0 0,0 1 0 0 0,0-1 0 0 0,0 1-1 0 0,0-1 1 0 0,1 1 0 0 0,-1-1 0 0 0,0 1-1 0 0,0-1 1 0 0,1 0 0 0 0,11-16 2452 0 0,28-15-1941 0 0,-29 24 139 0 0,-5 3-762 0 0,0 1 1 0 0,0 0-1 0 0,1 1 0 0 0,-1 0 0 0 0,1 0 0 0 0,-1 0 0 0 0,1 0 1 0 0,8-1-1 0 0,-14 4-114 0 0,-1 0 0 0 0,1 0 1 0 0,0-1-1 0 0,0 1 0 0 0,0 0 0 0 0,0 0 1 0 0,0 0-1 0 0,0 0 0 0 0,0 0 0 0 0,0 1 1 0 0,0-1-1 0 0,0 0 0 0 0,0 0 0 0 0,-1 0 1 0 0,1 1-1 0 0,0-1 0 0 0,0 1 0 0 0,0-1 1 0 0,0 0-1 0 0,-1 1 0 0 0,1-1 0 0 0,0 1 1 0 0,0 0-1 0 0,-1-1 0 0 0,2 2 0 0 0,-2 0-2 0 0,1 0 0 0 0,-1 0 0 0 0,1 0-1 0 0,-1-1 1 0 0,0 1 0 0 0,0 0 0 0 0,0 0-1 0 0,0 0 1 0 0,0 0 0 0 0,0 0-1 0 0,-1 0 1 0 0,1 0 0 0 0,-1 0 0 0 0,1 0-1 0 0,-1 0 1 0 0,0 0 0 0 0,-1 2 0 0 0,-14 34 2 0 0,9-25 11 0 0,1 0 1 0 0,0 1-1 0 0,1 0 1 0 0,1 0 0 0 0,0 0-1 0 0,1 0 1 0 0,-1 17 0 0 0,7-32-38 0 0,0 1 0 0 0,0-1 0 0 0,0 0 0 0 0,0-1 0 0 0,0 1 0 0 0,0 0 0 0 0,-1-1 0 0 0,1 1 0 0 0,5-5 0 0 0,5-2-601 0 0,-10 7 407 0 0,29-11-3562 0 0,-10 8-4641 0 0,-16 4 5431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5.15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8 5153 0 0,'2'-1'252'0'0,"0"0"0"0"0,-1 0-1 0 0,1 0 1 0 0,0 1 0 0 0,0-1-1 0 0,0 0 1 0 0,0 1 0 0 0,0-1-1 0 0,0 1 1 0 0,0 0 0 0 0,0 0 0 0 0,0 0-1 0 0,0 0 1 0 0,0 0 0 0 0,1 0-1 0 0,-1 0 1 0 0,3 1 0 0 0,25 23 2015 0 0,-28-22-2241 0 0,-1 0 1 0 0,1 1 0 0 0,-1-1 0 0 0,1 1 0 0 0,-1 0 0 0 0,0-1 0 0 0,0 1 0 0 0,0 0 0 0 0,-1-1 0 0 0,1 1 0 0 0,0 0 0 0 0,-1 0 0 0 0,0 0-1 0 0,0 0 1 0 0,0 0 0 0 0,0 0 0 0 0,0-1 0 0 0,0 1 0 0 0,-1 0 0 0 0,1 0 0 0 0,-1 0 0 0 0,0 0 0 0 0,0-1 0 0 0,-3 6 0 0 0,-14 30-991 0 0,-2-8-3357 0 0,6-7-423 0 0,9-15 3677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5.70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170 0 3889 0 0,'-5'1'656'0'0,"0"1"0"0"0,-1-1 0 0 0,1 1 0 0 0,0 0 0 0 0,0 0 0 0 0,0 0 0 0 0,0 1 0 0 0,0 0 0 0 0,0 0 0 0 0,-5 5 0 0 0,-26 13 491 0 0,31-18-1070 0 0,0 0 0 0 0,0 0 0 0 0,0 1 0 0 0,1 0 0 0 0,-1 0 0 0 0,1 1 0 0 0,0-1 0 0 0,0 1 0 0 0,0-1 0 0 0,-3 8 0 0 0,5-9 24 0 0,-1 0-1 0 0,1 1 0 0 0,0-1 1 0 0,0 1-1 0 0,0 0 1 0 0,1 0-1 0 0,-1 0 0 0 0,1 0 1 0 0,0 0-1 0 0,0 0 1 0 0,0 0-1 0 0,1 0 1 0 0,-1 0-1 0 0,1 1 0 0 0,1 5 1 0 0,0-8-46 0 0,0 0 1 0 0,0 0-1 0 0,0-1 1 0 0,0 1-1 0 0,0 0 1 0 0,1-1-1 0 0,-1 1 1 0 0,1-1-1 0 0,-1 1 1 0 0,1-1-1 0 0,0 1 0 0 0,-1-1 1 0 0,1 0-1 0 0,0 0 1 0 0,0 0-1 0 0,0 0 1 0 0,0 0-1 0 0,0-1 1 0 0,0 1-1 0 0,0-1 1 0 0,0 1-1 0 0,0-1 1 0 0,0 1-1 0 0,0-1 1 0 0,1 0-1 0 0,-1 0 1 0 0,0 0-1 0 0,3-1 1 0 0,62-8-449 0 0,-65 8 360 0 0,50-12-4930 0 0,-43 11 3199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7.9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241 540 4009 0 0,'0'-10'2205'0'0,"1"4"-1551"0"0,-1 0 1 0 0,0 1-1 0 0,-1-1 1 0 0,1 1 0 0 0,-1-1-1 0 0,0 1 1 0 0,-3-9 0 0 0,4 13-577 0 0,-1 0 0 0 0,0-1 0 0 0,0 1 1 0 0,0 0-1 0 0,0 0 0 0 0,0-1 1 0 0,0 1-1 0 0,0 0 0 0 0,-1 0 0 0 0,1 0 1 0 0,0 0-1 0 0,-1 1 0 0 0,1-1 0 0 0,0 0 1 0 0,-1 1-1 0 0,1-1 0 0 0,-1 0 1 0 0,1 1-1 0 0,-1 0 0 0 0,1-1 0 0 0,-1 1 1 0 0,0 0-1 0 0,1 0 0 0 0,-1 0 0 0 0,1 0 1 0 0,-1 0-1 0 0,1 0 0 0 0,-1 0 1 0 0,0 1-1 0 0,1-1 0 0 0,-1 0 0 0 0,-2 2 1 0 0,-13 3-55 0 0,-1 0 1 0 0,1 1-1 0 0,0 1 1 0 0,1 1-1 0 0,0 0 1 0 0,0 1-1 0 0,-20 16 1 0 0,33-22 0 0 0,0 0 1 0 0,0 0-1 0 0,0 0 1 0 0,0 0 0 0 0,1 0-1 0 0,0 1 1 0 0,-1-1-1 0 0,1 1 1 0 0,1 0 0 0 0,-1 0-1 0 0,0-1 1 0 0,1 1-1 0 0,0 0 1 0 0,0 0 0 0 0,0 0-1 0 0,0 0 1 0 0,1 1-1 0 0,0-1 1 0 0,0 0-1 0 0,0 0 1 0 0,0 0 0 0 0,0 0-1 0 0,1 0 1 0 0,0 0-1 0 0,0 1 1 0 0,1 3 0 0 0,-1-4-7 0 0,0 0 0 0 0,1 0 0 0 0,-1 0 0 0 0,1 0 0 0 0,0 0 0 0 0,0 0 1 0 0,0-1-1 0 0,1 1 0 0 0,-1-1 0 0 0,1 1 0 0 0,0-1 0 0 0,0 0 0 0 0,0 0 0 0 0,0 0 1 0 0,0-1-1 0 0,1 1 0 0 0,-1-1 0 0 0,1 0 0 0 0,0 0 0 0 0,0 0 0 0 0,-1 0 0 0 0,1 0 1 0 0,1-1-1 0 0,-1 0 0 0 0,4 1 0 0 0,1-2 5 0 0,1-1 0 0 0,-1 0 0 0 0,0 0 1 0 0,-1-1-1 0 0,1 0 0 0 0,0 0 0 0 0,0-1 0 0 0,-1 0 0 0 0,0-1 1 0 0,0 0-1 0 0,0 0 0 0 0,0-1 0 0 0,0 0 0 0 0,-1-1 0 0 0,0 1 1 0 0,0-1-1 0 0,-1 0 0 0 0,1-1 0 0 0,5-8 0 0 0,14-16 51 0 0,-2-1 0 0 0,38-65 0 0 0,-51 77-79 0 0,-2 0 0 0 0,0 0 0 0 0,-2-1 0 0 0,0 0 0 0 0,-1-1 1 0 0,-1 1-1 0 0,-1-1 0 0 0,-2 0 0 0 0,0 0 0 0 0,0 0 0 0 0,-2 0 0 0 0,-1 0 0 0 0,-1 0 0 0 0,-1 0 0 0 0,-1 0 0 0 0,-10-33 0 0 0,11 38-26 0 0,3 12 30 0 0,-1 0-1 0 0,0 1 0 0 0,0-1 0 0 0,0 0 0 0 0,-1 0 1 0 0,1 0-1 0 0,-1 1 0 0 0,0-1 0 0 0,-1 1 1 0 0,-3-7-1 0 0,6 12 1 0 0,-1-1 0 0 0,0 0 0 0 0,0 1 0 0 0,1-1 0 0 0,-1 1 0 0 0,1-1 0 0 0,-1 1 0 0 0,0-1 0 0 0,1 1 0 0 0,-1 0 1 0 0,1-1-1 0 0,-1 1 0 0 0,1-1 0 0 0,0 1 0 0 0,-1 0 0 0 0,1 0 0 0 0,0-1 0 0 0,-1 1 0 0 0,1 0 0 0 0,0-1 0 0 0,0 1 0 0 0,0 0 0 0 0,-1 0 0 0 0,1 0 1 0 0,0 0-1 0 0,-8 29-58 0 0,8-27 111 0 0,-11 42-54 0 0,2 1 1 0 0,3 1-1 0 0,1-1 0 0 0,3 1 0 0 0,1-1 1 0 0,8 64-1 0 0,-5-100-56 0 0,0-1 0 0 0,1 0 1 0 0,-1 1-1 0 0,2-1 0 0 0,-1 0 1 0 0,2-1-1 0 0,-1 1 0 0 0,1-1 0 0 0,8 12 1 0 0,6 4-1942 0 0,36 34 1 0 0,-21-23-1567 0 0,-23-25 1382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31.28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 9674 0 0,'-4'4'567'0'0,"1"1"1"0"0,0 0-1 0 0,-1 0 0 0 0,2 0 0 0 0,-1 0 0 0 0,0 1 1 0 0,1-1-1 0 0,0 1 0 0 0,1-1 0 0 0,-1 1 1 0 0,1 0-1 0 0,0 0 0 0 0,0 8 0 0 0,-1 14 87 0 0,4 44 0 0 0,0-36 99 0 0,-1 13-276 0 0,13 77 0 0 0,9-42-2426 0 0,-18-70 102 0 0,1-2 0 0 0,0 1-1 0 0,1 0 1 0 0,9 11 0 0 0,-11-17-997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8.2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27 9986 0 0,'1'-2'97'0'0,"1"0"1"0"0,-1 0-1 0 0,1 0 0 0 0,-1 1 1 0 0,1-1-1 0 0,0 0 0 0 0,0 1 1 0 0,0-1-1 0 0,0 1 1 0 0,0 0-1 0 0,0-1 0 0 0,0 1 1 0 0,1 0-1 0 0,-1 0 0 0 0,0 1 1 0 0,0-1-1 0 0,1 0 0 0 0,-1 1 1 0 0,1-1-1 0 0,3 1 0 0 0,-4 1-71 0 0,0 0 0 0 0,1 0 0 0 0,-1 0 0 0 0,0 0 0 0 0,0 1 0 0 0,0-1-1 0 0,0 1 1 0 0,0-1 0 0 0,-1 1 0 0 0,1 0 0 0 0,0 0 0 0 0,-1 0 0 0 0,1 0 0 0 0,-1 0 0 0 0,0 0-1 0 0,1 0 1 0 0,-1 0 0 0 0,0 0 0 0 0,1 5 0 0 0,2 0 36 0 0,-1 0 1 0 0,0 0-1 0 0,0 0 1 0 0,0 0-1 0 0,-1 1 0 0 0,0-1 1 0 0,-1 1-1 0 0,0-1 1 0 0,0 1-1 0 0,0-1 1 0 0,-1 1-1 0 0,0 0 0 0 0,-1-1 1 0 0,0 1-1 0 0,0 0 1 0 0,0-1-1 0 0,-1 1 0 0 0,0-1 1 0 0,-1 0-1 0 0,0 0 1 0 0,0 1-1 0 0,0-2 1 0 0,-1 1-1 0 0,0 0 0 0 0,0-1 1 0 0,0 0-1 0 0,-1 0 1 0 0,0 0-1 0 0,-12 10 0 0 0,10-9-355 0 0,-26 20-427 0 0,9-19-5511 0 0,20-8 5064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8.6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173 12 7674 0 0,'0'-1'162'0'0,"-1"1"0"0"0,1-1 0 0 0,0 0 0 0 0,-1 1 0 0 0,0-1 0 0 0,1 0 0 0 0,-1 1 0 0 0,1-1 0 0 0,-1 0 0 0 0,0 1 0 0 0,1-1 1 0 0,-1 1-1 0 0,0-1 0 0 0,0 1 0 0 0,1 0 0 0 0,-1-1 0 0 0,0 1 0 0 0,0 0 0 0 0,0 0 0 0 0,0-1 0 0 0,1 1 0 0 0,-1 0 0 0 0,0 0 1 0 0,0 0-1 0 0,0 0 0 0 0,0 0 0 0 0,0 0 0 0 0,1 0 0 0 0,-2 0 0 0 0,-31 14 1756 0 0,24-7-1524 0 0,-1 0 1 0 0,1 0-1 0 0,-16 17 0 0 0,17-14-261 0 0,1-1-1 0 0,-1 1 0 0 0,2 0 0 0 0,-1 1 0 0 0,2 0 1 0 0,-1 0-1 0 0,2 0 0 0 0,-6 18 0 0 0,9-26-129 0 0,0 0-1 0 0,1 0 1 0 0,-1 0-1 0 0,1 0 1 0 0,0 0-1 0 0,0 0 1 0 0,0 0-1 0 0,0 1 1 0 0,1-1-1 0 0,-1 0 1 0 0,1 0-1 0 0,0 0 1 0 0,0 0-1 0 0,0 0 1 0 0,0-1-1 0 0,0 1 1 0 0,1 0 0 0 0,-1 0-1 0 0,1-1 1 0 0,0 1-1 0 0,0-1 1 0 0,0 1-1 0 0,0-1 1 0 0,0 0-1 0 0,0 0 1 0 0,1 0-1 0 0,-1 0 1 0 0,1 0-1 0 0,-1 0 1 0 0,1-1-1 0 0,0 0 1 0 0,0 1-1 0 0,0-1 1 0 0,0 0-1 0 0,0 0 1 0 0,0 0-1 0 0,5 0 1 0 0,58 10-2018 0 0,-21-11-5945 0 0,-34-1 6403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9.09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57 10 9146 0 0,'1'-1'66'0'0,"-1"1"-1"0"0,1-1 1 0 0,0 0-1 0 0,0 0 1 0 0,-1 1 0 0 0,1-1-1 0 0,0 1 1 0 0,0-1-1 0 0,0 0 1 0 0,0 1 0 0 0,0 0-1 0 0,0-1 1 0 0,-1 1-1 0 0,1 0 1 0 0,0-1 0 0 0,0 1-1 0 0,0 0 1 0 0,0 0-1 0 0,0 0 1 0 0,0 0-1 0 0,0 0 1 0 0,0 0 0 0 0,0 0-1 0 0,0 0 1 0 0,0 0-1 0 0,0 0 1 0 0,0 1 0 0 0,0-1-1 0 0,0 0 1 0 0,0 1-1 0 0,0-1 1 0 0,0 1 0 0 0,0-1-1 0 0,0 1 1 0 0,0-1-1 0 0,-1 1 1 0 0,1-1 0 0 0,0 1-1 0 0,0 0 1 0 0,-1 0-1 0 0,1-1 1 0 0,0 1 0 0 0,-1 0-1 0 0,1 0 1 0 0,-1 0-1 0 0,1 0 1 0 0,-1 0 0 0 0,1 1-1 0 0,4 8 153 0 0,0-1 0 0 0,-1 1 0 0 0,5 19 0 0 0,-5-16 208 0 0,13 34-2 0 0,-3 1 0 0 0,17 95 0 0 0,-29-121-372 0 0,-1-1 0 0 0,0 1 0 0 0,-1-1 0 0 0,-2 1 1 0 0,0-1-1 0 0,-1 0 0 0 0,-2 1 0 0 0,0-1 0 0 0,-11 28 0 0 0,6-24-223 0 0,-1 0 0 0 0,-1-1 0 0 0,-26 39-1 0 0,26-46-2396 0 0,-1-1-1 0 0,-30 28 0 0 0,25-26-1378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29.87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296 1 3449 0 0,'-1'0'181'0'0,"0"0"0"0"0,0 0 0 0 0,0 0 0 0 0,0 0 1 0 0,1 0-1 0 0,-1 0 0 0 0,0 0 0 0 0,0 0 0 0 0,0 0 0 0 0,0 0 1 0 0,0 1-1 0 0,1-1 0 0 0,-1 0 0 0 0,0 1 0 0 0,0-1 0 0 0,0 0 1 0 0,1 1-1 0 0,-1-1 0 0 0,0 1 0 0 0,1-1 0 0 0,-1 1 0 0 0,0 0 1 0 0,1-1-1 0 0,-1 1 0 0 0,0 0 0 0 0,1-1 0 0 0,-1 2 0 0 0,-25 19-243 0 0,-24 22 983 0 0,18-17 109 0 0,-52 57-1 0 0,75-73-923 0 0,1 0 0 0 0,0 1 0 0 0,1 0 0 0 0,1 0-1 0 0,0 1 1 0 0,0 0 0 0 0,1 0 0 0 0,0 0 0 0 0,1 0 0 0 0,-2 16 0 0 0,0 16 115 0 0,2 1-1 0 0,2 0 1 0 0,3 0 0 0 0,1 0 0 0 0,16 87-1 0 0,-14-105-189 0 0,-2-10-206 0 0,0 0 0 0 0,2-1-1 0 0,0 1 1 0 0,0-1 0 0 0,9 19 0 0 0,-10-29-152 0 0,0-1 1 0 0,1 0 0 0 0,0 0-1 0 0,-1 0 1 0 0,1 0-1 0 0,1-1 1 0 0,-1 1-1 0 0,1-1 1 0 0,0 0-1 0 0,0-1 1 0 0,0 1 0 0 0,0-1-1 0 0,1 0 1 0 0,-1 0-1 0 0,1-1 1 0 0,0 1-1 0 0,-1-1 1 0 0,8 1-1 0 0,20 5-1121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35.0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6 1696 0 0,'-8'-3'-275'0'0,"13"0"-678"0"0,-5 3 717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37.2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95 5 824 0 0,'-13'-2'2793'0'0,"-1"0"-1"0"0,1 1 1 0 0,-25 1-1 0 0,22 1 569 0 0,16-1-3111 0 0,60 8 4156 0 0,-39-3-4402 0 0,1-2 0 0 0,23 0 0 0 0,-16-5 9 0 0,14 1-1685 0 0,-16 9-8138 0 0,-23-4 7753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37.8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135 1 7842 0 0,'-10'2'5959'0'0,"-12"3"-3647"0"0,13 0-2007 0 0,0 0 0 0 0,1 0 1 0 0,-1 1-1 0 0,1 1 0 0 0,0 0 1 0 0,1 0-1 0 0,0 0 0 0 0,-10 13 1 0 0,15-17-282 0 0,-1 0 0 0 0,1 0 0 0 0,0 0 1 0 0,1 0-1 0 0,-1 0 0 0 0,0 1 0 0 0,1-1 0 0 0,0 1 1 0 0,0-1-1 0 0,0 1 0 0 0,0-1 0 0 0,0 1 1 0 0,1 0-1 0 0,-1-1 0 0 0,1 1 0 0 0,0 0 0 0 0,0 0 1 0 0,1-1-1 0 0,-1 1 0 0 0,1 0 0 0 0,0-1 1 0 0,0 1-1 0 0,0-1 0 0 0,0 1 0 0 0,1-1 0 0 0,-1 0 1 0 0,3 5-1 0 0,-1-5-9 0 0,0 0 0 0 0,0 0 1 0 0,1-1-1 0 0,-1 1 0 0 0,1-1 1 0 0,0 0-1 0 0,-1 0 0 0 0,1 0 0 0 0,0 0 1 0 0,0-1-1 0 0,0 1 0 0 0,0-1 1 0 0,0 0-1 0 0,1-1 0 0 0,-1 1 0 0 0,0-1 1 0 0,0 1-1 0 0,8-2 0 0 0,3 1-82 0 0,1 0 0 0 0,-1-2-1 0 0,29-5 1 0 0,-18-5-4547 0 0,-19 9 460 0 0,-5 2 1924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38.46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8 169 2961 0 0,'-1'-1'340'0'0,"0"0"0"0"0,1 0 1 0 0,-1 1-1 0 0,0-1 0 0 0,1 0 1 0 0,-1 0-1 0 0,1 0 0 0 0,-1 0 1 0 0,1 0-1 0 0,0 0 0 0 0,-1-1 1 0 0,1 1-1 0 0,0 0 0 0 0,0 0 1 0 0,-1 0-1 0 0,1 0 0 0 0,0 0 1 0 0,0 0-1 0 0,1 0 1 0 0,-1-2-1 0 0,11-24 2715 0 0,29-23-1676 0 0,-32 42-522 0 0,-1 0-575 0 0,0 1 0 0 0,1 0 0 0 0,-1 0 0 0 0,18-11-1 0 0,-22 16-371 0 0,-1 1 0 0 0,1-1 0 0 0,-1 1 0 0 0,1 0 0 0 0,-1 0 0 0 0,1 0 0 0 0,0 0 0 0 0,-1 0 0 0 0,1 0 0 0 0,0 1 0 0 0,0-1 0 0 0,-1 1 0 0 0,1 0 0 0 0,0 0 0 0 0,0 0 0 0 0,0 0 0 0 0,0 1 0 0 0,-1-1 0 0 0,1 1 0 0 0,0-1 0 0 0,0 1 0 0 0,-1 0 0 0 0,4 1 0 0 0,2 8-6632 0 0,-7-6 4805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39.36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150 20 4633 0 0,'-43'18'5558'0'0,"-19"9"-2053"0"0,58-25-3412 0 0,0 0 0 0 0,1 1 0 0 0,-1-1 0 0 0,1 1 1 0 0,-1 0-1 0 0,1 0 0 0 0,0 0 0 0 0,0 0 0 0 0,1 1 1 0 0,-1-1-1 0 0,1 1 0 0 0,-4 6 0 0 0,6-9-82 0 0,0 0-1 0 0,-1 0 0 0 0,1 0 1 0 0,0 0-1 0 0,0 0 1 0 0,0 0-1 0 0,0 0 0 0 0,1 0 1 0 0,-1 0-1 0 0,0 0 0 0 0,0 0 1 0 0,1 0-1 0 0,-1 0 1 0 0,0 0-1 0 0,1 0 0 0 0,-1 0 1 0 0,1 0-1 0 0,-1 0 1 0 0,1-1-1 0 0,-1 1 0 0 0,2 1 1 0 0,-1-1 6 0 0,0 0 0 0 0,0 0 0 0 0,0 0-1 0 0,-1 1 1 0 0,1-1 0 0 0,-1 0 0 0 0,1 0 0 0 0,0 0 0 0 0,-1 1 0 0 0,0-1 0 0 0,1 0 0 0 0,-1 0 0 0 0,0 1 0 0 0,0-1 0 0 0,0 0 0 0 0,0 0 0 0 0,0 2 0 0 0,-1 0 24 0 0,1-1 0 0 0,-1 1 1 0 0,1-1-1 0 0,-1 1 1 0 0,1-1-1 0 0,0 1 0 0 0,0 0 1 0 0,0-1-1 0 0,0 1 0 0 0,0-1 1 0 0,1 1-1 0 0,-1-1 1 0 0,1 1-1 0 0,0-1 0 0 0,0 1 1 0 0,0-1-1 0 0,0 0 0 0 0,0 1 1 0 0,0-1-1 0 0,0 0 1 0 0,1 0-1 0 0,-1 0 0 0 0,1 0 1 0 0,0 0-1 0 0,-1 0 0 0 0,1 0 1 0 0,0-1-1 0 0,0 1 1 0 0,0-1-1 0 0,0 1 0 0 0,1-1 1 0 0,-1 0-1 0 0,0 1 0 0 0,1-1 1 0 0,-1-1-1 0 0,0 1 1 0 0,1 0-1 0 0,-1 0 0 0 0,1-1 1 0 0,3 1-1 0 0,3 0 37 0 0,0 0 1 0 0,0-1-1 0 0,0 0 0 0 0,0 0 0 0 0,0-1 1 0 0,0 0-1 0 0,-1 0 0 0 0,1-1 0 0 0,0-1 1 0 0,0 1-1 0 0,-1-1 0 0 0,0-1 0 0 0,1 1 1 0 0,-1-2-1 0 0,-1 1 0 0 0,9-6 0 0 0,-11 6-20 0 0,1 0-1 0 0,-1 0 1 0 0,0-1-1 0 0,0 1 1 0 0,-1-1-1 0 0,1 0 1 0 0,-1-1-1 0 0,0 1 1 0 0,-1-1-1 0 0,1 0 1 0 0,-1 0-1 0 0,0 0 1 0 0,-1 0-1 0 0,1 0 1 0 0,-1-1-1 0 0,0 1 1 0 0,-1-1-1 0 0,0 1 1 0 0,0-1-1 0 0,0 0 1 0 0,-1-12-1 0 0,0 16-78 0 0,0 1 0 0 0,-1 0 0 0 0,1-1-1 0 0,-1 1 1 0 0,1-1 0 0 0,-1 1 0 0 0,0 0 0 0 0,0-1-1 0 0,0 1 1 0 0,0 0 0 0 0,0 0 0 0 0,0 0 0 0 0,-1 0-1 0 0,1 0 1 0 0,-1 0 0 0 0,0 0 0 0 0,1 1 0 0 0,-1-1-1 0 0,0 0 1 0 0,0 1 0 0 0,0-1 0 0 0,-3-1-1 0 0,0 1-24 0 0,0 0 0 0 0,0 1 0 0 0,0-1 0 0 0,0 1 0 0 0,0 0 0 0 0,0 0 0 0 0,-1 1 0 0 0,1-1-1 0 0,0 1 1 0 0,-7 1 0 0 0,0 0-546 0 0,1 1 0 0 0,0 0 0 0 0,0 0-1 0 0,-14 6 1 0 0,18-6-716 0 0,0 1 0 0 0,0 0 0 0 0,1 0-1 0 0,-1 1 1 0 0,-10 8 0 0 0,9-5-2893 0 0,5-3 2868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39.7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26 0 8434 0 0,'-2'19'3897'0'0,"-5"15"-2501"0"0,-3 11-715 0 0,6 8-233 0 0,1 1 0 0 0,4 0 0 0 0,1 0 0 0 0,13 70 0 0 0,-6-27-2069 0 0,-5-40-7322 0 0,-3-49 7356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31.47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42 13067 0 0,'2'-2'560'0'0,"1"2"168"0"0,1-1-56 0 0,2 1-8 0 0,1 0 41 0 0,1 0-473 0 0,1-1 32 0 0,1-1-256 0 0,0-1-16 0 0,1 0-48 0 0,1-1 0 0 0,2 0-184 0 0,1 0-225 0 0,-1-1 185 0 0,3 0-928 0 0,-4 2-624 0 0,1-2-41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39.9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48 7754 0 0,'1'-2'328'0'0,"-1"1"1"0"0,1-1 0 0 0,0 1-1 0 0,0-1 1 0 0,0 1-1 0 0,0-1 1 0 0,1 1 0 0 0,-1 0-1 0 0,0-1 1 0 0,0 1-1 0 0,1 0 1 0 0,-1 0 0 0 0,1 0-1 0 0,-1 0 1 0 0,1 0-1 0 0,-1 0 1 0 0,1 1 0 0 0,0-1-1 0 0,2 0 1 0 0,34-13 41 0 0,-20 11-348 0 0,0 0-1 0 0,0 1 1 0 0,22 0-1 0 0,1 2-3065 0 0,-21 0-519 0 0,-10 0 837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40.9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39 0 5993 0 0,'-9'2'4561'0'0,"15"2"-2143"0"0,18 1-173 0 0,-19-5-1984 0 0,-4 0-202 0 0,0 0 0 0 0,1-1 0 0 0,-1 1-1 0 0,0 0 1 0 0,0 0 0 0 0,0 0 0 0 0,0 0 0 0 0,1 0 0 0 0,-1 0 0 0 0,0 0 0 0 0,0 0 0 0 0,0 0 0 0 0,0 1 0 0 0,0-1-1 0 0,1 0 1 0 0,-1 1 0 0 0,0-1 0 0 0,0 1 0 0 0,0-1 0 0 0,0 1 0 0 0,0 0 0 0 0,0-1 0 0 0,0 1 0 0 0,0 0-1 0 0,-1 0 1 0 0,1 0 0 0 0,0-1 0 0 0,0 1 0 0 0,-1 0 0 0 0,1 0 0 0 0,0 0 0 0 0,-1 0 0 0 0,1 0 0 0 0,-1 0 0 0 0,1 3-1 0 0,19 28 434 0 0,-17-29-473 0 0,0 1 0 0 0,0-1 0 0 0,-1 1-1 0 0,0 0 1 0 0,1 0 0 0 0,-2 0 0 0 0,1 0 0 0 0,0 0 0 0 0,1 7 0 0 0,-2-6-50 0 0,-1 0 1 0 0,0-1 0 0 0,0 1 0 0 0,0 0-1 0 0,-1-1 1 0 0,1 1 0 0 0,-1 0 0 0 0,0-1-1 0 0,-1 1 1 0 0,1-1 0 0 0,-1 0 0 0 0,0 1-1 0 0,-4 5 1 0 0,-38 52-3954 0 0,36-50 2609 0 0,2-7 403 0 0,0 0-1 0 0,-1 0 1 0 0,1 0 0 0 0,-1 0-1 0 0,0-1 1 0 0,0-1-1 0 0,-13 6 1 0 0,10-6-1176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41.41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177 0 9106 0 0,'-13'3'376'0'0,"0"1"0"0"0,0 0 0 0 0,1 1 0 0 0,0 1 0 0 0,0 0 0 0 0,0 0 1 0 0,0 1-1 0 0,1 1 0 0 0,1 0 0 0 0,-1 0 0 0 0,1 1 0 0 0,-12 14 0 0 0,20-21-313 0 0,1 1 0 0 0,0-1 0 0 0,0 0 0 0 0,0 1 0 0 0,1-1 1 0 0,-1 1-1 0 0,0 0 0 0 0,1-1 0 0 0,0 1 0 0 0,-1-1 0 0 0,1 1 0 0 0,1 2 0 0 0,-4 21 99 0 0,2-24-145 0 0,0 1 1 0 0,1 0 0 0 0,0 0 0 0 0,0-1-1 0 0,0 1 1 0 0,0 0 0 0 0,0 0 0 0 0,0 0 0 0 0,1-1-1 0 0,0 1 1 0 0,-1 0 0 0 0,1-1 0 0 0,0 1 0 0 0,0 0-1 0 0,0-1 1 0 0,1 1 0 0 0,-1-1 0 0 0,0 1 0 0 0,4 3-1 0 0,-1 0 40 0 0,-2-4-44 0 0,1 1 0 0 0,-1-1 0 0 0,1 0 1 0 0,0 0-1 0 0,-1 0 0 0 0,1 0 0 0 0,0-1 0 0 0,0 1 1 0 0,0-1-1 0 0,0 0 0 0 0,1 0 0 0 0,-1 0 1 0 0,0 0-1 0 0,0 0 0 0 0,1-1 0 0 0,6 1 1 0 0,66 2-373 0 0,-63-3 127 0 0,52-10-4632 0 0,-55 8 2945 0 0,3 0-952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43.51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76 81 1880 0 0,'-5'0'617'0'0,"0"1"-1"0"0,0 0 0 0 0,0 0 0 0 0,1 1 0 0 0,-1-1 0 0 0,0 1 0 0 0,1 0 0 0 0,-1 1 1 0 0,1-1-1 0 0,-1 1 0 0 0,1 0 0 0 0,0 0 0 0 0,0 0 0 0 0,0 0 0 0 0,-4 3 3086 0 0,24-30-2961 0 0,-12 21-642 0 0,0 1 0 0 0,0-1 1 0 0,0 1-1 0 0,0 0 1 0 0,0 0-1 0 0,0 0 0 0 0,1 1 1 0 0,-1-1-1 0 0,1 1 0 0 0,8-1 1 0 0,54-5 739 0 0,-49 6-572 0 0,144-23 1041 0 0,-110 15-1085 0 0,-4 6-110 0 0,8-2-887 0 0,-53 4-260 0 0,1-1 1 0 0,0 1-1 0 0,0-1 0 0 0,-1 0 1 0 0,1 0-1 0 0,-1 0 1 0 0,6-4-1 0 0,-5 3-1969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43.80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 0 3569 0 0,'-1'12'9230'0'0,"1"23"-7016"0"0,16 41-600 0 0,10 94 0 0 0,-15-135-2219 0 0,-4-18-5112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44.2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492 35 3121 0 0,'0'-1'379'0'0,"0"-1"0"0"0,1 1 0 0 0,-1 0 1 0 0,-1-1-1 0 0,1 1 0 0 0,0 0 0 0 0,0-1 1 0 0,0 1-1 0 0,-1 0 0 0 0,1 0 0 0 0,-1-1 0 0 0,1 1 1 0 0,-1 0-1 0 0,1 0 0 0 0,-1 0 0 0 0,0 0 1 0 0,0 0-1 0 0,1-1 0 0 0,-1 1 0 0 0,0 0 1 0 0,0 1-1 0 0,0-1 0 0 0,0 0 0 0 0,0 0 0 0 0,-2-1 1 0 0,1 2-91 0 0,-1-1 1 0 0,1 0-1 0 0,-1 1 0 0 0,1-1 1 0 0,0 1-1 0 0,-1 0 1 0 0,1 0-1 0 0,-1 0 0 0 0,1 0 1 0 0,-1 1-1 0 0,1-1 1 0 0,-5 2-1 0 0,-8 2-100 0 0,0 2 0 0 0,1 0-1 0 0,-21 11 1 0 0,29-13 179 0 0,-35 17-204 0 0,2 3-1 0 0,1 1 1 0 0,-45 39-1 0 0,66-50-66 0 0,0 2 1 0 0,1 0-1 0 0,1 1 1 0 0,1 1-1 0 0,0 0 1 0 0,1 1-1 0 0,1 0 1 0 0,-15 33-1 0 0,26-49-62 0 0,-1 0 0 0 0,1 1-1 0 0,-1-1 1 0 0,1 1-1 0 0,0-1 1 0 0,1 1-1 0 0,-1-1 1 0 0,1 1-1 0 0,-1-1 1 0 0,1 1-1 0 0,0 0 1 0 0,0-1-1 0 0,1 1 1 0 0,-1-1-1 0 0,1 1 1 0 0,0-1-1 0 0,0 1 1 0 0,0-1-1 0 0,0 1 1 0 0,0-1-1 0 0,1 0 1 0 0,0 0-1 0 0,-1 1 1 0 0,1-1-1 0 0,0-1 1 0 0,3 4 0 0 0,0-2 11 0 0,-1 0 1 0 0,1-1-1 0 0,0 1 1 0 0,0-1-1 0 0,1-1 1 0 0,-1 1-1 0 0,1-1 1 0 0,-1 0-1 0 0,1 0 1 0 0,0 0-1 0 0,-1-1 1 0 0,1 0-1 0 0,0 0 1 0 0,0 0-1 0 0,7-1 1 0 0,128-4 399 0 0,-75 1-357 0 0,-52 3-145 0 0,-1-1 1 0 0,0-1-1 0 0,1 0 1 0 0,-1-1 0 0 0,0 0-1 0 0,19-7 1 0 0,0-9-3804 0 0,-3-7-5477 0 0,-23 21 5567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45.4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41 1 9242 0 0,'-18'0'-2048'0'0,"-4"3"14122"0"0,43-4-11386 0 0,-14 0-645 0 0,0 2-1 0 0,-1-1 1 0 0,1 1 0 0 0,0 0-1 0 0,-1 1 1 0 0,1-1-1 0 0,-1 1 1 0 0,0 0-1 0 0,8 4 1 0 0,58 33-962 0 0,-26-13-3419 0 0,-10-13-2584 0 0,-17-12 4672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45.70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12 13139 0 0,'7'-3'272'0'0,"-1"1"0"0"0,0 0 0 0 0,0 1 0 0 0,1 0 0 0 0,-1 0 0 0 0,1 0 0 0 0,0 1 0 0 0,-1 0 0 0 0,1 0 0 0 0,-1 1 0 0 0,1 0 1 0 0,-1 0-1 0 0,1 0 0 0 0,8 4 0 0 0,11 3-1313 0 0,0 2-1 0 0,24 13 1 0 0,-33-14-1466 0 0,0 3-264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46.0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42 14 11779 0 0,'-1'-1'81'0'0,"0"0"0"0"0,1 0 1 0 0,-1 0-1 0 0,0 0 1 0 0,0 0-1 0 0,0 0 1 0 0,0 1-1 0 0,0-1 1 0 0,0 0-1 0 0,0 1 0 0 0,0-1 1 0 0,0 1-1 0 0,0-1 1 0 0,0 1-1 0 0,0-1 1 0 0,0 1-1 0 0,-1 0 1 0 0,1-1-1 0 0,0 1 0 0 0,0 0 1 0 0,0 0-1 0 0,-1 0 1 0 0,1 0-1 0 0,0 0 1 0 0,0 0-1 0 0,0 0 1 0 0,-2 1-1 0 0,2 0 25 0 0,0 0 0 0 0,0 1 1 0 0,0-1-1 0 0,0 0 0 0 0,0 1 0 0 0,0-1 1 0 0,1 0-1 0 0,-1 1 0 0 0,0-1 0 0 0,1 1 0 0 0,0-1 1 0 0,-1 1-1 0 0,1 0 0 0 0,0-1 0 0 0,-1 1 1 0 0,1-1-1 0 0,0 3 0 0 0,0 14 467 0 0,1-1 0 0 0,4 30 1 0 0,-4-43-613 0 0,51 291 730 0 0,-29-170-2869 0 0,-5-42-5915 0 0,-12-53 4078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46.49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12 215 7042 0 0,'-12'0'2736'0'0,"17"-17"-763"0"0,-4 16-2120 0 0,5-16 503 0 0,2 1 1 0 0,0 0-1 0 0,1 0 1 0 0,0 1-1 0 0,1 0 1 0 0,1 1-1 0 0,0 0 1 0 0,1 1 0 0 0,1 0-1 0 0,0 1 1 0 0,17-13-1 0 0,-27 24-349 0 0,-1-1 0 0 0,0 1 0 0 0,1 0-1 0 0,-1 0 1 0 0,1 0 0 0 0,-1 0 0 0 0,1 0 0 0 0,-1 1-1 0 0,1-1 1 0 0,0 1 0 0 0,-1-1 0 0 0,1 1 0 0 0,0 0 0 0 0,0 0-1 0 0,-1 0 1 0 0,1 1 0 0 0,0-1 0 0 0,-1 1 0 0 0,1-1 0 0 0,4 2-1 0 0,-3 1 15 0 0,0-1 0 0 0,0 0 1 0 0,0 1-1 0 0,0 0 0 0 0,0 0 0 0 0,-1 0 0 0 0,1 1 0 0 0,-1-1 0 0 0,0 1 0 0 0,5 7 0 0 0,0 1 38 0 0,-1 1 1 0 0,0-1-1 0 0,-1 1 0 0 0,-1 1 0 0 0,0-1 0 0 0,-1 1 0 0 0,3 14 0 0 0,-4 32-188 0 0,-5-35-7502 0 0,1-21 4286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31.8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5465 0 0,'12'-1'10701'0'0,"6"12"-7591"0"0,3 2-2712 0 0,-7-7-167 0 0,1 0 1 0 0,-1 1 0 0 0,0 0 0 0 0,0 1 0 0 0,-1 1 0 0 0,18 15-1 0 0,-26-19-206 0 0,0 0-1 0 0,-1 1 1 0 0,1-1-1 0 0,-1 1 0 0 0,-1 0 1 0 0,1 0-1 0 0,-1 0 0 0 0,0 1 1 0 0,0-1-1 0 0,-1 1 1 0 0,0-1-1 0 0,0 1 0 0 0,-1 0 1 0 0,0 0-1 0 0,0 0 1 0 0,0 0-1 0 0,-1 9 0 0 0,-1-5-179 0 0,0 0-1 0 0,-1 0 1 0 0,0 0 0 0 0,0-1-1 0 0,-1 1 1 0 0,-1-1-1 0 0,-7 17 1 0 0,8-22-167 0 0,1 1 0 0 0,-1-1 1 0 0,0 0-1 0 0,0 0 0 0 0,-1 0 0 0 0,0 0 0 0 0,1-1 1 0 0,-2 1-1 0 0,1-1 0 0 0,0 0 0 0 0,-1 0 0 0 0,0-1 1 0 0,0 1-1 0 0,0-1 0 0 0,-8 4 0 0 0,11-7-149 0 0,0 1-1 0 0,1-1 0 0 0,-1 0 0 0 0,0 0 1 0 0,0 1-1 0 0,1-1 0 0 0,-1 0 0 0 0,0-1 1 0 0,0 1-1 0 0,1 0 0 0 0,-1-1 0 0 0,0 1 1 0 0,1-1-1 0 0,-3 0 0 0 0,-1-3-3058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48.28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 1 7354 0 0,'-6'13'638'0'0,"1"0"0"0"0,0 1 0 0 0,1 0 0 0 0,1 0 0 0 0,0 0 0 0 0,1 0 0 0 0,0 1 0 0 0,1-1 0 0 0,1 16 0 0 0,3 20 267 0 0,13 65 0 0 0,-8-67-351 0 0,2 60 0 0 0,-10 65-600 0 0,-1-78-2329 0 0,2 1-4424 0 0,0-66 4456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48.63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43 5513 0 0,'2'-3'336'0'0,"-1"0"1"0"0,1 0-1 0 0,0 0 0 0 0,1 0 1 0 0,-1 0-1 0 0,1 0 0 0 0,-1 1 1 0 0,1-1-1 0 0,0 1 0 0 0,-1 0 0 0 0,1 0 1 0 0,1 0-1 0 0,-1 0 0 0 0,0 0 1 0 0,0 1-1 0 0,5-2 0 0 0,-5 3-192 0 0,1-1 0 0 0,0 1 0 0 0,0 0-1 0 0,0 0 1 0 0,0 1 0 0 0,-1-1 0 0 0,1 1 0 0 0,0 0-1 0 0,-1 0 1 0 0,1 0 0 0 0,0 1 0 0 0,-1-1 0 0 0,1 1-1 0 0,-1 0 1 0 0,7 4 0 0 0,-7-4-76 0 0,-1 1-1 0 0,1-1 1 0 0,0 0-1 0 0,0 1 1 0 0,-1 0 0 0 0,0-1-1 0 0,1 1 1 0 0,-1 0 0 0 0,0 1-1 0 0,0-1 1 0 0,-1 0 0 0 0,1 0-1 0 0,-1 1 1 0 0,1-1 0 0 0,-1 1-1 0 0,0-1 1 0 0,-1 1 0 0 0,1-1-1 0 0,0 1 1 0 0,-1 0 0 0 0,0-1-1 0 0,0 1 1 0 0,0 0-1 0 0,0-1 1 0 0,-1 1 0 0 0,0 0-1 0 0,1-1 1 0 0,-1 1 0 0 0,0-1-1 0 0,-1 1 1 0 0,1-1 0 0 0,-1 1-1 0 0,1-1 1 0 0,-1 0 0 0 0,0 0-1 0 0,0 0 1 0 0,0 0 0 0 0,-1 0-1 0 0,-5 5 1 0 0,-16 22-86 0 0,-20 21 293 0 0,42-49-500 0 0,1 0 0 0 0,-1-1 0 0 0,0 1 0 0 0,0-1 0 0 0,-1 1 0 0 0,1-1 0 0 0,0 0 0 0 0,0 0 0 0 0,-1 0 0 0 0,1 0 1 0 0,0 0-1 0 0,-1-1 0 0 0,1 1 0 0 0,-1-1 0 0 0,1 1 0 0 0,-1-1 0 0 0,1 0 0 0 0,-1 0 0 0 0,1 0 0 0 0,-1 0 0 0 0,-3-1 0 0 0,6 1-29 0 0,-1-1 1 0 0,0 1-1 0 0,1 0 0 0 0,-1 0 1 0 0,1-1-1 0 0,-1 1 0 0 0,1 0 1 0 0,0 0-1 0 0,-1-1 0 0 0,1 1 0 0 0,-1-1 1 0 0,1 1-1 0 0,-1 0 0 0 0,1-1 1 0 0,0 1-1 0 0,-1-1 0 0 0,1 1 1 0 0,0-1-1 0 0,0 1 0 0 0,-1-1 1 0 0,1 1-1 0 0,0-1 0 0 0,0 1 0 0 0,0-1 1 0 0,-1-1-1 0 0,1-2-1134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48.9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126 1 6017 0 0,'-4'0'597'0'0,"0"1"-1"0"0,0-1 1 0 0,0 1 0 0 0,0 0-1 0 0,0 0 1 0 0,0 0-1 0 0,0 0 1 0 0,1 1-1 0 0,-1 0 1 0 0,1-1-1 0 0,-4 4 1 0 0,1-1-305 0 0,0 0 1 0 0,1 0-1 0 0,0 1 0 0 0,0 0 0 0 0,0 0 1 0 0,-5 7-1 0 0,6-7-297 0 0,0 1 1 0 0,0 0-1 0 0,1 0 1 0 0,0 0 0 0 0,0 0-1 0 0,0 0 1 0 0,1 1-1 0 0,0-1 1 0 0,0 1-1 0 0,1 0 1 0 0,-1-1 0 0 0,2 1-1 0 0,-1 0 1 0 0,1 9-1 0 0,0-14-13 0 0,1 1 0 0 0,0-1 0 0 0,-1 1-1 0 0,1-1 1 0 0,0 0 0 0 0,0 0 0 0 0,1 0-1 0 0,-1 0 1 0 0,0 1 0 0 0,1-1 0 0 0,-1-1 0 0 0,1 1-1 0 0,0 0 1 0 0,-1 0 0 0 0,1-1 0 0 0,0 1-1 0 0,0-1 1 0 0,0 1 0 0 0,0-1 0 0 0,0 0-1 0 0,1 0 1 0 0,-1 0 0 0 0,0 0 0 0 0,0 0 0 0 0,1-1-1 0 0,-1 1 1 0 0,1 0 0 0 0,-1-1 0 0 0,0 0-1 0 0,1 0 1 0 0,3 0 0 0 0,10 1-1947 0 0,0-1-1 0 0,0-1 1 0 0,24-5 0 0 0,-33 5 208 0 0,7 0 108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49.1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 0 11907 0 0,'-17'368'6163'0'0,"20"-122"-4948"0"0,-3-212-1447 0 0,10 118-4094 0 0,-7-115 1690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49.64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28 8962 0 0,'9'-3'784'0'0,"-1"1"-432"0"0,2-1-304 0 0,1 1-24 0 0,2 1-24 0 0,-1 0 8 0 0,2-2 24 0 0,2 1-64 0 0,1 0-16 0 0,-2 0-24 0 0,4 1-192 0 0,-4-2-336 0 0,0 2-40 0 0,2-1-1241 0 0,0 2 889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49.94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 1 8434 0 0,'-5'127'3739'0'0,"0"44"-3344"0"0,10-97-5028 0 0,-3-51 1427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0.2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1 108 11338 0 0,'0'-1'264'0'0,"0"0"-1"0"0,0-1 0 0 0,0 1 0 0 0,0 0 1 0 0,0 0-1 0 0,1 0 0 0 0,-1 0 0 0 0,0 0 0 0 0,1 0 1 0 0,-1 0-1 0 0,1-1 0 0 0,-1 1 0 0 0,1 0 1 0 0,0 1-1 0 0,-1-1 0 0 0,1 0 0 0 0,0 0 0 0 0,0 0 1 0 0,-1 0-1 0 0,1 0 0 0 0,0 1 0 0 0,2-2 1 0 0,28-22 1303 0 0,-20 17-1262 0 0,-1 0-222 0 0,-1 1-1 0 0,1 0 0 0 0,1 1 0 0 0,-1 0 0 0 0,1 1 0 0 0,0 0 0 0 0,0 1 1 0 0,0 0-1 0 0,0 0 0 0 0,16 0 0 0 0,46 0-1109 0 0,-3 10-4990 0 0,-57-6 3598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0.56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16 36 13363 0 0,'1'-19'-1215'0'0,"7"3"5281"0"0,-7 16-3860 0 0,0 0 0 0 0,0 0 0 0 0,0 0 0 0 0,0 0 1 0 0,0 0-1 0 0,0-1 0 0 0,0 1 0 0 0,0 1 0 0 0,-1-1 1 0 0,1 0-1 0 0,0 0 0 0 0,0 0 0 0 0,0 0 1 0 0,0 1-1 0 0,0-1 0 0 0,0 0 0 0 0,-1 1 0 0 0,1-1 1 0 0,1 1-1 0 0,17 12-1317 0 0,37 25 2050 0 0,-43-31-884 0 0,0 0 1 0 0,-1 1 0 0 0,0 1 0 0 0,-1 0 0 0 0,0 0 0 0 0,0 1 0 0 0,-1 1 0 0 0,0 0 0 0 0,15 23-1 0 0,-23-32-43 0 0,-1 1 0 0 0,0 0 0 0 0,0-1 0 0 0,0 1 0 0 0,0 0 0 0 0,-1 0 0 0 0,1 0 0 0 0,-1 0 0 0 0,0 0 0 0 0,0-1 0 0 0,0 1 0 0 0,0 0-1 0 0,0 0 1 0 0,0 0 0 0 0,-1 0 0 0 0,0 0 0 0 0,1 0 0 0 0,-3 4 0 0 0,0-2-37 0 0,1 0 1 0 0,-1-1-1 0 0,0 1 1 0 0,0-1-1 0 0,-1 0 1 0 0,1 0-1 0 0,-1 0 1 0 0,0 0-1 0 0,-8 5 1 0 0,2-2-258 0 0,0-1 1 0 0,0 0 0 0 0,-1 0-1 0 0,0-1 1 0 0,0-1-1 0 0,-1 0 1 0 0,1 0 0 0 0,-19 2-1 0 0,12-3-635 0 0,-16 2-2396 0 0,2-7-3999 0 0,23-1 4402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0.9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152 9 6105 0 0,'-5'-1'570'0'0,"1"-1"0"0"0,0 1-1 0 0,-1-1 1 0 0,1 1 0 0 0,-1 1-1 0 0,0-1 1 0 0,1 1 0 0 0,-1-1-1 0 0,0 1 1 0 0,1 1 0 0 0,-1-1 0 0 0,0 1-1 0 0,1-1 1 0 0,-1 1 0 0 0,1 1-1 0 0,-6 1 1 0 0,6-1-430 0 0,0 0 0 0 0,0 1 0 0 0,0-1-1 0 0,0 1 1 0 0,1 0 0 0 0,-1 0 0 0 0,1 0 0 0 0,0 1 0 0 0,-1-1 0 0 0,2 1 0 0 0,-1-1-1 0 0,0 1 1 0 0,1 0 0 0 0,-1 0 0 0 0,1 1 0 0 0,0-1 0 0 0,1 0 0 0 0,-1 1 0 0 0,1-1-1 0 0,0 1 1 0 0,0-1 0 0 0,0 1 0 0 0,1 0 0 0 0,-1 5 0 0 0,-1 24 54 0 0,1-28-157 0 0,-1 0 0 0 0,2 0 0 0 0,-1 0 0 0 0,1 0 0 0 0,0 0-1 0 0,0 1 1 0 0,1-1 0 0 0,0 0 0 0 0,0 0 0 0 0,0 0-1 0 0,0 0 1 0 0,1-1 0 0 0,0 1 0 0 0,1 0 0 0 0,-1-1-1 0 0,1 1 1 0 0,0-1 0 0 0,1 0 0 0 0,4 6 0 0 0,-5-8-37 0 0,0 0 0 0 0,0 0 1 0 0,1-1-1 0 0,0 0 0 0 0,-1 1 0 0 0,1-1 1 0 0,0 0-1 0 0,0-1 0 0 0,0 1 1 0 0,0-1-1 0 0,1 0 0 0 0,-1 0 0 0 0,0 0 1 0 0,0 0-1 0 0,1-1 0 0 0,6 1 1 0 0,6-2-1998 0 0,0 0 0 0 0,31-6 0 0 0,-32 4-272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2.03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19 9850 0 0,'82'-14'6556'0'0,"92"9"-5606"0"0,-98 9-8376 0 0,-61-4 5050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32.2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84 0 5329 0 0,'-3'0'492'0'0,"0"0"0"0"0,0 0 1 0 0,1 1-1 0 0,-1-1 0 0 0,0 1 0 0 0,0 0 0 0 0,1 0 0 0 0,-1 0 0 0 0,0 0 0 0 0,1 0 1 0 0,-1 0-1 0 0,1 1 0 0 0,0-1 0 0 0,-1 1 0 0 0,1-1 0 0 0,0 1 0 0 0,-3 3 0 0 0,1-1-168 0 0,1 1 0 0 0,0-1-1 0 0,0 1 1 0 0,1-1-1 0 0,-1 1 1 0 0,1 0-1 0 0,0 0 1 0 0,-2 9 0 0 0,1-1-270 0 0,1-1 0 0 0,0 0 0 0 0,1 1 0 0 0,0-1 0 0 0,1 1 0 0 0,0-1 0 0 0,4 17 0 0 0,-3-22-37 0 0,0 0 1 0 0,1 0-1 0 0,0-1 0 0 0,0 1 1 0 0,1-1-1 0 0,-1 1 1 0 0,2-1-1 0 0,-1 0 1 0 0,1 0-1 0 0,-1 0 0 0 0,2 0 1 0 0,-1-1-1 0 0,1 0 1 0 0,7 8-1 0 0,-8-11-83 0 0,-1 0-1 0 0,1 0 1 0 0,0 0-1 0 0,0 0 1 0 0,0 0-1 0 0,0-1 1 0 0,0 1-1 0 0,0-1 1 0 0,0 0-1 0 0,1-1 1 0 0,-1 1-1 0 0,0-1 1 0 0,0 0 0 0 0,1 0-1 0 0,-1 0 1 0 0,0 0-1 0 0,1-1 1 0 0,-1 1-1 0 0,0-1 1 0 0,0 0-1 0 0,0-1 1 0 0,0 1-1 0 0,0-1 1 0 0,7-3-1 0 0,27-19-5418 0 0,-19 8 1873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2.27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29 0 11290 0 0,'-3'4'487'0'0,"0"1"1"0"0,0-1-1 0 0,0 1 0 0 0,0-1 0 0 0,1 1 0 0 0,0 0 0 0 0,0 0 0 0 0,0 0 0 0 0,1 0 0 0 0,-1 0 0 0 0,1 0 0 0 0,1 0 0 0 0,-2 9 0 0 0,3 79-926 0 0,1-50 882 0 0,-2-30-512 0 0,3 60-1162 0 0,-2-67 21 0 0,0 0 1 0 0,1-1-1 0 0,-1 1 0 0 0,1 0 0 0 0,5 9 0 0 0,1-4-1230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2.60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147 0 4745 0 0,'-10'4'443'0'0,"-7"1"671"0"0,0 1 0 0 0,1 1 0 0 0,-1 0 0 0 0,-16 11 0 0 0,30-16-1013 0 0,1-1 1 0 0,0 0-1 0 0,-1 1 1 0 0,1-1-1 0 0,0 1 1 0 0,0-1-1 0 0,0 1 1 0 0,0 0-1 0 0,0 0 1 0 0,1 0-1 0 0,-1 0 1 0 0,0 0-1 0 0,1 1 1 0 0,0-1-1 0 0,-1 0 1 0 0,1 1-1 0 0,0-1 0 0 0,0 1 1 0 0,1-1-1 0 0,-1 1 1 0 0,0 0-1 0 0,1-1 1 0 0,-1 1-1 0 0,1-1 1 0 0,0 1-1 0 0,0 0 1 0 0,0 0-1 0 0,0-1 1 0 0,1 1-1 0 0,-1-1 1 0 0,1 1-1 0 0,0 0 1 0 0,-1-1-1 0 0,1 1 0 0 0,0-1 1 0 0,2 4-1 0 0,0-2-136 0 0,-1 1-1 0 0,1-1 1 0 0,0 1-1 0 0,1-1 0 0 0,-1 0 1 0 0,1-1-1 0 0,-1 1 1 0 0,1 0-1 0 0,0-1 0 0 0,1 0 1 0 0,-1 0-1 0 0,1 0 1 0 0,8 3-1 0 0,-2-2-1357 0 0,0 0 0 0 0,0-2 1 0 0,1 1-1 0 0,-1-1 0 0 0,13 0 0 0 0,-8-1-1359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2.88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22 130 2633 0 0,'-2'0'201'0'0,"1"1"1"0"0,0-1-1 0 0,-1 1 1 0 0,1 0-1 0 0,0 0 1 0 0,0 0-1 0 0,0 0 1 0 0,0 0-1 0 0,0 0 1 0 0,0 0-1 0 0,0 0 1 0 0,0 0 0 0 0,0 0-1 0 0,0 1 1 0 0,0-1-1 0 0,1 0 1 0 0,-1 1-1 0 0,1-1 1 0 0,-1 0-1 0 0,1 1 1 0 0,-1-1-1 0 0,1 1 1 0 0,0-1-1 0 0,-1 0 1 0 0,1 1 0 0 0,0-1-1 0 0,0 1 1 0 0,0-1-1 0 0,0 1 1 0 0,1-1-1 0 0,-1 1 1 0 0,0-1-1 0 0,1 1 1 0 0,-1-1-1 0 0,1 0 1 0 0,-1 1-1 0 0,1-1 1 0 0,-1 0 0 0 0,1 1-1 0 0,0-1 1 0 0,0 0-1 0 0,0 0 1 0 0,0 0-1 0 0,0 1 1 0 0,0-1-1 0 0,0 0 1 0 0,1 0-1 0 0,1 2-41 0 0,0-1-1 0 0,0-1 0 0 0,0 1 0 0 0,1 0 0 0 0,-1-1 0 0 0,1 1 0 0 0,-1-1 0 0 0,0 0 1 0 0,1 0-1 0 0,0-1 0 0 0,-1 1 0 0 0,1-1 0 0 0,-1 1 0 0 0,1-1 0 0 0,0-1 1 0 0,-1 1-1 0 0,1 0 0 0 0,7-2 0 0 0,-6 0-61 0 0,-1 1-1 0 0,1-1 1 0 0,0 0 0 0 0,0 0-1 0 0,-1 0 1 0 0,1-1 0 0 0,-1 1-1 0 0,0-1 1 0 0,0 0 0 0 0,0-1 0 0 0,0 1-1 0 0,0-1 1 0 0,-1 1 0 0 0,0-1-1 0 0,6-8 1 0 0,13-9 31 0 0,-21 20-118 0 0,0 1 0 0 0,1-1 0 0 0,-1 0-1 0 0,0 0 1 0 0,1 0 0 0 0,-1 0-1 0 0,0 0 1 0 0,0 0 0 0 0,0 0 0 0 0,0 0-1 0 0,0 0 1 0 0,0 0 0 0 0,0 0 0 0 0,0-1-1 0 0,0 1 1 0 0,-1 0 0 0 0,1-1-1 0 0,-1 1 1 0 0,1-1 0 0 0,-1 1 0 0 0,1-1-1 0 0,-1 1 1 0 0,0-1 0 0 0,1 1 0 0 0,-1-1-1 0 0,0 1 1 0 0,0-1 0 0 0,0 1-1 0 0,0-1 1 0 0,-1 1 0 0 0,1-1 0 0 0,0 1-1 0 0,-1-1 1 0 0,1 1 0 0 0,-1-1 0 0 0,1 1-1 0 0,-1 0 1 0 0,0-1 0 0 0,1 1-1 0 0,-1 0 1 0 0,0-1 0 0 0,0 1 0 0 0,0 0-1 0 0,-1-1 1 0 0,-3-4-282 0 0,0 1 0 0 0,0-1 0 0 0,-1 1 0 0 0,1 1 0 0 0,-1-1 0 0 0,-9-4 0 0 0,-21-19-7297 0 0,32 25 5211 0 0,-6 2 443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3.28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154 18 4073 0 0,'0'-1'89'0'0,"0"0"1"0"0,0 1-1 0 0,0-1 0 0 0,0 1 1 0 0,0-1-1 0 0,0 0 1 0 0,0 1-1 0 0,0-1 0 0 0,0 1 1 0 0,0-1-1 0 0,0 0 1 0 0,-1 1-1 0 0,1-1 0 0 0,0 1 1 0 0,0-1-1 0 0,-1 1 1 0 0,1-1-1 0 0,0 1 0 0 0,-1-1 1 0 0,1 1-1 0 0,-1-1 1 0 0,1 1-1 0 0,0-1 0 0 0,-1 1 1 0 0,1 0-1 0 0,-1-1 0 0 0,1 1 1 0 0,-1 0-1 0 0,1-1 1 0 0,-1 1-1 0 0,0 0 0 0 0,1 0 1 0 0,-1-1-1 0 0,1 1 1 0 0,-1 0-1 0 0,1 0 0 0 0,-1 0 1 0 0,0 0-1 0 0,-30 9 2301 0 0,23-4-2043 0 0,0-1 1 0 0,0 2-1 0 0,0-1 0 0 0,1 1 1 0 0,-9 8-1 0 0,-34 52 308 0 0,50-65-621 0 0,-1 0 0 0 0,1-1 0 0 0,-1 1 0 0 0,1 0 0 0 0,-1 0 0 0 0,1 0-1 0 0,0 0 1 0 0,-1 0 0 0 0,1 0 0 0 0,0 0 0 0 0,0 0 0 0 0,0 0 0 0 0,0 0 0 0 0,-1 0 0 0 0,1 0 0 0 0,1 0 0 0 0,-1 0 0 0 0,0 0-1 0 0,0 0 1 0 0,0 0 0 0 0,0 0 0 0 0,1 0 0 0 0,-1-1 0 0 0,0 1 0 0 0,2 2 0 0 0,21 16 724 0 0,37 2-32 0 0,-56-20-738 0 0,11 3 31 0 0,-5-2 38 0 0,1 1 0 0 0,-1 0 1 0 0,0 0-1 0 0,-1 1 1 0 0,14 7-1 0 0,-22-11-43 0 0,1 1 0 0 0,-1 0 0 0 0,0 0 0 0 0,0 0 0 0 0,0 0 0 0 0,1 0 0 0 0,-1 0 0 0 0,0 1 0 0 0,-1-1-1 0 0,1 0 1 0 0,0 0 0 0 0,0 1 0 0 0,0-1 0 0 0,-1 0 0 0 0,1 1 0 0 0,-1-1 0 0 0,1 1 0 0 0,-1-1 0 0 0,0 1 0 0 0,1-1-1 0 0,-1 1 1 0 0,0-1 0 0 0,0 1 0 0 0,0-1 0 0 0,0 1 0 0 0,0-1 0 0 0,0 1 0 0 0,-1-1 0 0 0,1 1 0 0 0,0-1 0 0 0,-1 1 0 0 0,1-1-1 0 0,-1 1 1 0 0,0-1 0 0 0,1 0 0 0 0,-1 1 0 0 0,0-1 0 0 0,0 0 0 0 0,0 0 0 0 0,0 1 0 0 0,0-1 0 0 0,0 0 0 0 0,0 0 0 0 0,-2 1-1 0 0,-2 4-332 0 0,0-1 0 0 0,0 0-1 0 0,0 0 1 0 0,-1 0-1 0 0,0-1 1 0 0,-10 6-1 0 0,10-7-532 0 0,0 0-1 0 0,0 0 0 0 0,0-1 0 0 0,0 0 1 0 0,-1 0-1 0 0,1-1 0 0 0,-9 2 0 0 0,2-3-1591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3.71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89 219 6553 0 0,'61'-48'5418'0'0,"-40"28"-4087"0"0,-1-1 1 0 0,19-25 0 0 0,-37 43-1255 0 0,0 1-1 0 0,-1-1 1 0 0,1 0 0 0 0,-1 1 0 0 0,1-1-1 0 0,-1 0 1 0 0,0 0 0 0 0,0 0-1 0 0,0 0 1 0 0,0 1 0 0 0,-1-2-1 0 0,1-3 1 0 0,-1 5-44 0 0,0 1 0 0 0,0-1 0 0 0,0 0 0 0 0,0 1 0 0 0,-1-1 0 0 0,1 1-1 0 0,-1-1 1 0 0,1 1 0 0 0,-1 0 0 0 0,1-1 0 0 0,-1 1 0 0 0,0-1 0 0 0,0 1 0 0 0,0 0 0 0 0,0 0 0 0 0,0-1 0 0 0,0 1-1 0 0,-2-1 1 0 0,0 0-3 0 0,0 0 0 0 0,0 0-1 0 0,0 1 1 0 0,0-1 0 0 0,-1 1 0 0 0,1 0-1 0 0,-1 0 1 0 0,1 0 0 0 0,-1 0-1 0 0,1 1 1 0 0,-1-1 0 0 0,1 1 0 0 0,-1 0-1 0 0,1 0 1 0 0,-1 1 0 0 0,0-1-1 0 0,1 1 1 0 0,-1-1 0 0 0,-5 3 0 0 0,1 1-11 0 0,-1 0 0 0 0,1 0 1 0 0,0 1-1 0 0,0 0 1 0 0,0 0-1 0 0,0 1 0 0 0,1 0 1 0 0,0 0-1 0 0,1 1 1 0 0,-1 0-1 0 0,-7 11 1 0 0,-15 14-191 0 0,25-27 178 0 0,1-1 1 0 0,-1 1-1 0 0,1 0 0 0 0,1-1 0 0 0,-1 1 0 0 0,1 1 1 0 0,0-1-1 0 0,0 0 0 0 0,0 0 0 0 0,1 1 0 0 0,0-1 0 0 0,0 1 1 0 0,0-1-1 0 0,1 1 0 0 0,-1-1 0 0 0,2 7 0 0 0,-1-9-13 0 0,0-1-1 0 0,0 1 0 0 0,0-1 1 0 0,0 1-1 0 0,1-1 0 0 0,-1 1 1 0 0,1-1-1 0 0,0 1 0 0 0,0-1 1 0 0,0 1-1 0 0,0-1 1 0 0,0 0-1 0 0,0 0 0 0 0,1 1 1 0 0,-1-1-1 0 0,1 0 0 0 0,-1 0 1 0 0,1 0-1 0 0,0-1 0 0 0,0 1 1 0 0,0 0-1 0 0,0-1 0 0 0,0 1 1 0 0,0-1-1 0 0,0 0 0 0 0,1 1 1 0 0,-1-1-1 0 0,0 0 0 0 0,1-1 1 0 0,-1 1-1 0 0,1 0 0 0 0,-1-1 1 0 0,1 1-1 0 0,-1-1 1 0 0,5 1-1 0 0,6-1-235 0 0,28-1-2815 0 0,0-1-4425 0 0,-27 0 5240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4.44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153 1 3497 0 0,'0'0'10525'0'0,"-43"10"-8266"0"0,-7 44-1659 0 0,15-15-472 0 0,33-37-128 0 0,0 0 0 0 0,0-1 0 0 0,0 1 0 0 0,0 0 1 0 0,1 0-1 0 0,-1 0 0 0 0,1 0 0 0 0,-1 0 0 0 0,1 0 0 0 0,0 1 0 0 0,0-1 0 0 0,0 0 1 0 0,0 1-1 0 0,0-1 0 0 0,1 1 0 0 0,-1-1 0 0 0,1 1 0 0 0,-1-1 0 0 0,1 1 0 0 0,0-1 1 0 0,0 1-1 0 0,0 0 0 0 0,0-1 0 0 0,1 1 0 0 0,-1-1 0 0 0,1 1 0 0 0,-1-1 0 0 0,1 1 1 0 0,0-1-1 0 0,0 0 0 0 0,0 1 0 0 0,3 3 0 0 0,-1-2-192 0 0,0 0-1 0 0,1-1 1 0 0,0 0-1 0 0,-1 0 1 0 0,1 0-1 0 0,0 0 0 0 0,1 0 1 0 0,-1-1-1 0 0,0 1 1 0 0,1-1-1 0 0,-1-1 1 0 0,1 1-1 0 0,0 0 1 0 0,-1-1-1 0 0,1 0 1 0 0,9 1-1 0 0,15 2-4382 0 0,-13-1 2900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5.55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34 108 5153 0 0,'1'-4'554'0'0,"0"1"-1"0"0,1-1 1 0 0,0 1-1 0 0,-1-1 1 0 0,1 1-1 0 0,0 0 1 0 0,1 0-1 0 0,3-5 1 0 0,25-20 1069 0 0,-7 6-1585 0 0,-26 23 77 0 0,-1 0 0 0 0,0 0 0 0 0,0 1 0 0 0,0-1 0 0 0,1 1 0 0 0,-1-1 0 0 0,1 1 0 0 0,-1 0-1 0 0,-2 3 1 0 0,-8 14 127 0 0,-15 17 71 0 0,26-35-245 0 0,1 0 0 0 0,-1 0 0 0 0,1 0 0 0 0,-1 0 0 0 0,1 1-1 0 0,-1-1 1 0 0,1 0 0 0 0,0 1 0 0 0,-1-1 0 0 0,1 1 0 0 0,0-1 0 0 0,0 1-1 0 0,0 0 1 0 0,0-1 0 0 0,0 1 0 0 0,1 0 0 0 0,-1 0 0 0 0,0 0 0 0 0,1-1-1 0 0,0 1 1 0 0,-1 0 0 0 0,1 0 0 0 0,0 0 0 0 0,0 0 0 0 0,0 0 0 0 0,0 0-1 0 0,0 0 1 0 0,0 0 0 0 0,1 0 0 0 0,-1 0 0 0 0,1-1 0 0 0,-1 1 0 0 0,1 0-1 0 0,0 0 1 0 0,-1 0 0 0 0,1-1 0 0 0,0 1 0 0 0,0 0 0 0 0,1-1 0 0 0,-1 1 0 0 0,0-1-1 0 0,0 1 1 0 0,3 1 0 0 0,0 1 89 0 0,0 0 1 0 0,0 0-1 0 0,1-1 0 0 0,-1 0 0 0 0,1 0 0 0 0,-1 0 1 0 0,1 0-1 0 0,0-1 0 0 0,0 0 0 0 0,0 0 0 0 0,1 0 1 0 0,-1 0-1 0 0,0-1 0 0 0,1 0 0 0 0,6 0 0 0 0,-7-1-95 0 0,-1 0 0 0 0,1 0 0 0 0,-1-1 0 0 0,1 0 0 0 0,-1 0 0 0 0,0 0 0 0 0,0-1 0 0 0,1 0 0 0 0,-1 1 0 0 0,0-1 0 0 0,0-1 0 0 0,0 1 0 0 0,-1 0 0 0 0,1-1 0 0 0,5-5 0 0 0,1-3-8 0 0,0 0 1 0 0,0-1 0 0 0,10-16 0 0 0,6-9 80 0 0,-25 36-130 0 0,0-1-1 0 0,1 0 1 0 0,-1 0-1 0 0,0 0 1 0 0,0 0-1 0 0,-1 0 1 0 0,1 0-1 0 0,0-1 1 0 0,-1 1-1 0 0,1 0 1 0 0,-1 0-1 0 0,0 0 1 0 0,0 0 0 0 0,0-1-1 0 0,0 1 1 0 0,0 0-1 0 0,0 0 1 0 0,0-1-1 0 0,-1 1 1 0 0,1 0-1 0 0,-1 0 1 0 0,0 0-1 0 0,0 0 1 0 0,0 0-1 0 0,0 0 1 0 0,0 0 0 0 0,0 0-1 0 0,0 0 1 0 0,0 0-1 0 0,-1 1 1 0 0,1-1-1 0 0,-1 0 1 0 0,1 1-1 0 0,-1-1 1 0 0,0 1-1 0 0,0 0 1 0 0,1 0-1 0 0,-1-1 1 0 0,0 1 0 0 0,0 0-1 0 0,0 0 1 0 0,0 1-1 0 0,0-1 1 0 0,-1 0-1 0 0,1 1 1 0 0,0-1-1 0 0,0 1 1 0 0,0 0-1 0 0,-1 0 1 0 0,1 0-1 0 0,-3 0 1 0 0,-10 0-16 0 0,1 0-1 0 0,-1 1 1 0 0,1 1 0 0 0,0 0-1 0 0,-26 8 1 0 0,34-8-9 0 0,0 1 0 0 0,-1 0 0 0 0,1 0 0 0 0,1 0 0 0 0,-1 1 0 0 0,0 0 0 0 0,1 0 0 0 0,0 1 0 0 0,0-1 0 0 0,0 1 0 0 0,0 0 0 0 0,1 0 0 0 0,0 1 0 0 0,-5 7 0 0 0,2-1 25 0 0,-6 12-2605 0 0,13-22 2136 0 0,0 0 0 0 0,0-1-1 0 0,0 1 1 0 0,0 0-1 0 0,0 0 1 0 0,0-1-1 0 0,0 1 1 0 0,1 0-1 0 0,-1-1 1 0 0,1 1-1 0 0,-1 0 1 0 0,1-1 0 0 0,0 1-1 0 0,0-1 1 0 0,-1 1-1 0 0,3 1 1 0 0,1 3-1579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6.43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152 1 4457 0 0,'-14'0'10236'0'0,"-10"0"-6240"0"0,20 1-3845 0 0,0 0-1 0 0,0 1 1 0 0,0 0-1 0 0,0-1 0 0 0,0 1 1 0 0,0 1-1 0 0,1-1 1 0 0,-1 1-1 0 0,1-1 1 0 0,-1 1-1 0 0,-2 4 0 0 0,-3 1-50 0 0,1 0-1 0 0,0 0 0 0 0,-11 18 0 0 0,15-20-90 0 0,1 1 0 0 0,0 0 0 0 0,1-1 0 0 0,-1 1-1 0 0,2 0 1 0 0,-1 1 0 0 0,1-1 0 0 0,0 0 0 0 0,0 0 0 0 0,1 1-1 0 0,0-1 1 0 0,0 0 0 0 0,0 0 0 0 0,1 1 0 0 0,1-1 0 0 0,-1 0 0 0 0,4 9-1 0 0,-4-12-23 0 0,0 0 0 0 0,1 0 0 0 0,0 0 0 0 0,0 0 0 0 0,0 0 0 0 0,0-1 0 0 0,0 1-1 0 0,1 0 1 0 0,0-1 0 0 0,-1 0 0 0 0,1 0 0 0 0,0 0 0 0 0,1 0 0 0 0,-1 0 0 0 0,0-1-1 0 0,1 1 1 0 0,0-1 0 0 0,-1 0 0 0 0,1 0 0 0 0,0 0 0 0 0,0-1 0 0 0,0 1 0 0 0,0-1 0 0 0,1 0-1 0 0,-1 0 1 0 0,0-1 0 0 0,0 1 0 0 0,1-1 0 0 0,-1 0 0 0 0,6 0 0 0 0,-2-2-1022 0 0,-1 0-1 0 0,1 0 1 0 0,-1 0 0 0 0,0-1 0 0 0,12-6 0 0 0,-11 5-1170 0 0,5-2-927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6.88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 32 10210 0 0,'-1'0'197'0'0,"1"-1"0"0"0,-1 1 0 0 0,1-1-1 0 0,-1 1 1 0 0,1-1 0 0 0,0 1 0 0 0,-1-1 0 0 0,1 0-1 0 0,0 1 1 0 0,-1-1 0 0 0,1 1 0 0 0,0-1 0 0 0,0 0 0 0 0,-1 1-1 0 0,1-1 1 0 0,0 0 0 0 0,0 1 0 0 0,0-1 0 0 0,0 0-1 0 0,0 1 1 0 0,0-1 0 0 0,0 0 0 0 0,0 1 0 0 0,0-1-1 0 0,0 0 1 0 0,1 1 0 0 0,-1-1 0 0 0,0 0 0 0 0,0 1-1 0 0,1-1 1 0 0,-1 1 0 0 0,0-1 0 0 0,1 0 0 0 0,-1 0 0 0 0,2 0 17 0 0,0 0 0 0 0,-1 0 0 0 0,1 0 1 0 0,0 0-1 0 0,-1 1 0 0 0,1-1 1 0 0,0 0-1 0 0,0 1 0 0 0,0-1 0 0 0,0 1 1 0 0,3-1-1 0 0,4 1 49 0 0,0-1 0 0 0,-1 1 1 0 0,1 1-1 0 0,14 2 0 0 0,-10 0-211 0 0,-1 1 0 0 0,1 0 0 0 0,-1 1 1 0 0,0 0-1 0 0,-1 1 0 0 0,1 0 0 0 0,-1 1 0 0 0,0 0 1 0 0,-1 1-1 0 0,0 0 0 0 0,0 0 0 0 0,-1 2 0 0 0,0-1 0 0 0,13 17 1 0 0,-21-22-46 0 0,1 0 0 0 0,-1 0 0 0 0,0 0 0 0 0,0 1 0 0 0,0-1 0 0 0,-1 0 0 0 0,1 0 0 0 0,-1 1-1 0 0,0-1 1 0 0,0 0 0 0 0,0 1 0 0 0,-1-1 0 0 0,0 0 0 0 0,0 0 0 0 0,0 1 0 0 0,0-1 0 0 0,-1 0 0 0 0,1 0 0 0 0,-1 0 0 0 0,-2 3 0 0 0,-1 3-177 0 0,-1 0-1 0 0,0 0 1 0 0,0-1-1 0 0,-1 1 1 0 0,0-2-1 0 0,-12 12 1 0 0,17-18-110 0 0,0 0 1 0 0,0 0-1 0 0,-1 0 1 0 0,1 0-1 0 0,-1-1 1 0 0,0 1-1 0 0,1-1 1 0 0,-1 0-1 0 0,0 0 1 0 0,0 0 0 0 0,0 0-1 0 0,0 0 1 0 0,-5 0-1 0 0,-24-4-8806 0 0,26 3 6564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7.24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140 0 7170 0 0,'-8'4'6529'0'0,"-21"9"-4099"0"0,19-7-1764 0 0,0 1 1 0 0,1 0-1 0 0,-17 16 1 0 0,5-5-719 0 0,19-17 72 0 0,0 1 0 0 0,0 0 0 0 0,0 0 1 0 0,0 0-1 0 0,0 0 0 0 0,0 0 0 0 0,1 0 1 0 0,-1 1-1 0 0,1-1 0 0 0,0 0 0 0 0,-1 1 1 0 0,1-1-1 0 0,0 1 0 0 0,1-1 0 0 0,-1 1 1 0 0,0 0-1 0 0,1-1 0 0 0,-1 1 0 0 0,1 0 1 0 0,0 0-1 0 0,0-1 0 0 0,0 1 0 0 0,0 0 1 0 0,0-1-1 0 0,1 1 0 0 0,-1 0 0 0 0,1-1 1 0 0,0 1-1 0 0,0 0 0 0 0,0-1 0 0 0,1 3 1 0 0,1 0-60 0 0,-1-1 1 0 0,1 1-1 0 0,0-1 1 0 0,1 0 0 0 0,-1 0-1 0 0,1-1 1 0 0,-1 1-1 0 0,1-1 1 0 0,0 1 0 0 0,1-1-1 0 0,-1-1 1 0 0,0 1-1 0 0,1 0 1 0 0,0-1-1 0 0,6 2 1 0 0,40 10-4279 0 0,-16-8-3521 0 0,-20-3 5874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7:32.61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106 1 8218 0 0,'-12'16'495'0'0,"0"1"0"0"0,1 1 1 0 0,1 0-1 0 0,1 0 0 0 0,0 1 0 0 0,1 0 1 0 0,-9 37-1 0 0,12-35-426 0 0,1-1 0 0 0,0 1 0 0 0,2 0 0 0 0,0 1 0 0 0,2-1 0 0 0,3 39 0 0 0,0-29 34 0 0,2-1 0 0 0,1 0 0 0 0,2-1 1 0 0,11 31-1 0 0,-16-50-420 0 0,1-1 0 0 0,1 1 1 0 0,-1-1-1 0 0,2 0 0 0 0,-1-1 0 0 0,1 1 1 0 0,0-1-1 0 0,1 0 0 0 0,10 9 0 0 0,4 3-460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7.5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40 12595 0 0,'0'-1'57'0'0,"0"-1"1"0"0,0 1 0 0 0,1-1-1 0 0,-1 1 1 0 0,1-1-1 0 0,-1 1 1 0 0,1 0 0 0 0,0-1-1 0 0,-1 1 1 0 0,1 0-1 0 0,0-1 1 0 0,0 1 0 0 0,0 0-1 0 0,0 0 1 0 0,0 0 0 0 0,0 0-1 0 0,1 0 1 0 0,-1 0-1 0 0,0 0 1 0 0,0 0 0 0 0,1 0-1 0 0,-1 1 1 0 0,0-1-1 0 0,1 0 1 0 0,-1 1 0 0 0,1-1-1 0 0,-1 1 1 0 0,1 0 0 0 0,-1-1-1 0 0,1 1 1 0 0,-1 0-1 0 0,2 0 1 0 0,64-2 5327 0 0,-41 2-4278 0 0,1-3-2020 0 0,-18 2 13 0 0,0 0 1 0 0,0 0 0 0 0,0 1 0 0 0,0 0 0 0 0,0 0 0 0 0,0 1 0 0 0,9 2-1 0 0,-11 0-4083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8.5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223 64 3097 0 0,'4'-24'748'0'0,"-3"23"-579"0"0,-1 0-1 0 0,1 0 1 0 0,-1 0-1 0 0,1 0 1 0 0,-1 0-1 0 0,0 0 1 0 0,1 0-1 0 0,-1 0 1 0 0,0-1-1 0 0,0 1 1 0 0,0 0-1 0 0,0 0 1 0 0,0 0-1 0 0,0 0 1 0 0,0 0-1 0 0,0 0 1 0 0,0-1-1 0 0,-1 1 1 0 0,1 0-1 0 0,0 0 1 0 0,-1 0-1 0 0,1 0 1 0 0,0 0-1 0 0,-1 0 1 0 0,0 0-1 0 0,1 0 1 0 0,-1 0-1 0 0,0 0 1 0 0,1 0-1 0 0,-1 1 1 0 0,0-1 0 0 0,-1-1-1 0 0,-1 1 208 0 0,-1 0 1 0 0,0 0-1 0 0,0 1 0 0 0,0-1 0 0 0,0 1 1 0 0,0 0-1 0 0,0 0 0 0 0,0 0 1 0 0,0 1-1 0 0,0-1 0 0 0,0 1 0 0 0,1 0 1 0 0,-1 0-1 0 0,0 0 0 0 0,-5 3 0 0 0,3-2-249 0 0,1 1-1 0 0,-1-1 0 0 0,1 1 0 0 0,0 0 1 0 0,0 0-1 0 0,0 1 0 0 0,0 0 0 0 0,0 0 1 0 0,-5 6-1 0 0,2 4-2 0 0,-7 6-15 0 0,8-15-87 0 0,-1 1-1 0 0,2 1 0 0 0,-1 0 0 0 0,1-1 1 0 0,0 2-1 0 0,0-1 0 0 0,1 1 0 0 0,0 0 1 0 0,0 0-1 0 0,-4 11 0 0 0,9-16-18 0 0,-1 0 0 0 0,0 0 0 0 0,0 0 1 0 0,1 0-1 0 0,0 1 0 0 0,0-1 0 0 0,0 0 0 0 0,0 0 0 0 0,0 0 0 0 0,0 0 0 0 0,1 1 0 0 0,0-1 0 0 0,-1 0 0 0 0,1 0 0 0 0,0 0 1 0 0,1 0-1 0 0,-1 0 0 0 0,0-1 0 0 0,1 1 0 0 0,0 0 0 0 0,-1 0 0 0 0,1-1 0 0 0,0 1 0 0 0,1-1 0 0 0,-1 0 0 0 0,0 0 0 0 0,1 0 1 0 0,-1 0-1 0 0,1 0 0 0 0,-1 0 0 0 0,1 0 0 0 0,0-1 0 0 0,3 2 0 0 0,51 23-1419 0 0,-49-24 650 0 0,-1 0-1 0 0,1 0 0 0 0,-1-1 0 0 0,1 0 1 0 0,0-1-1 0 0,-1 1 0 0 0,1-1 0 0 0,0-1 1 0 0,14-2-1 0 0,-3 0-630 0 0,1 1 153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8.98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101 94 4529 0 0,'-2'-1'389'0'0,"1"0"0"0"0,-1 0 0 0 0,0 1 0 0 0,0-1 0 0 0,1 0 0 0 0,-1 1 0 0 0,0-1 0 0 0,0 1 0 0 0,0-1 0 0 0,1 1 0 0 0,-1 0 0 0 0,0 0 0 0 0,0 0 0 0 0,0 0 0 0 0,0 0 0 0 0,0 0 0 0 0,1 1 0 0 0,-1-1 0 0 0,0 0 0 0 0,0 1 0 0 0,0 0 0 0 0,-2 0 0 0 0,1 1-207 0 0,-1 0 1 0 0,1 1-1 0 0,-1-1 1 0 0,1 1-1 0 0,0-1 1 0 0,0 1-1 0 0,0 0 1 0 0,1 0-1 0 0,-1 0 1 0 0,-3 6-1 0 0,4-6-153 0 0,-1 0 1 0 0,1 0-1 0 0,0 1 0 0 0,1-1 1 0 0,-1 1-1 0 0,0-1 1 0 0,1 1-1 0 0,0 0 0 0 0,0-1 1 0 0,0 1-1 0 0,0 0 0 0 0,1 0 1 0 0,0 0-1 0 0,-1 0 0 0 0,1-1 1 0 0,1 1-1 0 0,-1 0 0 0 0,0 0 1 0 0,1 0-1 0 0,0 0 0 0 0,0-1 1 0 0,0 1-1 0 0,1 0 0 0 0,2 5 1 0 0,1-3 102 0 0,1-1-1 0 0,0 0 1 0 0,0 0 0 0 0,1-1-1 0 0,-1 1 1 0 0,1-1 0 0 0,0-1 0 0 0,0 0-1 0 0,0 0 1 0 0,0 0 0 0 0,1-1 0 0 0,-1 1-1 0 0,1-2 1 0 0,-1 1 0 0 0,1-1 0 0 0,0-1-1 0 0,13 0 1 0 0,-12 1-63 0 0,0-1-1 0 0,0-1 1 0 0,0 0 0 0 0,0 0-1 0 0,0-1 1 0 0,0 0 0 0 0,0 0-1 0 0,-1-1 1 0 0,1 0 0 0 0,-1-1-1 0 0,0 0 1 0 0,0 0 0 0 0,0 0 0 0 0,-1-1-1 0 0,9-7 1 0 0,-13 9-46 0 0,-1 0 1 0 0,1 1-1 0 0,-1-1 1 0 0,0 0-1 0 0,0 0 1 0 0,0 0-1 0 0,0 0 0 0 0,-1 0 1 0 0,1 0-1 0 0,-1-1 1 0 0,0 1-1 0 0,0-1 1 0 0,0 1-1 0 0,0-1 1 0 0,-1 1-1 0 0,1-1 0 0 0,-1 1 1 0 0,0-1-1 0 0,0-4 1 0 0,-1 3-21 0 0,0-1 1 0 0,-1 0 0 0 0,1 1-1 0 0,-1 0 1 0 0,-1-1-1 0 0,1 1 1 0 0,-1 0-1 0 0,0 0 1 0 0,0 0 0 0 0,0 0-1 0 0,-4-4 1 0 0,-3-1-62 0 0,1 0 0 0 0,-1 0 1 0 0,-1 1-1 0 0,0 0 0 0 0,0 1 0 0 0,-1 0 1 0 0,0 1-1 0 0,0 1 0 0 0,-16-7 1 0 0,26 12 44 0 0,1 0 0 0 0,0 1 0 0 0,-1-1 0 0 0,1 1 0 0 0,0 0 1 0 0,-1-1-1 0 0,1 1 0 0 0,-1 0 0 0 0,1 0 0 0 0,0 0 0 0 0,-1 0 1 0 0,1 0-1 0 0,-1 0 0 0 0,1 0 0 0 0,0 1 0 0 0,-1-1 0 0 0,1 0 1 0 0,-1 1-1 0 0,1-1 0 0 0,0 1 0 0 0,0 0 0 0 0,-1-1 0 0 0,1 1 1 0 0,0 0-1 0 0,0 0 0 0 0,0-1 0 0 0,0 1 0 0 0,0 0 0 0 0,0 0 1 0 0,0 0-1 0 0,0 1 0 0 0,0-1 0 0 0,0 0 0 0 0,0 0 0 0 0,1 0 1 0 0,-1 1-1 0 0,0-1 0 0 0,1 0 0 0 0,-1 1 0 0 0,1-1 0 0 0,0 0 1 0 0,-1 1-1 0 0,1-1 0 0 0,0 1 0 0 0,0-1 0 0 0,0 0 0 0 0,0 2 1 0 0,0-1-114 0 0,0 0 0 0 0,0 0 0 0 0,0 0 1 0 0,0 0-1 0 0,0 0 0 0 0,1 0 0 0 0,-1 0 1 0 0,1-1-1 0 0,-1 1 0 0 0,1 0 1 0 0,0 0-1 0 0,0 0 0 0 0,0-1 0 0 0,0 1 1 0 0,0 0-1 0 0,0-1 0 0 0,0 1 0 0 0,0-1 1 0 0,1 0-1 0 0,-1 1 0 0 0,1-1 0 0 0,-1 0 1 0 0,1 0-1 0 0,-1 1 0 0 0,1-1 0 0 0,0-1 1 0 0,-1 1-1 0 0,1 0 0 0 0,0 0 0 0 0,0-1 1 0 0,0 1-1 0 0,-1-1 0 0 0,1 1 1 0 0,0-1-1 0 0,4 1 0 0 0,-2-2-1241 0 0,1 1 1 0 0,0 0-1 0 0,-1-1 0 0 0,1 0 1 0 0,-1 0-1 0 0,1 0 0 0 0,-1-1 1 0 0,6-2-1 0 0,-3 0 140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9.223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62 1 9442 0 0,'-18'108'943'0'0,"-22"201"1536"0"0,36-155-3700 0 0,7-111-1064 0 0,12 68 1 0 0,-12-99 498 0 0,1 0 347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9.44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49 9602 0 0,'1'0'201'0'0,"-1"1"0"0"0,1-1 1 0 0,-1 1-1 0 0,1-1 0 0 0,-1 0 0 0 0,1 1 1 0 0,-1-1-1 0 0,1 1 0 0 0,-1-1 0 0 0,1 0 0 0 0,0 0 1 0 0,-1 1-1 0 0,1-1 0 0 0,0 0 0 0 0,-1 0 0 0 0,1 0 1 0 0,0 0-1 0 0,-1 1 0 0 0,1-1 0 0 0,0 0 1 0 0,-1 0-1 0 0,1-1 0 0 0,0 1 0 0 0,0 0 0 0 0,-1 0 1 0 0,1 0-1 0 0,0 0 0 0 0,-1 0 0 0 0,1-1 0 0 0,-1 1 1 0 0,1 0-1 0 0,0-1 0 0 0,0 0 0 0 0,37-12 1267 0 0,-26 9-1086 0 0,4 0-791 0 0,1 1 0 0 0,29-2 0 0 0,-30 4-2362 0 0,0-1 0 0 0,0 0 0 0 0,23-8-1 0 0,-21 4 960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8:59.84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9 9826 0 0,'1'-9'3705'0'0,"1"13"-702"0"0,14 13-1916 0 0,-1-7-986 0 0,0 1 0 0 0,0 1 1 0 0,-1 0-1 0 0,-1 1 0 0 0,0 1 0 0 0,18 23 0 0 0,-29-32-86 0 0,0-1-1 0 0,0 1 0 0 0,-1 0 1 0 0,0-1-1 0 0,1 1 1 0 0,-2 0-1 0 0,1 0 0 0 0,0 0 1 0 0,-1 0-1 0 0,0 0 1 0 0,0 0-1 0 0,-1 0 0 0 0,1-1 1 0 0,-1 1-1 0 0,0 0 1 0 0,0 0-1 0 0,-1 0 0 0 0,1-1 1 0 0,-1 1-1 0 0,0-1 1 0 0,-1 1-1 0 0,1-1 0 0 0,-1 0 1 0 0,-3 5-1 0 0,1-2-278 0 0,0 0-1 0 0,-1 0 1 0 0,0 0 0 0 0,-1 0-1 0 0,-10 8 1 0 0,12-11-297 0 0,0-1 1 0 0,0 1-1 0 0,0-1 0 0 0,0 0 1 0 0,0-1-1 0 0,-1 0 0 0 0,1 0 1 0 0,-9 2-1 0 0,-2-6-4752 0 0,12-1 3698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9:00.175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182 0 3449 0 0,'-8'9'8804'0'0,"-20"11"-7266"0"0,23-17-1062 0 0,-33 17 276 0 0,32-19-663 0 0,1 1 0 0 0,0 1-1 0 0,0-1 1 0 0,1 1 0 0 0,-1 0-1 0 0,0 0 1 0 0,1 0 0 0 0,0 0-1 0 0,-5 5 1 0 0,3 0 6 0 0,-1-1 0 0 0,1 1 0 0 0,1 1 0 0 0,0-1 0 0 0,0 1 0 0 0,0 0 0 0 0,-3 9 0 0 0,7-16-98 0 0,1-1 1 0 0,-1 1 0 0 0,1 0 0 0 0,0 0 0 0 0,-1-1-1 0 0,1 1 1 0 0,0 0 0 0 0,0 0 0 0 0,0 0-1 0 0,0-1 1 0 0,0 1 0 0 0,1 0 0 0 0,-1 0 0 0 0,0 0-1 0 0,1-1 1 0 0,-1 1 0 0 0,1 0 0 0 0,1 2 0 0 0,-1-3-8 0 0,1 0 0 0 0,-1 1 1 0 0,1-1-1 0 0,0 0 1 0 0,-1 0-1 0 0,1 1 0 0 0,0-1 1 0 0,0-1-1 0 0,0 1 1 0 0,-1 0-1 0 0,1 0 1 0 0,0-1-1 0 0,0 1 0 0 0,0-1 1 0 0,0 1-1 0 0,0-1 1 0 0,0 0-1 0 0,1 0 0 0 0,-1 0 1 0 0,2 0-1 0 0,51-1-1442 0 0,-2-1-3905 0 0,-40 2 3186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9:00.61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43 10106 0 0,'0'0'216'0'0,"39"-2"4102"0"0,30 0-1760 0 0,15-2-1938 0 0,-70 2-1825 0 0,0 0 0 0 0,-1-1 1 0 0,26-8-1 0 0,-25 5-841 0 0,18-4-6072 0 0,-26 10 6867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9:00.902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44 1 7210 0 0,'-1'0'325'0'0,"-1"1"0"0"0,1 0 0 0 0,0-1 1 0 0,0 1-1 0 0,0 0 0 0 0,0 0 0 0 0,0 0 1 0 0,0 0-1 0 0,0 0 0 0 0,0 0 0 0 0,0 0 1 0 0,0 0-1 0 0,0 0 0 0 0,1 1 1 0 0,-1-1-1 0 0,1 0 0 0 0,-1 0 0 0 0,0 1 1 0 0,1-1-1 0 0,0 0 0 0 0,-1 1 0 0 0,1-1 1 0 0,0 0-1 0 0,0 3 0 0 0,-3 42 214 0 0,2-21 54 0 0,-7 17-532 0 0,5-32-48 0 0,0 0 0 0 0,1 1 0 0 0,0-1 0 0 0,1 0 0 0 0,0 1 0 0 0,1-1 0 0 0,0 1 0 0 0,0-1 0 0 0,4 16 0 0 0,-4-25-104 0 0,0 1 1 0 0,1-1 0 0 0,0 0 0 0 0,-1 1 0 0 0,1-1 0 0 0,0 0 0 0 0,-1 0 0 0 0,1 0 0 0 0,0 0-1 0 0,0 0 1 0 0,0 0 0 0 0,0 0 0 0 0,0 0 0 0 0,0 0 0 0 0,0 0 0 0 0,1 0 0 0 0,-1-1 0 0 0,0 1-1 0 0,0 0 1 0 0,1-1 0 0 0,-1 1 0 0 0,0-1 0 0 0,1 1 0 0 0,-1-1 0 0 0,0 0 0 0 0,1 0 0 0 0,-1 1-1 0 0,1-1 1 0 0,1 0 0 0 0,43-12-6194 0 0,-30 6 3682 0 0,1 2 993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5-11-13T09:59:01.456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320 5 8714 0 0,'-2'0'211'0'0,"0"-1"1"0"0,0 0-1 0 0,0 0 1 0 0,0 1-1 0 0,0-1 1 0 0,-1 1-1 0 0,1 0 0 0 0,0-1 1 0 0,0 1-1 0 0,0 0 1 0 0,-1 0-1 0 0,1 1 1 0 0,0-1-1 0 0,0 0 1 0 0,0 1-1 0 0,0-1 0 0 0,0 1 1 0 0,-4 2-1 0 0,-44 16 1801 0 0,46-17-1609 0 0,-16 7-106 0 0,1 1 1 0 0,0 1 0 0 0,1 1-1 0 0,0 0 1 0 0,1 2-1 0 0,-17 16 1 0 0,26-24-174 0 0,2 1-1 0 0,-1 0 1 0 0,1 1 0 0 0,0-1 0 0 0,0 1 0 0 0,1 0-1 0 0,0 1 1 0 0,0-1 0 0 0,1 1 0 0 0,1 0 0 0 0,-1 0-1 0 0,1 1 1 0 0,1-1 0 0 0,0 0 0 0 0,-2 20-1 0 0,4-24-59 0 0,0 0-1 0 0,1 0 1 0 0,0 0-1 0 0,0-1 1 0 0,0 1-1 0 0,0 0 0 0 0,1 0 1 0 0,0 0-1 0 0,0-1 1 0 0,0 1-1 0 0,1-1 1 0 0,-1 0-1 0 0,1 1 1 0 0,0-1-1 0 0,0-1 0 0 0,0 1 1 0 0,1 0-1 0 0,0-1 1 0 0,-1 1-1 0 0,1-1 1 0 0,0 0-1 0 0,1-1 0 0 0,6 5 1 0 0,3 0 61 0 0,1-1 0 0 0,-1 0 0 0 0,1-1 0 0 0,1-1 0 0 0,-1 0 0 0 0,21 1 0 0 0,-32-4-124 0 0,0 0 0 0 0,0-1-1 0 0,0 0 1 0 0,1 0 0 0 0,-1 0 0 0 0,0-1-1 0 0,0 1 1 0 0,1-1 0 0 0,-1 0-1 0 0,0 0 1 0 0,0-1 0 0 0,0 1 0 0 0,0-1-1 0 0,-1 0 1 0 0,7-3 0 0 0,-2-2-213 0 0,0 1 0 0 0,-1-1 0 0 0,0-1 0 0 0,12-14 1 0 0,6-8-3548 0 0,6 4-3827 0 0,-20 20 3108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A6136-9ABC-41A3-A236-F15F3E85EA84}" type="datetimeFigureOut">
              <a:rPr lang="en-GB" smtClean="0"/>
              <a:t>13/11/2025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4027F-1959-4DCA-B22E-4F1F306F1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66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4027F-1959-4DCA-B22E-4F1F306F109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55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89E4A-F173-A831-905A-4A8B878D9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15C505-DAF6-B9B8-C9E9-0A652C0833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2AD6D-E64C-1A14-3618-A55DA6F448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3F3A0-026D-7197-23DC-8F7360CFF0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4027F-1959-4DCA-B22E-4F1F306F109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35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4027F-1959-4DCA-B22E-4F1F306F109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32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823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5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52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9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92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095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071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9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11/13/2025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1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customXml" Target="../ink/ink5.xml"/><Relationship Id="rId18" Type="http://schemas.openxmlformats.org/officeDocument/2006/relationships/image" Target="../media/image60.png"/><Relationship Id="rId26" Type="http://schemas.openxmlformats.org/officeDocument/2006/relationships/image" Target="../media/image64.png"/><Relationship Id="rId3" Type="http://schemas.openxmlformats.org/officeDocument/2006/relationships/image" Target="../media/image2.pn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7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9.png"/><Relationship Id="rId20" Type="http://schemas.openxmlformats.org/officeDocument/2006/relationships/image" Target="../media/image61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customXml" Target="../ink/ink4.xml"/><Relationship Id="rId24" Type="http://schemas.openxmlformats.org/officeDocument/2006/relationships/image" Target="../media/image63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65.png"/><Relationship Id="rId10" Type="http://schemas.openxmlformats.org/officeDocument/2006/relationships/image" Target="../media/image56.png"/><Relationship Id="rId19" Type="http://schemas.openxmlformats.org/officeDocument/2006/relationships/customXml" Target="../ink/ink8.xml"/><Relationship Id="rId4" Type="http://schemas.openxmlformats.org/officeDocument/2006/relationships/image" Target="../media/image53.png"/><Relationship Id="rId9" Type="http://schemas.openxmlformats.org/officeDocument/2006/relationships/customXml" Target="../ink/ink3.xml"/><Relationship Id="rId14" Type="http://schemas.openxmlformats.org/officeDocument/2006/relationships/image" Target="../media/image58.png"/><Relationship Id="rId22" Type="http://schemas.openxmlformats.org/officeDocument/2006/relationships/image" Target="../media/image62.png"/><Relationship Id="rId27" Type="http://schemas.openxmlformats.org/officeDocument/2006/relationships/customXml" Target="../ink/ink12.xml"/><Relationship Id="rId30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0.xml"/><Relationship Id="rId21" Type="http://schemas.openxmlformats.org/officeDocument/2006/relationships/customXml" Target="../ink/ink22.xml"/><Relationship Id="rId42" Type="http://schemas.openxmlformats.org/officeDocument/2006/relationships/image" Target="../media/image93.png"/><Relationship Id="rId63" Type="http://schemas.openxmlformats.org/officeDocument/2006/relationships/customXml" Target="../ink/ink43.xml"/><Relationship Id="rId84" Type="http://schemas.openxmlformats.org/officeDocument/2006/relationships/image" Target="../media/image114.png"/><Relationship Id="rId138" Type="http://schemas.openxmlformats.org/officeDocument/2006/relationships/image" Target="../media/image141.png"/><Relationship Id="rId159" Type="http://schemas.openxmlformats.org/officeDocument/2006/relationships/customXml" Target="../ink/ink91.xml"/><Relationship Id="rId170" Type="http://schemas.openxmlformats.org/officeDocument/2006/relationships/image" Target="../media/image157.png"/><Relationship Id="rId107" Type="http://schemas.openxmlformats.org/officeDocument/2006/relationships/customXml" Target="../ink/ink65.xml"/><Relationship Id="rId11" Type="http://schemas.openxmlformats.org/officeDocument/2006/relationships/customXml" Target="../ink/ink17.xml"/><Relationship Id="rId32" Type="http://schemas.openxmlformats.org/officeDocument/2006/relationships/image" Target="../media/image88.png"/><Relationship Id="rId53" Type="http://schemas.openxmlformats.org/officeDocument/2006/relationships/customXml" Target="../ink/ink38.xml"/><Relationship Id="rId74" Type="http://schemas.openxmlformats.org/officeDocument/2006/relationships/image" Target="../media/image109.png"/><Relationship Id="rId128" Type="http://schemas.openxmlformats.org/officeDocument/2006/relationships/image" Target="../media/image136.png"/><Relationship Id="rId149" Type="http://schemas.openxmlformats.org/officeDocument/2006/relationships/customXml" Target="../ink/ink86.xml"/><Relationship Id="rId5" Type="http://schemas.openxmlformats.org/officeDocument/2006/relationships/customXml" Target="../ink/ink14.xml"/><Relationship Id="rId95" Type="http://schemas.openxmlformats.org/officeDocument/2006/relationships/customXml" Target="../ink/ink59.xml"/><Relationship Id="rId160" Type="http://schemas.openxmlformats.org/officeDocument/2006/relationships/image" Target="../media/image152.png"/><Relationship Id="rId22" Type="http://schemas.openxmlformats.org/officeDocument/2006/relationships/image" Target="../media/image83.png"/><Relationship Id="rId43" Type="http://schemas.openxmlformats.org/officeDocument/2006/relationships/customXml" Target="../ink/ink33.xml"/><Relationship Id="rId64" Type="http://schemas.openxmlformats.org/officeDocument/2006/relationships/image" Target="../media/image104.png"/><Relationship Id="rId118" Type="http://schemas.openxmlformats.org/officeDocument/2006/relationships/image" Target="../media/image131.png"/><Relationship Id="rId139" Type="http://schemas.openxmlformats.org/officeDocument/2006/relationships/customXml" Target="../ink/ink81.xml"/><Relationship Id="rId85" Type="http://schemas.openxmlformats.org/officeDocument/2006/relationships/customXml" Target="../ink/ink54.xml"/><Relationship Id="rId150" Type="http://schemas.openxmlformats.org/officeDocument/2006/relationships/image" Target="../media/image147.png"/><Relationship Id="rId171" Type="http://schemas.openxmlformats.org/officeDocument/2006/relationships/customXml" Target="../ink/ink97.xml"/><Relationship Id="rId12" Type="http://schemas.openxmlformats.org/officeDocument/2006/relationships/image" Target="../media/image78.png"/><Relationship Id="rId33" Type="http://schemas.openxmlformats.org/officeDocument/2006/relationships/customXml" Target="../ink/ink28.xml"/><Relationship Id="rId108" Type="http://schemas.openxmlformats.org/officeDocument/2006/relationships/image" Target="../media/image126.png"/><Relationship Id="rId129" Type="http://schemas.openxmlformats.org/officeDocument/2006/relationships/customXml" Target="../ink/ink76.xml"/><Relationship Id="rId54" Type="http://schemas.openxmlformats.org/officeDocument/2006/relationships/image" Target="../media/image99.png"/><Relationship Id="rId75" Type="http://schemas.openxmlformats.org/officeDocument/2006/relationships/customXml" Target="../ink/ink49.xml"/><Relationship Id="rId96" Type="http://schemas.openxmlformats.org/officeDocument/2006/relationships/image" Target="../media/image120.png"/><Relationship Id="rId140" Type="http://schemas.openxmlformats.org/officeDocument/2006/relationships/image" Target="../media/image142.png"/><Relationship Id="rId161" Type="http://schemas.openxmlformats.org/officeDocument/2006/relationships/customXml" Target="../ink/ink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23" Type="http://schemas.openxmlformats.org/officeDocument/2006/relationships/customXml" Target="../ink/ink23.xml"/><Relationship Id="rId28" Type="http://schemas.openxmlformats.org/officeDocument/2006/relationships/image" Target="../media/image86.png"/><Relationship Id="rId49" Type="http://schemas.openxmlformats.org/officeDocument/2006/relationships/customXml" Target="../ink/ink36.xml"/><Relationship Id="rId114" Type="http://schemas.openxmlformats.org/officeDocument/2006/relationships/image" Target="../media/image129.png"/><Relationship Id="rId119" Type="http://schemas.openxmlformats.org/officeDocument/2006/relationships/customXml" Target="../ink/ink71.xml"/><Relationship Id="rId44" Type="http://schemas.openxmlformats.org/officeDocument/2006/relationships/image" Target="../media/image94.png"/><Relationship Id="rId60" Type="http://schemas.openxmlformats.org/officeDocument/2006/relationships/image" Target="../media/image102.png"/><Relationship Id="rId65" Type="http://schemas.openxmlformats.org/officeDocument/2006/relationships/customXml" Target="../ink/ink44.xml"/><Relationship Id="rId81" Type="http://schemas.openxmlformats.org/officeDocument/2006/relationships/customXml" Target="../ink/ink52.xml"/><Relationship Id="rId86" Type="http://schemas.openxmlformats.org/officeDocument/2006/relationships/image" Target="../media/image115.png"/><Relationship Id="rId130" Type="http://schemas.openxmlformats.org/officeDocument/2006/relationships/image" Target="../media/image137.png"/><Relationship Id="rId135" Type="http://schemas.openxmlformats.org/officeDocument/2006/relationships/customXml" Target="../ink/ink79.xml"/><Relationship Id="rId151" Type="http://schemas.openxmlformats.org/officeDocument/2006/relationships/customXml" Target="../ink/ink87.xml"/><Relationship Id="rId156" Type="http://schemas.openxmlformats.org/officeDocument/2006/relationships/image" Target="../media/image150.png"/><Relationship Id="rId172" Type="http://schemas.openxmlformats.org/officeDocument/2006/relationships/image" Target="../media/image158.png"/><Relationship Id="rId13" Type="http://schemas.openxmlformats.org/officeDocument/2006/relationships/customXml" Target="../ink/ink18.xml"/><Relationship Id="rId18" Type="http://schemas.openxmlformats.org/officeDocument/2006/relationships/image" Target="../media/image81.png"/><Relationship Id="rId39" Type="http://schemas.openxmlformats.org/officeDocument/2006/relationships/customXml" Target="../ink/ink31.xml"/><Relationship Id="rId109" Type="http://schemas.openxmlformats.org/officeDocument/2006/relationships/customXml" Target="../ink/ink66.xml"/><Relationship Id="rId34" Type="http://schemas.openxmlformats.org/officeDocument/2006/relationships/image" Target="../media/image89.png"/><Relationship Id="rId50" Type="http://schemas.openxmlformats.org/officeDocument/2006/relationships/image" Target="../media/image97.png"/><Relationship Id="rId55" Type="http://schemas.openxmlformats.org/officeDocument/2006/relationships/customXml" Target="../ink/ink39.xml"/><Relationship Id="rId76" Type="http://schemas.openxmlformats.org/officeDocument/2006/relationships/image" Target="../media/image110.png"/><Relationship Id="rId97" Type="http://schemas.openxmlformats.org/officeDocument/2006/relationships/customXml" Target="../ink/ink60.xml"/><Relationship Id="rId104" Type="http://schemas.openxmlformats.org/officeDocument/2006/relationships/image" Target="../media/image124.png"/><Relationship Id="rId120" Type="http://schemas.openxmlformats.org/officeDocument/2006/relationships/image" Target="../media/image132.png"/><Relationship Id="rId125" Type="http://schemas.openxmlformats.org/officeDocument/2006/relationships/customXml" Target="../ink/ink74.xml"/><Relationship Id="rId141" Type="http://schemas.openxmlformats.org/officeDocument/2006/relationships/customXml" Target="../ink/ink82.xml"/><Relationship Id="rId146" Type="http://schemas.openxmlformats.org/officeDocument/2006/relationships/image" Target="../media/image145.png"/><Relationship Id="rId167" Type="http://schemas.openxmlformats.org/officeDocument/2006/relationships/customXml" Target="../ink/ink95.xml"/><Relationship Id="rId7" Type="http://schemas.openxmlformats.org/officeDocument/2006/relationships/customXml" Target="../ink/ink15.xml"/><Relationship Id="rId71" Type="http://schemas.openxmlformats.org/officeDocument/2006/relationships/customXml" Target="../ink/ink47.xml"/><Relationship Id="rId92" Type="http://schemas.openxmlformats.org/officeDocument/2006/relationships/image" Target="../media/image118.png"/><Relationship Id="rId162" Type="http://schemas.openxmlformats.org/officeDocument/2006/relationships/image" Target="../media/image153.png"/><Relationship Id="rId2" Type="http://schemas.openxmlformats.org/officeDocument/2006/relationships/image" Target="../media/image2.png"/><Relationship Id="rId29" Type="http://schemas.openxmlformats.org/officeDocument/2006/relationships/customXml" Target="../ink/ink26.xml"/><Relationship Id="rId24" Type="http://schemas.openxmlformats.org/officeDocument/2006/relationships/image" Target="../media/image84.png"/><Relationship Id="rId40" Type="http://schemas.openxmlformats.org/officeDocument/2006/relationships/image" Target="../media/image92.png"/><Relationship Id="rId45" Type="http://schemas.openxmlformats.org/officeDocument/2006/relationships/customXml" Target="../ink/ink34.xml"/><Relationship Id="rId66" Type="http://schemas.openxmlformats.org/officeDocument/2006/relationships/image" Target="../media/image105.png"/><Relationship Id="rId87" Type="http://schemas.openxmlformats.org/officeDocument/2006/relationships/customXml" Target="../ink/ink55.xml"/><Relationship Id="rId110" Type="http://schemas.openxmlformats.org/officeDocument/2006/relationships/image" Target="../media/image127.png"/><Relationship Id="rId115" Type="http://schemas.openxmlformats.org/officeDocument/2006/relationships/customXml" Target="../ink/ink69.xml"/><Relationship Id="rId131" Type="http://schemas.openxmlformats.org/officeDocument/2006/relationships/customXml" Target="../ink/ink77.xml"/><Relationship Id="rId136" Type="http://schemas.openxmlformats.org/officeDocument/2006/relationships/image" Target="../media/image140.png"/><Relationship Id="rId157" Type="http://schemas.openxmlformats.org/officeDocument/2006/relationships/customXml" Target="../ink/ink90.xml"/><Relationship Id="rId61" Type="http://schemas.openxmlformats.org/officeDocument/2006/relationships/customXml" Target="../ink/ink42.xml"/><Relationship Id="rId82" Type="http://schemas.openxmlformats.org/officeDocument/2006/relationships/image" Target="../media/image113.png"/><Relationship Id="rId152" Type="http://schemas.openxmlformats.org/officeDocument/2006/relationships/image" Target="../media/image148.png"/><Relationship Id="rId173" Type="http://schemas.openxmlformats.org/officeDocument/2006/relationships/customXml" Target="../ink/ink98.xml"/><Relationship Id="rId19" Type="http://schemas.openxmlformats.org/officeDocument/2006/relationships/customXml" Target="../ink/ink21.xml"/><Relationship Id="rId14" Type="http://schemas.openxmlformats.org/officeDocument/2006/relationships/image" Target="../media/image79.png"/><Relationship Id="rId30" Type="http://schemas.openxmlformats.org/officeDocument/2006/relationships/image" Target="../media/image87.png"/><Relationship Id="rId35" Type="http://schemas.openxmlformats.org/officeDocument/2006/relationships/customXml" Target="../ink/ink29.xml"/><Relationship Id="rId56" Type="http://schemas.openxmlformats.org/officeDocument/2006/relationships/image" Target="../media/image100.png"/><Relationship Id="rId77" Type="http://schemas.openxmlformats.org/officeDocument/2006/relationships/customXml" Target="../ink/ink50.xml"/><Relationship Id="rId100" Type="http://schemas.openxmlformats.org/officeDocument/2006/relationships/image" Target="../media/image122.png"/><Relationship Id="rId105" Type="http://schemas.openxmlformats.org/officeDocument/2006/relationships/customXml" Target="../ink/ink64.xml"/><Relationship Id="rId126" Type="http://schemas.openxmlformats.org/officeDocument/2006/relationships/image" Target="../media/image135.png"/><Relationship Id="rId147" Type="http://schemas.openxmlformats.org/officeDocument/2006/relationships/customXml" Target="../ink/ink85.xml"/><Relationship Id="rId168" Type="http://schemas.openxmlformats.org/officeDocument/2006/relationships/image" Target="../media/image156.png"/><Relationship Id="rId8" Type="http://schemas.openxmlformats.org/officeDocument/2006/relationships/image" Target="../media/image76.png"/><Relationship Id="rId51" Type="http://schemas.openxmlformats.org/officeDocument/2006/relationships/customXml" Target="../ink/ink37.xml"/><Relationship Id="rId72" Type="http://schemas.openxmlformats.org/officeDocument/2006/relationships/image" Target="../media/image108.png"/><Relationship Id="rId93" Type="http://schemas.openxmlformats.org/officeDocument/2006/relationships/customXml" Target="../ink/ink58.xml"/><Relationship Id="rId98" Type="http://schemas.openxmlformats.org/officeDocument/2006/relationships/image" Target="../media/image121.png"/><Relationship Id="rId121" Type="http://schemas.openxmlformats.org/officeDocument/2006/relationships/customXml" Target="../ink/ink72.xml"/><Relationship Id="rId142" Type="http://schemas.openxmlformats.org/officeDocument/2006/relationships/image" Target="../media/image143.png"/><Relationship Id="rId163" Type="http://schemas.openxmlformats.org/officeDocument/2006/relationships/customXml" Target="../ink/ink93.xml"/><Relationship Id="rId3" Type="http://schemas.openxmlformats.org/officeDocument/2006/relationships/image" Target="../media/image73.png"/><Relationship Id="rId25" Type="http://schemas.openxmlformats.org/officeDocument/2006/relationships/customXml" Target="../ink/ink24.xml"/><Relationship Id="rId46" Type="http://schemas.openxmlformats.org/officeDocument/2006/relationships/image" Target="../media/image95.png"/><Relationship Id="rId67" Type="http://schemas.openxmlformats.org/officeDocument/2006/relationships/customXml" Target="../ink/ink45.xml"/><Relationship Id="rId116" Type="http://schemas.openxmlformats.org/officeDocument/2006/relationships/image" Target="../media/image130.png"/><Relationship Id="rId137" Type="http://schemas.openxmlformats.org/officeDocument/2006/relationships/customXml" Target="../ink/ink80.xml"/><Relationship Id="rId158" Type="http://schemas.openxmlformats.org/officeDocument/2006/relationships/image" Target="../media/image151.png"/><Relationship Id="rId20" Type="http://schemas.openxmlformats.org/officeDocument/2006/relationships/image" Target="../media/image82.png"/><Relationship Id="rId41" Type="http://schemas.openxmlformats.org/officeDocument/2006/relationships/customXml" Target="../ink/ink32.xml"/><Relationship Id="rId62" Type="http://schemas.openxmlformats.org/officeDocument/2006/relationships/image" Target="../media/image103.png"/><Relationship Id="rId83" Type="http://schemas.openxmlformats.org/officeDocument/2006/relationships/customXml" Target="../ink/ink53.xml"/><Relationship Id="rId88" Type="http://schemas.openxmlformats.org/officeDocument/2006/relationships/image" Target="../media/image116.png"/><Relationship Id="rId111" Type="http://schemas.openxmlformats.org/officeDocument/2006/relationships/customXml" Target="../ink/ink67.xml"/><Relationship Id="rId132" Type="http://schemas.openxmlformats.org/officeDocument/2006/relationships/image" Target="../media/image138.png"/><Relationship Id="rId153" Type="http://schemas.openxmlformats.org/officeDocument/2006/relationships/customXml" Target="../ink/ink88.xml"/><Relationship Id="rId174" Type="http://schemas.openxmlformats.org/officeDocument/2006/relationships/image" Target="../media/image159.png"/><Relationship Id="rId15" Type="http://schemas.openxmlformats.org/officeDocument/2006/relationships/customXml" Target="../ink/ink19.xml"/><Relationship Id="rId36" Type="http://schemas.openxmlformats.org/officeDocument/2006/relationships/image" Target="../media/image90.png"/><Relationship Id="rId57" Type="http://schemas.openxmlformats.org/officeDocument/2006/relationships/customXml" Target="../ink/ink40.xml"/><Relationship Id="rId106" Type="http://schemas.openxmlformats.org/officeDocument/2006/relationships/image" Target="../media/image125.png"/><Relationship Id="rId127" Type="http://schemas.openxmlformats.org/officeDocument/2006/relationships/customXml" Target="../ink/ink75.xml"/><Relationship Id="rId10" Type="http://schemas.openxmlformats.org/officeDocument/2006/relationships/image" Target="../media/image77.png"/><Relationship Id="rId31" Type="http://schemas.openxmlformats.org/officeDocument/2006/relationships/customXml" Target="../ink/ink27.xml"/><Relationship Id="rId52" Type="http://schemas.openxmlformats.org/officeDocument/2006/relationships/image" Target="../media/image98.png"/><Relationship Id="rId73" Type="http://schemas.openxmlformats.org/officeDocument/2006/relationships/customXml" Target="../ink/ink48.xml"/><Relationship Id="rId78" Type="http://schemas.openxmlformats.org/officeDocument/2006/relationships/image" Target="../media/image111.png"/><Relationship Id="rId94" Type="http://schemas.openxmlformats.org/officeDocument/2006/relationships/image" Target="../media/image119.png"/><Relationship Id="rId99" Type="http://schemas.openxmlformats.org/officeDocument/2006/relationships/customXml" Target="../ink/ink61.xml"/><Relationship Id="rId101" Type="http://schemas.openxmlformats.org/officeDocument/2006/relationships/customXml" Target="../ink/ink62.xml"/><Relationship Id="rId122" Type="http://schemas.openxmlformats.org/officeDocument/2006/relationships/image" Target="../media/image133.png"/><Relationship Id="rId143" Type="http://schemas.openxmlformats.org/officeDocument/2006/relationships/customXml" Target="../ink/ink83.xml"/><Relationship Id="rId148" Type="http://schemas.openxmlformats.org/officeDocument/2006/relationships/image" Target="../media/image146.png"/><Relationship Id="rId164" Type="http://schemas.openxmlformats.org/officeDocument/2006/relationships/image" Target="../media/image154.png"/><Relationship Id="rId169" Type="http://schemas.openxmlformats.org/officeDocument/2006/relationships/customXml" Target="../ink/ink96.xml"/><Relationship Id="rId4" Type="http://schemas.openxmlformats.org/officeDocument/2006/relationships/image" Target="../media/image74.png"/><Relationship Id="rId9" Type="http://schemas.openxmlformats.org/officeDocument/2006/relationships/customXml" Target="../ink/ink16.xml"/><Relationship Id="rId26" Type="http://schemas.openxmlformats.org/officeDocument/2006/relationships/image" Target="../media/image85.png"/><Relationship Id="rId47" Type="http://schemas.openxmlformats.org/officeDocument/2006/relationships/customXml" Target="../ink/ink35.xml"/><Relationship Id="rId68" Type="http://schemas.openxmlformats.org/officeDocument/2006/relationships/image" Target="../media/image106.png"/><Relationship Id="rId89" Type="http://schemas.openxmlformats.org/officeDocument/2006/relationships/customXml" Target="../ink/ink56.xml"/><Relationship Id="rId112" Type="http://schemas.openxmlformats.org/officeDocument/2006/relationships/image" Target="../media/image128.png"/><Relationship Id="rId133" Type="http://schemas.openxmlformats.org/officeDocument/2006/relationships/customXml" Target="../ink/ink78.xml"/><Relationship Id="rId154" Type="http://schemas.openxmlformats.org/officeDocument/2006/relationships/image" Target="../media/image149.png"/><Relationship Id="rId175" Type="http://schemas.openxmlformats.org/officeDocument/2006/relationships/customXml" Target="../ink/ink99.xml"/><Relationship Id="rId16" Type="http://schemas.openxmlformats.org/officeDocument/2006/relationships/image" Target="../media/image80.png"/><Relationship Id="rId37" Type="http://schemas.openxmlformats.org/officeDocument/2006/relationships/customXml" Target="../ink/ink30.xml"/><Relationship Id="rId58" Type="http://schemas.openxmlformats.org/officeDocument/2006/relationships/image" Target="../media/image101.png"/><Relationship Id="rId79" Type="http://schemas.openxmlformats.org/officeDocument/2006/relationships/customXml" Target="../ink/ink51.xml"/><Relationship Id="rId102" Type="http://schemas.openxmlformats.org/officeDocument/2006/relationships/image" Target="../media/image123.png"/><Relationship Id="rId123" Type="http://schemas.openxmlformats.org/officeDocument/2006/relationships/customXml" Target="../ink/ink73.xml"/><Relationship Id="rId144" Type="http://schemas.openxmlformats.org/officeDocument/2006/relationships/image" Target="../media/image144.png"/><Relationship Id="rId90" Type="http://schemas.openxmlformats.org/officeDocument/2006/relationships/image" Target="../media/image117.png"/><Relationship Id="rId165" Type="http://schemas.openxmlformats.org/officeDocument/2006/relationships/customXml" Target="../ink/ink94.xml"/><Relationship Id="rId27" Type="http://schemas.openxmlformats.org/officeDocument/2006/relationships/customXml" Target="../ink/ink25.xml"/><Relationship Id="rId48" Type="http://schemas.openxmlformats.org/officeDocument/2006/relationships/image" Target="../media/image96.png"/><Relationship Id="rId69" Type="http://schemas.openxmlformats.org/officeDocument/2006/relationships/customXml" Target="../ink/ink46.xml"/><Relationship Id="rId113" Type="http://schemas.openxmlformats.org/officeDocument/2006/relationships/customXml" Target="../ink/ink68.xml"/><Relationship Id="rId134" Type="http://schemas.openxmlformats.org/officeDocument/2006/relationships/image" Target="../media/image139.png"/><Relationship Id="rId80" Type="http://schemas.openxmlformats.org/officeDocument/2006/relationships/image" Target="../media/image112.png"/><Relationship Id="rId155" Type="http://schemas.openxmlformats.org/officeDocument/2006/relationships/customXml" Target="../ink/ink89.xml"/><Relationship Id="rId176" Type="http://schemas.openxmlformats.org/officeDocument/2006/relationships/image" Target="../media/image160.png"/><Relationship Id="rId17" Type="http://schemas.openxmlformats.org/officeDocument/2006/relationships/customXml" Target="../ink/ink20.xml"/><Relationship Id="rId38" Type="http://schemas.openxmlformats.org/officeDocument/2006/relationships/image" Target="../media/image91.png"/><Relationship Id="rId59" Type="http://schemas.openxmlformats.org/officeDocument/2006/relationships/customXml" Target="../ink/ink41.xml"/><Relationship Id="rId103" Type="http://schemas.openxmlformats.org/officeDocument/2006/relationships/customXml" Target="../ink/ink63.xml"/><Relationship Id="rId124" Type="http://schemas.openxmlformats.org/officeDocument/2006/relationships/image" Target="../media/image134.png"/><Relationship Id="rId70" Type="http://schemas.openxmlformats.org/officeDocument/2006/relationships/image" Target="../media/image107.png"/><Relationship Id="rId91" Type="http://schemas.openxmlformats.org/officeDocument/2006/relationships/customXml" Target="../ink/ink57.xml"/><Relationship Id="rId145" Type="http://schemas.openxmlformats.org/officeDocument/2006/relationships/customXml" Target="../ink/ink84.xml"/><Relationship Id="rId166" Type="http://schemas.openxmlformats.org/officeDocument/2006/relationships/image" Target="../media/image1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F55FD1-95FA-98DA-84AA-145D29A53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avy 3D art">
            <a:extLst>
              <a:ext uri="{FF2B5EF4-FFF2-40B4-BE49-F238E27FC236}">
                <a16:creationId xmlns:a16="http://schemas.microsoft.com/office/drawing/2014/main" id="{E042550C-1205-159F-AB6B-8876B479E5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0450" b="6969"/>
          <a:stretch/>
        </p:blipFill>
        <p:spPr>
          <a:xfrm>
            <a:off x="0" y="10"/>
            <a:ext cx="121920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C9EE06-57AF-0FF5-450C-2A606C23B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906214"/>
            <a:ext cx="12192000" cy="495731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1814">
                <a:schemeClr val="accent1">
                  <a:lumMod val="60000"/>
                  <a:lumOff val="40000"/>
                  <a:alpha val="89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F5F5F6-C4B3-F100-C4DC-AB185ECA1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-5528"/>
            <a:ext cx="7355457" cy="1195593"/>
          </a:xfrm>
        </p:spPr>
        <p:txBody>
          <a:bodyPr>
            <a:normAutofit/>
          </a:bodyPr>
          <a:lstStyle/>
          <a:p>
            <a:r>
              <a:rPr lang="en-GB" dirty="0"/>
              <a:t>Unit 12 – Integration</a:t>
            </a:r>
            <a:br>
              <a:rPr lang="en-GB" dirty="0"/>
            </a:br>
            <a:r>
              <a:rPr lang="en-GB" dirty="0"/>
              <a:t>(Specification Reference 2.3.7)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72758-E1F1-19C9-16E8-74058A228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/>
          <a:p>
            <a:r>
              <a:rPr lang="en-GB" dirty="0"/>
              <a:t>©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12574" y="460241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D29D2200-98FB-6BC3-C169-CE03B321B7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875704" y="496917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0433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AAE26-E870-B194-3D5C-C7C70F6E5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8E24-7A19-F9F3-E619-724CA973D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12.2 – Integration using standard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9CEEA-27DC-9FEB-5DD1-C3CF37B27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85997"/>
            <a:ext cx="10287000" cy="3675891"/>
          </a:xfrm>
        </p:spPr>
        <p:txBody>
          <a:bodyPr/>
          <a:lstStyle/>
          <a:p>
            <a:r>
              <a:rPr lang="en-GB" dirty="0"/>
              <a:t>To be able to use the results learnt in Unit 3 for differentiation to be able to integrate a wider range of functions</a:t>
            </a:r>
          </a:p>
          <a:p>
            <a:r>
              <a:rPr lang="en-GB" dirty="0"/>
              <a:t>To be able to solve basic problems using these integral results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B91F10A7-8D5F-80C0-9DFD-D97E2CC6E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724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8909A-C0C8-AEDF-155E-8588478F2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35BA-E1B3-437F-1FD9-17914D977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197" y="0"/>
            <a:ext cx="8261168" cy="625338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Integration using standard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B878BF-18D2-E62E-CBCD-CDF9AC49C1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4474" y="831665"/>
                <a:ext cx="11520805" cy="50640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We now get into the real ‘meat and potatoes’ – finding integrals from all sorts of functions! </a:t>
                </a:r>
              </a:p>
              <a:p>
                <a:pPr marL="0" indent="0">
                  <a:buNone/>
                </a:pPr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First, it is useful to note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GB" sz="20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𝑎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GB" sz="20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i.e. if we have a constant in front of a term we wish to integrate, we can take that constant ‘outside’ the integral and simply multiply by it. This can be a very useful trick!</a:t>
                </a:r>
              </a:p>
              <a:p>
                <a:pPr marL="0" indent="0">
                  <a:buNone/>
                </a:pPr>
                <a:endParaRPr lang="en-GB" sz="2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Another useful trick is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2000" i="1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GB" sz="2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 marL="0" indent="0">
                  <a:buNone/>
                </a:pPr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i.e. we can ‘split’ an integral with multiple terms into separate parts to deal with each one separately.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B878BF-18D2-E62E-CBCD-CDF9AC49C1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474" y="831665"/>
                <a:ext cx="11520805" cy="5064038"/>
              </a:xfrm>
              <a:blipFill>
                <a:blip r:embed="rId2"/>
                <a:stretch>
                  <a:fillRect l="-529" t="-361" b="-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EEBB2973-ADFF-3009-2D07-4DA532DD93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713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86A20-DA9A-6FB8-856D-58D3AD759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8E924-AAFB-3BC1-D892-7159963C0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197" y="0"/>
            <a:ext cx="8261168" cy="625338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Integration using standard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23849A-247C-327F-3987-157A10DBDD0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4474" y="831665"/>
                <a:ext cx="11520805" cy="50640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During AS mathematics, we only had one general integration result, which was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GB" sz="1600" i="1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sz="1600" dirty="0"/>
              </a:p>
              <a:p>
                <a:pPr marL="0" indent="0">
                  <a:buNone/>
                </a:pPr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i.e. to integrate a standard polynomial term we added one to the power and then divided by the new power.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sz="2000" dirty="0"/>
                  <a:t>However, we have now learnt to differentiate a wide array of other functions (such as exponential and logarithmic functions, and many trigonometric functions). As such, we have a number of new integration results to learn and use!</a:t>
                </a:r>
              </a:p>
              <a:p>
                <a:pPr marL="0" indent="0">
                  <a:buNone/>
                </a:pPr>
                <a:endParaRPr lang="en-GB" sz="20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23849A-247C-327F-3987-157A10DBDD0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4474" y="831665"/>
                <a:ext cx="11520805" cy="5064038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F85064C7-2B11-D306-BD9F-25A0F0C287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9337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DF991-F4B9-81F2-FFC4-C6D49560F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92FA7-A6BB-B0D7-86CA-B3F95F00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197" y="0"/>
            <a:ext cx="8261168" cy="625338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Integration using standard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44A4ECA7-59EA-A8B1-32ED-C4CC00654D4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1193852"/>
                  </p:ext>
                </p:extLst>
              </p:nvPr>
            </p:nvGraphicFramePr>
            <p:xfrm>
              <a:off x="3004820" y="1163790"/>
              <a:ext cx="6182360" cy="4472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8955">
                      <a:extLst>
                        <a:ext uri="{9D8B030D-6E8A-4147-A177-3AD203B41FA5}">
                          <a16:colId xmlns:a16="http://schemas.microsoft.com/office/drawing/2014/main" val="1672565017"/>
                        </a:ext>
                      </a:extLst>
                    </a:gridCol>
                    <a:gridCol w="3113405">
                      <a:extLst>
                        <a:ext uri="{9D8B030D-6E8A-4147-A177-3AD203B41FA5}">
                          <a16:colId xmlns:a16="http://schemas.microsoft.com/office/drawing/2014/main" val="35890408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800" kern="100">
                              <a:effectLst/>
                            </a:rPr>
                            <a:t>Must be learnt:</a:t>
                          </a:r>
                          <a:endParaRPr lang="en-GB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800" kern="100" dirty="0">
                              <a:effectLst/>
                            </a:rPr>
                            <a:t>Given in formula booklet:</a:t>
                          </a:r>
                          <a:endParaRPr lang="en-GB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848365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70510"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GB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4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GB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se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6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p>
                                            <m:r>
                                              <a:rPr lang="en-GB" sz="16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nary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4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75527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GB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4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GB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cosec</m:t>
                                        </m:r>
                                      </m:fName>
                                      <m:e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n-GB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cot</m:t>
                                        </m:r>
                                      </m:fName>
                                      <m:e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nary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unc>
                                  <m:funcPr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cosec</m:t>
                                    </m:r>
                                  </m:fName>
                                  <m:e>
                                    <m: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4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965935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GB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nary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GB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4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GB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cose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60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6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p>
                                            <m:r>
                                              <a:rPr lang="en-GB" sz="16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nary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unc>
                                  <m:funcPr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4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59006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GB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nary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unc>
                                  <m:funcPr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4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GB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sec</m:t>
                                        </m:r>
                                      </m:fName>
                                      <m:e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n-GB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fName>
                                      <m:e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nary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sec</m:t>
                                    </m:r>
                                  </m:fName>
                                  <m:e>
                                    <m: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4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473265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GB" sz="16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GB" sz="16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nary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sz="16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6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6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4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600" kern="100" dirty="0">
                              <a:effectLst/>
                            </a:rPr>
                            <a:t>...and many more!</a:t>
                          </a:r>
                          <a:endParaRPr lang="en-GB" sz="14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790869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44A4ECA7-59EA-A8B1-32ED-C4CC00654D44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1193852"/>
                  </p:ext>
                </p:extLst>
              </p:nvPr>
            </p:nvGraphicFramePr>
            <p:xfrm>
              <a:off x="3004820" y="1163790"/>
              <a:ext cx="6182360" cy="44747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68955">
                      <a:extLst>
                        <a:ext uri="{9D8B030D-6E8A-4147-A177-3AD203B41FA5}">
                          <a16:colId xmlns:a16="http://schemas.microsoft.com/office/drawing/2014/main" val="1672565017"/>
                        </a:ext>
                      </a:extLst>
                    </a:gridCol>
                    <a:gridCol w="3113405">
                      <a:extLst>
                        <a:ext uri="{9D8B030D-6E8A-4147-A177-3AD203B41FA5}">
                          <a16:colId xmlns:a16="http://schemas.microsoft.com/office/drawing/2014/main" val="358904088"/>
                        </a:ext>
                      </a:extLst>
                    </a:gridCol>
                  </a:tblGrid>
                  <a:tr h="281623"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800" kern="100">
                              <a:effectLst/>
                            </a:rPr>
                            <a:t>Must be learnt:</a:t>
                          </a:r>
                          <a:endParaRPr lang="en-GB" sz="16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800" kern="100" dirty="0">
                              <a:effectLst/>
                            </a:rPr>
                            <a:t>Given in formula booklet:</a:t>
                          </a:r>
                          <a:endParaRPr lang="en-GB" sz="16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84836507"/>
                      </a:ext>
                    </a:extLst>
                  </a:tr>
                  <a:tr h="788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8" t="-44615" r="-102381" b="-4323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8633" t="-44615" r="-781" b="-4323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7552708"/>
                      </a:ext>
                    </a:extLst>
                  </a:tr>
                  <a:tr h="1046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8" t="-109302" r="-102381" b="-2267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8633" t="-109302" r="-781" b="-2267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659354"/>
                      </a:ext>
                    </a:extLst>
                  </a:tr>
                  <a:tr h="7860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8" t="-279070" r="-102381" b="-2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8633" t="-279070" r="-781" b="-20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900605"/>
                      </a:ext>
                    </a:extLst>
                  </a:tr>
                  <a:tr h="7860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8" t="-379070" r="-102381" b="-10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98633" t="-379070" r="-781" b="-10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732650"/>
                      </a:ext>
                    </a:extLst>
                  </a:tr>
                  <a:tr h="7860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2"/>
                          <a:stretch>
                            <a:fillRect l="-198" t="-479070" r="-102381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600" kern="100" dirty="0">
                              <a:effectLst/>
                            </a:rPr>
                            <a:t>...and many more!</a:t>
                          </a:r>
                          <a:endParaRPr lang="en-GB" sz="14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7908694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57D4BA74-588A-F7B4-DB0A-9A78A6B6EB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5631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13AE8-20E4-4FB4-38D5-CA8D60DEC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88DD9-398E-25BA-7900-E6E459D7B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197" y="0"/>
            <a:ext cx="8261168" cy="625338"/>
          </a:xfrm>
        </p:spPr>
        <p:txBody>
          <a:bodyPr/>
          <a:lstStyle/>
          <a:p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Integration using standard results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F8CF7A27-EAB0-446E-91EE-D6FD93901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6DB017-8155-E93F-6EAF-82070BCEC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877" y="953586"/>
            <a:ext cx="10287000" cy="1143003"/>
          </a:xfrm>
          <a:solidFill>
            <a:schemeClr val="accent4"/>
          </a:solidFill>
        </p:spPr>
        <p:txBody>
          <a:bodyPr/>
          <a:lstStyle/>
          <a:p>
            <a:pPr marL="0" indent="0">
              <a:buNone/>
            </a:pPr>
            <a:r>
              <a:rPr lang="en-GB">
                <a:solidFill>
                  <a:schemeClr val="bg1"/>
                </a:solidFill>
              </a:rPr>
              <a:t>It’s really worth noting that many of the ones given in the formula booklet are actually listed in the </a:t>
            </a:r>
            <a:r>
              <a:rPr lang="en-GB" b="1" i="1">
                <a:solidFill>
                  <a:schemeClr val="bg1"/>
                </a:solidFill>
              </a:rPr>
              <a:t>differentiation</a:t>
            </a:r>
            <a:r>
              <a:rPr lang="en-GB" i="1">
                <a:solidFill>
                  <a:schemeClr val="bg1"/>
                </a:solidFill>
              </a:rPr>
              <a:t> results (i.e. they are the other way around from above), but we should be aware that we can use them as integration results also. Work smarter, not harder!</a:t>
            </a:r>
            <a:endParaRPr lang="en-GB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33DDC2-77A9-449A-06B5-0614623D58B0}"/>
              </a:ext>
            </a:extLst>
          </p:cNvPr>
          <p:cNvSpPr txBox="1"/>
          <p:nvPr/>
        </p:nvSpPr>
        <p:spPr>
          <a:xfrm>
            <a:off x="2316480" y="2235811"/>
            <a:ext cx="7559040" cy="378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051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i="1" kern="100" dirty="0">
                <a:effectLst/>
                <a:latin typeface="DengXian" panose="02010600030101010101" pitchFamily="2" charset="-122"/>
                <a:ea typeface="Aptos" panose="020B0004020202020204" pitchFamily="34" charset="0"/>
                <a:cs typeface="Times New Roman" panose="02020603050405020304" pitchFamily="18" charset="0"/>
              </a:rPr>
              <a:t>Overall, the formula booklet gives us the following usable results:</a:t>
            </a:r>
            <a:endParaRPr lang="en-GB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D7907A5C-B925-ACF6-37DF-FCF3965FB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09"/>
          <a:stretch>
            <a:fillRect/>
          </a:stretch>
        </p:blipFill>
        <p:spPr bwMode="auto">
          <a:xfrm>
            <a:off x="7482681" y="3789782"/>
            <a:ext cx="3487738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102DEC21-8360-BA33-4C51-2735B7EB3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3796132"/>
            <a:ext cx="1768475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BE589706-B385-211F-0315-A79A3B944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32"/>
          <a:stretch>
            <a:fillRect/>
          </a:stretch>
        </p:blipFill>
        <p:spPr bwMode="auto">
          <a:xfrm>
            <a:off x="7482681" y="5171701"/>
            <a:ext cx="3286125" cy="9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>
            <a:extLst>
              <a:ext uri="{FF2B5EF4-FFF2-40B4-BE49-F238E27FC236}">
                <a16:creationId xmlns:a16="http://schemas.microsoft.com/office/drawing/2014/main" id="{4D9B9835-7B36-FD31-F9EF-815254B5D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3370712"/>
            <a:ext cx="61189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Differentiation Results:				Integration Results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4FE23141-BBBB-4B6A-C103-F9FDC2214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0550" y="378978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			</a:t>
            </a:r>
            <a:endParaRPr kumimoji="0" lang="en-GB" altLang="en-U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22574E1D-534C-DAC9-C586-C764D74D4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1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856E0-3403-DCE5-F65B-E3F0F4266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0805-D09F-1C94-741C-BCC9793B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8171331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example 1: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190262B8-4BED-514A-788E-5F2298B45D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290173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4B8B9C0C-0B68-7FC5-78FA-26ECFFFBAA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10E038-106B-25FF-146B-C0C5847D1D6A}"/>
                  </a:ext>
                </a:extLst>
              </p:cNvPr>
              <p:cNvSpPr txBox="1"/>
              <p:nvPr/>
            </p:nvSpPr>
            <p:spPr>
              <a:xfrm>
                <a:off x="58269" y="661851"/>
                <a:ext cx="477498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Integrate the following with respect to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𝑥</m:t>
                    </m:r>
                  </m:oMath>
                </a14:m>
                <a:r>
                  <a:rPr lang="en-GB" sz="20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A10E038-106B-25FF-146B-C0C5847D1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9" y="661851"/>
                <a:ext cx="4774988" cy="400110"/>
              </a:xfrm>
              <a:prstGeom prst="rect">
                <a:avLst/>
              </a:prstGeom>
              <a:blipFill>
                <a:blip r:embed="rId3"/>
                <a:stretch>
                  <a:fillRect l="-1405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3E46C9-53EB-FE25-C6E7-3E0C895E0F40}"/>
                  </a:ext>
                </a:extLst>
              </p:cNvPr>
              <p:cNvSpPr txBox="1"/>
              <p:nvPr/>
            </p:nvSpPr>
            <p:spPr>
              <a:xfrm>
                <a:off x="167126" y="1225999"/>
                <a:ext cx="2602200" cy="81887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unc>
                            <m:func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(3</m:t>
                              </m:r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nary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E3E46C9-53EB-FE25-C6E7-3E0C895E0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26" y="1225999"/>
                <a:ext cx="2602200" cy="8188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E6A250-74E4-DCD1-9239-A9A56FD52168}"/>
                  </a:ext>
                </a:extLst>
              </p:cNvPr>
              <p:cNvSpPr txBox="1"/>
              <p:nvPr/>
            </p:nvSpPr>
            <p:spPr>
              <a:xfrm>
                <a:off x="167126" y="3230880"/>
                <a:ext cx="2602200" cy="6127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GB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6E6A250-74E4-DCD1-9239-A9A56FD52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26" y="3230880"/>
                <a:ext cx="2602200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50F15-CA96-DD1F-5DEA-2CD0975B9102}"/>
                  </a:ext>
                </a:extLst>
              </p:cNvPr>
              <p:cNvSpPr txBox="1"/>
              <p:nvPr/>
            </p:nvSpPr>
            <p:spPr>
              <a:xfrm>
                <a:off x="4699937" y="1225998"/>
                <a:ext cx="2602200" cy="81887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f>
                                    <m:fPr>
                                      <m:ctrlPr>
                                        <a:rPr lang="en-GB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den>
                                  </m:f>
                                  <m:r>
                                    <a:rPr lang="en-GB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func>
                                        <m:funcPr>
                                          <m:ctrlP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si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n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>
                                                  <a:solidFill>
                                                    <a:schemeClr val="bg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fName>
                                        <m:e>
                                          <m:r>
                                            <a:rPr lang="en-GB" i="1">
                                              <a:solidFill>
                                                <a:schemeClr val="bg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func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CE50F15-CA96-DD1F-5DEA-2CD0975B9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37" y="1225998"/>
                <a:ext cx="2602200" cy="81887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F5CA77-7484-91BE-4470-F02A722C25DC}"/>
                  </a:ext>
                </a:extLst>
              </p:cNvPr>
              <p:cNvSpPr txBox="1"/>
              <p:nvPr/>
            </p:nvSpPr>
            <p:spPr>
              <a:xfrm>
                <a:off x="4699937" y="3352580"/>
                <a:ext cx="2602200" cy="36933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F5CA77-7484-91BE-4470-F02A722C2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937" y="3352580"/>
                <a:ext cx="260220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46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C5C2B-DA87-C238-799D-F9834EF65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CF2DF-DF64-1397-D1C9-04054E29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8171331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Quickfire Integrals - whiteboards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CC4B45A2-4ADD-8C45-DC07-CF2CF6870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0663359" y="6494415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7D315E8E-2854-E996-E2D6-1CFE57ECA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2E61A-2D57-40C9-FEA5-316BB8D7D095}"/>
              </a:ext>
            </a:extLst>
          </p:cNvPr>
          <p:cNvSpPr txBox="1"/>
          <p:nvPr/>
        </p:nvSpPr>
        <p:spPr>
          <a:xfrm>
            <a:off x="558245" y="631926"/>
            <a:ext cx="213471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Find each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9CD924-40FF-187B-72F4-DAD3D03F6747}"/>
                  </a:ext>
                </a:extLst>
              </p:cNvPr>
              <p:cNvSpPr txBox="1"/>
              <p:nvPr/>
            </p:nvSpPr>
            <p:spPr>
              <a:xfrm>
                <a:off x="199530" y="1225431"/>
                <a:ext cx="2223630" cy="81887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nary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C9CD924-40FF-187B-72F4-DAD3D03F6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30" y="1225431"/>
                <a:ext cx="2223630" cy="8188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8E4DFE-74D7-93F4-95E3-9E9F44B74198}"/>
                  </a:ext>
                </a:extLst>
              </p:cNvPr>
              <p:cNvSpPr txBox="1"/>
              <p:nvPr/>
            </p:nvSpPr>
            <p:spPr>
              <a:xfrm>
                <a:off x="3164345" y="1426733"/>
                <a:ext cx="1596594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=3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8E4DFE-74D7-93F4-95E3-9E9F44B74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345" y="1426733"/>
                <a:ext cx="159659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853A76-934B-C3FB-8471-016A89FF3CA3}"/>
                  </a:ext>
                </a:extLst>
              </p:cNvPr>
              <p:cNvSpPr txBox="1"/>
              <p:nvPr/>
            </p:nvSpPr>
            <p:spPr>
              <a:xfrm>
                <a:off x="199530" y="2111412"/>
                <a:ext cx="2223630" cy="81887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853A76-934B-C3FB-8471-016A89FF3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30" y="2111412"/>
                <a:ext cx="2223630" cy="8188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C8E910-E336-CD20-4AAE-D5168262BCF0}"/>
                  </a:ext>
                </a:extLst>
              </p:cNvPr>
              <p:cNvSpPr txBox="1"/>
              <p:nvPr/>
            </p:nvSpPr>
            <p:spPr>
              <a:xfrm>
                <a:off x="3180576" y="2331616"/>
                <a:ext cx="1596594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C8E910-E336-CD20-4AAE-D5168262B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576" y="2331616"/>
                <a:ext cx="159659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3D4620-8D2B-1F29-F24F-9017F20F0966}"/>
                  </a:ext>
                </a:extLst>
              </p:cNvPr>
              <p:cNvSpPr txBox="1"/>
              <p:nvPr/>
            </p:nvSpPr>
            <p:spPr>
              <a:xfrm>
                <a:off x="199530" y="2997393"/>
                <a:ext cx="2223630" cy="81887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F3D4620-8D2B-1F29-F24F-9017F20F0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30" y="2997393"/>
                <a:ext cx="2223630" cy="8188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35A671-9489-843F-0A05-643B0CB83C62}"/>
                  </a:ext>
                </a:extLst>
              </p:cNvPr>
              <p:cNvSpPr txBox="1"/>
              <p:nvPr/>
            </p:nvSpPr>
            <p:spPr>
              <a:xfrm>
                <a:off x="3164345" y="3265888"/>
                <a:ext cx="1682552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335A671-9489-843F-0A05-643B0CB83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345" y="3265888"/>
                <a:ext cx="168255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C90184-C28C-D2B9-0996-D163166744DE}"/>
                  </a:ext>
                </a:extLst>
              </p:cNvPr>
              <p:cNvSpPr txBox="1"/>
              <p:nvPr/>
            </p:nvSpPr>
            <p:spPr>
              <a:xfrm>
                <a:off x="199530" y="3944191"/>
                <a:ext cx="2223630" cy="81887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C90184-C28C-D2B9-0996-D16316674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30" y="3944191"/>
                <a:ext cx="2223630" cy="8188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FFDCE0-8AE8-2754-4B6B-F047AC29BBF9}"/>
                  </a:ext>
                </a:extLst>
              </p:cNvPr>
              <p:cNvSpPr txBox="1"/>
              <p:nvPr/>
            </p:nvSpPr>
            <p:spPr>
              <a:xfrm>
                <a:off x="3164345" y="4062576"/>
                <a:ext cx="2223630" cy="61093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FFDCE0-8AE8-2754-4B6B-F047AC29B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345" y="4062576"/>
                <a:ext cx="2223630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33B4E4-DA06-7E67-6D34-8B38CCBEFA97}"/>
                  </a:ext>
                </a:extLst>
              </p:cNvPr>
              <p:cNvSpPr txBox="1"/>
              <p:nvPr/>
            </p:nvSpPr>
            <p:spPr>
              <a:xfrm>
                <a:off x="199530" y="4846885"/>
                <a:ext cx="2223630" cy="81887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den>
                          </m:f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433B4E4-DA06-7E67-6D34-8B38CCBEF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30" y="4846885"/>
                <a:ext cx="2223630" cy="81887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ECCB85-A1C6-8D80-DD9E-59F24231AE04}"/>
                  </a:ext>
                </a:extLst>
              </p:cNvPr>
              <p:cNvSpPr txBox="1"/>
              <p:nvPr/>
            </p:nvSpPr>
            <p:spPr>
              <a:xfrm>
                <a:off x="3180576" y="5025781"/>
                <a:ext cx="1580363" cy="3693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ECCB85-A1C6-8D80-DD9E-59F24231A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576" y="5025781"/>
                <a:ext cx="158036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92BAD0-8793-5F66-4A37-067462B18350}"/>
                  </a:ext>
                </a:extLst>
              </p:cNvPr>
              <p:cNvSpPr txBox="1"/>
              <p:nvPr/>
            </p:nvSpPr>
            <p:spPr>
              <a:xfrm>
                <a:off x="199529" y="5793683"/>
                <a:ext cx="2845121" cy="818879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ctrlPr>
                                <a:rPr lang="en-GB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592BAD0-8793-5F66-4A37-067462B18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29" y="5793683"/>
                <a:ext cx="2845121" cy="8188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9EE4C3-0F21-AEEB-FC26-C23DA819194B}"/>
                  </a:ext>
                </a:extLst>
              </p:cNvPr>
              <p:cNvSpPr txBox="1"/>
              <p:nvPr/>
            </p:nvSpPr>
            <p:spPr>
              <a:xfrm>
                <a:off x="3164345" y="5896756"/>
                <a:ext cx="2553167" cy="61273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49EE4C3-0F21-AEEB-FC26-C23DA8191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345" y="5896756"/>
                <a:ext cx="2553167" cy="6127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F3A29CFF-D6E9-7E70-B005-49B33C0D8C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89649767"/>
                  </p:ext>
                </p:extLst>
              </p:nvPr>
            </p:nvGraphicFramePr>
            <p:xfrm>
              <a:off x="6928917" y="1193903"/>
              <a:ext cx="5263083" cy="38790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2621">
                      <a:extLst>
                        <a:ext uri="{9D8B030D-6E8A-4147-A177-3AD203B41FA5}">
                          <a16:colId xmlns:a16="http://schemas.microsoft.com/office/drawing/2014/main" val="1672565017"/>
                        </a:ext>
                      </a:extLst>
                    </a:gridCol>
                    <a:gridCol w="2650462">
                      <a:extLst>
                        <a:ext uri="{9D8B030D-6E8A-4147-A177-3AD203B41FA5}">
                          <a16:colId xmlns:a16="http://schemas.microsoft.com/office/drawing/2014/main" val="35890408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600" kern="100">
                              <a:effectLst/>
                            </a:rPr>
                            <a:t>Must be learnt:</a:t>
                          </a:r>
                          <a:endParaRPr lang="en-GB" sz="14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600" kern="100" dirty="0">
                              <a:effectLst/>
                            </a:rPr>
                            <a:t>Given in formula booklet:</a:t>
                          </a:r>
                          <a:endParaRPr lang="en-GB" sz="14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848365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70510" algn="just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GB" sz="1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GB" sz="1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GB" sz="1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se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4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p>
                                            <m:r>
                                              <a:rPr lang="en-GB" sz="14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nary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9275527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GB" sz="1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GB" sz="1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cosec</m:t>
                                        </m:r>
                                      </m:fName>
                                      <m:e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n-GB" sz="1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cot</m:t>
                                        </m:r>
                                      </m:fName>
                                      <m:e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nary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unc>
                                  <m:funcPr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cosec</m:t>
                                    </m:r>
                                  </m:fName>
                                  <m:e>
                                    <m: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88965935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GB" sz="1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nary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GB" sz="1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GB" sz="1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cose</m:t>
                                        </m:r>
                                        <m:sSup>
                                          <m:sSupPr>
                                            <m:ctrlPr>
                                              <a:rPr lang="en-GB" sz="1400" i="1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4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c</m:t>
                                            </m:r>
                                          </m:e>
                                          <m:sup>
                                            <m:r>
                                              <a:rPr lang="en-GB" sz="1400" kern="1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nary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unc>
                                  <m:funcPr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559006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GB" sz="1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nary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unc>
                                  <m:funcPr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GB" sz="1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sec</m:t>
                                        </m:r>
                                      </m:fName>
                                      <m:e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  <m:func>
                                      <m:funcPr>
                                        <m:ctrlPr>
                                          <a:rPr lang="en-GB" sz="1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tan</m:t>
                                        </m:r>
                                      </m:fName>
                                      <m:e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nary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sec</m:t>
                                    </m:r>
                                  </m:fName>
                                  <m:e>
                                    <m: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7473265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func>
                                      <m:funcPr>
                                        <m:ctrlPr>
                                          <a:rPr lang="en-GB" sz="1400" i="1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cos</m:t>
                                        </m:r>
                                      </m:fName>
                                      <m:e>
                                        <m:r>
                                          <a:rPr lang="en-GB" sz="1400" kern="1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func>
                                  </m:e>
                                </m:nary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sz="1400" i="1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400" kern="1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400" kern="1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 sz="12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400" kern="100" dirty="0">
                              <a:effectLst/>
                            </a:rPr>
                            <a:t>...and many more!</a:t>
                          </a:r>
                          <a:endParaRPr lang="en-GB" sz="12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7908694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5">
                <a:extLst>
                  <a:ext uri="{FF2B5EF4-FFF2-40B4-BE49-F238E27FC236}">
                    <a16:creationId xmlns:a16="http://schemas.microsoft.com/office/drawing/2014/main" id="{F3A29CFF-D6E9-7E70-B005-49B33C0D8C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89649767"/>
                  </p:ext>
                </p:extLst>
              </p:nvPr>
            </p:nvGraphicFramePr>
            <p:xfrm>
              <a:off x="6928917" y="1193903"/>
              <a:ext cx="5263083" cy="388086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12621">
                      <a:extLst>
                        <a:ext uri="{9D8B030D-6E8A-4147-A177-3AD203B41FA5}">
                          <a16:colId xmlns:a16="http://schemas.microsoft.com/office/drawing/2014/main" val="1672565017"/>
                        </a:ext>
                      </a:extLst>
                    </a:gridCol>
                    <a:gridCol w="2650462">
                      <a:extLst>
                        <a:ext uri="{9D8B030D-6E8A-4147-A177-3AD203B41FA5}">
                          <a16:colId xmlns:a16="http://schemas.microsoft.com/office/drawing/2014/main" val="358904088"/>
                        </a:ext>
                      </a:extLst>
                    </a:gridCol>
                  </a:tblGrid>
                  <a:tr h="250381"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600" kern="100">
                              <a:effectLst/>
                            </a:rPr>
                            <a:t>Must be learnt:</a:t>
                          </a:r>
                          <a:endParaRPr lang="en-GB" sz="1400" kern="10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600" kern="100" dirty="0">
                              <a:effectLst/>
                            </a:rPr>
                            <a:t>Given in formula booklet:</a:t>
                          </a:r>
                          <a:endParaRPr lang="en-GB" sz="14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3284836507"/>
                      </a:ext>
                    </a:extLst>
                  </a:tr>
                  <a:tr h="7021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5"/>
                          <a:stretch>
                            <a:fillRect l="-233" t="-43966" r="-102564" b="-416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5"/>
                          <a:stretch>
                            <a:fillRect l="-98851" t="-43966" r="-1149" b="-416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27552708"/>
                      </a:ext>
                    </a:extLst>
                  </a:tr>
                  <a:tr h="8270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5"/>
                          <a:stretch>
                            <a:fillRect l="-233" t="-122794" r="-102564" b="-2551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5"/>
                          <a:stretch>
                            <a:fillRect l="-98851" t="-122794" r="-1149" b="-2551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9659354"/>
                      </a:ext>
                    </a:extLst>
                  </a:tr>
                  <a:tr h="7004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5"/>
                          <a:stretch>
                            <a:fillRect l="-233" t="-263478" r="-102564" b="-20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5"/>
                          <a:stretch>
                            <a:fillRect l="-98851" t="-263478" r="-1149" b="-20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5900605"/>
                      </a:ext>
                    </a:extLst>
                  </a:tr>
                  <a:tr h="7004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5"/>
                          <a:stretch>
                            <a:fillRect l="-233" t="-363478" r="-102564" b="-10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5"/>
                          <a:stretch>
                            <a:fillRect l="-98851" t="-363478" r="-1149" b="-10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732650"/>
                      </a:ext>
                    </a:extLst>
                  </a:tr>
                  <a:tr h="7004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15"/>
                          <a:stretch>
                            <a:fillRect l="-233" t="-463478" r="-102564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7051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  <a:buNone/>
                          </a:pPr>
                          <a:r>
                            <a:rPr lang="en-GB" sz="1400" kern="100" dirty="0">
                              <a:effectLst/>
                            </a:rPr>
                            <a:t>...and many more!</a:t>
                          </a:r>
                          <a:endParaRPr lang="en-GB" sz="1200" kern="100" dirty="0">
                            <a:effectLst/>
                            <a:latin typeface="Aptos" panose="020B0004020202020204" pitchFamily="34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8790869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4665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A346B-1EA2-46F6-6761-E91539359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019F-A53E-396E-277A-DA97E8A90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8171331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TASK 1: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5FC5F027-8053-BF25-7E25-C221B8A8C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290173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3EA4301F-DF18-8DBE-4891-E87EAB4D9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558ED2-2C83-1E63-65D7-2EA71101B455}"/>
                  </a:ext>
                </a:extLst>
              </p:cNvPr>
              <p:cNvSpPr txBox="1"/>
              <p:nvPr/>
            </p:nvSpPr>
            <p:spPr>
              <a:xfrm>
                <a:off x="167126" y="1225999"/>
                <a:ext cx="4587754" cy="1269002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Find:</a:t>
                </a:r>
                <a:endParaRPr lang="en-GB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3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𝑥</m:t>
                              </m:r>
                            </m:e>
                          </m:func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−2</m:t>
                              </m:r>
                              <m:func>
                                <m:funcPr>
                                  <m:ctrlP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558ED2-2C83-1E63-65D7-2EA71101B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26" y="1225999"/>
                <a:ext cx="4587754" cy="1269002"/>
              </a:xfrm>
              <a:prstGeom prst="rect">
                <a:avLst/>
              </a:prstGeom>
              <a:blipFill>
                <a:blip r:embed="rId3"/>
                <a:stretch>
                  <a:fillRect l="-1992" t="-3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3BA083-85BF-F407-F6AF-A7B6E2F2B505}"/>
                  </a:ext>
                </a:extLst>
              </p:cNvPr>
              <p:cNvSpPr txBox="1"/>
              <p:nvPr/>
            </p:nvSpPr>
            <p:spPr>
              <a:xfrm>
                <a:off x="167125" y="3230880"/>
                <a:ext cx="4587753" cy="15152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000" b="0" i="1" dirty="0">
                    <a:solidFill>
                      <a:schemeClr val="bg1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Expanding gives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3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−6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𝑥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i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=3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tan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−6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sec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𝑥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+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𝐶</m:t>
                      </m:r>
                    </m:oMath>
                  </m:oMathPara>
                </a14:m>
                <a:endParaRPr lang="en-GB" sz="2000" b="0" i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3BA083-85BF-F407-F6AF-A7B6E2F2B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25" y="3230880"/>
                <a:ext cx="4587753" cy="1515223"/>
              </a:xfrm>
              <a:prstGeom prst="rect">
                <a:avLst/>
              </a:prstGeom>
              <a:blipFill>
                <a:blip r:embed="rId4"/>
                <a:stretch>
                  <a:fillRect l="-1328" t="-20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68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B5A2C-7B95-3C71-3B7F-765F11867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94F8D-D86D-567C-5008-32ADF970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8171331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TASK 2: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75E04E13-97D3-F599-69F8-4C7F7CDD41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290173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0CEB0CCB-8732-E040-7C69-D5EE81E46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56F9BC-3E97-8524-5AD7-8818763962C6}"/>
                  </a:ext>
                </a:extLst>
              </p:cNvPr>
              <p:cNvSpPr txBox="1"/>
              <p:nvPr/>
            </p:nvSpPr>
            <p:spPr>
              <a:xfrm>
                <a:off x="167124" y="645635"/>
                <a:ext cx="10448626" cy="1691810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Given that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and that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54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  <a:p>
                <a:r>
                  <a:rPr lang="en-GB" sz="2400" dirty="0">
                    <a:solidFill>
                      <a:schemeClr val="bg1"/>
                    </a:solidFill>
                  </a:rPr>
                  <a:t>find the exact value of 𝑛 giving your answer as simply as possible.</a:t>
                </a:r>
                <a:endParaRPr lang="en-GB" sz="2800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56F9BC-3E97-8524-5AD7-881876396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24" y="645635"/>
                <a:ext cx="10448626" cy="1691810"/>
              </a:xfrm>
              <a:prstGeom prst="rect">
                <a:avLst/>
              </a:prstGeom>
              <a:blipFill>
                <a:blip r:embed="rId3"/>
                <a:stretch>
                  <a:fillRect l="-875" t="-2888" b="-54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7198D1-B860-44C3-2CEC-7E61034E256F}"/>
                  </a:ext>
                </a:extLst>
              </p:cNvPr>
              <p:cNvSpPr txBox="1"/>
              <p:nvPr/>
            </p:nvSpPr>
            <p:spPr>
              <a:xfrm>
                <a:off x="2922556" y="2429319"/>
                <a:ext cx="5841789" cy="376898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2000" b="0" i="1" dirty="0">
                    <a:solidFill>
                      <a:schemeClr val="bg1"/>
                    </a:solidFill>
                    <a:latin typeface="DengXian" panose="02010600030101010101" pitchFamily="2" charset="-122"/>
                    <a:ea typeface="DengXian" panose="02010600030101010101" pitchFamily="2" charset="-122"/>
                  </a:rPr>
                  <a:t>Expanding the fraction (i.e. splitting it) gives: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𝑛</m:t>
                          </m:r>
                        </m:sub>
                        <m:sup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2</m:t>
                          </m:r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3+</m:t>
                              </m:r>
                              <m:f>
                                <m:fPr>
                                  <m:ctrlP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2000" b="0" i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endParaRPr lang="en-GB" sz="2000" b="0" i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3</m:t>
                          </m:r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𝑥</m:t>
                          </m:r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|</m:t>
                              </m:r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  <m:t>|</m:t>
                              </m:r>
                            </m:e>
                          </m:func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GB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2</m:t>
                            </m:r>
                            <m:r>
                              <a:rPr lang="en-GB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𝑛</m:t>
                            </m:r>
                          </m:e>
                        </m:mr>
                        <m:mr>
                          <m:e>
                            <m:r>
                              <a:rPr lang="en-GB" sz="2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DengXian" panose="02010600030101010101" pitchFamily="2" charset="-122"/>
                              </a:rPr>
                              <m:t>𝑛</m:t>
                            </m:r>
                          </m:e>
                        </m:mr>
                      </m:m>
                    </m:oMath>
                  </m:oMathPara>
                </a14:m>
                <a:endParaRPr lang="en-GB" sz="2000" b="0" i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endParaRPr lang="en-GB" sz="2000" b="0" i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=(6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𝑛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+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2</m:t>
                          </m:r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𝑛</m:t>
                          </m:r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)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−(3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𝑛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+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𝑛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)</m:t>
                      </m:r>
                    </m:oMath>
                  </m:oMathPara>
                </a14:m>
                <a:endParaRPr lang="en-GB" sz="2000" b="0" i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endParaRPr lang="en-GB" sz="2000" b="0" i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∴3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𝑛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+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2</m:t>
                          </m:r>
                        </m:e>
                      </m:func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𝑙𝑛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54</m:t>
                      </m:r>
                    </m:oMath>
                  </m:oMathPara>
                </a14:m>
                <a:endParaRPr lang="en-GB" sz="2000" b="0" i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endParaRPr lang="en-GB" sz="2000" i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𝑛</m:t>
                      </m:r>
                      <m:r>
                        <a:rPr lang="en-GB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DengXian" panose="02010600030101010101" pitchFamily="2" charset="-122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GB" sz="2000" b="0" i="1" dirty="0">
                  <a:solidFill>
                    <a:schemeClr val="bg1"/>
                  </a:solidFill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7198D1-B860-44C3-2CEC-7E61034E2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556" y="2429319"/>
                <a:ext cx="5841789" cy="3768980"/>
              </a:xfrm>
              <a:prstGeom prst="rect">
                <a:avLst/>
              </a:prstGeom>
              <a:blipFill>
                <a:blip r:embed="rId4"/>
                <a:stretch>
                  <a:fillRect l="-1043" t="-9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259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92C9E-F738-8041-14E6-EF2DA7A88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C6B01-E2ED-4D4C-1BDD-4E950F64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A055FF25-F22F-E746-E6C8-9B4EC1988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385112A1-FB41-8F37-B3F9-E5BF1B2E7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A02B4-A3FA-56CD-8FEE-B6682FFE4DF3}"/>
              </a:ext>
            </a:extLst>
          </p:cNvPr>
          <p:cNvSpPr txBox="1"/>
          <p:nvPr/>
        </p:nvSpPr>
        <p:spPr>
          <a:xfrm>
            <a:off x="58269" y="1099965"/>
            <a:ext cx="11712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Complete TYU 1 from your pack.</a:t>
            </a:r>
          </a:p>
          <a:p>
            <a:endParaRPr lang="en-GB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GB" sz="2800" dirty="0">
                <a:latin typeface="DengXian" panose="02010600030101010101" pitchFamily="2" charset="-122"/>
                <a:ea typeface="DengXian" panose="02010600030101010101" pitchFamily="2" charset="-122"/>
              </a:rPr>
              <a:t>Further questions available in student booklet.</a:t>
            </a:r>
          </a:p>
        </p:txBody>
      </p:sp>
    </p:spTree>
    <p:extLst>
      <p:ext uri="{BB962C8B-B14F-4D97-AF65-F5344CB8AC3E}">
        <p14:creationId xmlns:p14="http://schemas.microsoft.com/office/powerpoint/2010/main" val="277420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B47134-1839-2DC1-F4AF-09522D560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05F4E3-2ED3-E27F-4A7F-2181A7CE7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avy 3D art">
            <a:extLst>
              <a:ext uri="{FF2B5EF4-FFF2-40B4-BE49-F238E27FC236}">
                <a16:creationId xmlns:a16="http://schemas.microsoft.com/office/drawing/2014/main" id="{01EAEEFE-E989-E12E-2729-3F93B032A4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t="20450" b="6969"/>
          <a:stretch/>
        </p:blipFill>
        <p:spPr>
          <a:xfrm>
            <a:off x="0" y="10"/>
            <a:ext cx="121920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0DF448-E33B-E7EF-A796-E7B914E6C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906214"/>
            <a:ext cx="12192000" cy="495731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1814">
                <a:schemeClr val="accent1">
                  <a:lumMod val="60000"/>
                  <a:lumOff val="40000"/>
                  <a:alpha val="89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92EDB-19D4-C363-7AFB-AA00356D7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-5528"/>
            <a:ext cx="11885023" cy="666131"/>
          </a:xfrm>
        </p:spPr>
        <p:txBody>
          <a:bodyPr>
            <a:normAutofit/>
          </a:bodyPr>
          <a:lstStyle/>
          <a:p>
            <a:r>
              <a:rPr lang="en-GB" dirty="0"/>
              <a:t>Unit 12 – Integration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6EF2B-0F5D-12AF-0AFB-69D72609C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/>
          <a:p>
            <a:r>
              <a:rPr lang="en-GB" dirty="0"/>
              <a:t>©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768187-E098-162D-1ADC-AB5D1CEE3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12574" y="460241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A1156157-A8D2-C6F8-461D-4BEB728D26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1875704" y="4969177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5E74B1-C2CD-9BB0-97AC-7090F76D3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98" y="1190065"/>
            <a:ext cx="11274004" cy="53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4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D2DCB-2A62-506D-C698-EC402DDC2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369F8-B7FB-F081-8D51-3D2D928A9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11B62EFC-3B03-E135-4396-3FBE5C6CB4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13AC26D8-5DB7-EBE0-B102-2ABD3F8C8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9883E6-97BA-A063-3032-AAA06E9FAB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27" y="739588"/>
            <a:ext cx="4585811" cy="585916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0780DCE-76A4-7CAF-5386-29455DEE23DC}"/>
              </a:ext>
            </a:extLst>
          </p:cNvPr>
          <p:cNvGrpSpPr/>
          <p:nvPr/>
        </p:nvGrpSpPr>
        <p:grpSpPr>
          <a:xfrm>
            <a:off x="1901574" y="5629979"/>
            <a:ext cx="1535760" cy="276480"/>
            <a:chOff x="1901574" y="5629979"/>
            <a:chExt cx="153576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30E29E6-2BF9-567D-5623-2299B1B143E6}"/>
                    </a:ext>
                  </a:extLst>
                </p14:cNvPr>
                <p14:cNvContentPartPr/>
                <p14:nvPr/>
              </p14:nvContentPartPr>
              <p14:xfrm>
                <a:off x="1901574" y="5757059"/>
                <a:ext cx="189720" cy="136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30E29E6-2BF9-567D-5623-2299B1B143E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95454" y="5750939"/>
                  <a:ext cx="201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FF16FB2-2705-EC59-40C3-29155213C013}"/>
                    </a:ext>
                  </a:extLst>
                </p14:cNvPr>
                <p14:cNvContentPartPr/>
                <p14:nvPr/>
              </p14:nvContentPartPr>
              <p14:xfrm>
                <a:off x="2203254" y="5773259"/>
                <a:ext cx="114120" cy="396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FF16FB2-2705-EC59-40C3-29155213C0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197134" y="5767139"/>
                  <a:ext cx="126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B1D5A1A-7295-F2FD-45E3-B4FD8D27DE2B}"/>
                    </a:ext>
                  </a:extLst>
                </p14:cNvPr>
                <p14:cNvContentPartPr/>
                <p14:nvPr/>
              </p14:nvContentPartPr>
              <p14:xfrm>
                <a:off x="2369934" y="5748059"/>
                <a:ext cx="77400" cy="132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B1D5A1A-7295-F2FD-45E3-B4FD8D27DE2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63814" y="5741939"/>
                  <a:ext cx="896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6AFC6A5-6DCD-7869-B160-57CB82EBE692}"/>
                    </a:ext>
                  </a:extLst>
                </p14:cNvPr>
                <p14:cNvContentPartPr/>
                <p14:nvPr/>
              </p14:nvContentPartPr>
              <p14:xfrm>
                <a:off x="2512494" y="5761379"/>
                <a:ext cx="63720" cy="864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6AFC6A5-6DCD-7869-B160-57CB82EBE6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06374" y="5755259"/>
                  <a:ext cx="759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6E3C38E-7D04-EF1C-1717-5BFFB6AC43A1}"/>
                    </a:ext>
                  </a:extLst>
                </p14:cNvPr>
                <p14:cNvContentPartPr/>
                <p14:nvPr/>
              </p14:nvContentPartPr>
              <p14:xfrm>
                <a:off x="2614734" y="5629979"/>
                <a:ext cx="31680" cy="202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6E3C38E-7D04-EF1C-1717-5BFFB6AC43A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08614" y="5623859"/>
                  <a:ext cx="43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FBCA153-3A92-0B3C-66FE-ACF466BD027B}"/>
                    </a:ext>
                  </a:extLst>
                </p14:cNvPr>
                <p14:cNvContentPartPr/>
                <p14:nvPr/>
              </p14:nvContentPartPr>
              <p14:xfrm>
                <a:off x="2603214" y="5756339"/>
                <a:ext cx="61200" cy="15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FBCA153-3A92-0B3C-66FE-ACF466BD027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97094" y="5750219"/>
                  <a:ext cx="73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F61D469-BDA5-1DBF-DC19-E6A9050F27AF}"/>
                    </a:ext>
                  </a:extLst>
                </p14:cNvPr>
                <p14:cNvContentPartPr/>
                <p14:nvPr/>
              </p14:nvContentPartPr>
              <p14:xfrm>
                <a:off x="2745414" y="5741219"/>
                <a:ext cx="77760" cy="140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F61D469-BDA5-1DBF-DC19-E6A9050F27A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39294" y="5735099"/>
                  <a:ext cx="900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1975371-30EE-FEE8-8B6D-273186CBBD8B}"/>
                    </a:ext>
                  </a:extLst>
                </p14:cNvPr>
                <p14:cNvContentPartPr/>
                <p14:nvPr/>
              </p14:nvContentPartPr>
              <p14:xfrm>
                <a:off x="2830734" y="5751299"/>
                <a:ext cx="80640" cy="110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1975371-30EE-FEE8-8B6D-273186CBBD8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24614" y="5745179"/>
                  <a:ext cx="92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D6DCE5F-4F51-3F37-9025-3807766D715B}"/>
                    </a:ext>
                  </a:extLst>
                </p14:cNvPr>
                <p14:cNvContentPartPr/>
                <p14:nvPr/>
              </p14:nvContentPartPr>
              <p14:xfrm>
                <a:off x="2698974" y="5667059"/>
                <a:ext cx="46800" cy="239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D6DCE5F-4F51-3F37-9025-3807766D715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92854" y="5660939"/>
                  <a:ext cx="59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B8F338-D14B-3CBB-765F-33F25C4216E2}"/>
                    </a:ext>
                  </a:extLst>
                </p14:cNvPr>
                <p14:cNvContentPartPr/>
                <p14:nvPr/>
              </p14:nvContentPartPr>
              <p14:xfrm>
                <a:off x="2905614" y="5663459"/>
                <a:ext cx="77760" cy="237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B8F338-D14B-3CBB-765F-33F25C4216E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899494" y="5657339"/>
                  <a:ext cx="9000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12B2F13-330C-09F5-0050-0AC58F6B7DBA}"/>
                    </a:ext>
                  </a:extLst>
                </p14:cNvPr>
                <p14:cNvContentPartPr/>
                <p14:nvPr/>
              </p14:nvContentPartPr>
              <p14:xfrm>
                <a:off x="3045654" y="5770379"/>
                <a:ext cx="147240" cy="31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12B2F13-330C-09F5-0050-0AC58F6B7DB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039534" y="5764259"/>
                  <a:ext cx="159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3624BA3-88BB-0D9E-A20A-C12E9BA31A3F}"/>
                    </a:ext>
                  </a:extLst>
                </p14:cNvPr>
                <p14:cNvContentPartPr/>
                <p14:nvPr/>
              </p14:nvContentPartPr>
              <p14:xfrm>
                <a:off x="3126294" y="5698019"/>
                <a:ext cx="32400" cy="144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3624BA3-88BB-0D9E-A20A-C12E9BA31A3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20174" y="5691899"/>
                  <a:ext cx="44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D6706C0-09EC-1BC6-BB79-B0BC69BF171E}"/>
                    </a:ext>
                  </a:extLst>
                </p14:cNvPr>
                <p14:cNvContentPartPr/>
                <p14:nvPr/>
              </p14:nvContentPartPr>
              <p14:xfrm>
                <a:off x="3246174" y="5639339"/>
                <a:ext cx="191160" cy="236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D6706C0-09EC-1BC6-BB79-B0BC69BF171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240054" y="5633219"/>
                  <a:ext cx="203400" cy="24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9271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7417C-08FF-C0FF-0929-F6AB0C4CB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C880F-D3A9-A160-1CB3-C93857A8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AC1BEC68-FFB1-FECF-04F2-E66F235E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5B7C2F4C-7B78-E069-EF47-38CA830F1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C4648-AB1F-8EEC-FD71-88CC5BCB5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85" y="669832"/>
            <a:ext cx="4971600" cy="4110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9E1ECB-F5F1-C3C3-57D4-CC40A0F0D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085" y="669832"/>
            <a:ext cx="5075388" cy="310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61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129A23-CA70-981A-04CD-705666D07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C8C70-E323-54C2-0F59-A13F780B6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231F5D02-007E-E287-F3DB-9D1923B954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6A08AD9E-EB1E-E6AD-7B44-7446DD7E3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820DA-6E24-72CC-41E5-FBA838ECA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16" y="960515"/>
            <a:ext cx="5136347" cy="3745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ED4F7C-ACC9-B4CA-7185-017592408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318" y="2229040"/>
            <a:ext cx="5019119" cy="247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6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12732-42B2-ACF8-D47B-2261ED9DF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EF42C-9220-BE16-9CA1-39E8DFD06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7CFDA17D-5849-E9B0-96AA-FF4C111D9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7B8AFC1C-AD69-2F35-1612-2B5192549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D18D3-54D3-372A-1694-70CC421DB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36" y="869834"/>
            <a:ext cx="6411220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14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2EFDB-F0E3-DA99-484F-7BAF64FAD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80A3F-27A8-0192-D1A8-411BF02B7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40C0F69A-3BF6-BA98-5C7D-E18DD25E68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8AD14FD2-FE4E-58E3-5B38-1C583A733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3230E-4E38-8B7C-FC20-406EF93CC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73" y="669832"/>
            <a:ext cx="6006710" cy="528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9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2A49D-818A-4DD5-D417-44593E098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CEAB-F36A-97B6-A003-D29427686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C9C82690-0D89-766A-3A92-BD71158465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4B126200-5575-4FA3-7E20-E68146B52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13D57-9B26-2053-DAA6-D7F671E127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7885"/>
          <a:stretch>
            <a:fillRect/>
          </a:stretch>
        </p:blipFill>
        <p:spPr>
          <a:xfrm>
            <a:off x="464055" y="1149760"/>
            <a:ext cx="4787022" cy="873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C34580-2CA1-9F9B-3420-865733B011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633"/>
          <a:stretch>
            <a:fillRect/>
          </a:stretch>
        </p:blipFill>
        <p:spPr>
          <a:xfrm>
            <a:off x="0" y="2263110"/>
            <a:ext cx="5213089" cy="1165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81FF4F-158B-FF1E-919D-54B27091A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149760"/>
            <a:ext cx="5077259" cy="332054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5BC6590-ACD9-1A98-CE9F-935DD732E759}"/>
              </a:ext>
            </a:extLst>
          </p:cNvPr>
          <p:cNvGrpSpPr/>
          <p:nvPr/>
        </p:nvGrpSpPr>
        <p:grpSpPr>
          <a:xfrm>
            <a:off x="9809139" y="1365699"/>
            <a:ext cx="608760" cy="327240"/>
            <a:chOff x="9809139" y="1365699"/>
            <a:chExt cx="60876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66F3DD7-3A2F-11CC-88CA-A3438A58175A}"/>
                    </a:ext>
                  </a:extLst>
                </p14:cNvPr>
                <p14:cNvContentPartPr/>
                <p14:nvPr/>
              </p14:nvContentPartPr>
              <p14:xfrm>
                <a:off x="9875019" y="1608339"/>
                <a:ext cx="285480" cy="846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66F3DD7-3A2F-11CC-88CA-A3438A58175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68899" y="1602219"/>
                  <a:ext cx="297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7CA777-0D28-FE17-98FC-4583FE7BAA06}"/>
                    </a:ext>
                  </a:extLst>
                </p14:cNvPr>
                <p14:cNvContentPartPr/>
                <p14:nvPr/>
              </p14:nvContentPartPr>
              <p14:xfrm>
                <a:off x="9809139" y="1404579"/>
                <a:ext cx="112680" cy="1454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7CA777-0D28-FE17-98FC-4583FE7BAA0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03019" y="1398459"/>
                  <a:ext cx="124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CBB018D-77A4-8D87-A052-E6A808769F14}"/>
                    </a:ext>
                  </a:extLst>
                </p14:cNvPr>
                <p14:cNvContentPartPr/>
                <p14:nvPr/>
              </p14:nvContentPartPr>
              <p14:xfrm>
                <a:off x="9923979" y="1445979"/>
                <a:ext cx="87840" cy="78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CBB018D-77A4-8D87-A052-E6A808769F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917859" y="1439859"/>
                  <a:ext cx="100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B67507C-C513-722D-FBE2-E139278CE0E0}"/>
                    </a:ext>
                  </a:extLst>
                </p14:cNvPr>
                <p14:cNvContentPartPr/>
                <p14:nvPr/>
              </p14:nvContentPartPr>
              <p14:xfrm>
                <a:off x="10016499" y="1442739"/>
                <a:ext cx="56520" cy="104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B67507C-C513-722D-FBE2-E139278CE0E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010379" y="1436619"/>
                  <a:ext cx="687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EC67356-F9D3-082F-E1A0-F9F3B447C6A4}"/>
                    </a:ext>
                  </a:extLst>
                </p14:cNvPr>
                <p14:cNvContentPartPr/>
                <p14:nvPr/>
              </p14:nvContentPartPr>
              <p14:xfrm>
                <a:off x="10124499" y="1433019"/>
                <a:ext cx="46440" cy="878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EC67356-F9D3-082F-E1A0-F9F3B447C6A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118379" y="1426899"/>
                  <a:ext cx="586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664691-C618-0421-C593-8D031B4362F1}"/>
                    </a:ext>
                  </a:extLst>
                </p14:cNvPr>
                <p14:cNvContentPartPr/>
                <p14:nvPr/>
              </p14:nvContentPartPr>
              <p14:xfrm>
                <a:off x="10160499" y="1430499"/>
                <a:ext cx="66600" cy="89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664691-C618-0421-C593-8D031B4362F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154379" y="1424379"/>
                  <a:ext cx="78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C7AA67-BEC2-F3B6-67FE-CEF427AB02CB}"/>
                    </a:ext>
                  </a:extLst>
                </p14:cNvPr>
                <p14:cNvContentPartPr/>
                <p14:nvPr/>
              </p14:nvContentPartPr>
              <p14:xfrm>
                <a:off x="10247979" y="1460379"/>
                <a:ext cx="75960" cy="9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C7AA67-BEC2-F3B6-67FE-CEF427AB02C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41859" y="1454259"/>
                  <a:ext cx="88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F9AB8BC-34E1-4B66-0C5B-409AB5E1B08A}"/>
                    </a:ext>
                  </a:extLst>
                </p14:cNvPr>
                <p14:cNvContentPartPr/>
                <p14:nvPr/>
              </p14:nvContentPartPr>
              <p14:xfrm>
                <a:off x="10406739" y="1365699"/>
                <a:ext cx="11160" cy="141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F9AB8BC-34E1-4B66-0C5B-409AB5E1B08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00619" y="1359579"/>
                  <a:ext cx="2340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F0C963C-6F87-E5C3-565A-F7307637AB0E}"/>
                  </a:ext>
                </a:extLst>
              </p14:cNvPr>
              <p14:cNvContentPartPr/>
              <p14:nvPr/>
            </p14:nvContentPartPr>
            <p14:xfrm>
              <a:off x="10154019" y="2897139"/>
              <a:ext cx="61920" cy="720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F0C963C-6F87-E5C3-565A-F7307637AB0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47899" y="2891019"/>
                <a:ext cx="74160" cy="84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2C281BB-D6B6-11C6-732C-9EA630CEF333}"/>
              </a:ext>
            </a:extLst>
          </p:cNvPr>
          <p:cNvGrpSpPr/>
          <p:nvPr/>
        </p:nvGrpSpPr>
        <p:grpSpPr>
          <a:xfrm>
            <a:off x="10382619" y="2889939"/>
            <a:ext cx="287280" cy="63000"/>
            <a:chOff x="10382619" y="2889939"/>
            <a:chExt cx="287280" cy="6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6744F0-5698-521A-6A3F-49B4EE5CC060}"/>
                    </a:ext>
                  </a:extLst>
                </p14:cNvPr>
                <p14:cNvContentPartPr/>
                <p14:nvPr/>
              </p14:nvContentPartPr>
              <p14:xfrm>
                <a:off x="10382619" y="2898939"/>
                <a:ext cx="93600" cy="37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6744F0-5698-521A-6A3F-49B4EE5CC06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376499" y="2892819"/>
                  <a:ext cx="105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ED200CF-1D90-94AE-401B-CBB10EFDBDEB}"/>
                    </a:ext>
                  </a:extLst>
                </p14:cNvPr>
                <p14:cNvContentPartPr/>
                <p14:nvPr/>
              </p14:nvContentPartPr>
              <p14:xfrm>
                <a:off x="10614819" y="2889939"/>
                <a:ext cx="55080" cy="63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ED200CF-1D90-94AE-401B-CBB10EFDBDE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08699" y="2883819"/>
                  <a:ext cx="6732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1D60A48-5B04-7ABC-747A-87361D9A7E89}"/>
              </a:ext>
            </a:extLst>
          </p:cNvPr>
          <p:cNvGrpSpPr/>
          <p:nvPr/>
        </p:nvGrpSpPr>
        <p:grpSpPr>
          <a:xfrm>
            <a:off x="10015059" y="3276579"/>
            <a:ext cx="1946520" cy="433440"/>
            <a:chOff x="10015059" y="3276579"/>
            <a:chExt cx="1946520" cy="43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8AC3434-6D0B-2063-32AA-3BAC1F7A8BC3}"/>
                    </a:ext>
                  </a:extLst>
                </p14:cNvPr>
                <p14:cNvContentPartPr/>
                <p14:nvPr/>
              </p14:nvContentPartPr>
              <p14:xfrm>
                <a:off x="10082379" y="3592299"/>
                <a:ext cx="669600" cy="105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8AC3434-6D0B-2063-32AA-3BAC1F7A8BC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76259" y="3586179"/>
                  <a:ext cx="681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B38FC6F-19EF-046C-C112-CF6B76EE535B}"/>
                    </a:ext>
                  </a:extLst>
                </p14:cNvPr>
                <p14:cNvContentPartPr/>
                <p14:nvPr/>
              </p14:nvContentPartPr>
              <p14:xfrm>
                <a:off x="10701579" y="3580779"/>
                <a:ext cx="329760" cy="129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B38FC6F-19EF-046C-C112-CF6B76EE535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95459" y="3574659"/>
                  <a:ext cx="342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16F8FCB-5A59-B82D-1DB7-D0AC0A5AB4BC}"/>
                    </a:ext>
                  </a:extLst>
                </p14:cNvPr>
                <p14:cNvContentPartPr/>
                <p14:nvPr/>
              </p14:nvContentPartPr>
              <p14:xfrm>
                <a:off x="10035939" y="3434979"/>
                <a:ext cx="89640" cy="94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16F8FCB-5A59-B82D-1DB7-D0AC0A5AB4B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029819" y="3428859"/>
                  <a:ext cx="1018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FEE0E7A-69DC-AF27-900E-F75DC36C736A}"/>
                    </a:ext>
                  </a:extLst>
                </p14:cNvPr>
                <p14:cNvContentPartPr/>
                <p14:nvPr/>
              </p14:nvContentPartPr>
              <p14:xfrm>
                <a:off x="10144299" y="3460179"/>
                <a:ext cx="84240" cy="741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FEE0E7A-69DC-AF27-900E-F75DC36C736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38179" y="3454059"/>
                  <a:ext cx="96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4FBC878-1366-F199-B813-6D3451687B67}"/>
                    </a:ext>
                  </a:extLst>
                </p14:cNvPr>
                <p14:cNvContentPartPr/>
                <p14:nvPr/>
              </p14:nvContentPartPr>
              <p14:xfrm>
                <a:off x="10242219" y="3358299"/>
                <a:ext cx="25200" cy="1497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4FBC878-1366-F199-B813-6D3451687B6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36099" y="3352179"/>
                  <a:ext cx="374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C006622-0FFF-4AEE-C5E1-7929D879907E}"/>
                    </a:ext>
                  </a:extLst>
                </p14:cNvPr>
                <p14:cNvContentPartPr/>
                <p14:nvPr/>
              </p14:nvContentPartPr>
              <p14:xfrm>
                <a:off x="10222059" y="3426339"/>
                <a:ext cx="57960" cy="25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C006622-0FFF-4AEE-C5E1-7929D879907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15939" y="3420219"/>
                  <a:ext cx="70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CE2B5E5-FA0D-708E-D207-7225A7DA29B1}"/>
                    </a:ext>
                  </a:extLst>
                </p14:cNvPr>
                <p14:cNvContentPartPr/>
                <p14:nvPr/>
              </p14:nvContentPartPr>
              <p14:xfrm>
                <a:off x="10287579" y="3441459"/>
                <a:ext cx="47520" cy="83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CE2B5E5-FA0D-708E-D207-7225A7DA29B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81459" y="3435339"/>
                  <a:ext cx="59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4CD5C2-27E9-CB28-ED5B-A2A77BD3D1F5}"/>
                    </a:ext>
                  </a:extLst>
                </p14:cNvPr>
                <p14:cNvContentPartPr/>
                <p14:nvPr/>
              </p14:nvContentPartPr>
              <p14:xfrm>
                <a:off x="10308459" y="3457659"/>
                <a:ext cx="57960" cy="74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4CD5C2-27E9-CB28-ED5B-A2A77BD3D1F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02339" y="3451539"/>
                  <a:ext cx="702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4DCBC3C-38A1-66F3-C7E6-582121B37653}"/>
                    </a:ext>
                  </a:extLst>
                </p14:cNvPr>
                <p14:cNvContentPartPr/>
                <p14:nvPr/>
              </p14:nvContentPartPr>
              <p14:xfrm>
                <a:off x="10398459" y="3463059"/>
                <a:ext cx="43920" cy="59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4DCBC3C-38A1-66F3-C7E6-582121B3765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92339" y="3456939"/>
                  <a:ext cx="56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85DFE71-F208-C40A-B30B-BB278C398D25}"/>
                    </a:ext>
                  </a:extLst>
                </p14:cNvPr>
                <p14:cNvContentPartPr/>
                <p14:nvPr/>
              </p14:nvContentPartPr>
              <p14:xfrm>
                <a:off x="10461099" y="3478179"/>
                <a:ext cx="69120" cy="554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85DFE71-F208-C40A-B30B-BB278C398D2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454979" y="3472059"/>
                  <a:ext cx="813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F5B0F78-DA73-4D8C-7900-246CE04F94C0}"/>
                    </a:ext>
                  </a:extLst>
                </p14:cNvPr>
                <p14:cNvContentPartPr/>
                <p14:nvPr/>
              </p14:nvContentPartPr>
              <p14:xfrm>
                <a:off x="10529499" y="3450099"/>
                <a:ext cx="61560" cy="651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F5B0F78-DA73-4D8C-7900-246CE04F94C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23379" y="3443979"/>
                  <a:ext cx="73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837B063-442E-8A42-9768-D2F670B6F278}"/>
                    </a:ext>
                  </a:extLst>
                </p14:cNvPr>
                <p14:cNvContentPartPr/>
                <p14:nvPr/>
              </p14:nvContentPartPr>
              <p14:xfrm>
                <a:off x="10594659" y="3456219"/>
                <a:ext cx="69120" cy="756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837B063-442E-8A42-9768-D2F670B6F27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588539" y="3450099"/>
                  <a:ext cx="81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31B8881-7E5A-1692-A1D9-C6C0D9E6B03A}"/>
                    </a:ext>
                  </a:extLst>
                </p14:cNvPr>
                <p14:cNvContentPartPr/>
                <p14:nvPr/>
              </p14:nvContentPartPr>
              <p14:xfrm>
                <a:off x="10681419" y="3457659"/>
                <a:ext cx="44640" cy="75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31B8881-7E5A-1692-A1D9-C6C0D9E6B03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75299" y="3451539"/>
                  <a:ext cx="56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D481A11-A678-D3D5-CE8D-E74F3E442E93}"/>
                    </a:ext>
                  </a:extLst>
                </p14:cNvPr>
                <p14:cNvContentPartPr/>
                <p14:nvPr/>
              </p14:nvContentPartPr>
              <p14:xfrm>
                <a:off x="10751619" y="3451179"/>
                <a:ext cx="50760" cy="741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D481A11-A678-D3D5-CE8D-E74F3E442E9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745499" y="3445059"/>
                  <a:ext cx="63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DD80871-314C-D09A-F8CC-27262949C70B}"/>
                    </a:ext>
                  </a:extLst>
                </p14:cNvPr>
                <p14:cNvContentPartPr/>
                <p14:nvPr/>
              </p14:nvContentPartPr>
              <p14:xfrm>
                <a:off x="10783299" y="3449379"/>
                <a:ext cx="52560" cy="61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DD80871-314C-D09A-F8CC-27262949C70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77179" y="3443259"/>
                  <a:ext cx="648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D10D810-6717-9EC0-592E-FA5CB45E2FC2}"/>
                    </a:ext>
                  </a:extLst>
                </p14:cNvPr>
                <p14:cNvContentPartPr/>
                <p14:nvPr/>
              </p14:nvContentPartPr>
              <p14:xfrm>
                <a:off x="10964019" y="3441459"/>
                <a:ext cx="47520" cy="7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D10D810-6717-9EC0-592E-FA5CB45E2FC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57899" y="3435339"/>
                  <a:ext cx="59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7025BCC-9BE7-1347-1E93-511CB030A6FB}"/>
                    </a:ext>
                  </a:extLst>
                </p14:cNvPr>
                <p14:cNvContentPartPr/>
                <p14:nvPr/>
              </p14:nvContentPartPr>
              <p14:xfrm>
                <a:off x="11064819" y="3437859"/>
                <a:ext cx="81000" cy="74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7025BCC-9BE7-1347-1E93-511CB030A6F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58699" y="3431739"/>
                  <a:ext cx="932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02DF9C2-A855-7F1A-89A2-49D03A0D652F}"/>
                    </a:ext>
                  </a:extLst>
                </p14:cNvPr>
                <p14:cNvContentPartPr/>
                <p14:nvPr/>
              </p14:nvContentPartPr>
              <p14:xfrm>
                <a:off x="11124939" y="3442179"/>
                <a:ext cx="108720" cy="65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02DF9C2-A855-7F1A-89A2-49D03A0D652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118819" y="3436059"/>
                  <a:ext cx="1209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D57C8A4-B2CD-02C2-5C5B-5142E9FA2920}"/>
                    </a:ext>
                  </a:extLst>
                </p14:cNvPr>
                <p14:cNvContentPartPr/>
                <p14:nvPr/>
              </p14:nvContentPartPr>
              <p14:xfrm>
                <a:off x="11184339" y="3446499"/>
                <a:ext cx="75240" cy="93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D57C8A4-B2CD-02C2-5C5B-5142E9FA292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178219" y="3440379"/>
                  <a:ext cx="87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B809565-550A-759E-93A9-59EE62591491}"/>
                    </a:ext>
                  </a:extLst>
                </p14:cNvPr>
                <p14:cNvContentPartPr/>
                <p14:nvPr/>
              </p14:nvContentPartPr>
              <p14:xfrm>
                <a:off x="11228979" y="3456219"/>
                <a:ext cx="74880" cy="83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B809565-550A-759E-93A9-59EE6259149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22859" y="3450099"/>
                  <a:ext cx="87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317F07E-ADB4-5F6C-BB19-301C7972C6C5}"/>
                    </a:ext>
                  </a:extLst>
                </p14:cNvPr>
                <p14:cNvContentPartPr/>
                <p14:nvPr/>
              </p14:nvContentPartPr>
              <p14:xfrm>
                <a:off x="11276139" y="3464139"/>
                <a:ext cx="96840" cy="86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317F07E-ADB4-5F6C-BB19-301C7972C6C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270019" y="3458019"/>
                  <a:ext cx="1090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0685071-5C96-521F-973F-A700DC32F6CF}"/>
                    </a:ext>
                  </a:extLst>
                </p14:cNvPr>
                <p14:cNvContentPartPr/>
                <p14:nvPr/>
              </p14:nvContentPartPr>
              <p14:xfrm>
                <a:off x="11350299" y="3335619"/>
                <a:ext cx="74160" cy="75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0685071-5C96-521F-973F-A700DC32F6C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344179" y="3329499"/>
                  <a:ext cx="864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D0F7228-1AC7-AA21-0C5E-AB60581CBAD8}"/>
                    </a:ext>
                  </a:extLst>
                </p14:cNvPr>
                <p14:cNvContentPartPr/>
                <p14:nvPr/>
              </p14:nvContentPartPr>
              <p14:xfrm>
                <a:off x="11459379" y="3455859"/>
                <a:ext cx="30240" cy="712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D0F7228-1AC7-AA21-0C5E-AB60581CBAD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453259" y="3449739"/>
                  <a:ext cx="42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DD2D325-BFF8-A89F-D0E0-118C7497720E}"/>
                    </a:ext>
                  </a:extLst>
                </p14:cNvPr>
                <p14:cNvContentPartPr/>
                <p14:nvPr/>
              </p14:nvContentPartPr>
              <p14:xfrm>
                <a:off x="11455779" y="3449019"/>
                <a:ext cx="66600" cy="71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DD2D325-BFF8-A89F-D0E0-118C7497720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449659" y="3442899"/>
                  <a:ext cx="78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789D7D2-6649-ADCE-0BA2-AE5919F20BB7}"/>
                    </a:ext>
                  </a:extLst>
                </p14:cNvPr>
                <p14:cNvContentPartPr/>
                <p14:nvPr/>
              </p14:nvContentPartPr>
              <p14:xfrm>
                <a:off x="11638299" y="3276579"/>
                <a:ext cx="178560" cy="2577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789D7D2-6649-ADCE-0BA2-AE5919F20BB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632179" y="3270459"/>
                  <a:ext cx="1908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BAE77DB-70A7-0275-9ED3-D2D211C8A2D7}"/>
                    </a:ext>
                  </a:extLst>
                </p14:cNvPr>
                <p14:cNvContentPartPr/>
                <p14:nvPr/>
              </p14:nvContentPartPr>
              <p14:xfrm>
                <a:off x="11858619" y="3451539"/>
                <a:ext cx="47160" cy="109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BAE77DB-70A7-0275-9ED3-D2D211C8A2D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852499" y="3445419"/>
                  <a:ext cx="59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6703FBC-E599-D3D4-0790-53D2E98B8F47}"/>
                    </a:ext>
                  </a:extLst>
                </p14:cNvPr>
                <p14:cNvContentPartPr/>
                <p14:nvPr/>
              </p14:nvContentPartPr>
              <p14:xfrm>
                <a:off x="11894619" y="3478179"/>
                <a:ext cx="66960" cy="982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6703FBC-E599-D3D4-0790-53D2E98B8F4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888499" y="3472059"/>
                  <a:ext cx="792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ECD6482-428D-E2D5-392A-772BECC21790}"/>
                    </a:ext>
                  </a:extLst>
                </p14:cNvPr>
                <p14:cNvContentPartPr/>
                <p14:nvPr/>
              </p14:nvContentPartPr>
              <p14:xfrm>
                <a:off x="11532459" y="3283059"/>
                <a:ext cx="68760" cy="2883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ECD6482-428D-E2D5-392A-772BECC2179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526339" y="3276939"/>
                  <a:ext cx="810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0AFC339-445A-CA14-9DAA-603FA141CE9A}"/>
                    </a:ext>
                  </a:extLst>
                </p14:cNvPr>
                <p14:cNvContentPartPr/>
                <p14:nvPr/>
              </p14:nvContentPartPr>
              <p14:xfrm>
                <a:off x="10015059" y="3307539"/>
                <a:ext cx="106560" cy="326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0AFC339-445A-CA14-9DAA-603FA141CE9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08939" y="3301419"/>
                  <a:ext cx="11880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FF27D44-68D7-A4FC-B806-C922BAE0E0F7}"/>
              </a:ext>
            </a:extLst>
          </p:cNvPr>
          <p:cNvGrpSpPr/>
          <p:nvPr/>
        </p:nvGrpSpPr>
        <p:grpSpPr>
          <a:xfrm>
            <a:off x="10521219" y="4165779"/>
            <a:ext cx="919080" cy="228960"/>
            <a:chOff x="10521219" y="4165779"/>
            <a:chExt cx="91908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A261C13-968B-0FEB-3D46-5DD0EEF2CEBF}"/>
                    </a:ext>
                  </a:extLst>
                </p14:cNvPr>
                <p14:cNvContentPartPr/>
                <p14:nvPr/>
              </p14:nvContentPartPr>
              <p14:xfrm>
                <a:off x="10687539" y="4309059"/>
                <a:ext cx="3240" cy="25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A261C13-968B-0FEB-3D46-5DD0EEF2CEB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81419" y="4302939"/>
                  <a:ext cx="154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1E582B1-D9DB-B10C-F2DC-12ACE3F8FDE7}"/>
                    </a:ext>
                  </a:extLst>
                </p14:cNvPr>
                <p14:cNvContentPartPr/>
                <p14:nvPr/>
              </p14:nvContentPartPr>
              <p14:xfrm>
                <a:off x="10521219" y="4214739"/>
                <a:ext cx="91080" cy="10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1E582B1-D9DB-B10C-F2DC-12ACE3F8FDE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15099" y="4208619"/>
                  <a:ext cx="1033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B841E7A-7483-FCD1-EE8C-1C0D5A67E944}"/>
                    </a:ext>
                  </a:extLst>
                </p14:cNvPr>
                <p14:cNvContentPartPr/>
                <p14:nvPr/>
              </p14:nvContentPartPr>
              <p14:xfrm>
                <a:off x="10643259" y="4277019"/>
                <a:ext cx="78840" cy="75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B841E7A-7483-FCD1-EE8C-1C0D5A67E94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37139" y="4270899"/>
                  <a:ext cx="91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4F1AC8D-BD29-B8C0-DE9B-59D9684F2BAE}"/>
                    </a:ext>
                  </a:extLst>
                </p14:cNvPr>
                <p14:cNvContentPartPr/>
                <p14:nvPr/>
              </p14:nvContentPartPr>
              <p14:xfrm>
                <a:off x="10644699" y="4260459"/>
                <a:ext cx="68760" cy="60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4F1AC8D-BD29-B8C0-DE9B-59D9684F2BA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638579" y="4254339"/>
                  <a:ext cx="81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7D0A7C8-1013-768D-2A21-98BAC58D4D14}"/>
                    </a:ext>
                  </a:extLst>
                </p14:cNvPr>
                <p14:cNvContentPartPr/>
                <p14:nvPr/>
              </p14:nvContentPartPr>
              <p14:xfrm>
                <a:off x="10746939" y="4288179"/>
                <a:ext cx="104760" cy="85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7D0A7C8-1013-768D-2A21-98BAC58D4D1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740819" y="4282059"/>
                  <a:ext cx="117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0205CD2-08AB-CF44-BB66-96760A75BCB0}"/>
                    </a:ext>
                  </a:extLst>
                </p14:cNvPr>
                <p14:cNvContentPartPr/>
                <p14:nvPr/>
              </p14:nvContentPartPr>
              <p14:xfrm>
                <a:off x="10863219" y="4165779"/>
                <a:ext cx="11880" cy="216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0205CD2-08AB-CF44-BB66-96760A75BCB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857099" y="4159659"/>
                  <a:ext cx="24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47C07D3-881A-DCDA-F1C4-A909C7AA9555}"/>
                    </a:ext>
                  </a:extLst>
                </p14:cNvPr>
                <p14:cNvContentPartPr/>
                <p14:nvPr/>
              </p14:nvContentPartPr>
              <p14:xfrm>
                <a:off x="10834779" y="4295379"/>
                <a:ext cx="83520" cy="176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47C07D3-881A-DCDA-F1C4-A909C7AA955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828659" y="4289259"/>
                  <a:ext cx="95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11BBF1D-02E1-3620-3C0C-79AD6479B1E8}"/>
                    </a:ext>
                  </a:extLst>
                </p14:cNvPr>
                <p14:cNvContentPartPr/>
                <p14:nvPr/>
              </p14:nvContentPartPr>
              <p14:xfrm>
                <a:off x="10950339" y="4279179"/>
                <a:ext cx="52200" cy="106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11BBF1D-02E1-3620-3C0C-79AD6479B1E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944219" y="4273059"/>
                  <a:ext cx="64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29B1A2E-8312-7E75-4873-7277F7B0FD2A}"/>
                    </a:ext>
                  </a:extLst>
                </p14:cNvPr>
                <p14:cNvContentPartPr/>
                <p14:nvPr/>
              </p14:nvContentPartPr>
              <p14:xfrm>
                <a:off x="10980219" y="4280259"/>
                <a:ext cx="91440" cy="90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29B1A2E-8312-7E75-4873-7277F7B0FD2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974099" y="4274139"/>
                  <a:ext cx="103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7E82FE3-A508-4DC2-D341-5AC53C09A498}"/>
                    </a:ext>
                  </a:extLst>
                </p14:cNvPr>
                <p14:cNvContentPartPr/>
                <p14:nvPr/>
              </p14:nvContentPartPr>
              <p14:xfrm>
                <a:off x="11078139" y="4318059"/>
                <a:ext cx="184680" cy="42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7E82FE3-A508-4DC2-D341-5AC53C09A49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072019" y="4311939"/>
                  <a:ext cx="196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63B90DA-2F44-091E-4D24-E7D47A9223CC}"/>
                    </a:ext>
                  </a:extLst>
                </p14:cNvPr>
                <p14:cNvContentPartPr/>
                <p14:nvPr/>
              </p14:nvContentPartPr>
              <p14:xfrm>
                <a:off x="11196579" y="4270539"/>
                <a:ext cx="21960" cy="1242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63B90DA-2F44-091E-4D24-E7D47A9223C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190459" y="4264419"/>
                  <a:ext cx="34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D3F7272-3559-06E6-9C21-4AD03FAA365F}"/>
                    </a:ext>
                  </a:extLst>
                </p14:cNvPr>
                <p14:cNvContentPartPr/>
                <p14:nvPr/>
              </p14:nvContentPartPr>
              <p14:xfrm>
                <a:off x="11259939" y="4211499"/>
                <a:ext cx="180360" cy="1774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D3F7272-3559-06E6-9C21-4AD03FAA365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53819" y="4205379"/>
                  <a:ext cx="19260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B829B4A-B914-4A91-3751-E7B2F73C687A}"/>
              </a:ext>
            </a:extLst>
          </p:cNvPr>
          <p:cNvGrpSpPr/>
          <p:nvPr/>
        </p:nvGrpSpPr>
        <p:grpSpPr>
          <a:xfrm>
            <a:off x="8852619" y="4633419"/>
            <a:ext cx="674640" cy="338760"/>
            <a:chOff x="8852619" y="4633419"/>
            <a:chExt cx="674640" cy="33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10BE018-2058-D5E1-B5E5-6D0658ACBD67}"/>
                    </a:ext>
                  </a:extLst>
                </p14:cNvPr>
                <p14:cNvContentPartPr/>
                <p14:nvPr/>
              </p14:nvContentPartPr>
              <p14:xfrm>
                <a:off x="8852619" y="4757259"/>
                <a:ext cx="96840" cy="34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10BE018-2058-D5E1-B5E5-6D0658ACBD6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846499" y="4751139"/>
                  <a:ext cx="109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534AEC2-5716-EA09-B31B-D99110A0DAC8}"/>
                    </a:ext>
                  </a:extLst>
                </p14:cNvPr>
                <p14:cNvContentPartPr/>
                <p14:nvPr/>
              </p14:nvContentPartPr>
              <p14:xfrm>
                <a:off x="8879259" y="4855179"/>
                <a:ext cx="87480" cy="259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534AEC2-5716-EA09-B31B-D99110A0DAC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873139" y="4849059"/>
                  <a:ext cx="99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F11E616-C8C1-1589-ABB5-DC464471D690}"/>
                    </a:ext>
                  </a:extLst>
                </p14:cNvPr>
                <p14:cNvContentPartPr/>
                <p14:nvPr/>
              </p14:nvContentPartPr>
              <p14:xfrm>
                <a:off x="9072939" y="4665099"/>
                <a:ext cx="38520" cy="233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F11E616-C8C1-1589-ABB5-DC464471D69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066819" y="4658979"/>
                  <a:ext cx="507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42A2DB0-2E03-D811-F633-D7EA84A16639}"/>
                    </a:ext>
                  </a:extLst>
                </p14:cNvPr>
                <p14:cNvContentPartPr/>
                <p14:nvPr/>
              </p14:nvContentPartPr>
              <p14:xfrm>
                <a:off x="9135579" y="4807659"/>
                <a:ext cx="109080" cy="91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42A2DB0-2E03-D811-F633-D7EA84A1663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29459" y="4801539"/>
                  <a:ext cx="1213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301E390-839F-1B18-FAB2-54150C7B0ED6}"/>
                    </a:ext>
                  </a:extLst>
                </p14:cNvPr>
                <p14:cNvContentPartPr/>
                <p14:nvPr/>
              </p14:nvContentPartPr>
              <p14:xfrm>
                <a:off x="9275259" y="4658619"/>
                <a:ext cx="14040" cy="313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301E390-839F-1B18-FAB2-54150C7B0ED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69139" y="4652499"/>
                  <a:ext cx="2628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ABC720C-2319-6F6A-6762-E3F93ED5EBC3}"/>
                    </a:ext>
                  </a:extLst>
                </p14:cNvPr>
                <p14:cNvContentPartPr/>
                <p14:nvPr/>
              </p14:nvContentPartPr>
              <p14:xfrm>
                <a:off x="9336459" y="4803339"/>
                <a:ext cx="58320" cy="90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ABC720C-2319-6F6A-6762-E3F93ED5EBC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30339" y="4797219"/>
                  <a:ext cx="70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67553DB-F173-D962-2B57-5DCFD0DD3122}"/>
                    </a:ext>
                  </a:extLst>
                </p14:cNvPr>
                <p14:cNvContentPartPr/>
                <p14:nvPr/>
              </p14:nvContentPartPr>
              <p14:xfrm>
                <a:off x="9392979" y="4794699"/>
                <a:ext cx="60840" cy="74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67553DB-F173-D962-2B57-5DCFD0DD312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86859" y="4788579"/>
                  <a:ext cx="73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7978BE6-C1D4-B69A-ED4D-55B92EFF60B9}"/>
                    </a:ext>
                  </a:extLst>
                </p14:cNvPr>
                <p14:cNvContentPartPr/>
                <p14:nvPr/>
              </p14:nvContentPartPr>
              <p14:xfrm>
                <a:off x="9520779" y="4633419"/>
                <a:ext cx="6480" cy="3016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7978BE6-C1D4-B69A-ED4D-55B92EFF60B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14659" y="4627299"/>
                  <a:ext cx="1872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934CB8A-E764-BFA0-91C6-E6651486BE56}"/>
              </a:ext>
            </a:extLst>
          </p:cNvPr>
          <p:cNvGrpSpPr/>
          <p:nvPr/>
        </p:nvGrpSpPr>
        <p:grpSpPr>
          <a:xfrm>
            <a:off x="9694299" y="4633779"/>
            <a:ext cx="2290680" cy="421200"/>
            <a:chOff x="9694299" y="4633779"/>
            <a:chExt cx="229068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0B27C8A-326A-772C-1B8F-2DB11B2C0C01}"/>
                    </a:ext>
                  </a:extLst>
                </p14:cNvPr>
                <p14:cNvContentPartPr/>
                <p14:nvPr/>
              </p14:nvContentPartPr>
              <p14:xfrm>
                <a:off x="9694299" y="4777779"/>
                <a:ext cx="75240" cy="10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0B27C8A-326A-772C-1B8F-2DB11B2C0C0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88179" y="4771659"/>
                  <a:ext cx="87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D7F1026-114B-4BFF-FC7B-D174F3FC835A}"/>
                    </a:ext>
                  </a:extLst>
                </p14:cNvPr>
                <p14:cNvContentPartPr/>
                <p14:nvPr/>
              </p14:nvContentPartPr>
              <p14:xfrm>
                <a:off x="9932619" y="4633779"/>
                <a:ext cx="3960" cy="1425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D7F1026-114B-4BFF-FC7B-D174F3FC835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26499" y="4627659"/>
                  <a:ext cx="16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1B57407-CA36-9938-DCB4-6A697349FCB8}"/>
                    </a:ext>
                  </a:extLst>
                </p14:cNvPr>
                <p14:cNvContentPartPr/>
                <p14:nvPr/>
              </p14:nvContentPartPr>
              <p14:xfrm>
                <a:off x="9846939" y="4845819"/>
                <a:ext cx="123840" cy="38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1B57407-CA36-9938-DCB4-6A697349FCB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840819" y="4839699"/>
                  <a:ext cx="136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C81E7B7-6265-C944-82C8-7C4240DB9437}"/>
                    </a:ext>
                  </a:extLst>
                </p14:cNvPr>
                <p14:cNvContentPartPr/>
                <p14:nvPr/>
              </p14:nvContentPartPr>
              <p14:xfrm>
                <a:off x="9920019" y="4935459"/>
                <a:ext cx="92160" cy="119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C81E7B7-6265-C944-82C8-7C4240DB943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913899" y="4929339"/>
                  <a:ext cx="104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CED1F0A-59B5-DB45-3746-D1E74E0B1A99}"/>
                    </a:ext>
                  </a:extLst>
                </p14:cNvPr>
                <p14:cNvContentPartPr/>
                <p14:nvPr/>
              </p14:nvContentPartPr>
              <p14:xfrm>
                <a:off x="10013259" y="4929339"/>
                <a:ext cx="73440" cy="104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CED1F0A-59B5-DB45-3746-D1E74E0B1A9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007139" y="4923219"/>
                  <a:ext cx="85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723450A-F352-D8C6-8E37-5DCD450227A0}"/>
                    </a:ext>
                  </a:extLst>
                </p14:cNvPr>
                <p14:cNvContentPartPr/>
                <p14:nvPr/>
              </p14:nvContentPartPr>
              <p14:xfrm>
                <a:off x="10162299" y="4845819"/>
                <a:ext cx="125280" cy="72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723450A-F352-D8C6-8E37-5DCD450227A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156179" y="4839699"/>
                  <a:ext cx="1375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2FEED85-F4FC-D88C-8349-E8903A62FEAF}"/>
                    </a:ext>
                  </a:extLst>
                </p14:cNvPr>
                <p14:cNvContentPartPr/>
                <p14:nvPr/>
              </p14:nvContentPartPr>
              <p14:xfrm>
                <a:off x="10237539" y="4782819"/>
                <a:ext cx="10800" cy="1274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2FEED85-F4FC-D88C-8349-E8903A62FEA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231419" y="4776699"/>
                  <a:ext cx="23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5258143-EB30-FEFC-0D55-9CEA2AE7D62A}"/>
                    </a:ext>
                  </a:extLst>
                </p14:cNvPr>
                <p14:cNvContentPartPr/>
                <p14:nvPr/>
              </p14:nvContentPartPr>
              <p14:xfrm>
                <a:off x="10336899" y="4805499"/>
                <a:ext cx="59400" cy="748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5258143-EB30-FEFC-0D55-9CEA2AE7D62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30779" y="4799379"/>
                  <a:ext cx="716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A0E5EBC-C50D-A6E3-ACD8-BD845B92EEB0}"/>
                    </a:ext>
                  </a:extLst>
                </p14:cNvPr>
                <p14:cNvContentPartPr/>
                <p14:nvPr/>
              </p14:nvContentPartPr>
              <p14:xfrm>
                <a:off x="10453899" y="4804059"/>
                <a:ext cx="73440" cy="74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A0E5EBC-C50D-A6E3-ACD8-BD845B92EEB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47779" y="4797939"/>
                  <a:ext cx="85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3522EC8-2993-0135-C2F2-2ACD7B96D47C}"/>
                    </a:ext>
                  </a:extLst>
                </p14:cNvPr>
                <p14:cNvContentPartPr/>
                <p14:nvPr/>
              </p14:nvContentPartPr>
              <p14:xfrm>
                <a:off x="10531299" y="4809459"/>
                <a:ext cx="71280" cy="119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3522EC8-2993-0135-C2F2-2ACD7B96D47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525179" y="4803339"/>
                  <a:ext cx="83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7D404FA-E950-94A7-68CE-66D3733C92CD}"/>
                    </a:ext>
                  </a:extLst>
                </p14:cNvPr>
                <p14:cNvContentPartPr/>
                <p14:nvPr/>
              </p14:nvContentPartPr>
              <p14:xfrm>
                <a:off x="10599699" y="4815579"/>
                <a:ext cx="88920" cy="97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7D404FA-E950-94A7-68CE-66D3733C92C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93579" y="4809459"/>
                  <a:ext cx="101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00BBC37-F60E-F5B0-389E-26CF8049B296}"/>
                    </a:ext>
                  </a:extLst>
                </p14:cNvPr>
                <p14:cNvContentPartPr/>
                <p14:nvPr/>
              </p14:nvContentPartPr>
              <p14:xfrm>
                <a:off x="10399179" y="4811979"/>
                <a:ext cx="55080" cy="83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00BBC37-F60E-F5B0-389E-26CF8049B29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393059" y="4805859"/>
                  <a:ext cx="67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9B964F2-6480-B6A4-5444-CADF75F1B8F0}"/>
                    </a:ext>
                  </a:extLst>
                </p14:cNvPr>
                <p14:cNvContentPartPr/>
                <p14:nvPr/>
              </p14:nvContentPartPr>
              <p14:xfrm>
                <a:off x="10400979" y="4815939"/>
                <a:ext cx="98640" cy="75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9B964F2-6480-B6A4-5444-CADF75F1B8F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94859" y="4809819"/>
                  <a:ext cx="110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F42B646-713A-5663-9AA3-DD3F04844777}"/>
                    </a:ext>
                  </a:extLst>
                </p14:cNvPr>
                <p14:cNvContentPartPr/>
                <p14:nvPr/>
              </p14:nvContentPartPr>
              <p14:xfrm>
                <a:off x="10705539" y="4809459"/>
                <a:ext cx="69120" cy="1040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F42B646-713A-5663-9AA3-DD3F0484477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99419" y="4803339"/>
                  <a:ext cx="81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6D87999-5212-EBA7-F7EC-A83978AD0944}"/>
                    </a:ext>
                  </a:extLst>
                </p14:cNvPr>
                <p14:cNvContentPartPr/>
                <p14:nvPr/>
              </p14:nvContentPartPr>
              <p14:xfrm>
                <a:off x="10814619" y="4809819"/>
                <a:ext cx="97920" cy="1112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6D87999-5212-EBA7-F7EC-A83978AD094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808499" y="4803699"/>
                  <a:ext cx="1101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86709B5-4AA8-EC6E-49CD-B879D25696C3}"/>
                    </a:ext>
                  </a:extLst>
                </p14:cNvPr>
                <p14:cNvContentPartPr/>
                <p14:nvPr/>
              </p14:nvContentPartPr>
              <p14:xfrm>
                <a:off x="10904979" y="4822779"/>
                <a:ext cx="63360" cy="860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86709B5-4AA8-EC6E-49CD-B879D25696C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98859" y="4816659"/>
                  <a:ext cx="75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24B51C7-9793-A3D9-60FE-AD57FF41B040}"/>
                    </a:ext>
                  </a:extLst>
                </p14:cNvPr>
                <p14:cNvContentPartPr/>
                <p14:nvPr/>
              </p14:nvContentPartPr>
              <p14:xfrm>
                <a:off x="11036019" y="4848339"/>
                <a:ext cx="87840" cy="14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24B51C7-9793-A3D9-60FE-AD57FF41B04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029899" y="4842219"/>
                  <a:ext cx="100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5401511-6B9F-B07A-7864-2DE93779592D}"/>
                    </a:ext>
                  </a:extLst>
                </p14:cNvPr>
                <p14:cNvContentPartPr/>
                <p14:nvPr/>
              </p14:nvContentPartPr>
              <p14:xfrm>
                <a:off x="11198019" y="4796139"/>
                <a:ext cx="84240" cy="107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5401511-6B9F-B07A-7864-2DE93779592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91899" y="4790019"/>
                  <a:ext cx="96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F756382-CBC8-183C-E183-EAF6E7685AE0}"/>
                    </a:ext>
                  </a:extLst>
                </p14:cNvPr>
                <p14:cNvContentPartPr/>
                <p14:nvPr/>
              </p14:nvContentPartPr>
              <p14:xfrm>
                <a:off x="11311779" y="4812699"/>
                <a:ext cx="115560" cy="100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F756382-CBC8-183C-E183-EAF6E7685AE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305659" y="4806579"/>
                  <a:ext cx="1278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914D5B3-BD53-D707-71A8-031F856DA789}"/>
                    </a:ext>
                  </a:extLst>
                </p14:cNvPr>
                <p14:cNvContentPartPr/>
                <p14:nvPr/>
              </p14:nvContentPartPr>
              <p14:xfrm>
                <a:off x="11450379" y="4659699"/>
                <a:ext cx="22320" cy="2700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914D5B3-BD53-D707-71A8-031F856DA78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444259" y="4653579"/>
                  <a:ext cx="345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ED3BD1F-9265-A8C3-18D5-64023E0FCE57}"/>
                    </a:ext>
                  </a:extLst>
                </p14:cNvPr>
                <p14:cNvContentPartPr/>
                <p14:nvPr/>
              </p14:nvContentPartPr>
              <p14:xfrm>
                <a:off x="11415819" y="4830699"/>
                <a:ext cx="92520" cy="19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ED3BD1F-9265-A8C3-18D5-64023E0FCE5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409699" y="4824579"/>
                  <a:ext cx="104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503A620-FA5C-E9B2-BF43-AFC133C2B294}"/>
                    </a:ext>
                  </a:extLst>
                </p14:cNvPr>
                <p14:cNvContentPartPr/>
                <p14:nvPr/>
              </p14:nvContentPartPr>
              <p14:xfrm>
                <a:off x="11556579" y="4808379"/>
                <a:ext cx="53280" cy="1188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503A620-FA5C-E9B2-BF43-AFC133C2B29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550459" y="4802259"/>
                  <a:ext cx="65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D7E7D63-FD92-C31F-6D2B-0923BD29BAF7}"/>
                    </a:ext>
                  </a:extLst>
                </p14:cNvPr>
                <p14:cNvContentPartPr/>
                <p14:nvPr/>
              </p14:nvContentPartPr>
              <p14:xfrm>
                <a:off x="11589699" y="4835019"/>
                <a:ext cx="65520" cy="75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D7E7D63-FD92-C31F-6D2B-0923BD29BAF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583579" y="4828899"/>
                  <a:ext cx="77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96A095C-DE04-0C70-A4E1-E874F5341D92}"/>
                    </a:ext>
                  </a:extLst>
                </p14:cNvPr>
                <p14:cNvContentPartPr/>
                <p14:nvPr/>
              </p14:nvContentPartPr>
              <p14:xfrm>
                <a:off x="11721459" y="4854459"/>
                <a:ext cx="116640" cy="15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96A095C-DE04-0C70-A4E1-E874F5341D9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715339" y="4848339"/>
                  <a:ext cx="128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DBBBD52-31EC-485A-6BCD-A2448E135682}"/>
                    </a:ext>
                  </a:extLst>
                </p14:cNvPr>
                <p14:cNvContentPartPr/>
                <p14:nvPr/>
              </p14:nvContentPartPr>
              <p14:xfrm>
                <a:off x="11751339" y="4819539"/>
                <a:ext cx="42120" cy="102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DBBBD52-31EC-485A-6BCD-A2448E13568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745219" y="4813419"/>
                  <a:ext cx="54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4AFFFA3-754B-A66B-CEE3-B4A240416048}"/>
                    </a:ext>
                  </a:extLst>
                </p14:cNvPr>
                <p14:cNvContentPartPr/>
                <p14:nvPr/>
              </p14:nvContentPartPr>
              <p14:xfrm>
                <a:off x="11848899" y="4750059"/>
                <a:ext cx="136080" cy="1512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4AFFFA3-754B-A66B-CEE3-B4A24041604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842779" y="4743939"/>
                  <a:ext cx="148320" cy="163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957843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4383F-E8EE-D411-C3EC-05871DC4F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68C73-E4E6-44DE-A51A-899A59BB4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6745755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Test your understanding 1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4D53335B-7122-6E57-FF57-EBB88A5807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4E70F7F3-9AE5-F4F7-8674-D0084D122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BB857-D9F8-74F2-3311-00F3B4320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26" y="818395"/>
            <a:ext cx="5395027" cy="25097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9A44D7-21B3-CD30-5C4C-497FFC1DE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1515" y="2833475"/>
            <a:ext cx="4459659" cy="371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2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2B5C-CE4B-22FE-8983-2D0188ABC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8332"/>
            <a:ext cx="10287000" cy="621086"/>
          </a:xfrm>
        </p:spPr>
        <p:txBody>
          <a:bodyPr/>
          <a:lstStyle/>
          <a:p>
            <a:r>
              <a:rPr lang="en-GB" dirty="0"/>
              <a:t>STARTER (Prerequisite atom check):</a:t>
            </a:r>
          </a:p>
        </p:txBody>
      </p:sp>
      <p:pic>
        <p:nvPicPr>
          <p:cNvPr id="5" name="Picture 4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7DF5F2C5-7694-CE6D-8937-8C104C8A63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4EF228-B182-4789-44F1-D80BEBD38524}"/>
                  </a:ext>
                </a:extLst>
              </p:cNvPr>
              <p:cNvSpPr txBox="1"/>
              <p:nvPr/>
            </p:nvSpPr>
            <p:spPr>
              <a:xfrm>
                <a:off x="423582" y="1371520"/>
                <a:ext cx="9560859" cy="1617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GB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r>
                  <a:rPr lang="en-GB" dirty="0"/>
                  <a:t>Find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GB" dirty="0"/>
              </a:p>
              <a:p>
                <a:pPr marL="342900" indent="-342900">
                  <a:buAutoNum type="arabicParenR"/>
                </a:pPr>
                <a:endParaRPr lang="en-GB" dirty="0"/>
              </a:p>
              <a:p>
                <a:pPr marL="342900" indent="-342900">
                  <a:buAutoNum type="arabicParenR"/>
                </a:pPr>
                <a:r>
                  <a:rPr lang="en-GB" dirty="0"/>
                  <a:t>Find the area bounded by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-axis and the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34EF228-B182-4789-44F1-D80BEBD38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82" y="1371520"/>
                <a:ext cx="9560859" cy="1617622"/>
              </a:xfrm>
              <a:prstGeom prst="rect">
                <a:avLst/>
              </a:prstGeom>
              <a:blipFill>
                <a:blip r:embed="rId3"/>
                <a:stretch>
                  <a:fillRect l="-510" t="-33962" b="-1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09EB3D-7512-DB02-8B46-5B1B9629403B}"/>
                  </a:ext>
                </a:extLst>
              </p:cNvPr>
              <p:cNvSpPr txBox="1"/>
              <p:nvPr/>
            </p:nvSpPr>
            <p:spPr>
              <a:xfrm>
                <a:off x="2865120" y="1224881"/>
                <a:ext cx="1524000" cy="65210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²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09EB3D-7512-DB02-8B46-5B1B96294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20" y="1224881"/>
                <a:ext cx="1524000" cy="6521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6A1253-5BB3-EA7A-E9A4-C87498F135AE}"/>
                  </a:ext>
                </a:extLst>
              </p:cNvPr>
              <p:cNvSpPr txBox="1"/>
              <p:nvPr/>
            </p:nvSpPr>
            <p:spPr>
              <a:xfrm>
                <a:off x="2865120" y="1962773"/>
                <a:ext cx="661851" cy="61273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38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56A1253-5BB3-EA7A-E9A4-C87498F13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120" y="1962773"/>
                <a:ext cx="661851" cy="6127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F97451-9E79-FBE0-3BD1-CA5107A6A9F6}"/>
                  </a:ext>
                </a:extLst>
              </p:cNvPr>
              <p:cNvSpPr txBox="1"/>
              <p:nvPr/>
            </p:nvSpPr>
            <p:spPr>
              <a:xfrm>
                <a:off x="9837420" y="2524845"/>
                <a:ext cx="874123" cy="61093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F97451-9E79-FBE0-3BD1-CA5107A6A9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7420" y="2524845"/>
                <a:ext cx="874123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62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5830-C825-A2CE-8A7F-4FE8EAB1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Unit 12.1 – Integration as the limit of summation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7223-1457-B5D9-04C0-266968D9D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85997"/>
            <a:ext cx="10287000" cy="3675891"/>
          </a:xfrm>
        </p:spPr>
        <p:txBody>
          <a:bodyPr/>
          <a:lstStyle/>
          <a:p>
            <a:r>
              <a:rPr lang="en-GB" dirty="0"/>
              <a:t>To understand integration as the limit of a summation;</a:t>
            </a:r>
          </a:p>
          <a:p>
            <a:r>
              <a:rPr lang="en-GB" dirty="0"/>
              <a:t>To be able to calculate summations of area using integration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1FACEC91-1622-18C3-0DEB-D9F39CD1AF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183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C52D1-2C80-8434-9E59-3100D2D92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10F5-41AC-0B5D-1963-5F8CC5C4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566" y="94264"/>
            <a:ext cx="7750628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Integration as a limit of summation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58A13C66-5D11-EA90-07F7-FD83FA8F7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35081136-A065-549E-F8E6-411C5650F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AD1FFC-EE62-2416-F16B-95013E619245}"/>
                  </a:ext>
                </a:extLst>
              </p:cNvPr>
              <p:cNvSpPr txBox="1"/>
              <p:nvPr/>
            </p:nvSpPr>
            <p:spPr>
              <a:xfrm>
                <a:off x="130628" y="715484"/>
                <a:ext cx="11930743" cy="3213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We learned during AS mathematics that the area,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𝐴</m:t>
                    </m:r>
                  </m:oMath>
                </a14:m>
                <a:r>
                  <a:rPr lang="en-GB" dirty="0"/>
                  <a:t>, </a:t>
                </a:r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bounded between a curve with equation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𝑓</m:t>
                    </m:r>
                    <m:d>
                      <m:dPr>
                        <m:ctrlP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and the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𝑥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-axis between two lines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𝑥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=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𝑎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𝑥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=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𝑏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is given by</a:t>
                </a:r>
              </a:p>
              <a:p>
                <a:endParaRPr lang="en-GB" sz="24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b="0" dirty="0"/>
              </a:p>
              <a:p>
                <a:endParaRPr lang="en-GB" b="0" dirty="0"/>
              </a:p>
              <a:p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But... Did you ever stop to think about this notation? Where it came from?</a:t>
                </a:r>
              </a:p>
              <a:p>
                <a:endParaRPr lang="en-GB" sz="2400" dirty="0">
                  <a:latin typeface="DengXian" panose="02010600030101010101" pitchFamily="2" charset="-122"/>
                  <a:ea typeface="DengXian" panose="02010600030101010101" pitchFamily="2" charset="-122"/>
                </a:endParaRPr>
              </a:p>
              <a:p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If so... you’re in luck!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BAD1FFC-EE62-2416-F16B-95013E619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" y="715484"/>
                <a:ext cx="11930743" cy="3213637"/>
              </a:xfrm>
              <a:prstGeom prst="rect">
                <a:avLst/>
              </a:prstGeom>
              <a:blipFill>
                <a:blip r:embed="rId3"/>
                <a:stretch>
                  <a:fillRect l="-766" t="-1326" b="-34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2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E015B-0230-67C0-FA5D-5EC7EDFC3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0A02-F859-74AC-270F-3B54D8F3B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566" y="94264"/>
            <a:ext cx="7750628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Integration as a limit of summation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357D5796-8912-0055-36FD-346744AA96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831CAAA2-5FDA-8B30-783B-E9FB18B52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A2F226-F0EA-69F9-DEC3-2313C97712CF}"/>
                  </a:ext>
                </a:extLst>
              </p:cNvPr>
              <p:cNvSpPr txBox="1"/>
              <p:nvPr/>
            </p:nvSpPr>
            <p:spPr>
              <a:xfrm>
                <a:off x="130628" y="715484"/>
                <a:ext cx="119307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Consider finding the area underneath the curve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𝑓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(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)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, between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𝑎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𝑏</m:t>
                    </m:r>
                  </m:oMath>
                </a14:m>
                <a:r>
                  <a:rPr lang="en-GB" sz="2400" dirty="0">
                    <a:latin typeface="DengXian" panose="02010600030101010101" pitchFamily="2" charset="-122"/>
                    <a:ea typeface="DengXian" panose="02010600030101010101" pitchFamily="2" charset="-122"/>
                  </a:rPr>
                  <a:t> :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4A2F226-F0EA-69F9-DEC3-2313C9771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8" y="715484"/>
                <a:ext cx="11930743" cy="461665"/>
              </a:xfrm>
              <a:prstGeom prst="rect">
                <a:avLst/>
              </a:prstGeom>
              <a:blipFill>
                <a:blip r:embed="rId4"/>
                <a:stretch>
                  <a:fillRect l="-766" t="-9211" b="-30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red dotted line on a white background&#10;&#10;AI-generated content may be incorrect.">
            <a:extLst>
              <a:ext uri="{FF2B5EF4-FFF2-40B4-BE49-F238E27FC236}">
                <a16:creationId xmlns:a16="http://schemas.microsoft.com/office/drawing/2014/main" id="{46A30A7C-074D-E054-7CF0-275E2C7016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048" y="1967122"/>
            <a:ext cx="5173663" cy="34898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95C08F7D-38C9-2C47-B26B-403082D2CE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35720" y="1704999"/>
                <a:ext cx="1218474" cy="524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kern="100">
                          <a:solidFill>
                            <a:srgbClr val="EE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2000" i="1" kern="100">
                          <a:solidFill>
                            <a:srgbClr val="EE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000" i="1" kern="100">
                          <a:solidFill>
                            <a:srgbClr val="EE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GB" sz="2000" i="1" kern="100">
                          <a:solidFill>
                            <a:srgbClr val="EE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2000" i="1" kern="100">
                          <a:solidFill>
                            <a:srgbClr val="EE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000" i="1" kern="100">
                          <a:solidFill>
                            <a:srgbClr val="EE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2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95C08F7D-38C9-2C47-B26B-403082D2C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35720" y="1704999"/>
                <a:ext cx="1218474" cy="524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198026FD-7312-4EDD-3821-012A86DC1B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59300" y="5340540"/>
                <a:ext cx="404586" cy="362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kern="100">
                          <a:solidFill>
                            <a:srgbClr val="EE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GB" sz="2000" kern="10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198026FD-7312-4EDD-3821-012A86DC1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9300" y="5340540"/>
                <a:ext cx="404586" cy="3623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13D026B2-37DB-ABAC-E73E-76BBD0BD2B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93837" y="5356696"/>
                <a:ext cx="404586" cy="362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kern="100" smtClean="0">
                          <a:solidFill>
                            <a:srgbClr val="EE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GB" sz="2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13D026B2-37DB-ABAC-E73E-76BBD0BD2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93837" y="5356696"/>
                <a:ext cx="404586" cy="3623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1AE2C71-928E-54B0-C253-5877E9FC7A3D}"/>
              </a:ext>
            </a:extLst>
          </p:cNvPr>
          <p:cNvSpPr txBox="1"/>
          <p:nvPr/>
        </p:nvSpPr>
        <p:spPr>
          <a:xfrm>
            <a:off x="209005" y="1436914"/>
            <a:ext cx="3413033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engXian" panose="02010600030101010101" pitchFamily="2" charset="-122"/>
                <a:ea typeface="DengXian" panose="02010600030101010101" pitchFamily="2" charset="-122"/>
              </a:rPr>
              <a:t>We could perhaps estimate it by splitting it into two rectangles?</a:t>
            </a:r>
          </a:p>
        </p:txBody>
      </p:sp>
      <p:pic>
        <p:nvPicPr>
          <p:cNvPr id="12" name="Picture 11" descr="A graph with a red line&#10;&#10;AI-generated content may be incorrect.">
            <a:extLst>
              <a:ext uri="{FF2B5EF4-FFF2-40B4-BE49-F238E27FC236}">
                <a16:creationId xmlns:a16="http://schemas.microsoft.com/office/drawing/2014/main" id="{B2E59978-8DB9-FB68-B5B1-8686D46E0B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92046" y="1704999"/>
            <a:ext cx="5173665" cy="37520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A9A105-6757-2CF4-E62C-737865CC5C18}"/>
              </a:ext>
            </a:extLst>
          </p:cNvPr>
          <p:cNvSpPr txBox="1"/>
          <p:nvPr/>
        </p:nvSpPr>
        <p:spPr>
          <a:xfrm>
            <a:off x="209004" y="2828835"/>
            <a:ext cx="341303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DengXian" panose="02010600030101010101" pitchFamily="2" charset="-122"/>
                <a:ea typeface="DengXian" panose="02010600030101010101" pitchFamily="2" charset="-122"/>
              </a:rPr>
              <a:t>We can see that using more rectangles would give a more accurate approximation:</a:t>
            </a:r>
          </a:p>
        </p:txBody>
      </p:sp>
      <p:pic>
        <p:nvPicPr>
          <p:cNvPr id="15" name="Picture 14" descr="A graph with a red line&#10;&#10;AI-generated content may be incorrect.">
            <a:extLst>
              <a:ext uri="{FF2B5EF4-FFF2-40B4-BE49-F238E27FC236}">
                <a16:creationId xmlns:a16="http://schemas.microsoft.com/office/drawing/2014/main" id="{65069C25-3561-269B-7EEF-1507335598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2045" y="1767840"/>
            <a:ext cx="5243674" cy="3689173"/>
          </a:xfrm>
          <a:prstGeom prst="rect">
            <a:avLst/>
          </a:prstGeom>
        </p:spPr>
      </p:pic>
      <p:pic>
        <p:nvPicPr>
          <p:cNvPr id="16" name="Picture 15" descr="A graph of a person standing on a staircase&#10;&#10;AI-generated content may be incorrect.">
            <a:extLst>
              <a:ext uri="{FF2B5EF4-FFF2-40B4-BE49-F238E27FC236}">
                <a16:creationId xmlns:a16="http://schemas.microsoft.com/office/drawing/2014/main" id="{A25F176A-6CC0-8C8A-400D-C3DB9068A6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2049" y="1715828"/>
            <a:ext cx="5233670" cy="37520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2F3C55B-3022-DF03-46FD-B60B79B6886F}"/>
              </a:ext>
            </a:extLst>
          </p:cNvPr>
          <p:cNvSpPr txBox="1"/>
          <p:nvPr/>
        </p:nvSpPr>
        <p:spPr>
          <a:xfrm>
            <a:off x="8875712" y="4548691"/>
            <a:ext cx="3316288" cy="230832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We can extend this idea to consider what would happen if we take more and more rectangles, each with an infinitely thin width...</a:t>
            </a:r>
          </a:p>
        </p:txBody>
      </p:sp>
    </p:spTree>
    <p:extLst>
      <p:ext uri="{BB962C8B-B14F-4D97-AF65-F5344CB8AC3E}">
        <p14:creationId xmlns:p14="http://schemas.microsoft.com/office/powerpoint/2010/main" val="110842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3EE47-4E63-7928-6959-8F5207B31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DE17E-B895-D967-4D3D-57237F4C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3566" y="94264"/>
            <a:ext cx="7750628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Integration as a limit of summation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4464F672-37AA-CF37-EDEC-40B76F19B7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176962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7905F6CB-B692-0BC7-2188-9B170A275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CB3C6B52-5BFA-B10C-B0E5-80BBB0FBD6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77526" y="945129"/>
                <a:ext cx="1218474" cy="524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kern="100">
                          <a:solidFill>
                            <a:srgbClr val="EE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2000" i="1" kern="100">
                          <a:solidFill>
                            <a:srgbClr val="EE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000" i="1" kern="100">
                          <a:solidFill>
                            <a:srgbClr val="EE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GB" sz="2000" i="1" kern="100">
                          <a:solidFill>
                            <a:srgbClr val="EE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GB" sz="2000" i="1" kern="100">
                          <a:solidFill>
                            <a:srgbClr val="EE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000" i="1" kern="100">
                          <a:solidFill>
                            <a:srgbClr val="EE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GB" sz="2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2">
                <a:extLst>
                  <a:ext uri="{FF2B5EF4-FFF2-40B4-BE49-F238E27FC236}">
                    <a16:creationId xmlns:a16="http://schemas.microsoft.com/office/drawing/2014/main" id="{CB3C6B52-5BFA-B10C-B0E5-80BBB0FBD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7526" y="945129"/>
                <a:ext cx="1218474" cy="524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B1B7BD72-9426-4EC7-9B90-D64534027F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511" y="4887695"/>
                <a:ext cx="404586" cy="362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kern="100">
                          <a:solidFill>
                            <a:srgbClr val="EE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en-GB" sz="2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2">
                <a:extLst>
                  <a:ext uri="{FF2B5EF4-FFF2-40B4-BE49-F238E27FC236}">
                    <a16:creationId xmlns:a16="http://schemas.microsoft.com/office/drawing/2014/main" id="{B1B7BD72-9426-4EC7-9B90-D64534027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24511" y="4887695"/>
                <a:ext cx="404586" cy="3623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84688A21-D8FF-3A58-7C29-BAE4C794FE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4214" y="4887695"/>
                <a:ext cx="404586" cy="362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kern="100" smtClean="0">
                          <a:solidFill>
                            <a:srgbClr val="EE0000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en-GB" sz="20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2">
                <a:extLst>
                  <a:ext uri="{FF2B5EF4-FFF2-40B4-BE49-F238E27FC236}">
                    <a16:creationId xmlns:a16="http://schemas.microsoft.com/office/drawing/2014/main" id="{84688A21-D8FF-3A58-7C29-BAE4C794F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4214" y="4887695"/>
                <a:ext cx="404586" cy="3623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graph with a red line&#10;&#10;AI-generated content may be incorrect.">
            <a:extLst>
              <a:ext uri="{FF2B5EF4-FFF2-40B4-BE49-F238E27FC236}">
                <a16:creationId xmlns:a16="http://schemas.microsoft.com/office/drawing/2014/main" id="{E0F8F059-9E05-F50C-263C-1EB8525D229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4168"/>
          <a:stretch>
            <a:fillRect/>
          </a:stretch>
        </p:blipFill>
        <p:spPr>
          <a:xfrm>
            <a:off x="733646" y="1305355"/>
            <a:ext cx="4995154" cy="36846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52CB24-BA3A-9CE2-D91E-062B703B12A3}"/>
                  </a:ext>
                </a:extLst>
              </p:cNvPr>
              <p:cNvSpPr txBox="1"/>
              <p:nvPr/>
            </p:nvSpPr>
            <p:spPr>
              <a:xfrm>
                <a:off x="5975917" y="715484"/>
                <a:ext cx="6096000" cy="4861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7051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Each rectangle would have a height equal to the </a:t>
                </a:r>
                <a14:m>
                  <m:oMath xmlns:m="http://schemas.openxmlformats.org/officeDocument/2006/math">
                    <m:r>
                      <a:rPr lang="en-GB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-coordinate on the curve, </a:t>
                </a:r>
                <a14:m>
                  <m:oMath xmlns:m="http://schemas.openxmlformats.org/officeDocument/2006/math">
                    <m:r>
                      <a:rPr lang="en-GB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GB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GB" sz="1600" kern="100" dirty="0">
                  <a:effectLst/>
                  <a:latin typeface="DengXian" panose="02010600030101010101" pitchFamily="2" charset="-122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27051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Each rectangle would have a width corresponding to a very small change in </a:t>
                </a:r>
                <a14:m>
                  <m:oMath xmlns:m="http://schemas.openxmlformats.org/officeDocument/2006/math">
                    <m:r>
                      <a:rPr lang="en-GB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, i.e. </a:t>
                </a:r>
                <a14:m>
                  <m:oMath xmlns:m="http://schemas.openxmlformats.org/officeDocument/2006/math">
                    <m:r>
                      <a:rPr lang="en-GB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27051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area of each rectangle would be therefore given by </a:t>
                </a:r>
                <a14:m>
                  <m:oMath xmlns:m="http://schemas.openxmlformats.org/officeDocument/2006/math">
                    <m:r>
                      <a:rPr lang="en-GB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GB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GB" sz="16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𝑑𝑥</m:t>
                    </m:r>
                  </m:oMath>
                </a14:m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</a:p>
              <a:p>
                <a:pPr marL="27051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If we had infinitely many infinitely thin rectangles, then the sum of their areas would approach the area under the curve. </a:t>
                </a:r>
              </a:p>
              <a:p>
                <a:pPr marL="27051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160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Therefore, </a:t>
                </a:r>
              </a:p>
              <a:p>
                <a:pPr marL="270510"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GB" sz="1800" kern="100" dirty="0">
                    <a:effectLst/>
                    <a:latin typeface="Aptos" panose="020B0004020202020204" pitchFamily="34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GB" sz="1800" i="0" kern="100" dirty="0">
                    <a:effectLst/>
                    <a:latin typeface="DengXian" panose="02010600030101010101" pitchFamily="2" charset="-122"/>
                    <a:ea typeface="DengXian" panose="02010600030101010101" pitchFamily="2" charset="-122"/>
                    <a:cs typeface="Times New Roman" panose="02020603050405020304" pitchFamily="18" charset="0"/>
                  </a:rPr>
                  <a:t>Area under curve between </a:t>
                </a:r>
                <a14:m>
                  <m:oMath xmlns:m="http://schemas.openxmlformats.org/officeDocument/2006/math"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GB" sz="1800" i="1" kern="100"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     </m:t>
                    </m:r>
                  </m:oMath>
                </a14:m>
                <a:endParaRPr lang="en-GB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27051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     = </m:t>
                      </m:r>
                      <m:nary>
                        <m:naryPr>
                          <m:limLoc m:val="subSup"/>
                          <m:ctrlP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marL="27051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kern="100"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           = </m:t>
                      </m:r>
                      <m:func>
                        <m:funcPr>
                          <m:ctrlPr>
                            <a:rPr lang="en-GB" sz="1800" i="1" kern="100"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800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800" i="1" kern="100">
                                      <a:effectLst/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GB" sz="1800" i="1" kern="100"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GB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352CB24-BA3A-9CE2-D91E-062B703B1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917" y="715484"/>
                <a:ext cx="6096000" cy="4861780"/>
              </a:xfrm>
              <a:prstGeom prst="rect">
                <a:avLst/>
              </a:prstGeom>
              <a:blipFill>
                <a:blip r:embed="rId8"/>
                <a:stretch>
                  <a:fillRect t="-2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B3F7A25F-739E-B4F1-92C6-5B51A68409DF}"/>
              </a:ext>
            </a:extLst>
          </p:cNvPr>
          <p:cNvSpPr txBox="1"/>
          <p:nvPr/>
        </p:nvSpPr>
        <p:spPr>
          <a:xfrm>
            <a:off x="6804025" y="5496064"/>
            <a:ext cx="5267891" cy="67441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27051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i="1" kern="1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Aptos" panose="020B0004020202020204" pitchFamily="34" charset="0"/>
                <a:cs typeface="Times New Roman" panose="02020603050405020304" pitchFamily="18" charset="0"/>
              </a:rPr>
              <a:t>The integral symbol is really an elongated ‘S’ to represent this limit of summation!</a:t>
            </a:r>
            <a:endParaRPr lang="en-GB" sz="1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E66858-F403-FFEF-542A-90006F592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5F05B-C313-64B0-6B88-0159691B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8171331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example 1: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CF42FD28-1695-AE81-FFB0-01D46BAA3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290173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576D9FD5-0306-BAD9-7C43-00B1BEF75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D03B77-1827-9EBD-CD2B-63C091C0C3D2}"/>
                  </a:ext>
                </a:extLst>
              </p:cNvPr>
              <p:cNvSpPr txBox="1"/>
              <p:nvPr/>
            </p:nvSpPr>
            <p:spPr>
              <a:xfrm>
                <a:off x="8038076" y="1200828"/>
                <a:ext cx="3875250" cy="367042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i="1" u="sng" dirty="0">
                    <a:solidFill>
                      <a:schemeClr val="bg1"/>
                    </a:solidFill>
                  </a:rPr>
                  <a:t>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=9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=25</m:t>
                              </m:r>
                            </m:sup>
                            <m:e>
                              <m:rad>
                                <m:radPr>
                                  <m:degHide m:val="on"/>
                                  <m:ctrlP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rad>
                            </m:e>
                          </m:nary>
                        </m:e>
                      </m:func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  <a:p>
                <a:endParaRPr lang="en-GB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 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  <a:p>
                <a:endParaRPr lang="en-GB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3/2 </m:t>
                              </m:r>
                            </m:sup>
                          </m:sSup>
                        </m:e>
                      </m:d>
                      <m:f>
                        <m:fPr>
                          <m:type m:val="noBar"/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  <a:p>
                <a:endParaRPr lang="en-GB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196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1D03B77-1827-9EBD-CD2B-63C091C0C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076" y="1200828"/>
                <a:ext cx="3875250" cy="3670428"/>
              </a:xfrm>
              <a:prstGeom prst="rect">
                <a:avLst/>
              </a:prstGeom>
              <a:blipFill>
                <a:blip r:embed="rId3"/>
                <a:stretch>
                  <a:fillRect l="-1417" t="-9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820B8988-901D-2ED6-AB45-572B8C380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9" y="738980"/>
            <a:ext cx="7130319" cy="54106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DD12E4-0E06-DF4B-B3CF-494A89CBBFC8}"/>
              </a:ext>
            </a:extLst>
          </p:cNvPr>
          <p:cNvSpPr txBox="1"/>
          <p:nvPr/>
        </p:nvSpPr>
        <p:spPr>
          <a:xfrm>
            <a:off x="7428411" y="5096668"/>
            <a:ext cx="4580709" cy="1563505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27051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i="1" kern="1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Aptos" panose="020B0004020202020204" pitchFamily="34" charset="0"/>
                <a:cs typeface="Times New Roman" panose="02020603050405020304" pitchFamily="18" charset="0"/>
              </a:rPr>
              <a:t>Note that, as of the current date (March 2025 at time of writing) WJEC have not examined this understanding. Still, it’s mentioned in the spec, so... better safe than sorry!</a:t>
            </a:r>
            <a:endParaRPr lang="en-GB" sz="16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2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65C33-D7B0-4B10-FB64-6FA5F3E80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183B-39A0-19AB-3856-D776E11F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9" y="71438"/>
            <a:ext cx="8171331" cy="52695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0000"/>
                </a:solidFill>
              </a:rPr>
              <a:t>TASK 1:</a:t>
            </a:r>
          </a:p>
        </p:txBody>
      </p:sp>
      <p:pic>
        <p:nvPicPr>
          <p:cNvPr id="4" name="Picture 3" descr="A black background with orange and green letters&#10;&#10;Description automatically generated">
            <a:extLst>
              <a:ext uri="{FF2B5EF4-FFF2-40B4-BE49-F238E27FC236}">
                <a16:creationId xmlns:a16="http://schemas.microsoft.com/office/drawing/2014/main" id="{07BD1AC9-CE6E-1AFF-ABCA-5FB472CDD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41402" r="15311" b="44578"/>
          <a:stretch/>
        </p:blipFill>
        <p:spPr bwMode="auto">
          <a:xfrm>
            <a:off x="5387975" y="6290173"/>
            <a:ext cx="1416050" cy="278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AFD0ED0B-7711-89CA-0B3D-885FB2D62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328A72-82C7-A04F-6789-D5DD56BDC39A}"/>
                  </a:ext>
                </a:extLst>
              </p:cNvPr>
              <p:cNvSpPr txBox="1"/>
              <p:nvPr/>
            </p:nvSpPr>
            <p:spPr>
              <a:xfrm>
                <a:off x="8038076" y="1200828"/>
                <a:ext cx="3875250" cy="3750514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i="1" u="sng" dirty="0">
                    <a:solidFill>
                      <a:schemeClr val="bg1"/>
                    </a:solidFill>
                  </a:rPr>
                  <a:t>Solution: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sup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(5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  <a:p>
                <a:endParaRPr lang="en-GB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  <m:e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(5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) 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  <a:p>
                <a:endParaRPr lang="en-GB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3 </m:t>
                              </m:r>
                            </m:sup>
                          </m:sSup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f>
                        <m:fPr>
                          <m:type m:val="noBar"/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  <a:p>
                <a:endParaRPr lang="en-GB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625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328A72-82C7-A04F-6789-D5DD56BDC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8076" y="1200828"/>
                <a:ext cx="3875250" cy="3750514"/>
              </a:xfrm>
              <a:prstGeom prst="rect">
                <a:avLst/>
              </a:prstGeom>
              <a:blipFill>
                <a:blip r:embed="rId3"/>
                <a:stretch>
                  <a:fillRect l="-1417" t="-9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AE41571-42F6-BBA9-B3CD-2F6A329FE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9" y="598394"/>
            <a:ext cx="7444115" cy="558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98004"/>
      </p:ext>
    </p:extLst>
  </p:cSld>
  <p:clrMapOvr>
    <a:masterClrMapping/>
  </p:clrMapOvr>
</p:sld>
</file>

<file path=ppt/theme/theme1.xml><?xml version="1.0" encoding="utf-8"?>
<a:theme xmlns:a="http://schemas.openxmlformats.org/drawingml/2006/main" name="AfterglowVTI">
  <a:themeElements>
    <a:clrScheme name="AnalogousFromRegularSeed_2SEEDS">
      <a:dk1>
        <a:srgbClr val="000000"/>
      </a:dk1>
      <a:lt1>
        <a:srgbClr val="FFFFFF"/>
      </a:lt1>
      <a:dk2>
        <a:srgbClr val="23323E"/>
      </a:dk2>
      <a:lt2>
        <a:srgbClr val="E8E3E2"/>
      </a:lt2>
      <a:accent1>
        <a:srgbClr val="3B94B1"/>
      </a:accent1>
      <a:accent2>
        <a:srgbClr val="46B4A1"/>
      </a:accent2>
      <a:accent3>
        <a:srgbClr val="4D74C3"/>
      </a:accent3>
      <a:accent4>
        <a:srgbClr val="B13B58"/>
      </a:accent4>
      <a:accent5>
        <a:srgbClr val="C3604D"/>
      </a:accent5>
      <a:accent6>
        <a:srgbClr val="B1803B"/>
      </a:accent6>
      <a:hlink>
        <a:srgbClr val="BF5F3F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1136</Words>
  <Application>Microsoft Office PowerPoint</Application>
  <PresentationFormat>Widescreen</PresentationFormat>
  <Paragraphs>166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DengXian</vt:lpstr>
      <vt:lpstr>Aptos</vt:lpstr>
      <vt:lpstr>Arial</vt:lpstr>
      <vt:lpstr>Cambria Math</vt:lpstr>
      <vt:lpstr>Trade Gothic Next Cond</vt:lpstr>
      <vt:lpstr>Trade Gothic Next Light</vt:lpstr>
      <vt:lpstr>AfterglowVTI</vt:lpstr>
      <vt:lpstr>Unit 12 – Integration (Specification Reference 2.3.7)</vt:lpstr>
      <vt:lpstr>Unit 12 – Integration</vt:lpstr>
      <vt:lpstr>STARTER (Prerequisite atom check):</vt:lpstr>
      <vt:lpstr>Unit 12.1 – Integration as the limit of summation</vt:lpstr>
      <vt:lpstr>Integration as a limit of summation</vt:lpstr>
      <vt:lpstr>Integration as a limit of summation</vt:lpstr>
      <vt:lpstr>Integration as a limit of summation</vt:lpstr>
      <vt:lpstr>example 1:</vt:lpstr>
      <vt:lpstr>TASK 1:</vt:lpstr>
      <vt:lpstr>Unit 12.2 – Integration using standard results</vt:lpstr>
      <vt:lpstr>Integration using standard results</vt:lpstr>
      <vt:lpstr>Integration using standard results</vt:lpstr>
      <vt:lpstr>Integration using standard results</vt:lpstr>
      <vt:lpstr>Integration using standard results</vt:lpstr>
      <vt:lpstr>example 1:</vt:lpstr>
      <vt:lpstr>Quickfire Integrals - whiteboards</vt:lpstr>
      <vt:lpstr>TASK 1:</vt:lpstr>
      <vt:lpstr>TASK 2:</vt:lpstr>
      <vt:lpstr>Test your understanding 1</vt:lpstr>
      <vt:lpstr>Test your understanding 1</vt:lpstr>
      <vt:lpstr>Test your understanding 1</vt:lpstr>
      <vt:lpstr>Test your understanding 1</vt:lpstr>
      <vt:lpstr>Test your understanding 1</vt:lpstr>
      <vt:lpstr>Test your understanding 1</vt:lpstr>
      <vt:lpstr>Test your understanding 1</vt:lpstr>
      <vt:lpstr>Test your understanding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Evans</dc:creator>
  <cp:lastModifiedBy>Craig Evans</cp:lastModifiedBy>
  <cp:revision>10</cp:revision>
  <dcterms:created xsi:type="dcterms:W3CDTF">2024-09-19T17:07:58Z</dcterms:created>
  <dcterms:modified xsi:type="dcterms:W3CDTF">2025-11-13T09:59:25Z</dcterms:modified>
</cp:coreProperties>
</file>