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310" r:id="rId9"/>
    <p:sldId id="311" r:id="rId10"/>
    <p:sldId id="312" r:id="rId11"/>
    <p:sldId id="313" r:id="rId12"/>
    <p:sldId id="314" r:id="rId13"/>
    <p:sldId id="316" r:id="rId14"/>
    <p:sldId id="315" r:id="rId15"/>
    <p:sldId id="317" r:id="rId16"/>
    <p:sldId id="318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54136-01CC-4660-B04F-F54AE6C61C6B}" v="26" dt="2025-11-10T10:34:19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Evans" userId="67c3870f2eabd1e7" providerId="LiveId" clId="{9E0FD84D-EBF2-4B4F-981D-0BA3AD91397E}"/>
    <pc:docChg chg="custSel addSld delSld modSld sldOrd">
      <pc:chgData name="Craig Evans" userId="67c3870f2eabd1e7" providerId="LiveId" clId="{9E0FD84D-EBF2-4B4F-981D-0BA3AD91397E}" dt="2025-11-10T10:34:22.759" v="204" actId="1076"/>
      <pc:docMkLst>
        <pc:docMk/>
      </pc:docMkLst>
      <pc:sldChg chg="modSp mod">
        <pc:chgData name="Craig Evans" userId="67c3870f2eabd1e7" providerId="LiveId" clId="{9E0FD84D-EBF2-4B4F-981D-0BA3AD91397E}" dt="2025-11-10T10:16:48.231" v="37" actId="27636"/>
        <pc:sldMkLst>
          <pc:docMk/>
          <pc:sldMk cId="2640433975" sldId="256"/>
        </pc:sldMkLst>
        <pc:spChg chg="mod">
          <ac:chgData name="Craig Evans" userId="67c3870f2eabd1e7" providerId="LiveId" clId="{9E0FD84D-EBF2-4B4F-981D-0BA3AD91397E}" dt="2025-11-10T10:16:48.231" v="37" actId="27636"/>
          <ac:spMkLst>
            <pc:docMk/>
            <pc:sldMk cId="2640433975" sldId="256"/>
            <ac:spMk id="2" creationId="{BCF5F5F6-C4B3-F100-C4DC-AB185ECA142A}"/>
          </ac:spMkLst>
        </pc:spChg>
      </pc:sldChg>
      <pc:sldChg chg="del">
        <pc:chgData name="Craig Evans" userId="67c3870f2eabd1e7" providerId="LiveId" clId="{9E0FD84D-EBF2-4B4F-981D-0BA3AD91397E}" dt="2025-11-10T10:20:14.300" v="38" actId="47"/>
        <pc:sldMkLst>
          <pc:docMk/>
          <pc:sldMk cId="1324453292" sldId="265"/>
        </pc:sldMkLst>
      </pc:sldChg>
      <pc:sldChg chg="modSp add mod">
        <pc:chgData name="Craig Evans" userId="67c3870f2eabd1e7" providerId="LiveId" clId="{9E0FD84D-EBF2-4B4F-981D-0BA3AD91397E}" dt="2025-11-10T10:20:49.484" v="42" actId="6549"/>
        <pc:sldMkLst>
          <pc:docMk/>
          <pc:sldMk cId="3720161306" sldId="310"/>
        </pc:sldMkLst>
        <pc:spChg chg="mod">
          <ac:chgData name="Craig Evans" userId="67c3870f2eabd1e7" providerId="LiveId" clId="{9E0FD84D-EBF2-4B4F-981D-0BA3AD91397E}" dt="2025-11-10T10:20:44.940" v="40" actId="20577"/>
          <ac:spMkLst>
            <pc:docMk/>
            <pc:sldMk cId="3720161306" sldId="310"/>
            <ac:spMk id="2" creationId="{C6C4BDB5-F233-BAD7-825E-9DD88EC6BFD8}"/>
          </ac:spMkLst>
        </pc:spChg>
        <pc:spChg chg="mod">
          <ac:chgData name="Craig Evans" userId="67c3870f2eabd1e7" providerId="LiveId" clId="{9E0FD84D-EBF2-4B4F-981D-0BA3AD91397E}" dt="2025-11-10T10:20:49.484" v="42" actId="6549"/>
          <ac:spMkLst>
            <pc:docMk/>
            <pc:sldMk cId="3720161306" sldId="310"/>
            <ac:spMk id="3" creationId="{042A65A4-5116-4A65-D526-91759ABC12E6}"/>
          </ac:spMkLst>
        </pc:spChg>
      </pc:sldChg>
      <pc:sldChg chg="addSp delSp modSp add mod">
        <pc:chgData name="Craig Evans" userId="67c3870f2eabd1e7" providerId="LiveId" clId="{9E0FD84D-EBF2-4B4F-981D-0BA3AD91397E}" dt="2025-11-10T10:32:58.806" v="190" actId="164"/>
        <pc:sldMkLst>
          <pc:docMk/>
          <pc:sldMk cId="2974921889" sldId="311"/>
        </pc:sldMkLst>
        <pc:spChg chg="mod">
          <ac:chgData name="Craig Evans" userId="67c3870f2eabd1e7" providerId="LiveId" clId="{9E0FD84D-EBF2-4B4F-981D-0BA3AD91397E}" dt="2025-11-10T10:21:01.106" v="65" actId="20577"/>
          <ac:spMkLst>
            <pc:docMk/>
            <pc:sldMk cId="2974921889" sldId="311"/>
            <ac:spMk id="2" creationId="{3DFA2E9C-B4AD-9844-4D8E-6E2A265747BD}"/>
          </ac:spMkLst>
        </pc:spChg>
        <pc:spChg chg="del mod">
          <ac:chgData name="Craig Evans" userId="67c3870f2eabd1e7" providerId="LiveId" clId="{9E0FD84D-EBF2-4B4F-981D-0BA3AD91397E}" dt="2025-11-10T10:21:05.748" v="68" actId="478"/>
          <ac:spMkLst>
            <pc:docMk/>
            <pc:sldMk cId="2974921889" sldId="311"/>
            <ac:spMk id="3" creationId="{BE84D584-44D0-7EF5-D479-21CD537FF8B2}"/>
          </ac:spMkLst>
        </pc:spChg>
        <pc:grpChg chg="add mod">
          <ac:chgData name="Craig Evans" userId="67c3870f2eabd1e7" providerId="LiveId" clId="{9E0FD84D-EBF2-4B4F-981D-0BA3AD91397E}" dt="2025-11-10T10:28:16.212" v="146" actId="164"/>
          <ac:grpSpMkLst>
            <pc:docMk/>
            <pc:sldMk cId="2974921889" sldId="311"/>
            <ac:grpSpMk id="10" creationId="{1A448389-752D-0CF7-12B6-9DCFFB2C901F}"/>
          </ac:grpSpMkLst>
        </pc:grpChg>
        <pc:grpChg chg="add mod">
          <ac:chgData name="Craig Evans" userId="67c3870f2eabd1e7" providerId="LiveId" clId="{9E0FD84D-EBF2-4B4F-981D-0BA3AD91397E}" dt="2025-11-10T10:32:58.806" v="190" actId="164"/>
          <ac:grpSpMkLst>
            <pc:docMk/>
            <pc:sldMk cId="2974921889" sldId="311"/>
            <ac:grpSpMk id="12" creationId="{3DD8518E-D47C-A190-35C8-ED533F9B572D}"/>
          </ac:grpSpMkLst>
        </pc:grpChg>
        <pc:picChg chg="mod">
          <ac:chgData name="Craig Evans" userId="67c3870f2eabd1e7" providerId="LiveId" clId="{9E0FD84D-EBF2-4B4F-981D-0BA3AD91397E}" dt="2025-11-10T10:22:10.976" v="79" actId="1076"/>
          <ac:picMkLst>
            <pc:docMk/>
            <pc:sldMk cId="2974921889" sldId="311"/>
            <ac:picMk id="4" creationId="{C8E7CE9D-C32A-31D8-7F11-A51878C2B15A}"/>
          </ac:picMkLst>
        </pc:picChg>
        <pc:picChg chg="add mod">
          <ac:chgData name="Craig Evans" userId="67c3870f2eabd1e7" providerId="LiveId" clId="{9E0FD84D-EBF2-4B4F-981D-0BA3AD91397E}" dt="2025-11-10T10:21:37.563" v="70" actId="1076"/>
          <ac:picMkLst>
            <pc:docMk/>
            <pc:sldMk cId="2974921889" sldId="311"/>
            <ac:picMk id="5" creationId="{876BCF83-40BF-FB3F-EF97-4A46175B28B4}"/>
          </ac:picMkLst>
        </pc:picChg>
        <pc:picChg chg="add mod">
          <ac:chgData name="Craig Evans" userId="67c3870f2eabd1e7" providerId="LiveId" clId="{9E0FD84D-EBF2-4B4F-981D-0BA3AD91397E}" dt="2025-11-10T10:21:55.707" v="76" actId="1076"/>
          <ac:picMkLst>
            <pc:docMk/>
            <pc:sldMk cId="2974921889" sldId="311"/>
            <ac:picMk id="6" creationId="{336FFB03-6C2F-689E-8B3D-8FABBBAB5050}"/>
          </ac:picMkLst>
        </pc:picChg>
        <pc:picChg chg="add mod">
          <ac:chgData name="Craig Evans" userId="67c3870f2eabd1e7" providerId="LiveId" clId="{9E0FD84D-EBF2-4B4F-981D-0BA3AD91397E}" dt="2025-11-10T10:28:16.212" v="146" actId="164"/>
          <ac:picMkLst>
            <pc:docMk/>
            <pc:sldMk cId="2974921889" sldId="311"/>
            <ac:picMk id="7" creationId="{63389672-F22E-FFB1-07EB-763CA52B905F}"/>
          </ac:picMkLst>
        </pc:picChg>
        <pc:picChg chg="add mod">
          <ac:chgData name="Craig Evans" userId="67c3870f2eabd1e7" providerId="LiveId" clId="{9E0FD84D-EBF2-4B4F-981D-0BA3AD91397E}" dt="2025-11-10T10:32:58.806" v="190" actId="164"/>
          <ac:picMkLst>
            <pc:docMk/>
            <pc:sldMk cId="2974921889" sldId="311"/>
            <ac:picMk id="8" creationId="{7D1675F5-1383-2516-217F-1FD79B595565}"/>
          </ac:picMkLst>
        </pc:picChg>
        <pc:picChg chg="add mod">
          <ac:chgData name="Craig Evans" userId="67c3870f2eabd1e7" providerId="LiveId" clId="{9E0FD84D-EBF2-4B4F-981D-0BA3AD91397E}" dt="2025-11-10T10:28:16.212" v="146" actId="164"/>
          <ac:picMkLst>
            <pc:docMk/>
            <pc:sldMk cId="2974921889" sldId="311"/>
            <ac:picMk id="9" creationId="{BDF13D32-8458-E677-72C3-945F7E68A53A}"/>
          </ac:picMkLst>
        </pc:picChg>
        <pc:picChg chg="add mod">
          <ac:chgData name="Craig Evans" userId="67c3870f2eabd1e7" providerId="LiveId" clId="{9E0FD84D-EBF2-4B4F-981D-0BA3AD91397E}" dt="2025-11-10T10:32:58.806" v="190" actId="164"/>
          <ac:picMkLst>
            <pc:docMk/>
            <pc:sldMk cId="2974921889" sldId="311"/>
            <ac:picMk id="11" creationId="{427532C7-302B-4CBB-0774-D184640FF93A}"/>
          </ac:picMkLst>
        </pc:picChg>
      </pc:sldChg>
      <pc:sldChg chg="addSp delSp modSp add mod">
        <pc:chgData name="Craig Evans" userId="67c3870f2eabd1e7" providerId="LiveId" clId="{9E0FD84D-EBF2-4B4F-981D-0BA3AD91397E}" dt="2025-11-10T10:23:32.094" v="116" actId="1076"/>
        <pc:sldMkLst>
          <pc:docMk/>
          <pc:sldMk cId="1680770867" sldId="312"/>
        </pc:sldMkLst>
        <pc:spChg chg="mod">
          <ac:chgData name="Craig Evans" userId="67c3870f2eabd1e7" providerId="LiveId" clId="{9E0FD84D-EBF2-4B4F-981D-0BA3AD91397E}" dt="2025-11-10T10:22:49.597" v="103" actId="14100"/>
          <ac:spMkLst>
            <pc:docMk/>
            <pc:sldMk cId="1680770867" sldId="312"/>
            <ac:spMk id="2" creationId="{510E794F-CC85-1B09-376D-3E8C46FE7F12}"/>
          </ac:spMkLst>
        </pc:spChg>
        <pc:picChg chg="add mod">
          <ac:chgData name="Craig Evans" userId="67c3870f2eabd1e7" providerId="LiveId" clId="{9E0FD84D-EBF2-4B4F-981D-0BA3AD91397E}" dt="2025-11-10T10:23:17.657" v="109" actId="1076"/>
          <ac:picMkLst>
            <pc:docMk/>
            <pc:sldMk cId="1680770867" sldId="312"/>
            <ac:picMk id="3" creationId="{52DFA4C9-4F87-5499-3E72-EC8998C032EB}"/>
          </ac:picMkLst>
        </pc:picChg>
        <pc:picChg chg="del">
          <ac:chgData name="Craig Evans" userId="67c3870f2eabd1e7" providerId="LiveId" clId="{9E0FD84D-EBF2-4B4F-981D-0BA3AD91397E}" dt="2025-11-10T10:22:52.332" v="105" actId="478"/>
          <ac:picMkLst>
            <pc:docMk/>
            <pc:sldMk cId="1680770867" sldId="312"/>
            <ac:picMk id="5" creationId="{D1782934-7C10-1DB2-D432-3261ED20CB11}"/>
          </ac:picMkLst>
        </pc:picChg>
        <pc:picChg chg="del">
          <ac:chgData name="Craig Evans" userId="67c3870f2eabd1e7" providerId="LiveId" clId="{9E0FD84D-EBF2-4B4F-981D-0BA3AD91397E}" dt="2025-11-10T10:22:51.776" v="104" actId="478"/>
          <ac:picMkLst>
            <pc:docMk/>
            <pc:sldMk cId="1680770867" sldId="312"/>
            <ac:picMk id="6" creationId="{B9AF621B-2A9C-FBBF-9FBE-DBBEA4C9FB92}"/>
          </ac:picMkLst>
        </pc:picChg>
        <pc:picChg chg="del">
          <ac:chgData name="Craig Evans" userId="67c3870f2eabd1e7" providerId="LiveId" clId="{9E0FD84D-EBF2-4B4F-981D-0BA3AD91397E}" dt="2025-11-10T10:22:52.999" v="106" actId="478"/>
          <ac:picMkLst>
            <pc:docMk/>
            <pc:sldMk cId="1680770867" sldId="312"/>
            <ac:picMk id="7" creationId="{556D031A-9832-86A1-0207-2270E72E3A44}"/>
          </ac:picMkLst>
        </pc:picChg>
        <pc:picChg chg="del">
          <ac:chgData name="Craig Evans" userId="67c3870f2eabd1e7" providerId="LiveId" clId="{9E0FD84D-EBF2-4B4F-981D-0BA3AD91397E}" dt="2025-11-10T10:22:53.286" v="107" actId="478"/>
          <ac:picMkLst>
            <pc:docMk/>
            <pc:sldMk cId="1680770867" sldId="312"/>
            <ac:picMk id="8" creationId="{918640A3-5D26-7131-7AA0-441C84B491EC}"/>
          </ac:picMkLst>
        </pc:picChg>
        <pc:picChg chg="add mod">
          <ac:chgData name="Craig Evans" userId="67c3870f2eabd1e7" providerId="LiveId" clId="{9E0FD84D-EBF2-4B4F-981D-0BA3AD91397E}" dt="2025-11-10T10:23:32.094" v="116" actId="1076"/>
          <ac:picMkLst>
            <pc:docMk/>
            <pc:sldMk cId="1680770867" sldId="312"/>
            <ac:picMk id="9" creationId="{E6177E5D-902B-D63D-9854-90155BBB94F7}"/>
          </ac:picMkLst>
        </pc:picChg>
      </pc:sldChg>
      <pc:sldChg chg="addSp delSp modSp add mod">
        <pc:chgData name="Craig Evans" userId="67c3870f2eabd1e7" providerId="LiveId" clId="{9E0FD84D-EBF2-4B4F-981D-0BA3AD91397E}" dt="2025-11-10T10:24:27.582" v="125" actId="1076"/>
        <pc:sldMkLst>
          <pc:docMk/>
          <pc:sldMk cId="3655934517" sldId="313"/>
        </pc:sldMkLst>
        <pc:picChg chg="del">
          <ac:chgData name="Craig Evans" userId="67c3870f2eabd1e7" providerId="LiveId" clId="{9E0FD84D-EBF2-4B4F-981D-0BA3AD91397E}" dt="2025-11-10T10:23:44.392" v="119" actId="478"/>
          <ac:picMkLst>
            <pc:docMk/>
            <pc:sldMk cId="3655934517" sldId="313"/>
            <ac:picMk id="3" creationId="{64B35911-9022-941F-F72D-26A2D4510131}"/>
          </ac:picMkLst>
        </pc:picChg>
        <pc:picChg chg="add mod">
          <ac:chgData name="Craig Evans" userId="67c3870f2eabd1e7" providerId="LiveId" clId="{9E0FD84D-EBF2-4B4F-981D-0BA3AD91397E}" dt="2025-11-10T10:24:04.569" v="121" actId="1076"/>
          <ac:picMkLst>
            <pc:docMk/>
            <pc:sldMk cId="3655934517" sldId="313"/>
            <ac:picMk id="5" creationId="{044A78D0-A2D1-7AD6-7820-FABB48B50B47}"/>
          </ac:picMkLst>
        </pc:picChg>
        <pc:picChg chg="add mod">
          <ac:chgData name="Craig Evans" userId="67c3870f2eabd1e7" providerId="LiveId" clId="{9E0FD84D-EBF2-4B4F-981D-0BA3AD91397E}" dt="2025-11-10T10:24:27.582" v="125" actId="1076"/>
          <ac:picMkLst>
            <pc:docMk/>
            <pc:sldMk cId="3655934517" sldId="313"/>
            <ac:picMk id="6" creationId="{1C356744-33B4-610D-C9AB-353D4688FD9C}"/>
          </ac:picMkLst>
        </pc:picChg>
        <pc:picChg chg="del">
          <ac:chgData name="Craig Evans" userId="67c3870f2eabd1e7" providerId="LiveId" clId="{9E0FD84D-EBF2-4B4F-981D-0BA3AD91397E}" dt="2025-11-10T10:23:43.931" v="118" actId="478"/>
          <ac:picMkLst>
            <pc:docMk/>
            <pc:sldMk cId="3655934517" sldId="313"/>
            <ac:picMk id="9" creationId="{D1C8CB28-3DD8-01C6-7B41-A83CAF80F231}"/>
          </ac:picMkLst>
        </pc:picChg>
      </pc:sldChg>
      <pc:sldChg chg="addSp delSp modSp add mod">
        <pc:chgData name="Craig Evans" userId="67c3870f2eabd1e7" providerId="LiveId" clId="{9E0FD84D-EBF2-4B4F-981D-0BA3AD91397E}" dt="2025-11-10T10:29:10.594" v="155" actId="478"/>
        <pc:sldMkLst>
          <pc:docMk/>
          <pc:sldMk cId="4237020911" sldId="314"/>
        </pc:sldMkLst>
        <pc:picChg chg="add mod">
          <ac:chgData name="Craig Evans" userId="67c3870f2eabd1e7" providerId="LiveId" clId="{9E0FD84D-EBF2-4B4F-981D-0BA3AD91397E}" dt="2025-11-10T10:25:48.427" v="134" actId="14100"/>
          <ac:picMkLst>
            <pc:docMk/>
            <pc:sldMk cId="4237020911" sldId="314"/>
            <ac:picMk id="3" creationId="{FD3FDF26-6F28-C249-CC23-39290569B47C}"/>
          </ac:picMkLst>
        </pc:picChg>
        <pc:picChg chg="del">
          <ac:chgData name="Craig Evans" userId="67c3870f2eabd1e7" providerId="LiveId" clId="{9E0FD84D-EBF2-4B4F-981D-0BA3AD91397E}" dt="2025-11-10T10:25:12.690" v="128" actId="478"/>
          <ac:picMkLst>
            <pc:docMk/>
            <pc:sldMk cId="4237020911" sldId="314"/>
            <ac:picMk id="5" creationId="{464053BB-7606-83C2-FEE6-D4307F759B96}"/>
          </ac:picMkLst>
        </pc:picChg>
        <pc:picChg chg="del">
          <ac:chgData name="Craig Evans" userId="67c3870f2eabd1e7" providerId="LiveId" clId="{9E0FD84D-EBF2-4B4F-981D-0BA3AD91397E}" dt="2025-11-10T10:25:11.659" v="127" actId="478"/>
          <ac:picMkLst>
            <pc:docMk/>
            <pc:sldMk cId="4237020911" sldId="314"/>
            <ac:picMk id="6" creationId="{D42D2C3F-61E7-7DC4-2851-42AB3B255E31}"/>
          </ac:picMkLst>
        </pc:picChg>
        <pc:picChg chg="add mod">
          <ac:chgData name="Craig Evans" userId="67c3870f2eabd1e7" providerId="LiveId" clId="{9E0FD84D-EBF2-4B4F-981D-0BA3AD91397E}" dt="2025-11-10T10:25:52.512" v="136" actId="14100"/>
          <ac:picMkLst>
            <pc:docMk/>
            <pc:sldMk cId="4237020911" sldId="314"/>
            <ac:picMk id="7" creationId="{8B206372-8338-B399-E967-42633BEEBFE3}"/>
          </ac:picMkLst>
        </pc:picChg>
        <pc:picChg chg="add del mod">
          <ac:chgData name="Craig Evans" userId="67c3870f2eabd1e7" providerId="LiveId" clId="{9E0FD84D-EBF2-4B4F-981D-0BA3AD91397E}" dt="2025-11-10T10:26:29.498" v="139" actId="478"/>
          <ac:picMkLst>
            <pc:docMk/>
            <pc:sldMk cId="4237020911" sldId="314"/>
            <ac:picMk id="8" creationId="{A877A306-6EE7-FED0-9EC0-53EF3347DC54}"/>
          </ac:picMkLst>
        </pc:picChg>
        <pc:picChg chg="add del mod modCrop">
          <ac:chgData name="Craig Evans" userId="67c3870f2eabd1e7" providerId="LiveId" clId="{9E0FD84D-EBF2-4B4F-981D-0BA3AD91397E}" dt="2025-11-10T10:29:09.961" v="154" actId="478"/>
          <ac:picMkLst>
            <pc:docMk/>
            <pc:sldMk cId="4237020911" sldId="314"/>
            <ac:picMk id="9" creationId="{2FF8B1F1-B015-2E26-F33E-F3383D80AE17}"/>
          </ac:picMkLst>
        </pc:picChg>
        <pc:picChg chg="add del">
          <ac:chgData name="Craig Evans" userId="67c3870f2eabd1e7" providerId="LiveId" clId="{9E0FD84D-EBF2-4B4F-981D-0BA3AD91397E}" dt="2025-11-10T10:29:10.594" v="155" actId="478"/>
          <ac:picMkLst>
            <pc:docMk/>
            <pc:sldMk cId="4237020911" sldId="314"/>
            <ac:picMk id="10" creationId="{D07BCD6A-1CD6-F0E8-C7AA-A854498F3E13}"/>
          </ac:picMkLst>
        </pc:picChg>
      </pc:sldChg>
      <pc:sldChg chg="addSp delSp modSp add mod">
        <pc:chgData name="Craig Evans" userId="67c3870f2eabd1e7" providerId="LiveId" clId="{9E0FD84D-EBF2-4B4F-981D-0BA3AD91397E}" dt="2025-11-10T10:30:14.586" v="173" actId="1076"/>
        <pc:sldMkLst>
          <pc:docMk/>
          <pc:sldMk cId="3407181556" sldId="315"/>
        </pc:sldMkLst>
        <pc:picChg chg="del">
          <ac:chgData name="Craig Evans" userId="67c3870f2eabd1e7" providerId="LiveId" clId="{9E0FD84D-EBF2-4B4F-981D-0BA3AD91397E}" dt="2025-11-10T10:29:19.021" v="158" actId="478"/>
          <ac:picMkLst>
            <pc:docMk/>
            <pc:sldMk cId="3407181556" sldId="315"/>
            <ac:picMk id="3" creationId="{FB91890D-88E8-8150-5E60-8F8D71B82F66}"/>
          </ac:picMkLst>
        </pc:picChg>
        <pc:picChg chg="add mod">
          <ac:chgData name="Craig Evans" userId="67c3870f2eabd1e7" providerId="LiveId" clId="{9E0FD84D-EBF2-4B4F-981D-0BA3AD91397E}" dt="2025-11-10T10:30:14.586" v="173" actId="1076"/>
          <ac:picMkLst>
            <pc:docMk/>
            <pc:sldMk cId="3407181556" sldId="315"/>
            <ac:picMk id="5" creationId="{EEE753C6-53DF-C278-F19A-0935A3B6CA93}"/>
          </ac:picMkLst>
        </pc:picChg>
        <pc:picChg chg="del">
          <ac:chgData name="Craig Evans" userId="67c3870f2eabd1e7" providerId="LiveId" clId="{9E0FD84D-EBF2-4B4F-981D-0BA3AD91397E}" dt="2025-11-10T10:29:18.467" v="157" actId="478"/>
          <ac:picMkLst>
            <pc:docMk/>
            <pc:sldMk cId="3407181556" sldId="315"/>
            <ac:picMk id="7" creationId="{F26349B0-20C0-DC0B-ACC0-3FA3875AC944}"/>
          </ac:picMkLst>
        </pc:picChg>
      </pc:sldChg>
      <pc:sldChg chg="addSp delSp modSp add mod ord">
        <pc:chgData name="Craig Evans" userId="67c3870f2eabd1e7" providerId="LiveId" clId="{9E0FD84D-EBF2-4B4F-981D-0BA3AD91397E}" dt="2025-11-10T10:30:12.377" v="172" actId="1076"/>
        <pc:sldMkLst>
          <pc:docMk/>
          <pc:sldMk cId="1815988141" sldId="316"/>
        </pc:sldMkLst>
        <pc:picChg chg="add mod">
          <ac:chgData name="Craig Evans" userId="67c3870f2eabd1e7" providerId="LiveId" clId="{9E0FD84D-EBF2-4B4F-981D-0BA3AD91397E}" dt="2025-11-10T10:30:12.377" v="172" actId="1076"/>
          <ac:picMkLst>
            <pc:docMk/>
            <pc:sldMk cId="1815988141" sldId="316"/>
            <ac:picMk id="3" creationId="{FEE9F630-62CF-8003-6756-CEA87E09EB7A}"/>
          </ac:picMkLst>
        </pc:picChg>
        <pc:picChg chg="del">
          <ac:chgData name="Craig Evans" userId="67c3870f2eabd1e7" providerId="LiveId" clId="{9E0FD84D-EBF2-4B4F-981D-0BA3AD91397E}" dt="2025-11-10T10:29:25.950" v="164" actId="478"/>
          <ac:picMkLst>
            <pc:docMk/>
            <pc:sldMk cId="1815988141" sldId="316"/>
            <ac:picMk id="5" creationId="{340CC4DF-9009-98F8-51D6-15C421CF4E8B}"/>
          </ac:picMkLst>
        </pc:picChg>
      </pc:sldChg>
      <pc:sldChg chg="addSp delSp modSp add mod">
        <pc:chgData name="Craig Evans" userId="67c3870f2eabd1e7" providerId="LiveId" clId="{9E0FD84D-EBF2-4B4F-981D-0BA3AD91397E}" dt="2025-11-10T10:30:16.128" v="174" actId="1076"/>
        <pc:sldMkLst>
          <pc:docMk/>
          <pc:sldMk cId="2022018655" sldId="317"/>
        </pc:sldMkLst>
        <pc:picChg chg="add mod">
          <ac:chgData name="Craig Evans" userId="67c3870f2eabd1e7" providerId="LiveId" clId="{9E0FD84D-EBF2-4B4F-981D-0BA3AD91397E}" dt="2025-11-10T10:30:16.128" v="174" actId="1076"/>
          <ac:picMkLst>
            <pc:docMk/>
            <pc:sldMk cId="2022018655" sldId="317"/>
            <ac:picMk id="3" creationId="{4D8B11D7-626C-BC15-1E45-F993D6E73388}"/>
          </ac:picMkLst>
        </pc:picChg>
        <pc:picChg chg="del">
          <ac:chgData name="Craig Evans" userId="67c3870f2eabd1e7" providerId="LiveId" clId="{9E0FD84D-EBF2-4B4F-981D-0BA3AD91397E}" dt="2025-11-10T10:30:02.104" v="168" actId="478"/>
          <ac:picMkLst>
            <pc:docMk/>
            <pc:sldMk cId="2022018655" sldId="317"/>
            <ac:picMk id="5" creationId="{5968615C-0522-DC53-2BB0-E876DDC92A19}"/>
          </ac:picMkLst>
        </pc:picChg>
      </pc:sldChg>
      <pc:sldChg chg="addSp delSp modSp add mod">
        <pc:chgData name="Craig Evans" userId="67c3870f2eabd1e7" providerId="LiveId" clId="{9E0FD84D-EBF2-4B4F-981D-0BA3AD91397E}" dt="2025-11-10T10:33:30.837" v="194" actId="1076"/>
        <pc:sldMkLst>
          <pc:docMk/>
          <pc:sldMk cId="2634859252" sldId="318"/>
        </pc:sldMkLst>
        <pc:picChg chg="del">
          <ac:chgData name="Craig Evans" userId="67c3870f2eabd1e7" providerId="LiveId" clId="{9E0FD84D-EBF2-4B4F-981D-0BA3AD91397E}" dt="2025-11-10T10:30:23.884" v="176" actId="478"/>
          <ac:picMkLst>
            <pc:docMk/>
            <pc:sldMk cId="2634859252" sldId="318"/>
            <ac:picMk id="3" creationId="{3F5443CF-0048-F143-DD22-4B42BAF44AF2}"/>
          </ac:picMkLst>
        </pc:picChg>
        <pc:picChg chg="add mod modCrop">
          <ac:chgData name="Craig Evans" userId="67c3870f2eabd1e7" providerId="LiveId" clId="{9E0FD84D-EBF2-4B4F-981D-0BA3AD91397E}" dt="2025-11-10T10:30:59.910" v="185" actId="1076"/>
          <ac:picMkLst>
            <pc:docMk/>
            <pc:sldMk cId="2634859252" sldId="318"/>
            <ac:picMk id="5" creationId="{72D1B884-F0AB-D507-7056-06CE38E3CDB4}"/>
          </ac:picMkLst>
        </pc:picChg>
        <pc:picChg chg="add del mod modCrop">
          <ac:chgData name="Craig Evans" userId="67c3870f2eabd1e7" providerId="LiveId" clId="{9E0FD84D-EBF2-4B4F-981D-0BA3AD91397E}" dt="2025-11-10T10:33:20.758" v="193" actId="478"/>
          <ac:picMkLst>
            <pc:docMk/>
            <pc:sldMk cId="2634859252" sldId="318"/>
            <ac:picMk id="6" creationId="{3DDCEA1B-E6E3-29D6-4721-AB9ED26A405E}"/>
          </ac:picMkLst>
        </pc:picChg>
        <pc:picChg chg="add mod">
          <ac:chgData name="Craig Evans" userId="67c3870f2eabd1e7" providerId="LiveId" clId="{9E0FD84D-EBF2-4B4F-981D-0BA3AD91397E}" dt="2025-11-10T10:33:30.837" v="194" actId="1076"/>
          <ac:picMkLst>
            <pc:docMk/>
            <pc:sldMk cId="2634859252" sldId="318"/>
            <ac:picMk id="7" creationId="{EF6E018D-918F-53B9-AF49-A0DCE34BDB81}"/>
          </ac:picMkLst>
        </pc:picChg>
      </pc:sldChg>
      <pc:sldChg chg="addSp delSp modSp add mod">
        <pc:chgData name="Craig Evans" userId="67c3870f2eabd1e7" providerId="LiveId" clId="{9E0FD84D-EBF2-4B4F-981D-0BA3AD91397E}" dt="2025-11-10T10:33:58.883" v="199" actId="1076"/>
        <pc:sldMkLst>
          <pc:docMk/>
          <pc:sldMk cId="557411399" sldId="319"/>
        </pc:sldMkLst>
        <pc:picChg chg="add mod">
          <ac:chgData name="Craig Evans" userId="67c3870f2eabd1e7" providerId="LiveId" clId="{9E0FD84D-EBF2-4B4F-981D-0BA3AD91397E}" dt="2025-11-10T10:33:58.883" v="199" actId="1076"/>
          <ac:picMkLst>
            <pc:docMk/>
            <pc:sldMk cId="557411399" sldId="319"/>
            <ac:picMk id="3" creationId="{85EA4F99-703E-7248-1E95-18E780281307}"/>
          </ac:picMkLst>
        </pc:picChg>
        <pc:picChg chg="del">
          <ac:chgData name="Craig Evans" userId="67c3870f2eabd1e7" providerId="LiveId" clId="{9E0FD84D-EBF2-4B4F-981D-0BA3AD91397E}" dt="2025-11-10T10:33:56.389" v="197" actId="478"/>
          <ac:picMkLst>
            <pc:docMk/>
            <pc:sldMk cId="557411399" sldId="319"/>
            <ac:picMk id="5" creationId="{CA54A61E-654F-35CE-8256-6C2B8134C3AB}"/>
          </ac:picMkLst>
        </pc:picChg>
        <pc:picChg chg="del">
          <ac:chgData name="Craig Evans" userId="67c3870f2eabd1e7" providerId="LiveId" clId="{9E0FD84D-EBF2-4B4F-981D-0BA3AD91397E}" dt="2025-11-10T10:33:55.803" v="196" actId="478"/>
          <ac:picMkLst>
            <pc:docMk/>
            <pc:sldMk cId="557411399" sldId="319"/>
            <ac:picMk id="7" creationId="{783A99D3-F797-D20E-08F6-088C8D78F3C0}"/>
          </ac:picMkLst>
        </pc:picChg>
      </pc:sldChg>
      <pc:sldChg chg="addSp delSp modSp add mod">
        <pc:chgData name="Craig Evans" userId="67c3870f2eabd1e7" providerId="LiveId" clId="{9E0FD84D-EBF2-4B4F-981D-0BA3AD91397E}" dt="2025-11-10T10:34:22.759" v="204" actId="1076"/>
        <pc:sldMkLst>
          <pc:docMk/>
          <pc:sldMk cId="2006974532" sldId="320"/>
        </pc:sldMkLst>
        <pc:picChg chg="del">
          <ac:chgData name="Craig Evans" userId="67c3870f2eabd1e7" providerId="LiveId" clId="{9E0FD84D-EBF2-4B4F-981D-0BA3AD91397E}" dt="2025-11-10T10:34:18.380" v="201" actId="478"/>
          <ac:picMkLst>
            <pc:docMk/>
            <pc:sldMk cId="2006974532" sldId="320"/>
            <ac:picMk id="3" creationId="{AEE0C427-225E-9540-2522-1C4A22CD042C}"/>
          </ac:picMkLst>
        </pc:picChg>
        <pc:picChg chg="add mod">
          <ac:chgData name="Craig Evans" userId="67c3870f2eabd1e7" providerId="LiveId" clId="{9E0FD84D-EBF2-4B4F-981D-0BA3AD91397E}" dt="2025-11-10T10:34:22.759" v="204" actId="1076"/>
          <ac:picMkLst>
            <pc:docMk/>
            <pc:sldMk cId="2006974532" sldId="320"/>
            <ac:picMk id="5" creationId="{C92C9837-47F6-9BDE-713E-BA902B5014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2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5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5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9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9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1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desmos.com/calculator/c2wl8thyh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F55FD1-95FA-98DA-84AA-145D29A5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E042550C-1205-159F-AB6B-8876B479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0450" b="6969"/>
          <a:stretch/>
        </p:blipFill>
        <p:spPr>
          <a:xfrm>
            <a:off x="-2" y="-22177"/>
            <a:ext cx="121920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C9EE06-57AF-0FF5-450C-2A606C23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906214"/>
            <a:ext cx="12192000" cy="495731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5F5F6-C4B3-F100-C4DC-AB185ECA1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318" y="292135"/>
            <a:ext cx="7355457" cy="1074210"/>
          </a:xfrm>
        </p:spPr>
        <p:txBody>
          <a:bodyPr>
            <a:normAutofit fontScale="90000"/>
          </a:bodyPr>
          <a:lstStyle/>
          <a:p>
            <a:r>
              <a:rPr lang="en-GB"/>
              <a:t>Unit 10.1 </a:t>
            </a:r>
            <a:r>
              <a:rPr lang="en-GB" dirty="0"/>
              <a:t>– parametric equations and coordinate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72758-E1F1-19C9-16E8-74058A228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/>
          <a:p>
            <a:r>
              <a:rPr lang="en-GB" dirty="0"/>
              <a:t>©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2574" y="460241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D29D2200-98FB-6BC3-C169-CE03B321B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875704" y="496917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043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36B35-AA34-2F68-C75A-CE8956C5D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E794F-CC85-1B09-376D-3E8C46FE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12064062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 – GEMINI AI WORKED SOLUTIONS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48CF4211-2AD1-CFA2-0AF9-973B43135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00828" y="650779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6D31972C-A068-71B1-121F-2A7F7670B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FA4C9-4F87-5499-3E72-EC8998C03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2" y="947644"/>
            <a:ext cx="8821381" cy="5210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177E5D-902B-D63D-9854-90155BBB9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350" y="699454"/>
            <a:ext cx="3488919" cy="32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7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8A5EB-BE48-FA33-79CC-E7EA0885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8F60-962A-A8EF-7E7E-95940D3F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12064062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 – GEMINI AI WORKED SOLUTIONS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2D652075-6263-F099-4279-F2D412462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00828" y="650779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196A887B-13C7-34B6-A3CF-15D74584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78D0-A2D1-7AD6-7820-FABB48B50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3" y="807093"/>
            <a:ext cx="4372585" cy="5087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56744-33B4-610D-C9AB-353D4688F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384" y="669832"/>
            <a:ext cx="4195303" cy="61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3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03E7E-2808-31BE-0286-C4DF7FF9E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C300-9DD3-FAAD-5221-B3066D8D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12064062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 – GEMINI AI WORKED SOLUTIONS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AA619F0D-A43B-94C5-67CB-71C25B58F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00828" y="650779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73B33D32-8CFD-13AD-41C7-5368E360A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FDF26-6F28-C249-CC23-39290569B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" y="669833"/>
            <a:ext cx="6373802" cy="3048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206372-8338-B399-E967-42633BEEB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9" y="3880679"/>
            <a:ext cx="5357745" cy="25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2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486F1-5607-56DB-400B-65A76B368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E955-D4EC-5543-6CE8-B596E43D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12064062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 – GEMINI AI WORKED SOLUTIONS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8BFDA0E8-9631-371F-4854-E63491247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00828" y="650779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9FCB817E-EEBD-BA40-F601-2E77A34F2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9F630-62CF-8003-6756-CEA87E09E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01" y="846058"/>
            <a:ext cx="8735644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8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F0F65-1098-8C27-2ED3-7554CC7F8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C779-3CA0-24EC-C310-0A968A94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12064062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 – GEMINI AI WORKED SOLUTIONS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95848898-E269-3259-CDE5-B4B4DD7F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00828" y="650779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5A012A31-1674-D669-7AF2-E791F6504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753C6-53DF-C278-F19A-0935A3B6C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74" y="900947"/>
            <a:ext cx="8783276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8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12395-1263-F414-5F30-9B583DD43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5629-93C6-06DF-3815-A728CEF6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12064062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 – GEMINI AI WORKED SOLUTIONS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DC07589E-7B14-BF46-3002-0D4C61D71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00828" y="650779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FC016A6B-578A-1532-05B7-BFC10CDC5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B11D7-626C-BC15-1E45-F993D6E73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6" y="827248"/>
            <a:ext cx="8230749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77648-FAE9-39BB-2D77-3BC12BB29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D131-2F28-BDFA-33D6-8EA59716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12064062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 – GEMINI AI WORKED SOLUTIONS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5448E150-BBDC-87EC-1569-68D91E462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00828" y="650779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A76B7CED-3CB4-EE8E-DBF3-04ED67390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1B884-F0AB-D507-7056-06CE38E3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012" b="50496"/>
          <a:stretch>
            <a:fillRect/>
          </a:stretch>
        </p:blipFill>
        <p:spPr>
          <a:xfrm>
            <a:off x="215898" y="1005722"/>
            <a:ext cx="4704445" cy="3263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E018D-918F-53B9-AF49-A0DCE34BD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179" y="1935320"/>
            <a:ext cx="5925377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A0119-C523-1D15-29C5-5B4910329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0A3F-675D-D64E-76C8-5B62DE84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12064062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 – GEMINI AI WORKED SOLUTIONS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3A2DF46C-73B0-512C-65E1-E852A2C6D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00828" y="650779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6C65EED6-5C94-97E9-67AE-6A37BFC5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A4F99-703E-7248-1E95-18E780281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3" y="728285"/>
            <a:ext cx="9354856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1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9F71F-5CFA-FF26-0514-148837187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DEEB-01FE-F386-1C95-0FFF9F6A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12064062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 – GEMINI AI WORKED SOLUTIONS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06622FD8-6707-0542-D4B5-8FF3D1AB9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00828" y="650779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F1128DF-E106-9A0A-F069-4742ED7AC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C9837-47F6-9BDE-713E-BA902B501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16" y="669832"/>
            <a:ext cx="9307224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7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5830-C825-A2CE-8A7F-4FE8EAB1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</a:t>
            </a:r>
            <a:r>
              <a:rPr lang="en-GB" dirty="0" err="1"/>
              <a:t>ObjectiveS</a:t>
            </a:r>
            <a:r>
              <a:rPr lang="en-GB" dirty="0"/>
              <a:t>: introduction to parametric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7223-1457-B5D9-04C0-266968D9D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understand how curves can be defined parametrically;</a:t>
            </a:r>
          </a:p>
          <a:p>
            <a:r>
              <a:rPr lang="en-GB" dirty="0"/>
              <a:t>To be able to convert simple parametric equations into a Cartesian equation;</a:t>
            </a:r>
          </a:p>
          <a:p>
            <a:r>
              <a:rPr lang="en-GB" dirty="0"/>
              <a:t>To solve coordinate geometry problems involving curves defined parametrically.</a:t>
            </a:r>
          </a:p>
          <a:p>
            <a:endParaRPr lang="en-GB" dirty="0"/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1FACEC91-1622-18C3-0DEB-D9F39CD1A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183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F520-9038-5C15-A50D-E1ADF018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32AD-FA47-5051-CECA-9B805C56B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800" dirty="0"/>
                  <a:t>Sometimes, it is useful to describe movement of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 directions in terms of a third parameter (often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for time, 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800" dirty="0"/>
                  <a:t> for angles). This is often the case in mechanics when considering the movement of an object or the distribution of a force.</a:t>
                </a:r>
              </a:p>
              <a:p>
                <a:r>
                  <a:rPr lang="en-GB" sz="2800" dirty="0"/>
                  <a:t>It can also be useful in pure mathematics, where to write the curve in Cartesian form (linking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 directly) may be too complex or messy.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32AD-FA47-5051-CECA-9B805C56B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6" t="-470" r="-1659" b="-1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46BD2198-5CA5-CDCA-6E40-B505BC37DD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92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50424-B9DE-9D2A-7F11-4D8A6FA73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81FC7-9351-31C3-2E08-9D20958A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" y="0"/>
            <a:ext cx="10287000" cy="58494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FD5C7-5CBC-0F45-E714-C43E85EE71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47" y="665627"/>
                <a:ext cx="10287000" cy="23330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/>
                  <a:t>A curve is defined parametrically by the equations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2000" dirty="0"/>
                  <a:t>, 	</a:t>
                </a:r>
              </a:p>
              <a:p>
                <a:pPr marL="0" indent="0">
                  <a:buNone/>
                </a:pPr>
                <a:r>
                  <a:rPr lang="en-GB" sz="2000" dirty="0"/>
                  <a:t>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000" dirty="0"/>
                  <a:t>. </a:t>
                </a:r>
              </a:p>
              <a:p>
                <a:pPr marL="0" indent="0">
                  <a:buNone/>
                </a:pPr>
                <a:r>
                  <a:rPr lang="en-GB" sz="2000" dirty="0"/>
                  <a:t>a) By completing the table of values below and plotting the graph, show that these equations represent an ellipse. </a:t>
                </a:r>
              </a:p>
              <a:p>
                <a:pPr marL="0" indent="0">
                  <a:buNone/>
                </a:pPr>
                <a:r>
                  <a:rPr lang="en-GB" sz="2000" dirty="0"/>
                  <a:t>b) Using the identity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𝑐𝑜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sz="2000" dirty="0"/>
                  <a:t>, find the Cartesian equation of the ellipse.</a:t>
                </a:r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FD5C7-5CBC-0F45-E714-C43E85EE7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47" y="665627"/>
                <a:ext cx="10287000" cy="2333067"/>
              </a:xfrm>
              <a:blipFill>
                <a:blip r:embed="rId2"/>
                <a:stretch>
                  <a:fillRect l="-592" b="-2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91BB398D-FAF5-D5E5-E0FE-2CE882C1D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35744DE-71B8-826C-B057-F5DF274D1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126907"/>
                  </p:ext>
                </p:extLst>
              </p:nvPr>
            </p:nvGraphicFramePr>
            <p:xfrm>
              <a:off x="164465" y="2998694"/>
              <a:ext cx="6639560" cy="10005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04545">
                      <a:extLst>
                        <a:ext uri="{9D8B030D-6E8A-4147-A177-3AD203B41FA5}">
                          <a16:colId xmlns:a16="http://schemas.microsoft.com/office/drawing/2014/main" val="209004714"/>
                        </a:ext>
                      </a:extLst>
                    </a:gridCol>
                    <a:gridCol w="269240">
                      <a:extLst>
                        <a:ext uri="{9D8B030D-6E8A-4147-A177-3AD203B41FA5}">
                          <a16:colId xmlns:a16="http://schemas.microsoft.com/office/drawing/2014/main" val="490545231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114122886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16493071"/>
                        </a:ext>
                      </a:extLst>
                    </a:gridCol>
                    <a:gridCol w="256540">
                      <a:extLst>
                        <a:ext uri="{9D8B030D-6E8A-4147-A177-3AD203B41FA5}">
                          <a16:colId xmlns:a16="http://schemas.microsoft.com/office/drawing/2014/main" val="2675916984"/>
                        </a:ext>
                      </a:extLst>
                    </a:gridCol>
                    <a:gridCol w="536575">
                      <a:extLst>
                        <a:ext uri="{9D8B030D-6E8A-4147-A177-3AD203B41FA5}">
                          <a16:colId xmlns:a16="http://schemas.microsoft.com/office/drawing/2014/main" val="1312411606"/>
                        </a:ext>
                      </a:extLst>
                    </a:gridCol>
                    <a:gridCol w="567055">
                      <a:extLst>
                        <a:ext uri="{9D8B030D-6E8A-4147-A177-3AD203B41FA5}">
                          <a16:colId xmlns:a16="http://schemas.microsoft.com/office/drawing/2014/main" val="1317728682"/>
                        </a:ext>
                      </a:extLst>
                    </a:gridCol>
                    <a:gridCol w="328295">
                      <a:extLst>
                        <a:ext uri="{9D8B030D-6E8A-4147-A177-3AD203B41FA5}">
                          <a16:colId xmlns:a16="http://schemas.microsoft.com/office/drawing/2014/main" val="3641264067"/>
                        </a:ext>
                      </a:extLst>
                    </a:gridCol>
                    <a:gridCol w="578485">
                      <a:extLst>
                        <a:ext uri="{9D8B030D-6E8A-4147-A177-3AD203B41FA5}">
                          <a16:colId xmlns:a16="http://schemas.microsoft.com/office/drawing/2014/main" val="2280238034"/>
                        </a:ext>
                      </a:extLst>
                    </a:gridCol>
                    <a:gridCol w="584200">
                      <a:extLst>
                        <a:ext uri="{9D8B030D-6E8A-4147-A177-3AD203B41FA5}">
                          <a16:colId xmlns:a16="http://schemas.microsoft.com/office/drawing/2014/main" val="698502837"/>
                        </a:ext>
                      </a:extLst>
                    </a:gridCol>
                    <a:gridCol w="323215">
                      <a:extLst>
                        <a:ext uri="{9D8B030D-6E8A-4147-A177-3AD203B41FA5}">
                          <a16:colId xmlns:a16="http://schemas.microsoft.com/office/drawing/2014/main" val="2306617299"/>
                        </a:ext>
                      </a:extLst>
                    </a:gridCol>
                    <a:gridCol w="513715">
                      <a:extLst>
                        <a:ext uri="{9D8B030D-6E8A-4147-A177-3AD203B41FA5}">
                          <a16:colId xmlns:a16="http://schemas.microsoft.com/office/drawing/2014/main" val="3877283954"/>
                        </a:ext>
                      </a:extLst>
                    </a:gridCol>
                    <a:gridCol w="596265">
                      <a:extLst>
                        <a:ext uri="{9D8B030D-6E8A-4147-A177-3AD203B41FA5}">
                          <a16:colId xmlns:a16="http://schemas.microsoft.com/office/drawing/2014/main" val="3886909850"/>
                        </a:ext>
                      </a:extLst>
                    </a:gridCol>
                    <a:gridCol w="285750">
                      <a:extLst>
                        <a:ext uri="{9D8B030D-6E8A-4147-A177-3AD203B41FA5}">
                          <a16:colId xmlns:a16="http://schemas.microsoft.com/office/drawing/2014/main" val="1705447736"/>
                        </a:ext>
                      </a:extLst>
                    </a:gridCol>
                  </a:tblGrid>
                  <a:tr h="4711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000" kern="100">
                              <a:effectLst/>
                            </a:rPr>
                            <a:t>0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GB" sz="1000" kern="1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000" kern="100"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GB" sz="1000" kern="100">
                              <a:effectLst/>
                            </a:rPr>
                            <a:t> 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400136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3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 dirty="0">
                              <a:effectLst/>
                            </a:rPr>
                            <a:t> </a:t>
                          </a:r>
                          <a:endParaRPr lang="en-GB" sz="1100" kern="100" dirty="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0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-3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0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 dirty="0">
                              <a:effectLst/>
                            </a:rPr>
                            <a:t> </a:t>
                          </a:r>
                          <a:endParaRPr lang="en-GB" sz="1100" kern="100" dirty="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3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63796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func>
                                  <m:funcPr>
                                    <m:ctrlPr>
                                      <a:rPr lang="en-GB" sz="1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100" kern="100" dirty="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0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1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2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1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0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-1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-2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-1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 dirty="0">
                              <a:effectLst/>
                            </a:rPr>
                            <a:t>0</a:t>
                          </a:r>
                          <a:endParaRPr lang="en-GB" sz="1100" kern="100" dirty="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3890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35744DE-71B8-826C-B057-F5DF274D1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126907"/>
                  </p:ext>
                </p:extLst>
              </p:nvPr>
            </p:nvGraphicFramePr>
            <p:xfrm>
              <a:off x="164465" y="2998694"/>
              <a:ext cx="6639560" cy="10005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04545">
                      <a:extLst>
                        <a:ext uri="{9D8B030D-6E8A-4147-A177-3AD203B41FA5}">
                          <a16:colId xmlns:a16="http://schemas.microsoft.com/office/drawing/2014/main" val="209004714"/>
                        </a:ext>
                      </a:extLst>
                    </a:gridCol>
                    <a:gridCol w="269240">
                      <a:extLst>
                        <a:ext uri="{9D8B030D-6E8A-4147-A177-3AD203B41FA5}">
                          <a16:colId xmlns:a16="http://schemas.microsoft.com/office/drawing/2014/main" val="490545231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114122886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16493071"/>
                        </a:ext>
                      </a:extLst>
                    </a:gridCol>
                    <a:gridCol w="256540">
                      <a:extLst>
                        <a:ext uri="{9D8B030D-6E8A-4147-A177-3AD203B41FA5}">
                          <a16:colId xmlns:a16="http://schemas.microsoft.com/office/drawing/2014/main" val="2675916984"/>
                        </a:ext>
                      </a:extLst>
                    </a:gridCol>
                    <a:gridCol w="536575">
                      <a:extLst>
                        <a:ext uri="{9D8B030D-6E8A-4147-A177-3AD203B41FA5}">
                          <a16:colId xmlns:a16="http://schemas.microsoft.com/office/drawing/2014/main" val="1312411606"/>
                        </a:ext>
                      </a:extLst>
                    </a:gridCol>
                    <a:gridCol w="567055">
                      <a:extLst>
                        <a:ext uri="{9D8B030D-6E8A-4147-A177-3AD203B41FA5}">
                          <a16:colId xmlns:a16="http://schemas.microsoft.com/office/drawing/2014/main" val="1317728682"/>
                        </a:ext>
                      </a:extLst>
                    </a:gridCol>
                    <a:gridCol w="328295">
                      <a:extLst>
                        <a:ext uri="{9D8B030D-6E8A-4147-A177-3AD203B41FA5}">
                          <a16:colId xmlns:a16="http://schemas.microsoft.com/office/drawing/2014/main" val="3641264067"/>
                        </a:ext>
                      </a:extLst>
                    </a:gridCol>
                    <a:gridCol w="578485">
                      <a:extLst>
                        <a:ext uri="{9D8B030D-6E8A-4147-A177-3AD203B41FA5}">
                          <a16:colId xmlns:a16="http://schemas.microsoft.com/office/drawing/2014/main" val="2280238034"/>
                        </a:ext>
                      </a:extLst>
                    </a:gridCol>
                    <a:gridCol w="584200">
                      <a:extLst>
                        <a:ext uri="{9D8B030D-6E8A-4147-A177-3AD203B41FA5}">
                          <a16:colId xmlns:a16="http://schemas.microsoft.com/office/drawing/2014/main" val="698502837"/>
                        </a:ext>
                      </a:extLst>
                    </a:gridCol>
                    <a:gridCol w="323215">
                      <a:extLst>
                        <a:ext uri="{9D8B030D-6E8A-4147-A177-3AD203B41FA5}">
                          <a16:colId xmlns:a16="http://schemas.microsoft.com/office/drawing/2014/main" val="2306617299"/>
                        </a:ext>
                      </a:extLst>
                    </a:gridCol>
                    <a:gridCol w="513715">
                      <a:extLst>
                        <a:ext uri="{9D8B030D-6E8A-4147-A177-3AD203B41FA5}">
                          <a16:colId xmlns:a16="http://schemas.microsoft.com/office/drawing/2014/main" val="3877283954"/>
                        </a:ext>
                      </a:extLst>
                    </a:gridCol>
                    <a:gridCol w="596265">
                      <a:extLst>
                        <a:ext uri="{9D8B030D-6E8A-4147-A177-3AD203B41FA5}">
                          <a16:colId xmlns:a16="http://schemas.microsoft.com/office/drawing/2014/main" val="3886909850"/>
                        </a:ext>
                      </a:extLst>
                    </a:gridCol>
                    <a:gridCol w="285750">
                      <a:extLst>
                        <a:ext uri="{9D8B030D-6E8A-4147-A177-3AD203B41FA5}">
                          <a16:colId xmlns:a16="http://schemas.microsoft.com/office/drawing/2014/main" val="1705447736"/>
                        </a:ext>
                      </a:extLst>
                    </a:gridCol>
                  </a:tblGrid>
                  <a:tr h="4711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58" t="-7692" r="-729545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000" kern="100">
                              <a:effectLst/>
                            </a:rPr>
                            <a:t>0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9189" t="-7692" r="-1141892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78889" t="-7692" r="-838889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11905" t="-7692" r="-1697619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35227" t="-7692" r="-710227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01064" t="-7692" r="-564894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66038" t="-7692" r="-901887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643750" t="-7692" r="-397917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43750" t="-7692" r="-297917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28302" t="-7692" r="-439623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27381" t="-7692" r="-177381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966327" t="-7692" r="-52041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223404" t="-7692" r="-8511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013648"/>
                      </a:ext>
                    </a:extLst>
                  </a:tr>
                  <a:tr h="2646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58" t="-190909" r="-72954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3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 dirty="0">
                              <a:effectLst/>
                            </a:rPr>
                            <a:t> </a:t>
                          </a:r>
                          <a:endParaRPr lang="en-GB" sz="1100" kern="100" dirty="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0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-3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0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 dirty="0">
                              <a:effectLst/>
                            </a:rPr>
                            <a:t> </a:t>
                          </a:r>
                          <a:endParaRPr lang="en-GB" sz="1100" kern="100" dirty="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3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6379692"/>
                      </a:ext>
                    </a:extLst>
                  </a:tr>
                  <a:tr h="2646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58" t="-290909" r="-7295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0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1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2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1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0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-1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-2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 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>
                              <a:effectLst/>
                            </a:rPr>
                            <a:t>-1</a:t>
                          </a:r>
                          <a:endParaRPr lang="en-GB" sz="1100" kern="10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200" kern="100" dirty="0">
                              <a:effectLst/>
                            </a:rPr>
                            <a:t>0</a:t>
                          </a:r>
                          <a:endParaRPr lang="en-GB" sz="1100" kern="100" dirty="0">
                            <a:effectLst/>
                            <a:latin typeface="Aptos" panose="020B000402020202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38902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253EF3C-30A6-DDD2-234E-6345F8B3B6E3}"/>
              </a:ext>
            </a:extLst>
          </p:cNvPr>
          <p:cNvSpPr txBox="1"/>
          <p:nvPr/>
        </p:nvSpPr>
        <p:spPr>
          <a:xfrm>
            <a:off x="1240827" y="3426949"/>
            <a:ext cx="56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2.6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90691-5FFA-5988-8639-FBA698EB4B04}"/>
              </a:ext>
            </a:extLst>
          </p:cNvPr>
          <p:cNvSpPr txBox="1"/>
          <p:nvPr/>
        </p:nvSpPr>
        <p:spPr>
          <a:xfrm>
            <a:off x="1720438" y="3445624"/>
            <a:ext cx="56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1.5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8B996-00DB-9A54-971E-D8CF35720BAB}"/>
              </a:ext>
            </a:extLst>
          </p:cNvPr>
          <p:cNvSpPr txBox="1"/>
          <p:nvPr/>
        </p:nvSpPr>
        <p:spPr>
          <a:xfrm>
            <a:off x="1655442" y="3660646"/>
            <a:ext cx="694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1.73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D0328-28DB-8A40-0B76-03DA5E442784}"/>
              </a:ext>
            </a:extLst>
          </p:cNvPr>
          <p:cNvSpPr txBox="1"/>
          <p:nvPr/>
        </p:nvSpPr>
        <p:spPr>
          <a:xfrm>
            <a:off x="2525206" y="3431875"/>
            <a:ext cx="56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-1.5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6C43E4-9812-3055-74BE-6E46FE9E7197}"/>
              </a:ext>
            </a:extLst>
          </p:cNvPr>
          <p:cNvSpPr txBox="1"/>
          <p:nvPr/>
        </p:nvSpPr>
        <p:spPr>
          <a:xfrm>
            <a:off x="2460213" y="3697995"/>
            <a:ext cx="665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1.73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F16E4-6355-E80F-2468-B179DDE59010}"/>
              </a:ext>
            </a:extLst>
          </p:cNvPr>
          <p:cNvSpPr txBox="1"/>
          <p:nvPr/>
        </p:nvSpPr>
        <p:spPr>
          <a:xfrm>
            <a:off x="3047585" y="3426949"/>
            <a:ext cx="56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-2.6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8D683-EA3E-7639-E039-B02E4E8ED351}"/>
              </a:ext>
            </a:extLst>
          </p:cNvPr>
          <p:cNvSpPr txBox="1"/>
          <p:nvPr/>
        </p:nvSpPr>
        <p:spPr>
          <a:xfrm>
            <a:off x="3977116" y="3426949"/>
            <a:ext cx="56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-2.6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AA4E5-6FD9-020B-448A-ACC16A84083A}"/>
              </a:ext>
            </a:extLst>
          </p:cNvPr>
          <p:cNvSpPr txBox="1"/>
          <p:nvPr/>
        </p:nvSpPr>
        <p:spPr>
          <a:xfrm>
            <a:off x="4541893" y="3426949"/>
            <a:ext cx="56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-1.5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EA0DA7-1F6B-93AD-BB4E-DAB2105513A0}"/>
              </a:ext>
            </a:extLst>
          </p:cNvPr>
          <p:cNvSpPr txBox="1"/>
          <p:nvPr/>
        </p:nvSpPr>
        <p:spPr>
          <a:xfrm>
            <a:off x="4409101" y="3679321"/>
            <a:ext cx="69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-1.73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22DC59-0A61-BC16-810E-CAD1670C952C}"/>
              </a:ext>
            </a:extLst>
          </p:cNvPr>
          <p:cNvSpPr txBox="1"/>
          <p:nvPr/>
        </p:nvSpPr>
        <p:spPr>
          <a:xfrm>
            <a:off x="5428314" y="3426949"/>
            <a:ext cx="56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1.5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91A6B-6666-D770-92E4-3E18EB09E272}"/>
              </a:ext>
            </a:extLst>
          </p:cNvPr>
          <p:cNvSpPr txBox="1"/>
          <p:nvPr/>
        </p:nvSpPr>
        <p:spPr>
          <a:xfrm>
            <a:off x="5322662" y="3697995"/>
            <a:ext cx="69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-1.73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439195-1054-3B9B-F468-BDD5BA282ED2}"/>
              </a:ext>
            </a:extLst>
          </p:cNvPr>
          <p:cNvSpPr txBox="1"/>
          <p:nvPr/>
        </p:nvSpPr>
        <p:spPr>
          <a:xfrm>
            <a:off x="5993091" y="3433727"/>
            <a:ext cx="56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2.6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D97D8E-2311-DD5D-B468-7B2D9FF29775}"/>
              </a:ext>
            </a:extLst>
          </p:cNvPr>
          <p:cNvSpPr txBox="1"/>
          <p:nvPr/>
        </p:nvSpPr>
        <p:spPr>
          <a:xfrm>
            <a:off x="2213349" y="1217540"/>
            <a:ext cx="2841811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Make sure you are in radians!!!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1E0755-69E4-CFD4-49CC-EE48D651F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645" y="2998694"/>
            <a:ext cx="4999520" cy="34866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4EB27B-C09B-538E-45E5-7E60C9836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65" y="4307595"/>
            <a:ext cx="5339467" cy="168574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2E52A5C-3C67-A701-1389-19664F4D1822}"/>
              </a:ext>
            </a:extLst>
          </p:cNvPr>
          <p:cNvSpPr txBox="1"/>
          <p:nvPr/>
        </p:nvSpPr>
        <p:spPr>
          <a:xfrm>
            <a:off x="-360307" y="6043422"/>
            <a:ext cx="5641040" cy="67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DengXia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Investigate this curve at: 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DengXia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  <a:hlinkClick r:id="rId7"/>
              </a:rPr>
              <a:t>https://www.desmos.com/calculator/c2wl8thyhu</a:t>
            </a:r>
            <a:endParaRPr lang="en-GB" sz="1600" kern="100" dirty="0">
              <a:effectLst/>
              <a:latin typeface="Aptos" panose="020B00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E836D7-A5C4-A230-C285-26901B673566}"/>
              </a:ext>
            </a:extLst>
          </p:cNvPr>
          <p:cNvSpPr txBox="1"/>
          <p:nvPr/>
        </p:nvSpPr>
        <p:spPr>
          <a:xfrm>
            <a:off x="8924553" y="2579460"/>
            <a:ext cx="2061696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e.g. the form y = f(x)</a:t>
            </a:r>
          </a:p>
        </p:txBody>
      </p:sp>
    </p:spTree>
    <p:extLst>
      <p:ext uri="{BB962C8B-B14F-4D97-AF65-F5344CB8AC3E}">
        <p14:creationId xmlns:p14="http://schemas.microsoft.com/office/powerpoint/2010/main" val="19985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 animBg="1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CC6CF-9D77-365C-8128-EC814C580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4CE6-DFD6-81D1-1AA5-6EE55D2C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" y="71438"/>
            <a:ext cx="3955676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B80D6-CCC2-F1BE-0C82-0CD40F8DC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6" y="598394"/>
            <a:ext cx="10287000" cy="840444"/>
          </a:xfrm>
        </p:spPr>
        <p:txBody>
          <a:bodyPr>
            <a:normAutofit/>
          </a:bodyPr>
          <a:lstStyle/>
          <a:p>
            <a:r>
              <a:rPr lang="en-GB" dirty="0"/>
              <a:t>Where the parametric equations are non-trigonometric, we can usually find the Cartesian equation relatively simply by a combination of rearrangement and substitution. </a:t>
            </a:r>
            <a:endParaRPr lang="en-GB" sz="2800" dirty="0"/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7BCEDED2-D5E2-C8D2-199C-370C199FF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423936-2CD9-2020-DE8F-28FE93838726}"/>
              </a:ext>
            </a:extLst>
          </p:cNvPr>
          <p:cNvSpPr txBox="1"/>
          <p:nvPr/>
        </p:nvSpPr>
        <p:spPr>
          <a:xfrm>
            <a:off x="384921" y="1545742"/>
            <a:ext cx="9660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0" u="none" strike="noStrike" baseline="0" dirty="0">
                <a:solidFill>
                  <a:srgbClr val="000000"/>
                </a:solidFill>
              </a:rPr>
              <a:t>A curve is defined by parametric equations </a:t>
            </a:r>
            <a:r>
              <a:rPr lang="en-GB" sz="1800" i="0" u="none" strike="noStrike" baseline="0" dirty="0">
                <a:solidFill>
                  <a:srgbClr val="000000"/>
                </a:solidFill>
              </a:rPr>
              <a:t>𝑥 = 3−𝑡, 𝑦 = 2𝑡², for −3 ≤ 𝑡 ≤ 3.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</a:rPr>
              <a:t>a) Find the coordinates of the point where 𝑡 = 1.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</a:rPr>
              <a:t>b) Find a Cartesian equation of the curve, stating the domain and range.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52E16-94A3-E2DB-380C-40AA4F24B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07" y="2689883"/>
            <a:ext cx="5625288" cy="1276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A97BB9-9D65-18B7-B36E-5C8163981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968" y="2662130"/>
            <a:ext cx="4925112" cy="1533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EBFC51-3F38-B6A6-9AC5-ECD961838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968" y="4428229"/>
            <a:ext cx="4686954" cy="1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CE20FB-5BAB-6038-1605-9E30BECB035D}"/>
              </a:ext>
            </a:extLst>
          </p:cNvPr>
          <p:cNvSpPr txBox="1"/>
          <p:nvPr/>
        </p:nvSpPr>
        <p:spPr>
          <a:xfrm>
            <a:off x="384921" y="4771165"/>
            <a:ext cx="5814174" cy="120032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>
                <a:solidFill>
                  <a:schemeClr val="bg1"/>
                </a:solidFill>
                <a:latin typeface="DengXian" panose="02010600030101010101" pitchFamily="2" charset="-122"/>
              </a:rPr>
              <a:t>Key Point: 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DengXian" panose="02010600030101010101" pitchFamily="2" charset="-122"/>
              </a:rPr>
              <a:t>To find the domain and range of a parametric curve, we can just consider the possible values of the 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Cambria Math" panose="02040503050406030204" pitchFamily="18" charset="0"/>
              </a:rPr>
              <a:t>𝑥 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DengXian" panose="02010600030101010101" pitchFamily="2" charset="-122"/>
              </a:rPr>
              <a:t>(domain) and 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Cambria Math" panose="02040503050406030204" pitchFamily="18" charset="0"/>
              </a:rPr>
              <a:t>𝑦 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DengXian" panose="02010600030101010101" pitchFamily="2" charset="-122"/>
              </a:rPr>
              <a:t>(range) parameters - it arguably makes life easier!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AF640-9609-B1FF-D959-CE8CDD92B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1727-AB1B-473D-1EFF-ED3766CB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" y="71438"/>
            <a:ext cx="3955676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 3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677C1E69-CB9C-84AB-1A92-43678C19D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4EDBE-3FE4-AA8E-C6B2-D65B6CA91AC9}"/>
                  </a:ext>
                </a:extLst>
              </p:cNvPr>
              <p:cNvSpPr txBox="1"/>
              <p:nvPr/>
            </p:nvSpPr>
            <p:spPr>
              <a:xfrm>
                <a:off x="210109" y="2122179"/>
                <a:ext cx="5814174" cy="92333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1800" b="1" i="0" u="none" strike="noStrike" baseline="0" dirty="0">
                    <a:solidFill>
                      <a:schemeClr val="bg1"/>
                    </a:solidFill>
                    <a:latin typeface="DengXian" panose="02010600030101010101" pitchFamily="2" charset="-122"/>
                  </a:rPr>
                  <a:t>Key Point: </a:t>
                </a:r>
                <a:r>
                  <a:rPr lang="en-GB" sz="1800" b="0" i="0" u="none" strike="noStrike" baseline="0" dirty="0">
                    <a:solidFill>
                      <a:schemeClr val="bg1"/>
                    </a:solidFill>
                    <a:latin typeface="DengXian" panose="02010600030101010101" pitchFamily="2" charset="-122"/>
                  </a:rPr>
                  <a:t>A coordinate is of the form </a:t>
                </a:r>
                <a14:m>
                  <m:oMath xmlns:m="http://schemas.openxmlformats.org/officeDocument/2006/math">
                    <m:r>
                      <a:rPr lang="en-GB" sz="1800" b="0" i="1" u="none" strike="noStrike" baseline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0" i="1" u="none" strike="noStrike" baseline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u="none" strike="noStrike" baseline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800" b="0" i="1" u="none" strike="noStrike" baseline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b="0" i="1" u="none" strike="noStrike" baseline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– if we know a coordinate we can substitute the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and/or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values into the respective parametric equation.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4EDBE-3FE4-AA8E-C6B2-D65B6CA9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9" y="2122179"/>
                <a:ext cx="5814174" cy="923330"/>
              </a:xfrm>
              <a:prstGeom prst="rect">
                <a:avLst/>
              </a:prstGeom>
              <a:blipFill>
                <a:blip r:embed="rId3"/>
                <a:stretch>
                  <a:fillRect l="-839" t="-3947" r="-125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5">
            <a:extLst>
              <a:ext uri="{FF2B5EF4-FFF2-40B4-BE49-F238E27FC236}">
                <a16:creationId xmlns:a16="http://schemas.microsoft.com/office/drawing/2014/main" id="{191E0FDA-F272-5A67-A601-D455E5EFE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FF8ED989-E90E-D2A3-E2BE-51DA3784E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54" y="538679"/>
                <a:ext cx="8195577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curve shown in the image is defined parametrically by equations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GB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GB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GB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kumimoji="0" lang="en-GB" alt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GB" alt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GB" alt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GB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GB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GB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GB" alt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GB" alt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GB" alt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0" lang="en-GB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−8</m:t>
                    </m:r>
                  </m:oMath>
                </a14:m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,  where </a:t>
                </a:r>
                <a:r>
                  <a:rPr kumimoji="0" lang="en-GB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a constant.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a) Given that the curve passes through </a:t>
                </a:r>
                <a:r>
                  <a:rPr kumimoji="0" lang="en-GB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(4, 0)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, find the value of </a:t>
                </a:r>
                <a:r>
                  <a:rPr kumimoji="0" lang="en-GB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kumimoji="0" lang="en-GB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b) Find the coordinates of the points where the curve intersects the </a:t>
                </a:r>
                <a:r>
                  <a:rPr kumimoji="0" lang="en-GB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kumimoji="0" lang="en-GB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-axis.</a:t>
                </a:r>
                <a:endParaRPr kumimoji="0" lang="en-GB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FF8ED989-E90E-D2A3-E2BE-51DA3784E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54" y="538679"/>
                <a:ext cx="8195577" cy="1446550"/>
              </a:xfrm>
              <a:prstGeom prst="rect">
                <a:avLst/>
              </a:prstGeom>
              <a:blipFill>
                <a:blip r:embed="rId4"/>
                <a:stretch>
                  <a:fillRect l="-818" t="-1681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red line with green lines&#10;&#10;AI-generated content may be incorrect.">
            <a:extLst>
              <a:ext uri="{FF2B5EF4-FFF2-40B4-BE49-F238E27FC236}">
                <a16:creationId xmlns:a16="http://schemas.microsoft.com/office/drawing/2014/main" id="{E20F55A2-402D-D61B-DE02-558BCD30A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60" y="303231"/>
            <a:ext cx="3268045" cy="46772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5B1D88-38F7-C752-5149-E1FC451DF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19" y="3182459"/>
            <a:ext cx="4850281" cy="16947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A2F54-8795-D06D-1177-C9188847D2D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1689"/>
          <a:stretch>
            <a:fillRect/>
          </a:stretch>
        </p:blipFill>
        <p:spPr>
          <a:xfrm>
            <a:off x="6338854" y="2066708"/>
            <a:ext cx="5497175" cy="1593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B0A696-53AB-D692-0781-70930882C71B}"/>
                  </a:ext>
                </a:extLst>
              </p:cNvPr>
              <p:cNvSpPr txBox="1"/>
              <p:nvPr/>
            </p:nvSpPr>
            <p:spPr>
              <a:xfrm>
                <a:off x="293219" y="5116682"/>
                <a:ext cx="5814174" cy="92333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1800" b="1" i="0" u="none" strike="noStrike" baseline="0" dirty="0">
                    <a:solidFill>
                      <a:schemeClr val="bg1"/>
                    </a:solidFill>
                    <a:latin typeface="DengXian" panose="02010600030101010101" pitchFamily="2" charset="-122"/>
                  </a:rPr>
                  <a:t>Key Point: </a:t>
                </a:r>
                <a:r>
                  <a:rPr lang="en-GB" sz="1800" b="0" i="0" u="none" strike="noStrike" baseline="0" dirty="0">
                    <a:solidFill>
                      <a:schemeClr val="bg1"/>
                    </a:solidFill>
                    <a:latin typeface="DengXian" panose="02010600030101010101" pitchFamily="2" charset="-122"/>
                  </a:rPr>
                  <a:t>A curve intersects</a:t>
                </a:r>
                <a:r>
                  <a:rPr lang="en-GB" sz="1800" b="0" i="0" u="none" strike="noStrike" dirty="0">
                    <a:solidFill>
                      <a:schemeClr val="bg1"/>
                    </a:solidFill>
                    <a:latin typeface="DengXian" panose="02010600030101010101" pitchFamily="2" charset="-122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800" b="0" i="1" u="none" strike="noStrike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-axis when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– again, we can substitute this into our parametric equation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to find the value(s)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which this is true for!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B0A696-53AB-D692-0781-70930882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19" y="5116682"/>
                <a:ext cx="5814174" cy="923330"/>
              </a:xfrm>
              <a:prstGeom prst="rect">
                <a:avLst/>
              </a:prstGeom>
              <a:blipFill>
                <a:blip r:embed="rId8"/>
                <a:stretch>
                  <a:fillRect l="-839" t="-3947" r="-52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39F35779-8067-7F26-84AF-84AACB90D64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9211"/>
          <a:stretch>
            <a:fillRect/>
          </a:stretch>
        </p:blipFill>
        <p:spPr>
          <a:xfrm>
            <a:off x="6338853" y="4091662"/>
            <a:ext cx="5497175" cy="11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C52D1-2C80-8434-9E59-3100D2D92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10F5-41AC-0B5D-1963-5F8CC5C4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" y="71438"/>
            <a:ext cx="3955676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 4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58A13C66-5D11-EA90-07F7-FD83FA8F7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177089-0E8E-A10C-9C66-B7D33E810BA8}"/>
                  </a:ext>
                </a:extLst>
              </p:cNvPr>
              <p:cNvSpPr txBox="1"/>
              <p:nvPr/>
            </p:nvSpPr>
            <p:spPr>
              <a:xfrm>
                <a:off x="85163" y="1475849"/>
                <a:ext cx="5814174" cy="92333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1800" b="1" i="0" u="none" strike="noStrike" baseline="0" dirty="0">
                    <a:solidFill>
                      <a:schemeClr val="bg1"/>
                    </a:solidFill>
                    <a:latin typeface="DengXian" panose="02010600030101010101" pitchFamily="2" charset="-122"/>
                  </a:rPr>
                  <a:t>Key Point: </a:t>
                </a:r>
                <a:r>
                  <a:rPr lang="en-GB" sz="1800" b="0" i="0" u="none" strike="noStrike" baseline="0" dirty="0">
                    <a:solidFill>
                      <a:schemeClr val="bg1"/>
                    </a:solidFill>
                    <a:latin typeface="DengXian" panose="02010600030101010101" pitchFamily="2" charset="-122"/>
                  </a:rPr>
                  <a:t>At points of intersection,</a:t>
                </a:r>
                <a:r>
                  <a:rPr lang="en-GB" sz="1800" b="0" i="0" u="none" strike="noStrike" dirty="0">
                    <a:solidFill>
                      <a:schemeClr val="bg1"/>
                    </a:solidFill>
                    <a:latin typeface="DengXian" panose="02010600030101010101" pitchFamily="2" charset="-122"/>
                  </a:rPr>
                  <a:t> both equations must be satisfied. This means we can substitute our parametric equations for </a:t>
                </a:r>
                <a14:m>
                  <m:oMath xmlns:m="http://schemas.openxmlformats.org/officeDocument/2006/math">
                    <m:r>
                      <a:rPr lang="en-GB" sz="1800" b="0" i="1" u="none" strike="noStrike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into the Cartesian equation to solve!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177089-0E8E-A10C-9C66-B7D33E810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3" y="1475849"/>
                <a:ext cx="5814174" cy="923330"/>
              </a:xfrm>
              <a:prstGeom prst="rect">
                <a:avLst/>
              </a:prstGeom>
              <a:blipFill>
                <a:blip r:embed="rId3"/>
                <a:stretch>
                  <a:fillRect l="-943" t="-3289" r="-1363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5">
            <a:extLst>
              <a:ext uri="{FF2B5EF4-FFF2-40B4-BE49-F238E27FC236}">
                <a16:creationId xmlns:a16="http://schemas.microsoft.com/office/drawing/2014/main" id="{35081136-A065-549E-F8E6-411C5650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3E177C3E-6482-9CCA-C558-BA3746383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51026"/>
                <a:ext cx="1129661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dirty="0"/>
                  <a:t>The curve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400" dirty="0"/>
                  <a:t> is defined by parametric equations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GB" sz="2400" dirty="0"/>
                  <a:t>. The line with equation </a:t>
                </a:r>
              </a:p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GB" sz="2400" dirty="0"/>
                  <a:t> meets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400" dirty="0"/>
                  <a:t> at the points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/>
                  <a:t>. Find the coordinates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3E177C3E-6482-9CCA-C558-BA3746383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1026"/>
                <a:ext cx="11296619" cy="830997"/>
              </a:xfrm>
              <a:prstGeom prst="rect">
                <a:avLst/>
              </a:prstGeom>
              <a:blipFill>
                <a:blip r:embed="rId4"/>
                <a:stretch>
                  <a:fillRect l="-809" t="-5109" b="-160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9310AA0-2415-E6EC-A279-3A6087B40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2" y="2493005"/>
            <a:ext cx="6024282" cy="3492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48C4B-4A37-D996-D204-8B8BAEA6F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922" y="4868323"/>
            <a:ext cx="5410955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0475-7F6A-E3B3-6258-7F828E9E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BDB5-F233-BAD7-825E-9DD88EC6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3CE5F776-68E1-F3EC-3712-6CF41A0FB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AC7194-ED42-9E3A-6F99-DE27C1E62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A65A4-5116-4A65-D526-91759ABC12E6}"/>
              </a:ext>
            </a:extLst>
          </p:cNvPr>
          <p:cNvSpPr txBox="1"/>
          <p:nvPr/>
        </p:nvSpPr>
        <p:spPr>
          <a:xfrm>
            <a:off x="58269" y="1099965"/>
            <a:ext cx="1171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Complete TYU 1 from your pack.</a:t>
            </a:r>
          </a:p>
        </p:txBody>
      </p:sp>
    </p:spTree>
    <p:extLst>
      <p:ext uri="{BB962C8B-B14F-4D97-AF65-F5344CB8AC3E}">
        <p14:creationId xmlns:p14="http://schemas.microsoft.com/office/powerpoint/2010/main" val="372016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9D598-FB6D-9023-72CD-8D9285BEB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2E9C-B4AD-9844-4D8E-6E2A265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11846348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 – GEMINI AI ANSWERS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C8E7CE9D-C32A-31D8-7F11-A51878C2B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00828" y="650779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8A681E19-7653-1631-2496-62F9AF340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BCF83-40BF-FB3F-EF97-4A46175B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" y="956917"/>
            <a:ext cx="4829849" cy="4944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FFB03-6C2F-689E-8B3D-8FABBBAB5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456" y="677622"/>
            <a:ext cx="2779088" cy="25688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A448389-752D-0CF7-12B6-9DCFFB2C901F}"/>
              </a:ext>
            </a:extLst>
          </p:cNvPr>
          <p:cNvGrpSpPr/>
          <p:nvPr/>
        </p:nvGrpSpPr>
        <p:grpSpPr>
          <a:xfrm>
            <a:off x="2650669" y="3447249"/>
            <a:ext cx="2172003" cy="2972215"/>
            <a:chOff x="2650669" y="3447249"/>
            <a:chExt cx="2172003" cy="29722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389672-F22E-FFB1-07EB-763CA52B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0669" y="3447249"/>
              <a:ext cx="2172003" cy="2972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F13D32-8458-E677-72C3-945F7E68A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0669" y="4877140"/>
              <a:ext cx="2124958" cy="81539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D8518E-D47C-A190-35C8-ED533F9B572D}"/>
              </a:ext>
            </a:extLst>
          </p:cNvPr>
          <p:cNvGrpSpPr/>
          <p:nvPr/>
        </p:nvGrpSpPr>
        <p:grpSpPr>
          <a:xfrm>
            <a:off x="4822672" y="3334817"/>
            <a:ext cx="5129328" cy="3084647"/>
            <a:chOff x="4822672" y="3334817"/>
            <a:chExt cx="5129328" cy="30846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1675F5-1383-2516-217F-1FD79B595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2672" y="3334817"/>
              <a:ext cx="5129328" cy="30846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7532C7-302B-4CBB-0774-D184640FF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53679" y="4023020"/>
              <a:ext cx="5098321" cy="887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921889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DengXian</vt:lpstr>
      <vt:lpstr>Aptos</vt:lpstr>
      <vt:lpstr>Arial</vt:lpstr>
      <vt:lpstr>Cambria Math</vt:lpstr>
      <vt:lpstr>Trade Gothic Next Cond</vt:lpstr>
      <vt:lpstr>Trade Gothic Next Light</vt:lpstr>
      <vt:lpstr>AfterglowVTI</vt:lpstr>
      <vt:lpstr>Unit 10.1 – parametric equations and coordinate geometry</vt:lpstr>
      <vt:lpstr>Learning ObjectiveS: introduction to parametric equations</vt:lpstr>
      <vt:lpstr>introduction</vt:lpstr>
      <vt:lpstr>Example 1</vt:lpstr>
      <vt:lpstr>Example 2</vt:lpstr>
      <vt:lpstr>Example 3</vt:lpstr>
      <vt:lpstr>Example 4</vt:lpstr>
      <vt:lpstr>Test your understanding 1</vt:lpstr>
      <vt:lpstr>Test your understanding 1 – GEMINI AI ANSWERS</vt:lpstr>
      <vt:lpstr>Test your understanding 1 – GEMINI AI WORKED SOLUTIONS</vt:lpstr>
      <vt:lpstr>Test your understanding 1 – GEMINI AI WORKED SOLUTIONS</vt:lpstr>
      <vt:lpstr>Test your understanding 1 – GEMINI AI WORKED SOLUTIONS</vt:lpstr>
      <vt:lpstr>Test your understanding 1 – GEMINI AI WORKED SOLUTIONS</vt:lpstr>
      <vt:lpstr>Test your understanding 1 – GEMINI AI WORKED SOLUTIONS</vt:lpstr>
      <vt:lpstr>Test your understanding 1 – GEMINI AI WORKED SOLUTIONS</vt:lpstr>
      <vt:lpstr>Test your understanding 1 – GEMINI AI WORKED SOLUTIONS</vt:lpstr>
      <vt:lpstr>Test your understanding 1 – GEMINI AI WORKED SOLUTIONS</vt:lpstr>
      <vt:lpstr>Test your understanding 1 – GEMINI AI WORKED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Evans</dc:creator>
  <cp:lastModifiedBy>Craig Evans</cp:lastModifiedBy>
  <cp:revision>6</cp:revision>
  <dcterms:created xsi:type="dcterms:W3CDTF">2024-09-19T17:07:58Z</dcterms:created>
  <dcterms:modified xsi:type="dcterms:W3CDTF">2025-11-10T10:34:25Z</dcterms:modified>
</cp:coreProperties>
</file>