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</p:sldIdLst>
  <p:sldSz cx="4660900" cy="8140700"/>
  <p:notesSz cx="4660900" cy="8140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508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043" y="2523617"/>
            <a:ext cx="3967162" cy="17095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00087" y="4558792"/>
            <a:ext cx="3267075" cy="2035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E7E7E"/>
                </a:solidFill>
                <a:latin typeface="Nirmala UI"/>
                <a:cs typeface="Nirmala U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E7E7E"/>
                </a:solidFill>
                <a:latin typeface="Nirmala UI"/>
                <a:cs typeface="Nirmala U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3362" y="1872361"/>
            <a:ext cx="2030253" cy="5372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403633" y="1872361"/>
            <a:ext cx="2030253" cy="5372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E7E7E"/>
                </a:solidFill>
                <a:latin typeface="Nirmala UI"/>
                <a:cs typeface="Nirmala U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E7E7E"/>
                </a:solidFill>
                <a:latin typeface="Nirmala UI"/>
                <a:cs typeface="Nirmala U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7E7E7E"/>
                </a:solidFill>
                <a:latin typeface="Nirmala UI"/>
                <a:cs typeface="Nirmala U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664075" cy="813752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90283" y="7711998"/>
            <a:ext cx="4067175" cy="100965"/>
          </a:xfrm>
          <a:custGeom>
            <a:avLst/>
            <a:gdLst/>
            <a:ahLst/>
            <a:cxnLst/>
            <a:rect l="l" t="t" r="r" b="b"/>
            <a:pathLst>
              <a:path w="4067175" h="100965">
                <a:moveTo>
                  <a:pt x="43243" y="50292"/>
                </a:moveTo>
                <a:lnTo>
                  <a:pt x="41541" y="30721"/>
                </a:lnTo>
                <a:lnTo>
                  <a:pt x="36906" y="14732"/>
                </a:lnTo>
                <a:lnTo>
                  <a:pt x="30035" y="3962"/>
                </a:lnTo>
                <a:lnTo>
                  <a:pt x="21628" y="0"/>
                </a:lnTo>
                <a:lnTo>
                  <a:pt x="13208" y="3962"/>
                </a:lnTo>
                <a:lnTo>
                  <a:pt x="6324" y="14732"/>
                </a:lnTo>
                <a:lnTo>
                  <a:pt x="1689" y="30721"/>
                </a:lnTo>
                <a:lnTo>
                  <a:pt x="0" y="50292"/>
                </a:lnTo>
                <a:lnTo>
                  <a:pt x="1689" y="69875"/>
                </a:lnTo>
                <a:lnTo>
                  <a:pt x="6337" y="85864"/>
                </a:lnTo>
                <a:lnTo>
                  <a:pt x="13208" y="96634"/>
                </a:lnTo>
                <a:lnTo>
                  <a:pt x="21628" y="100584"/>
                </a:lnTo>
                <a:lnTo>
                  <a:pt x="30035" y="96634"/>
                </a:lnTo>
                <a:lnTo>
                  <a:pt x="36906" y="85864"/>
                </a:lnTo>
                <a:lnTo>
                  <a:pt x="41541" y="69875"/>
                </a:lnTo>
                <a:lnTo>
                  <a:pt x="43243" y="50292"/>
                </a:lnTo>
                <a:close/>
              </a:path>
              <a:path w="4067175" h="100965">
                <a:moveTo>
                  <a:pt x="4066959" y="50292"/>
                </a:moveTo>
                <a:lnTo>
                  <a:pt x="4065257" y="30721"/>
                </a:lnTo>
                <a:lnTo>
                  <a:pt x="4060634" y="14732"/>
                </a:lnTo>
                <a:lnTo>
                  <a:pt x="4053776" y="3962"/>
                </a:lnTo>
                <a:lnTo>
                  <a:pt x="4045369" y="0"/>
                </a:lnTo>
                <a:lnTo>
                  <a:pt x="4036949" y="3962"/>
                </a:lnTo>
                <a:lnTo>
                  <a:pt x="4030091" y="14732"/>
                </a:lnTo>
                <a:lnTo>
                  <a:pt x="4025468" y="30721"/>
                </a:lnTo>
                <a:lnTo>
                  <a:pt x="4023779" y="50292"/>
                </a:lnTo>
                <a:lnTo>
                  <a:pt x="4025468" y="69875"/>
                </a:lnTo>
                <a:lnTo>
                  <a:pt x="4030091" y="85864"/>
                </a:lnTo>
                <a:lnTo>
                  <a:pt x="4036949" y="96634"/>
                </a:lnTo>
                <a:lnTo>
                  <a:pt x="4045369" y="100584"/>
                </a:lnTo>
                <a:lnTo>
                  <a:pt x="4053776" y="96634"/>
                </a:lnTo>
                <a:lnTo>
                  <a:pt x="4060634" y="85864"/>
                </a:lnTo>
                <a:lnTo>
                  <a:pt x="4065257" y="69875"/>
                </a:lnTo>
                <a:lnTo>
                  <a:pt x="4066959" y="50292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3362" y="325628"/>
            <a:ext cx="4200525" cy="13025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3362" y="1872361"/>
            <a:ext cx="4200525" cy="53728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02588" y="7442403"/>
            <a:ext cx="2586354" cy="4700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7E7E7E"/>
                </a:solidFill>
                <a:latin typeface="Nirmala UI"/>
                <a:cs typeface="Nirmala UI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3362" y="7570851"/>
            <a:ext cx="1073467" cy="40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360420" y="7570851"/>
            <a:ext cx="1073467" cy="40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hyperlink" Target="mailto:badlapur.digital.diary@gmail.co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a.me/917769877748?text=enquiry%20for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hyperlink" Target="https://maps.google.com/?q=Katrap+Gaon,+Katrap,+Badlapur,+Maharashtra+421503&amp;ftid=0x3be7932a6a9ce13f:0xdd031635b3cd633c&amp;entry=gps" TargetMode="External"/><Relationship Id="rId12" Type="http://schemas.openxmlformats.org/officeDocument/2006/relationships/hyperlink" Target="mailto:vaishalinaikare9@gmail.com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hyperlink" Target="http://wa.me/917769877748?text=enquiry%20for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hyperlink" Target="https://www.facebook.com/groups/417836341344054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a.me/p/6236200853147828/919372941289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a.me/919372941289?text=enquiry%20fo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://wa.me/919136739636?text=enquiry%20f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2924" y="7439050"/>
            <a:ext cx="346582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Palatino Linotype"/>
                <a:cs typeface="Palatino Linotype"/>
                <a:hlinkClick r:id="rId2"/>
              </a:rPr>
              <a:t>badlapur.digital.diary@gmail.com</a:t>
            </a:r>
            <a:endParaRPr sz="1800">
              <a:latin typeface="Palatino Linotype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63440" cy="659244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022603" y="6728459"/>
            <a:ext cx="2799715" cy="840105"/>
            <a:chOff x="1022603" y="6728459"/>
            <a:chExt cx="2799715" cy="840105"/>
          </a:xfrm>
        </p:grpSpPr>
        <p:pic>
          <p:nvPicPr>
            <p:cNvPr id="5" name="object 5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559" y="6745223"/>
              <a:ext cx="2683764" cy="742188"/>
            </a:xfrm>
            <a:prstGeom prst="rect">
              <a:avLst/>
            </a:prstGeom>
          </p:spPr>
        </p:pic>
        <p:pic>
          <p:nvPicPr>
            <p:cNvPr id="6" name="object 6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2603" y="6728459"/>
              <a:ext cx="2799588" cy="839724"/>
            </a:xfrm>
            <a:prstGeom prst="rect">
              <a:avLst/>
            </a:prstGeom>
          </p:spPr>
        </p:pic>
        <p:pic>
          <p:nvPicPr>
            <p:cNvPr id="7" name="object 7">
              <a:hlinkClick r:id="rId4"/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8638" y="6773303"/>
              <a:ext cx="2589911" cy="64632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98638" y="6773303"/>
            <a:ext cx="2590165" cy="646430"/>
          </a:xfrm>
          <a:prstGeom prst="rect">
            <a:avLst/>
          </a:prstGeom>
          <a:ln w="9525">
            <a:solidFill>
              <a:srgbClr val="5C71B1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442595" marR="149860" indent="-282575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latin typeface="Palatino Linotype"/>
                <a:cs typeface="Palatino Linotype"/>
                <a:hlinkClick r:id="rId4"/>
              </a:rPr>
              <a:t>to</a:t>
            </a:r>
            <a:r>
              <a:rPr sz="1800" spc="-20" dirty="0">
                <a:latin typeface="Palatino Linotype"/>
                <a:cs typeface="Palatino Linotype"/>
                <a:hlinkClick r:id="rId4"/>
              </a:rPr>
              <a:t> </a:t>
            </a:r>
            <a:r>
              <a:rPr sz="1800" dirty="0">
                <a:latin typeface="Palatino Linotype"/>
                <a:cs typeface="Palatino Linotype"/>
                <a:hlinkClick r:id="rId4"/>
              </a:rPr>
              <a:t>Give</a:t>
            </a:r>
            <a:r>
              <a:rPr sz="1800" spc="-80" dirty="0">
                <a:latin typeface="Palatino Linotype"/>
                <a:cs typeface="Palatino Linotype"/>
                <a:hlinkClick r:id="rId4"/>
              </a:rPr>
              <a:t> </a:t>
            </a:r>
            <a:r>
              <a:rPr sz="1800" dirty="0">
                <a:latin typeface="Palatino Linotype"/>
                <a:cs typeface="Palatino Linotype"/>
                <a:hlinkClick r:id="rId4"/>
              </a:rPr>
              <a:t>AD</a:t>
            </a:r>
            <a:r>
              <a:rPr sz="1800" spc="-20" dirty="0">
                <a:latin typeface="Palatino Linotype"/>
                <a:cs typeface="Palatino Linotype"/>
                <a:hlinkClick r:id="rId4"/>
              </a:rPr>
              <a:t> </a:t>
            </a:r>
            <a:r>
              <a:rPr sz="1800" dirty="0">
                <a:latin typeface="Palatino Linotype"/>
                <a:cs typeface="Palatino Linotype"/>
                <a:hlinkClick r:id="rId4"/>
              </a:rPr>
              <a:t>For</a:t>
            </a:r>
            <a:r>
              <a:rPr sz="1800" spc="-10" dirty="0">
                <a:latin typeface="Palatino Linotype"/>
                <a:cs typeface="Palatino Linotype"/>
                <a:hlinkClick r:id="rId4"/>
              </a:rPr>
              <a:t> Diwali </a:t>
            </a:r>
            <a:r>
              <a:rPr sz="1800" dirty="0">
                <a:latin typeface="Palatino Linotype"/>
                <a:cs typeface="Palatino Linotype"/>
                <a:hlinkClick r:id="rId4"/>
              </a:rPr>
              <a:t>Single</a:t>
            </a:r>
            <a:r>
              <a:rPr sz="1800" spc="-30" dirty="0">
                <a:latin typeface="Palatino Linotype"/>
                <a:cs typeface="Palatino Linotype"/>
                <a:hlinkClick r:id="rId4"/>
              </a:rPr>
              <a:t> </a:t>
            </a:r>
            <a:r>
              <a:rPr sz="1800" dirty="0">
                <a:latin typeface="Palatino Linotype"/>
                <a:cs typeface="Palatino Linotype"/>
                <a:hlinkClick r:id="rId4"/>
              </a:rPr>
              <a:t>Click</a:t>
            </a:r>
            <a:r>
              <a:rPr sz="1800" spc="-40" dirty="0">
                <a:latin typeface="Palatino Linotype"/>
                <a:cs typeface="Palatino Linotype"/>
                <a:hlinkClick r:id="rId4"/>
              </a:rPr>
              <a:t> </a:t>
            </a:r>
            <a:r>
              <a:rPr sz="1800" spc="-20" dirty="0">
                <a:latin typeface="Palatino Linotype"/>
                <a:cs typeface="Palatino Linotype"/>
                <a:hlinkClick r:id="rId4"/>
              </a:rPr>
              <a:t>here</a:t>
            </a:r>
            <a:endParaRPr sz="180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763"/>
            <a:ext cx="4663440" cy="49028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02588" y="7771891"/>
            <a:ext cx="2586355" cy="2984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b="1" spc="-254" dirty="0">
                <a:solidFill>
                  <a:srgbClr val="7E7E7E"/>
                </a:solidFill>
                <a:latin typeface="Nirmala UI"/>
                <a:cs typeface="Nirmala UI"/>
              </a:rPr>
              <a:t>जाहिरातीसाठी</a:t>
            </a:r>
            <a:r>
              <a:rPr sz="1800" b="1" spc="-160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625" dirty="0">
                <a:solidFill>
                  <a:srgbClr val="7E7E7E"/>
                </a:solidFill>
                <a:latin typeface="Nirmala UI"/>
                <a:cs typeface="Nirmala UI"/>
              </a:rPr>
              <a:t>संपर्क</a:t>
            </a:r>
            <a:r>
              <a:rPr sz="1800" b="1" spc="-75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35" dirty="0">
                <a:solidFill>
                  <a:srgbClr val="7E7E7E"/>
                </a:solidFill>
                <a:latin typeface="Nirmala UI"/>
                <a:cs typeface="Nirmala UI"/>
              </a:rPr>
              <a:t>:</a:t>
            </a:r>
            <a:r>
              <a:rPr sz="1800" b="1" spc="-145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295" dirty="0">
                <a:solidFill>
                  <a:srgbClr val="7E7E7E"/>
                </a:solidFill>
                <a:latin typeface="Nirmala UI"/>
                <a:cs typeface="Nirmala UI"/>
              </a:rPr>
              <a:t>९५२९३६३५६८</a:t>
            </a:r>
            <a:endParaRPr sz="1800">
              <a:latin typeface="Nirmala UI"/>
              <a:cs typeface="Nirmala U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663440" cy="6697345"/>
            <a:chOff x="0" y="0"/>
            <a:chExt cx="4663440" cy="66973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63440" cy="66973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9229" y="5109197"/>
              <a:ext cx="748410" cy="7543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47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36307"/>
            <a:ext cx="4663439" cy="6746367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0436" y="5495544"/>
            <a:ext cx="3843654" cy="867410"/>
            <a:chOff x="440436" y="5495544"/>
            <a:chExt cx="3843654" cy="8674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436" y="5530596"/>
              <a:ext cx="762000" cy="832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5950" y="5718048"/>
              <a:ext cx="411480" cy="4114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0912" y="5495544"/>
              <a:ext cx="762000" cy="832103"/>
            </a:xfrm>
            <a:prstGeom prst="rect">
              <a:avLst/>
            </a:prstGeom>
          </p:spPr>
        </p:pic>
        <p:pic>
          <p:nvPicPr>
            <p:cNvPr id="8" name="object 8">
              <a:hlinkClick r:id="rId5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8608" y="5567553"/>
              <a:ext cx="594867" cy="5948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9863" y="5495544"/>
              <a:ext cx="762000" cy="832103"/>
            </a:xfrm>
            <a:prstGeom prst="rect">
              <a:avLst/>
            </a:prstGeom>
          </p:spPr>
        </p:pic>
        <p:pic>
          <p:nvPicPr>
            <p:cNvPr id="10" name="object 10">
              <a:hlinkClick r:id="rId7"/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4130" y="5596115"/>
              <a:ext cx="551789" cy="58522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41675" y="5495544"/>
              <a:ext cx="762000" cy="832103"/>
            </a:xfrm>
            <a:prstGeom prst="rect">
              <a:avLst/>
            </a:prstGeom>
          </p:spPr>
        </p:pic>
        <p:pic>
          <p:nvPicPr>
            <p:cNvPr id="12" name="object 12">
              <a:hlinkClick r:id="rId9"/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3646" y="5551728"/>
              <a:ext cx="674065" cy="67406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21963" y="5495544"/>
              <a:ext cx="762000" cy="8321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650996" y="5715762"/>
              <a:ext cx="504825" cy="346710"/>
            </a:xfrm>
            <a:custGeom>
              <a:avLst/>
              <a:gdLst/>
              <a:ahLst/>
              <a:cxnLst/>
              <a:rect l="l" t="t" r="r" b="b"/>
              <a:pathLst>
                <a:path w="504825" h="346710">
                  <a:moveTo>
                    <a:pt x="484377" y="0"/>
                  </a:moveTo>
                  <a:lnTo>
                    <a:pt x="20192" y="0"/>
                  </a:lnTo>
                  <a:lnTo>
                    <a:pt x="12322" y="1583"/>
                  </a:lnTo>
                  <a:lnTo>
                    <a:pt x="5905" y="5905"/>
                  </a:lnTo>
                  <a:lnTo>
                    <a:pt x="1583" y="12322"/>
                  </a:lnTo>
                  <a:lnTo>
                    <a:pt x="0" y="20193"/>
                  </a:lnTo>
                  <a:lnTo>
                    <a:pt x="0" y="326517"/>
                  </a:lnTo>
                  <a:lnTo>
                    <a:pt x="1583" y="334387"/>
                  </a:lnTo>
                  <a:lnTo>
                    <a:pt x="5905" y="340804"/>
                  </a:lnTo>
                  <a:lnTo>
                    <a:pt x="12322" y="345126"/>
                  </a:lnTo>
                  <a:lnTo>
                    <a:pt x="20192" y="346710"/>
                  </a:lnTo>
                  <a:lnTo>
                    <a:pt x="484377" y="346710"/>
                  </a:lnTo>
                  <a:lnTo>
                    <a:pt x="492248" y="345126"/>
                  </a:lnTo>
                  <a:lnTo>
                    <a:pt x="498665" y="340804"/>
                  </a:lnTo>
                  <a:lnTo>
                    <a:pt x="502987" y="334387"/>
                  </a:lnTo>
                  <a:lnTo>
                    <a:pt x="504570" y="326517"/>
                  </a:lnTo>
                  <a:lnTo>
                    <a:pt x="504570" y="20193"/>
                  </a:lnTo>
                  <a:lnTo>
                    <a:pt x="502987" y="12322"/>
                  </a:lnTo>
                  <a:lnTo>
                    <a:pt x="498665" y="5905"/>
                  </a:lnTo>
                  <a:lnTo>
                    <a:pt x="492248" y="1583"/>
                  </a:lnTo>
                  <a:lnTo>
                    <a:pt x="484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hlinkClick r:id="rId12"/>
            </p:cNvPr>
            <p:cNvSpPr/>
            <p:nvPr/>
          </p:nvSpPr>
          <p:spPr>
            <a:xfrm>
              <a:off x="3670300" y="5729605"/>
              <a:ext cx="467995" cy="234950"/>
            </a:xfrm>
            <a:custGeom>
              <a:avLst/>
              <a:gdLst/>
              <a:ahLst/>
              <a:cxnLst/>
              <a:rect l="l" t="t" r="r" b="b"/>
              <a:pathLst>
                <a:path w="467995" h="234950">
                  <a:moveTo>
                    <a:pt x="0" y="0"/>
                  </a:moveTo>
                  <a:lnTo>
                    <a:pt x="239522" y="234568"/>
                  </a:lnTo>
                  <a:lnTo>
                    <a:pt x="467487" y="16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hlinkClick r:id="rId12"/>
            </p:cNvPr>
            <p:cNvSpPr/>
            <p:nvPr/>
          </p:nvSpPr>
          <p:spPr>
            <a:xfrm>
              <a:off x="3670300" y="5729605"/>
              <a:ext cx="467995" cy="234950"/>
            </a:xfrm>
            <a:custGeom>
              <a:avLst/>
              <a:gdLst/>
              <a:ahLst/>
              <a:cxnLst/>
              <a:rect l="l" t="t" r="r" b="b"/>
              <a:pathLst>
                <a:path w="467995" h="234950">
                  <a:moveTo>
                    <a:pt x="239522" y="234568"/>
                  </a:moveTo>
                  <a:lnTo>
                    <a:pt x="0" y="0"/>
                  </a:lnTo>
                  <a:lnTo>
                    <a:pt x="315975" y="1142"/>
                  </a:lnTo>
                  <a:lnTo>
                    <a:pt x="467487" y="1650"/>
                  </a:lnTo>
                  <a:lnTo>
                    <a:pt x="239522" y="234568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hlinkClick r:id="rId12"/>
            </p:cNvPr>
            <p:cNvSpPr/>
            <p:nvPr/>
          </p:nvSpPr>
          <p:spPr>
            <a:xfrm>
              <a:off x="3670300" y="5708904"/>
              <a:ext cx="467995" cy="280035"/>
            </a:xfrm>
            <a:custGeom>
              <a:avLst/>
              <a:gdLst/>
              <a:ahLst/>
              <a:cxnLst/>
              <a:rect l="l" t="t" r="r" b="b"/>
              <a:pathLst>
                <a:path w="467995" h="280035">
                  <a:moveTo>
                    <a:pt x="467487" y="0"/>
                  </a:moveTo>
                  <a:lnTo>
                    <a:pt x="0" y="0"/>
                  </a:lnTo>
                  <a:lnTo>
                    <a:pt x="233679" y="279907"/>
                  </a:lnTo>
                  <a:lnTo>
                    <a:pt x="4674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21689" y="3919867"/>
            <a:ext cx="1459865" cy="208279"/>
          </a:xfrm>
          <a:prstGeom prst="rect">
            <a:avLst/>
          </a:prstGeom>
          <a:solidFill>
            <a:srgbClr val="E2F1C6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1480"/>
              </a:lnSpc>
            </a:pPr>
            <a:r>
              <a:rPr sz="1400" b="1" dirty="0">
                <a:solidFill>
                  <a:srgbClr val="C00000"/>
                </a:solidFill>
                <a:latin typeface="Palatino Linotype"/>
                <a:cs typeface="Palatino Linotype"/>
              </a:rPr>
              <a:t>2024</a:t>
            </a:r>
            <a:r>
              <a:rPr sz="1400" b="1" spc="-20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sz="1400" b="1" spc="-10" dirty="0">
                <a:solidFill>
                  <a:srgbClr val="C00000"/>
                </a:solidFill>
                <a:latin typeface="Palatino Linotype"/>
                <a:cs typeface="Palatino Linotype"/>
              </a:rPr>
              <a:t>|Volume:2</a:t>
            </a:r>
            <a:endParaRPr sz="1400">
              <a:latin typeface="Palatino Linotype"/>
              <a:cs typeface="Palatino Linotype"/>
            </a:endParaRPr>
          </a:p>
        </p:txBody>
      </p:sp>
      <p:sp>
        <p:nvSpPr>
          <p:cNvPr id="19" name="object 31"/>
          <p:cNvSpPr txBox="1"/>
          <p:nvPr/>
        </p:nvSpPr>
        <p:spPr>
          <a:xfrm>
            <a:off x="629792" y="5060950"/>
            <a:ext cx="36680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Ebrima"/>
                <a:cs typeface="Ebrima"/>
              </a:rPr>
              <a:t>Whats</a:t>
            </a:r>
            <a:r>
              <a:rPr sz="1800" b="1" spc="-20" dirty="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Ebrima"/>
                <a:cs typeface="Ebrima"/>
              </a:rPr>
              <a:t>App</a:t>
            </a:r>
            <a:r>
              <a:rPr sz="1800" b="1" spc="-15" dirty="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sz="1800" b="1" dirty="0">
                <a:solidFill>
                  <a:srgbClr val="404040"/>
                </a:solidFill>
                <a:latin typeface="Ebrima"/>
                <a:cs typeface="Ebrima"/>
              </a:rPr>
              <a:t>your</a:t>
            </a:r>
            <a:r>
              <a:rPr sz="1800" b="1" spc="-35" dirty="0">
                <a:solidFill>
                  <a:srgbClr val="404040"/>
                </a:solidFill>
                <a:latin typeface="Ebrima"/>
                <a:cs typeface="Ebrima"/>
              </a:rPr>
              <a:t> </a:t>
            </a:r>
            <a:r>
              <a:rPr sz="1800" b="1" spc="-10" dirty="0" smtClean="0">
                <a:solidFill>
                  <a:srgbClr val="404040"/>
                </a:solidFill>
                <a:latin typeface="Ebrima"/>
                <a:cs typeface="Ebrima"/>
              </a:rPr>
              <a:t>inquiries</a:t>
            </a:r>
            <a:endParaRPr sz="1800" dirty="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2588" y="7604861"/>
            <a:ext cx="2586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4" dirty="0">
                <a:solidFill>
                  <a:srgbClr val="7E7E7E"/>
                </a:solidFill>
                <a:latin typeface="Nirmala UI"/>
                <a:cs typeface="Nirmala UI"/>
              </a:rPr>
              <a:t>जाहिरातीसाठी</a:t>
            </a:r>
            <a:r>
              <a:rPr sz="1800" b="1" spc="-160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625" dirty="0">
                <a:solidFill>
                  <a:srgbClr val="7E7E7E"/>
                </a:solidFill>
                <a:latin typeface="Nirmala UI"/>
                <a:cs typeface="Nirmala UI"/>
              </a:rPr>
              <a:t>संपर्क</a:t>
            </a:r>
            <a:r>
              <a:rPr sz="1800" b="1" spc="-75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35" dirty="0">
                <a:solidFill>
                  <a:srgbClr val="7E7E7E"/>
                </a:solidFill>
                <a:latin typeface="Nirmala UI"/>
                <a:cs typeface="Nirmala UI"/>
              </a:rPr>
              <a:t>:</a:t>
            </a:r>
            <a:r>
              <a:rPr sz="1800" b="1" spc="-145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295" dirty="0">
                <a:solidFill>
                  <a:srgbClr val="7E7E7E"/>
                </a:solidFill>
                <a:latin typeface="Nirmala UI"/>
                <a:cs typeface="Nirmala UI"/>
              </a:rPr>
              <a:t>९५२९३६३५६८</a:t>
            </a:r>
            <a:endParaRPr sz="1800">
              <a:latin typeface="Nirmala UI"/>
              <a:cs typeface="Nirmala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7547"/>
            <a:ext cx="4663440" cy="6742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1410"/>
            <a:ext cx="4663440" cy="65947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663440" cy="7477125"/>
            <a:chOff x="0" y="0"/>
            <a:chExt cx="4663440" cy="7477125"/>
          </a:xfrm>
        </p:grpSpPr>
        <p:pic>
          <p:nvPicPr>
            <p:cNvPr id="3" name="object 3">
              <a:hlinkClick r:id="rId2"/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63440" cy="6594347"/>
            </a:xfrm>
            <a:prstGeom prst="rect">
              <a:avLst/>
            </a:prstGeom>
          </p:spPr>
        </p:pic>
        <p:pic>
          <p:nvPicPr>
            <p:cNvPr id="4" name="object 4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7411" y="6455663"/>
              <a:ext cx="986027" cy="1021080"/>
            </a:xfrm>
            <a:prstGeom prst="rect">
              <a:avLst/>
            </a:prstGeom>
          </p:spPr>
        </p:pic>
        <p:pic>
          <p:nvPicPr>
            <p:cNvPr id="5" name="object 5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21963" y="6800977"/>
              <a:ext cx="320039" cy="330161"/>
            </a:xfrm>
            <a:prstGeom prst="rect">
              <a:avLst/>
            </a:prstGeom>
          </p:spPr>
        </p:pic>
        <p:sp>
          <p:nvSpPr>
            <p:cNvPr id="6" name="object 6">
              <a:hlinkClick r:id="rId4"/>
            </p:cNvPr>
            <p:cNvSpPr/>
            <p:nvPr/>
          </p:nvSpPr>
          <p:spPr>
            <a:xfrm>
              <a:off x="3977513" y="6756527"/>
              <a:ext cx="409575" cy="419100"/>
            </a:xfrm>
            <a:custGeom>
              <a:avLst/>
              <a:gdLst/>
              <a:ahLst/>
              <a:cxnLst/>
              <a:rect l="l" t="t" r="r" b="b"/>
              <a:pathLst>
                <a:path w="409575" h="419100">
                  <a:moveTo>
                    <a:pt x="157607" y="0"/>
                  </a:moveTo>
                  <a:lnTo>
                    <a:pt x="409194" y="0"/>
                  </a:lnTo>
                  <a:lnTo>
                    <a:pt x="409194" y="261848"/>
                  </a:lnTo>
                  <a:lnTo>
                    <a:pt x="396748" y="321868"/>
                  </a:lnTo>
                  <a:lnTo>
                    <a:pt x="362585" y="372503"/>
                  </a:lnTo>
                  <a:lnTo>
                    <a:pt x="311403" y="406641"/>
                  </a:lnTo>
                  <a:lnTo>
                    <a:pt x="251460" y="419099"/>
                  </a:lnTo>
                  <a:lnTo>
                    <a:pt x="0" y="419099"/>
                  </a:lnTo>
                  <a:lnTo>
                    <a:pt x="0" y="157683"/>
                  </a:lnTo>
                  <a:lnTo>
                    <a:pt x="3048" y="127507"/>
                  </a:lnTo>
                  <a:lnTo>
                    <a:pt x="27177" y="70484"/>
                  </a:lnTo>
                  <a:lnTo>
                    <a:pt x="70358" y="27177"/>
                  </a:lnTo>
                  <a:lnTo>
                    <a:pt x="127508" y="3047"/>
                  </a:lnTo>
                  <a:lnTo>
                    <a:pt x="157607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02588" y="7811820"/>
            <a:ext cx="2586355" cy="298450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b="1" spc="-254" dirty="0">
                <a:solidFill>
                  <a:srgbClr val="7E7E7E"/>
                </a:solidFill>
                <a:latin typeface="Nirmala UI"/>
                <a:cs typeface="Nirmala UI"/>
              </a:rPr>
              <a:t>जाहिरातीसाठी</a:t>
            </a:r>
            <a:r>
              <a:rPr sz="1800" b="1" spc="-160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625" dirty="0">
                <a:solidFill>
                  <a:srgbClr val="7E7E7E"/>
                </a:solidFill>
                <a:latin typeface="Nirmala UI"/>
                <a:cs typeface="Nirmala UI"/>
              </a:rPr>
              <a:t>संपर्क</a:t>
            </a:r>
            <a:r>
              <a:rPr sz="1800" b="1" spc="-75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35" dirty="0">
                <a:solidFill>
                  <a:srgbClr val="7E7E7E"/>
                </a:solidFill>
                <a:latin typeface="Nirmala UI"/>
                <a:cs typeface="Nirmala UI"/>
              </a:rPr>
              <a:t>:</a:t>
            </a:r>
            <a:r>
              <a:rPr sz="1800" b="1" spc="-145" dirty="0">
                <a:solidFill>
                  <a:srgbClr val="7E7E7E"/>
                </a:solidFill>
                <a:latin typeface="Nirmala UI"/>
                <a:cs typeface="Nirmala UI"/>
              </a:rPr>
              <a:t> </a:t>
            </a:r>
            <a:r>
              <a:rPr sz="1800" b="1" spc="-295" dirty="0">
                <a:solidFill>
                  <a:srgbClr val="7E7E7E"/>
                </a:solidFill>
                <a:latin typeface="Nirmala UI"/>
                <a:cs typeface="Nirmala UI"/>
              </a:rPr>
              <a:t>९५२९३६३५६८</a:t>
            </a:r>
            <a:endParaRPr sz="1800">
              <a:latin typeface="Nirmala UI"/>
              <a:cs typeface="Nirmala U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63440" cy="69881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47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663440" cy="7054850"/>
            <a:chOff x="0" y="0"/>
            <a:chExt cx="4663440" cy="7054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63440" cy="70546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77135"/>
              <a:ext cx="4663440" cy="2939415"/>
            </a:xfrm>
            <a:prstGeom prst="rect">
              <a:avLst/>
            </a:prstGeom>
          </p:spPr>
        </p:pic>
        <p:pic>
          <p:nvPicPr>
            <p:cNvPr id="5" name="object 5">
              <a:hlinkClick r:id="rId4"/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5428" y="4707635"/>
              <a:ext cx="858012" cy="1019556"/>
            </a:xfrm>
            <a:prstGeom prst="rect">
              <a:avLst/>
            </a:prstGeom>
          </p:spPr>
        </p:pic>
        <p:pic>
          <p:nvPicPr>
            <p:cNvPr id="6" name="object 6">
              <a:hlinkClick r:id="rId4"/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49725" y="5052605"/>
              <a:ext cx="320039" cy="330161"/>
            </a:xfrm>
            <a:prstGeom prst="rect">
              <a:avLst/>
            </a:prstGeom>
          </p:spPr>
        </p:pic>
        <p:sp>
          <p:nvSpPr>
            <p:cNvPr id="7" name="object 7">
              <a:hlinkClick r:id="rId4"/>
            </p:cNvPr>
            <p:cNvSpPr/>
            <p:nvPr/>
          </p:nvSpPr>
          <p:spPr>
            <a:xfrm>
              <a:off x="4105275" y="5008155"/>
              <a:ext cx="408940" cy="419100"/>
            </a:xfrm>
            <a:custGeom>
              <a:avLst/>
              <a:gdLst/>
              <a:ahLst/>
              <a:cxnLst/>
              <a:rect l="l" t="t" r="r" b="b"/>
              <a:pathLst>
                <a:path w="408939" h="419100">
                  <a:moveTo>
                    <a:pt x="0" y="419061"/>
                  </a:moveTo>
                  <a:lnTo>
                    <a:pt x="408939" y="419061"/>
                  </a:lnTo>
                  <a:lnTo>
                    <a:pt x="408939" y="0"/>
                  </a:lnTo>
                  <a:lnTo>
                    <a:pt x="0" y="0"/>
                  </a:lnTo>
                  <a:lnTo>
                    <a:pt x="0" y="419061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3552" y="4707635"/>
              <a:ext cx="1007363" cy="1010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8610" y="5052694"/>
              <a:ext cx="317804" cy="32003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74160" y="5008244"/>
              <a:ext cx="407034" cy="408940"/>
            </a:xfrm>
            <a:custGeom>
              <a:avLst/>
              <a:gdLst/>
              <a:ahLst/>
              <a:cxnLst/>
              <a:rect l="l" t="t" r="r" b="b"/>
              <a:pathLst>
                <a:path w="407035" h="408939">
                  <a:moveTo>
                    <a:pt x="0" y="408939"/>
                  </a:moveTo>
                  <a:lnTo>
                    <a:pt x="406704" y="408939"/>
                  </a:lnTo>
                  <a:lnTo>
                    <a:pt x="406704" y="0"/>
                  </a:lnTo>
                  <a:lnTo>
                    <a:pt x="0" y="0"/>
                  </a:lnTo>
                  <a:lnTo>
                    <a:pt x="0" y="408939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663440" cy="7218045"/>
            <a:chOff x="0" y="0"/>
            <a:chExt cx="4663440" cy="7218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663440" cy="7217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0403" y="123507"/>
              <a:ext cx="812330" cy="81883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47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63440" cy="65709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747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63440" cy="60346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4" dirty="0"/>
              <a:t>जाहिरातीसाठी</a:t>
            </a:r>
            <a:r>
              <a:rPr spc="-160" dirty="0"/>
              <a:t> </a:t>
            </a:r>
            <a:r>
              <a:rPr spc="-625" dirty="0"/>
              <a:t>संपर्क</a:t>
            </a:r>
            <a:r>
              <a:rPr spc="-75" dirty="0"/>
              <a:t> </a:t>
            </a:r>
            <a:r>
              <a:rPr spc="-35" dirty="0"/>
              <a:t>:</a:t>
            </a:r>
            <a:r>
              <a:rPr spc="-145" dirty="0"/>
              <a:t> </a:t>
            </a:r>
            <a:r>
              <a:rPr spc="-295" dirty="0"/>
              <a:t>९५२९३६३५६८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52</Words>
  <Application>Microsoft Office PowerPoint</Application>
  <PresentationFormat>Custom</PresentationFormat>
  <Paragraphs>13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Work</dc:creator>
  <cp:lastModifiedBy>pc</cp:lastModifiedBy>
  <cp:revision>5</cp:revision>
  <dcterms:created xsi:type="dcterms:W3CDTF">2024-10-22T10:39:21Z</dcterms:created>
  <dcterms:modified xsi:type="dcterms:W3CDTF">2025-03-23T08:27:20Z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2024-10-13T00:00:00Z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2024-10-22T00:00:00Z</vt:filetime>
  </property>
  <property fmtid="{D5CDD505-2E9C-101B-9397-08002B2CF9AE}" pid="5" name="Producer">
    <vt:lpwstr>Microsoft® PowerPoint® 2010</vt:lpwstr>
  </property>
</Properties>
</file>