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Josefin Slab"/>
      <p:regular r:id="rId19"/>
      <p:bold r:id="rId20"/>
      <p:italic r:id="rId21"/>
      <p:boldItalic r:id="rId22"/>
    </p:embeddedFont>
    <p:embeddedFont>
      <p:font typeface="Abril Fatface"/>
      <p:regular r:id="rId23"/>
    </p:embeddedFont>
    <p:embeddedFont>
      <p:font typeface="Actor"/>
      <p:regular r:id="rId24"/>
    </p:embeddedFont>
    <p:embeddedFont>
      <p:font typeface="Yanone Kaffeesatz"/>
      <p:regular r:id="rId25"/>
      <p:bold r:id="rId26"/>
    </p:embeddedFont>
    <p:embeddedFont>
      <p:font typeface="Francois One"/>
      <p:regular r:id="rId27"/>
    </p:embeddedFont>
    <p:embeddedFont>
      <p:font typeface="DM Serif Display"/>
      <p:regular r:id="rId28"/>
      <p: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lab-bold.fntdata"/><Relationship Id="rId22" Type="http://schemas.openxmlformats.org/officeDocument/2006/relationships/font" Target="fonts/JosefinSlab-boldItalic.fntdata"/><Relationship Id="rId21" Type="http://schemas.openxmlformats.org/officeDocument/2006/relationships/font" Target="fonts/JosefinSlab-italic.fntdata"/><Relationship Id="rId24" Type="http://schemas.openxmlformats.org/officeDocument/2006/relationships/font" Target="fonts/Actor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YanoneKaffeesatz-bold.fntdata"/><Relationship Id="rId25" Type="http://schemas.openxmlformats.org/officeDocument/2006/relationships/font" Target="fonts/YanoneKaffeesatz-regular.fntdata"/><Relationship Id="rId28" Type="http://schemas.openxmlformats.org/officeDocument/2006/relationships/font" Target="fonts/DMSerifDisplay-regular.fntdata"/><Relationship Id="rId27" Type="http://schemas.openxmlformats.org/officeDocument/2006/relationships/font" Target="fonts/Francois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erif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JosefinSlab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615de2b6a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615de2b6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15de2b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15de2b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0f60812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0f60812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8181769" y="320811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4066326" y="4029350"/>
            <a:ext cx="1737424" cy="1737426"/>
            <a:chOff x="5279626" y="2677999"/>
            <a:chExt cx="1737424" cy="1737426"/>
          </a:xfrm>
        </p:grpSpPr>
        <p:sp>
          <p:nvSpPr>
            <p:cNvPr id="11" name="Google Shape;11;p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"/>
          <p:cNvSpPr/>
          <p:nvPr/>
        </p:nvSpPr>
        <p:spPr>
          <a:xfrm rot="2700000">
            <a:off x="6372949" y="3873354"/>
            <a:ext cx="2041134" cy="20411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2700000">
            <a:off x="-579193" y="-662094"/>
            <a:ext cx="1464135" cy="14641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13225" y="1239975"/>
            <a:ext cx="41541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13225" y="3050072"/>
            <a:ext cx="25977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/>
          <p:nvPr/>
        </p:nvSpPr>
        <p:spPr>
          <a:xfrm rot="2700000">
            <a:off x="5980027" y="-15511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1"/>
          <p:cNvGrpSpPr/>
          <p:nvPr/>
        </p:nvGrpSpPr>
        <p:grpSpPr>
          <a:xfrm>
            <a:off x="7733513" y="2835741"/>
            <a:ext cx="1737424" cy="1737426"/>
            <a:chOff x="5279626" y="2677999"/>
            <a:chExt cx="1737424" cy="1737426"/>
          </a:xfrm>
        </p:grpSpPr>
        <p:sp>
          <p:nvSpPr>
            <p:cNvPr id="125" name="Google Shape;125;p1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11"/>
          <p:cNvSpPr/>
          <p:nvPr/>
        </p:nvSpPr>
        <p:spPr>
          <a:xfrm rot="2700000">
            <a:off x="7672390" y="14538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 rot="2700000">
            <a:off x="9555900" y="135317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/>
          <p:nvPr/>
        </p:nvSpPr>
        <p:spPr>
          <a:xfrm rot="2700000">
            <a:off x="6520648" y="4278420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50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2225925" y="3302100"/>
            <a:ext cx="4699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12"/>
          <p:cNvSpPr txBox="1"/>
          <p:nvPr>
            <p:ph idx="1" type="subTitle"/>
          </p:nvPr>
        </p:nvSpPr>
        <p:spPr>
          <a:xfrm>
            <a:off x="2425875" y="4142526"/>
            <a:ext cx="4299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12"/>
          <p:cNvSpPr/>
          <p:nvPr/>
        </p:nvSpPr>
        <p:spPr>
          <a:xfrm rot="2700000">
            <a:off x="3435815" y="3439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 rot="2700000">
            <a:off x="4397868" y="-2052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2"/>
          <p:cNvGrpSpPr/>
          <p:nvPr/>
        </p:nvGrpSpPr>
        <p:grpSpPr>
          <a:xfrm>
            <a:off x="2740057" y="-1076687"/>
            <a:ext cx="1737424" cy="1737426"/>
            <a:chOff x="5279626" y="2677999"/>
            <a:chExt cx="1737424" cy="1737426"/>
          </a:xfrm>
        </p:grpSpPr>
        <p:sp>
          <p:nvSpPr>
            <p:cNvPr id="137" name="Google Shape;137;p1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2"/>
          <p:cNvSpPr/>
          <p:nvPr/>
        </p:nvSpPr>
        <p:spPr>
          <a:xfrm rot="2700000">
            <a:off x="792609" y="107152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>
            <p:ph idx="2" type="title"/>
          </p:nvPr>
        </p:nvSpPr>
        <p:spPr>
          <a:xfrm flipH="1">
            <a:off x="3494775" y="958225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9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 rot="2700000">
            <a:off x="7383977" y="15883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13"/>
          <p:cNvGrpSpPr/>
          <p:nvPr/>
        </p:nvGrpSpPr>
        <p:grpSpPr>
          <a:xfrm>
            <a:off x="5313526" y="2137840"/>
            <a:ext cx="1737424" cy="1737426"/>
            <a:chOff x="5279626" y="2677999"/>
            <a:chExt cx="1737424" cy="1737426"/>
          </a:xfrm>
        </p:grpSpPr>
        <p:sp>
          <p:nvSpPr>
            <p:cNvPr id="144" name="Google Shape;144;p1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3"/>
          <p:cNvSpPr/>
          <p:nvPr/>
        </p:nvSpPr>
        <p:spPr>
          <a:xfrm rot="2700000">
            <a:off x="5631963" y="1382118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>
            <p:ph idx="1" type="subTitle"/>
          </p:nvPr>
        </p:nvSpPr>
        <p:spPr>
          <a:xfrm>
            <a:off x="713224" y="2972650"/>
            <a:ext cx="38589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13"/>
          <p:cNvSpPr txBox="1"/>
          <p:nvPr>
            <p:ph type="title"/>
          </p:nvPr>
        </p:nvSpPr>
        <p:spPr>
          <a:xfrm>
            <a:off x="713225" y="1116183"/>
            <a:ext cx="38589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7200"/>
            </a:lvl9pPr>
          </a:lstStyle>
          <a:p/>
        </p:txBody>
      </p:sp>
      <p:sp>
        <p:nvSpPr>
          <p:cNvPr id="149" name="Google Shape;149;p13"/>
          <p:cNvSpPr txBox="1"/>
          <p:nvPr>
            <p:ph idx="2" type="subTitle"/>
          </p:nvPr>
        </p:nvSpPr>
        <p:spPr>
          <a:xfrm>
            <a:off x="713225" y="2112178"/>
            <a:ext cx="3858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b="1"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50" name="Google Shape;150;p13"/>
          <p:cNvSpPr txBox="1"/>
          <p:nvPr/>
        </p:nvSpPr>
        <p:spPr>
          <a:xfrm>
            <a:off x="1219200" y="4252825"/>
            <a:ext cx="6705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Slidesgo, including icons by Flaticon, infographics &amp; images by Freepik and illustrations by Storyset</a:t>
            </a:r>
            <a:endParaRPr b="0" i="0" sz="10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2700000">
            <a:off x="8685216" y="398509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14"/>
          <p:cNvGrpSpPr/>
          <p:nvPr/>
        </p:nvGrpSpPr>
        <p:grpSpPr>
          <a:xfrm>
            <a:off x="7562063" y="-451814"/>
            <a:ext cx="1737424" cy="1737426"/>
            <a:chOff x="5279626" y="2677999"/>
            <a:chExt cx="1737424" cy="1737426"/>
          </a:xfrm>
        </p:grpSpPr>
        <p:sp>
          <p:nvSpPr>
            <p:cNvPr id="154" name="Google Shape;154;p1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4"/>
          <p:cNvSpPr/>
          <p:nvPr/>
        </p:nvSpPr>
        <p:spPr>
          <a:xfrm rot="2700000">
            <a:off x="7941088" y="377159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713250" y="1216000"/>
            <a:ext cx="77175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 rot="2700000">
            <a:off x="-1887273" y="292793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 rot="2700000">
            <a:off x="-205218" y="463557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 rot="2700000">
            <a:off x="7416388" y="-837657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 txBox="1"/>
          <p:nvPr>
            <p:ph idx="1" type="subTitle"/>
          </p:nvPr>
        </p:nvSpPr>
        <p:spPr>
          <a:xfrm>
            <a:off x="1334250" y="2980751"/>
            <a:ext cx="25674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2" type="subTitle"/>
          </p:nvPr>
        </p:nvSpPr>
        <p:spPr>
          <a:xfrm>
            <a:off x="5253875" y="2980751"/>
            <a:ext cx="25674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>
            <p:ph idx="3" type="subTitle"/>
          </p:nvPr>
        </p:nvSpPr>
        <p:spPr>
          <a:xfrm>
            <a:off x="1334175" y="2457950"/>
            <a:ext cx="25674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66" name="Google Shape;166;p15"/>
          <p:cNvSpPr txBox="1"/>
          <p:nvPr>
            <p:ph idx="4" type="subTitle"/>
          </p:nvPr>
        </p:nvSpPr>
        <p:spPr>
          <a:xfrm>
            <a:off x="5253860" y="2457939"/>
            <a:ext cx="25674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rot="2700000">
            <a:off x="1876663" y="-636521"/>
            <a:ext cx="1228669" cy="1228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6"/>
          <p:cNvGrpSpPr/>
          <p:nvPr/>
        </p:nvGrpSpPr>
        <p:grpSpPr>
          <a:xfrm>
            <a:off x="-844949" y="1578561"/>
            <a:ext cx="1737424" cy="1737426"/>
            <a:chOff x="5279626" y="2677999"/>
            <a:chExt cx="1737424" cy="1737426"/>
          </a:xfrm>
        </p:grpSpPr>
        <p:sp>
          <p:nvSpPr>
            <p:cNvPr id="171" name="Google Shape;171;p1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2700000">
            <a:off x="1506365" y="132945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 rot="2700000">
            <a:off x="3419196" y="2514271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 txBox="1"/>
          <p:nvPr>
            <p:ph idx="1" type="subTitle"/>
          </p:nvPr>
        </p:nvSpPr>
        <p:spPr>
          <a:xfrm>
            <a:off x="4572000" y="1540962"/>
            <a:ext cx="3858900" cy="27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176" name="Google Shape;176;p16"/>
          <p:cNvSpPr txBox="1"/>
          <p:nvPr>
            <p:ph type="title"/>
          </p:nvPr>
        </p:nvSpPr>
        <p:spPr>
          <a:xfrm>
            <a:off x="4572000" y="811062"/>
            <a:ext cx="38589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/>
        </p:nvSpPr>
        <p:spPr>
          <a:xfrm rot="2700000">
            <a:off x="6835733" y="251424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/>
          <p:nvPr/>
        </p:nvSpPr>
        <p:spPr>
          <a:xfrm rot="2700000">
            <a:off x="8317643" y="1332915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17"/>
          <p:cNvGrpSpPr/>
          <p:nvPr/>
        </p:nvGrpSpPr>
        <p:grpSpPr>
          <a:xfrm>
            <a:off x="3701166" y="3540677"/>
            <a:ext cx="1737424" cy="1737426"/>
            <a:chOff x="5279626" y="2677999"/>
            <a:chExt cx="1737424" cy="1737426"/>
          </a:xfrm>
        </p:grpSpPr>
        <p:sp>
          <p:nvSpPr>
            <p:cNvPr id="181" name="Google Shape;181;p1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7"/>
          <p:cNvSpPr/>
          <p:nvPr/>
        </p:nvSpPr>
        <p:spPr>
          <a:xfrm rot="2700000">
            <a:off x="6100826" y="257795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/>
          <p:nvPr/>
        </p:nvSpPr>
        <p:spPr>
          <a:xfrm flipH="1" rot="-2700000">
            <a:off x="1706854" y="420048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 flipH="1" rot="-2700000">
            <a:off x="-492749" y="1412276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/>
          <p:nvPr/>
        </p:nvSpPr>
        <p:spPr>
          <a:xfrm flipH="1" rot="-2700000">
            <a:off x="2891960" y="259866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 txBox="1"/>
          <p:nvPr>
            <p:ph idx="1" type="subTitle"/>
          </p:nvPr>
        </p:nvSpPr>
        <p:spPr>
          <a:xfrm>
            <a:off x="1797900" y="1475644"/>
            <a:ext cx="5548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type="title"/>
          </p:nvPr>
        </p:nvSpPr>
        <p:spPr>
          <a:xfrm>
            <a:off x="713250" y="7681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0" y="-19050"/>
            <a:ext cx="9144000" cy="5143500"/>
          </a:xfrm>
          <a:prstGeom prst="rect">
            <a:avLst/>
          </a:prstGeom>
          <a:solidFill>
            <a:srgbClr val="282938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2700000">
            <a:off x="4456684" y="2757065"/>
            <a:ext cx="3501027" cy="35010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8"/>
          <p:cNvGrpSpPr/>
          <p:nvPr/>
        </p:nvGrpSpPr>
        <p:grpSpPr>
          <a:xfrm>
            <a:off x="-1073549" y="3178761"/>
            <a:ext cx="1737424" cy="1737426"/>
            <a:chOff x="5279626" y="2677999"/>
            <a:chExt cx="1737424" cy="1737426"/>
          </a:xfrm>
        </p:grpSpPr>
        <p:sp>
          <p:nvSpPr>
            <p:cNvPr id="193" name="Google Shape;193;p1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18"/>
          <p:cNvSpPr txBox="1"/>
          <p:nvPr>
            <p:ph type="title"/>
          </p:nvPr>
        </p:nvSpPr>
        <p:spPr>
          <a:xfrm>
            <a:off x="4330700" y="3096088"/>
            <a:ext cx="3753000" cy="15477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r="2580000" dist="47625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/>
          <p:nvPr/>
        </p:nvSpPr>
        <p:spPr>
          <a:xfrm rot="2700000">
            <a:off x="6162141" y="-141645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/>
          <p:nvPr/>
        </p:nvSpPr>
        <p:spPr>
          <a:xfrm rot="2700000">
            <a:off x="7329459" y="366279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 rot="2700000">
            <a:off x="5636488" y="197715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 txBox="1"/>
          <p:nvPr>
            <p:ph hasCustomPrompt="1" type="title"/>
          </p:nvPr>
        </p:nvSpPr>
        <p:spPr>
          <a:xfrm>
            <a:off x="713224" y="1724550"/>
            <a:ext cx="4239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19"/>
          <p:cNvSpPr txBox="1"/>
          <p:nvPr>
            <p:ph idx="1" type="body"/>
          </p:nvPr>
        </p:nvSpPr>
        <p:spPr>
          <a:xfrm>
            <a:off x="713213" y="3125850"/>
            <a:ext cx="423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4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90049" y="4348074"/>
            <a:ext cx="1737424" cy="1737426"/>
            <a:chOff x="5279626" y="2677999"/>
            <a:chExt cx="1737424" cy="1737426"/>
          </a:xfrm>
        </p:grpSpPr>
        <p:sp>
          <p:nvSpPr>
            <p:cNvPr id="19" name="Google Shape;19;p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 rot="2700000">
            <a:off x="7977890" y="-18044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661486" y="1541050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890553" y="1835632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2" type="subTitle"/>
          </p:nvPr>
        </p:nvSpPr>
        <p:spPr>
          <a:xfrm>
            <a:off x="1661486" y="2056097"/>
            <a:ext cx="29127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3" type="subTitle"/>
          </p:nvPr>
        </p:nvSpPr>
        <p:spPr>
          <a:xfrm>
            <a:off x="5520231" y="1541050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4" type="title"/>
          </p:nvPr>
        </p:nvSpPr>
        <p:spPr>
          <a:xfrm>
            <a:off x="4749303" y="1835632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3"/>
          <p:cNvSpPr txBox="1"/>
          <p:nvPr>
            <p:ph idx="5" type="subTitle"/>
          </p:nvPr>
        </p:nvSpPr>
        <p:spPr>
          <a:xfrm>
            <a:off x="5520231" y="2056096"/>
            <a:ext cx="29127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6" type="subTitle"/>
          </p:nvPr>
        </p:nvSpPr>
        <p:spPr>
          <a:xfrm>
            <a:off x="1661486" y="3103078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7" type="title"/>
          </p:nvPr>
        </p:nvSpPr>
        <p:spPr>
          <a:xfrm>
            <a:off x="890553" y="3388249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3"/>
          <p:cNvSpPr txBox="1"/>
          <p:nvPr>
            <p:ph idx="8" type="subTitle"/>
          </p:nvPr>
        </p:nvSpPr>
        <p:spPr>
          <a:xfrm>
            <a:off x="1661486" y="3618125"/>
            <a:ext cx="29127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9" type="subTitle"/>
          </p:nvPr>
        </p:nvSpPr>
        <p:spPr>
          <a:xfrm>
            <a:off x="5520231" y="3103078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3" type="title"/>
          </p:nvPr>
        </p:nvSpPr>
        <p:spPr>
          <a:xfrm>
            <a:off x="4749303" y="3388249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3"/>
          <p:cNvSpPr txBox="1"/>
          <p:nvPr>
            <p:ph idx="14" type="subTitle"/>
          </p:nvPr>
        </p:nvSpPr>
        <p:spPr>
          <a:xfrm>
            <a:off x="5520231" y="3618124"/>
            <a:ext cx="29127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5"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0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 flipH="1" rot="-2700000">
            <a:off x="5621812" y="10739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/>
          <p:nvPr/>
        </p:nvSpPr>
        <p:spPr>
          <a:xfrm flipH="1" rot="-2700000">
            <a:off x="4659759" y="-1322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 flipH="1">
            <a:off x="6860141" y="-346687"/>
            <a:ext cx="1737424" cy="1737426"/>
            <a:chOff x="5279626" y="2677999"/>
            <a:chExt cx="1737424" cy="1737426"/>
          </a:xfrm>
        </p:grpSpPr>
        <p:sp>
          <p:nvSpPr>
            <p:cNvPr id="207" name="Google Shape;207;p2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1"/>
          <p:cNvGrpSpPr/>
          <p:nvPr/>
        </p:nvGrpSpPr>
        <p:grpSpPr>
          <a:xfrm flipH="1">
            <a:off x="6837947" y="3020499"/>
            <a:ext cx="1737424" cy="1737426"/>
            <a:chOff x="5279626" y="2677999"/>
            <a:chExt cx="1737424" cy="1737426"/>
          </a:xfrm>
        </p:grpSpPr>
        <p:sp>
          <p:nvSpPr>
            <p:cNvPr id="210" name="Google Shape;210;p2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1"/>
          <p:cNvSpPr/>
          <p:nvPr/>
        </p:nvSpPr>
        <p:spPr>
          <a:xfrm flipH="1" rot="-2700000">
            <a:off x="4911669" y="-11892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 flipH="1" rot="-2700000">
            <a:off x="8265018" y="180152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 txBox="1"/>
          <p:nvPr>
            <p:ph type="title"/>
          </p:nvPr>
        </p:nvSpPr>
        <p:spPr>
          <a:xfrm>
            <a:off x="5680747" y="1688225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15" name="Google Shape;215;p21"/>
          <p:cNvSpPr txBox="1"/>
          <p:nvPr>
            <p:ph idx="2" type="title"/>
          </p:nvPr>
        </p:nvSpPr>
        <p:spPr>
          <a:xfrm>
            <a:off x="881875" y="1781175"/>
            <a:ext cx="34722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6" name="Google Shape;216;p21"/>
          <p:cNvSpPr txBox="1"/>
          <p:nvPr>
            <p:ph idx="1" type="subTitle"/>
          </p:nvPr>
        </p:nvSpPr>
        <p:spPr>
          <a:xfrm>
            <a:off x="881875" y="2621608"/>
            <a:ext cx="31767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7" name="Google Shape;217;p21"/>
          <p:cNvSpPr/>
          <p:nvPr/>
        </p:nvSpPr>
        <p:spPr>
          <a:xfrm flipH="1" rot="-2700000">
            <a:off x="4397868" y="320397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0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 flipH="1" rot="-2700000">
            <a:off x="1164112" y="23312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 flipH="1" rot="-2700000">
            <a:off x="202059" y="-652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2"/>
          <p:cNvGrpSpPr/>
          <p:nvPr/>
        </p:nvGrpSpPr>
        <p:grpSpPr>
          <a:xfrm flipH="1">
            <a:off x="-155484" y="3635063"/>
            <a:ext cx="1737424" cy="1737426"/>
            <a:chOff x="5279626" y="2677999"/>
            <a:chExt cx="1737424" cy="1737426"/>
          </a:xfrm>
        </p:grpSpPr>
        <p:sp>
          <p:nvSpPr>
            <p:cNvPr id="222" name="Google Shape;222;p2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2"/>
          <p:cNvGrpSpPr/>
          <p:nvPr/>
        </p:nvGrpSpPr>
        <p:grpSpPr>
          <a:xfrm flipH="1">
            <a:off x="2380247" y="4277799"/>
            <a:ext cx="1737424" cy="1737426"/>
            <a:chOff x="5279626" y="2677999"/>
            <a:chExt cx="1737424" cy="1737426"/>
          </a:xfrm>
        </p:grpSpPr>
        <p:sp>
          <p:nvSpPr>
            <p:cNvPr id="225" name="Google Shape;225;p2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22"/>
          <p:cNvSpPr txBox="1"/>
          <p:nvPr>
            <p:ph type="title"/>
          </p:nvPr>
        </p:nvSpPr>
        <p:spPr>
          <a:xfrm>
            <a:off x="1223047" y="2945525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8" name="Google Shape;228;p22"/>
          <p:cNvSpPr txBox="1"/>
          <p:nvPr>
            <p:ph idx="2" type="title"/>
          </p:nvPr>
        </p:nvSpPr>
        <p:spPr>
          <a:xfrm>
            <a:off x="3415525" y="1064975"/>
            <a:ext cx="4699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9" name="Google Shape;229;p22"/>
          <p:cNvSpPr txBox="1"/>
          <p:nvPr>
            <p:ph idx="1" type="subTitle"/>
          </p:nvPr>
        </p:nvSpPr>
        <p:spPr>
          <a:xfrm>
            <a:off x="3415525" y="1905401"/>
            <a:ext cx="4299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46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3"/>
          <p:cNvGrpSpPr/>
          <p:nvPr/>
        </p:nvGrpSpPr>
        <p:grpSpPr>
          <a:xfrm>
            <a:off x="-1376487" y="3613924"/>
            <a:ext cx="1737424" cy="1737426"/>
            <a:chOff x="5279626" y="2677999"/>
            <a:chExt cx="1737424" cy="1737426"/>
          </a:xfrm>
        </p:grpSpPr>
        <p:sp>
          <p:nvSpPr>
            <p:cNvPr id="232" name="Google Shape;232;p2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23"/>
          <p:cNvSpPr/>
          <p:nvPr/>
        </p:nvSpPr>
        <p:spPr>
          <a:xfrm rot="2700000">
            <a:off x="285625" y="375461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3"/>
          <p:cNvSpPr/>
          <p:nvPr/>
        </p:nvSpPr>
        <p:spPr>
          <a:xfrm rot="2700000">
            <a:off x="562603" y="4444250"/>
            <a:ext cx="1228669" cy="1228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4"/>
          <p:cNvGrpSpPr/>
          <p:nvPr/>
        </p:nvGrpSpPr>
        <p:grpSpPr>
          <a:xfrm>
            <a:off x="7097913" y="1912123"/>
            <a:ext cx="1737424" cy="1737426"/>
            <a:chOff x="5279626" y="2677999"/>
            <a:chExt cx="1737424" cy="1737426"/>
          </a:xfrm>
        </p:grpSpPr>
        <p:sp>
          <p:nvSpPr>
            <p:cNvPr id="239" name="Google Shape;239;p2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4"/>
          <p:cNvGrpSpPr/>
          <p:nvPr/>
        </p:nvGrpSpPr>
        <p:grpSpPr>
          <a:xfrm>
            <a:off x="3998560" y="4118614"/>
            <a:ext cx="1737424" cy="1737426"/>
            <a:chOff x="5279626" y="2677999"/>
            <a:chExt cx="1737424" cy="1737426"/>
          </a:xfrm>
        </p:grpSpPr>
        <p:sp>
          <p:nvSpPr>
            <p:cNvPr id="242" name="Google Shape;242;p2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24"/>
          <p:cNvSpPr/>
          <p:nvPr/>
        </p:nvSpPr>
        <p:spPr>
          <a:xfrm rot="2700000">
            <a:off x="6372046" y="38489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/>
          <p:nvPr/>
        </p:nvSpPr>
        <p:spPr>
          <a:xfrm rot="2700000">
            <a:off x="7605538" y="963368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/>
          <p:nvPr/>
        </p:nvSpPr>
        <p:spPr>
          <a:xfrm rot="2700000">
            <a:off x="5689662" y="-23417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 txBox="1"/>
          <p:nvPr>
            <p:ph type="title"/>
          </p:nvPr>
        </p:nvSpPr>
        <p:spPr>
          <a:xfrm>
            <a:off x="941850" y="3631950"/>
            <a:ext cx="3125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400"/>
            </a:lvl9pPr>
          </a:lstStyle>
          <a:p/>
        </p:txBody>
      </p:sp>
      <p:sp>
        <p:nvSpPr>
          <p:cNvPr id="248" name="Google Shape;248;p24"/>
          <p:cNvSpPr txBox="1"/>
          <p:nvPr>
            <p:ph idx="1" type="subTitle"/>
          </p:nvPr>
        </p:nvSpPr>
        <p:spPr>
          <a:xfrm>
            <a:off x="941825" y="1717375"/>
            <a:ext cx="31254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9" name="Google Shape;249;p24"/>
          <p:cNvSpPr txBox="1"/>
          <p:nvPr>
            <p:ph idx="2"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5"/>
          <p:cNvGrpSpPr/>
          <p:nvPr/>
        </p:nvGrpSpPr>
        <p:grpSpPr>
          <a:xfrm>
            <a:off x="7918165" y="1128994"/>
            <a:ext cx="1737424" cy="1737426"/>
            <a:chOff x="5279626" y="2677999"/>
            <a:chExt cx="1737424" cy="1737426"/>
          </a:xfrm>
        </p:grpSpPr>
        <p:sp>
          <p:nvSpPr>
            <p:cNvPr id="252" name="Google Shape;252;p2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5"/>
          <p:cNvSpPr/>
          <p:nvPr/>
        </p:nvSpPr>
        <p:spPr>
          <a:xfrm rot="2700000">
            <a:off x="6718715" y="-12134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 rot="2700000">
            <a:off x="8003990" y="380948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 txBox="1"/>
          <p:nvPr>
            <p:ph idx="1" type="subTitle"/>
          </p:nvPr>
        </p:nvSpPr>
        <p:spPr>
          <a:xfrm>
            <a:off x="3101147" y="1406925"/>
            <a:ext cx="4857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idx="2" type="subTitle"/>
          </p:nvPr>
        </p:nvSpPr>
        <p:spPr>
          <a:xfrm>
            <a:off x="3101147" y="2538225"/>
            <a:ext cx="4857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3" type="subTitle"/>
          </p:nvPr>
        </p:nvSpPr>
        <p:spPr>
          <a:xfrm>
            <a:off x="3101147" y="3707625"/>
            <a:ext cx="4857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59" name="Google Shape;259;p25"/>
          <p:cNvSpPr txBox="1"/>
          <p:nvPr>
            <p:ph idx="4" type="subTitle"/>
          </p:nvPr>
        </p:nvSpPr>
        <p:spPr>
          <a:xfrm>
            <a:off x="3101147" y="1687875"/>
            <a:ext cx="4857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0" name="Google Shape;260;p25"/>
          <p:cNvSpPr txBox="1"/>
          <p:nvPr>
            <p:ph idx="5" type="subTitle"/>
          </p:nvPr>
        </p:nvSpPr>
        <p:spPr>
          <a:xfrm>
            <a:off x="3101149" y="2819175"/>
            <a:ext cx="4857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1" name="Google Shape;261;p25"/>
          <p:cNvSpPr txBox="1"/>
          <p:nvPr>
            <p:ph idx="6" type="subTitle"/>
          </p:nvPr>
        </p:nvSpPr>
        <p:spPr>
          <a:xfrm>
            <a:off x="3101149" y="3988600"/>
            <a:ext cx="4857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2" name="Google Shape;262;p25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263" name="Google Shape;263;p25"/>
          <p:cNvSpPr/>
          <p:nvPr/>
        </p:nvSpPr>
        <p:spPr>
          <a:xfrm rot="2700000">
            <a:off x="8609374" y="-17564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9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/>
          <p:nvPr/>
        </p:nvSpPr>
        <p:spPr>
          <a:xfrm rot="2700000">
            <a:off x="-426773" y="39989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26"/>
          <p:cNvGrpSpPr/>
          <p:nvPr/>
        </p:nvGrpSpPr>
        <p:grpSpPr>
          <a:xfrm>
            <a:off x="7047817" y="4294624"/>
            <a:ext cx="1737424" cy="1737426"/>
            <a:chOff x="5279626" y="2677999"/>
            <a:chExt cx="1737424" cy="1737426"/>
          </a:xfrm>
        </p:grpSpPr>
        <p:sp>
          <p:nvSpPr>
            <p:cNvPr id="267" name="Google Shape;267;p2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26"/>
          <p:cNvGrpSpPr/>
          <p:nvPr/>
        </p:nvGrpSpPr>
        <p:grpSpPr>
          <a:xfrm>
            <a:off x="2120951" y="3896686"/>
            <a:ext cx="1737424" cy="1737426"/>
            <a:chOff x="5279626" y="2677999"/>
            <a:chExt cx="1737424" cy="1737426"/>
          </a:xfrm>
        </p:grpSpPr>
        <p:sp>
          <p:nvSpPr>
            <p:cNvPr id="270" name="Google Shape;270;p2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26"/>
          <p:cNvSpPr/>
          <p:nvPr/>
        </p:nvSpPr>
        <p:spPr>
          <a:xfrm rot="2700000">
            <a:off x="8710910" y="2596484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6"/>
          <p:cNvSpPr/>
          <p:nvPr/>
        </p:nvSpPr>
        <p:spPr>
          <a:xfrm rot="2700000">
            <a:off x="8673040" y="32769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 txBox="1"/>
          <p:nvPr>
            <p:ph idx="1" type="subTitle"/>
          </p:nvPr>
        </p:nvSpPr>
        <p:spPr>
          <a:xfrm>
            <a:off x="713325" y="2620994"/>
            <a:ext cx="1929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75" name="Google Shape;275;p26"/>
          <p:cNvSpPr txBox="1"/>
          <p:nvPr>
            <p:ph idx="2" type="subTitle"/>
          </p:nvPr>
        </p:nvSpPr>
        <p:spPr>
          <a:xfrm>
            <a:off x="2644248" y="2620994"/>
            <a:ext cx="1929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76" name="Google Shape;276;p26"/>
          <p:cNvSpPr txBox="1"/>
          <p:nvPr>
            <p:ph idx="3" type="subTitle"/>
          </p:nvPr>
        </p:nvSpPr>
        <p:spPr>
          <a:xfrm>
            <a:off x="4571354" y="2620994"/>
            <a:ext cx="1929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77" name="Google Shape;277;p26"/>
          <p:cNvSpPr txBox="1"/>
          <p:nvPr>
            <p:ph idx="4" type="subTitle"/>
          </p:nvPr>
        </p:nvSpPr>
        <p:spPr>
          <a:xfrm>
            <a:off x="713225" y="3031919"/>
            <a:ext cx="192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8" name="Google Shape;278;p26"/>
          <p:cNvSpPr txBox="1"/>
          <p:nvPr>
            <p:ph idx="5" type="subTitle"/>
          </p:nvPr>
        </p:nvSpPr>
        <p:spPr>
          <a:xfrm>
            <a:off x="2642284" y="3031919"/>
            <a:ext cx="192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26"/>
          <p:cNvSpPr txBox="1"/>
          <p:nvPr>
            <p:ph idx="6" type="subTitle"/>
          </p:nvPr>
        </p:nvSpPr>
        <p:spPr>
          <a:xfrm>
            <a:off x="4571970" y="3031919"/>
            <a:ext cx="192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0" name="Google Shape;280;p26"/>
          <p:cNvSpPr txBox="1"/>
          <p:nvPr>
            <p:ph idx="7" type="subTitle"/>
          </p:nvPr>
        </p:nvSpPr>
        <p:spPr>
          <a:xfrm>
            <a:off x="6501031" y="2620994"/>
            <a:ext cx="1929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81" name="Google Shape;281;p26"/>
          <p:cNvSpPr txBox="1"/>
          <p:nvPr>
            <p:ph idx="8" type="subTitle"/>
          </p:nvPr>
        </p:nvSpPr>
        <p:spPr>
          <a:xfrm>
            <a:off x="6501650" y="3031919"/>
            <a:ext cx="1929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2" name="Google Shape;282;p26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8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/>
          <p:nvPr/>
        </p:nvSpPr>
        <p:spPr>
          <a:xfrm rot="2700000">
            <a:off x="7311827" y="-4050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/>
          <p:nvPr/>
        </p:nvSpPr>
        <p:spPr>
          <a:xfrm rot="2700000">
            <a:off x="8993882" y="12819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7"/>
          <p:cNvSpPr/>
          <p:nvPr/>
        </p:nvSpPr>
        <p:spPr>
          <a:xfrm rot="2700000">
            <a:off x="89288" y="418344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7"/>
          <p:cNvSpPr/>
          <p:nvPr/>
        </p:nvSpPr>
        <p:spPr>
          <a:xfrm rot="2700000">
            <a:off x="-1801760" y="298831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 txBox="1"/>
          <p:nvPr>
            <p:ph idx="1" type="subTitle"/>
          </p:nvPr>
        </p:nvSpPr>
        <p:spPr>
          <a:xfrm>
            <a:off x="2465250" y="1577425"/>
            <a:ext cx="1805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89" name="Google Shape;289;p27"/>
          <p:cNvSpPr txBox="1"/>
          <p:nvPr>
            <p:ph type="title"/>
          </p:nvPr>
        </p:nvSpPr>
        <p:spPr>
          <a:xfrm>
            <a:off x="1143461" y="2297169"/>
            <a:ext cx="1017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0" name="Google Shape;290;p27"/>
          <p:cNvSpPr txBox="1"/>
          <p:nvPr>
            <p:ph idx="2" type="subTitle"/>
          </p:nvPr>
        </p:nvSpPr>
        <p:spPr>
          <a:xfrm>
            <a:off x="2465250" y="1969376"/>
            <a:ext cx="18051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1" name="Google Shape;291;p27"/>
          <p:cNvSpPr txBox="1"/>
          <p:nvPr>
            <p:ph idx="3" type="subTitle"/>
          </p:nvPr>
        </p:nvSpPr>
        <p:spPr>
          <a:xfrm>
            <a:off x="2465250" y="3148624"/>
            <a:ext cx="1805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92" name="Google Shape;292;p27"/>
          <p:cNvSpPr txBox="1"/>
          <p:nvPr>
            <p:ph idx="4" type="title"/>
          </p:nvPr>
        </p:nvSpPr>
        <p:spPr>
          <a:xfrm>
            <a:off x="1144514" y="3847094"/>
            <a:ext cx="1014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3" name="Google Shape;293;p27"/>
          <p:cNvSpPr txBox="1"/>
          <p:nvPr>
            <p:ph idx="5" type="subTitle"/>
          </p:nvPr>
        </p:nvSpPr>
        <p:spPr>
          <a:xfrm>
            <a:off x="2465250" y="3540575"/>
            <a:ext cx="18051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4" name="Google Shape;294;p27"/>
          <p:cNvSpPr txBox="1"/>
          <p:nvPr>
            <p:ph idx="6" type="subTitle"/>
          </p:nvPr>
        </p:nvSpPr>
        <p:spPr>
          <a:xfrm>
            <a:off x="5919557" y="1577425"/>
            <a:ext cx="1805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95" name="Google Shape;295;p27"/>
          <p:cNvSpPr txBox="1"/>
          <p:nvPr>
            <p:ph idx="7" type="title"/>
          </p:nvPr>
        </p:nvSpPr>
        <p:spPr>
          <a:xfrm>
            <a:off x="4894286" y="2297169"/>
            <a:ext cx="1017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" name="Google Shape;296;p27"/>
          <p:cNvSpPr txBox="1"/>
          <p:nvPr>
            <p:ph idx="8" type="subTitle"/>
          </p:nvPr>
        </p:nvSpPr>
        <p:spPr>
          <a:xfrm>
            <a:off x="5919557" y="1969376"/>
            <a:ext cx="18051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7" name="Google Shape;297;p27"/>
          <p:cNvSpPr txBox="1"/>
          <p:nvPr>
            <p:ph idx="9" type="subTitle"/>
          </p:nvPr>
        </p:nvSpPr>
        <p:spPr>
          <a:xfrm>
            <a:off x="5919557" y="3148624"/>
            <a:ext cx="1805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98" name="Google Shape;298;p27"/>
          <p:cNvSpPr txBox="1"/>
          <p:nvPr>
            <p:ph idx="13" type="title"/>
          </p:nvPr>
        </p:nvSpPr>
        <p:spPr>
          <a:xfrm>
            <a:off x="4895327" y="3847094"/>
            <a:ext cx="1014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9" name="Google Shape;299;p27"/>
          <p:cNvSpPr txBox="1"/>
          <p:nvPr>
            <p:ph idx="14" type="subTitle"/>
          </p:nvPr>
        </p:nvSpPr>
        <p:spPr>
          <a:xfrm>
            <a:off x="5919557" y="3540575"/>
            <a:ext cx="18051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0" name="Google Shape;300;p27"/>
          <p:cNvSpPr txBox="1"/>
          <p:nvPr>
            <p:ph idx="15"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8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>
            <p:ph idx="1" type="body"/>
          </p:nvPr>
        </p:nvSpPr>
        <p:spPr>
          <a:xfrm>
            <a:off x="2447925" y="1823850"/>
            <a:ext cx="42576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03" name="Google Shape;303;p28"/>
          <p:cNvSpPr txBox="1"/>
          <p:nvPr>
            <p:ph type="title"/>
          </p:nvPr>
        </p:nvSpPr>
        <p:spPr>
          <a:xfrm>
            <a:off x="2447925" y="952500"/>
            <a:ext cx="42576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grpSp>
        <p:nvGrpSpPr>
          <p:cNvPr id="304" name="Google Shape;304;p28"/>
          <p:cNvGrpSpPr/>
          <p:nvPr/>
        </p:nvGrpSpPr>
        <p:grpSpPr>
          <a:xfrm>
            <a:off x="8179388" y="1419324"/>
            <a:ext cx="1737424" cy="1737426"/>
            <a:chOff x="5279626" y="2677999"/>
            <a:chExt cx="1737424" cy="1737426"/>
          </a:xfrm>
        </p:grpSpPr>
        <p:sp>
          <p:nvSpPr>
            <p:cNvPr id="305" name="Google Shape;305;p2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28"/>
          <p:cNvSpPr/>
          <p:nvPr/>
        </p:nvSpPr>
        <p:spPr>
          <a:xfrm rot="2700000">
            <a:off x="7503214" y="33726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8"/>
          <p:cNvSpPr/>
          <p:nvPr/>
        </p:nvSpPr>
        <p:spPr>
          <a:xfrm rot="2700000">
            <a:off x="8678587" y="47594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8"/>
          <p:cNvSpPr/>
          <p:nvPr/>
        </p:nvSpPr>
        <p:spPr>
          <a:xfrm rot="2700000">
            <a:off x="6787539" y="-713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28"/>
          <p:cNvGrpSpPr/>
          <p:nvPr/>
        </p:nvGrpSpPr>
        <p:grpSpPr>
          <a:xfrm flipH="1">
            <a:off x="-552787" y="590374"/>
            <a:ext cx="1737424" cy="1737426"/>
            <a:chOff x="5279626" y="2677999"/>
            <a:chExt cx="1737424" cy="1737426"/>
          </a:xfrm>
        </p:grpSpPr>
        <p:sp>
          <p:nvSpPr>
            <p:cNvPr id="311" name="Google Shape;311;p2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28"/>
          <p:cNvSpPr/>
          <p:nvPr/>
        </p:nvSpPr>
        <p:spPr>
          <a:xfrm flipH="1" rot="-2700000">
            <a:off x="-381085" y="25341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/>
        </p:nvSpPr>
        <p:spPr>
          <a:xfrm flipH="1" rot="-2700000">
            <a:off x="557925" y="-36253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/>
          <p:nvPr/>
        </p:nvSpPr>
        <p:spPr>
          <a:xfrm flipH="1" rot="-2700000">
            <a:off x="306015" y="-1561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 rot="2700000">
            <a:off x="6348348" y="-959627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>
            <a:off x="-548891" y="1547781"/>
            <a:ext cx="1737424" cy="1737426"/>
            <a:chOff x="5279626" y="2677999"/>
            <a:chExt cx="1737424" cy="1737426"/>
          </a:xfrm>
        </p:grpSpPr>
        <p:sp>
          <p:nvSpPr>
            <p:cNvPr id="319" name="Google Shape;319;p2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 rot="2700000">
            <a:off x="7687140" y="324279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9"/>
          <p:cNvSpPr/>
          <p:nvPr/>
        </p:nvSpPr>
        <p:spPr>
          <a:xfrm rot="2700000">
            <a:off x="1082305" y="172306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9"/>
          <p:cNvSpPr/>
          <p:nvPr/>
        </p:nvSpPr>
        <p:spPr>
          <a:xfrm rot="2700000">
            <a:off x="-735812" y="324644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 txBox="1"/>
          <p:nvPr>
            <p:ph idx="1" type="subTitle"/>
          </p:nvPr>
        </p:nvSpPr>
        <p:spPr>
          <a:xfrm>
            <a:off x="1722450" y="3165950"/>
            <a:ext cx="5715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325" name="Google Shape;325;p29"/>
          <p:cNvSpPr txBox="1"/>
          <p:nvPr>
            <p:ph type="title"/>
          </p:nvPr>
        </p:nvSpPr>
        <p:spPr>
          <a:xfrm>
            <a:off x="1722375" y="1445471"/>
            <a:ext cx="57153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6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30"/>
          <p:cNvGrpSpPr/>
          <p:nvPr/>
        </p:nvGrpSpPr>
        <p:grpSpPr>
          <a:xfrm>
            <a:off x="5775797" y="-66297"/>
            <a:ext cx="1737424" cy="1737426"/>
            <a:chOff x="5279626" y="2677999"/>
            <a:chExt cx="1737424" cy="1737426"/>
          </a:xfrm>
        </p:grpSpPr>
        <p:sp>
          <p:nvSpPr>
            <p:cNvPr id="328" name="Google Shape;328;p30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30"/>
          <p:cNvSpPr/>
          <p:nvPr/>
        </p:nvSpPr>
        <p:spPr>
          <a:xfrm rot="2700000">
            <a:off x="3437227" y="-41982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/>
          <p:nvPr/>
        </p:nvSpPr>
        <p:spPr>
          <a:xfrm rot="2700000">
            <a:off x="1786308" y="1264330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0"/>
          <p:cNvSpPr/>
          <p:nvPr/>
        </p:nvSpPr>
        <p:spPr>
          <a:xfrm rot="2700000">
            <a:off x="-426773" y="1684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0"/>
          <p:cNvSpPr/>
          <p:nvPr/>
        </p:nvSpPr>
        <p:spPr>
          <a:xfrm rot="2700000">
            <a:off x="7204554" y="61918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"/>
          <p:cNvSpPr/>
          <p:nvPr/>
        </p:nvSpPr>
        <p:spPr>
          <a:xfrm rot="2700000">
            <a:off x="317585" y="-96169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0"/>
          <p:cNvSpPr txBox="1"/>
          <p:nvPr>
            <p:ph idx="1" type="subTitle"/>
          </p:nvPr>
        </p:nvSpPr>
        <p:spPr>
          <a:xfrm>
            <a:off x="2809200" y="3716031"/>
            <a:ext cx="35256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6" name="Google Shape;336;p30"/>
          <p:cNvSpPr txBox="1"/>
          <p:nvPr>
            <p:ph type="title"/>
          </p:nvPr>
        </p:nvSpPr>
        <p:spPr>
          <a:xfrm>
            <a:off x="2281350" y="2924775"/>
            <a:ext cx="4581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3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 rot="2700000">
            <a:off x="7047390" y="-20485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4"/>
          <p:cNvGrpSpPr/>
          <p:nvPr/>
        </p:nvGrpSpPr>
        <p:grpSpPr>
          <a:xfrm>
            <a:off x="5334001" y="714686"/>
            <a:ext cx="1737424" cy="1737426"/>
            <a:chOff x="5279626" y="2677999"/>
            <a:chExt cx="1737424" cy="1737426"/>
          </a:xfrm>
        </p:grpSpPr>
        <p:sp>
          <p:nvSpPr>
            <p:cNvPr id="38" name="Google Shape;38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4"/>
          <p:cNvSpPr/>
          <p:nvPr/>
        </p:nvSpPr>
        <p:spPr>
          <a:xfrm rot="2700000">
            <a:off x="8947963" y="9733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 rot="2700000">
            <a:off x="-436310" y="3865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 rot="2700000">
            <a:off x="-1788860" y="184721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1133475" y="2812175"/>
            <a:ext cx="3210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UcPeriod"/>
              <a:defRPr sz="1400"/>
            </a:lvl1pPr>
            <a:lvl2pPr indent="-304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type="title"/>
          </p:nvPr>
        </p:nvSpPr>
        <p:spPr>
          <a:xfrm>
            <a:off x="1133475" y="1728775"/>
            <a:ext cx="32100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1"/>
          <p:cNvGrpSpPr/>
          <p:nvPr/>
        </p:nvGrpSpPr>
        <p:grpSpPr>
          <a:xfrm>
            <a:off x="5919561" y="3006568"/>
            <a:ext cx="3224485" cy="3224316"/>
            <a:chOff x="5279626" y="2677999"/>
            <a:chExt cx="1737424" cy="1737426"/>
          </a:xfrm>
        </p:grpSpPr>
        <p:sp>
          <p:nvSpPr>
            <p:cNvPr id="339" name="Google Shape;339;p3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31"/>
          <p:cNvSpPr/>
          <p:nvPr/>
        </p:nvSpPr>
        <p:spPr>
          <a:xfrm rot="2700000">
            <a:off x="5685640" y="-6152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1"/>
          <p:cNvSpPr/>
          <p:nvPr/>
        </p:nvSpPr>
        <p:spPr>
          <a:xfrm rot="2700000">
            <a:off x="7586213" y="58203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"/>
          <p:cNvSpPr/>
          <p:nvPr/>
        </p:nvSpPr>
        <p:spPr>
          <a:xfrm rot="2700000">
            <a:off x="7575385" y="126613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1"/>
          <p:cNvSpPr txBox="1"/>
          <p:nvPr>
            <p:ph idx="1" type="subTitle"/>
          </p:nvPr>
        </p:nvSpPr>
        <p:spPr>
          <a:xfrm>
            <a:off x="864525" y="1495475"/>
            <a:ext cx="3859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45" name="Google Shape;345;p31"/>
          <p:cNvSpPr txBox="1"/>
          <p:nvPr>
            <p:ph idx="2" type="subTitle"/>
          </p:nvPr>
        </p:nvSpPr>
        <p:spPr>
          <a:xfrm>
            <a:off x="865015" y="3039375"/>
            <a:ext cx="38592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46" name="Google Shape;346;p31"/>
          <p:cNvSpPr txBox="1"/>
          <p:nvPr>
            <p:ph idx="3" type="subTitle"/>
          </p:nvPr>
        </p:nvSpPr>
        <p:spPr>
          <a:xfrm>
            <a:off x="864525" y="3341375"/>
            <a:ext cx="38598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7" name="Google Shape;347;p31"/>
          <p:cNvSpPr txBox="1"/>
          <p:nvPr>
            <p:ph idx="4" type="subTitle"/>
          </p:nvPr>
        </p:nvSpPr>
        <p:spPr>
          <a:xfrm>
            <a:off x="864525" y="1797525"/>
            <a:ext cx="38598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8" name="Google Shape;348;p31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42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idx="1" type="subTitle"/>
          </p:nvPr>
        </p:nvSpPr>
        <p:spPr>
          <a:xfrm>
            <a:off x="713325" y="1161750"/>
            <a:ext cx="37188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1" name="Google Shape;351;p32"/>
          <p:cNvSpPr txBox="1"/>
          <p:nvPr>
            <p:ph idx="2" type="subTitle"/>
          </p:nvPr>
        </p:nvSpPr>
        <p:spPr>
          <a:xfrm>
            <a:off x="4712100" y="1631225"/>
            <a:ext cx="3718800" cy="29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2" name="Google Shape;352;p32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353" name="Google Shape;353;p32"/>
          <p:cNvSpPr/>
          <p:nvPr/>
        </p:nvSpPr>
        <p:spPr>
          <a:xfrm rot="2700000">
            <a:off x="8685216" y="398509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32"/>
          <p:cNvGrpSpPr/>
          <p:nvPr/>
        </p:nvGrpSpPr>
        <p:grpSpPr>
          <a:xfrm>
            <a:off x="7562063" y="-451814"/>
            <a:ext cx="1737424" cy="1737426"/>
            <a:chOff x="5279626" y="2677999"/>
            <a:chExt cx="1737424" cy="1737426"/>
          </a:xfrm>
        </p:grpSpPr>
        <p:sp>
          <p:nvSpPr>
            <p:cNvPr id="355" name="Google Shape;355;p3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32"/>
          <p:cNvSpPr/>
          <p:nvPr/>
        </p:nvSpPr>
        <p:spPr>
          <a:xfrm rot="2700000">
            <a:off x="7941088" y="377159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7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3"/>
          <p:cNvGrpSpPr/>
          <p:nvPr/>
        </p:nvGrpSpPr>
        <p:grpSpPr>
          <a:xfrm>
            <a:off x="-395614" y="2831793"/>
            <a:ext cx="3224485" cy="3224316"/>
            <a:chOff x="5279626" y="2677999"/>
            <a:chExt cx="1737424" cy="1737426"/>
          </a:xfrm>
        </p:grpSpPr>
        <p:sp>
          <p:nvSpPr>
            <p:cNvPr id="360" name="Google Shape;360;p3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3"/>
          <p:cNvSpPr/>
          <p:nvPr/>
        </p:nvSpPr>
        <p:spPr>
          <a:xfrm rot="2700000">
            <a:off x="-1612210" y="16287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/>
          <p:nvPr/>
        </p:nvSpPr>
        <p:spPr>
          <a:xfrm rot="2700000">
            <a:off x="-639060" y="-7900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3"/>
          <p:cNvSpPr/>
          <p:nvPr/>
        </p:nvSpPr>
        <p:spPr>
          <a:xfrm rot="2700000">
            <a:off x="1251988" y="43583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3"/>
          <p:cNvSpPr/>
          <p:nvPr/>
        </p:nvSpPr>
        <p:spPr>
          <a:xfrm rot="2700000">
            <a:off x="1260210" y="109136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48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 rot="2700000">
            <a:off x="3432002" y="3592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34"/>
          <p:cNvGrpSpPr/>
          <p:nvPr/>
        </p:nvGrpSpPr>
        <p:grpSpPr>
          <a:xfrm>
            <a:off x="5660874" y="3166980"/>
            <a:ext cx="1737424" cy="1737426"/>
            <a:chOff x="5279626" y="2677999"/>
            <a:chExt cx="1737424" cy="1737426"/>
          </a:xfrm>
        </p:grpSpPr>
        <p:sp>
          <p:nvSpPr>
            <p:cNvPr id="369" name="Google Shape;369;p3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34"/>
          <p:cNvSpPr/>
          <p:nvPr/>
        </p:nvSpPr>
        <p:spPr>
          <a:xfrm rot="2700000">
            <a:off x="3489338" y="29020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/>
          <p:nvPr/>
        </p:nvSpPr>
        <p:spPr>
          <a:xfrm rot="2700000">
            <a:off x="1796616" y="4606823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4"/>
          <p:cNvSpPr/>
          <p:nvPr/>
        </p:nvSpPr>
        <p:spPr>
          <a:xfrm rot="2700000">
            <a:off x="-426773" y="50373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4"/>
          <p:cNvSpPr/>
          <p:nvPr/>
        </p:nvSpPr>
        <p:spPr>
          <a:xfrm rot="2700000">
            <a:off x="7111804" y="3848297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4"/>
          <p:cNvSpPr/>
          <p:nvPr/>
        </p:nvSpPr>
        <p:spPr>
          <a:xfrm rot="2700000">
            <a:off x="307277" y="238079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9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 rot="2700000">
            <a:off x="5598714" y="195825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 rot="2700000">
            <a:off x="6153216" y="-19320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35"/>
          <p:cNvGrpSpPr/>
          <p:nvPr/>
        </p:nvGrpSpPr>
        <p:grpSpPr>
          <a:xfrm>
            <a:off x="4928687" y="3926085"/>
            <a:ext cx="1737424" cy="1737426"/>
            <a:chOff x="5279626" y="2677999"/>
            <a:chExt cx="1737424" cy="1737426"/>
          </a:xfrm>
        </p:grpSpPr>
        <p:sp>
          <p:nvSpPr>
            <p:cNvPr id="380" name="Google Shape;380;p3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35"/>
          <p:cNvSpPr/>
          <p:nvPr/>
        </p:nvSpPr>
        <p:spPr>
          <a:xfrm rot="2700000">
            <a:off x="7311517" y="366144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5"/>
          <p:cNvSpPr/>
          <p:nvPr/>
        </p:nvSpPr>
        <p:spPr>
          <a:xfrm rot="2700000">
            <a:off x="5806642" y="1048337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5"/>
          <p:cNvSpPr/>
          <p:nvPr/>
        </p:nvSpPr>
        <p:spPr>
          <a:xfrm rot="2700000">
            <a:off x="4220120" y="3227304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2700000">
            <a:off x="1187915" y="143174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2700000">
            <a:off x="2149968" y="-96478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5"/>
          <p:cNvGrpSpPr/>
          <p:nvPr/>
        </p:nvGrpSpPr>
        <p:grpSpPr>
          <a:xfrm>
            <a:off x="492157" y="11088"/>
            <a:ext cx="1737424" cy="1737426"/>
            <a:chOff x="5279626" y="2677999"/>
            <a:chExt cx="1737424" cy="1737426"/>
          </a:xfrm>
        </p:grpSpPr>
        <p:sp>
          <p:nvSpPr>
            <p:cNvPr id="49" name="Google Shape;49;p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514351" y="3378274"/>
            <a:ext cx="1737424" cy="1737426"/>
            <a:chOff x="5279626" y="2677999"/>
            <a:chExt cx="1737424" cy="1737426"/>
          </a:xfrm>
        </p:grpSpPr>
        <p:sp>
          <p:nvSpPr>
            <p:cNvPr id="52" name="Google Shape;52;p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"/>
          <p:cNvSpPr/>
          <p:nvPr/>
        </p:nvSpPr>
        <p:spPr>
          <a:xfrm rot="2700000">
            <a:off x="4041016" y="2388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 rot="2700000">
            <a:off x="-1455291" y="2159303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 txBox="1"/>
          <p:nvPr>
            <p:ph type="title"/>
          </p:nvPr>
        </p:nvSpPr>
        <p:spPr>
          <a:xfrm>
            <a:off x="1246875" y="2046000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7" name="Google Shape;57;p5"/>
          <p:cNvSpPr txBox="1"/>
          <p:nvPr>
            <p:ph idx="2" type="title"/>
          </p:nvPr>
        </p:nvSpPr>
        <p:spPr>
          <a:xfrm>
            <a:off x="4958575" y="1781188"/>
            <a:ext cx="34722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4958575" y="2621620"/>
            <a:ext cx="31767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 rot="2700000">
            <a:off x="6468450" y="-202715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7"/>
          <p:cNvGrpSpPr/>
          <p:nvPr/>
        </p:nvGrpSpPr>
        <p:grpSpPr>
          <a:xfrm>
            <a:off x="8023863" y="4137753"/>
            <a:ext cx="1737424" cy="1737426"/>
            <a:chOff x="5279626" y="2677999"/>
            <a:chExt cx="1737424" cy="1737426"/>
          </a:xfrm>
        </p:grpSpPr>
        <p:sp>
          <p:nvSpPr>
            <p:cNvPr id="64" name="Google Shape;64;p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709087" y="3098077"/>
            <a:ext cx="2469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2" type="subTitle"/>
          </p:nvPr>
        </p:nvSpPr>
        <p:spPr>
          <a:xfrm>
            <a:off x="5958755" y="1536275"/>
            <a:ext cx="24720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3" type="subTitle"/>
          </p:nvPr>
        </p:nvSpPr>
        <p:spPr>
          <a:xfrm>
            <a:off x="713250" y="1536275"/>
            <a:ext cx="2468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4" type="subTitle"/>
          </p:nvPr>
        </p:nvSpPr>
        <p:spPr>
          <a:xfrm>
            <a:off x="713250" y="1973151"/>
            <a:ext cx="24687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5" type="subTitle"/>
          </p:nvPr>
        </p:nvSpPr>
        <p:spPr>
          <a:xfrm>
            <a:off x="5958741" y="1973176"/>
            <a:ext cx="24720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6" type="subTitle"/>
          </p:nvPr>
        </p:nvSpPr>
        <p:spPr>
          <a:xfrm>
            <a:off x="709087" y="3535006"/>
            <a:ext cx="24687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7" type="subTitle"/>
          </p:nvPr>
        </p:nvSpPr>
        <p:spPr>
          <a:xfrm>
            <a:off x="5965318" y="3098089"/>
            <a:ext cx="2469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8" type="subTitle"/>
          </p:nvPr>
        </p:nvSpPr>
        <p:spPr>
          <a:xfrm>
            <a:off x="5965275" y="3535013"/>
            <a:ext cx="24693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7121751" y="-526276"/>
            <a:ext cx="1737424" cy="1737426"/>
            <a:chOff x="5279626" y="2677999"/>
            <a:chExt cx="1737424" cy="1737426"/>
          </a:xfrm>
        </p:grpSpPr>
        <p:sp>
          <p:nvSpPr>
            <p:cNvPr id="77" name="Google Shape;77;p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8"/>
          <p:cNvSpPr/>
          <p:nvPr/>
        </p:nvSpPr>
        <p:spPr>
          <a:xfrm rot="2700000">
            <a:off x="5140223" y="-17119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/>
          <p:nvPr/>
        </p:nvSpPr>
        <p:spPr>
          <a:xfrm rot="2700000">
            <a:off x="8544832" y="14541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8"/>
          <p:cNvGrpSpPr/>
          <p:nvPr/>
        </p:nvGrpSpPr>
        <p:grpSpPr>
          <a:xfrm>
            <a:off x="1521943" y="4295733"/>
            <a:ext cx="1737424" cy="1737426"/>
            <a:chOff x="5279626" y="2677999"/>
            <a:chExt cx="1737424" cy="1737426"/>
          </a:xfrm>
        </p:grpSpPr>
        <p:sp>
          <p:nvSpPr>
            <p:cNvPr id="82" name="Google Shape;82;p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8"/>
          <p:cNvSpPr/>
          <p:nvPr/>
        </p:nvSpPr>
        <p:spPr>
          <a:xfrm flipH="1" rot="-2700000">
            <a:off x="-1371006" y="401813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 flipH="1" rot="-2700000">
            <a:off x="428520" y="2576425"/>
            <a:ext cx="123885" cy="28476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 txBox="1"/>
          <p:nvPr>
            <p:ph idx="1" type="subTitle"/>
          </p:nvPr>
        </p:nvSpPr>
        <p:spPr>
          <a:xfrm>
            <a:off x="917700" y="1552973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87" name="Google Shape;87;p8"/>
          <p:cNvSpPr txBox="1"/>
          <p:nvPr>
            <p:ph idx="2" type="subTitle"/>
          </p:nvPr>
        </p:nvSpPr>
        <p:spPr>
          <a:xfrm>
            <a:off x="918225" y="3121402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3" type="subTitle"/>
          </p:nvPr>
        </p:nvSpPr>
        <p:spPr>
          <a:xfrm>
            <a:off x="6100257" y="1552973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4" type="subTitle"/>
          </p:nvPr>
        </p:nvSpPr>
        <p:spPr>
          <a:xfrm>
            <a:off x="3508833" y="3121402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5" type="subTitle"/>
          </p:nvPr>
        </p:nvSpPr>
        <p:spPr>
          <a:xfrm>
            <a:off x="6101573" y="3121402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1" name="Google Shape;91;p8"/>
          <p:cNvSpPr txBox="1"/>
          <p:nvPr>
            <p:ph idx="6" type="subTitle"/>
          </p:nvPr>
        </p:nvSpPr>
        <p:spPr>
          <a:xfrm>
            <a:off x="3508834" y="1552973"/>
            <a:ext cx="2127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7" type="subTitle"/>
          </p:nvPr>
        </p:nvSpPr>
        <p:spPr>
          <a:xfrm>
            <a:off x="917595" y="1942094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8" type="subTitle"/>
          </p:nvPr>
        </p:nvSpPr>
        <p:spPr>
          <a:xfrm>
            <a:off x="916087" y="3516131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9" type="subTitle"/>
          </p:nvPr>
        </p:nvSpPr>
        <p:spPr>
          <a:xfrm>
            <a:off x="6100945" y="1942094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3" type="subTitle"/>
          </p:nvPr>
        </p:nvSpPr>
        <p:spPr>
          <a:xfrm>
            <a:off x="3508746" y="3516131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4" type="subTitle"/>
          </p:nvPr>
        </p:nvSpPr>
        <p:spPr>
          <a:xfrm>
            <a:off x="6099424" y="3516131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8"/>
          <p:cNvSpPr txBox="1"/>
          <p:nvPr>
            <p:ph idx="15" type="subTitle"/>
          </p:nvPr>
        </p:nvSpPr>
        <p:spPr>
          <a:xfrm>
            <a:off x="3509513" y="1942094"/>
            <a:ext cx="212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rot="2700000">
            <a:off x="-341817" y="2050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 rot="2700000">
            <a:off x="-1718498" y="3951143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9"/>
          <p:cNvGrpSpPr/>
          <p:nvPr/>
        </p:nvGrpSpPr>
        <p:grpSpPr>
          <a:xfrm>
            <a:off x="-1017651" y="1985661"/>
            <a:ext cx="1737424" cy="1737426"/>
            <a:chOff x="5279626" y="2677999"/>
            <a:chExt cx="1737424" cy="1737426"/>
          </a:xfrm>
        </p:grpSpPr>
        <p:sp>
          <p:nvSpPr>
            <p:cNvPr id="103" name="Google Shape;103;p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2700000">
            <a:off x="623853" y="216094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 txBox="1"/>
          <p:nvPr>
            <p:ph type="ctrTitle"/>
          </p:nvPr>
        </p:nvSpPr>
        <p:spPr>
          <a:xfrm>
            <a:off x="3057775" y="1323150"/>
            <a:ext cx="53730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4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 flipH="1" rot="-2700000">
            <a:off x="7269707" y="-785088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8301188" y="1364543"/>
            <a:ext cx="1737424" cy="1737426"/>
            <a:chOff x="5279626" y="2677999"/>
            <a:chExt cx="1737424" cy="1737426"/>
          </a:xfrm>
        </p:grpSpPr>
        <p:sp>
          <p:nvSpPr>
            <p:cNvPr id="110" name="Google Shape;110;p10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0"/>
          <p:cNvSpPr/>
          <p:nvPr/>
        </p:nvSpPr>
        <p:spPr>
          <a:xfrm flipH="1" rot="-2700000">
            <a:off x="7574507" y="43012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 flipH="1" rot="-2700000">
            <a:off x="-836574" y="2950051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/>
          <p:nvPr/>
        </p:nvSpPr>
        <p:spPr>
          <a:xfrm flipH="1" rot="-2700000">
            <a:off x="7503079" y="40033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/>
          <p:nvPr>
            <p:ph idx="1" type="subTitle"/>
          </p:nvPr>
        </p:nvSpPr>
        <p:spPr>
          <a:xfrm>
            <a:off x="847108" y="2458050"/>
            <a:ext cx="2080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16" name="Google Shape;116;p10"/>
          <p:cNvSpPr txBox="1"/>
          <p:nvPr>
            <p:ph idx="2" type="subTitle"/>
          </p:nvPr>
        </p:nvSpPr>
        <p:spPr>
          <a:xfrm>
            <a:off x="3531600" y="2458050"/>
            <a:ext cx="2080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17" name="Google Shape;117;p10"/>
          <p:cNvSpPr txBox="1"/>
          <p:nvPr>
            <p:ph idx="3" type="subTitle"/>
          </p:nvPr>
        </p:nvSpPr>
        <p:spPr>
          <a:xfrm>
            <a:off x="6216091" y="2458050"/>
            <a:ext cx="2080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18" name="Google Shape;118;p10"/>
          <p:cNvSpPr txBox="1"/>
          <p:nvPr>
            <p:ph idx="4" type="subTitle"/>
          </p:nvPr>
        </p:nvSpPr>
        <p:spPr>
          <a:xfrm>
            <a:off x="846875" y="2897550"/>
            <a:ext cx="2080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5" type="subTitle"/>
          </p:nvPr>
        </p:nvSpPr>
        <p:spPr>
          <a:xfrm>
            <a:off x="3531754" y="2897550"/>
            <a:ext cx="2080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6" type="subTitle"/>
          </p:nvPr>
        </p:nvSpPr>
        <p:spPr>
          <a:xfrm>
            <a:off x="6216633" y="2897550"/>
            <a:ext cx="2080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b="0" i="0" sz="4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b="0" i="0" sz="16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/>
          <p:nvPr>
            <p:ph type="ctrTitle"/>
          </p:nvPr>
        </p:nvSpPr>
        <p:spPr>
          <a:xfrm>
            <a:off x="713225" y="2207375"/>
            <a:ext cx="27042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fr" sz="2700">
                <a:latin typeface="Actor"/>
                <a:ea typeface="Actor"/>
                <a:cs typeface="Actor"/>
                <a:sym typeface="Actor"/>
              </a:rPr>
              <a:t>Raphael SANCHEZ</a:t>
            </a:r>
            <a:endParaRPr/>
          </a:p>
        </p:txBody>
      </p:sp>
      <p:sp>
        <p:nvSpPr>
          <p:cNvPr id="390" name="Google Shape;390;p36"/>
          <p:cNvSpPr txBox="1"/>
          <p:nvPr>
            <p:ph idx="1" type="subTitle"/>
          </p:nvPr>
        </p:nvSpPr>
        <p:spPr>
          <a:xfrm>
            <a:off x="713225" y="3050075"/>
            <a:ext cx="23421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/>
              <a:t>Etudiant en BTS SIO (Option SISR)</a:t>
            </a:r>
            <a:br>
              <a:rPr lang="fr"/>
            </a:br>
            <a:r>
              <a:rPr lang="fr"/>
              <a:t>Epreuve E5</a:t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 rot="5400000">
            <a:off x="1681925" y="2081367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7508675" y="2942975"/>
            <a:ext cx="25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52400" y="4948850"/>
            <a:ext cx="1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-1430000" y="47729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 txBox="1"/>
          <p:nvPr>
            <p:ph idx="4294967295" type="title"/>
          </p:nvPr>
        </p:nvSpPr>
        <p:spPr>
          <a:xfrm>
            <a:off x="6322950" y="4030975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fr"/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Veille technologique </a:t>
            </a:r>
            <a:endParaRPr/>
          </a:p>
        </p:txBody>
      </p:sp>
      <p:sp>
        <p:nvSpPr>
          <p:cNvPr id="514" name="Google Shape;514;p45"/>
          <p:cNvSpPr/>
          <p:nvPr/>
        </p:nvSpPr>
        <p:spPr>
          <a:xfrm rot="5400000">
            <a:off x="2854525" y="-988275"/>
            <a:ext cx="42900" cy="4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7309225" y="40270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" sz="8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</a:t>
            </a:r>
            <a:endParaRPr b="0" i="0" sz="8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/>
          <p:cNvSpPr txBox="1"/>
          <p:nvPr/>
        </p:nvSpPr>
        <p:spPr>
          <a:xfrm>
            <a:off x="-56000" y="4817450"/>
            <a:ext cx="1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9</a:t>
            </a:r>
            <a:endParaRPr b="0" i="0" sz="14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17" name="Google Shape;517;p45"/>
          <p:cNvSpPr txBox="1"/>
          <p:nvPr/>
        </p:nvSpPr>
        <p:spPr>
          <a:xfrm>
            <a:off x="130600" y="2093975"/>
            <a:ext cx="5345700" cy="28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Cowcotland.com</a:t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tomshardware.fr</a:t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frandroid.com</a:t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Linustechtips.com</a:t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518" name="Google Shape;5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875" y="1949850"/>
            <a:ext cx="2215525" cy="6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4875" y="2815225"/>
            <a:ext cx="25378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6738" y="3554000"/>
            <a:ext cx="2842225" cy="5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5"/>
          <p:cNvSpPr txBox="1"/>
          <p:nvPr/>
        </p:nvSpPr>
        <p:spPr>
          <a:xfrm>
            <a:off x="403900" y="1406425"/>
            <a:ext cx="554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sng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Actualité, test, avis et aide :</a:t>
            </a:r>
            <a:endParaRPr b="0" i="0" sz="2000" u="sng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4423050" y="1406425"/>
            <a:ext cx="4883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sng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Évènement Hardware / Software / Tech :</a:t>
            </a:r>
            <a:endParaRPr b="0" i="0" sz="2000" u="sng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23" name="Google Shape;523;p45"/>
          <p:cNvSpPr txBox="1"/>
          <p:nvPr/>
        </p:nvSpPr>
        <p:spPr>
          <a:xfrm>
            <a:off x="4598975" y="2109575"/>
            <a:ext cx="4247700" cy="22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•Consumer Technology Association</a:t>
            </a:r>
            <a:endParaRPr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•WWDC APPLE</a:t>
            </a:r>
            <a:endParaRPr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B45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524" name="Google Shape;524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0050" y="2226550"/>
            <a:ext cx="2589789" cy="159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5"/>
          <p:cNvPicPr preferRelativeResize="0"/>
          <p:nvPr/>
        </p:nvPicPr>
        <p:blipFill rotWithShape="1">
          <a:blip r:embed="rId7">
            <a:alphaModFix/>
          </a:blip>
          <a:srcRect b="25576" l="12388" r="13029" t="24211"/>
          <a:stretch/>
        </p:blipFill>
        <p:spPr>
          <a:xfrm>
            <a:off x="7967625" y="2109575"/>
            <a:ext cx="111457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400" y="4226725"/>
            <a:ext cx="3365898" cy="5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6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de synthèse</a:t>
            </a:r>
            <a:endParaRPr/>
          </a:p>
        </p:txBody>
      </p:sp>
      <p:pic>
        <p:nvPicPr>
          <p:cNvPr id="532" name="Google Shape;532;p46"/>
          <p:cNvPicPr preferRelativeResize="0"/>
          <p:nvPr/>
        </p:nvPicPr>
        <p:blipFill rotWithShape="1">
          <a:blip r:embed="rId3">
            <a:alphaModFix/>
          </a:blip>
          <a:srcRect b="-3299" l="14859" r="13491" t="-1434"/>
          <a:stretch/>
        </p:blipFill>
        <p:spPr>
          <a:xfrm>
            <a:off x="1975325" y="1078900"/>
            <a:ext cx="5193349" cy="40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6"/>
          <p:cNvSpPr/>
          <p:nvPr/>
        </p:nvSpPr>
        <p:spPr>
          <a:xfrm rot="5400000">
            <a:off x="2854500" y="-1105250"/>
            <a:ext cx="42900" cy="4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8089750" y="4232725"/>
            <a:ext cx="1555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7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</a:t>
            </a:r>
            <a:endParaRPr sz="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/>
          <p:nvPr>
            <p:ph type="title"/>
          </p:nvPr>
        </p:nvSpPr>
        <p:spPr>
          <a:xfrm>
            <a:off x="2225925" y="3302100"/>
            <a:ext cx="4699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540" name="Google Shape;540;p47"/>
          <p:cNvSpPr/>
          <p:nvPr/>
        </p:nvSpPr>
        <p:spPr>
          <a:xfrm rot="5400000">
            <a:off x="4554225" y="3130623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7"/>
          <p:cNvSpPr txBox="1"/>
          <p:nvPr/>
        </p:nvSpPr>
        <p:spPr>
          <a:xfrm>
            <a:off x="-56000" y="4817450"/>
            <a:ext cx="3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8"/>
          <p:cNvSpPr txBox="1"/>
          <p:nvPr>
            <p:ph type="title"/>
          </p:nvPr>
        </p:nvSpPr>
        <p:spPr>
          <a:xfrm>
            <a:off x="59725" y="1295300"/>
            <a:ext cx="57237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fr" sz="4000"/>
              <a:t>Merci de m’avoir écouté </a:t>
            </a:r>
            <a:endParaRPr sz="4000"/>
          </a:p>
        </p:txBody>
      </p:sp>
      <p:sp>
        <p:nvSpPr>
          <p:cNvPr id="547" name="Google Shape;547;p48"/>
          <p:cNvSpPr txBox="1"/>
          <p:nvPr>
            <p:ph idx="2" type="subTitle"/>
          </p:nvPr>
        </p:nvSpPr>
        <p:spPr>
          <a:xfrm>
            <a:off x="713225" y="2112178"/>
            <a:ext cx="3858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fr"/>
              <a:t>Est-ce que vous avez des questions ?</a:t>
            </a:r>
            <a:endParaRPr/>
          </a:p>
        </p:txBody>
      </p:sp>
      <p:sp>
        <p:nvSpPr>
          <p:cNvPr id="548" name="Google Shape;548;p48"/>
          <p:cNvSpPr/>
          <p:nvPr/>
        </p:nvSpPr>
        <p:spPr>
          <a:xfrm rot="5400000">
            <a:off x="2621075" y="1162402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650" y="4082375"/>
            <a:ext cx="66548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8"/>
          <p:cNvSpPr txBox="1"/>
          <p:nvPr/>
        </p:nvSpPr>
        <p:spPr>
          <a:xfrm>
            <a:off x="-56000" y="4817450"/>
            <a:ext cx="3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11</a:t>
            </a:r>
            <a:endParaRPr b="0" i="0" sz="1400" u="none" cap="none" strike="noStrike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51" name="Google Shape;551;p48"/>
          <p:cNvSpPr txBox="1"/>
          <p:nvPr/>
        </p:nvSpPr>
        <p:spPr>
          <a:xfrm>
            <a:off x="2141825" y="3095875"/>
            <a:ext cx="10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rs-info.fr</a:t>
            </a:r>
            <a:endParaRPr b="0" i="0" sz="1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52" name="Google Shape;552;p48"/>
          <p:cNvSpPr/>
          <p:nvPr/>
        </p:nvSpPr>
        <p:spPr>
          <a:xfrm rot="5400000">
            <a:off x="2621075" y="2552277"/>
            <a:ext cx="43200" cy="10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/>
          <p:nvPr/>
        </p:nvSpPr>
        <p:spPr>
          <a:xfrm rot="2700000">
            <a:off x="875131" y="4242355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/>
          <p:cNvSpPr/>
          <p:nvPr/>
        </p:nvSpPr>
        <p:spPr>
          <a:xfrm rot="2700000">
            <a:off x="4793731" y="965680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7"/>
          <p:cNvSpPr/>
          <p:nvPr/>
        </p:nvSpPr>
        <p:spPr>
          <a:xfrm rot="2700000">
            <a:off x="875131" y="965680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/>
          <p:nvPr/>
        </p:nvSpPr>
        <p:spPr>
          <a:xfrm rot="2700000">
            <a:off x="4793756" y="2089155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7"/>
          <p:cNvSpPr/>
          <p:nvPr/>
        </p:nvSpPr>
        <p:spPr>
          <a:xfrm rot="2700000">
            <a:off x="854133" y="2060806"/>
            <a:ext cx="651245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 txBox="1"/>
          <p:nvPr>
            <p:ph idx="15" type="title"/>
          </p:nvPr>
        </p:nvSpPr>
        <p:spPr>
          <a:xfrm>
            <a:off x="713250" y="199375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890528" y="1016957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1</a:t>
            </a:r>
            <a:endParaRPr/>
          </a:p>
        </p:txBody>
      </p:sp>
      <p:sp>
        <p:nvSpPr>
          <p:cNvPr id="407" name="Google Shape;407;p37"/>
          <p:cNvSpPr txBox="1"/>
          <p:nvPr>
            <p:ph idx="1" type="subTitle"/>
          </p:nvPr>
        </p:nvSpPr>
        <p:spPr>
          <a:xfrm>
            <a:off x="1691411" y="1084600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Titre</a:t>
            </a:r>
            <a:endParaRPr/>
          </a:p>
        </p:txBody>
      </p:sp>
      <p:sp>
        <p:nvSpPr>
          <p:cNvPr id="408" name="Google Shape;408;p37"/>
          <p:cNvSpPr txBox="1"/>
          <p:nvPr>
            <p:ph idx="3" type="subTitle"/>
          </p:nvPr>
        </p:nvSpPr>
        <p:spPr>
          <a:xfrm>
            <a:off x="5520225" y="960250"/>
            <a:ext cx="27504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Mon parcours</a:t>
            </a:r>
            <a:endParaRPr/>
          </a:p>
        </p:txBody>
      </p:sp>
      <p:sp>
        <p:nvSpPr>
          <p:cNvPr id="409" name="Google Shape;409;p37"/>
          <p:cNvSpPr txBox="1"/>
          <p:nvPr>
            <p:ph idx="4" type="title"/>
          </p:nvPr>
        </p:nvSpPr>
        <p:spPr>
          <a:xfrm>
            <a:off x="4809178" y="1016957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2</a:t>
            </a:r>
            <a:endParaRPr/>
          </a:p>
        </p:txBody>
      </p:sp>
      <p:sp>
        <p:nvSpPr>
          <p:cNvPr id="410" name="Google Shape;410;p37"/>
          <p:cNvSpPr txBox="1"/>
          <p:nvPr>
            <p:ph idx="6" type="subTitle"/>
          </p:nvPr>
        </p:nvSpPr>
        <p:spPr>
          <a:xfrm>
            <a:off x="1691411" y="2316603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Présentation de l’entreprise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1" name="Google Shape;411;p37"/>
          <p:cNvSpPr txBox="1"/>
          <p:nvPr>
            <p:ph idx="7" type="title"/>
          </p:nvPr>
        </p:nvSpPr>
        <p:spPr>
          <a:xfrm>
            <a:off x="890553" y="2112074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3</a:t>
            </a:r>
            <a:endParaRPr/>
          </a:p>
        </p:txBody>
      </p:sp>
      <p:sp>
        <p:nvSpPr>
          <p:cNvPr id="412" name="Google Shape;412;p37"/>
          <p:cNvSpPr txBox="1"/>
          <p:nvPr>
            <p:ph idx="9" type="subTitle"/>
          </p:nvPr>
        </p:nvSpPr>
        <p:spPr>
          <a:xfrm>
            <a:off x="5520256" y="3274853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Mes projets en formation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3" name="Google Shape;413;p37"/>
          <p:cNvSpPr/>
          <p:nvPr/>
        </p:nvSpPr>
        <p:spPr>
          <a:xfrm rot="5400000">
            <a:off x="1798425" y="-237722"/>
            <a:ext cx="276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 txBox="1"/>
          <p:nvPr>
            <p:ph idx="6" type="subTitle"/>
          </p:nvPr>
        </p:nvSpPr>
        <p:spPr>
          <a:xfrm>
            <a:off x="5520261" y="2253003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Nos domaines d’expertise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 rot="2700000">
            <a:off x="875106" y="3155930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7"/>
          <p:cNvSpPr/>
          <p:nvPr/>
        </p:nvSpPr>
        <p:spPr>
          <a:xfrm rot="2700000">
            <a:off x="4770181" y="3155930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7"/>
          <p:cNvSpPr txBox="1"/>
          <p:nvPr>
            <p:ph idx="13" type="title"/>
          </p:nvPr>
        </p:nvSpPr>
        <p:spPr>
          <a:xfrm>
            <a:off x="4809178" y="2112074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4</a:t>
            </a:r>
            <a:endParaRPr/>
          </a:p>
        </p:txBody>
      </p:sp>
      <p:sp>
        <p:nvSpPr>
          <p:cNvPr id="418" name="Google Shape;418;p37"/>
          <p:cNvSpPr txBox="1"/>
          <p:nvPr>
            <p:ph idx="9" type="subTitle"/>
          </p:nvPr>
        </p:nvSpPr>
        <p:spPr>
          <a:xfrm>
            <a:off x="1734056" y="3150503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Mes projets en entreprises</a:t>
            </a:r>
            <a:endParaRPr/>
          </a:p>
        </p:txBody>
      </p:sp>
      <p:sp>
        <p:nvSpPr>
          <p:cNvPr id="419" name="Google Shape;419;p37"/>
          <p:cNvSpPr txBox="1"/>
          <p:nvPr>
            <p:ph idx="7" type="title"/>
          </p:nvPr>
        </p:nvSpPr>
        <p:spPr>
          <a:xfrm>
            <a:off x="890553" y="3207199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5</a:t>
            </a:r>
            <a:endParaRPr/>
          </a:p>
        </p:txBody>
      </p:sp>
      <p:sp>
        <p:nvSpPr>
          <p:cNvPr id="420" name="Google Shape;420;p37"/>
          <p:cNvSpPr txBox="1"/>
          <p:nvPr>
            <p:ph idx="7" type="title"/>
          </p:nvPr>
        </p:nvSpPr>
        <p:spPr>
          <a:xfrm>
            <a:off x="4785590" y="3207211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6</a:t>
            </a:r>
            <a:endParaRPr/>
          </a:p>
        </p:txBody>
      </p:sp>
      <p:sp>
        <p:nvSpPr>
          <p:cNvPr id="421" name="Google Shape;421;p37"/>
          <p:cNvSpPr txBox="1"/>
          <p:nvPr>
            <p:ph idx="7" type="title"/>
          </p:nvPr>
        </p:nvSpPr>
        <p:spPr>
          <a:xfrm>
            <a:off x="890528" y="4302324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7</a:t>
            </a:r>
            <a:endParaRPr/>
          </a:p>
        </p:txBody>
      </p:sp>
      <p:sp>
        <p:nvSpPr>
          <p:cNvPr id="422" name="Google Shape;422;p37"/>
          <p:cNvSpPr txBox="1"/>
          <p:nvPr>
            <p:ph idx="9" type="subTitle"/>
          </p:nvPr>
        </p:nvSpPr>
        <p:spPr>
          <a:xfrm>
            <a:off x="1679631" y="4369978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Veille technologique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3" name="Google Shape;423;p37"/>
          <p:cNvSpPr txBox="1"/>
          <p:nvPr/>
        </p:nvSpPr>
        <p:spPr>
          <a:xfrm>
            <a:off x="7539300" y="48264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 rot="2700000">
            <a:off x="4770181" y="4251055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7"/>
          <p:cNvSpPr txBox="1"/>
          <p:nvPr>
            <p:ph idx="7" type="title"/>
          </p:nvPr>
        </p:nvSpPr>
        <p:spPr>
          <a:xfrm>
            <a:off x="4785603" y="4302324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r"/>
              <a:t>8</a:t>
            </a:r>
            <a:endParaRPr/>
          </a:p>
        </p:txBody>
      </p:sp>
      <p:sp>
        <p:nvSpPr>
          <p:cNvPr id="426" name="Google Shape;426;p37"/>
          <p:cNvSpPr txBox="1"/>
          <p:nvPr>
            <p:ph idx="1" type="subTitle"/>
          </p:nvPr>
        </p:nvSpPr>
        <p:spPr>
          <a:xfrm>
            <a:off x="5574686" y="4245625"/>
            <a:ext cx="2912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"/>
              <a:t>Tableau de synthèse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/>
          <p:nvPr/>
        </p:nvSpPr>
        <p:spPr>
          <a:xfrm>
            <a:off x="425200" y="384050"/>
            <a:ext cx="4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1087475" y="384050"/>
            <a:ext cx="5763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" sz="3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Mon parcours</a:t>
            </a:r>
            <a:endParaRPr b="0" i="0" sz="3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3" name="Google Shape;433;p38"/>
          <p:cNvSpPr/>
          <p:nvPr/>
        </p:nvSpPr>
        <p:spPr>
          <a:xfrm rot="5400000">
            <a:off x="2556275" y="-572237"/>
            <a:ext cx="67500" cy="300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1132600" y="1076400"/>
            <a:ext cx="3873900" cy="27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Raphaël SANCHEZ, 20 ans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Diplômé d’un bac STI2D spécialité SIN en 2023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</a:t>
            </a: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Depuis toujours, la technologie et l’informatique ont été une évidence pour moi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Actuellement en BTS SIO à Esicad Toulouse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En apprentissage chez DTEL Informatique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6706500" y="18110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" sz="9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8"/>
          <p:cNvSpPr txBox="1"/>
          <p:nvPr/>
        </p:nvSpPr>
        <p:spPr>
          <a:xfrm>
            <a:off x="7554275" y="48028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>
            <p:ph idx="2" type="title"/>
          </p:nvPr>
        </p:nvSpPr>
        <p:spPr>
          <a:xfrm>
            <a:off x="4779025" y="1051500"/>
            <a:ext cx="39930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 sz="3000"/>
              <a:t>Qui sommes-nous ?</a:t>
            </a:r>
            <a:endParaRPr sz="3000"/>
          </a:p>
        </p:txBody>
      </p:sp>
      <p:sp>
        <p:nvSpPr>
          <p:cNvPr id="442" name="Google Shape;442;p39"/>
          <p:cNvSpPr txBox="1"/>
          <p:nvPr>
            <p:ph type="title"/>
          </p:nvPr>
        </p:nvSpPr>
        <p:spPr>
          <a:xfrm>
            <a:off x="2277500" y="225550"/>
            <a:ext cx="21621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fr"/>
              <a:t>3</a:t>
            </a:r>
            <a:endParaRPr/>
          </a:p>
        </p:txBody>
      </p:sp>
      <p:sp>
        <p:nvSpPr>
          <p:cNvPr id="443" name="Google Shape;443;p39"/>
          <p:cNvSpPr/>
          <p:nvPr/>
        </p:nvSpPr>
        <p:spPr>
          <a:xfrm rot="5400000">
            <a:off x="6618000" y="-33750"/>
            <a:ext cx="48000" cy="359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4846450" y="186690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4070250" y="1978575"/>
            <a:ext cx="51435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Fondée en 1989, DTEL Informatique est une PME située à Muret, en Occitanie.</a:t>
            </a:r>
            <a:endParaRPr b="0" i="0" sz="14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Spécialiste en vente, maintenance et réparation de matériel informatique.</a:t>
            </a:r>
            <a:endParaRPr b="0" i="0" sz="14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Une expertise de plus de 30 ans pour accompagner particuliers et professionnels.</a:t>
            </a:r>
            <a:endParaRPr b="0" i="0" sz="18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-1430000" y="47729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703150" y="899625"/>
            <a:ext cx="3245700" cy="3303900"/>
          </a:xfrm>
          <a:prstGeom prst="diamond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448" name="Google Shape;448;p39"/>
          <p:cNvPicPr preferRelativeResize="0"/>
          <p:nvPr/>
        </p:nvPicPr>
        <p:blipFill rotWithShape="1">
          <a:blip r:embed="rId3">
            <a:alphaModFix/>
          </a:blip>
          <a:srcRect b="33038" l="30553" r="23604" t="29927"/>
          <a:stretch/>
        </p:blipFill>
        <p:spPr>
          <a:xfrm>
            <a:off x="1378288" y="2176912"/>
            <a:ext cx="1934072" cy="7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/>
          <p:nvPr>
            <p:ph type="title"/>
          </p:nvPr>
        </p:nvSpPr>
        <p:spPr>
          <a:xfrm>
            <a:off x="665075" y="529650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 sz="2600"/>
              <a:t>Nos domaines d’expertise :</a:t>
            </a:r>
            <a:endParaRPr/>
          </a:p>
        </p:txBody>
      </p:sp>
      <p:sp>
        <p:nvSpPr>
          <p:cNvPr id="454" name="Google Shape;454;p40"/>
          <p:cNvSpPr/>
          <p:nvPr/>
        </p:nvSpPr>
        <p:spPr>
          <a:xfrm rot="5400000">
            <a:off x="2672100" y="-922200"/>
            <a:ext cx="32400" cy="395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0"/>
          <p:cNvSpPr/>
          <p:nvPr/>
        </p:nvSpPr>
        <p:spPr>
          <a:xfrm rot="2700000">
            <a:off x="7777863" y="-334658"/>
            <a:ext cx="1859125" cy="1775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0"/>
          <p:cNvSpPr/>
          <p:nvPr/>
        </p:nvSpPr>
        <p:spPr>
          <a:xfrm rot="2700000">
            <a:off x="6969774" y="1539518"/>
            <a:ext cx="2073803" cy="20644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0"/>
          <p:cNvSpPr/>
          <p:nvPr/>
        </p:nvSpPr>
        <p:spPr>
          <a:xfrm rot="2700000">
            <a:off x="7777863" y="3767967"/>
            <a:ext cx="1859125" cy="1775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7207425" y="371237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" sz="96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-1430000" y="47729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146425" y="1280600"/>
            <a:ext cx="35928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Vente :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6FA8D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</a:t>
            </a:r>
            <a:r>
              <a:rPr b="1" i="0" lang="fr" sz="1300" u="none" cap="none" strike="noStrike">
                <a:solidFill>
                  <a:srgbClr val="6FA8D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b="1" lang="fr" sz="1300" u="none" cap="none" strike="noStrike">
                <a:solidFill>
                  <a:srgbClr val="6FA8D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Matériel informatique neuf et d’occasion.</a:t>
            </a:r>
            <a:endParaRPr b="1" sz="1300" u="none" cap="none" strike="noStrike">
              <a:solidFill>
                <a:srgbClr val="6FA8DC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fr" sz="1300" u="none" cap="none" strike="noStrike">
                <a:solidFill>
                  <a:srgbClr val="6FA8D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Configurations sur mesure (PC assemblé) pour répondre à des besoins spécifiques.</a:t>
            </a:r>
            <a:endParaRPr b="1" sz="1300" u="none" cap="none" strike="noStrike">
              <a:solidFill>
                <a:srgbClr val="6FA8DC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461" name="Google Shape;461;p40"/>
          <p:cNvSpPr txBox="1"/>
          <p:nvPr/>
        </p:nvSpPr>
        <p:spPr>
          <a:xfrm>
            <a:off x="190650" y="2968963"/>
            <a:ext cx="35928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Maintenance :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Contrats adaptés pour particuliers et professionnels.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Tickets de maintenance pour des interventions ponctuelles.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2" name="Google Shape;462;p40"/>
          <p:cNvSpPr txBox="1"/>
          <p:nvPr/>
        </p:nvSpPr>
        <p:spPr>
          <a:xfrm>
            <a:off x="3604400" y="1280588"/>
            <a:ext cx="35928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Dépannage :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Réparations en atelier, sur site et à distance.</a:t>
            </a:r>
            <a:endParaRPr b="0" i="0" sz="1300" u="none" cap="none" strike="noStrike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Prise en charge de diverses marques et modèles.</a:t>
            </a:r>
            <a:endParaRPr b="0" i="0" sz="1300" u="none" cap="none" strike="noStrike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3" name="Google Shape;463;p40"/>
          <p:cNvSpPr txBox="1"/>
          <p:nvPr/>
        </p:nvSpPr>
        <p:spPr>
          <a:xfrm>
            <a:off x="3739225" y="2968950"/>
            <a:ext cx="35928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Réseaux: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Installation et maintenance de serveurs (NAS, SMTP, VPN).</a:t>
            </a:r>
            <a:endParaRPr b="0" i="0" sz="1300" u="none" cap="none" strike="noStrike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Solutions de sauvegarde à distance pour sécuriser vos données.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highlight>
                <a:schemeClr val="dk1"/>
              </a:highlight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6403025" y="1108625"/>
            <a:ext cx="3182700" cy="2926200"/>
          </a:xfrm>
          <a:prstGeom prst="diamond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465" name="Google Shape;465;p40"/>
          <p:cNvPicPr preferRelativeResize="0"/>
          <p:nvPr/>
        </p:nvPicPr>
        <p:blipFill rotWithShape="1">
          <a:blip r:embed="rId3">
            <a:alphaModFix/>
          </a:blip>
          <a:srcRect b="33038" l="30553" r="23604" t="29927"/>
          <a:stretch/>
        </p:blipFill>
        <p:spPr>
          <a:xfrm>
            <a:off x="7039638" y="2176925"/>
            <a:ext cx="1934072" cy="7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/>
          <p:nvPr>
            <p:ph type="title"/>
          </p:nvPr>
        </p:nvSpPr>
        <p:spPr>
          <a:xfrm>
            <a:off x="144950" y="106075"/>
            <a:ext cx="7717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Mes projets en entreprise</a:t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 rot="5400000">
            <a:off x="2886500" y="-2047925"/>
            <a:ext cx="42900" cy="55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7322200" y="40430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7509350" y="4787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 rot="10798433">
            <a:off x="7032946" y="-617046"/>
            <a:ext cx="1974900" cy="1848600"/>
          </a:xfrm>
          <a:prstGeom prst="diamond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475" name="Google Shape;475;p41"/>
          <p:cNvPicPr preferRelativeResize="0"/>
          <p:nvPr/>
        </p:nvPicPr>
        <p:blipFill rotWithShape="1">
          <a:blip r:embed="rId3">
            <a:alphaModFix/>
          </a:blip>
          <a:srcRect b="33038" l="30553" r="23604" t="29927"/>
          <a:stretch/>
        </p:blipFill>
        <p:spPr>
          <a:xfrm>
            <a:off x="7415275" y="63700"/>
            <a:ext cx="1219548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1"/>
          <p:cNvSpPr txBox="1"/>
          <p:nvPr/>
        </p:nvSpPr>
        <p:spPr>
          <a:xfrm>
            <a:off x="290875" y="912850"/>
            <a:ext cx="3554100" cy="2899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Analyse des besoins, assemblage, configuration de poste :</a:t>
            </a:r>
            <a:endParaRPr b="0" i="0" sz="15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Étude de configuration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Montage d’ordinateur 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Préparation et configuration de poste (Windows XP-W11, Linux (Ubuntu, Debian)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Réparation Hardware (Ordinateur fixe, portable, all-in-one)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3984400" y="912838"/>
            <a:ext cx="3684900" cy="1603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Sécurisation des systèmes informatiques :</a:t>
            </a:r>
            <a:endParaRPr b="0" i="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</a:t>
            </a: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Déploiement de la solution de sécurité (antivirus)</a:t>
            </a:r>
            <a:endParaRPr b="0" i="0" sz="1300" u="sng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</a:t>
            </a:r>
            <a:r>
              <a:rPr lang="fr" sz="13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Gestion des infections/attaques avec remédiation</a:t>
            </a:r>
            <a:endParaRPr b="0" i="0" sz="13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8" name="Google Shape;478;p41"/>
          <p:cNvSpPr txBox="1"/>
          <p:nvPr/>
        </p:nvSpPr>
        <p:spPr>
          <a:xfrm>
            <a:off x="3984400" y="2692675"/>
            <a:ext cx="3684900" cy="1662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Support utilisateur :</a:t>
            </a:r>
            <a:endParaRPr b="0" i="0" sz="1600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Assistance et dépannage (Résolution des pannes, bugs et erreurs logiciels, matériel, réseau)</a:t>
            </a:r>
            <a:endParaRPr b="0" i="0" sz="13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Formation et sensibilisation</a:t>
            </a:r>
            <a:endParaRPr b="0" i="0" sz="1500" u="sng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 txBox="1"/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Hard Disk Sentinel</a:t>
            </a:r>
            <a:endParaRPr/>
          </a:p>
        </p:txBody>
      </p:sp>
      <p:sp>
        <p:nvSpPr>
          <p:cNvPr id="484" name="Google Shape;484;p42"/>
          <p:cNvSpPr txBox="1"/>
          <p:nvPr/>
        </p:nvSpPr>
        <p:spPr>
          <a:xfrm>
            <a:off x="7470825" y="47782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6-2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325" y="1156225"/>
            <a:ext cx="5384350" cy="350910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2"/>
          <p:cNvSpPr/>
          <p:nvPr/>
        </p:nvSpPr>
        <p:spPr>
          <a:xfrm rot="5400000">
            <a:off x="2788075" y="-1105250"/>
            <a:ext cx="42900" cy="4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/>
          <p:nvPr/>
        </p:nvSpPr>
        <p:spPr>
          <a:xfrm>
            <a:off x="2738300" y="429250"/>
            <a:ext cx="5651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" sz="3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Mes projets en formation</a:t>
            </a:r>
            <a:endParaRPr b="0" i="0" sz="3600" u="none" cap="none" strike="noStrike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92" name="Google Shape;492;p43"/>
          <p:cNvSpPr/>
          <p:nvPr/>
        </p:nvSpPr>
        <p:spPr>
          <a:xfrm rot="5400000">
            <a:off x="5322500" y="-1577450"/>
            <a:ext cx="22800" cy="51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 txBox="1"/>
          <p:nvPr/>
        </p:nvSpPr>
        <p:spPr>
          <a:xfrm>
            <a:off x="-648250" y="22655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fr" sz="9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7561775" y="48328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1947575" y="1465675"/>
            <a:ext cx="3496500" cy="1598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Gestion de parc et suivi des incidents :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Objectif : centraliser la gestion des incidents et du parc informatique 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Installation et configuration de GLPI 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Création d’un système de gestion des tickets 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Gestion des accès et des rôles utilisateurs 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Installation de l’agent sur les clients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96" name="Google Shape;496;p43"/>
          <p:cNvSpPr txBox="1"/>
          <p:nvPr/>
        </p:nvSpPr>
        <p:spPr>
          <a:xfrm>
            <a:off x="5538600" y="1465675"/>
            <a:ext cx="3496500" cy="231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Mise en place d’un serveur de fichiers sous Windows :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Objectif : Centraliser et sécuriser le stockage des fichiers avec gestion des accès.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Installation et configuration du rôle serveur de fichiers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Création et gestion des partages réseau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Attribution des droits d’accès et des permissions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Sécurisation des fichiers partagés</a:t>
            </a:r>
            <a:endParaRPr sz="12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1947575" y="3139875"/>
            <a:ext cx="3496500" cy="195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Mise en place d'une solution de supervision avec Zabbix :</a:t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Objectif : Mettre en place un outil de supervision pour surveiller les performances des serveurs et du réseau</a:t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• Installation et configuration de Zabbix Server</a:t>
            </a:r>
            <a:b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• Création et configuration des hôtes à surveiller</a:t>
            </a:r>
            <a:b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• Paramétrage des déclencheurs et alertes</a:t>
            </a:r>
            <a:b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fr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• Suivi des performances et génération de rapports</a:t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498" name="Google Shape;4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600" y="3943348"/>
            <a:ext cx="12036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ligne, texte, Police, capture d’écran&#10;&#10;Description générée automatiquement" id="503" name="Google Shape;5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038" y="623000"/>
            <a:ext cx="3672249" cy="115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logiciel, Icône d’ordinateur&#10;&#10;Description générée automatiquement" id="504" name="Google Shape;5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8600" y="2453800"/>
            <a:ext cx="3062046" cy="19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4"/>
          <p:cNvSpPr txBox="1"/>
          <p:nvPr/>
        </p:nvSpPr>
        <p:spPr>
          <a:xfrm>
            <a:off x="7561775" y="48328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-653550" y="238513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</a:t>
            </a:r>
            <a:endParaRPr/>
          </a:p>
        </p:txBody>
      </p:sp>
      <p:pic>
        <p:nvPicPr>
          <p:cNvPr id="507" name="Google Shape;50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8850" y="311038"/>
            <a:ext cx="2669787" cy="178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1512" y="2053888"/>
            <a:ext cx="3411298" cy="25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nship Report by Slidesgo">
  <a:themeElements>
    <a:clrScheme name="Simple Light">
      <a:dk1>
        <a:srgbClr val="FFFFFF"/>
      </a:dk1>
      <a:lt1>
        <a:srgbClr val="282938"/>
      </a:lt1>
      <a:dk2>
        <a:srgbClr val="484C68"/>
      </a:dk2>
      <a:lt2>
        <a:srgbClr val="70B1D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