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odec Pro Bold" charset="1" panose="00000600000000000000"/>
      <p:regular r:id="rId16"/>
    </p:embeddedFont>
    <p:embeddedFont>
      <p:font typeface="Codec Pro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11.png" Type="http://schemas.openxmlformats.org/officeDocument/2006/relationships/image"/><Relationship Id="rId17" Target="../media/image12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00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74073" y="-1322217"/>
            <a:ext cx="14660025" cy="13247331"/>
          </a:xfrm>
          <a:custGeom>
            <a:avLst/>
            <a:gdLst/>
            <a:ahLst/>
            <a:cxnLst/>
            <a:rect r="r" b="b" t="t" l="l"/>
            <a:pathLst>
              <a:path h="13247331" w="14660025">
                <a:moveTo>
                  <a:pt x="0" y="0"/>
                </a:moveTo>
                <a:lnTo>
                  <a:pt x="14660025" y="0"/>
                </a:lnTo>
                <a:lnTo>
                  <a:pt x="14660025" y="13247331"/>
                </a:lnTo>
                <a:lnTo>
                  <a:pt x="0" y="13247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28555" y="-2866112"/>
            <a:ext cx="12292712" cy="12180961"/>
          </a:xfrm>
          <a:custGeom>
            <a:avLst/>
            <a:gdLst/>
            <a:ahLst/>
            <a:cxnLst/>
            <a:rect r="r" b="b" t="t" l="l"/>
            <a:pathLst>
              <a:path h="12180961" w="12292712">
                <a:moveTo>
                  <a:pt x="0" y="0"/>
                </a:moveTo>
                <a:lnTo>
                  <a:pt x="12292712" y="0"/>
                </a:lnTo>
                <a:lnTo>
                  <a:pt x="12292712" y="12180960"/>
                </a:lnTo>
                <a:lnTo>
                  <a:pt x="0" y="1218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44100" y="6583506"/>
            <a:ext cx="7315200" cy="718220"/>
          </a:xfrm>
          <a:custGeom>
            <a:avLst/>
            <a:gdLst/>
            <a:ahLst/>
            <a:cxnLst/>
            <a:rect r="r" b="b" t="t" l="l"/>
            <a:pathLst>
              <a:path h="718220" w="7315200">
                <a:moveTo>
                  <a:pt x="0" y="0"/>
                </a:moveTo>
                <a:lnTo>
                  <a:pt x="7315200" y="0"/>
                </a:lnTo>
                <a:lnTo>
                  <a:pt x="7315200" y="718219"/>
                </a:lnTo>
                <a:lnTo>
                  <a:pt x="0" y="7182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55939" y="5309070"/>
            <a:ext cx="11214577" cy="1414470"/>
            <a:chOff x="0" y="0"/>
            <a:chExt cx="14952769" cy="188596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14952769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49"/>
                </a:lnSpc>
              </a:pPr>
              <a:r>
                <a:rPr lang="en-US" sz="2999" b="true">
                  <a:solidFill>
                    <a:srgbClr val="FDFCF3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Thema Deiner Arbeit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15612"/>
              <a:ext cx="14952769" cy="6703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DFCF3"/>
                  </a:solidFill>
                  <a:latin typeface="Codec Pro"/>
                  <a:ea typeface="Codec Pro"/>
                  <a:cs typeface="Codec Pro"/>
                  <a:sym typeface="Codec Pro"/>
                </a:rPr>
                <a:t>PRÄSENTATION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28840" y="9012588"/>
            <a:ext cx="4370711" cy="302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DFCF3"/>
                </a:solidFill>
                <a:latin typeface="Codec Pro"/>
                <a:ea typeface="Codec Pro"/>
                <a:cs typeface="Codec Pro"/>
                <a:sym typeface="Codec Pro"/>
              </a:rPr>
              <a:t>Ort, Datum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28840" y="9371551"/>
            <a:ext cx="4370711" cy="302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DFCF3"/>
                </a:solidFill>
                <a:latin typeface="Codec Pro"/>
                <a:ea typeface="Codec Pro"/>
                <a:cs typeface="Codec Pro"/>
                <a:sym typeface="Codec Pro"/>
              </a:rPr>
              <a:t>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F7F4F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00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144000" y="0"/>
            <a:ext cx="9144000" cy="10287000"/>
          </a:xfrm>
          <a:prstGeom prst="rect">
            <a:avLst/>
          </a:prstGeom>
          <a:solidFill>
            <a:srgbClr val="FDFCF3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-6496928" y="-1197776"/>
            <a:ext cx="14660025" cy="13247331"/>
          </a:xfrm>
          <a:custGeom>
            <a:avLst/>
            <a:gdLst/>
            <a:ahLst/>
            <a:cxnLst/>
            <a:rect r="r" b="b" t="t" l="l"/>
            <a:pathLst>
              <a:path h="13247331" w="14660025">
                <a:moveTo>
                  <a:pt x="0" y="0"/>
                </a:moveTo>
                <a:lnTo>
                  <a:pt x="14660024" y="0"/>
                </a:lnTo>
                <a:lnTo>
                  <a:pt x="14660024" y="13247331"/>
                </a:lnTo>
                <a:lnTo>
                  <a:pt x="0" y="13247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77552" y="2972876"/>
            <a:ext cx="1187797" cy="1029424"/>
          </a:xfrm>
          <a:custGeom>
            <a:avLst/>
            <a:gdLst/>
            <a:ahLst/>
            <a:cxnLst/>
            <a:rect r="r" b="b" t="t" l="l"/>
            <a:pathLst>
              <a:path h="1029424" w="1187797">
                <a:moveTo>
                  <a:pt x="0" y="0"/>
                </a:moveTo>
                <a:lnTo>
                  <a:pt x="1187797" y="0"/>
                </a:lnTo>
                <a:lnTo>
                  <a:pt x="1187797" y="1029425"/>
                </a:lnTo>
                <a:lnTo>
                  <a:pt x="0" y="1029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23398" y="1028700"/>
            <a:ext cx="1141951" cy="1141951"/>
          </a:xfrm>
          <a:custGeom>
            <a:avLst/>
            <a:gdLst/>
            <a:ahLst/>
            <a:cxnLst/>
            <a:rect r="r" b="b" t="t" l="l"/>
            <a:pathLst>
              <a:path h="1141951" w="1141951">
                <a:moveTo>
                  <a:pt x="0" y="0"/>
                </a:moveTo>
                <a:lnTo>
                  <a:pt x="1141951" y="0"/>
                </a:lnTo>
                <a:lnTo>
                  <a:pt x="1141951" y="1141951"/>
                </a:lnTo>
                <a:lnTo>
                  <a:pt x="0" y="114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1967951"/>
            <a:ext cx="1254479" cy="1254479"/>
          </a:xfrm>
          <a:custGeom>
            <a:avLst/>
            <a:gdLst/>
            <a:ahLst/>
            <a:cxnLst/>
            <a:rect r="r" b="b" t="t" l="l"/>
            <a:pathLst>
              <a:path h="1254479" w="1254479">
                <a:moveTo>
                  <a:pt x="0" y="0"/>
                </a:moveTo>
                <a:lnTo>
                  <a:pt x="1254479" y="0"/>
                </a:lnTo>
                <a:lnTo>
                  <a:pt x="1254479" y="1254478"/>
                </a:lnTo>
                <a:lnTo>
                  <a:pt x="0" y="1254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31553" y="8091863"/>
            <a:ext cx="1166437" cy="1166437"/>
          </a:xfrm>
          <a:custGeom>
            <a:avLst/>
            <a:gdLst/>
            <a:ahLst/>
            <a:cxnLst/>
            <a:rect r="r" b="b" t="t" l="l"/>
            <a:pathLst>
              <a:path h="1166437" w="1166437">
                <a:moveTo>
                  <a:pt x="0" y="0"/>
                </a:moveTo>
                <a:lnTo>
                  <a:pt x="1166436" y="0"/>
                </a:lnTo>
                <a:lnTo>
                  <a:pt x="1166436" y="1166437"/>
                </a:lnTo>
                <a:lnTo>
                  <a:pt x="0" y="11664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31553" y="6193667"/>
            <a:ext cx="1227747" cy="1232228"/>
          </a:xfrm>
          <a:custGeom>
            <a:avLst/>
            <a:gdLst/>
            <a:ahLst/>
            <a:cxnLst/>
            <a:rect r="r" b="b" t="t" l="l"/>
            <a:pathLst>
              <a:path h="1232228" w="1227747">
                <a:moveTo>
                  <a:pt x="0" y="0"/>
                </a:moveTo>
                <a:lnTo>
                  <a:pt x="1227747" y="0"/>
                </a:lnTo>
                <a:lnTo>
                  <a:pt x="1227747" y="1232228"/>
                </a:lnTo>
                <a:lnTo>
                  <a:pt x="0" y="12322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97212" y="7312268"/>
            <a:ext cx="1413392" cy="1130714"/>
          </a:xfrm>
          <a:custGeom>
            <a:avLst/>
            <a:gdLst/>
            <a:ahLst/>
            <a:cxnLst/>
            <a:rect r="r" b="b" t="t" l="l"/>
            <a:pathLst>
              <a:path h="1130714" w="1413392">
                <a:moveTo>
                  <a:pt x="0" y="0"/>
                </a:moveTo>
                <a:lnTo>
                  <a:pt x="1413392" y="0"/>
                </a:lnTo>
                <a:lnTo>
                  <a:pt x="1413392" y="1130714"/>
                </a:lnTo>
                <a:lnTo>
                  <a:pt x="0" y="11307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7905750"/>
            <a:ext cx="7134396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Diskussion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60620" y="895350"/>
            <a:ext cx="6298680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Fragen?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601806" y="3222429"/>
            <a:ext cx="3542194" cy="2447334"/>
          </a:xfrm>
          <a:custGeom>
            <a:avLst/>
            <a:gdLst/>
            <a:ahLst/>
            <a:cxnLst/>
            <a:rect r="r" b="b" t="t" l="l"/>
            <a:pathLst>
              <a:path h="2447334" w="3542194">
                <a:moveTo>
                  <a:pt x="0" y="0"/>
                </a:moveTo>
                <a:lnTo>
                  <a:pt x="3542194" y="0"/>
                </a:lnTo>
                <a:lnTo>
                  <a:pt x="3542194" y="2447335"/>
                </a:lnTo>
                <a:lnTo>
                  <a:pt x="0" y="24473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88453" y="2191841"/>
            <a:ext cx="771999" cy="771999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788453" y="5615609"/>
            <a:ext cx="771999" cy="771999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788453" y="6895449"/>
            <a:ext cx="771999" cy="771999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204270" y="1961383"/>
            <a:ext cx="7322748" cy="841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3"/>
              </a:lnSpc>
            </a:pPr>
            <a:r>
              <a:rPr lang="en-US" sz="3436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Einleitung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01847" y="2124260"/>
            <a:ext cx="545211" cy="72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04270" y="5387378"/>
            <a:ext cx="7322748" cy="841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6873"/>
              </a:lnSpc>
              <a:spcBef>
                <a:spcPct val="0"/>
              </a:spcBef>
            </a:pPr>
            <a:r>
              <a:rPr lang="en-US" sz="3436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Gewonnene Erkenntnisse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01847" y="5548028"/>
            <a:ext cx="545211" cy="72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04270" y="6669446"/>
            <a:ext cx="8055030" cy="841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6873"/>
              </a:lnSpc>
              <a:spcBef>
                <a:spcPct val="0"/>
              </a:spcBef>
            </a:pPr>
            <a:r>
              <a:rPr lang="en-US" sz="3436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Lernerfolge &amp; Kritische Betrachtung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01847" y="6827868"/>
            <a:ext cx="545211" cy="72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2"/>
              </a:lnSpc>
              <a:spcBef>
                <a:spcPct val="0"/>
              </a:spcBef>
            </a:pPr>
            <a:r>
              <a:rPr lang="en-US" sz="3600" u="none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3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3974260" y="2989573"/>
            <a:ext cx="11273625" cy="10187258"/>
          </a:xfrm>
          <a:custGeom>
            <a:avLst/>
            <a:gdLst/>
            <a:ahLst/>
            <a:cxnLst/>
            <a:rect r="r" b="b" t="t" l="l"/>
            <a:pathLst>
              <a:path h="10187258" w="11273625">
                <a:moveTo>
                  <a:pt x="0" y="0"/>
                </a:moveTo>
                <a:lnTo>
                  <a:pt x="11273625" y="0"/>
                </a:lnTo>
                <a:lnTo>
                  <a:pt x="11273625" y="10187258"/>
                </a:lnTo>
                <a:lnTo>
                  <a:pt x="0" y="10187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103753" y="2042403"/>
            <a:ext cx="4257587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Inhalt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204270" y="3101378"/>
            <a:ext cx="5846286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Themenfindung</a:t>
            </a:r>
          </a:p>
          <a:p>
            <a:pPr algn="l">
              <a:lnSpc>
                <a:spcPts val="2879"/>
              </a:lnSpc>
            </a:pP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Gestaltung der Gliederung</a:t>
            </a:r>
          </a:p>
          <a:p>
            <a:pPr algn="ctr">
              <a:lnSpc>
                <a:spcPts val="2879"/>
              </a:lnSpc>
            </a:pP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Herangehensweise und Problemstellung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096062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773551" y="-714067"/>
            <a:ext cx="12363420" cy="12251025"/>
          </a:xfrm>
          <a:custGeom>
            <a:avLst/>
            <a:gdLst/>
            <a:ahLst/>
            <a:cxnLst/>
            <a:rect r="r" b="b" t="t" l="l"/>
            <a:pathLst>
              <a:path h="12251025" w="12363420">
                <a:moveTo>
                  <a:pt x="0" y="0"/>
                </a:moveTo>
                <a:lnTo>
                  <a:pt x="12363420" y="0"/>
                </a:lnTo>
                <a:lnTo>
                  <a:pt x="12363420" y="12251025"/>
                </a:lnTo>
                <a:lnTo>
                  <a:pt x="0" y="12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60620" y="3104539"/>
            <a:ext cx="5056689" cy="3493713"/>
          </a:xfrm>
          <a:custGeom>
            <a:avLst/>
            <a:gdLst/>
            <a:ahLst/>
            <a:cxnLst/>
            <a:rect r="r" b="b" t="t" l="l"/>
            <a:pathLst>
              <a:path h="3493713" w="5056689">
                <a:moveTo>
                  <a:pt x="5056690" y="0"/>
                </a:moveTo>
                <a:lnTo>
                  <a:pt x="0" y="0"/>
                </a:lnTo>
                <a:lnTo>
                  <a:pt x="0" y="3493713"/>
                </a:lnTo>
                <a:lnTo>
                  <a:pt x="5056690" y="3493713"/>
                </a:lnTo>
                <a:lnTo>
                  <a:pt x="5056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04880" y="3154205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1. Grund - Persönliche Motivation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668555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33450"/>
            <a:ext cx="8499855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1.1 Themenfindung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4880" y="2146618"/>
            <a:ext cx="8499855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Was hat Dich zum Thema geführt und welche Relevanz ergibt sich aus dem Thema?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443981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2. Grund - Relevanz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F7F4F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958331"/>
            <a:ext cx="9120868" cy="1592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true" flipV="false" rot="0">
            <a:off x="-6763819" y="-1963854"/>
            <a:ext cx="12640393" cy="10434070"/>
          </a:xfrm>
          <a:custGeom>
            <a:avLst/>
            <a:gdLst/>
            <a:ahLst/>
            <a:cxnLst/>
            <a:rect r="r" b="b" t="t" l="l"/>
            <a:pathLst>
              <a:path h="10434070" w="12640393">
                <a:moveTo>
                  <a:pt x="12640393" y="0"/>
                </a:moveTo>
                <a:lnTo>
                  <a:pt x="0" y="0"/>
                </a:lnTo>
                <a:lnTo>
                  <a:pt x="0" y="10434069"/>
                </a:lnTo>
                <a:lnTo>
                  <a:pt x="12640393" y="10434069"/>
                </a:lnTo>
                <a:lnTo>
                  <a:pt x="12640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97480" y="6935487"/>
            <a:ext cx="3361966" cy="2322813"/>
          </a:xfrm>
          <a:custGeom>
            <a:avLst/>
            <a:gdLst/>
            <a:ahLst/>
            <a:cxnLst/>
            <a:rect r="r" b="b" t="t" l="l"/>
            <a:pathLst>
              <a:path h="2322813" w="3361966">
                <a:moveTo>
                  <a:pt x="0" y="0"/>
                </a:moveTo>
                <a:lnTo>
                  <a:pt x="3361965" y="0"/>
                </a:lnTo>
                <a:lnTo>
                  <a:pt x="3361965" y="2322813"/>
                </a:lnTo>
                <a:lnTo>
                  <a:pt x="0" y="2322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906116"/>
            <a:ext cx="71849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1.2 Die Gliederung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67978"/>
            <a:ext cx="6166139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Was waren die Gedanken hinter Deiner Gliederung?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53224" y="4924425"/>
            <a:ext cx="615997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Hier fügst Du Deine Gliederung ein (Part#1)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true" flipV="false" rot="0">
            <a:off x="-6763819" y="-1963854"/>
            <a:ext cx="12640393" cy="10434070"/>
          </a:xfrm>
          <a:custGeom>
            <a:avLst/>
            <a:gdLst/>
            <a:ahLst/>
            <a:cxnLst/>
            <a:rect r="r" b="b" t="t" l="l"/>
            <a:pathLst>
              <a:path h="10434070" w="12640393">
                <a:moveTo>
                  <a:pt x="12640393" y="0"/>
                </a:moveTo>
                <a:lnTo>
                  <a:pt x="0" y="0"/>
                </a:lnTo>
                <a:lnTo>
                  <a:pt x="0" y="10434069"/>
                </a:lnTo>
                <a:lnTo>
                  <a:pt x="12640393" y="10434069"/>
                </a:lnTo>
                <a:lnTo>
                  <a:pt x="126403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97480" y="6935487"/>
            <a:ext cx="3361966" cy="2322813"/>
          </a:xfrm>
          <a:custGeom>
            <a:avLst/>
            <a:gdLst/>
            <a:ahLst/>
            <a:cxnLst/>
            <a:rect r="r" b="b" t="t" l="l"/>
            <a:pathLst>
              <a:path h="2322813" w="3361966">
                <a:moveTo>
                  <a:pt x="0" y="0"/>
                </a:moveTo>
                <a:lnTo>
                  <a:pt x="3361965" y="0"/>
                </a:lnTo>
                <a:lnTo>
                  <a:pt x="3361965" y="2322813"/>
                </a:lnTo>
                <a:lnTo>
                  <a:pt x="0" y="2322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906116"/>
            <a:ext cx="7184900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1.2 Die Gliederung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467978"/>
            <a:ext cx="6166139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Was waren die Gedanken hinter Deiner Gliederung?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53224" y="4924425"/>
            <a:ext cx="615997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Hier fügst Du Deine Gliederung ein (Part#1)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096062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773551" y="-714067"/>
            <a:ext cx="12363420" cy="12251025"/>
          </a:xfrm>
          <a:custGeom>
            <a:avLst/>
            <a:gdLst/>
            <a:ahLst/>
            <a:cxnLst/>
            <a:rect r="r" b="b" t="t" l="l"/>
            <a:pathLst>
              <a:path h="12251025" w="12363420">
                <a:moveTo>
                  <a:pt x="0" y="0"/>
                </a:moveTo>
                <a:lnTo>
                  <a:pt x="12363420" y="0"/>
                </a:lnTo>
                <a:lnTo>
                  <a:pt x="12363420" y="12251025"/>
                </a:lnTo>
                <a:lnTo>
                  <a:pt x="0" y="12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60620" y="3104539"/>
            <a:ext cx="5056689" cy="3493713"/>
          </a:xfrm>
          <a:custGeom>
            <a:avLst/>
            <a:gdLst/>
            <a:ahLst/>
            <a:cxnLst/>
            <a:rect r="r" b="b" t="t" l="l"/>
            <a:pathLst>
              <a:path h="3493713" w="5056689">
                <a:moveTo>
                  <a:pt x="5056690" y="0"/>
                </a:moveTo>
                <a:lnTo>
                  <a:pt x="0" y="0"/>
                </a:lnTo>
                <a:lnTo>
                  <a:pt x="0" y="3493713"/>
                </a:lnTo>
                <a:lnTo>
                  <a:pt x="5056690" y="3493713"/>
                </a:lnTo>
                <a:lnTo>
                  <a:pt x="5056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066439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Herangehensweise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62025"/>
            <a:ext cx="8499855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1.3 Herangehensweise und Problemstellung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43125"/>
            <a:ext cx="8499855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Hier erklärst Du, wie Du methodisch vorgegangen bist und welches Problem Du untersucht hast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18350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Problemstellung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F7F4F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495064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546975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096062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773551" y="-714067"/>
            <a:ext cx="12363420" cy="12251025"/>
          </a:xfrm>
          <a:custGeom>
            <a:avLst/>
            <a:gdLst/>
            <a:ahLst/>
            <a:cxnLst/>
            <a:rect r="r" b="b" t="t" l="l"/>
            <a:pathLst>
              <a:path h="12251025" w="12363420">
                <a:moveTo>
                  <a:pt x="0" y="0"/>
                </a:moveTo>
                <a:lnTo>
                  <a:pt x="12363420" y="0"/>
                </a:lnTo>
                <a:lnTo>
                  <a:pt x="12363420" y="12251025"/>
                </a:lnTo>
                <a:lnTo>
                  <a:pt x="0" y="12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60620" y="3104539"/>
            <a:ext cx="5056689" cy="3493713"/>
          </a:xfrm>
          <a:custGeom>
            <a:avLst/>
            <a:gdLst/>
            <a:ahLst/>
            <a:cxnLst/>
            <a:rect r="r" b="b" t="t" l="l"/>
            <a:pathLst>
              <a:path h="3493713" w="5056689">
                <a:moveTo>
                  <a:pt x="5056690" y="0"/>
                </a:moveTo>
                <a:lnTo>
                  <a:pt x="0" y="0"/>
                </a:lnTo>
                <a:lnTo>
                  <a:pt x="0" y="3493713"/>
                </a:lnTo>
                <a:lnTo>
                  <a:pt x="5056690" y="3493713"/>
                </a:lnTo>
                <a:lnTo>
                  <a:pt x="5056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596222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Theoretische Erkenntnisse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62025"/>
            <a:ext cx="8499855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2. Gewonnene Erkenntnisse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F7F4F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866607"/>
            <a:ext cx="8499855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Was sind Deine Erkenntnisse?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196903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096062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773551" y="-714067"/>
            <a:ext cx="12363420" cy="12251025"/>
          </a:xfrm>
          <a:custGeom>
            <a:avLst/>
            <a:gdLst/>
            <a:ahLst/>
            <a:cxnLst/>
            <a:rect r="r" b="b" t="t" l="l"/>
            <a:pathLst>
              <a:path h="12251025" w="12363420">
                <a:moveTo>
                  <a:pt x="0" y="0"/>
                </a:moveTo>
                <a:lnTo>
                  <a:pt x="12363420" y="0"/>
                </a:lnTo>
                <a:lnTo>
                  <a:pt x="12363420" y="12251025"/>
                </a:lnTo>
                <a:lnTo>
                  <a:pt x="0" y="12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60620" y="3104539"/>
            <a:ext cx="5056689" cy="3493713"/>
          </a:xfrm>
          <a:custGeom>
            <a:avLst/>
            <a:gdLst/>
            <a:ahLst/>
            <a:cxnLst/>
            <a:rect r="r" b="b" t="t" l="l"/>
            <a:pathLst>
              <a:path h="3493713" w="5056689">
                <a:moveTo>
                  <a:pt x="5056690" y="0"/>
                </a:moveTo>
                <a:lnTo>
                  <a:pt x="0" y="0"/>
                </a:lnTo>
                <a:lnTo>
                  <a:pt x="0" y="3493713"/>
                </a:lnTo>
                <a:lnTo>
                  <a:pt x="5056690" y="3493713"/>
                </a:lnTo>
                <a:lnTo>
                  <a:pt x="5056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596222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Praktische Erkenntnisse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62025"/>
            <a:ext cx="8499855" cy="6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2. Gewonnene Erkenntnisse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b="true" sz="3000">
                <a:solidFill>
                  <a:srgbClr val="F7F4FA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866607"/>
            <a:ext cx="8499855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Was sind Deine Erkenntnisse?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196903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10960620" y="0"/>
            <a:ext cx="8759445" cy="10287000"/>
          </a:xfrm>
          <a:prstGeom prst="rect">
            <a:avLst/>
          </a:prstGeom>
          <a:solidFill>
            <a:srgbClr val="1800AD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773551" y="-714067"/>
            <a:ext cx="12363420" cy="12251025"/>
          </a:xfrm>
          <a:custGeom>
            <a:avLst/>
            <a:gdLst/>
            <a:ahLst/>
            <a:cxnLst/>
            <a:rect r="r" b="b" t="t" l="l"/>
            <a:pathLst>
              <a:path h="12251025" w="12363420">
                <a:moveTo>
                  <a:pt x="0" y="0"/>
                </a:moveTo>
                <a:lnTo>
                  <a:pt x="12363420" y="0"/>
                </a:lnTo>
                <a:lnTo>
                  <a:pt x="12363420" y="12251025"/>
                </a:lnTo>
                <a:lnTo>
                  <a:pt x="0" y="12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0960620" y="3104539"/>
            <a:ext cx="5056689" cy="3493713"/>
          </a:xfrm>
          <a:custGeom>
            <a:avLst/>
            <a:gdLst/>
            <a:ahLst/>
            <a:cxnLst/>
            <a:rect r="r" b="b" t="t" l="l"/>
            <a:pathLst>
              <a:path h="3493713" w="5056689">
                <a:moveTo>
                  <a:pt x="5056690" y="0"/>
                </a:moveTo>
                <a:lnTo>
                  <a:pt x="0" y="0"/>
                </a:lnTo>
                <a:lnTo>
                  <a:pt x="0" y="3493713"/>
                </a:lnTo>
                <a:lnTo>
                  <a:pt x="5056690" y="3493713"/>
                </a:lnTo>
                <a:lnTo>
                  <a:pt x="50566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094794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Erfolge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40480"/>
            <a:ext cx="8499855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3. Lernerfolge &amp; Kritische Betrachtung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069904"/>
            <a:ext cx="8499855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Was sind Deine Lernerfolge und welche kritischen Erwägungen bestimmten Deine Arbeit?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559646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Kritische Betrachtung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026621"/>
            <a:ext cx="5652838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Anpassungsbedarf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130746" y="9381076"/>
            <a:ext cx="44861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F7F4FA"/>
                </a:solidFill>
                <a:latin typeface="Codec Pro"/>
                <a:ea typeface="Codec Pro"/>
                <a:cs typeface="Codec Pro"/>
                <a:sym typeface="Codec Pro"/>
              </a:rPr>
              <a:t>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489008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5950171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8417146"/>
            <a:ext cx="9120868" cy="1654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1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2</a:t>
            </a:r>
          </a:p>
          <a:p>
            <a:pPr algn="l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3</a:t>
            </a:r>
          </a:p>
          <a:p>
            <a:pPr algn="l" marL="388620" indent="-194310" lvl="1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>
                <a:solidFill>
                  <a:srgbClr val="17161C"/>
                </a:solidFill>
                <a:latin typeface="Codec Pro"/>
                <a:ea typeface="Codec Pro"/>
                <a:cs typeface="Codec Pro"/>
                <a:sym typeface="Codec Pro"/>
              </a:rPr>
              <a:t>Stichpunkt 4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DAGxJ_fVxe4</dc:identifier>
  <dcterms:modified xsi:type="dcterms:W3CDTF">2011-08-01T06:04:30Z</dcterms:modified>
  <cp:revision>1</cp:revision>
  <dc:title>Präsentationsvorlage</dc:title>
</cp:coreProperties>
</file>