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9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97"/>
  </p:normalViewPr>
  <p:slideViewPr>
    <p:cSldViewPr snapToGrid="0">
      <p:cViewPr varScale="1">
        <p:scale>
          <a:sx n="77" d="100"/>
          <a:sy n="77" d="100"/>
        </p:scale>
        <p:origin x="1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57BF1-F72A-2E45-83DC-B0292673EFF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FC26E-8A3C-7244-9F10-588558C3C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3A6007-8933-2E45-921D-897578FB2F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4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BF62-C798-BF44-E000-F4AFBB3C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13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7C8AEE2-2A1F-1FD7-E6FC-E60052B8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1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42C35E-98FC-0976-558E-8FD881D56E1A}"/>
              </a:ext>
            </a:extLst>
          </p:cNvPr>
          <p:cNvSpPr/>
          <p:nvPr userDrawn="1"/>
        </p:nvSpPr>
        <p:spPr>
          <a:xfrm>
            <a:off x="1" y="3385"/>
            <a:ext cx="12192001" cy="1219200"/>
          </a:xfrm>
          <a:prstGeom prst="rect">
            <a:avLst/>
          </a:prstGeom>
          <a:solidFill>
            <a:srgbClr val="0063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1D020-C990-D6D2-76F9-DF8D56A62B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7669"/>
            <a:ext cx="12192000" cy="13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Abigail.Sveden@childrens.harvard.edu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3B23-567E-FF9A-8A62-754DB4DD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CAGS Clinic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1DA81-5C89-8ED4-3DC6-592C3C7EA57D}"/>
              </a:ext>
            </a:extLst>
          </p:cNvPr>
          <p:cNvSpPr txBox="1"/>
          <p:nvPr/>
        </p:nvSpPr>
        <p:spPr>
          <a:xfrm>
            <a:off x="287867" y="1363786"/>
            <a:ext cx="11565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Multidisciplinary clinic to provide expert care for those with confirmed and suspected diagnoses of CAGS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9190C-ECB7-C9DB-52C1-0BC5A7C21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08"/>
          <a:stretch/>
        </p:blipFill>
        <p:spPr>
          <a:xfrm>
            <a:off x="721621" y="3043661"/>
            <a:ext cx="1141874" cy="1256688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BEC9B-3BC5-EE5C-84DF-F3579F4A2E44}"/>
              </a:ext>
            </a:extLst>
          </p:cNvPr>
          <p:cNvSpPr txBox="1"/>
          <p:nvPr/>
        </p:nvSpPr>
        <p:spPr>
          <a:xfrm>
            <a:off x="459270" y="4345897"/>
            <a:ext cx="15727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Maya Chopra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MBBS, FRACP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Clinical Geneticist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CE286E-1483-8286-14A5-E2F5A04C317A}"/>
              </a:ext>
            </a:extLst>
          </p:cNvPr>
          <p:cNvSpPr txBox="1"/>
          <p:nvPr/>
        </p:nvSpPr>
        <p:spPr>
          <a:xfrm>
            <a:off x="1863495" y="4348257"/>
            <a:ext cx="157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Abigail Sveden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MS, CGC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Genetic Counselor</a:t>
            </a:r>
          </a:p>
        </p:txBody>
      </p:sp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A25B4CD-CA30-F337-C371-36FFE586E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150" b="33434"/>
          <a:stretch/>
        </p:blipFill>
        <p:spPr>
          <a:xfrm>
            <a:off x="2030462" y="3043661"/>
            <a:ext cx="1233323" cy="1233324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F28B8-C032-2160-8ABA-983614D4488E}"/>
              </a:ext>
            </a:extLst>
          </p:cNvPr>
          <p:cNvSpPr txBox="1"/>
          <p:nvPr/>
        </p:nvSpPr>
        <p:spPr>
          <a:xfrm>
            <a:off x="653419" y="2474893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Neurogenetics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FF4950-C3F9-3F38-C335-AB2B05CA29A0}"/>
              </a:ext>
            </a:extLst>
          </p:cNvPr>
          <p:cNvSpPr txBox="1"/>
          <p:nvPr/>
        </p:nvSpPr>
        <p:spPr>
          <a:xfrm>
            <a:off x="3873569" y="2474893"/>
            <a:ext cx="1864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Neurology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07C63-8BF7-D97C-0DF7-F775CF001B8C}"/>
              </a:ext>
            </a:extLst>
          </p:cNvPr>
          <p:cNvSpPr txBox="1"/>
          <p:nvPr/>
        </p:nvSpPr>
        <p:spPr>
          <a:xfrm>
            <a:off x="6372368" y="2474893"/>
            <a:ext cx="2227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Immunology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EFB34-E094-52AE-F9E9-1141DE7C7BDF}"/>
              </a:ext>
            </a:extLst>
          </p:cNvPr>
          <p:cNvSpPr txBox="1"/>
          <p:nvPr/>
        </p:nvSpPr>
        <p:spPr>
          <a:xfrm>
            <a:off x="9228636" y="2474893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Nephrology</a:t>
            </a:r>
          </a:p>
        </p:txBody>
      </p:sp>
      <p:pic>
        <p:nvPicPr>
          <p:cNvPr id="1026" name="Picture 2" descr="Kellen Winden, MD, PhD - Sahin Lab">
            <a:extLst>
              <a:ext uri="{FF2B5EF4-FFF2-40B4-BE49-F238E27FC236}">
                <a16:creationId xmlns:a16="http://schemas.microsoft.com/office/drawing/2014/main" id="{0D50D2C5-E497-3CD8-1D3B-FF3B53901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9" t="2592" r="36464" b="37042"/>
          <a:stretch/>
        </p:blipFill>
        <p:spPr bwMode="auto">
          <a:xfrm>
            <a:off x="4199239" y="3055343"/>
            <a:ext cx="1237675" cy="12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036CC8-15A7-17B0-817A-19ADDA365686}"/>
              </a:ext>
            </a:extLst>
          </p:cNvPr>
          <p:cNvGrpSpPr/>
          <p:nvPr/>
        </p:nvGrpSpPr>
        <p:grpSpPr>
          <a:xfrm>
            <a:off x="6160336" y="3055343"/>
            <a:ext cx="1237675" cy="1233324"/>
            <a:chOff x="4064000" y="1397000"/>
            <a:chExt cx="4070330" cy="4064000"/>
          </a:xfrm>
        </p:grpSpPr>
        <p:pic>
          <p:nvPicPr>
            <p:cNvPr id="1034" name="Picture 10" descr="Dr. Sarah Chamseddine MD">
              <a:extLst>
                <a:ext uri="{FF2B5EF4-FFF2-40B4-BE49-F238E27FC236}">
                  <a16:creationId xmlns:a16="http://schemas.microsoft.com/office/drawing/2014/main" id="{6D69E19C-F7F2-15D7-C830-97DE7C7CB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0" y="1397000"/>
              <a:ext cx="4064000" cy="40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A close up of a person's hair&#10;&#10;Description automatically generated">
              <a:extLst>
                <a:ext uri="{FF2B5EF4-FFF2-40B4-BE49-F238E27FC236}">
                  <a16:creationId xmlns:a16="http://schemas.microsoft.com/office/drawing/2014/main" id="{8FA236AC-F1F2-7849-CA6C-BC076D6D7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-50000"/>
                      </a14:imgEffect>
                      <a14:imgEffect>
                        <a14:colorTemperature colorTemp="6604"/>
                      </a14:imgEffect>
                      <a14:imgEffect>
                        <a14:saturation sat="116000"/>
                      </a14:imgEffect>
                      <a14:imgEffect>
                        <a14:brightnessContrast bright="4000" contras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78946" y="4276985"/>
              <a:ext cx="1155384" cy="115538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pic>
        <p:nvPicPr>
          <p:cNvPr id="1036" name="Picture 12" descr="Janet Chou | Boston Children's Research">
            <a:extLst>
              <a:ext uri="{FF2B5EF4-FFF2-40B4-BE49-F238E27FC236}">
                <a16:creationId xmlns:a16="http://schemas.microsoft.com/office/drawing/2014/main" id="{C1DE9BC0-A608-0883-E924-C720ADE8E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" t="1400" r="497" b="20907"/>
          <a:stretch/>
        </p:blipFill>
        <p:spPr bwMode="auto">
          <a:xfrm>
            <a:off x="7569415" y="3045596"/>
            <a:ext cx="1231996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2025DBE-90AD-2BDB-07EE-E9ACEA5C9D25}"/>
              </a:ext>
            </a:extLst>
          </p:cNvPr>
          <p:cNvSpPr txBox="1"/>
          <p:nvPr/>
        </p:nvSpPr>
        <p:spPr>
          <a:xfrm>
            <a:off x="5991861" y="4343537"/>
            <a:ext cx="157279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Sarah Chamseddine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CBC7F-645E-64AB-393D-F24A5A555AAA}"/>
              </a:ext>
            </a:extLst>
          </p:cNvPr>
          <p:cNvSpPr txBox="1"/>
          <p:nvPr/>
        </p:nvSpPr>
        <p:spPr>
          <a:xfrm>
            <a:off x="7396086" y="4345897"/>
            <a:ext cx="157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Janet Chou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F022B2-FB5E-C094-49DA-0D1F9C880FCC}"/>
              </a:ext>
            </a:extLst>
          </p:cNvPr>
          <p:cNvSpPr txBox="1"/>
          <p:nvPr/>
        </p:nvSpPr>
        <p:spPr>
          <a:xfrm>
            <a:off x="3948987" y="4343537"/>
            <a:ext cx="173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Kellen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Winden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MD, PhD</a:t>
            </a:r>
          </a:p>
        </p:txBody>
      </p:sp>
      <p:pic>
        <p:nvPicPr>
          <p:cNvPr id="1040" name="Picture 16" descr="Amar Majmundar | Boston Children's Research">
            <a:extLst>
              <a:ext uri="{FF2B5EF4-FFF2-40B4-BE49-F238E27FC236}">
                <a16:creationId xmlns:a16="http://schemas.microsoft.com/office/drawing/2014/main" id="{05B226A5-BE73-DD9B-DBB5-49D51D07B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1"/>
          <a:stretch/>
        </p:blipFill>
        <p:spPr bwMode="auto">
          <a:xfrm>
            <a:off x="9798241" y="3042545"/>
            <a:ext cx="1042798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F1E38-5E9C-983F-C757-E810F21FE6D7}"/>
              </a:ext>
            </a:extLst>
          </p:cNvPr>
          <p:cNvSpPr txBox="1"/>
          <p:nvPr/>
        </p:nvSpPr>
        <p:spPr>
          <a:xfrm>
            <a:off x="9533244" y="4300349"/>
            <a:ext cx="157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Amar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Majmundar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MD, PhD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17EBF-FB2C-37E2-2AC6-93B5F24CC6CE}"/>
              </a:ext>
            </a:extLst>
          </p:cNvPr>
          <p:cNvSpPr txBox="1"/>
          <p:nvPr/>
        </p:nvSpPr>
        <p:spPr>
          <a:xfrm>
            <a:off x="501328" y="5271576"/>
            <a:ext cx="689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Please contact Abigail at (617) 919-5214 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2A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Abigail.Sveden@childrens.harvard.edu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2A6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if you are interested in being seen in our CAGS Clinic</a:t>
            </a:r>
          </a:p>
        </p:txBody>
      </p:sp>
    </p:spTree>
    <p:extLst>
      <p:ext uri="{BB962C8B-B14F-4D97-AF65-F5344CB8AC3E}">
        <p14:creationId xmlns:p14="http://schemas.microsoft.com/office/powerpoint/2010/main" val="4279249042"/>
      </p:ext>
    </p:extLst>
  </p:cSld>
  <p:clrMapOvr>
    <a:masterClrMapping/>
  </p:clrMapOvr>
</p:sld>
</file>

<file path=ppt/theme/theme1.xml><?xml version="1.0" encoding="utf-8"?>
<a:theme xmlns:a="http://schemas.openxmlformats.org/drawingml/2006/main" name="RSZ Blank Theme">
  <a:themeElements>
    <a:clrScheme name="RSZ TNC Palette">
      <a:dk1>
        <a:srgbClr val="000000"/>
      </a:dk1>
      <a:lt1>
        <a:srgbClr val="FFFFFF"/>
      </a:lt1>
      <a:dk2>
        <a:srgbClr val="333637"/>
      </a:dk2>
      <a:lt2>
        <a:srgbClr val="FFFFFF"/>
      </a:lt2>
      <a:accent1>
        <a:srgbClr val="0062A6"/>
      </a:accent1>
      <a:accent2>
        <a:srgbClr val="00B3C5"/>
      </a:accent2>
      <a:accent3>
        <a:srgbClr val="65BBE9"/>
      </a:accent3>
      <a:accent4>
        <a:srgbClr val="FCD700"/>
      </a:accent4>
      <a:accent5>
        <a:srgbClr val="F68B1F"/>
      </a:accent5>
      <a:accent6>
        <a:srgbClr val="C02026"/>
      </a:accent6>
      <a:hlink>
        <a:srgbClr val="DDDBDB"/>
      </a:hlink>
      <a:folHlink>
        <a:srgbClr val="008F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NC-PPT-Master" id="{5069845C-EB8F-6B4D-9C60-3D898BE9612D}" vid="{804F1D93-D73F-4C4D-9B3C-DD5987F51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RSZ Blank Theme</vt:lpstr>
      <vt:lpstr>CAGS Clinic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Abigail Sveden</dc:creator>
  <cp:lastModifiedBy>Jennifer Wells</cp:lastModifiedBy>
  <cp:revision>1</cp:revision>
  <dcterms:created xsi:type="dcterms:W3CDTF">2025-12-10T15:02:43Z</dcterms:created>
  <dcterms:modified xsi:type="dcterms:W3CDTF">2025-12-11T00:29:49Z</dcterms:modified>
</cp:coreProperties>
</file>