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26"/>
  </p:notesMasterIdLst>
  <p:sldIdLst>
    <p:sldId id="308" r:id="rId2"/>
    <p:sldId id="256" r:id="rId3"/>
    <p:sldId id="257" r:id="rId4"/>
    <p:sldId id="305" r:id="rId5"/>
    <p:sldId id="306" r:id="rId6"/>
    <p:sldId id="307" r:id="rId7"/>
    <p:sldId id="258" r:id="rId8"/>
    <p:sldId id="259" r:id="rId9"/>
    <p:sldId id="262" r:id="rId10"/>
    <p:sldId id="284" r:id="rId11"/>
    <p:sldId id="260" r:id="rId12"/>
    <p:sldId id="261" r:id="rId13"/>
    <p:sldId id="285" r:id="rId14"/>
    <p:sldId id="286" r:id="rId15"/>
    <p:sldId id="303" r:id="rId16"/>
    <p:sldId id="295" r:id="rId17"/>
    <p:sldId id="296" r:id="rId18"/>
    <p:sldId id="297" r:id="rId19"/>
    <p:sldId id="298" r:id="rId20"/>
    <p:sldId id="299" r:id="rId21"/>
    <p:sldId id="300" r:id="rId22"/>
    <p:sldId id="301" r:id="rId23"/>
    <p:sldId id="302" r:id="rId24"/>
    <p:sldId id="264" r:id="rId25"/>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9BDF5-DEBF-0545-8263-6023B27B5D56}">
          <p14:sldIdLst>
            <p14:sldId id="308"/>
            <p14:sldId id="256"/>
            <p14:sldId id="257"/>
          </p14:sldIdLst>
        </p14:section>
        <p14:section name="Certifying bodies and Important References&#13;Certifying bodies and Important References&#13;" id="{5377E04B-A36A-9640-970B-0CA895BBF0BC}">
          <p14:sldIdLst>
            <p14:sldId id="305"/>
            <p14:sldId id="306"/>
            <p14:sldId id="307"/>
          </p14:sldIdLst>
        </p14:section>
        <p14:section name="Introduction to Project Management&#13;" id="{6FDF590D-4E43-4A4B-AFED-7D019C1FC9B6}">
          <p14:sldIdLst>
            <p14:sldId id="258"/>
            <p14:sldId id="259"/>
            <p14:sldId id="262"/>
            <p14:sldId id="284"/>
            <p14:sldId id="260"/>
            <p14:sldId id="261"/>
            <p14:sldId id="285"/>
            <p14:sldId id="286"/>
          </p14:sldIdLst>
        </p14:section>
        <p14:section name="Project Selection Methods&#13;" id="{0CF013DD-502D-714E-BA02-BCC60E035C57}">
          <p14:sldIdLst>
            <p14:sldId id="303"/>
            <p14:sldId id="295"/>
            <p14:sldId id="296"/>
            <p14:sldId id="297"/>
            <p14:sldId id="298"/>
            <p14:sldId id="299"/>
            <p14:sldId id="300"/>
            <p14:sldId id="301"/>
            <p14:sldId id="302"/>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870"/>
  </p:normalViewPr>
  <p:slideViewPr>
    <p:cSldViewPr snapToGrid="0" snapToObjects="1">
      <p:cViewPr varScale="1">
        <p:scale>
          <a:sx n="97" d="100"/>
          <a:sy n="97" d="100"/>
        </p:scale>
        <p:origin x="11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92C67-7AAC-40BB-A7DB-6E436D3310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103515-DA40-4D7D-AC6C-B46C530F90F6}">
      <dgm:prSet/>
      <dgm:spPr/>
      <dgm:t>
        <a:bodyPr/>
        <a:lstStyle/>
        <a:p>
          <a:r>
            <a:rPr lang="en-US" dirty="0"/>
            <a:t>Regulatory, Legal compliance</a:t>
          </a:r>
        </a:p>
      </dgm:t>
    </dgm:pt>
    <dgm:pt modelId="{EBBFB545-2F00-4A98-A632-4E6A5BD7738F}" type="parTrans" cxnId="{00823788-09E8-48EE-B988-AAACA35E8D7D}">
      <dgm:prSet/>
      <dgm:spPr/>
      <dgm:t>
        <a:bodyPr/>
        <a:lstStyle/>
        <a:p>
          <a:endParaRPr lang="en-US"/>
        </a:p>
      </dgm:t>
    </dgm:pt>
    <dgm:pt modelId="{7BF91C4F-8A3D-497D-9B7D-5C4671930C5D}" type="sibTrans" cxnId="{00823788-09E8-48EE-B988-AAACA35E8D7D}">
      <dgm:prSet/>
      <dgm:spPr/>
      <dgm:t>
        <a:bodyPr/>
        <a:lstStyle/>
        <a:p>
          <a:endParaRPr lang="en-US"/>
        </a:p>
      </dgm:t>
    </dgm:pt>
    <dgm:pt modelId="{CC83D581-0B3D-4B52-986B-41B750B3FF95}">
      <dgm:prSet/>
      <dgm:spPr/>
      <dgm:t>
        <a:bodyPr/>
        <a:lstStyle/>
        <a:p>
          <a:r>
            <a:rPr lang="en-US"/>
            <a:t>Social requirements</a:t>
          </a:r>
        </a:p>
      </dgm:t>
    </dgm:pt>
    <dgm:pt modelId="{65FA00B4-3C5B-4EA5-A925-E0B0521992B2}" type="parTrans" cxnId="{49B78A0A-EFC4-42B2-9BA4-7ABE017AC1B9}">
      <dgm:prSet/>
      <dgm:spPr/>
      <dgm:t>
        <a:bodyPr/>
        <a:lstStyle/>
        <a:p>
          <a:endParaRPr lang="en-US"/>
        </a:p>
      </dgm:t>
    </dgm:pt>
    <dgm:pt modelId="{71B54FE1-607A-4FAD-847A-643A492D623D}" type="sibTrans" cxnId="{49B78A0A-EFC4-42B2-9BA4-7ABE017AC1B9}">
      <dgm:prSet/>
      <dgm:spPr/>
      <dgm:t>
        <a:bodyPr/>
        <a:lstStyle/>
        <a:p>
          <a:endParaRPr lang="en-US"/>
        </a:p>
      </dgm:t>
    </dgm:pt>
    <dgm:pt modelId="{A17446CE-41A3-44F3-BBE4-97C3AC78BBA0}">
      <dgm:prSet/>
      <dgm:spPr/>
      <dgm:t>
        <a:bodyPr/>
        <a:lstStyle/>
        <a:p>
          <a:r>
            <a:rPr lang="en-US"/>
            <a:t>Stakeholders, Organizational needs</a:t>
          </a:r>
        </a:p>
      </dgm:t>
    </dgm:pt>
    <dgm:pt modelId="{8B0C9A53-DCF6-42D6-841D-29A869740701}" type="parTrans" cxnId="{8F785404-7FA2-4736-A4E3-D678C42FF6C3}">
      <dgm:prSet/>
      <dgm:spPr/>
      <dgm:t>
        <a:bodyPr/>
        <a:lstStyle/>
        <a:p>
          <a:endParaRPr lang="en-US"/>
        </a:p>
      </dgm:t>
    </dgm:pt>
    <dgm:pt modelId="{A5741544-B8B0-4DCC-88D1-F0F43283A2E8}" type="sibTrans" cxnId="{8F785404-7FA2-4736-A4E3-D678C42FF6C3}">
      <dgm:prSet/>
      <dgm:spPr/>
      <dgm:t>
        <a:bodyPr/>
        <a:lstStyle/>
        <a:p>
          <a:endParaRPr lang="en-US"/>
        </a:p>
      </dgm:t>
    </dgm:pt>
    <dgm:pt modelId="{0A65B82F-0874-4B71-BBEC-8EA6A33E5BD5}">
      <dgm:prSet/>
      <dgm:spPr/>
      <dgm:t>
        <a:bodyPr/>
        <a:lstStyle/>
        <a:p>
          <a:r>
            <a:rPr lang="en-US" dirty="0"/>
            <a:t>Market Demand</a:t>
          </a:r>
        </a:p>
      </dgm:t>
    </dgm:pt>
    <dgm:pt modelId="{76547623-5E6A-4A76-9AAF-932C8456AB00}" type="parTrans" cxnId="{A4510371-3EA0-4C3E-8849-60F041DE9839}">
      <dgm:prSet/>
      <dgm:spPr/>
      <dgm:t>
        <a:bodyPr/>
        <a:lstStyle/>
        <a:p>
          <a:endParaRPr lang="en-US"/>
        </a:p>
      </dgm:t>
    </dgm:pt>
    <dgm:pt modelId="{774C0ADE-112F-41FE-B971-2F2DF988F011}" type="sibTrans" cxnId="{A4510371-3EA0-4C3E-8849-60F041DE9839}">
      <dgm:prSet/>
      <dgm:spPr/>
      <dgm:t>
        <a:bodyPr/>
        <a:lstStyle/>
        <a:p>
          <a:endParaRPr lang="en-US"/>
        </a:p>
      </dgm:t>
    </dgm:pt>
    <dgm:pt modelId="{8244481C-E1F3-4AA4-9C08-4342664075CB}">
      <dgm:prSet/>
      <dgm:spPr/>
      <dgm:t>
        <a:bodyPr/>
        <a:lstStyle/>
        <a:p>
          <a:r>
            <a:rPr lang="en-US"/>
            <a:t>Customers Requests</a:t>
          </a:r>
        </a:p>
      </dgm:t>
    </dgm:pt>
    <dgm:pt modelId="{919E48A7-CA30-499F-9574-5893838F1EAE}" type="parTrans" cxnId="{97A1259A-1325-4D88-A714-A84FA89AE4C5}">
      <dgm:prSet/>
      <dgm:spPr/>
      <dgm:t>
        <a:bodyPr/>
        <a:lstStyle/>
        <a:p>
          <a:endParaRPr lang="en-US"/>
        </a:p>
      </dgm:t>
    </dgm:pt>
    <dgm:pt modelId="{62490D5F-0211-4DA8-840B-EEE59136A2EA}" type="sibTrans" cxnId="{97A1259A-1325-4D88-A714-A84FA89AE4C5}">
      <dgm:prSet/>
      <dgm:spPr/>
      <dgm:t>
        <a:bodyPr/>
        <a:lstStyle/>
        <a:p>
          <a:endParaRPr lang="en-US"/>
        </a:p>
      </dgm:t>
    </dgm:pt>
    <dgm:pt modelId="{46580F63-910A-41F3-AA6E-BCC2BB6EB300}">
      <dgm:prSet/>
      <dgm:spPr/>
      <dgm:t>
        <a:bodyPr/>
        <a:lstStyle/>
        <a:p>
          <a:r>
            <a:rPr lang="en-US"/>
            <a:t>Technology</a:t>
          </a:r>
        </a:p>
      </dgm:t>
    </dgm:pt>
    <dgm:pt modelId="{02F5AF72-4701-477C-BC66-A213E28BE79F}" type="parTrans" cxnId="{5488F28C-FAE5-4028-94A7-C42B70109B01}">
      <dgm:prSet/>
      <dgm:spPr/>
      <dgm:t>
        <a:bodyPr/>
        <a:lstStyle/>
        <a:p>
          <a:endParaRPr lang="en-US"/>
        </a:p>
      </dgm:t>
    </dgm:pt>
    <dgm:pt modelId="{9AE2982B-9478-404B-9BAC-86989B819942}" type="sibTrans" cxnId="{5488F28C-FAE5-4028-94A7-C42B70109B01}">
      <dgm:prSet/>
      <dgm:spPr/>
      <dgm:t>
        <a:bodyPr/>
        <a:lstStyle/>
        <a:p>
          <a:endParaRPr lang="en-US"/>
        </a:p>
      </dgm:t>
    </dgm:pt>
    <dgm:pt modelId="{BD5EDD62-D018-4F85-B7A1-DEE33CFA4145}">
      <dgm:prSet/>
      <dgm:spPr/>
      <dgm:t>
        <a:bodyPr/>
        <a:lstStyle/>
        <a:p>
          <a:r>
            <a:rPr lang="en-US"/>
            <a:t>Improvement</a:t>
          </a:r>
        </a:p>
      </dgm:t>
    </dgm:pt>
    <dgm:pt modelId="{A198173F-AE10-4EDF-9A8B-3AEA8641EC19}" type="parTrans" cxnId="{217AA7D2-2B5E-435C-895D-2B8E2D5E5FD4}">
      <dgm:prSet/>
      <dgm:spPr/>
      <dgm:t>
        <a:bodyPr/>
        <a:lstStyle/>
        <a:p>
          <a:endParaRPr lang="en-US"/>
        </a:p>
      </dgm:t>
    </dgm:pt>
    <dgm:pt modelId="{3F56E548-63C2-4D64-8294-B2B3C227661C}" type="sibTrans" cxnId="{217AA7D2-2B5E-435C-895D-2B8E2D5E5FD4}">
      <dgm:prSet/>
      <dgm:spPr/>
      <dgm:t>
        <a:bodyPr/>
        <a:lstStyle/>
        <a:p>
          <a:endParaRPr lang="en-US"/>
        </a:p>
      </dgm:t>
    </dgm:pt>
    <dgm:pt modelId="{6835F9D5-9EB5-4E6C-A5E3-EADF2C091322}" type="pres">
      <dgm:prSet presAssocID="{17592C67-7AAC-40BB-A7DB-6E436D331061}" presName="root" presStyleCnt="0">
        <dgm:presLayoutVars>
          <dgm:dir/>
          <dgm:resizeHandles val="exact"/>
        </dgm:presLayoutVars>
      </dgm:prSet>
      <dgm:spPr/>
    </dgm:pt>
    <dgm:pt modelId="{707F82F5-C8A6-4A98-8B34-8079D10FC4E7}" type="pres">
      <dgm:prSet presAssocID="{9D103515-DA40-4D7D-AC6C-B46C530F90F6}" presName="compNode" presStyleCnt="0"/>
      <dgm:spPr/>
    </dgm:pt>
    <dgm:pt modelId="{45A65E22-BDCF-46B4-9001-14C242B9D0CB}" type="pres">
      <dgm:prSet presAssocID="{9D103515-DA40-4D7D-AC6C-B46C530F90F6}" presName="bgRect" presStyleLbl="bgShp" presStyleIdx="0" presStyleCnt="7"/>
      <dgm:spPr/>
    </dgm:pt>
    <dgm:pt modelId="{198CAC3F-C18E-4852-9E9D-EF7971EAC0DF}" type="pres">
      <dgm:prSet presAssocID="{9D103515-DA40-4D7D-AC6C-B46C530F90F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73E1A4FC-5184-4526-B097-C9B8D6DFE2F1}" type="pres">
      <dgm:prSet presAssocID="{9D103515-DA40-4D7D-AC6C-B46C530F90F6}" presName="spaceRect" presStyleCnt="0"/>
      <dgm:spPr/>
    </dgm:pt>
    <dgm:pt modelId="{0478937C-4045-43F8-AD62-335031FD4D95}" type="pres">
      <dgm:prSet presAssocID="{9D103515-DA40-4D7D-AC6C-B46C530F90F6}" presName="parTx" presStyleLbl="revTx" presStyleIdx="0" presStyleCnt="7">
        <dgm:presLayoutVars>
          <dgm:chMax val="0"/>
          <dgm:chPref val="0"/>
        </dgm:presLayoutVars>
      </dgm:prSet>
      <dgm:spPr/>
    </dgm:pt>
    <dgm:pt modelId="{DBC0D6C5-B873-4727-AFBA-7F80EBBB36D6}" type="pres">
      <dgm:prSet presAssocID="{7BF91C4F-8A3D-497D-9B7D-5C4671930C5D}" presName="sibTrans" presStyleCnt="0"/>
      <dgm:spPr/>
    </dgm:pt>
    <dgm:pt modelId="{81DA391F-F4A2-429B-95F4-E38513EF935C}" type="pres">
      <dgm:prSet presAssocID="{CC83D581-0B3D-4B52-986B-41B750B3FF95}" presName="compNode" presStyleCnt="0"/>
      <dgm:spPr/>
    </dgm:pt>
    <dgm:pt modelId="{2459AC7C-5067-480C-B2D4-C68854826A6B}" type="pres">
      <dgm:prSet presAssocID="{CC83D581-0B3D-4B52-986B-41B750B3FF95}" presName="bgRect" presStyleLbl="bgShp" presStyleIdx="1" presStyleCnt="7"/>
      <dgm:spPr/>
    </dgm:pt>
    <dgm:pt modelId="{E75B48D0-9166-4F5D-8627-417424A57AD0}" type="pres">
      <dgm:prSet presAssocID="{CC83D581-0B3D-4B52-986B-41B750B3FF9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A8ADA64-C8AD-42B8-B17F-B6FC492FDF1D}" type="pres">
      <dgm:prSet presAssocID="{CC83D581-0B3D-4B52-986B-41B750B3FF95}" presName="spaceRect" presStyleCnt="0"/>
      <dgm:spPr/>
    </dgm:pt>
    <dgm:pt modelId="{03136EAB-8A2B-43E3-A386-4AA09E2A63C9}" type="pres">
      <dgm:prSet presAssocID="{CC83D581-0B3D-4B52-986B-41B750B3FF95}" presName="parTx" presStyleLbl="revTx" presStyleIdx="1" presStyleCnt="7">
        <dgm:presLayoutVars>
          <dgm:chMax val="0"/>
          <dgm:chPref val="0"/>
        </dgm:presLayoutVars>
      </dgm:prSet>
      <dgm:spPr/>
    </dgm:pt>
    <dgm:pt modelId="{2467D4A1-88A0-4F6F-9103-BE1519C8B83D}" type="pres">
      <dgm:prSet presAssocID="{71B54FE1-607A-4FAD-847A-643A492D623D}" presName="sibTrans" presStyleCnt="0"/>
      <dgm:spPr/>
    </dgm:pt>
    <dgm:pt modelId="{F47B32CC-E979-4986-9486-5DAD62FB89AE}" type="pres">
      <dgm:prSet presAssocID="{A17446CE-41A3-44F3-BBE4-97C3AC78BBA0}" presName="compNode" presStyleCnt="0"/>
      <dgm:spPr/>
    </dgm:pt>
    <dgm:pt modelId="{4E545606-166E-4D9C-9D64-B459A3641D96}" type="pres">
      <dgm:prSet presAssocID="{A17446CE-41A3-44F3-BBE4-97C3AC78BBA0}" presName="bgRect" presStyleLbl="bgShp" presStyleIdx="2" presStyleCnt="7"/>
      <dgm:spPr/>
    </dgm:pt>
    <dgm:pt modelId="{B771C397-4976-44F2-AD8B-2AEDA97917D8}" type="pres">
      <dgm:prSet presAssocID="{A17446CE-41A3-44F3-BBE4-97C3AC78BBA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0CB9D8E1-C5E0-4A53-818F-F40EC5E39BEF}" type="pres">
      <dgm:prSet presAssocID="{A17446CE-41A3-44F3-BBE4-97C3AC78BBA0}" presName="spaceRect" presStyleCnt="0"/>
      <dgm:spPr/>
    </dgm:pt>
    <dgm:pt modelId="{FD60024B-07F7-426D-B4D1-E6BDCF40B9AC}" type="pres">
      <dgm:prSet presAssocID="{A17446CE-41A3-44F3-BBE4-97C3AC78BBA0}" presName="parTx" presStyleLbl="revTx" presStyleIdx="2" presStyleCnt="7">
        <dgm:presLayoutVars>
          <dgm:chMax val="0"/>
          <dgm:chPref val="0"/>
        </dgm:presLayoutVars>
      </dgm:prSet>
      <dgm:spPr/>
    </dgm:pt>
    <dgm:pt modelId="{6FA6B1F1-B5B2-41C6-97D8-8D71D3409D6E}" type="pres">
      <dgm:prSet presAssocID="{A5741544-B8B0-4DCC-88D1-F0F43283A2E8}" presName="sibTrans" presStyleCnt="0"/>
      <dgm:spPr/>
    </dgm:pt>
    <dgm:pt modelId="{AB444E73-DF23-4488-A0AA-1671624931FB}" type="pres">
      <dgm:prSet presAssocID="{0A65B82F-0874-4B71-BBEC-8EA6A33E5BD5}" presName="compNode" presStyleCnt="0"/>
      <dgm:spPr/>
    </dgm:pt>
    <dgm:pt modelId="{276094B3-D849-4E2B-9605-A70DD5E9B3F1}" type="pres">
      <dgm:prSet presAssocID="{0A65B82F-0874-4B71-BBEC-8EA6A33E5BD5}" presName="bgRect" presStyleLbl="bgShp" presStyleIdx="3" presStyleCnt="7"/>
      <dgm:spPr/>
    </dgm:pt>
    <dgm:pt modelId="{25D24E1C-E01C-4405-8D17-6779461897AE}" type="pres">
      <dgm:prSet presAssocID="{0A65B82F-0874-4B71-BBEC-8EA6A33E5BD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0BB0A9D4-9BFE-40D5-8229-392253214D07}" type="pres">
      <dgm:prSet presAssocID="{0A65B82F-0874-4B71-BBEC-8EA6A33E5BD5}" presName="spaceRect" presStyleCnt="0"/>
      <dgm:spPr/>
    </dgm:pt>
    <dgm:pt modelId="{B17B5725-1733-4657-BEB4-9167054B661D}" type="pres">
      <dgm:prSet presAssocID="{0A65B82F-0874-4B71-BBEC-8EA6A33E5BD5}" presName="parTx" presStyleLbl="revTx" presStyleIdx="3" presStyleCnt="7">
        <dgm:presLayoutVars>
          <dgm:chMax val="0"/>
          <dgm:chPref val="0"/>
        </dgm:presLayoutVars>
      </dgm:prSet>
      <dgm:spPr/>
    </dgm:pt>
    <dgm:pt modelId="{C0B7EED5-8597-42C9-B17C-D2274BFF5333}" type="pres">
      <dgm:prSet presAssocID="{774C0ADE-112F-41FE-B971-2F2DF988F011}" presName="sibTrans" presStyleCnt="0"/>
      <dgm:spPr/>
    </dgm:pt>
    <dgm:pt modelId="{A65941BB-1D88-4D7E-9A08-A4FB393C25F3}" type="pres">
      <dgm:prSet presAssocID="{8244481C-E1F3-4AA4-9C08-4342664075CB}" presName="compNode" presStyleCnt="0"/>
      <dgm:spPr/>
    </dgm:pt>
    <dgm:pt modelId="{71C44FDB-D12B-41EF-A3F2-D840F655F250}" type="pres">
      <dgm:prSet presAssocID="{8244481C-E1F3-4AA4-9C08-4342664075CB}" presName="bgRect" presStyleLbl="bgShp" presStyleIdx="4" presStyleCnt="7"/>
      <dgm:spPr/>
    </dgm:pt>
    <dgm:pt modelId="{6C66BF7C-2B66-45BB-AAB2-79A9BCB7047D}" type="pres">
      <dgm:prSet presAssocID="{8244481C-E1F3-4AA4-9C08-4342664075C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BE925EAB-0278-429F-8F66-D90966732AB4}" type="pres">
      <dgm:prSet presAssocID="{8244481C-E1F3-4AA4-9C08-4342664075CB}" presName="spaceRect" presStyleCnt="0"/>
      <dgm:spPr/>
    </dgm:pt>
    <dgm:pt modelId="{22678365-0DD2-47BA-8904-1F070DCC26EA}" type="pres">
      <dgm:prSet presAssocID="{8244481C-E1F3-4AA4-9C08-4342664075CB}" presName="parTx" presStyleLbl="revTx" presStyleIdx="4" presStyleCnt="7">
        <dgm:presLayoutVars>
          <dgm:chMax val="0"/>
          <dgm:chPref val="0"/>
        </dgm:presLayoutVars>
      </dgm:prSet>
      <dgm:spPr/>
    </dgm:pt>
    <dgm:pt modelId="{BA9D87BB-A31E-4B3F-A53E-458FE490720E}" type="pres">
      <dgm:prSet presAssocID="{62490D5F-0211-4DA8-840B-EEE59136A2EA}" presName="sibTrans" presStyleCnt="0"/>
      <dgm:spPr/>
    </dgm:pt>
    <dgm:pt modelId="{7E1D0126-4998-4B47-A4F9-3260D6E53E05}" type="pres">
      <dgm:prSet presAssocID="{46580F63-910A-41F3-AA6E-BCC2BB6EB300}" presName="compNode" presStyleCnt="0"/>
      <dgm:spPr/>
    </dgm:pt>
    <dgm:pt modelId="{D689AF92-DAD9-4141-AB4E-7A1B757299F6}" type="pres">
      <dgm:prSet presAssocID="{46580F63-910A-41F3-AA6E-BCC2BB6EB300}" presName="bgRect" presStyleLbl="bgShp" presStyleIdx="5" presStyleCnt="7"/>
      <dgm:spPr/>
    </dgm:pt>
    <dgm:pt modelId="{E38D9E15-AC95-48C9-9A3C-17B2F5B29D45}" type="pres">
      <dgm:prSet presAssocID="{46580F63-910A-41F3-AA6E-BCC2BB6EB30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ud Computing"/>
        </a:ext>
      </dgm:extLst>
    </dgm:pt>
    <dgm:pt modelId="{C69A4EF6-765B-40F1-811E-46ADC5FB2A4A}" type="pres">
      <dgm:prSet presAssocID="{46580F63-910A-41F3-AA6E-BCC2BB6EB300}" presName="spaceRect" presStyleCnt="0"/>
      <dgm:spPr/>
    </dgm:pt>
    <dgm:pt modelId="{91862B1D-5925-4034-A9C8-3B39A7765D02}" type="pres">
      <dgm:prSet presAssocID="{46580F63-910A-41F3-AA6E-BCC2BB6EB300}" presName="parTx" presStyleLbl="revTx" presStyleIdx="5" presStyleCnt="7">
        <dgm:presLayoutVars>
          <dgm:chMax val="0"/>
          <dgm:chPref val="0"/>
        </dgm:presLayoutVars>
      </dgm:prSet>
      <dgm:spPr/>
    </dgm:pt>
    <dgm:pt modelId="{627DF3BA-BF9D-48F9-9D1B-71FA371B8C40}" type="pres">
      <dgm:prSet presAssocID="{9AE2982B-9478-404B-9BAC-86989B819942}" presName="sibTrans" presStyleCnt="0"/>
      <dgm:spPr/>
    </dgm:pt>
    <dgm:pt modelId="{BB7AB647-FE49-4231-BCBC-AD5A6402A503}" type="pres">
      <dgm:prSet presAssocID="{BD5EDD62-D018-4F85-B7A1-DEE33CFA4145}" presName="compNode" presStyleCnt="0"/>
      <dgm:spPr/>
    </dgm:pt>
    <dgm:pt modelId="{5DFD9E84-1356-4734-827B-5A91F36C4432}" type="pres">
      <dgm:prSet presAssocID="{BD5EDD62-D018-4F85-B7A1-DEE33CFA4145}" presName="bgRect" presStyleLbl="bgShp" presStyleIdx="6" presStyleCnt="7"/>
      <dgm:spPr/>
    </dgm:pt>
    <dgm:pt modelId="{42F564F5-2F30-460A-A0B7-E6ABBBF21AD6}" type="pres">
      <dgm:prSet presAssocID="{BD5EDD62-D018-4F85-B7A1-DEE33CFA414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usiness Growth"/>
        </a:ext>
      </dgm:extLst>
    </dgm:pt>
    <dgm:pt modelId="{1524CDD9-FAB8-4F18-8B4F-F939CA1E8828}" type="pres">
      <dgm:prSet presAssocID="{BD5EDD62-D018-4F85-B7A1-DEE33CFA4145}" presName="spaceRect" presStyleCnt="0"/>
      <dgm:spPr/>
    </dgm:pt>
    <dgm:pt modelId="{1933D106-145D-432D-BCD5-212EC9699E0E}" type="pres">
      <dgm:prSet presAssocID="{BD5EDD62-D018-4F85-B7A1-DEE33CFA4145}" presName="parTx" presStyleLbl="revTx" presStyleIdx="6" presStyleCnt="7">
        <dgm:presLayoutVars>
          <dgm:chMax val="0"/>
          <dgm:chPref val="0"/>
        </dgm:presLayoutVars>
      </dgm:prSet>
      <dgm:spPr/>
    </dgm:pt>
  </dgm:ptLst>
  <dgm:cxnLst>
    <dgm:cxn modelId="{933CBA01-1450-4CCB-BF3D-D5D28CB8CC9E}" type="presOf" srcId="{BD5EDD62-D018-4F85-B7A1-DEE33CFA4145}" destId="{1933D106-145D-432D-BCD5-212EC9699E0E}" srcOrd="0" destOrd="0" presId="urn:microsoft.com/office/officeart/2018/2/layout/IconVerticalSolidList"/>
    <dgm:cxn modelId="{8F785404-7FA2-4736-A4E3-D678C42FF6C3}" srcId="{17592C67-7AAC-40BB-A7DB-6E436D331061}" destId="{A17446CE-41A3-44F3-BBE4-97C3AC78BBA0}" srcOrd="2" destOrd="0" parTransId="{8B0C9A53-DCF6-42D6-841D-29A869740701}" sibTransId="{A5741544-B8B0-4DCC-88D1-F0F43283A2E8}"/>
    <dgm:cxn modelId="{49B78A0A-EFC4-42B2-9BA4-7ABE017AC1B9}" srcId="{17592C67-7AAC-40BB-A7DB-6E436D331061}" destId="{CC83D581-0B3D-4B52-986B-41B750B3FF95}" srcOrd="1" destOrd="0" parTransId="{65FA00B4-3C5B-4EA5-A925-E0B0521992B2}" sibTransId="{71B54FE1-607A-4FAD-847A-643A492D623D}"/>
    <dgm:cxn modelId="{9F183B0D-20F2-4B8C-8BE8-BF36D67CC621}" type="presOf" srcId="{A17446CE-41A3-44F3-BBE4-97C3AC78BBA0}" destId="{FD60024B-07F7-426D-B4D1-E6BDCF40B9AC}" srcOrd="0" destOrd="0" presId="urn:microsoft.com/office/officeart/2018/2/layout/IconVerticalSolidList"/>
    <dgm:cxn modelId="{223E1366-0259-47EE-B209-E485921DF08B}" type="presOf" srcId="{0A65B82F-0874-4B71-BBEC-8EA6A33E5BD5}" destId="{B17B5725-1733-4657-BEB4-9167054B661D}" srcOrd="0" destOrd="0" presId="urn:microsoft.com/office/officeart/2018/2/layout/IconVerticalSolidList"/>
    <dgm:cxn modelId="{A4510371-3EA0-4C3E-8849-60F041DE9839}" srcId="{17592C67-7AAC-40BB-A7DB-6E436D331061}" destId="{0A65B82F-0874-4B71-BBEC-8EA6A33E5BD5}" srcOrd="3" destOrd="0" parTransId="{76547623-5E6A-4A76-9AAF-932C8456AB00}" sibTransId="{774C0ADE-112F-41FE-B971-2F2DF988F011}"/>
    <dgm:cxn modelId="{9484B385-9D9E-4FE9-B305-F7DA423F2992}" type="presOf" srcId="{9D103515-DA40-4D7D-AC6C-B46C530F90F6}" destId="{0478937C-4045-43F8-AD62-335031FD4D95}" srcOrd="0" destOrd="0" presId="urn:microsoft.com/office/officeart/2018/2/layout/IconVerticalSolidList"/>
    <dgm:cxn modelId="{00823788-09E8-48EE-B988-AAACA35E8D7D}" srcId="{17592C67-7AAC-40BB-A7DB-6E436D331061}" destId="{9D103515-DA40-4D7D-AC6C-B46C530F90F6}" srcOrd="0" destOrd="0" parTransId="{EBBFB545-2F00-4A98-A632-4E6A5BD7738F}" sibTransId="{7BF91C4F-8A3D-497D-9B7D-5C4671930C5D}"/>
    <dgm:cxn modelId="{960E4989-C6E8-4D02-B0BA-019CEE55FA2A}" type="presOf" srcId="{8244481C-E1F3-4AA4-9C08-4342664075CB}" destId="{22678365-0DD2-47BA-8904-1F070DCC26EA}" srcOrd="0" destOrd="0" presId="urn:microsoft.com/office/officeart/2018/2/layout/IconVerticalSolidList"/>
    <dgm:cxn modelId="{5488F28C-FAE5-4028-94A7-C42B70109B01}" srcId="{17592C67-7AAC-40BB-A7DB-6E436D331061}" destId="{46580F63-910A-41F3-AA6E-BCC2BB6EB300}" srcOrd="5" destOrd="0" parTransId="{02F5AF72-4701-477C-BC66-A213E28BE79F}" sibTransId="{9AE2982B-9478-404B-9BAC-86989B819942}"/>
    <dgm:cxn modelId="{97A1259A-1325-4D88-A714-A84FA89AE4C5}" srcId="{17592C67-7AAC-40BB-A7DB-6E436D331061}" destId="{8244481C-E1F3-4AA4-9C08-4342664075CB}" srcOrd="4" destOrd="0" parTransId="{919E48A7-CA30-499F-9574-5893838F1EAE}" sibTransId="{62490D5F-0211-4DA8-840B-EEE59136A2EA}"/>
    <dgm:cxn modelId="{A98B9AA4-6989-4BF2-8AE0-9E0851B936D2}" type="presOf" srcId="{46580F63-910A-41F3-AA6E-BCC2BB6EB300}" destId="{91862B1D-5925-4034-A9C8-3B39A7765D02}" srcOrd="0" destOrd="0" presId="urn:microsoft.com/office/officeart/2018/2/layout/IconVerticalSolidList"/>
    <dgm:cxn modelId="{787856B2-EC36-4958-870D-C658D563489E}" type="presOf" srcId="{17592C67-7AAC-40BB-A7DB-6E436D331061}" destId="{6835F9D5-9EB5-4E6C-A5E3-EADF2C091322}" srcOrd="0" destOrd="0" presId="urn:microsoft.com/office/officeart/2018/2/layout/IconVerticalSolidList"/>
    <dgm:cxn modelId="{D39217C4-0CFB-4388-9ECA-011BB4DF578A}" type="presOf" srcId="{CC83D581-0B3D-4B52-986B-41B750B3FF95}" destId="{03136EAB-8A2B-43E3-A386-4AA09E2A63C9}" srcOrd="0" destOrd="0" presId="urn:microsoft.com/office/officeart/2018/2/layout/IconVerticalSolidList"/>
    <dgm:cxn modelId="{217AA7D2-2B5E-435C-895D-2B8E2D5E5FD4}" srcId="{17592C67-7AAC-40BB-A7DB-6E436D331061}" destId="{BD5EDD62-D018-4F85-B7A1-DEE33CFA4145}" srcOrd="6" destOrd="0" parTransId="{A198173F-AE10-4EDF-9A8B-3AEA8641EC19}" sibTransId="{3F56E548-63C2-4D64-8294-B2B3C227661C}"/>
    <dgm:cxn modelId="{66333D8D-2576-42F3-BDBB-C5C319CA4C7F}" type="presParOf" srcId="{6835F9D5-9EB5-4E6C-A5E3-EADF2C091322}" destId="{707F82F5-C8A6-4A98-8B34-8079D10FC4E7}" srcOrd="0" destOrd="0" presId="urn:microsoft.com/office/officeart/2018/2/layout/IconVerticalSolidList"/>
    <dgm:cxn modelId="{4F5ED511-7105-4161-BAE6-AF66B8D85F6C}" type="presParOf" srcId="{707F82F5-C8A6-4A98-8B34-8079D10FC4E7}" destId="{45A65E22-BDCF-46B4-9001-14C242B9D0CB}" srcOrd="0" destOrd="0" presId="urn:microsoft.com/office/officeart/2018/2/layout/IconVerticalSolidList"/>
    <dgm:cxn modelId="{4EDF064E-2E4D-47AF-AD3A-2FAB22B0B59F}" type="presParOf" srcId="{707F82F5-C8A6-4A98-8B34-8079D10FC4E7}" destId="{198CAC3F-C18E-4852-9E9D-EF7971EAC0DF}" srcOrd="1" destOrd="0" presId="urn:microsoft.com/office/officeart/2018/2/layout/IconVerticalSolidList"/>
    <dgm:cxn modelId="{C65534D4-E88C-4BDF-957F-72AE5ABEEA0E}" type="presParOf" srcId="{707F82F5-C8A6-4A98-8B34-8079D10FC4E7}" destId="{73E1A4FC-5184-4526-B097-C9B8D6DFE2F1}" srcOrd="2" destOrd="0" presId="urn:microsoft.com/office/officeart/2018/2/layout/IconVerticalSolidList"/>
    <dgm:cxn modelId="{46D1E50A-2796-442F-8A16-C549BA26C1A7}" type="presParOf" srcId="{707F82F5-C8A6-4A98-8B34-8079D10FC4E7}" destId="{0478937C-4045-43F8-AD62-335031FD4D95}" srcOrd="3" destOrd="0" presId="urn:microsoft.com/office/officeart/2018/2/layout/IconVerticalSolidList"/>
    <dgm:cxn modelId="{9F8B010B-BD6D-49A5-AB6E-B1823D5E831C}" type="presParOf" srcId="{6835F9D5-9EB5-4E6C-A5E3-EADF2C091322}" destId="{DBC0D6C5-B873-4727-AFBA-7F80EBBB36D6}" srcOrd="1" destOrd="0" presId="urn:microsoft.com/office/officeart/2018/2/layout/IconVerticalSolidList"/>
    <dgm:cxn modelId="{0BC95F1F-7909-47D5-9343-2FD58EB45CEB}" type="presParOf" srcId="{6835F9D5-9EB5-4E6C-A5E3-EADF2C091322}" destId="{81DA391F-F4A2-429B-95F4-E38513EF935C}" srcOrd="2" destOrd="0" presId="urn:microsoft.com/office/officeart/2018/2/layout/IconVerticalSolidList"/>
    <dgm:cxn modelId="{ABD00A5A-BED1-4100-99BC-E6D201C49B46}" type="presParOf" srcId="{81DA391F-F4A2-429B-95F4-E38513EF935C}" destId="{2459AC7C-5067-480C-B2D4-C68854826A6B}" srcOrd="0" destOrd="0" presId="urn:microsoft.com/office/officeart/2018/2/layout/IconVerticalSolidList"/>
    <dgm:cxn modelId="{9F8C000A-458B-4E1D-AB71-2C942695B096}" type="presParOf" srcId="{81DA391F-F4A2-429B-95F4-E38513EF935C}" destId="{E75B48D0-9166-4F5D-8627-417424A57AD0}" srcOrd="1" destOrd="0" presId="urn:microsoft.com/office/officeart/2018/2/layout/IconVerticalSolidList"/>
    <dgm:cxn modelId="{002AFB15-1032-4F41-9DA8-F2FF6A72F431}" type="presParOf" srcId="{81DA391F-F4A2-429B-95F4-E38513EF935C}" destId="{EA8ADA64-C8AD-42B8-B17F-B6FC492FDF1D}" srcOrd="2" destOrd="0" presId="urn:microsoft.com/office/officeart/2018/2/layout/IconVerticalSolidList"/>
    <dgm:cxn modelId="{D3619F8F-5302-4131-9129-4178F480486C}" type="presParOf" srcId="{81DA391F-F4A2-429B-95F4-E38513EF935C}" destId="{03136EAB-8A2B-43E3-A386-4AA09E2A63C9}" srcOrd="3" destOrd="0" presId="urn:microsoft.com/office/officeart/2018/2/layout/IconVerticalSolidList"/>
    <dgm:cxn modelId="{B833A912-1E9C-4102-9B1B-EADD5AF8E554}" type="presParOf" srcId="{6835F9D5-9EB5-4E6C-A5E3-EADF2C091322}" destId="{2467D4A1-88A0-4F6F-9103-BE1519C8B83D}" srcOrd="3" destOrd="0" presId="urn:microsoft.com/office/officeart/2018/2/layout/IconVerticalSolidList"/>
    <dgm:cxn modelId="{09074C11-95E3-40BA-86B2-DFB69FA4F060}" type="presParOf" srcId="{6835F9D5-9EB5-4E6C-A5E3-EADF2C091322}" destId="{F47B32CC-E979-4986-9486-5DAD62FB89AE}" srcOrd="4" destOrd="0" presId="urn:microsoft.com/office/officeart/2018/2/layout/IconVerticalSolidList"/>
    <dgm:cxn modelId="{A44A685B-1A7E-46FE-BA62-3F6A75B35EFB}" type="presParOf" srcId="{F47B32CC-E979-4986-9486-5DAD62FB89AE}" destId="{4E545606-166E-4D9C-9D64-B459A3641D96}" srcOrd="0" destOrd="0" presId="urn:microsoft.com/office/officeart/2018/2/layout/IconVerticalSolidList"/>
    <dgm:cxn modelId="{2F2AD3C5-DADF-4628-9C67-D14DC44BCEFB}" type="presParOf" srcId="{F47B32CC-E979-4986-9486-5DAD62FB89AE}" destId="{B771C397-4976-44F2-AD8B-2AEDA97917D8}" srcOrd="1" destOrd="0" presId="urn:microsoft.com/office/officeart/2018/2/layout/IconVerticalSolidList"/>
    <dgm:cxn modelId="{A968DD8A-D65B-485A-8E8C-559BC173BAFB}" type="presParOf" srcId="{F47B32CC-E979-4986-9486-5DAD62FB89AE}" destId="{0CB9D8E1-C5E0-4A53-818F-F40EC5E39BEF}" srcOrd="2" destOrd="0" presId="urn:microsoft.com/office/officeart/2018/2/layout/IconVerticalSolidList"/>
    <dgm:cxn modelId="{9F59F17C-83BE-4947-BE5C-8A64114DBA9D}" type="presParOf" srcId="{F47B32CC-E979-4986-9486-5DAD62FB89AE}" destId="{FD60024B-07F7-426D-B4D1-E6BDCF40B9AC}" srcOrd="3" destOrd="0" presId="urn:microsoft.com/office/officeart/2018/2/layout/IconVerticalSolidList"/>
    <dgm:cxn modelId="{FBEBBFAA-FF19-44C3-AC8D-5A970026344D}" type="presParOf" srcId="{6835F9D5-9EB5-4E6C-A5E3-EADF2C091322}" destId="{6FA6B1F1-B5B2-41C6-97D8-8D71D3409D6E}" srcOrd="5" destOrd="0" presId="urn:microsoft.com/office/officeart/2018/2/layout/IconVerticalSolidList"/>
    <dgm:cxn modelId="{9A7D34C4-EE7C-4996-9090-BEBB400C89B0}" type="presParOf" srcId="{6835F9D5-9EB5-4E6C-A5E3-EADF2C091322}" destId="{AB444E73-DF23-4488-A0AA-1671624931FB}" srcOrd="6" destOrd="0" presId="urn:microsoft.com/office/officeart/2018/2/layout/IconVerticalSolidList"/>
    <dgm:cxn modelId="{7CF0345E-A678-44C6-A443-7317DD10622F}" type="presParOf" srcId="{AB444E73-DF23-4488-A0AA-1671624931FB}" destId="{276094B3-D849-4E2B-9605-A70DD5E9B3F1}" srcOrd="0" destOrd="0" presId="urn:microsoft.com/office/officeart/2018/2/layout/IconVerticalSolidList"/>
    <dgm:cxn modelId="{BE2C2921-A16B-4DE3-BB30-8B0BAD7A840D}" type="presParOf" srcId="{AB444E73-DF23-4488-A0AA-1671624931FB}" destId="{25D24E1C-E01C-4405-8D17-6779461897AE}" srcOrd="1" destOrd="0" presId="urn:microsoft.com/office/officeart/2018/2/layout/IconVerticalSolidList"/>
    <dgm:cxn modelId="{DAC6D1F5-B82E-4998-82D7-81D50C575A1A}" type="presParOf" srcId="{AB444E73-DF23-4488-A0AA-1671624931FB}" destId="{0BB0A9D4-9BFE-40D5-8229-392253214D07}" srcOrd="2" destOrd="0" presId="urn:microsoft.com/office/officeart/2018/2/layout/IconVerticalSolidList"/>
    <dgm:cxn modelId="{7E6B18A0-D156-4495-BBAF-14B5F7B2D810}" type="presParOf" srcId="{AB444E73-DF23-4488-A0AA-1671624931FB}" destId="{B17B5725-1733-4657-BEB4-9167054B661D}" srcOrd="3" destOrd="0" presId="urn:microsoft.com/office/officeart/2018/2/layout/IconVerticalSolidList"/>
    <dgm:cxn modelId="{F424F12E-D8B4-4A73-995A-1D06F095C4E7}" type="presParOf" srcId="{6835F9D5-9EB5-4E6C-A5E3-EADF2C091322}" destId="{C0B7EED5-8597-42C9-B17C-D2274BFF5333}" srcOrd="7" destOrd="0" presId="urn:microsoft.com/office/officeart/2018/2/layout/IconVerticalSolidList"/>
    <dgm:cxn modelId="{8A0F1971-F209-49AA-8DCF-AC26713B52AF}" type="presParOf" srcId="{6835F9D5-9EB5-4E6C-A5E3-EADF2C091322}" destId="{A65941BB-1D88-4D7E-9A08-A4FB393C25F3}" srcOrd="8" destOrd="0" presId="urn:microsoft.com/office/officeart/2018/2/layout/IconVerticalSolidList"/>
    <dgm:cxn modelId="{E9A60837-8B50-4486-BDD9-CF3E0683EA85}" type="presParOf" srcId="{A65941BB-1D88-4D7E-9A08-A4FB393C25F3}" destId="{71C44FDB-D12B-41EF-A3F2-D840F655F250}" srcOrd="0" destOrd="0" presId="urn:microsoft.com/office/officeart/2018/2/layout/IconVerticalSolidList"/>
    <dgm:cxn modelId="{66A246E2-5DB8-402F-9B12-B4AAD1E634F4}" type="presParOf" srcId="{A65941BB-1D88-4D7E-9A08-A4FB393C25F3}" destId="{6C66BF7C-2B66-45BB-AAB2-79A9BCB7047D}" srcOrd="1" destOrd="0" presId="urn:microsoft.com/office/officeart/2018/2/layout/IconVerticalSolidList"/>
    <dgm:cxn modelId="{A9571A6F-8646-4ABD-B506-9EA3EDE6625B}" type="presParOf" srcId="{A65941BB-1D88-4D7E-9A08-A4FB393C25F3}" destId="{BE925EAB-0278-429F-8F66-D90966732AB4}" srcOrd="2" destOrd="0" presId="urn:microsoft.com/office/officeart/2018/2/layout/IconVerticalSolidList"/>
    <dgm:cxn modelId="{0E1E2AB4-375C-465F-A09D-865356501A2A}" type="presParOf" srcId="{A65941BB-1D88-4D7E-9A08-A4FB393C25F3}" destId="{22678365-0DD2-47BA-8904-1F070DCC26EA}" srcOrd="3" destOrd="0" presId="urn:microsoft.com/office/officeart/2018/2/layout/IconVerticalSolidList"/>
    <dgm:cxn modelId="{9F3A4F74-C84D-4CE8-9BDC-871AC55DC903}" type="presParOf" srcId="{6835F9D5-9EB5-4E6C-A5E3-EADF2C091322}" destId="{BA9D87BB-A31E-4B3F-A53E-458FE490720E}" srcOrd="9" destOrd="0" presId="urn:microsoft.com/office/officeart/2018/2/layout/IconVerticalSolidList"/>
    <dgm:cxn modelId="{5BADF2D6-504B-463C-ADCD-D6B7475D8FDF}" type="presParOf" srcId="{6835F9D5-9EB5-4E6C-A5E3-EADF2C091322}" destId="{7E1D0126-4998-4B47-A4F9-3260D6E53E05}" srcOrd="10" destOrd="0" presId="urn:microsoft.com/office/officeart/2018/2/layout/IconVerticalSolidList"/>
    <dgm:cxn modelId="{8A73EE3D-24CD-40D3-AACA-ADFBEC7A4B7E}" type="presParOf" srcId="{7E1D0126-4998-4B47-A4F9-3260D6E53E05}" destId="{D689AF92-DAD9-4141-AB4E-7A1B757299F6}" srcOrd="0" destOrd="0" presId="urn:microsoft.com/office/officeart/2018/2/layout/IconVerticalSolidList"/>
    <dgm:cxn modelId="{0CAF04D6-E58D-4B04-8634-13F879B65303}" type="presParOf" srcId="{7E1D0126-4998-4B47-A4F9-3260D6E53E05}" destId="{E38D9E15-AC95-48C9-9A3C-17B2F5B29D45}" srcOrd="1" destOrd="0" presId="urn:microsoft.com/office/officeart/2018/2/layout/IconVerticalSolidList"/>
    <dgm:cxn modelId="{CEF87580-EAB0-4B0D-9913-4F52236BBED5}" type="presParOf" srcId="{7E1D0126-4998-4B47-A4F9-3260D6E53E05}" destId="{C69A4EF6-765B-40F1-811E-46ADC5FB2A4A}" srcOrd="2" destOrd="0" presId="urn:microsoft.com/office/officeart/2018/2/layout/IconVerticalSolidList"/>
    <dgm:cxn modelId="{C31FB7EF-FECD-4B5E-9F65-44FB6E345166}" type="presParOf" srcId="{7E1D0126-4998-4B47-A4F9-3260D6E53E05}" destId="{91862B1D-5925-4034-A9C8-3B39A7765D02}" srcOrd="3" destOrd="0" presId="urn:microsoft.com/office/officeart/2018/2/layout/IconVerticalSolidList"/>
    <dgm:cxn modelId="{A7DBBFAA-965C-4684-A84F-707C64F8459A}" type="presParOf" srcId="{6835F9D5-9EB5-4E6C-A5E3-EADF2C091322}" destId="{627DF3BA-BF9D-48F9-9D1B-71FA371B8C40}" srcOrd="11" destOrd="0" presId="urn:microsoft.com/office/officeart/2018/2/layout/IconVerticalSolidList"/>
    <dgm:cxn modelId="{4CB779DF-B2C8-4F2E-B749-D63DD65E56F8}" type="presParOf" srcId="{6835F9D5-9EB5-4E6C-A5E3-EADF2C091322}" destId="{BB7AB647-FE49-4231-BCBC-AD5A6402A503}" srcOrd="12" destOrd="0" presId="urn:microsoft.com/office/officeart/2018/2/layout/IconVerticalSolidList"/>
    <dgm:cxn modelId="{5E6429FF-CF37-4786-A1CD-68379F460330}" type="presParOf" srcId="{BB7AB647-FE49-4231-BCBC-AD5A6402A503}" destId="{5DFD9E84-1356-4734-827B-5A91F36C4432}" srcOrd="0" destOrd="0" presId="urn:microsoft.com/office/officeart/2018/2/layout/IconVerticalSolidList"/>
    <dgm:cxn modelId="{45F7C629-2A28-4A7E-AE84-1BDABA407713}" type="presParOf" srcId="{BB7AB647-FE49-4231-BCBC-AD5A6402A503}" destId="{42F564F5-2F30-460A-A0B7-E6ABBBF21AD6}" srcOrd="1" destOrd="0" presId="urn:microsoft.com/office/officeart/2018/2/layout/IconVerticalSolidList"/>
    <dgm:cxn modelId="{02CD4052-9615-4F06-83F4-D230E44F1F5E}" type="presParOf" srcId="{BB7AB647-FE49-4231-BCBC-AD5A6402A503}" destId="{1524CDD9-FAB8-4F18-8B4F-F939CA1E8828}" srcOrd="2" destOrd="0" presId="urn:microsoft.com/office/officeart/2018/2/layout/IconVerticalSolidList"/>
    <dgm:cxn modelId="{2A575F5A-18D0-42BA-AD6D-E6C28D2C8C84}" type="presParOf" srcId="{BB7AB647-FE49-4231-BCBC-AD5A6402A503}" destId="{1933D106-145D-432D-BCD5-212EC9699E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CFED2C-914F-49A8-B7E2-719F4A3D645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23B23B6-68EB-4234-833A-E70917CD3C0D}">
      <dgm:prSet/>
      <dgm:spPr/>
      <dgm:t>
        <a:bodyPr/>
        <a:lstStyle/>
        <a:p>
          <a:r>
            <a:rPr lang="en-US" b="1"/>
            <a:t>Projects: </a:t>
          </a:r>
          <a:r>
            <a:rPr lang="en-US"/>
            <a:t>Projects are temporary in nature, has specific objective with start and end dates to produce a unique service, product our result.</a:t>
          </a:r>
        </a:p>
      </dgm:t>
    </dgm:pt>
    <dgm:pt modelId="{555F9ED3-3AF2-4189-83BE-48C4D5963C92}" type="parTrans" cxnId="{10FA24D8-9072-4AE6-8AE0-DE165733F792}">
      <dgm:prSet/>
      <dgm:spPr/>
      <dgm:t>
        <a:bodyPr/>
        <a:lstStyle/>
        <a:p>
          <a:endParaRPr lang="en-US"/>
        </a:p>
      </dgm:t>
    </dgm:pt>
    <dgm:pt modelId="{6FADDBD9-7093-4283-9C1B-812B8E1B933C}" type="sibTrans" cxnId="{10FA24D8-9072-4AE6-8AE0-DE165733F792}">
      <dgm:prSet/>
      <dgm:spPr/>
      <dgm:t>
        <a:bodyPr/>
        <a:lstStyle/>
        <a:p>
          <a:endParaRPr lang="en-US"/>
        </a:p>
      </dgm:t>
    </dgm:pt>
    <dgm:pt modelId="{2E75C6C0-D484-4100-8792-5B33405D5A6D}">
      <dgm:prSet/>
      <dgm:spPr/>
      <dgm:t>
        <a:bodyPr/>
        <a:lstStyle/>
        <a:p>
          <a:r>
            <a:rPr lang="en-US" b="1" dirty="0"/>
            <a:t>Programs: </a:t>
          </a:r>
          <a:r>
            <a:rPr lang="en-US" dirty="0"/>
            <a:t>Group of related projects, sub programs, and activities that if managed together using the same </a:t>
          </a:r>
          <a:r>
            <a:rPr lang="en-US" dirty="0" err="1"/>
            <a:t>tools&amp;techniques</a:t>
          </a:r>
          <a:r>
            <a:rPr lang="en-US" dirty="0"/>
            <a:t>, </a:t>
          </a:r>
          <a:r>
            <a:rPr lang="en-US" dirty="0" err="1"/>
            <a:t>wil</a:t>
          </a:r>
          <a:r>
            <a:rPr lang="en-US" dirty="0"/>
            <a:t> </a:t>
          </a:r>
          <a:r>
            <a:rPr lang="en-US" dirty="0" err="1"/>
            <a:t>yeild</a:t>
          </a:r>
          <a:r>
            <a:rPr lang="en-US" dirty="0"/>
            <a:t> better results.</a:t>
          </a:r>
        </a:p>
      </dgm:t>
    </dgm:pt>
    <dgm:pt modelId="{F6283661-7F28-4F4D-B24B-43BDFF1D66F2}" type="parTrans" cxnId="{15EEE001-97F1-4638-BB1B-C655E9A6BEFC}">
      <dgm:prSet/>
      <dgm:spPr/>
      <dgm:t>
        <a:bodyPr/>
        <a:lstStyle/>
        <a:p>
          <a:endParaRPr lang="en-US"/>
        </a:p>
      </dgm:t>
    </dgm:pt>
    <dgm:pt modelId="{6AF2F193-54C6-43E3-8845-8E860FC918FB}" type="sibTrans" cxnId="{15EEE001-97F1-4638-BB1B-C655E9A6BEFC}">
      <dgm:prSet/>
      <dgm:spPr/>
      <dgm:t>
        <a:bodyPr/>
        <a:lstStyle/>
        <a:p>
          <a:endParaRPr lang="en-US"/>
        </a:p>
      </dgm:t>
    </dgm:pt>
    <dgm:pt modelId="{0F3EA2C8-E933-4C44-828C-94ABCC380BBD}">
      <dgm:prSet/>
      <dgm:spPr/>
      <dgm:t>
        <a:bodyPr/>
        <a:lstStyle/>
        <a:p>
          <a:r>
            <a:rPr lang="en-US" b="1" dirty="0" err="1"/>
            <a:t>Portofolios</a:t>
          </a:r>
          <a:r>
            <a:rPr lang="en-US" b="1" dirty="0"/>
            <a:t>: </a:t>
          </a:r>
          <a:r>
            <a:rPr lang="en-US" dirty="0"/>
            <a:t>Manages a collection of programs, projects and </a:t>
          </a:r>
          <a:r>
            <a:rPr lang="en-US" dirty="0" err="1"/>
            <a:t>otheractivities</a:t>
          </a:r>
          <a:r>
            <a:rPr lang="en-US" dirty="0"/>
            <a:t> that may or may not be related to each other.</a:t>
          </a:r>
        </a:p>
      </dgm:t>
    </dgm:pt>
    <dgm:pt modelId="{FB0195EB-FA2F-4267-9787-89F8D6B365B9}" type="parTrans" cxnId="{C357D18F-381A-41B1-B452-60DE5647557F}">
      <dgm:prSet/>
      <dgm:spPr/>
      <dgm:t>
        <a:bodyPr/>
        <a:lstStyle/>
        <a:p>
          <a:endParaRPr lang="en-US"/>
        </a:p>
      </dgm:t>
    </dgm:pt>
    <dgm:pt modelId="{8557345F-5D2C-46D4-A4F3-936C81D0A442}" type="sibTrans" cxnId="{C357D18F-381A-41B1-B452-60DE5647557F}">
      <dgm:prSet/>
      <dgm:spPr/>
      <dgm:t>
        <a:bodyPr/>
        <a:lstStyle/>
        <a:p>
          <a:endParaRPr lang="en-US"/>
        </a:p>
      </dgm:t>
    </dgm:pt>
    <dgm:pt modelId="{AEB2F1E4-E299-429F-98E4-250D0E64473B}">
      <dgm:prSet/>
      <dgm:spPr/>
      <dgm:t>
        <a:bodyPr/>
        <a:lstStyle/>
        <a:p>
          <a:r>
            <a:rPr lang="en-US" b="1" dirty="0"/>
            <a:t>Mega Projects: </a:t>
          </a:r>
          <a:r>
            <a:rPr lang="en-US" dirty="0"/>
            <a:t>Long-term projects (Multiple years), 1b$ value +, 1 million + impacted</a:t>
          </a:r>
        </a:p>
      </dgm:t>
    </dgm:pt>
    <dgm:pt modelId="{2FB4080F-8E4E-434C-ACA9-B7B6D67C29C2}" type="parTrans" cxnId="{C31D0760-63ED-4513-A67B-1C65AE23A84E}">
      <dgm:prSet/>
      <dgm:spPr/>
      <dgm:t>
        <a:bodyPr/>
        <a:lstStyle/>
        <a:p>
          <a:endParaRPr lang="en-US"/>
        </a:p>
      </dgm:t>
    </dgm:pt>
    <dgm:pt modelId="{9A336A45-5D6C-4B57-8D3A-3C718E5DDE75}" type="sibTrans" cxnId="{C31D0760-63ED-4513-A67B-1C65AE23A84E}">
      <dgm:prSet/>
      <dgm:spPr/>
      <dgm:t>
        <a:bodyPr/>
        <a:lstStyle/>
        <a:p>
          <a:endParaRPr lang="en-US"/>
        </a:p>
      </dgm:t>
    </dgm:pt>
    <dgm:pt modelId="{C1849A53-2911-F44C-9A89-55A3E7E17A4E}" type="pres">
      <dgm:prSet presAssocID="{4CCFED2C-914F-49A8-B7E2-719F4A3D6455}" presName="vert0" presStyleCnt="0">
        <dgm:presLayoutVars>
          <dgm:dir/>
          <dgm:animOne val="branch"/>
          <dgm:animLvl val="lvl"/>
        </dgm:presLayoutVars>
      </dgm:prSet>
      <dgm:spPr/>
    </dgm:pt>
    <dgm:pt modelId="{A042C968-9E06-BB4F-8305-0316D2C1BE4A}" type="pres">
      <dgm:prSet presAssocID="{823B23B6-68EB-4234-833A-E70917CD3C0D}" presName="thickLine" presStyleLbl="alignNode1" presStyleIdx="0" presStyleCnt="4"/>
      <dgm:spPr/>
    </dgm:pt>
    <dgm:pt modelId="{2A198577-E0D5-3B4C-9FFD-9C6519A89C5D}" type="pres">
      <dgm:prSet presAssocID="{823B23B6-68EB-4234-833A-E70917CD3C0D}" presName="horz1" presStyleCnt="0"/>
      <dgm:spPr/>
    </dgm:pt>
    <dgm:pt modelId="{125F1917-4B4A-C64A-B7E6-621CAA412D2B}" type="pres">
      <dgm:prSet presAssocID="{823B23B6-68EB-4234-833A-E70917CD3C0D}" presName="tx1" presStyleLbl="revTx" presStyleIdx="0" presStyleCnt="4"/>
      <dgm:spPr/>
    </dgm:pt>
    <dgm:pt modelId="{D7D91B4F-904D-024E-AB91-63F1C0B0CE8D}" type="pres">
      <dgm:prSet presAssocID="{823B23B6-68EB-4234-833A-E70917CD3C0D}" presName="vert1" presStyleCnt="0"/>
      <dgm:spPr/>
    </dgm:pt>
    <dgm:pt modelId="{55E3C155-BB2E-FD43-9BF3-C8B27DFC34A7}" type="pres">
      <dgm:prSet presAssocID="{2E75C6C0-D484-4100-8792-5B33405D5A6D}" presName="thickLine" presStyleLbl="alignNode1" presStyleIdx="1" presStyleCnt="4"/>
      <dgm:spPr/>
    </dgm:pt>
    <dgm:pt modelId="{49A8F25C-74AE-0F41-BD8F-3117705F9577}" type="pres">
      <dgm:prSet presAssocID="{2E75C6C0-D484-4100-8792-5B33405D5A6D}" presName="horz1" presStyleCnt="0"/>
      <dgm:spPr/>
    </dgm:pt>
    <dgm:pt modelId="{8DD108A7-C2EA-C742-B6DF-DEBB007A7423}" type="pres">
      <dgm:prSet presAssocID="{2E75C6C0-D484-4100-8792-5B33405D5A6D}" presName="tx1" presStyleLbl="revTx" presStyleIdx="1" presStyleCnt="4"/>
      <dgm:spPr/>
    </dgm:pt>
    <dgm:pt modelId="{F09C774A-63B7-1B48-AF02-0BEF708A4826}" type="pres">
      <dgm:prSet presAssocID="{2E75C6C0-D484-4100-8792-5B33405D5A6D}" presName="vert1" presStyleCnt="0"/>
      <dgm:spPr/>
    </dgm:pt>
    <dgm:pt modelId="{94B8CA2C-66A9-4B49-AE02-D1A46D9E2B24}" type="pres">
      <dgm:prSet presAssocID="{0F3EA2C8-E933-4C44-828C-94ABCC380BBD}" presName="thickLine" presStyleLbl="alignNode1" presStyleIdx="2" presStyleCnt="4"/>
      <dgm:spPr/>
    </dgm:pt>
    <dgm:pt modelId="{9327008A-4180-764A-973E-5F43EC809DDA}" type="pres">
      <dgm:prSet presAssocID="{0F3EA2C8-E933-4C44-828C-94ABCC380BBD}" presName="horz1" presStyleCnt="0"/>
      <dgm:spPr/>
    </dgm:pt>
    <dgm:pt modelId="{9F7E5FC1-8484-F843-A07F-F801A655A7AF}" type="pres">
      <dgm:prSet presAssocID="{0F3EA2C8-E933-4C44-828C-94ABCC380BBD}" presName="tx1" presStyleLbl="revTx" presStyleIdx="2" presStyleCnt="4"/>
      <dgm:spPr/>
    </dgm:pt>
    <dgm:pt modelId="{79B8AFDE-6AE7-DB46-94FE-8B17990E2C4D}" type="pres">
      <dgm:prSet presAssocID="{0F3EA2C8-E933-4C44-828C-94ABCC380BBD}" presName="vert1" presStyleCnt="0"/>
      <dgm:spPr/>
    </dgm:pt>
    <dgm:pt modelId="{2E8A715D-D0A2-6342-AB9C-78C6CAA7FCBA}" type="pres">
      <dgm:prSet presAssocID="{AEB2F1E4-E299-429F-98E4-250D0E64473B}" presName="thickLine" presStyleLbl="alignNode1" presStyleIdx="3" presStyleCnt="4"/>
      <dgm:spPr/>
    </dgm:pt>
    <dgm:pt modelId="{BBF1F37F-61C1-AD43-B659-B95A816F8B05}" type="pres">
      <dgm:prSet presAssocID="{AEB2F1E4-E299-429F-98E4-250D0E64473B}" presName="horz1" presStyleCnt="0"/>
      <dgm:spPr/>
    </dgm:pt>
    <dgm:pt modelId="{67C245C3-3845-F346-8F06-05BA4E4E332B}" type="pres">
      <dgm:prSet presAssocID="{AEB2F1E4-E299-429F-98E4-250D0E64473B}" presName="tx1" presStyleLbl="revTx" presStyleIdx="3" presStyleCnt="4"/>
      <dgm:spPr/>
    </dgm:pt>
    <dgm:pt modelId="{C6EDECD3-FAF5-1D46-A2A0-084A54FAF9E7}" type="pres">
      <dgm:prSet presAssocID="{AEB2F1E4-E299-429F-98E4-250D0E64473B}" presName="vert1" presStyleCnt="0"/>
      <dgm:spPr/>
    </dgm:pt>
  </dgm:ptLst>
  <dgm:cxnLst>
    <dgm:cxn modelId="{15EEE001-97F1-4638-BB1B-C655E9A6BEFC}" srcId="{4CCFED2C-914F-49A8-B7E2-719F4A3D6455}" destId="{2E75C6C0-D484-4100-8792-5B33405D5A6D}" srcOrd="1" destOrd="0" parTransId="{F6283661-7F28-4F4D-B24B-43BDFF1D66F2}" sibTransId="{6AF2F193-54C6-43E3-8845-8E860FC918FB}"/>
    <dgm:cxn modelId="{B4189C17-A63E-2E46-8E9B-446C06E076FB}" type="presOf" srcId="{0F3EA2C8-E933-4C44-828C-94ABCC380BBD}" destId="{9F7E5FC1-8484-F843-A07F-F801A655A7AF}" srcOrd="0" destOrd="0" presId="urn:microsoft.com/office/officeart/2008/layout/LinedList"/>
    <dgm:cxn modelId="{C31D0760-63ED-4513-A67B-1C65AE23A84E}" srcId="{4CCFED2C-914F-49A8-B7E2-719F4A3D6455}" destId="{AEB2F1E4-E299-429F-98E4-250D0E64473B}" srcOrd="3" destOrd="0" parTransId="{2FB4080F-8E4E-434C-ACA9-B7B6D67C29C2}" sibTransId="{9A336A45-5D6C-4B57-8D3A-3C718E5DDE75}"/>
    <dgm:cxn modelId="{C357D18F-381A-41B1-B452-60DE5647557F}" srcId="{4CCFED2C-914F-49A8-B7E2-719F4A3D6455}" destId="{0F3EA2C8-E933-4C44-828C-94ABCC380BBD}" srcOrd="2" destOrd="0" parTransId="{FB0195EB-FA2F-4267-9787-89F8D6B365B9}" sibTransId="{8557345F-5D2C-46D4-A4F3-936C81D0A442}"/>
    <dgm:cxn modelId="{6319F797-0834-C04A-881C-97719EC35B87}" type="presOf" srcId="{2E75C6C0-D484-4100-8792-5B33405D5A6D}" destId="{8DD108A7-C2EA-C742-B6DF-DEBB007A7423}" srcOrd="0" destOrd="0" presId="urn:microsoft.com/office/officeart/2008/layout/LinedList"/>
    <dgm:cxn modelId="{43B988B2-1ACD-ED48-8F29-D03BADDE87DE}" type="presOf" srcId="{4CCFED2C-914F-49A8-B7E2-719F4A3D6455}" destId="{C1849A53-2911-F44C-9A89-55A3E7E17A4E}" srcOrd="0" destOrd="0" presId="urn:microsoft.com/office/officeart/2008/layout/LinedList"/>
    <dgm:cxn modelId="{1BCCACBC-AA83-834B-BC87-4925018D2A3D}" type="presOf" srcId="{823B23B6-68EB-4234-833A-E70917CD3C0D}" destId="{125F1917-4B4A-C64A-B7E6-621CAA412D2B}" srcOrd="0" destOrd="0" presId="urn:microsoft.com/office/officeart/2008/layout/LinedList"/>
    <dgm:cxn modelId="{645919D7-17F5-194E-9073-FFD9C472716A}" type="presOf" srcId="{AEB2F1E4-E299-429F-98E4-250D0E64473B}" destId="{67C245C3-3845-F346-8F06-05BA4E4E332B}" srcOrd="0" destOrd="0" presId="urn:microsoft.com/office/officeart/2008/layout/LinedList"/>
    <dgm:cxn modelId="{10FA24D8-9072-4AE6-8AE0-DE165733F792}" srcId="{4CCFED2C-914F-49A8-B7E2-719F4A3D6455}" destId="{823B23B6-68EB-4234-833A-E70917CD3C0D}" srcOrd="0" destOrd="0" parTransId="{555F9ED3-3AF2-4189-83BE-48C4D5963C92}" sibTransId="{6FADDBD9-7093-4283-9C1B-812B8E1B933C}"/>
    <dgm:cxn modelId="{EDB23FF8-1828-CC47-A479-9ACB55EEC324}" type="presParOf" srcId="{C1849A53-2911-F44C-9A89-55A3E7E17A4E}" destId="{A042C968-9E06-BB4F-8305-0316D2C1BE4A}" srcOrd="0" destOrd="0" presId="urn:microsoft.com/office/officeart/2008/layout/LinedList"/>
    <dgm:cxn modelId="{6AFF1787-6F63-984F-A84B-2BB7DC00871E}" type="presParOf" srcId="{C1849A53-2911-F44C-9A89-55A3E7E17A4E}" destId="{2A198577-E0D5-3B4C-9FFD-9C6519A89C5D}" srcOrd="1" destOrd="0" presId="urn:microsoft.com/office/officeart/2008/layout/LinedList"/>
    <dgm:cxn modelId="{959A9160-13DE-3D4B-83A5-A857273B589E}" type="presParOf" srcId="{2A198577-E0D5-3B4C-9FFD-9C6519A89C5D}" destId="{125F1917-4B4A-C64A-B7E6-621CAA412D2B}" srcOrd="0" destOrd="0" presId="urn:microsoft.com/office/officeart/2008/layout/LinedList"/>
    <dgm:cxn modelId="{757A6028-A58D-3641-B67A-D0693CC7E9F0}" type="presParOf" srcId="{2A198577-E0D5-3B4C-9FFD-9C6519A89C5D}" destId="{D7D91B4F-904D-024E-AB91-63F1C0B0CE8D}" srcOrd="1" destOrd="0" presId="urn:microsoft.com/office/officeart/2008/layout/LinedList"/>
    <dgm:cxn modelId="{6E5554C5-52CE-CE4E-B919-D3DBA62EA855}" type="presParOf" srcId="{C1849A53-2911-F44C-9A89-55A3E7E17A4E}" destId="{55E3C155-BB2E-FD43-9BF3-C8B27DFC34A7}" srcOrd="2" destOrd="0" presId="urn:microsoft.com/office/officeart/2008/layout/LinedList"/>
    <dgm:cxn modelId="{70230958-0D87-3640-9BCE-CEC210764316}" type="presParOf" srcId="{C1849A53-2911-F44C-9A89-55A3E7E17A4E}" destId="{49A8F25C-74AE-0F41-BD8F-3117705F9577}" srcOrd="3" destOrd="0" presId="urn:microsoft.com/office/officeart/2008/layout/LinedList"/>
    <dgm:cxn modelId="{C4BF0C50-9AAD-A74C-ACD0-A6245B85C407}" type="presParOf" srcId="{49A8F25C-74AE-0F41-BD8F-3117705F9577}" destId="{8DD108A7-C2EA-C742-B6DF-DEBB007A7423}" srcOrd="0" destOrd="0" presId="urn:microsoft.com/office/officeart/2008/layout/LinedList"/>
    <dgm:cxn modelId="{B9E3562A-FE99-4C48-983F-1B2837B400F8}" type="presParOf" srcId="{49A8F25C-74AE-0F41-BD8F-3117705F9577}" destId="{F09C774A-63B7-1B48-AF02-0BEF708A4826}" srcOrd="1" destOrd="0" presId="urn:microsoft.com/office/officeart/2008/layout/LinedList"/>
    <dgm:cxn modelId="{6F9B0DFB-285D-9443-B697-58F57DCADB74}" type="presParOf" srcId="{C1849A53-2911-F44C-9A89-55A3E7E17A4E}" destId="{94B8CA2C-66A9-4B49-AE02-D1A46D9E2B24}" srcOrd="4" destOrd="0" presId="urn:microsoft.com/office/officeart/2008/layout/LinedList"/>
    <dgm:cxn modelId="{6F1367A1-4F5A-6F41-87B5-E57487174CF2}" type="presParOf" srcId="{C1849A53-2911-F44C-9A89-55A3E7E17A4E}" destId="{9327008A-4180-764A-973E-5F43EC809DDA}" srcOrd="5" destOrd="0" presId="urn:microsoft.com/office/officeart/2008/layout/LinedList"/>
    <dgm:cxn modelId="{B5631209-4145-C847-8E88-88297AFC2258}" type="presParOf" srcId="{9327008A-4180-764A-973E-5F43EC809DDA}" destId="{9F7E5FC1-8484-F843-A07F-F801A655A7AF}" srcOrd="0" destOrd="0" presId="urn:microsoft.com/office/officeart/2008/layout/LinedList"/>
    <dgm:cxn modelId="{0496FDB2-D76D-404A-8D11-547FB6D362D7}" type="presParOf" srcId="{9327008A-4180-764A-973E-5F43EC809DDA}" destId="{79B8AFDE-6AE7-DB46-94FE-8B17990E2C4D}" srcOrd="1" destOrd="0" presId="urn:microsoft.com/office/officeart/2008/layout/LinedList"/>
    <dgm:cxn modelId="{08F0C373-421B-4D4D-B215-7A8090C788EB}" type="presParOf" srcId="{C1849A53-2911-F44C-9A89-55A3E7E17A4E}" destId="{2E8A715D-D0A2-6342-AB9C-78C6CAA7FCBA}" srcOrd="6" destOrd="0" presId="urn:microsoft.com/office/officeart/2008/layout/LinedList"/>
    <dgm:cxn modelId="{C544518F-163B-D14A-8A28-B8FC241CBC8A}" type="presParOf" srcId="{C1849A53-2911-F44C-9A89-55A3E7E17A4E}" destId="{BBF1F37F-61C1-AD43-B659-B95A816F8B05}" srcOrd="7" destOrd="0" presId="urn:microsoft.com/office/officeart/2008/layout/LinedList"/>
    <dgm:cxn modelId="{FA4361F5-C65E-B54D-ACF0-CAAED790532F}" type="presParOf" srcId="{BBF1F37F-61C1-AD43-B659-B95A816F8B05}" destId="{67C245C3-3845-F346-8F06-05BA4E4E332B}" srcOrd="0" destOrd="0" presId="urn:microsoft.com/office/officeart/2008/layout/LinedList"/>
    <dgm:cxn modelId="{92E93174-4725-B94F-AC55-E6F5E0399DB7}" type="presParOf" srcId="{BBF1F37F-61C1-AD43-B659-B95A816F8B05}" destId="{C6EDECD3-FAF5-1D46-A2A0-084A54FAF9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5DF53-968E-4311-B28D-D9720238224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6AAAE6C-EFBC-4A01-B131-A23DDAE2BD93}">
      <dgm:prSet custT="1"/>
      <dgm:spPr/>
      <dgm:t>
        <a:bodyPr/>
        <a:lstStyle/>
        <a:p>
          <a:r>
            <a:rPr lang="en-US" sz="2000" b="1" dirty="0"/>
            <a:t>The Sacred Cow: </a:t>
          </a:r>
          <a:r>
            <a:rPr lang="en-US" sz="2000" dirty="0"/>
            <a:t>“You know, I was thinking that we might . . .” and concludes with “. . . Take a look at it and see if it looks sensible. If not, we’ll drop the whole thing.”</a:t>
          </a:r>
        </a:p>
      </dgm:t>
    </dgm:pt>
    <dgm:pt modelId="{8067FD96-F024-48F4-A302-47B7D38BFB66}" type="parTrans" cxnId="{B4FE97E5-9F89-4786-A5FC-B239E3B2A312}">
      <dgm:prSet/>
      <dgm:spPr/>
      <dgm:t>
        <a:bodyPr/>
        <a:lstStyle/>
        <a:p>
          <a:endParaRPr lang="en-US"/>
        </a:p>
      </dgm:t>
    </dgm:pt>
    <dgm:pt modelId="{7AFB7CB3-E6D1-41E1-8340-C008D4F94BCD}" type="sibTrans" cxnId="{B4FE97E5-9F89-4786-A5FC-B239E3B2A312}">
      <dgm:prSet/>
      <dgm:spPr/>
      <dgm:t>
        <a:bodyPr/>
        <a:lstStyle/>
        <a:p>
          <a:endParaRPr lang="en-US"/>
        </a:p>
      </dgm:t>
    </dgm:pt>
    <dgm:pt modelId="{03C5E7CE-3868-406F-AA32-B48A4453DE8F}">
      <dgm:prSet custT="1"/>
      <dgm:spPr/>
      <dgm:t>
        <a:bodyPr/>
        <a:lstStyle/>
        <a:p>
          <a:r>
            <a:rPr lang="en-US" sz="2000" b="1" dirty="0"/>
            <a:t>The Operating/Competitive Necessity: </a:t>
          </a:r>
          <a:r>
            <a:rPr lang="en-US" sz="2000" dirty="0"/>
            <a:t>This method selects any project that is necessary for continued operation of a group, facility, or the firm itself.</a:t>
          </a:r>
        </a:p>
      </dgm:t>
    </dgm:pt>
    <dgm:pt modelId="{D97B389B-8CCC-4141-9A59-0CE52DE072F4}" type="parTrans" cxnId="{452AD052-CC04-4DBF-852A-9FC7E9336FAA}">
      <dgm:prSet/>
      <dgm:spPr/>
      <dgm:t>
        <a:bodyPr/>
        <a:lstStyle/>
        <a:p>
          <a:endParaRPr lang="en-US"/>
        </a:p>
      </dgm:t>
    </dgm:pt>
    <dgm:pt modelId="{97EBFCC1-EC39-4BE1-B6C4-9FC796913BC7}" type="sibTrans" cxnId="{452AD052-CC04-4DBF-852A-9FC7E9336FAA}">
      <dgm:prSet/>
      <dgm:spPr/>
      <dgm:t>
        <a:bodyPr/>
        <a:lstStyle/>
        <a:p>
          <a:endParaRPr lang="en-US"/>
        </a:p>
      </dgm:t>
    </dgm:pt>
    <dgm:pt modelId="{AAB65011-DE25-452B-B80D-D7E3510D2E1E}">
      <dgm:prSet custT="1"/>
      <dgm:spPr/>
      <dgm:t>
        <a:bodyPr/>
        <a:lstStyle/>
        <a:p>
          <a:r>
            <a:rPr lang="en-US" sz="2000" b="1" dirty="0"/>
            <a:t>Comparative Benefits: </a:t>
          </a:r>
          <a:r>
            <a:rPr lang="en-US" sz="2000" dirty="0"/>
            <a:t>Many organizations have to select from a list of projects that are complex, difficult to assess, and often noncomparable</a:t>
          </a:r>
        </a:p>
      </dgm:t>
    </dgm:pt>
    <dgm:pt modelId="{DFAC72C4-FA70-429F-996A-966C4948645C}" type="parTrans" cxnId="{9721C0D1-C2CE-43BC-B9F0-59BF543560AF}">
      <dgm:prSet/>
      <dgm:spPr/>
      <dgm:t>
        <a:bodyPr/>
        <a:lstStyle/>
        <a:p>
          <a:endParaRPr lang="en-US"/>
        </a:p>
      </dgm:t>
    </dgm:pt>
    <dgm:pt modelId="{D3E0C9F0-E1F0-4F3D-8CB6-E608E6592195}" type="sibTrans" cxnId="{9721C0D1-C2CE-43BC-B9F0-59BF543560AF}">
      <dgm:prSet/>
      <dgm:spPr/>
      <dgm:t>
        <a:bodyPr/>
        <a:lstStyle/>
        <a:p>
          <a:endParaRPr lang="en-US"/>
        </a:p>
      </dgm:t>
    </dgm:pt>
    <dgm:pt modelId="{625A7EAF-E4DE-C54D-80D0-5507B65BBCEA}" type="pres">
      <dgm:prSet presAssocID="{8685DF53-968E-4311-B28D-D97202382245}" presName="vert0" presStyleCnt="0">
        <dgm:presLayoutVars>
          <dgm:dir/>
          <dgm:animOne val="branch"/>
          <dgm:animLvl val="lvl"/>
        </dgm:presLayoutVars>
      </dgm:prSet>
      <dgm:spPr/>
    </dgm:pt>
    <dgm:pt modelId="{9A0AC8A1-D54D-D140-B42D-CADE2B9EEAE5}" type="pres">
      <dgm:prSet presAssocID="{76AAAE6C-EFBC-4A01-B131-A23DDAE2BD93}" presName="thickLine" presStyleLbl="alignNode1" presStyleIdx="0" presStyleCnt="3"/>
      <dgm:spPr/>
    </dgm:pt>
    <dgm:pt modelId="{1DA45635-C458-0342-B2EF-9E2C5016F3E6}" type="pres">
      <dgm:prSet presAssocID="{76AAAE6C-EFBC-4A01-B131-A23DDAE2BD93}" presName="horz1" presStyleCnt="0"/>
      <dgm:spPr/>
    </dgm:pt>
    <dgm:pt modelId="{ACF6EF8B-D6C6-3241-BC6E-50202EB4EECA}" type="pres">
      <dgm:prSet presAssocID="{76AAAE6C-EFBC-4A01-B131-A23DDAE2BD93}" presName="tx1" presStyleLbl="revTx" presStyleIdx="0" presStyleCnt="3"/>
      <dgm:spPr/>
    </dgm:pt>
    <dgm:pt modelId="{1F217E3C-ABB5-2145-8F99-BA43CD46DC7D}" type="pres">
      <dgm:prSet presAssocID="{76AAAE6C-EFBC-4A01-B131-A23DDAE2BD93}" presName="vert1" presStyleCnt="0"/>
      <dgm:spPr/>
    </dgm:pt>
    <dgm:pt modelId="{AC3EDAF7-409D-2046-B99B-6016F8D31954}" type="pres">
      <dgm:prSet presAssocID="{03C5E7CE-3868-406F-AA32-B48A4453DE8F}" presName="thickLine" presStyleLbl="alignNode1" presStyleIdx="1" presStyleCnt="3"/>
      <dgm:spPr/>
    </dgm:pt>
    <dgm:pt modelId="{243C7071-3FBB-7548-8461-03D25D0E5636}" type="pres">
      <dgm:prSet presAssocID="{03C5E7CE-3868-406F-AA32-B48A4453DE8F}" presName="horz1" presStyleCnt="0"/>
      <dgm:spPr/>
    </dgm:pt>
    <dgm:pt modelId="{53D8C86C-CFAD-D14F-AA06-70A45E4A2D52}" type="pres">
      <dgm:prSet presAssocID="{03C5E7CE-3868-406F-AA32-B48A4453DE8F}" presName="tx1" presStyleLbl="revTx" presStyleIdx="1" presStyleCnt="3"/>
      <dgm:spPr/>
    </dgm:pt>
    <dgm:pt modelId="{5F8580CA-4CE1-9B47-95BE-A40A22600008}" type="pres">
      <dgm:prSet presAssocID="{03C5E7CE-3868-406F-AA32-B48A4453DE8F}" presName="vert1" presStyleCnt="0"/>
      <dgm:spPr/>
    </dgm:pt>
    <dgm:pt modelId="{64EE5883-F612-FB4B-840B-1A41B34387C8}" type="pres">
      <dgm:prSet presAssocID="{AAB65011-DE25-452B-B80D-D7E3510D2E1E}" presName="thickLine" presStyleLbl="alignNode1" presStyleIdx="2" presStyleCnt="3"/>
      <dgm:spPr/>
    </dgm:pt>
    <dgm:pt modelId="{3F0285DD-FBAA-E044-959E-6A3861163620}" type="pres">
      <dgm:prSet presAssocID="{AAB65011-DE25-452B-B80D-D7E3510D2E1E}" presName="horz1" presStyleCnt="0"/>
      <dgm:spPr/>
    </dgm:pt>
    <dgm:pt modelId="{70838DDF-BF94-EC47-9C12-3B73ECFFDB61}" type="pres">
      <dgm:prSet presAssocID="{AAB65011-DE25-452B-B80D-D7E3510D2E1E}" presName="tx1" presStyleLbl="revTx" presStyleIdx="2" presStyleCnt="3"/>
      <dgm:spPr/>
    </dgm:pt>
    <dgm:pt modelId="{35520B87-7C69-5047-AB9D-03137066667E}" type="pres">
      <dgm:prSet presAssocID="{AAB65011-DE25-452B-B80D-D7E3510D2E1E}" presName="vert1" presStyleCnt="0"/>
      <dgm:spPr/>
    </dgm:pt>
  </dgm:ptLst>
  <dgm:cxnLst>
    <dgm:cxn modelId="{096C1825-48BC-9346-87E2-118424837B66}" type="presOf" srcId="{03C5E7CE-3868-406F-AA32-B48A4453DE8F}" destId="{53D8C86C-CFAD-D14F-AA06-70A45E4A2D52}" srcOrd="0" destOrd="0" presId="urn:microsoft.com/office/officeart/2008/layout/LinedList"/>
    <dgm:cxn modelId="{452AD052-CC04-4DBF-852A-9FC7E9336FAA}" srcId="{8685DF53-968E-4311-B28D-D97202382245}" destId="{03C5E7CE-3868-406F-AA32-B48A4453DE8F}" srcOrd="1" destOrd="0" parTransId="{D97B389B-8CCC-4141-9A59-0CE52DE072F4}" sibTransId="{97EBFCC1-EC39-4BE1-B6C4-9FC796913BC7}"/>
    <dgm:cxn modelId="{195F9C74-C3CC-EC43-AE66-214236C03BEB}" type="presOf" srcId="{AAB65011-DE25-452B-B80D-D7E3510D2E1E}" destId="{70838DDF-BF94-EC47-9C12-3B73ECFFDB61}" srcOrd="0" destOrd="0" presId="urn:microsoft.com/office/officeart/2008/layout/LinedList"/>
    <dgm:cxn modelId="{B5FA4D92-13BE-E64B-A565-29FCC43805E3}" type="presOf" srcId="{8685DF53-968E-4311-B28D-D97202382245}" destId="{625A7EAF-E4DE-C54D-80D0-5507B65BBCEA}" srcOrd="0" destOrd="0" presId="urn:microsoft.com/office/officeart/2008/layout/LinedList"/>
    <dgm:cxn modelId="{4CE72BAB-E55E-9441-A6B9-906381612885}" type="presOf" srcId="{76AAAE6C-EFBC-4A01-B131-A23DDAE2BD93}" destId="{ACF6EF8B-D6C6-3241-BC6E-50202EB4EECA}" srcOrd="0" destOrd="0" presId="urn:microsoft.com/office/officeart/2008/layout/LinedList"/>
    <dgm:cxn modelId="{9721C0D1-C2CE-43BC-B9F0-59BF543560AF}" srcId="{8685DF53-968E-4311-B28D-D97202382245}" destId="{AAB65011-DE25-452B-B80D-D7E3510D2E1E}" srcOrd="2" destOrd="0" parTransId="{DFAC72C4-FA70-429F-996A-966C4948645C}" sibTransId="{D3E0C9F0-E1F0-4F3D-8CB6-E608E6592195}"/>
    <dgm:cxn modelId="{B4FE97E5-9F89-4786-A5FC-B239E3B2A312}" srcId="{8685DF53-968E-4311-B28D-D97202382245}" destId="{76AAAE6C-EFBC-4A01-B131-A23DDAE2BD93}" srcOrd="0" destOrd="0" parTransId="{8067FD96-F024-48F4-A302-47B7D38BFB66}" sibTransId="{7AFB7CB3-E6D1-41E1-8340-C008D4F94BCD}"/>
    <dgm:cxn modelId="{7AE55707-712B-8845-A6C1-F6EA705C9191}" type="presParOf" srcId="{625A7EAF-E4DE-C54D-80D0-5507B65BBCEA}" destId="{9A0AC8A1-D54D-D140-B42D-CADE2B9EEAE5}" srcOrd="0" destOrd="0" presId="urn:microsoft.com/office/officeart/2008/layout/LinedList"/>
    <dgm:cxn modelId="{6077D7B6-D980-FD47-BB7A-97B2335BAFCD}" type="presParOf" srcId="{625A7EAF-E4DE-C54D-80D0-5507B65BBCEA}" destId="{1DA45635-C458-0342-B2EF-9E2C5016F3E6}" srcOrd="1" destOrd="0" presId="urn:microsoft.com/office/officeart/2008/layout/LinedList"/>
    <dgm:cxn modelId="{2CB55E50-A95B-D747-BB0C-939672C6733B}" type="presParOf" srcId="{1DA45635-C458-0342-B2EF-9E2C5016F3E6}" destId="{ACF6EF8B-D6C6-3241-BC6E-50202EB4EECA}" srcOrd="0" destOrd="0" presId="urn:microsoft.com/office/officeart/2008/layout/LinedList"/>
    <dgm:cxn modelId="{261ED495-FBD4-DE49-A175-21583391333B}" type="presParOf" srcId="{1DA45635-C458-0342-B2EF-9E2C5016F3E6}" destId="{1F217E3C-ABB5-2145-8F99-BA43CD46DC7D}" srcOrd="1" destOrd="0" presId="urn:microsoft.com/office/officeart/2008/layout/LinedList"/>
    <dgm:cxn modelId="{DF4D4EF0-9C71-CD44-A001-3304E8A1768A}" type="presParOf" srcId="{625A7EAF-E4DE-C54D-80D0-5507B65BBCEA}" destId="{AC3EDAF7-409D-2046-B99B-6016F8D31954}" srcOrd="2" destOrd="0" presId="urn:microsoft.com/office/officeart/2008/layout/LinedList"/>
    <dgm:cxn modelId="{6DE34771-3C8A-A649-8060-E181FCC6DE0E}" type="presParOf" srcId="{625A7EAF-E4DE-C54D-80D0-5507B65BBCEA}" destId="{243C7071-3FBB-7548-8461-03D25D0E5636}" srcOrd="3" destOrd="0" presId="urn:microsoft.com/office/officeart/2008/layout/LinedList"/>
    <dgm:cxn modelId="{B3BB7B9B-B91E-0641-B952-9C55968DC6DE}" type="presParOf" srcId="{243C7071-3FBB-7548-8461-03D25D0E5636}" destId="{53D8C86C-CFAD-D14F-AA06-70A45E4A2D52}" srcOrd="0" destOrd="0" presId="urn:microsoft.com/office/officeart/2008/layout/LinedList"/>
    <dgm:cxn modelId="{0E0B64DB-2FD1-FF45-943E-D47E777373CF}" type="presParOf" srcId="{243C7071-3FBB-7548-8461-03D25D0E5636}" destId="{5F8580CA-4CE1-9B47-95BE-A40A22600008}" srcOrd="1" destOrd="0" presId="urn:microsoft.com/office/officeart/2008/layout/LinedList"/>
    <dgm:cxn modelId="{CE7F8807-F384-AB41-914A-785CA5C4E384}" type="presParOf" srcId="{625A7EAF-E4DE-C54D-80D0-5507B65BBCEA}" destId="{64EE5883-F612-FB4B-840B-1A41B34387C8}" srcOrd="4" destOrd="0" presId="urn:microsoft.com/office/officeart/2008/layout/LinedList"/>
    <dgm:cxn modelId="{57C7CFDC-C284-9941-94EB-C7E198784EF1}" type="presParOf" srcId="{625A7EAF-E4DE-C54D-80D0-5507B65BBCEA}" destId="{3F0285DD-FBAA-E044-959E-6A3861163620}" srcOrd="5" destOrd="0" presId="urn:microsoft.com/office/officeart/2008/layout/LinedList"/>
    <dgm:cxn modelId="{8F7AD6D5-CC40-D14F-A632-027F0181A000}" type="presParOf" srcId="{3F0285DD-FBAA-E044-959E-6A3861163620}" destId="{70838DDF-BF94-EC47-9C12-3B73ECFFDB61}" srcOrd="0" destOrd="0" presId="urn:microsoft.com/office/officeart/2008/layout/LinedList"/>
    <dgm:cxn modelId="{00A34C15-BC55-D647-BA61-4733AADA54AB}" type="presParOf" srcId="{3F0285DD-FBAA-E044-959E-6A3861163620}" destId="{35520B87-7C69-5047-AB9D-0313706666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B4B42-E074-4581-A83F-B635CE48C49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1DC38BB-FD24-4895-94F4-C42CF9BB81A0}">
      <dgm:prSet custT="1"/>
      <dgm:spPr/>
      <dgm:t>
        <a:bodyPr/>
        <a:lstStyle/>
        <a:p>
          <a:r>
            <a:rPr lang="en-US" sz="3200" dirty="0"/>
            <a:t>Benefit-Cost Ratio Analysis</a:t>
          </a:r>
        </a:p>
      </dgm:t>
    </dgm:pt>
    <dgm:pt modelId="{2FF25ABB-3C0F-4E94-9D97-7D3D4B36F333}" type="parTrans" cxnId="{FDD5C225-E9AE-435D-96B8-D5CC40A53624}">
      <dgm:prSet/>
      <dgm:spPr/>
      <dgm:t>
        <a:bodyPr/>
        <a:lstStyle/>
        <a:p>
          <a:endParaRPr lang="en-US"/>
        </a:p>
      </dgm:t>
    </dgm:pt>
    <dgm:pt modelId="{9B100FE3-0DC2-490C-BB60-3D9C43C731C8}" type="sibTrans" cxnId="{FDD5C225-E9AE-435D-96B8-D5CC40A53624}">
      <dgm:prSet/>
      <dgm:spPr/>
      <dgm:t>
        <a:bodyPr/>
        <a:lstStyle/>
        <a:p>
          <a:endParaRPr lang="en-US"/>
        </a:p>
      </dgm:t>
    </dgm:pt>
    <dgm:pt modelId="{AD1FF275-90DC-4BC1-835D-F83DA7D91EFF}">
      <dgm:prSet custT="1"/>
      <dgm:spPr/>
      <dgm:t>
        <a:bodyPr/>
        <a:lstStyle/>
        <a:p>
          <a:r>
            <a:rPr lang="en-US" sz="3600" dirty="0"/>
            <a:t>Scoring Model</a:t>
          </a:r>
        </a:p>
      </dgm:t>
    </dgm:pt>
    <dgm:pt modelId="{33F23813-7C0E-4722-8800-EDAACC015BD0}" type="parTrans" cxnId="{6B3EA6AA-D7F8-4FD7-8B99-7E024A58F6A5}">
      <dgm:prSet/>
      <dgm:spPr/>
      <dgm:t>
        <a:bodyPr/>
        <a:lstStyle/>
        <a:p>
          <a:endParaRPr lang="en-US"/>
        </a:p>
      </dgm:t>
    </dgm:pt>
    <dgm:pt modelId="{0C3B979C-EE1D-4BE2-872F-9C4F6DDD3A75}" type="sibTrans" cxnId="{6B3EA6AA-D7F8-4FD7-8B99-7E024A58F6A5}">
      <dgm:prSet/>
      <dgm:spPr/>
      <dgm:t>
        <a:bodyPr/>
        <a:lstStyle/>
        <a:p>
          <a:endParaRPr lang="en-US"/>
        </a:p>
      </dgm:t>
    </dgm:pt>
    <dgm:pt modelId="{11DDFD99-8EDE-4430-915B-81052ACC9F62}">
      <dgm:prSet custT="1"/>
      <dgm:spPr/>
      <dgm:t>
        <a:bodyPr/>
        <a:lstStyle/>
        <a:p>
          <a:r>
            <a:rPr lang="en-US" sz="3600" dirty="0"/>
            <a:t>Payback period</a:t>
          </a:r>
        </a:p>
      </dgm:t>
    </dgm:pt>
    <dgm:pt modelId="{DD3DBC36-F709-48E6-980F-5458611953A9}" type="parTrans" cxnId="{FC936850-EAA0-4A08-9CAF-3CB557CFF282}">
      <dgm:prSet/>
      <dgm:spPr/>
      <dgm:t>
        <a:bodyPr/>
        <a:lstStyle/>
        <a:p>
          <a:endParaRPr lang="en-US"/>
        </a:p>
      </dgm:t>
    </dgm:pt>
    <dgm:pt modelId="{3FB31AA3-5FCF-445C-B248-D3C47836A5CD}" type="sibTrans" cxnId="{FC936850-EAA0-4A08-9CAF-3CB557CFF282}">
      <dgm:prSet/>
      <dgm:spPr/>
      <dgm:t>
        <a:bodyPr/>
        <a:lstStyle/>
        <a:p>
          <a:endParaRPr lang="en-US"/>
        </a:p>
      </dgm:t>
    </dgm:pt>
    <dgm:pt modelId="{031CED02-F66E-4674-A2C9-64B442273D40}">
      <dgm:prSet custT="1"/>
      <dgm:spPr/>
      <dgm:t>
        <a:bodyPr/>
        <a:lstStyle/>
        <a:p>
          <a:r>
            <a:rPr lang="en-US" sz="3600" dirty="0"/>
            <a:t>Discounted cash flow</a:t>
          </a:r>
        </a:p>
      </dgm:t>
    </dgm:pt>
    <dgm:pt modelId="{3E4D2B15-0E80-45B5-BC54-CC907D92889A}" type="parTrans" cxnId="{B6A1E98A-9321-4330-AA65-32EE7C8F4850}">
      <dgm:prSet/>
      <dgm:spPr/>
      <dgm:t>
        <a:bodyPr/>
        <a:lstStyle/>
        <a:p>
          <a:endParaRPr lang="en-US"/>
        </a:p>
      </dgm:t>
    </dgm:pt>
    <dgm:pt modelId="{CFD1FBF7-E932-42E6-A992-5F1B8197DEDD}" type="sibTrans" cxnId="{B6A1E98A-9321-4330-AA65-32EE7C8F4850}">
      <dgm:prSet/>
      <dgm:spPr/>
      <dgm:t>
        <a:bodyPr/>
        <a:lstStyle/>
        <a:p>
          <a:endParaRPr lang="en-US"/>
        </a:p>
      </dgm:t>
    </dgm:pt>
    <dgm:pt modelId="{C1998AE4-0713-41F4-B399-3E94B6403187}">
      <dgm:prSet custT="1"/>
      <dgm:spPr/>
      <dgm:t>
        <a:bodyPr/>
        <a:lstStyle/>
        <a:p>
          <a:r>
            <a:rPr lang="en-US" sz="3600" dirty="0"/>
            <a:t>Net present value</a:t>
          </a:r>
        </a:p>
      </dgm:t>
    </dgm:pt>
    <dgm:pt modelId="{E90F541C-CF69-4807-930E-BAE44703DEBD}" type="parTrans" cxnId="{56092BE8-6038-4AF2-920D-B1C1CFE7E61B}">
      <dgm:prSet/>
      <dgm:spPr/>
      <dgm:t>
        <a:bodyPr/>
        <a:lstStyle/>
        <a:p>
          <a:endParaRPr lang="en-US"/>
        </a:p>
      </dgm:t>
    </dgm:pt>
    <dgm:pt modelId="{B668B879-0693-4C27-91C2-E63D03B55F87}" type="sibTrans" cxnId="{56092BE8-6038-4AF2-920D-B1C1CFE7E61B}">
      <dgm:prSet/>
      <dgm:spPr/>
      <dgm:t>
        <a:bodyPr/>
        <a:lstStyle/>
        <a:p>
          <a:endParaRPr lang="en-US"/>
        </a:p>
      </dgm:t>
    </dgm:pt>
    <dgm:pt modelId="{2EEDD860-DBF8-490E-928F-C5065E156D17}">
      <dgm:prSet custT="1"/>
      <dgm:spPr/>
      <dgm:t>
        <a:bodyPr/>
        <a:lstStyle/>
        <a:p>
          <a:r>
            <a:rPr lang="en-US" sz="3600" dirty="0"/>
            <a:t>Internal Rate of Return</a:t>
          </a:r>
        </a:p>
      </dgm:t>
    </dgm:pt>
    <dgm:pt modelId="{D85050BE-ADB4-4517-890F-F5D599222DFF}" type="parTrans" cxnId="{1D002599-8B5C-4B8A-BA13-9E32B5684B42}">
      <dgm:prSet/>
      <dgm:spPr/>
      <dgm:t>
        <a:bodyPr/>
        <a:lstStyle/>
        <a:p>
          <a:endParaRPr lang="en-US"/>
        </a:p>
      </dgm:t>
    </dgm:pt>
    <dgm:pt modelId="{7720873C-EA65-4853-A3E1-5EB8E2329147}" type="sibTrans" cxnId="{1D002599-8B5C-4B8A-BA13-9E32B5684B42}">
      <dgm:prSet/>
      <dgm:spPr/>
      <dgm:t>
        <a:bodyPr/>
        <a:lstStyle/>
        <a:p>
          <a:endParaRPr lang="en-US"/>
        </a:p>
      </dgm:t>
    </dgm:pt>
    <dgm:pt modelId="{AB020C91-6C2D-9B4A-8BC7-FE93BA83F7C5}" type="pres">
      <dgm:prSet presAssocID="{275B4B42-E074-4581-A83F-B635CE48C49B}" presName="vert0" presStyleCnt="0">
        <dgm:presLayoutVars>
          <dgm:dir/>
          <dgm:animOne val="branch"/>
          <dgm:animLvl val="lvl"/>
        </dgm:presLayoutVars>
      </dgm:prSet>
      <dgm:spPr/>
    </dgm:pt>
    <dgm:pt modelId="{5252752D-BCDD-C249-93C7-01417A125D73}" type="pres">
      <dgm:prSet presAssocID="{71DC38BB-FD24-4895-94F4-C42CF9BB81A0}" presName="thickLine" presStyleLbl="alignNode1" presStyleIdx="0" presStyleCnt="6"/>
      <dgm:spPr/>
    </dgm:pt>
    <dgm:pt modelId="{78BFCECB-743B-8144-8512-85188EC3BFE2}" type="pres">
      <dgm:prSet presAssocID="{71DC38BB-FD24-4895-94F4-C42CF9BB81A0}" presName="horz1" presStyleCnt="0"/>
      <dgm:spPr/>
    </dgm:pt>
    <dgm:pt modelId="{90E25630-3F97-D743-91A7-D425FA73F456}" type="pres">
      <dgm:prSet presAssocID="{71DC38BB-FD24-4895-94F4-C42CF9BB81A0}" presName="tx1" presStyleLbl="revTx" presStyleIdx="0" presStyleCnt="6"/>
      <dgm:spPr/>
    </dgm:pt>
    <dgm:pt modelId="{AD3D561B-B41C-A44F-8E86-9EB6FB9DEBEC}" type="pres">
      <dgm:prSet presAssocID="{71DC38BB-FD24-4895-94F4-C42CF9BB81A0}" presName="vert1" presStyleCnt="0"/>
      <dgm:spPr/>
    </dgm:pt>
    <dgm:pt modelId="{64FE50D3-90AC-D542-B250-B591266E74AB}" type="pres">
      <dgm:prSet presAssocID="{AD1FF275-90DC-4BC1-835D-F83DA7D91EFF}" presName="thickLine" presStyleLbl="alignNode1" presStyleIdx="1" presStyleCnt="6"/>
      <dgm:spPr/>
    </dgm:pt>
    <dgm:pt modelId="{14120D12-947A-EC48-A087-86588A86DC36}" type="pres">
      <dgm:prSet presAssocID="{AD1FF275-90DC-4BC1-835D-F83DA7D91EFF}" presName="horz1" presStyleCnt="0"/>
      <dgm:spPr/>
    </dgm:pt>
    <dgm:pt modelId="{CD8782B8-3E73-CB4C-9744-F6C80D8BD5F6}" type="pres">
      <dgm:prSet presAssocID="{AD1FF275-90DC-4BC1-835D-F83DA7D91EFF}" presName="tx1" presStyleLbl="revTx" presStyleIdx="1" presStyleCnt="6"/>
      <dgm:spPr/>
    </dgm:pt>
    <dgm:pt modelId="{6C7FE3B1-E9BD-4E4B-B1C1-EBDEC12D075E}" type="pres">
      <dgm:prSet presAssocID="{AD1FF275-90DC-4BC1-835D-F83DA7D91EFF}" presName="vert1" presStyleCnt="0"/>
      <dgm:spPr/>
    </dgm:pt>
    <dgm:pt modelId="{434E74EC-8498-AF40-9916-202C5AB6EA29}" type="pres">
      <dgm:prSet presAssocID="{11DDFD99-8EDE-4430-915B-81052ACC9F62}" presName="thickLine" presStyleLbl="alignNode1" presStyleIdx="2" presStyleCnt="6"/>
      <dgm:spPr/>
    </dgm:pt>
    <dgm:pt modelId="{A895A075-46CB-A740-A98D-0691B6A2BE7A}" type="pres">
      <dgm:prSet presAssocID="{11DDFD99-8EDE-4430-915B-81052ACC9F62}" presName="horz1" presStyleCnt="0"/>
      <dgm:spPr/>
    </dgm:pt>
    <dgm:pt modelId="{36B7643F-A906-AD4B-AA9E-C3478D610E7E}" type="pres">
      <dgm:prSet presAssocID="{11DDFD99-8EDE-4430-915B-81052ACC9F62}" presName="tx1" presStyleLbl="revTx" presStyleIdx="2" presStyleCnt="6"/>
      <dgm:spPr/>
    </dgm:pt>
    <dgm:pt modelId="{39C74128-047B-EB4D-9339-3AAE051607D1}" type="pres">
      <dgm:prSet presAssocID="{11DDFD99-8EDE-4430-915B-81052ACC9F62}" presName="vert1" presStyleCnt="0"/>
      <dgm:spPr/>
    </dgm:pt>
    <dgm:pt modelId="{579FE8D7-AAF6-4547-B7C8-C5E583E06919}" type="pres">
      <dgm:prSet presAssocID="{031CED02-F66E-4674-A2C9-64B442273D40}" presName="thickLine" presStyleLbl="alignNode1" presStyleIdx="3" presStyleCnt="6"/>
      <dgm:spPr/>
    </dgm:pt>
    <dgm:pt modelId="{24415A68-569D-9E46-A910-F6889B0E3D9F}" type="pres">
      <dgm:prSet presAssocID="{031CED02-F66E-4674-A2C9-64B442273D40}" presName="horz1" presStyleCnt="0"/>
      <dgm:spPr/>
    </dgm:pt>
    <dgm:pt modelId="{D9188A23-FBD0-7840-A95B-F14E61B9FA6D}" type="pres">
      <dgm:prSet presAssocID="{031CED02-F66E-4674-A2C9-64B442273D40}" presName="tx1" presStyleLbl="revTx" presStyleIdx="3" presStyleCnt="6"/>
      <dgm:spPr/>
    </dgm:pt>
    <dgm:pt modelId="{62C79E13-260D-F246-ABC2-ACF6C165E71C}" type="pres">
      <dgm:prSet presAssocID="{031CED02-F66E-4674-A2C9-64B442273D40}" presName="vert1" presStyleCnt="0"/>
      <dgm:spPr/>
    </dgm:pt>
    <dgm:pt modelId="{031C4498-7679-7344-A3BC-3DCD9FB3ADFA}" type="pres">
      <dgm:prSet presAssocID="{C1998AE4-0713-41F4-B399-3E94B6403187}" presName="thickLine" presStyleLbl="alignNode1" presStyleIdx="4" presStyleCnt="6"/>
      <dgm:spPr/>
    </dgm:pt>
    <dgm:pt modelId="{86188C93-A2F5-EE4D-92A2-222AED4F10AC}" type="pres">
      <dgm:prSet presAssocID="{C1998AE4-0713-41F4-B399-3E94B6403187}" presName="horz1" presStyleCnt="0"/>
      <dgm:spPr/>
    </dgm:pt>
    <dgm:pt modelId="{80D7D539-0447-2348-BF67-653051FFB13E}" type="pres">
      <dgm:prSet presAssocID="{C1998AE4-0713-41F4-B399-3E94B6403187}" presName="tx1" presStyleLbl="revTx" presStyleIdx="4" presStyleCnt="6"/>
      <dgm:spPr/>
    </dgm:pt>
    <dgm:pt modelId="{64EB2F0F-FD8F-684B-9B14-4A70E49DF87E}" type="pres">
      <dgm:prSet presAssocID="{C1998AE4-0713-41F4-B399-3E94B6403187}" presName="vert1" presStyleCnt="0"/>
      <dgm:spPr/>
    </dgm:pt>
    <dgm:pt modelId="{0F876549-9943-3949-B98D-ECC47FD603BE}" type="pres">
      <dgm:prSet presAssocID="{2EEDD860-DBF8-490E-928F-C5065E156D17}" presName="thickLine" presStyleLbl="alignNode1" presStyleIdx="5" presStyleCnt="6"/>
      <dgm:spPr/>
    </dgm:pt>
    <dgm:pt modelId="{ECFD8A73-D3DF-9442-9EE1-B650214FEB6D}" type="pres">
      <dgm:prSet presAssocID="{2EEDD860-DBF8-490E-928F-C5065E156D17}" presName="horz1" presStyleCnt="0"/>
      <dgm:spPr/>
    </dgm:pt>
    <dgm:pt modelId="{65196FCE-A895-6E41-A7F6-424EC706E188}" type="pres">
      <dgm:prSet presAssocID="{2EEDD860-DBF8-490E-928F-C5065E156D17}" presName="tx1" presStyleLbl="revTx" presStyleIdx="5" presStyleCnt="6"/>
      <dgm:spPr/>
    </dgm:pt>
    <dgm:pt modelId="{83C07D6A-AD0F-9D4C-BE44-3699D474BC9A}" type="pres">
      <dgm:prSet presAssocID="{2EEDD860-DBF8-490E-928F-C5065E156D17}" presName="vert1" presStyleCnt="0"/>
      <dgm:spPr/>
    </dgm:pt>
  </dgm:ptLst>
  <dgm:cxnLst>
    <dgm:cxn modelId="{6F0C8300-2B39-7D48-BE77-8329B612C069}" type="presOf" srcId="{71DC38BB-FD24-4895-94F4-C42CF9BB81A0}" destId="{90E25630-3F97-D743-91A7-D425FA73F456}" srcOrd="0" destOrd="0" presId="urn:microsoft.com/office/officeart/2008/layout/LinedList"/>
    <dgm:cxn modelId="{FDD5C225-E9AE-435D-96B8-D5CC40A53624}" srcId="{275B4B42-E074-4581-A83F-B635CE48C49B}" destId="{71DC38BB-FD24-4895-94F4-C42CF9BB81A0}" srcOrd="0" destOrd="0" parTransId="{2FF25ABB-3C0F-4E94-9D97-7D3D4B36F333}" sibTransId="{9B100FE3-0DC2-490C-BB60-3D9C43C731C8}"/>
    <dgm:cxn modelId="{AC169536-0978-C14B-9C6A-AFC8A97BBB9F}" type="presOf" srcId="{275B4B42-E074-4581-A83F-B635CE48C49B}" destId="{AB020C91-6C2D-9B4A-8BC7-FE93BA83F7C5}" srcOrd="0" destOrd="0" presId="urn:microsoft.com/office/officeart/2008/layout/LinedList"/>
    <dgm:cxn modelId="{FC936850-EAA0-4A08-9CAF-3CB557CFF282}" srcId="{275B4B42-E074-4581-A83F-B635CE48C49B}" destId="{11DDFD99-8EDE-4430-915B-81052ACC9F62}" srcOrd="2" destOrd="0" parTransId="{DD3DBC36-F709-48E6-980F-5458611953A9}" sibTransId="{3FB31AA3-5FCF-445C-B248-D3C47836A5CD}"/>
    <dgm:cxn modelId="{B6A1E98A-9321-4330-AA65-32EE7C8F4850}" srcId="{275B4B42-E074-4581-A83F-B635CE48C49B}" destId="{031CED02-F66E-4674-A2C9-64B442273D40}" srcOrd="3" destOrd="0" parTransId="{3E4D2B15-0E80-45B5-BC54-CC907D92889A}" sibTransId="{CFD1FBF7-E932-42E6-A992-5F1B8197DEDD}"/>
    <dgm:cxn modelId="{B34E348C-5A57-344E-91BD-0C39A2EC5D5D}" type="presOf" srcId="{2EEDD860-DBF8-490E-928F-C5065E156D17}" destId="{65196FCE-A895-6E41-A7F6-424EC706E188}" srcOrd="0" destOrd="0" presId="urn:microsoft.com/office/officeart/2008/layout/LinedList"/>
    <dgm:cxn modelId="{B1664490-47AA-E04F-9E89-1B062BB40E5C}" type="presOf" srcId="{031CED02-F66E-4674-A2C9-64B442273D40}" destId="{D9188A23-FBD0-7840-A95B-F14E61B9FA6D}" srcOrd="0" destOrd="0" presId="urn:microsoft.com/office/officeart/2008/layout/LinedList"/>
    <dgm:cxn modelId="{1D002599-8B5C-4B8A-BA13-9E32B5684B42}" srcId="{275B4B42-E074-4581-A83F-B635CE48C49B}" destId="{2EEDD860-DBF8-490E-928F-C5065E156D17}" srcOrd="5" destOrd="0" parTransId="{D85050BE-ADB4-4517-890F-F5D599222DFF}" sibTransId="{7720873C-EA65-4853-A3E1-5EB8E2329147}"/>
    <dgm:cxn modelId="{46A3329B-A157-254E-B3D8-C868CF387517}" type="presOf" srcId="{AD1FF275-90DC-4BC1-835D-F83DA7D91EFF}" destId="{CD8782B8-3E73-CB4C-9744-F6C80D8BD5F6}" srcOrd="0" destOrd="0" presId="urn:microsoft.com/office/officeart/2008/layout/LinedList"/>
    <dgm:cxn modelId="{6B3EA6AA-D7F8-4FD7-8B99-7E024A58F6A5}" srcId="{275B4B42-E074-4581-A83F-B635CE48C49B}" destId="{AD1FF275-90DC-4BC1-835D-F83DA7D91EFF}" srcOrd="1" destOrd="0" parTransId="{33F23813-7C0E-4722-8800-EDAACC015BD0}" sibTransId="{0C3B979C-EE1D-4BE2-872F-9C4F6DDD3A75}"/>
    <dgm:cxn modelId="{B4F9E8B1-644F-8B45-A14B-C29896649B30}" type="presOf" srcId="{11DDFD99-8EDE-4430-915B-81052ACC9F62}" destId="{36B7643F-A906-AD4B-AA9E-C3478D610E7E}" srcOrd="0" destOrd="0" presId="urn:microsoft.com/office/officeart/2008/layout/LinedList"/>
    <dgm:cxn modelId="{69E54DB2-936C-C948-9D7D-59C3B829F2D6}" type="presOf" srcId="{C1998AE4-0713-41F4-B399-3E94B6403187}" destId="{80D7D539-0447-2348-BF67-653051FFB13E}" srcOrd="0" destOrd="0" presId="urn:microsoft.com/office/officeart/2008/layout/LinedList"/>
    <dgm:cxn modelId="{56092BE8-6038-4AF2-920D-B1C1CFE7E61B}" srcId="{275B4B42-E074-4581-A83F-B635CE48C49B}" destId="{C1998AE4-0713-41F4-B399-3E94B6403187}" srcOrd="4" destOrd="0" parTransId="{E90F541C-CF69-4807-930E-BAE44703DEBD}" sibTransId="{B668B879-0693-4C27-91C2-E63D03B55F87}"/>
    <dgm:cxn modelId="{6A997F68-7C25-5D47-AFF6-D21D99F3EA39}" type="presParOf" srcId="{AB020C91-6C2D-9B4A-8BC7-FE93BA83F7C5}" destId="{5252752D-BCDD-C249-93C7-01417A125D73}" srcOrd="0" destOrd="0" presId="urn:microsoft.com/office/officeart/2008/layout/LinedList"/>
    <dgm:cxn modelId="{ADC06C62-0318-3B4B-9460-3D4628DE0144}" type="presParOf" srcId="{AB020C91-6C2D-9B4A-8BC7-FE93BA83F7C5}" destId="{78BFCECB-743B-8144-8512-85188EC3BFE2}" srcOrd="1" destOrd="0" presId="urn:microsoft.com/office/officeart/2008/layout/LinedList"/>
    <dgm:cxn modelId="{7BC00534-4DBD-664E-9425-7B0293867D4A}" type="presParOf" srcId="{78BFCECB-743B-8144-8512-85188EC3BFE2}" destId="{90E25630-3F97-D743-91A7-D425FA73F456}" srcOrd="0" destOrd="0" presId="urn:microsoft.com/office/officeart/2008/layout/LinedList"/>
    <dgm:cxn modelId="{8070974C-2D82-3240-8F04-74C9354943D6}" type="presParOf" srcId="{78BFCECB-743B-8144-8512-85188EC3BFE2}" destId="{AD3D561B-B41C-A44F-8E86-9EB6FB9DEBEC}" srcOrd="1" destOrd="0" presId="urn:microsoft.com/office/officeart/2008/layout/LinedList"/>
    <dgm:cxn modelId="{A520EA56-006E-2F45-AD76-1F552312AFEF}" type="presParOf" srcId="{AB020C91-6C2D-9B4A-8BC7-FE93BA83F7C5}" destId="{64FE50D3-90AC-D542-B250-B591266E74AB}" srcOrd="2" destOrd="0" presId="urn:microsoft.com/office/officeart/2008/layout/LinedList"/>
    <dgm:cxn modelId="{2880A6CC-1048-B248-85D3-A42C1A5EB842}" type="presParOf" srcId="{AB020C91-6C2D-9B4A-8BC7-FE93BA83F7C5}" destId="{14120D12-947A-EC48-A087-86588A86DC36}" srcOrd="3" destOrd="0" presId="urn:microsoft.com/office/officeart/2008/layout/LinedList"/>
    <dgm:cxn modelId="{B6441502-E146-CF4D-BECC-913A863940B4}" type="presParOf" srcId="{14120D12-947A-EC48-A087-86588A86DC36}" destId="{CD8782B8-3E73-CB4C-9744-F6C80D8BD5F6}" srcOrd="0" destOrd="0" presId="urn:microsoft.com/office/officeart/2008/layout/LinedList"/>
    <dgm:cxn modelId="{52144F1C-1615-0046-97FC-13562E6907FF}" type="presParOf" srcId="{14120D12-947A-EC48-A087-86588A86DC36}" destId="{6C7FE3B1-E9BD-4E4B-B1C1-EBDEC12D075E}" srcOrd="1" destOrd="0" presId="urn:microsoft.com/office/officeart/2008/layout/LinedList"/>
    <dgm:cxn modelId="{2211342F-8E52-C94C-BB00-5C40EE439DA9}" type="presParOf" srcId="{AB020C91-6C2D-9B4A-8BC7-FE93BA83F7C5}" destId="{434E74EC-8498-AF40-9916-202C5AB6EA29}" srcOrd="4" destOrd="0" presId="urn:microsoft.com/office/officeart/2008/layout/LinedList"/>
    <dgm:cxn modelId="{28415E47-C3DF-FD41-918D-250919C3EB28}" type="presParOf" srcId="{AB020C91-6C2D-9B4A-8BC7-FE93BA83F7C5}" destId="{A895A075-46CB-A740-A98D-0691B6A2BE7A}" srcOrd="5" destOrd="0" presId="urn:microsoft.com/office/officeart/2008/layout/LinedList"/>
    <dgm:cxn modelId="{7A2C9598-602F-714A-9632-B9304A48FB3E}" type="presParOf" srcId="{A895A075-46CB-A740-A98D-0691B6A2BE7A}" destId="{36B7643F-A906-AD4B-AA9E-C3478D610E7E}" srcOrd="0" destOrd="0" presId="urn:microsoft.com/office/officeart/2008/layout/LinedList"/>
    <dgm:cxn modelId="{13E6BEF3-9856-C142-8302-8F71C5EFBCC4}" type="presParOf" srcId="{A895A075-46CB-A740-A98D-0691B6A2BE7A}" destId="{39C74128-047B-EB4D-9339-3AAE051607D1}" srcOrd="1" destOrd="0" presId="urn:microsoft.com/office/officeart/2008/layout/LinedList"/>
    <dgm:cxn modelId="{54201ACF-B008-DA44-A341-B138ACFACF3A}" type="presParOf" srcId="{AB020C91-6C2D-9B4A-8BC7-FE93BA83F7C5}" destId="{579FE8D7-AAF6-4547-B7C8-C5E583E06919}" srcOrd="6" destOrd="0" presId="urn:microsoft.com/office/officeart/2008/layout/LinedList"/>
    <dgm:cxn modelId="{8811D966-4E94-D946-AB1F-B14504513DE0}" type="presParOf" srcId="{AB020C91-6C2D-9B4A-8BC7-FE93BA83F7C5}" destId="{24415A68-569D-9E46-A910-F6889B0E3D9F}" srcOrd="7" destOrd="0" presId="urn:microsoft.com/office/officeart/2008/layout/LinedList"/>
    <dgm:cxn modelId="{026A7877-9E4F-2A47-9541-F284C50CAD64}" type="presParOf" srcId="{24415A68-569D-9E46-A910-F6889B0E3D9F}" destId="{D9188A23-FBD0-7840-A95B-F14E61B9FA6D}" srcOrd="0" destOrd="0" presId="urn:microsoft.com/office/officeart/2008/layout/LinedList"/>
    <dgm:cxn modelId="{931183AF-16D7-5748-8994-9E65EF015239}" type="presParOf" srcId="{24415A68-569D-9E46-A910-F6889B0E3D9F}" destId="{62C79E13-260D-F246-ABC2-ACF6C165E71C}" srcOrd="1" destOrd="0" presId="urn:microsoft.com/office/officeart/2008/layout/LinedList"/>
    <dgm:cxn modelId="{CFD7B3E3-B860-C24C-A36C-E66BFE15BF18}" type="presParOf" srcId="{AB020C91-6C2D-9B4A-8BC7-FE93BA83F7C5}" destId="{031C4498-7679-7344-A3BC-3DCD9FB3ADFA}" srcOrd="8" destOrd="0" presId="urn:microsoft.com/office/officeart/2008/layout/LinedList"/>
    <dgm:cxn modelId="{03171B36-3E0A-1545-97B6-A95585CF775F}" type="presParOf" srcId="{AB020C91-6C2D-9B4A-8BC7-FE93BA83F7C5}" destId="{86188C93-A2F5-EE4D-92A2-222AED4F10AC}" srcOrd="9" destOrd="0" presId="urn:microsoft.com/office/officeart/2008/layout/LinedList"/>
    <dgm:cxn modelId="{44706D5E-8302-0C4A-A974-7559996D9B86}" type="presParOf" srcId="{86188C93-A2F5-EE4D-92A2-222AED4F10AC}" destId="{80D7D539-0447-2348-BF67-653051FFB13E}" srcOrd="0" destOrd="0" presId="urn:microsoft.com/office/officeart/2008/layout/LinedList"/>
    <dgm:cxn modelId="{D18DC2E0-7035-3F46-B754-2E07A0168C32}" type="presParOf" srcId="{86188C93-A2F5-EE4D-92A2-222AED4F10AC}" destId="{64EB2F0F-FD8F-684B-9B14-4A70E49DF87E}" srcOrd="1" destOrd="0" presId="urn:microsoft.com/office/officeart/2008/layout/LinedList"/>
    <dgm:cxn modelId="{F15D5D9C-4422-E042-82D6-C39ACC11B4AA}" type="presParOf" srcId="{AB020C91-6C2D-9B4A-8BC7-FE93BA83F7C5}" destId="{0F876549-9943-3949-B98D-ECC47FD603BE}" srcOrd="10" destOrd="0" presId="urn:microsoft.com/office/officeart/2008/layout/LinedList"/>
    <dgm:cxn modelId="{B0BE1ED3-A1D2-7342-B8C0-7766E60D7A7F}" type="presParOf" srcId="{AB020C91-6C2D-9B4A-8BC7-FE93BA83F7C5}" destId="{ECFD8A73-D3DF-9442-9EE1-B650214FEB6D}" srcOrd="11" destOrd="0" presId="urn:microsoft.com/office/officeart/2008/layout/LinedList"/>
    <dgm:cxn modelId="{7B0D470E-B94C-BA42-BCD1-2518590CBE87}" type="presParOf" srcId="{ECFD8A73-D3DF-9442-9EE1-B650214FEB6D}" destId="{65196FCE-A895-6E41-A7F6-424EC706E188}" srcOrd="0" destOrd="0" presId="urn:microsoft.com/office/officeart/2008/layout/LinedList"/>
    <dgm:cxn modelId="{BC8B135D-8E4B-2147-8298-246D814810F7}" type="presParOf" srcId="{ECFD8A73-D3DF-9442-9EE1-B650214FEB6D}" destId="{83C07D6A-AD0F-9D4C-BE44-3699D474BC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65E22-BDCF-46B4-9001-14C242B9D0CB}">
      <dsp:nvSpPr>
        <dsp:cNvPr id="0" name=""/>
        <dsp:cNvSpPr/>
      </dsp:nvSpPr>
      <dsp:spPr>
        <a:xfrm>
          <a:off x="0" y="493"/>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CAC3F-C18E-4852-9E9D-EF7971EAC0DF}">
      <dsp:nvSpPr>
        <dsp:cNvPr id="0" name=""/>
        <dsp:cNvSpPr/>
      </dsp:nvSpPr>
      <dsp:spPr>
        <a:xfrm>
          <a:off x="205593" y="153414"/>
          <a:ext cx="373806" cy="373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78937C-4045-43F8-AD62-335031FD4D95}">
      <dsp:nvSpPr>
        <dsp:cNvPr id="0" name=""/>
        <dsp:cNvSpPr/>
      </dsp:nvSpPr>
      <dsp:spPr>
        <a:xfrm>
          <a:off x="784994" y="493"/>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dirty="0"/>
            <a:t>Regulatory, Legal compliance</a:t>
          </a:r>
        </a:p>
      </dsp:txBody>
      <dsp:txXfrm>
        <a:off x="784994" y="493"/>
        <a:ext cx="5883797" cy="679648"/>
      </dsp:txXfrm>
    </dsp:sp>
    <dsp:sp modelId="{2459AC7C-5067-480C-B2D4-C68854826A6B}">
      <dsp:nvSpPr>
        <dsp:cNvPr id="0" name=""/>
        <dsp:cNvSpPr/>
      </dsp:nvSpPr>
      <dsp:spPr>
        <a:xfrm>
          <a:off x="0" y="850054"/>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B48D0-9166-4F5D-8627-417424A57AD0}">
      <dsp:nvSpPr>
        <dsp:cNvPr id="0" name=""/>
        <dsp:cNvSpPr/>
      </dsp:nvSpPr>
      <dsp:spPr>
        <a:xfrm>
          <a:off x="205593" y="1002975"/>
          <a:ext cx="373806" cy="373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136EAB-8A2B-43E3-A386-4AA09E2A63C9}">
      <dsp:nvSpPr>
        <dsp:cNvPr id="0" name=""/>
        <dsp:cNvSpPr/>
      </dsp:nvSpPr>
      <dsp:spPr>
        <a:xfrm>
          <a:off x="784994" y="850054"/>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a:t>Social requirements</a:t>
          </a:r>
        </a:p>
      </dsp:txBody>
      <dsp:txXfrm>
        <a:off x="784994" y="850054"/>
        <a:ext cx="5883797" cy="679648"/>
      </dsp:txXfrm>
    </dsp:sp>
    <dsp:sp modelId="{4E545606-166E-4D9C-9D64-B459A3641D96}">
      <dsp:nvSpPr>
        <dsp:cNvPr id="0" name=""/>
        <dsp:cNvSpPr/>
      </dsp:nvSpPr>
      <dsp:spPr>
        <a:xfrm>
          <a:off x="0" y="1699615"/>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1C397-4976-44F2-AD8B-2AEDA97917D8}">
      <dsp:nvSpPr>
        <dsp:cNvPr id="0" name=""/>
        <dsp:cNvSpPr/>
      </dsp:nvSpPr>
      <dsp:spPr>
        <a:xfrm>
          <a:off x="205593" y="1852535"/>
          <a:ext cx="373806" cy="373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0024B-07F7-426D-B4D1-E6BDCF40B9AC}">
      <dsp:nvSpPr>
        <dsp:cNvPr id="0" name=""/>
        <dsp:cNvSpPr/>
      </dsp:nvSpPr>
      <dsp:spPr>
        <a:xfrm>
          <a:off x="784994" y="1699615"/>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a:t>Stakeholders, Organizational needs</a:t>
          </a:r>
        </a:p>
      </dsp:txBody>
      <dsp:txXfrm>
        <a:off x="784994" y="1699615"/>
        <a:ext cx="5883797" cy="679648"/>
      </dsp:txXfrm>
    </dsp:sp>
    <dsp:sp modelId="{276094B3-D849-4E2B-9605-A70DD5E9B3F1}">
      <dsp:nvSpPr>
        <dsp:cNvPr id="0" name=""/>
        <dsp:cNvSpPr/>
      </dsp:nvSpPr>
      <dsp:spPr>
        <a:xfrm>
          <a:off x="0" y="2549175"/>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24E1C-E01C-4405-8D17-6779461897AE}">
      <dsp:nvSpPr>
        <dsp:cNvPr id="0" name=""/>
        <dsp:cNvSpPr/>
      </dsp:nvSpPr>
      <dsp:spPr>
        <a:xfrm>
          <a:off x="205593" y="2702096"/>
          <a:ext cx="373806" cy="373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7B5725-1733-4657-BEB4-9167054B661D}">
      <dsp:nvSpPr>
        <dsp:cNvPr id="0" name=""/>
        <dsp:cNvSpPr/>
      </dsp:nvSpPr>
      <dsp:spPr>
        <a:xfrm>
          <a:off x="784994" y="2549175"/>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dirty="0"/>
            <a:t>Market Demand</a:t>
          </a:r>
        </a:p>
      </dsp:txBody>
      <dsp:txXfrm>
        <a:off x="784994" y="2549175"/>
        <a:ext cx="5883797" cy="679648"/>
      </dsp:txXfrm>
    </dsp:sp>
    <dsp:sp modelId="{71C44FDB-D12B-41EF-A3F2-D840F655F250}">
      <dsp:nvSpPr>
        <dsp:cNvPr id="0" name=""/>
        <dsp:cNvSpPr/>
      </dsp:nvSpPr>
      <dsp:spPr>
        <a:xfrm>
          <a:off x="0" y="3398736"/>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6BF7C-2B66-45BB-AAB2-79A9BCB7047D}">
      <dsp:nvSpPr>
        <dsp:cNvPr id="0" name=""/>
        <dsp:cNvSpPr/>
      </dsp:nvSpPr>
      <dsp:spPr>
        <a:xfrm>
          <a:off x="205593" y="3551657"/>
          <a:ext cx="373806" cy="373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678365-0DD2-47BA-8904-1F070DCC26EA}">
      <dsp:nvSpPr>
        <dsp:cNvPr id="0" name=""/>
        <dsp:cNvSpPr/>
      </dsp:nvSpPr>
      <dsp:spPr>
        <a:xfrm>
          <a:off x="784994" y="3398736"/>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a:t>Customers Requests</a:t>
          </a:r>
        </a:p>
      </dsp:txBody>
      <dsp:txXfrm>
        <a:off x="784994" y="3398736"/>
        <a:ext cx="5883797" cy="679648"/>
      </dsp:txXfrm>
    </dsp:sp>
    <dsp:sp modelId="{D689AF92-DAD9-4141-AB4E-7A1B757299F6}">
      <dsp:nvSpPr>
        <dsp:cNvPr id="0" name=""/>
        <dsp:cNvSpPr/>
      </dsp:nvSpPr>
      <dsp:spPr>
        <a:xfrm>
          <a:off x="0" y="4248297"/>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D9E15-AC95-48C9-9A3C-17B2F5B29D45}">
      <dsp:nvSpPr>
        <dsp:cNvPr id="0" name=""/>
        <dsp:cNvSpPr/>
      </dsp:nvSpPr>
      <dsp:spPr>
        <a:xfrm>
          <a:off x="205593" y="4401217"/>
          <a:ext cx="373806" cy="373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62B1D-5925-4034-A9C8-3B39A7765D02}">
      <dsp:nvSpPr>
        <dsp:cNvPr id="0" name=""/>
        <dsp:cNvSpPr/>
      </dsp:nvSpPr>
      <dsp:spPr>
        <a:xfrm>
          <a:off x="784994" y="4248297"/>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a:t>Technology</a:t>
          </a:r>
        </a:p>
      </dsp:txBody>
      <dsp:txXfrm>
        <a:off x="784994" y="4248297"/>
        <a:ext cx="5883797" cy="679648"/>
      </dsp:txXfrm>
    </dsp:sp>
    <dsp:sp modelId="{5DFD9E84-1356-4734-827B-5A91F36C4432}">
      <dsp:nvSpPr>
        <dsp:cNvPr id="0" name=""/>
        <dsp:cNvSpPr/>
      </dsp:nvSpPr>
      <dsp:spPr>
        <a:xfrm>
          <a:off x="0" y="5097857"/>
          <a:ext cx="6668792" cy="6796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564F5-2F30-460A-A0B7-E6ABBBF21AD6}">
      <dsp:nvSpPr>
        <dsp:cNvPr id="0" name=""/>
        <dsp:cNvSpPr/>
      </dsp:nvSpPr>
      <dsp:spPr>
        <a:xfrm>
          <a:off x="205593" y="5250778"/>
          <a:ext cx="373806" cy="373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3D106-145D-432D-BCD5-212EC9699E0E}">
      <dsp:nvSpPr>
        <dsp:cNvPr id="0" name=""/>
        <dsp:cNvSpPr/>
      </dsp:nvSpPr>
      <dsp:spPr>
        <a:xfrm>
          <a:off x="784994" y="5097857"/>
          <a:ext cx="5883797" cy="679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929" tIns="71929" rIns="71929" bIns="71929" numCol="1" spcCol="1270" anchor="ctr" anchorCtr="0">
          <a:noAutofit/>
        </a:bodyPr>
        <a:lstStyle/>
        <a:p>
          <a:pPr marL="0" lvl="0" indent="0" algn="l" defTabSz="711200">
            <a:lnSpc>
              <a:spcPct val="90000"/>
            </a:lnSpc>
            <a:spcBef>
              <a:spcPct val="0"/>
            </a:spcBef>
            <a:spcAft>
              <a:spcPct val="35000"/>
            </a:spcAft>
            <a:buNone/>
          </a:pPr>
          <a:r>
            <a:rPr lang="en-US" sz="1600" kern="1200"/>
            <a:t>Improvement</a:t>
          </a:r>
        </a:p>
      </dsp:txBody>
      <dsp:txXfrm>
        <a:off x="784994" y="5097857"/>
        <a:ext cx="5883797" cy="6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2C968-9E06-BB4F-8305-0316D2C1BE4A}">
      <dsp:nvSpPr>
        <dsp:cNvPr id="0" name=""/>
        <dsp:cNvSpPr/>
      </dsp:nvSpPr>
      <dsp:spPr>
        <a:xfrm>
          <a:off x="0" y="0"/>
          <a:ext cx="10633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F1917-4B4A-C64A-B7E6-621CAA412D2B}">
      <dsp:nvSpPr>
        <dsp:cNvPr id="0" name=""/>
        <dsp:cNvSpPr/>
      </dsp:nvSpPr>
      <dsp:spPr>
        <a:xfrm>
          <a:off x="0" y="0"/>
          <a:ext cx="10633105" cy="101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Projects: </a:t>
          </a:r>
          <a:r>
            <a:rPr lang="en-US" sz="2600" kern="1200"/>
            <a:t>Projects are temporary in nature, has specific objective with start and end dates to produce a unique service, product our result.</a:t>
          </a:r>
        </a:p>
      </dsp:txBody>
      <dsp:txXfrm>
        <a:off x="0" y="0"/>
        <a:ext cx="10633105" cy="1010047"/>
      </dsp:txXfrm>
    </dsp:sp>
    <dsp:sp modelId="{55E3C155-BB2E-FD43-9BF3-C8B27DFC34A7}">
      <dsp:nvSpPr>
        <dsp:cNvPr id="0" name=""/>
        <dsp:cNvSpPr/>
      </dsp:nvSpPr>
      <dsp:spPr>
        <a:xfrm>
          <a:off x="0" y="1010047"/>
          <a:ext cx="10633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108A7-C2EA-C742-B6DF-DEBB007A7423}">
      <dsp:nvSpPr>
        <dsp:cNvPr id="0" name=""/>
        <dsp:cNvSpPr/>
      </dsp:nvSpPr>
      <dsp:spPr>
        <a:xfrm>
          <a:off x="0" y="1010047"/>
          <a:ext cx="10633105" cy="101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Programs: </a:t>
          </a:r>
          <a:r>
            <a:rPr lang="en-US" sz="2600" kern="1200" dirty="0"/>
            <a:t>Group of related projects, sub programs, and activities that if managed together using the same </a:t>
          </a:r>
          <a:r>
            <a:rPr lang="en-US" sz="2600" kern="1200" dirty="0" err="1"/>
            <a:t>tools&amp;techniques</a:t>
          </a:r>
          <a:r>
            <a:rPr lang="en-US" sz="2600" kern="1200" dirty="0"/>
            <a:t>, </a:t>
          </a:r>
          <a:r>
            <a:rPr lang="en-US" sz="2600" kern="1200" dirty="0" err="1"/>
            <a:t>wil</a:t>
          </a:r>
          <a:r>
            <a:rPr lang="en-US" sz="2600" kern="1200" dirty="0"/>
            <a:t> </a:t>
          </a:r>
          <a:r>
            <a:rPr lang="en-US" sz="2600" kern="1200" dirty="0" err="1"/>
            <a:t>yeild</a:t>
          </a:r>
          <a:r>
            <a:rPr lang="en-US" sz="2600" kern="1200" dirty="0"/>
            <a:t> better results.</a:t>
          </a:r>
        </a:p>
      </dsp:txBody>
      <dsp:txXfrm>
        <a:off x="0" y="1010047"/>
        <a:ext cx="10633105" cy="1010047"/>
      </dsp:txXfrm>
    </dsp:sp>
    <dsp:sp modelId="{94B8CA2C-66A9-4B49-AE02-D1A46D9E2B24}">
      <dsp:nvSpPr>
        <dsp:cNvPr id="0" name=""/>
        <dsp:cNvSpPr/>
      </dsp:nvSpPr>
      <dsp:spPr>
        <a:xfrm>
          <a:off x="0" y="2020095"/>
          <a:ext cx="10633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E5FC1-8484-F843-A07F-F801A655A7AF}">
      <dsp:nvSpPr>
        <dsp:cNvPr id="0" name=""/>
        <dsp:cNvSpPr/>
      </dsp:nvSpPr>
      <dsp:spPr>
        <a:xfrm>
          <a:off x="0" y="2020095"/>
          <a:ext cx="10633105" cy="101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err="1"/>
            <a:t>Portofolios</a:t>
          </a:r>
          <a:r>
            <a:rPr lang="en-US" sz="2600" b="1" kern="1200" dirty="0"/>
            <a:t>: </a:t>
          </a:r>
          <a:r>
            <a:rPr lang="en-US" sz="2600" kern="1200" dirty="0"/>
            <a:t>Manages a collection of programs, projects and </a:t>
          </a:r>
          <a:r>
            <a:rPr lang="en-US" sz="2600" kern="1200" dirty="0" err="1"/>
            <a:t>otheractivities</a:t>
          </a:r>
          <a:r>
            <a:rPr lang="en-US" sz="2600" kern="1200" dirty="0"/>
            <a:t> that may or may not be related to each other.</a:t>
          </a:r>
        </a:p>
      </dsp:txBody>
      <dsp:txXfrm>
        <a:off x="0" y="2020095"/>
        <a:ext cx="10633105" cy="1010047"/>
      </dsp:txXfrm>
    </dsp:sp>
    <dsp:sp modelId="{2E8A715D-D0A2-6342-AB9C-78C6CAA7FCBA}">
      <dsp:nvSpPr>
        <dsp:cNvPr id="0" name=""/>
        <dsp:cNvSpPr/>
      </dsp:nvSpPr>
      <dsp:spPr>
        <a:xfrm>
          <a:off x="0" y="3030143"/>
          <a:ext cx="1063310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245C3-3845-F346-8F06-05BA4E4E332B}">
      <dsp:nvSpPr>
        <dsp:cNvPr id="0" name=""/>
        <dsp:cNvSpPr/>
      </dsp:nvSpPr>
      <dsp:spPr>
        <a:xfrm>
          <a:off x="0" y="3030143"/>
          <a:ext cx="10633105" cy="101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Mega Projects: </a:t>
          </a:r>
          <a:r>
            <a:rPr lang="en-US" sz="2600" kern="1200" dirty="0"/>
            <a:t>Long-term projects (Multiple years), 1b$ value +, 1 million + impacted</a:t>
          </a:r>
        </a:p>
      </dsp:txBody>
      <dsp:txXfrm>
        <a:off x="0" y="3030143"/>
        <a:ext cx="10633105" cy="1010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AC8A1-D54D-D140-B42D-CADE2B9EEAE5}">
      <dsp:nvSpPr>
        <dsp:cNvPr id="0" name=""/>
        <dsp:cNvSpPr/>
      </dsp:nvSpPr>
      <dsp:spPr>
        <a:xfrm>
          <a:off x="0" y="2423"/>
          <a:ext cx="69960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F6EF8B-D6C6-3241-BC6E-50202EB4EECA}">
      <dsp:nvSpPr>
        <dsp:cNvPr id="0" name=""/>
        <dsp:cNvSpPr/>
      </dsp:nvSpPr>
      <dsp:spPr>
        <a:xfrm>
          <a:off x="0" y="2423"/>
          <a:ext cx="6996042" cy="165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The Sacred Cow: </a:t>
          </a:r>
          <a:r>
            <a:rPr lang="en-US" sz="2000" kern="1200" dirty="0"/>
            <a:t>“You know, I was thinking that we might . . .” and concludes with “. . . Take a look at it and see if it looks sensible. If not, we’ll drop the whole thing.”</a:t>
          </a:r>
        </a:p>
      </dsp:txBody>
      <dsp:txXfrm>
        <a:off x="0" y="2423"/>
        <a:ext cx="6996042" cy="1652637"/>
      </dsp:txXfrm>
    </dsp:sp>
    <dsp:sp modelId="{AC3EDAF7-409D-2046-B99B-6016F8D31954}">
      <dsp:nvSpPr>
        <dsp:cNvPr id="0" name=""/>
        <dsp:cNvSpPr/>
      </dsp:nvSpPr>
      <dsp:spPr>
        <a:xfrm>
          <a:off x="0" y="1655061"/>
          <a:ext cx="699604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8C86C-CFAD-D14F-AA06-70A45E4A2D52}">
      <dsp:nvSpPr>
        <dsp:cNvPr id="0" name=""/>
        <dsp:cNvSpPr/>
      </dsp:nvSpPr>
      <dsp:spPr>
        <a:xfrm>
          <a:off x="0" y="1655061"/>
          <a:ext cx="6996042" cy="165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The Operating/Competitive Necessity: </a:t>
          </a:r>
          <a:r>
            <a:rPr lang="en-US" sz="2000" kern="1200" dirty="0"/>
            <a:t>This method selects any project that is necessary for continued operation of a group, facility, or the firm itself.</a:t>
          </a:r>
        </a:p>
      </dsp:txBody>
      <dsp:txXfrm>
        <a:off x="0" y="1655061"/>
        <a:ext cx="6996042" cy="1652637"/>
      </dsp:txXfrm>
    </dsp:sp>
    <dsp:sp modelId="{64EE5883-F612-FB4B-840B-1A41B34387C8}">
      <dsp:nvSpPr>
        <dsp:cNvPr id="0" name=""/>
        <dsp:cNvSpPr/>
      </dsp:nvSpPr>
      <dsp:spPr>
        <a:xfrm>
          <a:off x="0" y="3307698"/>
          <a:ext cx="699604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38DDF-BF94-EC47-9C12-3B73ECFFDB61}">
      <dsp:nvSpPr>
        <dsp:cNvPr id="0" name=""/>
        <dsp:cNvSpPr/>
      </dsp:nvSpPr>
      <dsp:spPr>
        <a:xfrm>
          <a:off x="0" y="3307698"/>
          <a:ext cx="6996042" cy="1652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Comparative Benefits: </a:t>
          </a:r>
          <a:r>
            <a:rPr lang="en-US" sz="2000" kern="1200" dirty="0"/>
            <a:t>Many organizations have to select from a list of projects that are complex, difficult to assess, and often noncomparable</a:t>
          </a:r>
        </a:p>
      </dsp:txBody>
      <dsp:txXfrm>
        <a:off x="0" y="3307698"/>
        <a:ext cx="6996042" cy="1652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2752D-BCDD-C249-93C7-01417A125D73}">
      <dsp:nvSpPr>
        <dsp:cNvPr id="0" name=""/>
        <dsp:cNvSpPr/>
      </dsp:nvSpPr>
      <dsp:spPr>
        <a:xfrm>
          <a:off x="0" y="2335"/>
          <a:ext cx="65496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25630-3F97-D743-91A7-D425FA73F456}">
      <dsp:nvSpPr>
        <dsp:cNvPr id="0" name=""/>
        <dsp:cNvSpPr/>
      </dsp:nvSpPr>
      <dsp:spPr>
        <a:xfrm>
          <a:off x="0" y="2335"/>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Benefit-Cost Ratio Analysis</a:t>
          </a:r>
        </a:p>
      </dsp:txBody>
      <dsp:txXfrm>
        <a:off x="0" y="2335"/>
        <a:ext cx="6549633" cy="796367"/>
      </dsp:txXfrm>
    </dsp:sp>
    <dsp:sp modelId="{64FE50D3-90AC-D542-B250-B591266E74AB}">
      <dsp:nvSpPr>
        <dsp:cNvPr id="0" name=""/>
        <dsp:cNvSpPr/>
      </dsp:nvSpPr>
      <dsp:spPr>
        <a:xfrm>
          <a:off x="0" y="798703"/>
          <a:ext cx="6549633"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782B8-3E73-CB4C-9744-F6C80D8BD5F6}">
      <dsp:nvSpPr>
        <dsp:cNvPr id="0" name=""/>
        <dsp:cNvSpPr/>
      </dsp:nvSpPr>
      <dsp:spPr>
        <a:xfrm>
          <a:off x="0" y="798703"/>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Scoring Model</a:t>
          </a:r>
        </a:p>
      </dsp:txBody>
      <dsp:txXfrm>
        <a:off x="0" y="798703"/>
        <a:ext cx="6549633" cy="796367"/>
      </dsp:txXfrm>
    </dsp:sp>
    <dsp:sp modelId="{434E74EC-8498-AF40-9916-202C5AB6EA29}">
      <dsp:nvSpPr>
        <dsp:cNvPr id="0" name=""/>
        <dsp:cNvSpPr/>
      </dsp:nvSpPr>
      <dsp:spPr>
        <a:xfrm>
          <a:off x="0" y="1595071"/>
          <a:ext cx="6549633"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7643F-A906-AD4B-AA9E-C3478D610E7E}">
      <dsp:nvSpPr>
        <dsp:cNvPr id="0" name=""/>
        <dsp:cNvSpPr/>
      </dsp:nvSpPr>
      <dsp:spPr>
        <a:xfrm>
          <a:off x="0" y="1595071"/>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Payback period</a:t>
          </a:r>
        </a:p>
      </dsp:txBody>
      <dsp:txXfrm>
        <a:off x="0" y="1595071"/>
        <a:ext cx="6549633" cy="796367"/>
      </dsp:txXfrm>
    </dsp:sp>
    <dsp:sp modelId="{579FE8D7-AAF6-4547-B7C8-C5E583E06919}">
      <dsp:nvSpPr>
        <dsp:cNvPr id="0" name=""/>
        <dsp:cNvSpPr/>
      </dsp:nvSpPr>
      <dsp:spPr>
        <a:xfrm>
          <a:off x="0" y="2391439"/>
          <a:ext cx="6549633"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88A23-FBD0-7840-A95B-F14E61B9FA6D}">
      <dsp:nvSpPr>
        <dsp:cNvPr id="0" name=""/>
        <dsp:cNvSpPr/>
      </dsp:nvSpPr>
      <dsp:spPr>
        <a:xfrm>
          <a:off x="0" y="2391439"/>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Discounted cash flow</a:t>
          </a:r>
        </a:p>
      </dsp:txBody>
      <dsp:txXfrm>
        <a:off x="0" y="2391439"/>
        <a:ext cx="6549633" cy="796367"/>
      </dsp:txXfrm>
    </dsp:sp>
    <dsp:sp modelId="{031C4498-7679-7344-A3BC-3DCD9FB3ADFA}">
      <dsp:nvSpPr>
        <dsp:cNvPr id="0" name=""/>
        <dsp:cNvSpPr/>
      </dsp:nvSpPr>
      <dsp:spPr>
        <a:xfrm>
          <a:off x="0" y="3187806"/>
          <a:ext cx="6549633"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7D539-0447-2348-BF67-653051FFB13E}">
      <dsp:nvSpPr>
        <dsp:cNvPr id="0" name=""/>
        <dsp:cNvSpPr/>
      </dsp:nvSpPr>
      <dsp:spPr>
        <a:xfrm>
          <a:off x="0" y="3187806"/>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Net present value</a:t>
          </a:r>
        </a:p>
      </dsp:txBody>
      <dsp:txXfrm>
        <a:off x="0" y="3187806"/>
        <a:ext cx="6549633" cy="796367"/>
      </dsp:txXfrm>
    </dsp:sp>
    <dsp:sp modelId="{0F876549-9943-3949-B98D-ECC47FD603BE}">
      <dsp:nvSpPr>
        <dsp:cNvPr id="0" name=""/>
        <dsp:cNvSpPr/>
      </dsp:nvSpPr>
      <dsp:spPr>
        <a:xfrm>
          <a:off x="0" y="3984174"/>
          <a:ext cx="654963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96FCE-A895-6E41-A7F6-424EC706E188}">
      <dsp:nvSpPr>
        <dsp:cNvPr id="0" name=""/>
        <dsp:cNvSpPr/>
      </dsp:nvSpPr>
      <dsp:spPr>
        <a:xfrm>
          <a:off x="0" y="3984174"/>
          <a:ext cx="6549633" cy="79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Internal Rate of Return</a:t>
          </a:r>
        </a:p>
      </dsp:txBody>
      <dsp:txXfrm>
        <a:off x="0" y="3984174"/>
        <a:ext cx="6549633" cy="7963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71AE6-F1BA-A84E-8900-18BBC59E777E}" type="datetimeFigureOut">
              <a:rPr lang="en-AE" smtClean="0"/>
              <a:t>22/02/2024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244FC-02B6-5241-B690-D52EC4B8CB98}" type="slidenum">
              <a:rPr lang="en-AE" smtClean="0"/>
              <a:t>‹#›</a:t>
            </a:fld>
            <a:endParaRPr lang="en-AE"/>
          </a:p>
        </p:txBody>
      </p:sp>
    </p:spTree>
    <p:extLst>
      <p:ext uri="{BB962C8B-B14F-4D97-AF65-F5344CB8AC3E}">
        <p14:creationId xmlns:p14="http://schemas.microsoft.com/office/powerpoint/2010/main" val="298614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AE" dirty="0"/>
          </a:p>
        </p:txBody>
      </p:sp>
      <p:sp>
        <p:nvSpPr>
          <p:cNvPr id="4" name="Slide Number Placeholder 3"/>
          <p:cNvSpPr>
            <a:spLocks noGrp="1"/>
          </p:cNvSpPr>
          <p:nvPr>
            <p:ph type="sldNum" sz="quarter" idx="5"/>
          </p:nvPr>
        </p:nvSpPr>
        <p:spPr/>
        <p:txBody>
          <a:bodyPr/>
          <a:lstStyle/>
          <a:p>
            <a:fld id="{276244FC-02B6-5241-B690-D52EC4B8CB98}" type="slidenum">
              <a:rPr lang="en-AE" smtClean="0"/>
              <a:t>11</a:t>
            </a:fld>
            <a:endParaRPr lang="en-AE"/>
          </a:p>
        </p:txBody>
      </p:sp>
    </p:spTree>
    <p:extLst>
      <p:ext uri="{BB962C8B-B14F-4D97-AF65-F5344CB8AC3E}">
        <p14:creationId xmlns:p14="http://schemas.microsoft.com/office/powerpoint/2010/main" val="146103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23</a:t>
            </a:fld>
            <a:endParaRPr lang="en-AE"/>
          </a:p>
        </p:txBody>
      </p:sp>
    </p:spTree>
    <p:extLst>
      <p:ext uri="{BB962C8B-B14F-4D97-AF65-F5344CB8AC3E}">
        <p14:creationId xmlns:p14="http://schemas.microsoft.com/office/powerpoint/2010/main" val="147553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Derivative projects These are projects with objectives or deliverables that are only incrementally different in both product and process from existing offerings. They are often meant to replace current offerings or add an extension to current offerings (lower priced version, upscale version). 2. Platform projects The planned outputs of these projects represent major departures from existing offerings in terms of either the product/service itself or the process used to make and deliver it, or both. As such, they become “platforms” for the next generation of organizational offerings, such as a new model of automobile or a new type of insurance plan. They form the basis for follow-on derivative projects that attempt to extend the platform in various dimensions. 3. Breakthrough projects Breakthrough projects typically involve a newer technology than platform projects. It may be a “disruptive” technology that is known to the industry or something proprietary that the organization has been developing over time. Examples here include the use of fiber-optic cables for data transmission, </a:t>
            </a:r>
            <a:r>
              <a:rPr lang="en-US" dirty="0" err="1"/>
              <a:t>cashbalance</a:t>
            </a:r>
            <a:r>
              <a:rPr lang="en-US" dirty="0"/>
              <a:t> pension plans, and hybrid gasoline-electric automobiles. 4. R&amp;D projects These projects are “blue-sky,” visionary endeavors, oriented toward using newly developed technologies, or existing technologies in a new manner. They may also be for acquiring new knowledge, or developing new technologies themselves.</a:t>
            </a:r>
            <a:endParaRPr lang="en-AE" dirty="0"/>
          </a:p>
        </p:txBody>
      </p:sp>
      <p:sp>
        <p:nvSpPr>
          <p:cNvPr id="4" name="Slide Number Placeholder 3"/>
          <p:cNvSpPr>
            <a:spLocks noGrp="1"/>
          </p:cNvSpPr>
          <p:nvPr>
            <p:ph type="sldNum" sz="quarter" idx="5"/>
          </p:nvPr>
        </p:nvSpPr>
        <p:spPr/>
        <p:txBody>
          <a:bodyPr/>
          <a:lstStyle/>
          <a:p>
            <a:fld id="{276244FC-02B6-5241-B690-D52EC4B8CB98}" type="slidenum">
              <a:rPr lang="en-AE" smtClean="0"/>
              <a:t>13</a:t>
            </a:fld>
            <a:endParaRPr lang="en-AE"/>
          </a:p>
        </p:txBody>
      </p:sp>
    </p:spTree>
    <p:extLst>
      <p:ext uri="{BB962C8B-B14F-4D97-AF65-F5344CB8AC3E}">
        <p14:creationId xmlns:p14="http://schemas.microsoft.com/office/powerpoint/2010/main" val="344580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Platform projects: As such, they become “platforms” for the next generation of organizational offerings, such as a new model of automobile or a new type of insurance plan. They form the basis for follow-on derivative projects that attempt to extend the platform in various dimensions. </a:t>
            </a:r>
          </a:p>
          <a:p>
            <a:endParaRPr lang="en-AE" dirty="0"/>
          </a:p>
        </p:txBody>
      </p:sp>
      <p:sp>
        <p:nvSpPr>
          <p:cNvPr id="4" name="Slide Number Placeholder 3"/>
          <p:cNvSpPr>
            <a:spLocks noGrp="1"/>
          </p:cNvSpPr>
          <p:nvPr>
            <p:ph type="sldNum" sz="quarter" idx="5"/>
          </p:nvPr>
        </p:nvSpPr>
        <p:spPr/>
        <p:txBody>
          <a:bodyPr/>
          <a:lstStyle/>
          <a:p>
            <a:fld id="{276244FC-02B6-5241-B690-D52EC4B8CB98}" type="slidenum">
              <a:rPr lang="en-AE" smtClean="0"/>
              <a:t>14</a:t>
            </a:fld>
            <a:endParaRPr lang="en-AE"/>
          </a:p>
        </p:txBody>
      </p:sp>
    </p:spTree>
    <p:extLst>
      <p:ext uri="{BB962C8B-B14F-4D97-AF65-F5344CB8AC3E}">
        <p14:creationId xmlns:p14="http://schemas.microsoft.com/office/powerpoint/2010/main" val="13262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15</a:t>
            </a:fld>
            <a:endParaRPr lang="en-AE"/>
          </a:p>
        </p:txBody>
      </p:sp>
    </p:spTree>
    <p:extLst>
      <p:ext uri="{BB962C8B-B14F-4D97-AF65-F5344CB8AC3E}">
        <p14:creationId xmlns:p14="http://schemas.microsoft.com/office/powerpoint/2010/main" val="382746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18</a:t>
            </a:fld>
            <a:endParaRPr lang="en-AE"/>
          </a:p>
        </p:txBody>
      </p:sp>
    </p:spTree>
    <p:extLst>
      <p:ext uri="{BB962C8B-B14F-4D97-AF65-F5344CB8AC3E}">
        <p14:creationId xmlns:p14="http://schemas.microsoft.com/office/powerpoint/2010/main" val="236054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19</a:t>
            </a:fld>
            <a:endParaRPr lang="en-AE"/>
          </a:p>
        </p:txBody>
      </p:sp>
    </p:spTree>
    <p:extLst>
      <p:ext uri="{BB962C8B-B14F-4D97-AF65-F5344CB8AC3E}">
        <p14:creationId xmlns:p14="http://schemas.microsoft.com/office/powerpoint/2010/main" val="133718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20</a:t>
            </a:fld>
            <a:endParaRPr lang="en-AE"/>
          </a:p>
        </p:txBody>
      </p:sp>
    </p:spTree>
    <p:extLst>
      <p:ext uri="{BB962C8B-B14F-4D97-AF65-F5344CB8AC3E}">
        <p14:creationId xmlns:p14="http://schemas.microsoft.com/office/powerpoint/2010/main" val="106970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17A4D41-F2E4-3D41-913A-E9909E4CDBDE}" type="slidenum">
              <a:rPr lang="en-AE" smtClean="0"/>
              <a:t>21</a:t>
            </a:fld>
            <a:endParaRPr lang="en-AE"/>
          </a:p>
        </p:txBody>
      </p:sp>
    </p:spTree>
    <p:extLst>
      <p:ext uri="{BB962C8B-B14F-4D97-AF65-F5344CB8AC3E}">
        <p14:creationId xmlns:p14="http://schemas.microsoft.com/office/powerpoint/2010/main" val="165994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Buy a house, you invest in it and then sell it after 5 years for better price</a:t>
            </a:r>
          </a:p>
        </p:txBody>
      </p:sp>
      <p:sp>
        <p:nvSpPr>
          <p:cNvPr id="4" name="Slide Number Placeholder 3"/>
          <p:cNvSpPr>
            <a:spLocks noGrp="1"/>
          </p:cNvSpPr>
          <p:nvPr>
            <p:ph type="sldNum" sz="quarter" idx="5"/>
          </p:nvPr>
        </p:nvSpPr>
        <p:spPr/>
        <p:txBody>
          <a:bodyPr/>
          <a:lstStyle/>
          <a:p>
            <a:fld id="{717A4D41-F2E4-3D41-913A-E9909E4CDBDE}" type="slidenum">
              <a:rPr lang="en-AE" smtClean="0"/>
              <a:t>22</a:t>
            </a:fld>
            <a:endParaRPr lang="en-AE"/>
          </a:p>
        </p:txBody>
      </p:sp>
    </p:spTree>
    <p:extLst>
      <p:ext uri="{BB962C8B-B14F-4D97-AF65-F5344CB8AC3E}">
        <p14:creationId xmlns:p14="http://schemas.microsoft.com/office/powerpoint/2010/main" val="220942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338B-FBC9-CE7C-EB77-58CC84245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231DDF54-16E4-577C-8EAF-38CE6B672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9D95726-03CD-8312-F410-18CC080058A5}"/>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5" name="Footer Placeholder 4">
            <a:extLst>
              <a:ext uri="{FF2B5EF4-FFF2-40B4-BE49-F238E27FC236}">
                <a16:creationId xmlns:a16="http://schemas.microsoft.com/office/drawing/2014/main" id="{F342379F-B6B8-C0C1-A6C9-7F9C63259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E8076-9255-0755-3C4D-09A5B8CE875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0660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D997-C848-2296-5D32-40353FA17271}"/>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2ECE1BB6-80F4-0EE7-659A-084D99C2CD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4FB525C4-4314-DF7C-5193-7A1ECEB8C164}"/>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5" name="Footer Placeholder 4">
            <a:extLst>
              <a:ext uri="{FF2B5EF4-FFF2-40B4-BE49-F238E27FC236}">
                <a16:creationId xmlns:a16="http://schemas.microsoft.com/office/drawing/2014/main" id="{DB7044FF-AF03-0409-B960-AA3B1AB27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0492E-4E25-64CF-A253-4C481DAED74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7192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EAE29-2BBC-D7A8-D5D9-2134D70F73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5111D133-F3AD-AF2E-5375-F60A178D8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760D101-4CBB-51AC-8BBC-8A74ABC6221C}"/>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5" name="Footer Placeholder 4">
            <a:extLst>
              <a:ext uri="{FF2B5EF4-FFF2-40B4-BE49-F238E27FC236}">
                <a16:creationId xmlns:a16="http://schemas.microsoft.com/office/drawing/2014/main" id="{95DF44C6-0313-614D-4A08-728E6BF72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CCE77-B902-2ECE-34AE-B12D23C904BD}"/>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49480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C2F2-353A-081D-338B-6E86B9D8405B}"/>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3948B175-0629-D8D4-DB02-B600D4C40E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94348D6-B2E5-830C-A990-3CD1F41EE4FB}"/>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5" name="Footer Placeholder 4">
            <a:extLst>
              <a:ext uri="{FF2B5EF4-FFF2-40B4-BE49-F238E27FC236}">
                <a16:creationId xmlns:a16="http://schemas.microsoft.com/office/drawing/2014/main" id="{1CD40E0F-7248-6D88-BA49-B11E3E77A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CF091-45AF-73DB-F75E-BFAA0A42A2F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5308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B7E5-42A7-8C2B-557A-FA957416B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3D942DF5-3C33-3B05-2539-89F373959B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EBD7D-6A9C-9CE6-7635-65882464E67A}"/>
              </a:ext>
            </a:extLst>
          </p:cNvPr>
          <p:cNvSpPr>
            <a:spLocks noGrp="1"/>
          </p:cNvSpPr>
          <p:nvPr>
            <p:ph type="dt" sz="half" idx="10"/>
          </p:nvPr>
        </p:nvSpPr>
        <p:spPr/>
        <p:txBody>
          <a:bodyPr/>
          <a:lstStyle/>
          <a:p>
            <a:fld id="{4EC743F4-8769-40B4-85DF-6CB8DE9F66AA}" type="datetimeFigureOut">
              <a:rPr lang="en-US" smtClean="0"/>
              <a:t>2/22/24</a:t>
            </a:fld>
            <a:endParaRPr lang="en-US" dirty="0"/>
          </a:p>
        </p:txBody>
      </p:sp>
      <p:sp>
        <p:nvSpPr>
          <p:cNvPr id="5" name="Footer Placeholder 4">
            <a:extLst>
              <a:ext uri="{FF2B5EF4-FFF2-40B4-BE49-F238E27FC236}">
                <a16:creationId xmlns:a16="http://schemas.microsoft.com/office/drawing/2014/main" id="{119D6CA4-9A14-F63B-79DA-053F6CA56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FEF4C-4E53-6E22-D632-2F9063F31C89}"/>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74074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941A-F76F-23CF-8597-0792FF6611F6}"/>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BDAFF81-3EC3-C900-0CFA-29715C9B6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567D7E14-0ADA-44BE-6B20-67E8BEC3B5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748D3927-F8DA-9E09-2443-E713C834A946}"/>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6" name="Footer Placeholder 5">
            <a:extLst>
              <a:ext uri="{FF2B5EF4-FFF2-40B4-BE49-F238E27FC236}">
                <a16:creationId xmlns:a16="http://schemas.microsoft.com/office/drawing/2014/main" id="{54FD4364-909A-8249-C3A9-7EB32FC46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8EF01-A44B-D43E-C33B-91A022994984}"/>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69785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DF81-45E5-913B-7E95-B654AC6FE5C5}"/>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DB9749E-C808-B6EE-2BEA-20961DD4E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DAE2FF-BD88-05C0-4449-A1040BE923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682718BC-952A-DFB6-5EE0-63E1D1A0D9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1DEC5D-8A77-DCA9-32FB-AE2053C106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B5437C41-03EF-EF67-562A-7BEA08453BC1}"/>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8" name="Footer Placeholder 7">
            <a:extLst>
              <a:ext uri="{FF2B5EF4-FFF2-40B4-BE49-F238E27FC236}">
                <a16:creationId xmlns:a16="http://schemas.microsoft.com/office/drawing/2014/main" id="{94C68C56-C77B-D579-BDC6-E4DBA8DF51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9D0866-6E79-8765-8601-E13001A54EC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5907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E1AF-E08C-1E88-D6FE-7C221AECB6EB}"/>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17A26B77-046B-C319-EB41-2791B5230483}"/>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4" name="Footer Placeholder 3">
            <a:extLst>
              <a:ext uri="{FF2B5EF4-FFF2-40B4-BE49-F238E27FC236}">
                <a16:creationId xmlns:a16="http://schemas.microsoft.com/office/drawing/2014/main" id="{10BB86F7-1FBA-AD55-B0BC-F383BCA6C2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17F3DC-A0DF-D718-6E7B-E3037C63BD1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14291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5D548-5782-05E1-D0A2-475A943C42B5}"/>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3" name="Footer Placeholder 2">
            <a:extLst>
              <a:ext uri="{FF2B5EF4-FFF2-40B4-BE49-F238E27FC236}">
                <a16:creationId xmlns:a16="http://schemas.microsoft.com/office/drawing/2014/main" id="{CC9EB600-69DB-67A0-AB50-A0B9AB42D9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AA78F-AAA9-B8E4-5541-66A30BDA975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40558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FA6C-19D2-6BF5-DE89-CE2F4101E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1DBAB1D2-5290-140A-70D9-A0B8079B6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6C4B10EF-1D61-CCC6-C86E-6D9B0B389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1F8A7-DA0A-3AFD-E695-6DF29AABE906}"/>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6" name="Footer Placeholder 5">
            <a:extLst>
              <a:ext uri="{FF2B5EF4-FFF2-40B4-BE49-F238E27FC236}">
                <a16:creationId xmlns:a16="http://schemas.microsoft.com/office/drawing/2014/main" id="{727F6F30-C351-ED8F-06A9-83A0BF1EF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93A2B-546E-A7B2-F00F-456E907F53F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74517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53C6-4AA5-523D-531F-5B6A685AC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7C0E1E4D-C43D-A689-15C5-BEDC35975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C1EDB598-E7CE-2EBF-7EF7-D1BD12ACF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6830D-550F-F08C-8E50-F2F353D0C0D4}"/>
              </a:ext>
            </a:extLst>
          </p:cNvPr>
          <p:cNvSpPr>
            <a:spLocks noGrp="1"/>
          </p:cNvSpPr>
          <p:nvPr>
            <p:ph type="dt" sz="half" idx="10"/>
          </p:nvPr>
        </p:nvSpPr>
        <p:spPr/>
        <p:txBody>
          <a:bodyPr/>
          <a:lstStyle/>
          <a:p>
            <a:fld id="{4EC743F4-8769-40B4-85DF-6CB8DE9F66AA}" type="datetimeFigureOut">
              <a:rPr lang="en-US" smtClean="0"/>
              <a:t>2/22/24</a:t>
            </a:fld>
            <a:endParaRPr lang="en-US"/>
          </a:p>
        </p:txBody>
      </p:sp>
      <p:sp>
        <p:nvSpPr>
          <p:cNvPr id="6" name="Footer Placeholder 5">
            <a:extLst>
              <a:ext uri="{FF2B5EF4-FFF2-40B4-BE49-F238E27FC236}">
                <a16:creationId xmlns:a16="http://schemas.microsoft.com/office/drawing/2014/main" id="{A9E4E421-14D3-DDC2-6F64-A0F46AD84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8E87C-2ECD-543A-CAD3-534F6969A25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6909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E5C08-02E3-888E-10E4-345599D26A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B85B4CA-970C-910A-72EB-EF97289899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C2FAE167-0A51-9E71-9639-13A5EC705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43F4-8769-40B4-85DF-6CB8DE9F66AA}" type="datetimeFigureOut">
              <a:rPr lang="en-US" smtClean="0"/>
              <a:pPr/>
              <a:t>2/22/24</a:t>
            </a:fld>
            <a:endParaRPr lang="en-US" dirty="0"/>
          </a:p>
        </p:txBody>
      </p:sp>
      <p:sp>
        <p:nvSpPr>
          <p:cNvPr id="5" name="Footer Placeholder 4">
            <a:extLst>
              <a:ext uri="{FF2B5EF4-FFF2-40B4-BE49-F238E27FC236}">
                <a16:creationId xmlns:a16="http://schemas.microsoft.com/office/drawing/2014/main" id="{14EB6BC6-67BE-C3A6-51EE-168F9477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533F5F8-3FDE-9B7F-AF9F-C3215C582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82891912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mi.org/" TargetMode="External"/><Relationship Id="rId1" Type="http://schemas.openxmlformats.org/officeDocument/2006/relationships/slideLayout" Target="../slideLayouts/slideLayout2.xml"/><Relationship Id="rId4" Type="http://schemas.openxmlformats.org/officeDocument/2006/relationships/hyperlink" Target="https://en.wikipedia.org/wiki/Project_Management_Institu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engineer.com/" TargetMode="External"/><Relationship Id="rId2" Type="http://schemas.openxmlformats.org/officeDocument/2006/relationships/hyperlink" Target="http://www.projectmanag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BECB0CB-3C94-BC80-DA10-1653374E773D}"/>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4600" kern="1200" dirty="0">
                <a:solidFill>
                  <a:srgbClr val="FFFFFF"/>
                </a:solidFill>
                <a:latin typeface="+mj-lt"/>
                <a:ea typeface="+mj-ea"/>
                <a:cs typeface="+mj-cs"/>
              </a:rPr>
              <a:t>Welcome To </a:t>
            </a:r>
            <a:r>
              <a:rPr lang="en-US" sz="4600" kern="1200" dirty="0">
                <a:solidFill>
                  <a:srgbClr val="FFFFFF"/>
                </a:solidFill>
                <a:effectLst/>
                <a:latin typeface="+mj-lt"/>
                <a:ea typeface="+mj-ea"/>
                <a:cs typeface="+mj-cs"/>
              </a:rPr>
              <a:t>Modern Concepts &amp; Fundamentals of Project Management</a:t>
            </a:r>
            <a:br>
              <a:rPr lang="en-US" sz="4600" kern="1200" dirty="0">
                <a:solidFill>
                  <a:srgbClr val="FFFFFF"/>
                </a:solidFill>
                <a:effectLst/>
                <a:latin typeface="+mj-lt"/>
                <a:ea typeface="+mj-ea"/>
                <a:cs typeface="+mj-cs"/>
              </a:rPr>
            </a:br>
            <a:endParaRPr lang="en-US" sz="4600" kern="1200" dirty="0">
              <a:solidFill>
                <a:srgbClr val="FFFFFF"/>
              </a:solidFill>
              <a:latin typeface="+mj-lt"/>
              <a:ea typeface="+mj-ea"/>
              <a:cs typeface="+mj-cs"/>
            </a:endParaRPr>
          </a:p>
        </p:txBody>
      </p:sp>
    </p:spTree>
    <p:extLst>
      <p:ext uri="{BB962C8B-B14F-4D97-AF65-F5344CB8AC3E}">
        <p14:creationId xmlns:p14="http://schemas.microsoft.com/office/powerpoint/2010/main" val="116157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C943-FDB3-A985-EE3E-855C88CDF5A6}"/>
              </a:ext>
            </a:extLst>
          </p:cNvPr>
          <p:cNvSpPr>
            <a:spLocks noGrp="1"/>
          </p:cNvSpPr>
          <p:nvPr>
            <p:ph type="title"/>
          </p:nvPr>
        </p:nvSpPr>
        <p:spPr>
          <a:xfrm>
            <a:off x="660040" y="2767106"/>
            <a:ext cx="3200759" cy="3071906"/>
          </a:xfrm>
        </p:spPr>
        <p:txBody>
          <a:bodyPr vert="horz" lIns="91440" tIns="45720" rIns="91440" bIns="45720" rtlCol="0" anchor="t">
            <a:normAutofit/>
          </a:bodyPr>
          <a:lstStyle/>
          <a:p>
            <a:r>
              <a:rPr lang="en-US" sz="3600" b="1" kern="1200" dirty="0">
                <a:solidFill>
                  <a:schemeClr val="tx2"/>
                </a:solidFill>
                <a:latin typeface="Times New Roman" panose="02020603050405020304" pitchFamily="18" charset="0"/>
                <a:cs typeface="Times New Roman" panose="02020603050405020304" pitchFamily="18" charset="0"/>
              </a:rPr>
              <a:t>The three goals of a project</a:t>
            </a:r>
          </a:p>
        </p:txBody>
      </p:sp>
      <p:pic>
        <p:nvPicPr>
          <p:cNvPr id="4" name="Picture 3">
            <a:extLst>
              <a:ext uri="{FF2B5EF4-FFF2-40B4-BE49-F238E27FC236}">
                <a16:creationId xmlns:a16="http://schemas.microsoft.com/office/drawing/2014/main" id="{42BEE782-76B6-9A6E-84E4-0F6966B20999}"/>
              </a:ext>
            </a:extLst>
          </p:cNvPr>
          <p:cNvPicPr>
            <a:picLocks noChangeAspect="1"/>
          </p:cNvPicPr>
          <p:nvPr/>
        </p:nvPicPr>
        <p:blipFill>
          <a:blip r:embed="rId2"/>
          <a:stretch>
            <a:fillRect/>
          </a:stretch>
        </p:blipFill>
        <p:spPr>
          <a:xfrm>
            <a:off x="4502428" y="1207083"/>
            <a:ext cx="7225748" cy="4443833"/>
          </a:xfrm>
          <a:prstGeom prst="rect">
            <a:avLst/>
          </a:prstGeom>
        </p:spPr>
      </p:pic>
    </p:spTree>
    <p:extLst>
      <p:ext uri="{BB962C8B-B14F-4D97-AF65-F5344CB8AC3E}">
        <p14:creationId xmlns:p14="http://schemas.microsoft.com/office/powerpoint/2010/main" val="338066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1501341" y="719221"/>
            <a:ext cx="9189316" cy="978736"/>
          </a:xfrm>
        </p:spPr>
        <p:txBody>
          <a:bodyPr>
            <a:normAutofit fontScale="90000"/>
          </a:bodyPr>
          <a:lstStyle/>
          <a:p>
            <a:pPr algn="ctr"/>
            <a:r>
              <a:rPr lang="en-AE" sz="4800" dirty="0"/>
              <a:t>Projects, Programs and Portofolios</a:t>
            </a:r>
            <a:br>
              <a:rPr lang="en-AE" sz="4800" dirty="0"/>
            </a:br>
            <a:endParaRPr lang="en-AE" sz="4800" dirty="0"/>
          </a:p>
        </p:txBody>
      </p:sp>
      <p:graphicFrame>
        <p:nvGraphicFramePr>
          <p:cNvPr id="5" name="Content Placeholder 2">
            <a:extLst>
              <a:ext uri="{FF2B5EF4-FFF2-40B4-BE49-F238E27FC236}">
                <a16:creationId xmlns:a16="http://schemas.microsoft.com/office/drawing/2014/main" id="{B1250B8F-E00F-4C51-8570-4608381099A8}"/>
              </a:ext>
            </a:extLst>
          </p:cNvPr>
          <p:cNvGraphicFramePr>
            <a:graphicFrameLocks noGrp="1"/>
          </p:cNvGraphicFramePr>
          <p:nvPr>
            <p:ph idx="1"/>
          </p:nvPr>
        </p:nvGraphicFramePr>
        <p:xfrm>
          <a:off x="779447" y="1697957"/>
          <a:ext cx="10633105" cy="4040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552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838200" y="365125"/>
            <a:ext cx="10515600" cy="1325563"/>
          </a:xfrm>
        </p:spPr>
        <p:txBody>
          <a:bodyPr>
            <a:normAutofit/>
          </a:bodyPr>
          <a:lstStyle/>
          <a:p>
            <a:r>
              <a:rPr lang="en-AE" sz="5400" dirty="0"/>
              <a:t>OPM &amp; PMO</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0D4802-B91B-114D-8C87-68F3395A29E5}"/>
              </a:ext>
            </a:extLst>
          </p:cNvPr>
          <p:cNvSpPr>
            <a:spLocks noGrp="1"/>
          </p:cNvSpPr>
          <p:nvPr>
            <p:ph idx="1"/>
          </p:nvPr>
        </p:nvSpPr>
        <p:spPr>
          <a:xfrm>
            <a:off x="838200" y="1929384"/>
            <a:ext cx="10515600" cy="4251960"/>
          </a:xfrm>
        </p:spPr>
        <p:txBody>
          <a:bodyPr>
            <a:normAutofit/>
          </a:bodyPr>
          <a:lstStyle/>
          <a:p>
            <a:r>
              <a:rPr lang="en-AE" sz="2200" b="1" dirty="0"/>
              <a:t>Organizational Project Management (OPM): </a:t>
            </a:r>
            <a:r>
              <a:rPr lang="en-AE" sz="2200" dirty="0"/>
              <a:t>Methodology that Aligns and manage Projects, Programs and Portofolios according to the organization’s strategies and business objectives.</a:t>
            </a:r>
          </a:p>
          <a:p>
            <a:endParaRPr lang="en-AE" sz="2200" dirty="0"/>
          </a:p>
          <a:p>
            <a:r>
              <a:rPr lang="en-AE" sz="2200" b="1" dirty="0"/>
              <a:t>Project Management Office (PMO): </a:t>
            </a:r>
            <a:r>
              <a:rPr lang="en-AE" sz="2200" dirty="0"/>
              <a:t>Is a centralized Unit/Department that is incharge of project management across the entire organiation. </a:t>
            </a:r>
          </a:p>
          <a:p>
            <a:endParaRPr lang="en-AE" sz="2200" b="1" dirty="0"/>
          </a:p>
          <a:p>
            <a:pPr lvl="1">
              <a:lnSpc>
                <a:spcPct val="150000"/>
              </a:lnSpc>
            </a:pPr>
            <a:r>
              <a:rPr lang="en-US" sz="1800" b="1" dirty="0"/>
              <a:t>Supportive: </a:t>
            </a:r>
            <a:r>
              <a:rPr lang="en-US" sz="1800" dirty="0"/>
              <a:t>Consult, train and Support</a:t>
            </a:r>
          </a:p>
          <a:p>
            <a:pPr lvl="1">
              <a:lnSpc>
                <a:spcPct val="150000"/>
              </a:lnSpc>
            </a:pPr>
            <a:r>
              <a:rPr lang="en-US" sz="1800" b="1" dirty="0"/>
              <a:t>Controlling: </a:t>
            </a:r>
            <a:r>
              <a:rPr lang="en-US" sz="1800" dirty="0"/>
              <a:t>Compliance, conformance, and governance to Project Management framework</a:t>
            </a:r>
          </a:p>
          <a:p>
            <a:pPr lvl="1">
              <a:lnSpc>
                <a:spcPct val="150000"/>
              </a:lnSpc>
            </a:pPr>
            <a:r>
              <a:rPr lang="en-US" sz="1800" b="1" dirty="0"/>
              <a:t>Directive</a:t>
            </a:r>
            <a:r>
              <a:rPr lang="en-US" sz="2200" b="1" dirty="0"/>
              <a:t>: </a:t>
            </a:r>
            <a:r>
              <a:rPr lang="en-US" sz="2200" dirty="0"/>
              <a:t>PMO Manages the project</a:t>
            </a:r>
            <a:endParaRPr lang="en-AE" sz="2200" dirty="0"/>
          </a:p>
          <a:p>
            <a:endParaRPr lang="en-AE" sz="2200" dirty="0"/>
          </a:p>
        </p:txBody>
      </p:sp>
    </p:spTree>
    <p:extLst>
      <p:ext uri="{BB962C8B-B14F-4D97-AF65-F5344CB8AC3E}">
        <p14:creationId xmlns:p14="http://schemas.microsoft.com/office/powerpoint/2010/main" val="117713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B720-10D7-603F-2E24-D8D022E69C50}"/>
              </a:ext>
            </a:extLst>
          </p:cNvPr>
          <p:cNvSpPr>
            <a:spLocks noGrp="1"/>
          </p:cNvSpPr>
          <p:nvPr>
            <p:ph type="title"/>
          </p:nvPr>
        </p:nvSpPr>
        <p:spPr>
          <a:xfrm>
            <a:off x="966952" y="1204108"/>
            <a:ext cx="2669406" cy="1781175"/>
          </a:xfrm>
        </p:spPr>
        <p:txBody>
          <a:bodyPr>
            <a:normAutofit/>
          </a:bodyPr>
          <a:lstStyle/>
          <a:p>
            <a:r>
              <a:rPr lang="en-US" sz="3200" b="1" dirty="0">
                <a:solidFill>
                  <a:schemeClr val="tx2"/>
                </a:solidFill>
              </a:rPr>
              <a:t>THE PROJECT PORTFOLIO PROCESS</a:t>
            </a:r>
            <a:endParaRPr lang="en-AE" sz="3200" b="1" dirty="0">
              <a:solidFill>
                <a:schemeClr val="tx2"/>
              </a:solidFill>
            </a:endParaRPr>
          </a:p>
        </p:txBody>
      </p:sp>
      <p:sp>
        <p:nvSpPr>
          <p:cNvPr id="3" name="Content Placeholder 2">
            <a:extLst>
              <a:ext uri="{FF2B5EF4-FFF2-40B4-BE49-F238E27FC236}">
                <a16:creationId xmlns:a16="http://schemas.microsoft.com/office/drawing/2014/main" id="{2EA86F49-6F5F-0931-7D37-01346541357E}"/>
              </a:ext>
            </a:extLst>
          </p:cNvPr>
          <p:cNvSpPr>
            <a:spLocks noGrp="1"/>
          </p:cNvSpPr>
          <p:nvPr>
            <p:ph idx="1"/>
          </p:nvPr>
        </p:nvSpPr>
        <p:spPr>
          <a:xfrm>
            <a:off x="966951" y="3355130"/>
            <a:ext cx="2669407" cy="2427333"/>
          </a:xfrm>
        </p:spPr>
        <p:txBody>
          <a:bodyPr>
            <a:normAutofit/>
          </a:bodyPr>
          <a:lstStyle/>
          <a:p>
            <a:r>
              <a:rPr lang="en-US" sz="1600" dirty="0"/>
              <a:t>The Project Portfolio Process (PPP) attempts to link the organization’s projects directly to the goals and strategy of the organization. </a:t>
            </a:r>
            <a:endParaRPr lang="en-AE" sz="1600" dirty="0"/>
          </a:p>
        </p:txBody>
      </p:sp>
      <p:pic>
        <p:nvPicPr>
          <p:cNvPr id="4" name="Picture 3">
            <a:extLst>
              <a:ext uri="{FF2B5EF4-FFF2-40B4-BE49-F238E27FC236}">
                <a16:creationId xmlns:a16="http://schemas.microsoft.com/office/drawing/2014/main" id="{5C0C576B-A3FB-1150-62F7-0B64B71E334E}"/>
              </a:ext>
            </a:extLst>
          </p:cNvPr>
          <p:cNvPicPr>
            <a:picLocks noChangeAspect="1"/>
          </p:cNvPicPr>
          <p:nvPr/>
        </p:nvPicPr>
        <p:blipFill>
          <a:blip r:embed="rId3"/>
          <a:stretch>
            <a:fillRect/>
          </a:stretch>
        </p:blipFill>
        <p:spPr>
          <a:xfrm>
            <a:off x="4662102" y="1175550"/>
            <a:ext cx="6903723" cy="4383863"/>
          </a:xfrm>
          <a:prstGeom prst="rect">
            <a:avLst/>
          </a:prstGeom>
        </p:spPr>
      </p:pic>
    </p:spTree>
    <p:extLst>
      <p:ext uri="{BB962C8B-B14F-4D97-AF65-F5344CB8AC3E}">
        <p14:creationId xmlns:p14="http://schemas.microsoft.com/office/powerpoint/2010/main" val="109546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4B75-F400-EB14-1514-3E4C5561C3E3}"/>
              </a:ext>
            </a:extLst>
          </p:cNvPr>
          <p:cNvSpPr>
            <a:spLocks noGrp="1"/>
          </p:cNvSpPr>
          <p:nvPr>
            <p:ph type="title"/>
          </p:nvPr>
        </p:nvSpPr>
        <p:spPr/>
        <p:txBody>
          <a:bodyPr>
            <a:normAutofit/>
          </a:bodyPr>
          <a:lstStyle/>
          <a:p>
            <a:pPr algn="ctr"/>
            <a:r>
              <a:rPr lang="en-US" sz="3600" b="1" dirty="0">
                <a:solidFill>
                  <a:schemeClr val="tx2"/>
                </a:solidFill>
              </a:rPr>
              <a:t>THE PROJECT PORTFOLIO PROCESS</a:t>
            </a:r>
            <a:endParaRPr lang="en-AE" sz="3600" dirty="0">
              <a:solidFill>
                <a:schemeClr val="tx2"/>
              </a:solidFill>
            </a:endParaRPr>
          </a:p>
        </p:txBody>
      </p:sp>
      <p:sp>
        <p:nvSpPr>
          <p:cNvPr id="3" name="Content Placeholder 2">
            <a:extLst>
              <a:ext uri="{FF2B5EF4-FFF2-40B4-BE49-F238E27FC236}">
                <a16:creationId xmlns:a16="http://schemas.microsoft.com/office/drawing/2014/main" id="{2E718473-ABA6-C2F5-16AC-C5982BAA245D}"/>
              </a:ext>
            </a:extLst>
          </p:cNvPr>
          <p:cNvSpPr>
            <a:spLocks noGrp="1"/>
          </p:cNvSpPr>
          <p:nvPr>
            <p:ph idx="1"/>
          </p:nvPr>
        </p:nvSpPr>
        <p:spPr/>
        <p:txBody>
          <a:bodyPr>
            <a:normAutofit/>
          </a:bodyPr>
          <a:lstStyle/>
          <a:p>
            <a:pPr>
              <a:lnSpc>
                <a:spcPct val="150000"/>
              </a:lnSpc>
            </a:pPr>
            <a:r>
              <a:rPr lang="en-US" sz="1800" b="1" dirty="0"/>
              <a:t>Derivative projects: </a:t>
            </a:r>
            <a:r>
              <a:rPr lang="en-US" sz="1800" dirty="0"/>
              <a:t>They are often meant to replace current offerings or add an extension to current offerings (lower priced version, upscale version). </a:t>
            </a:r>
          </a:p>
          <a:p>
            <a:pPr>
              <a:lnSpc>
                <a:spcPct val="150000"/>
              </a:lnSpc>
            </a:pPr>
            <a:r>
              <a:rPr lang="en-US" sz="1800" b="1" dirty="0"/>
              <a:t>Platform projects: </a:t>
            </a:r>
            <a:r>
              <a:rPr lang="en-US" sz="1800" dirty="0"/>
              <a:t>A major departures from existing offerings in terms of either the product/service itself or the process used to make and deliver it, or both. a new model of automobile</a:t>
            </a:r>
          </a:p>
          <a:p>
            <a:pPr>
              <a:lnSpc>
                <a:spcPct val="150000"/>
              </a:lnSpc>
            </a:pPr>
            <a:r>
              <a:rPr lang="en-US" sz="1800" b="1" dirty="0"/>
              <a:t>Breakthrough projects: </a:t>
            </a:r>
            <a:r>
              <a:rPr lang="en-US" sz="1800" dirty="0"/>
              <a:t>typically involve a newer technology than platform projects “disruptive”. hybrid gasoline-electric automobiles. </a:t>
            </a:r>
          </a:p>
          <a:p>
            <a:pPr>
              <a:lnSpc>
                <a:spcPct val="150000"/>
              </a:lnSpc>
            </a:pPr>
            <a:r>
              <a:rPr lang="en-US" sz="1800" b="1" dirty="0"/>
              <a:t>Research and Development (R&amp;D) projects: </a:t>
            </a:r>
            <a:r>
              <a:rPr lang="en-US" sz="1800" dirty="0"/>
              <a:t>These projects are “blue-sky,” visionary endeavors, oriented toward using newly developed technologies, or existing technologies in a new manner. </a:t>
            </a:r>
            <a:endParaRPr lang="en-AE" sz="1800" dirty="0"/>
          </a:p>
        </p:txBody>
      </p:sp>
    </p:spTree>
    <p:extLst>
      <p:ext uri="{BB962C8B-B14F-4D97-AF65-F5344CB8AC3E}">
        <p14:creationId xmlns:p14="http://schemas.microsoft.com/office/powerpoint/2010/main" val="394285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33A-9EED-C64D-AF89-CE77DB76A098}"/>
              </a:ext>
            </a:extLst>
          </p:cNvPr>
          <p:cNvSpPr>
            <a:spLocks noGrp="1"/>
          </p:cNvSpPr>
          <p:nvPr>
            <p:ph type="ctrTitle"/>
          </p:nvPr>
        </p:nvSpPr>
        <p:spPr>
          <a:xfrm>
            <a:off x="5368623" y="459739"/>
            <a:ext cx="5568950" cy="2080825"/>
          </a:xfrm>
        </p:spPr>
        <p:txBody>
          <a:bodyPr>
            <a:normAutofit/>
          </a:bodyPr>
          <a:lstStyle/>
          <a:p>
            <a:r>
              <a:rPr lang="en-AE" b="1" dirty="0"/>
              <a:t>PMP</a:t>
            </a:r>
          </a:p>
        </p:txBody>
      </p:sp>
      <p:sp>
        <p:nvSpPr>
          <p:cNvPr id="3" name="Subtitle 2">
            <a:extLst>
              <a:ext uri="{FF2B5EF4-FFF2-40B4-BE49-F238E27FC236}">
                <a16:creationId xmlns:a16="http://schemas.microsoft.com/office/drawing/2014/main" id="{E0D5A08E-B5C6-BB4C-9469-3E7D44CB34A9}"/>
              </a:ext>
            </a:extLst>
          </p:cNvPr>
          <p:cNvSpPr>
            <a:spLocks noGrp="1"/>
          </p:cNvSpPr>
          <p:nvPr>
            <p:ph type="subTitle" idx="1"/>
          </p:nvPr>
        </p:nvSpPr>
        <p:spPr>
          <a:xfrm>
            <a:off x="5524501" y="2826355"/>
            <a:ext cx="5568949" cy="2272950"/>
          </a:xfrm>
        </p:spPr>
        <p:txBody>
          <a:bodyPr>
            <a:normAutofit/>
          </a:bodyPr>
          <a:lstStyle/>
          <a:p>
            <a:endParaRPr lang="en-AE" dirty="0"/>
          </a:p>
          <a:p>
            <a:r>
              <a:rPr lang="en-AE" b="1" dirty="0"/>
              <a:t>Project Selection Methods</a:t>
            </a:r>
          </a:p>
        </p:txBody>
      </p:sp>
    </p:spTree>
    <p:extLst>
      <p:ext uri="{BB962C8B-B14F-4D97-AF65-F5344CB8AC3E}">
        <p14:creationId xmlns:p14="http://schemas.microsoft.com/office/powerpoint/2010/main" val="17315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9767-8AA3-C75C-CFEE-B5DCABD7359B}"/>
              </a:ext>
            </a:extLst>
          </p:cNvPr>
          <p:cNvSpPr>
            <a:spLocks noGrp="1"/>
          </p:cNvSpPr>
          <p:nvPr>
            <p:ph type="title"/>
          </p:nvPr>
        </p:nvSpPr>
        <p:spPr>
          <a:xfrm>
            <a:off x="635000" y="640823"/>
            <a:ext cx="3418659" cy="5583148"/>
          </a:xfrm>
        </p:spPr>
        <p:txBody>
          <a:bodyPr anchor="ctr">
            <a:normAutofit/>
          </a:bodyPr>
          <a:lstStyle/>
          <a:p>
            <a:r>
              <a:rPr lang="en-US" sz="4000" b="1" dirty="0">
                <a:latin typeface="Times New Roman" panose="02020603050405020304" pitchFamily="18" charset="0"/>
                <a:cs typeface="Times New Roman" panose="02020603050405020304" pitchFamily="18" charset="0"/>
              </a:rPr>
              <a:t>Non-numeric Selection Methods</a:t>
            </a:r>
            <a:endParaRPr lang="en-AE" sz="4000" b="1"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E9F4D234-B7C4-A1B3-4609-3FF6F07BA7E5}"/>
              </a:ext>
            </a:extLst>
          </p:cNvPr>
          <p:cNvGraphicFramePr>
            <a:graphicFrameLocks noGrp="1"/>
          </p:cNvGraphicFramePr>
          <p:nvPr>
            <p:ph idx="1"/>
          </p:nvPr>
        </p:nvGraphicFramePr>
        <p:xfrm>
          <a:off x="4560958" y="990483"/>
          <a:ext cx="6996042" cy="496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57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9767-8AA3-C75C-CFEE-B5DCABD7359B}"/>
              </a:ext>
            </a:extLst>
          </p:cNvPr>
          <p:cNvSpPr>
            <a:spLocks noGrp="1"/>
          </p:cNvSpPr>
          <p:nvPr>
            <p:ph type="title"/>
          </p:nvPr>
        </p:nvSpPr>
        <p:spPr>
          <a:xfrm>
            <a:off x="635000" y="640823"/>
            <a:ext cx="3596966" cy="5583148"/>
          </a:xfrm>
        </p:spPr>
        <p:txBody>
          <a:bodyPr anchor="ctr">
            <a:normAutofit/>
          </a:bodyPr>
          <a:lstStyle/>
          <a:p>
            <a:r>
              <a:rPr lang="en-US" sz="4000" b="1" dirty="0"/>
              <a:t>Numeric Selection Methods</a:t>
            </a:r>
            <a:endParaRPr lang="en-AE" sz="4000" b="1" dirty="0"/>
          </a:p>
        </p:txBody>
      </p:sp>
      <p:graphicFrame>
        <p:nvGraphicFramePr>
          <p:cNvPr id="5" name="Content Placeholder 2">
            <a:extLst>
              <a:ext uri="{FF2B5EF4-FFF2-40B4-BE49-F238E27FC236}">
                <a16:creationId xmlns:a16="http://schemas.microsoft.com/office/drawing/2014/main" id="{07E111F0-78BA-F1CC-D130-05379F50F2B9}"/>
              </a:ext>
            </a:extLst>
          </p:cNvPr>
          <p:cNvGraphicFramePr>
            <a:graphicFrameLocks noGrp="1"/>
          </p:cNvGraphicFramePr>
          <p:nvPr>
            <p:ph idx="1"/>
          </p:nvPr>
        </p:nvGraphicFramePr>
        <p:xfrm>
          <a:off x="4648018" y="1049311"/>
          <a:ext cx="6549634" cy="478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72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648929" y="629266"/>
            <a:ext cx="3505495" cy="1622321"/>
          </a:xfrm>
        </p:spPr>
        <p:txBody>
          <a:bodyPr>
            <a:normAutofit/>
          </a:bodyPr>
          <a:lstStyle/>
          <a:p>
            <a:r>
              <a:rPr lang="en-AE" dirty="0"/>
              <a:t>Benefit-Cost Ratio Analysis</a:t>
            </a:r>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648931" y="2438400"/>
            <a:ext cx="3505494" cy="3785419"/>
          </a:xfrm>
        </p:spPr>
        <p:txBody>
          <a:bodyPr>
            <a:normAutofit/>
          </a:bodyPr>
          <a:lstStyle/>
          <a:p>
            <a:r>
              <a:rPr lang="en-US" sz="2000" dirty="0">
                <a:latin typeface="Times New Roman" panose="02020603050405020304" pitchFamily="18" charset="0"/>
                <a:cs typeface="Times New Roman" panose="02020603050405020304" pitchFamily="18" charset="0"/>
              </a:rPr>
              <a:t>It compares the cost of executing the project to the benefit/profit that the project generates.</a:t>
            </a:r>
          </a:p>
          <a:p>
            <a:r>
              <a:rPr lang="en-AE" sz="2000" dirty="0">
                <a:latin typeface="Times New Roman" panose="02020603050405020304" pitchFamily="18" charset="0"/>
                <a:cs typeface="Times New Roman" panose="02020603050405020304" pitchFamily="18" charset="0"/>
              </a:rPr>
              <a:t>Costs are everything spent from the time the project was initiated to closure.</a:t>
            </a:r>
            <a:endParaRPr lang="en-US" sz="2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1317416-BC01-CE5E-BB57-714D14E7CE89}"/>
              </a:ext>
            </a:extLst>
          </p:cNvPr>
          <p:cNvPicPr>
            <a:picLocks noChangeAspect="1"/>
          </p:cNvPicPr>
          <p:nvPr/>
        </p:nvPicPr>
        <p:blipFill>
          <a:blip r:embed="rId3"/>
          <a:stretch>
            <a:fillRect/>
          </a:stretch>
        </p:blipFill>
        <p:spPr>
          <a:xfrm>
            <a:off x="5405862" y="1757013"/>
            <a:ext cx="6019331" cy="3340727"/>
          </a:xfrm>
          <a:prstGeom prst="rect">
            <a:avLst/>
          </a:prstGeom>
          <a:effectLst/>
        </p:spPr>
      </p:pic>
    </p:spTree>
    <p:extLst>
      <p:ext uri="{BB962C8B-B14F-4D97-AF65-F5344CB8AC3E}">
        <p14:creationId xmlns:p14="http://schemas.microsoft.com/office/powerpoint/2010/main" val="232466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630936" y="502920"/>
            <a:ext cx="3419856" cy="1463040"/>
          </a:xfrm>
        </p:spPr>
        <p:txBody>
          <a:bodyPr anchor="ctr">
            <a:normAutofit/>
          </a:bodyPr>
          <a:lstStyle/>
          <a:p>
            <a:r>
              <a:rPr lang="en-AE" sz="4800" dirty="0"/>
              <a:t>Scoring Model</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4654295" y="502920"/>
            <a:ext cx="6894576" cy="1463040"/>
          </a:xfrm>
        </p:spPr>
        <p:txBody>
          <a:bodyPr anchor="ctr">
            <a:normAutofit/>
          </a:bodyPr>
          <a:lstStyle/>
          <a:p>
            <a:pPr marL="0" indent="0">
              <a:buNone/>
            </a:pPr>
            <a:r>
              <a:rPr lang="en-US" sz="2200" dirty="0"/>
              <a:t>Allow the team to rank potential projects based on criteria such as risk level, cost, and potential financial returns.</a:t>
            </a:r>
            <a:endParaRPr lang="en-AE" sz="2200" dirty="0"/>
          </a:p>
        </p:txBody>
      </p:sp>
      <p:pic>
        <p:nvPicPr>
          <p:cNvPr id="3" name="Picture 2">
            <a:extLst>
              <a:ext uri="{FF2B5EF4-FFF2-40B4-BE49-F238E27FC236}">
                <a16:creationId xmlns:a16="http://schemas.microsoft.com/office/drawing/2014/main" id="{9CAB9E17-0303-D8D7-879E-D7D505B6DD38}"/>
              </a:ext>
            </a:extLst>
          </p:cNvPr>
          <p:cNvPicPr>
            <a:picLocks noChangeAspect="1"/>
          </p:cNvPicPr>
          <p:nvPr/>
        </p:nvPicPr>
        <p:blipFill>
          <a:blip r:embed="rId3"/>
          <a:stretch>
            <a:fillRect/>
          </a:stretch>
        </p:blipFill>
        <p:spPr>
          <a:xfrm>
            <a:off x="630936" y="2788177"/>
            <a:ext cx="10917936" cy="2964869"/>
          </a:xfrm>
          <a:prstGeom prst="rect">
            <a:avLst/>
          </a:prstGeom>
        </p:spPr>
      </p:pic>
    </p:spTree>
    <p:extLst>
      <p:ext uri="{BB962C8B-B14F-4D97-AF65-F5344CB8AC3E}">
        <p14:creationId xmlns:p14="http://schemas.microsoft.com/office/powerpoint/2010/main" val="56615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33A-9EED-C64D-AF89-CE77DB76A098}"/>
              </a:ext>
            </a:extLst>
          </p:cNvPr>
          <p:cNvSpPr>
            <a:spLocks noGrp="1"/>
          </p:cNvSpPr>
          <p:nvPr>
            <p:ph type="ctrTitle"/>
          </p:nvPr>
        </p:nvSpPr>
        <p:spPr>
          <a:xfrm>
            <a:off x="4106174" y="459739"/>
            <a:ext cx="6831399" cy="2080825"/>
          </a:xfrm>
        </p:spPr>
        <p:txBody>
          <a:bodyPr>
            <a:normAutofit/>
          </a:bodyPr>
          <a:lstStyle/>
          <a:p>
            <a:r>
              <a:rPr lang="en-AE" b="1" dirty="0"/>
              <a:t>Project Management</a:t>
            </a:r>
          </a:p>
        </p:txBody>
      </p:sp>
      <p:sp>
        <p:nvSpPr>
          <p:cNvPr id="3" name="Subtitle 2">
            <a:extLst>
              <a:ext uri="{FF2B5EF4-FFF2-40B4-BE49-F238E27FC236}">
                <a16:creationId xmlns:a16="http://schemas.microsoft.com/office/drawing/2014/main" id="{E0D5A08E-B5C6-BB4C-9469-3E7D44CB34A9}"/>
              </a:ext>
            </a:extLst>
          </p:cNvPr>
          <p:cNvSpPr>
            <a:spLocks noGrp="1"/>
          </p:cNvSpPr>
          <p:nvPr>
            <p:ph type="subTitle" idx="1"/>
          </p:nvPr>
        </p:nvSpPr>
        <p:spPr>
          <a:xfrm>
            <a:off x="4381918" y="2783812"/>
            <a:ext cx="6279910" cy="2272950"/>
          </a:xfrm>
        </p:spPr>
        <p:txBody>
          <a:bodyPr>
            <a:normAutofit/>
          </a:bodyPr>
          <a:lstStyle/>
          <a:p>
            <a:endParaRPr lang="en-AE" b="1" dirty="0"/>
          </a:p>
          <a:p>
            <a:r>
              <a:rPr lang="en-AE" b="1" dirty="0"/>
              <a:t>Chapter 1 - Introduction to Project Management</a:t>
            </a:r>
          </a:p>
        </p:txBody>
      </p:sp>
    </p:spTree>
    <p:extLst>
      <p:ext uri="{BB962C8B-B14F-4D97-AF65-F5344CB8AC3E}">
        <p14:creationId xmlns:p14="http://schemas.microsoft.com/office/powerpoint/2010/main" val="232612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4965430" y="629268"/>
            <a:ext cx="6586491" cy="1286160"/>
          </a:xfrm>
        </p:spPr>
        <p:txBody>
          <a:bodyPr anchor="b">
            <a:normAutofit/>
          </a:bodyPr>
          <a:lstStyle/>
          <a:p>
            <a:r>
              <a:rPr lang="en-AE" dirty="0"/>
              <a:t>Payback period</a:t>
            </a:r>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4965431" y="2438400"/>
            <a:ext cx="6586489" cy="3785419"/>
          </a:xfrm>
        </p:spPr>
        <p:txBody>
          <a:bodyPr>
            <a:normAutofit/>
          </a:bodyPr>
          <a:lstStyle/>
          <a:p>
            <a:r>
              <a:rPr lang="en-AE" sz="2000" dirty="0"/>
              <a:t>How long does it take earn back the cost of the entire project.</a:t>
            </a:r>
          </a:p>
          <a:p>
            <a:r>
              <a:rPr lang="en-US" sz="2000" b="1" dirty="0"/>
              <a:t>Payback Period = Initial investment / Cash flow per year</a:t>
            </a:r>
            <a:r>
              <a:rPr lang="en-US" sz="2000" dirty="0"/>
              <a:t> </a:t>
            </a:r>
          </a:p>
          <a:p>
            <a:r>
              <a:rPr lang="en-US" sz="2000" dirty="0"/>
              <a:t>For example, you have invested 1,00,000 $ with an annual payback of 20,000$. Payback Period = 1,00,000/20,000 = 5 years.</a:t>
            </a:r>
            <a:endParaRPr lang="en-AE" sz="2000" dirty="0"/>
          </a:p>
          <a:p>
            <a:pPr marL="0" indent="0">
              <a:buNone/>
            </a:pPr>
            <a:endParaRPr lang="en-AE" sz="2000" dirty="0"/>
          </a:p>
        </p:txBody>
      </p:sp>
      <p:pic>
        <p:nvPicPr>
          <p:cNvPr id="9" name="Picture 8" descr="Stock exchange numbers">
            <a:extLst>
              <a:ext uri="{FF2B5EF4-FFF2-40B4-BE49-F238E27FC236}">
                <a16:creationId xmlns:a16="http://schemas.microsoft.com/office/drawing/2014/main" id="{1438331E-FF17-6F67-C37F-376355F2BCF2}"/>
              </a:ext>
            </a:extLst>
          </p:cNvPr>
          <p:cNvPicPr>
            <a:picLocks noChangeAspect="1"/>
          </p:cNvPicPr>
          <p:nvPr/>
        </p:nvPicPr>
        <p:blipFill rotWithShape="1">
          <a:blip r:embed="rId3"/>
          <a:srcRect l="28181" r="26700" b="-1"/>
          <a:stretch/>
        </p:blipFill>
        <p:spPr>
          <a:xfrm>
            <a:off x="20" y="10"/>
            <a:ext cx="4635571" cy="6857990"/>
          </a:xfrm>
          <a:prstGeom prst="rect">
            <a:avLst/>
          </a:prstGeom>
          <a:effectLst/>
        </p:spPr>
      </p:pic>
    </p:spTree>
    <p:extLst>
      <p:ext uri="{BB962C8B-B14F-4D97-AF65-F5344CB8AC3E}">
        <p14:creationId xmlns:p14="http://schemas.microsoft.com/office/powerpoint/2010/main" val="26535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841248" y="548640"/>
            <a:ext cx="3600860" cy="5431536"/>
          </a:xfrm>
        </p:spPr>
        <p:txBody>
          <a:bodyPr>
            <a:normAutofit/>
          </a:bodyPr>
          <a:lstStyle/>
          <a:p>
            <a:r>
              <a:rPr lang="en-AE" sz="5400" dirty="0"/>
              <a:t>Discounted cash flow</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The discounted cash flow method is </a:t>
            </a:r>
            <a:r>
              <a:rPr lang="en-US" sz="2200" b="1" dirty="0"/>
              <a:t>based on the concept of the time value of money, which says that the money that an individual has now is worth more than the same amount in the future</a:t>
            </a:r>
            <a:r>
              <a:rPr lang="en-US" sz="2200" dirty="0"/>
              <a:t>. </a:t>
            </a:r>
          </a:p>
          <a:p>
            <a:pPr marL="457200" lvl="1" indent="0">
              <a:buNone/>
            </a:pPr>
            <a:r>
              <a:rPr lang="en-US" sz="2200" dirty="0"/>
              <a:t>			</a:t>
            </a:r>
          </a:p>
        </p:txBody>
      </p:sp>
    </p:spTree>
    <p:extLst>
      <p:ext uri="{BB962C8B-B14F-4D97-AF65-F5344CB8AC3E}">
        <p14:creationId xmlns:p14="http://schemas.microsoft.com/office/powerpoint/2010/main" val="308591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645064" y="525982"/>
            <a:ext cx="4282983" cy="1200361"/>
          </a:xfrm>
        </p:spPr>
        <p:txBody>
          <a:bodyPr anchor="b">
            <a:normAutofit/>
          </a:bodyPr>
          <a:lstStyle/>
          <a:p>
            <a:r>
              <a:rPr lang="en-AE" sz="3600" dirty="0"/>
              <a:t>Discounted cash flow</a:t>
            </a:r>
            <a:endParaRPr lang="en-AE" sz="3600" b="1" dirty="0"/>
          </a:p>
        </p:txBody>
      </p:sp>
      <p:sp>
        <p:nvSpPr>
          <p:cNvPr id="19"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645066" y="2031101"/>
            <a:ext cx="4282984" cy="3511943"/>
          </a:xfrm>
        </p:spPr>
        <p:txBody>
          <a:bodyPr anchor="ctr">
            <a:normAutofit/>
          </a:bodyPr>
          <a:lstStyle/>
          <a:p>
            <a:pPr marL="0" indent="0">
              <a:buNone/>
            </a:pPr>
            <a:r>
              <a:rPr lang="en-US" sz="1800" dirty="0"/>
              <a:t>It’s a method of calculating your return on investment (ROI) By looking at all of the money you expect to make from the investment and translating those returns into today’s dollars, you can decide whether the project is worthwhile.</a:t>
            </a:r>
          </a:p>
          <a:p>
            <a:pPr marL="0" indent="0">
              <a:buNone/>
            </a:pPr>
            <a:r>
              <a:rPr lang="en-US" sz="1800" dirty="0"/>
              <a:t>Is it possible that the outcome of the investment is worth more than the investment.</a:t>
            </a:r>
          </a:p>
          <a:p>
            <a:r>
              <a:rPr lang="en-US" sz="1800" dirty="0"/>
              <a:t>If NPV is &gt; 0, go ahead with the project</a:t>
            </a:r>
          </a:p>
          <a:p>
            <a:r>
              <a:rPr lang="en-US" sz="1800" dirty="0"/>
              <a:t>If NPV is &lt; 0, Dot not go ahead</a:t>
            </a:r>
            <a:endParaRPr lang="en-AE" sz="1800" dirty="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5FEEF0-2B26-3C71-CD5E-82AD56003A1A}"/>
              </a:ext>
            </a:extLst>
          </p:cNvPr>
          <p:cNvPicPr>
            <a:picLocks noChangeAspect="1"/>
          </p:cNvPicPr>
          <p:nvPr/>
        </p:nvPicPr>
        <p:blipFill>
          <a:blip r:embed="rId3"/>
          <a:stretch>
            <a:fillRect/>
          </a:stretch>
        </p:blipFill>
        <p:spPr>
          <a:xfrm>
            <a:off x="5987738" y="1743755"/>
            <a:ext cx="5628018" cy="3137619"/>
          </a:xfrm>
          <a:prstGeom prst="rect">
            <a:avLst/>
          </a:prstGeom>
        </p:spPr>
      </p:pic>
    </p:spTree>
    <p:extLst>
      <p:ext uri="{BB962C8B-B14F-4D97-AF65-F5344CB8AC3E}">
        <p14:creationId xmlns:p14="http://schemas.microsoft.com/office/powerpoint/2010/main" val="122181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838200" y="365125"/>
            <a:ext cx="10515600" cy="1325563"/>
          </a:xfrm>
        </p:spPr>
        <p:txBody>
          <a:bodyPr>
            <a:normAutofit/>
          </a:bodyPr>
          <a:lstStyle/>
          <a:p>
            <a:r>
              <a:rPr lang="en-AE" sz="5400" b="1" dirty="0"/>
              <a:t>Internal Rate of Return</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60D4802-B91B-114D-8C87-68F3395A29E5}"/>
              </a:ext>
            </a:extLst>
          </p:cNvPr>
          <p:cNvSpPr>
            <a:spLocks noGrp="1"/>
          </p:cNvSpPr>
          <p:nvPr>
            <p:ph idx="1"/>
          </p:nvPr>
        </p:nvSpPr>
        <p:spPr>
          <a:xfrm>
            <a:off x="838200" y="1929384"/>
            <a:ext cx="10515600" cy="4251960"/>
          </a:xfrm>
        </p:spPr>
        <p:txBody>
          <a:bodyPr>
            <a:normAutofit/>
          </a:bodyPr>
          <a:lstStyle/>
          <a:p>
            <a:r>
              <a:rPr lang="en-US" sz="2200" dirty="0">
                <a:latin typeface="Times New Roman" panose="02020603050405020304" pitchFamily="18" charset="0"/>
                <a:cs typeface="Times New Roman" panose="02020603050405020304" pitchFamily="18" charset="0"/>
              </a:rPr>
              <a:t>Rate of return that sets the net present value of all cash flows (both positive and negative) from the investment equal to zero.</a:t>
            </a:r>
          </a:p>
          <a:p>
            <a:r>
              <a:rPr lang="en-US" sz="2200" dirty="0">
                <a:latin typeface="Times New Roman" panose="02020603050405020304" pitchFamily="18" charset="0"/>
                <a:cs typeface="Times New Roman" panose="02020603050405020304" pitchFamily="18" charset="0"/>
              </a:rPr>
              <a:t>For example, suppose an investor needs $100,000 for a project, and the project is estimated to generate $35,000 in cash flows each year for three years. The IRR is the rate at which those future cash flows can be discounted to equal $100,000.</a:t>
            </a:r>
          </a:p>
          <a:p>
            <a:r>
              <a:rPr lang="en-US" sz="2200" dirty="0">
                <a:latin typeface="Times New Roman" panose="02020603050405020304" pitchFamily="18" charset="0"/>
                <a:cs typeface="Times New Roman" panose="02020603050405020304" pitchFamily="18" charset="0"/>
              </a:rPr>
              <a:t>Always choose the project with Highest IRR</a:t>
            </a:r>
            <a:endParaRPr lang="en-A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48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33A-9EED-C64D-AF89-CE77DB76A098}"/>
              </a:ext>
            </a:extLst>
          </p:cNvPr>
          <p:cNvSpPr>
            <a:spLocks noGrp="1"/>
          </p:cNvSpPr>
          <p:nvPr>
            <p:ph type="ctrTitle"/>
          </p:nvPr>
        </p:nvSpPr>
        <p:spPr>
          <a:xfrm>
            <a:off x="5512464" y="1808233"/>
            <a:ext cx="5568950" cy="2080825"/>
          </a:xfrm>
        </p:spPr>
        <p:txBody>
          <a:bodyPr>
            <a:normAutofit/>
          </a:bodyPr>
          <a:lstStyle/>
          <a:p>
            <a:r>
              <a:rPr lang="en-AE" sz="6600" b="1" dirty="0"/>
              <a:t>Thank You</a:t>
            </a:r>
          </a:p>
        </p:txBody>
      </p:sp>
    </p:spTree>
    <p:extLst>
      <p:ext uri="{BB962C8B-B14F-4D97-AF65-F5344CB8AC3E}">
        <p14:creationId xmlns:p14="http://schemas.microsoft.com/office/powerpoint/2010/main" val="18312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1501342" y="153148"/>
            <a:ext cx="9189316" cy="978736"/>
          </a:xfrm>
        </p:spPr>
        <p:txBody>
          <a:bodyPr>
            <a:normAutofit/>
          </a:bodyPr>
          <a:lstStyle/>
          <a:p>
            <a:pPr algn="ctr" defTabSz="914400" rtl="1" eaLnBrk="1" latinLnBrk="0" hangingPunct="1">
              <a:lnSpc>
                <a:spcPct val="100000"/>
              </a:lnSpc>
              <a:spcBef>
                <a:spcPct val="0"/>
              </a:spcBef>
              <a:buNone/>
            </a:pPr>
            <a:r>
              <a:rPr lang="en-US" b="1" dirty="0">
                <a:latin typeface="Times New Roman" panose="02020603050405020304" pitchFamily="18" charset="0"/>
                <a:cs typeface="Times New Roman" panose="02020603050405020304" pitchFamily="18" charset="0"/>
              </a:rPr>
              <a:t>Content</a:t>
            </a:r>
            <a:endParaRPr lang="en-AE"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60D4802-B91B-114D-8C87-68F3395A29E5}"/>
              </a:ext>
            </a:extLst>
          </p:cNvPr>
          <p:cNvSpPr>
            <a:spLocks noGrp="1"/>
          </p:cNvSpPr>
          <p:nvPr>
            <p:ph idx="1"/>
          </p:nvPr>
        </p:nvSpPr>
        <p:spPr>
          <a:xfrm>
            <a:off x="779447" y="1697957"/>
            <a:ext cx="10633105" cy="4040191"/>
          </a:xfrm>
        </p:spPr>
        <p:txBody>
          <a:bodyPr>
            <a:normAutofit/>
          </a:bodyPr>
          <a:lstStyle/>
          <a:p>
            <a:pPr>
              <a:lnSpc>
                <a:spcPct val="150000"/>
              </a:lnSpc>
            </a:pPr>
            <a:r>
              <a:rPr lang="en-AE" b="1" dirty="0">
                <a:latin typeface="Times New Roman" panose="02020603050405020304" pitchFamily="18" charset="0"/>
                <a:cs typeface="Times New Roman" panose="02020603050405020304" pitchFamily="18" charset="0"/>
              </a:rPr>
              <a:t>Certifying bodies and Important References</a:t>
            </a:r>
          </a:p>
          <a:p>
            <a:pPr>
              <a:lnSpc>
                <a:spcPct val="150000"/>
              </a:lnSpc>
            </a:pPr>
            <a:r>
              <a:rPr lang="en-AE" b="1" dirty="0">
                <a:latin typeface="Times New Roman" panose="02020603050405020304" pitchFamily="18" charset="0"/>
                <a:cs typeface="Times New Roman" panose="02020603050405020304" pitchFamily="18" charset="0"/>
              </a:rPr>
              <a:t>Introduction to Project Management</a:t>
            </a:r>
          </a:p>
          <a:p>
            <a:pPr>
              <a:lnSpc>
                <a:spcPct val="150000"/>
              </a:lnSpc>
            </a:pPr>
            <a:r>
              <a:rPr lang="en-AE" b="1" dirty="0">
                <a:latin typeface="Times New Roman" panose="02020603050405020304" pitchFamily="18" charset="0"/>
                <a:cs typeface="Times New Roman" panose="02020603050405020304" pitchFamily="18" charset="0"/>
              </a:rPr>
              <a:t>Project Selection Methods</a:t>
            </a:r>
          </a:p>
        </p:txBody>
      </p:sp>
    </p:spTree>
    <p:extLst>
      <p:ext uri="{BB962C8B-B14F-4D97-AF65-F5344CB8AC3E}">
        <p14:creationId xmlns:p14="http://schemas.microsoft.com/office/powerpoint/2010/main" val="111429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F815ED-FB11-3EAF-39E9-6C46DDF57E2E}"/>
              </a:ext>
            </a:extLst>
          </p:cNvPr>
          <p:cNvSpPr>
            <a:spLocks noGrp="1"/>
          </p:cNvSpPr>
          <p:nvPr>
            <p:ph type="title"/>
          </p:nvPr>
        </p:nvSpPr>
        <p:spPr>
          <a:xfrm>
            <a:off x="643467" y="640080"/>
            <a:ext cx="3096427" cy="5613236"/>
          </a:xfrm>
        </p:spPr>
        <p:txBody>
          <a:bodyPr anchor="ctr">
            <a:normAutofit/>
          </a:bodyPr>
          <a:lstStyle/>
          <a:p>
            <a:r>
              <a:rPr lang="en-AE" dirty="0">
                <a:solidFill>
                  <a:srgbClr val="FFFFFF"/>
                </a:solidFill>
              </a:rPr>
              <a:t>Certifying Bodies</a:t>
            </a:r>
          </a:p>
        </p:txBody>
      </p:sp>
      <p:sp>
        <p:nvSpPr>
          <p:cNvPr id="3" name="Content Placeholder 2">
            <a:extLst>
              <a:ext uri="{FF2B5EF4-FFF2-40B4-BE49-F238E27FC236}">
                <a16:creationId xmlns:a16="http://schemas.microsoft.com/office/drawing/2014/main" id="{3670C58F-07DE-2B32-798A-68C89375D641}"/>
              </a:ext>
            </a:extLst>
          </p:cNvPr>
          <p:cNvSpPr>
            <a:spLocks noGrp="1"/>
          </p:cNvSpPr>
          <p:nvPr>
            <p:ph idx="1"/>
          </p:nvPr>
        </p:nvSpPr>
        <p:spPr>
          <a:xfrm>
            <a:off x="4654297" y="4159101"/>
            <a:ext cx="6848715" cy="2484884"/>
          </a:xfrm>
        </p:spPr>
        <p:txBody>
          <a:bodyPr anchor="ctr">
            <a:normAutofit/>
          </a:bodyPr>
          <a:lstStyle/>
          <a:p>
            <a:pPr marL="0" indent="0" algn="ctr">
              <a:buNone/>
            </a:pPr>
            <a:r>
              <a:rPr lang="en-US" sz="3600" dirty="0">
                <a:hlinkClick r:id="rId2"/>
              </a:rPr>
              <a:t>www.pmi.org</a:t>
            </a:r>
            <a:endParaRPr lang="en-AE" sz="3600" dirty="0"/>
          </a:p>
          <a:p>
            <a:pPr marL="0" indent="0">
              <a:buNone/>
            </a:pPr>
            <a:endParaRPr lang="en-AE" sz="2000" dirty="0"/>
          </a:p>
          <a:p>
            <a:endParaRPr lang="en-AE" sz="2000" dirty="0"/>
          </a:p>
        </p:txBody>
      </p:sp>
      <p:pic>
        <p:nvPicPr>
          <p:cNvPr id="5" name="Picture 4" descr="Shape&#10;&#10;Description automatically generated with medium confidence">
            <a:extLst>
              <a:ext uri="{FF2B5EF4-FFF2-40B4-BE49-F238E27FC236}">
                <a16:creationId xmlns:a16="http://schemas.microsoft.com/office/drawing/2014/main" id="{AF739D77-FA09-9BBB-F9AE-F96B7A0D5B4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32904" y="2451652"/>
            <a:ext cx="5691499" cy="1707449"/>
          </a:xfrm>
          <a:prstGeom prst="rect">
            <a:avLst/>
          </a:prstGeom>
        </p:spPr>
      </p:pic>
    </p:spTree>
    <p:extLst>
      <p:ext uri="{BB962C8B-B14F-4D97-AF65-F5344CB8AC3E}">
        <p14:creationId xmlns:p14="http://schemas.microsoft.com/office/powerpoint/2010/main" val="113281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9E3D0-BE6E-DD6E-7F57-7422B8CDB67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Certificate</a:t>
            </a:r>
          </a:p>
        </p:txBody>
      </p:sp>
      <p:pic>
        <p:nvPicPr>
          <p:cNvPr id="5" name="Content Placeholder 4" descr="Text&#10;&#10;Description automatically generated">
            <a:extLst>
              <a:ext uri="{FF2B5EF4-FFF2-40B4-BE49-F238E27FC236}">
                <a16:creationId xmlns:a16="http://schemas.microsoft.com/office/drawing/2014/main" id="{AA22FD2C-A51B-61D8-2E13-44A4AAE2AE6C}"/>
              </a:ext>
            </a:extLst>
          </p:cNvPr>
          <p:cNvPicPr>
            <a:picLocks noGrp="1" noChangeAspect="1"/>
          </p:cNvPicPr>
          <p:nvPr>
            <p:ph idx="1"/>
          </p:nvPr>
        </p:nvPicPr>
        <p:blipFill>
          <a:blip r:embed="rId2"/>
          <a:stretch>
            <a:fillRect/>
          </a:stretch>
        </p:blipFill>
        <p:spPr>
          <a:xfrm>
            <a:off x="4777316" y="834218"/>
            <a:ext cx="6780700" cy="5187234"/>
          </a:xfrm>
          <a:prstGeom prst="rect">
            <a:avLst/>
          </a:prstGeom>
        </p:spPr>
      </p:pic>
    </p:spTree>
    <p:extLst>
      <p:ext uri="{BB962C8B-B14F-4D97-AF65-F5344CB8AC3E}">
        <p14:creationId xmlns:p14="http://schemas.microsoft.com/office/powerpoint/2010/main" val="239851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6E9D9-FAF6-AD3B-1C62-431215DA9115}"/>
              </a:ext>
            </a:extLst>
          </p:cNvPr>
          <p:cNvSpPr>
            <a:spLocks noGrp="1"/>
          </p:cNvSpPr>
          <p:nvPr>
            <p:ph type="title"/>
          </p:nvPr>
        </p:nvSpPr>
        <p:spPr>
          <a:xfrm>
            <a:off x="838200" y="365125"/>
            <a:ext cx="10515600" cy="1325563"/>
          </a:xfrm>
        </p:spPr>
        <p:txBody>
          <a:bodyPr>
            <a:normAutofit/>
          </a:bodyPr>
          <a:lstStyle/>
          <a:p>
            <a:r>
              <a:rPr lang="en-AE" sz="5400" dirty="0"/>
              <a:t>Important 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E44E08-22D1-6A10-CAB8-58065C5F2F67}"/>
              </a:ext>
            </a:extLst>
          </p:cNvPr>
          <p:cNvSpPr>
            <a:spLocks noGrp="1"/>
          </p:cNvSpPr>
          <p:nvPr>
            <p:ph idx="1"/>
          </p:nvPr>
        </p:nvSpPr>
        <p:spPr>
          <a:xfrm>
            <a:off x="838200" y="1929384"/>
            <a:ext cx="10515600" cy="4251960"/>
          </a:xfrm>
        </p:spPr>
        <p:txBody>
          <a:bodyPr>
            <a:normAutofit fontScale="92500" lnSpcReduction="20000"/>
          </a:bodyPr>
          <a:lstStyle/>
          <a:p>
            <a:pPr marL="0" indent="0">
              <a:buNone/>
            </a:pPr>
            <a:r>
              <a:rPr lang="en-AE" sz="2200" b="1" dirty="0">
                <a:latin typeface="Times New Roman" panose="02020603050405020304" pitchFamily="18" charset="0"/>
                <a:cs typeface="Times New Roman" panose="02020603050405020304" pitchFamily="18" charset="0"/>
              </a:rPr>
              <a:t>Books: </a:t>
            </a:r>
          </a:p>
          <a:p>
            <a:pPr>
              <a:lnSpc>
                <a:spcPct val="150000"/>
              </a:lnSpc>
            </a:pPr>
            <a:r>
              <a:rPr lang="en-US" sz="2200" i="0" dirty="0">
                <a:effectLst/>
                <a:latin typeface="Times New Roman" panose="02020603050405020304" pitchFamily="18" charset="0"/>
                <a:cs typeface="Times New Roman" panose="02020603050405020304" pitchFamily="18" charset="0"/>
              </a:rPr>
              <a:t>A Guide to the Project Management Body of Knowledge </a:t>
            </a:r>
            <a:r>
              <a:rPr lang="en-US" sz="2200" b="1" i="0" dirty="0">
                <a:effectLst/>
                <a:latin typeface="Times New Roman" panose="02020603050405020304" pitchFamily="18" charset="0"/>
                <a:cs typeface="Times New Roman" panose="02020603050405020304" pitchFamily="18" charset="0"/>
              </a:rPr>
              <a:t>(PMBOK® Guide) </a:t>
            </a:r>
            <a:r>
              <a:rPr lang="en-US" sz="2200" i="0" dirty="0">
                <a:effectLst/>
                <a:latin typeface="Times New Roman" panose="02020603050405020304" pitchFamily="18" charset="0"/>
                <a:cs typeface="Times New Roman" panose="02020603050405020304" pitchFamily="18" charset="0"/>
              </a:rPr>
              <a:t>– Seventh Edition and The Standard for Project Management (ENGLISH)</a:t>
            </a:r>
          </a:p>
          <a:p>
            <a:pPr>
              <a:lnSpc>
                <a:spcPct val="150000"/>
              </a:lnSpc>
            </a:pPr>
            <a:r>
              <a:rPr lang="en-US" sz="2200" b="1" i="0" dirty="0">
                <a:effectLst/>
                <a:latin typeface="Times New Roman" panose="02020603050405020304" pitchFamily="18" charset="0"/>
                <a:cs typeface="Times New Roman" panose="02020603050405020304" pitchFamily="18" charset="0"/>
              </a:rPr>
              <a:t>Agile Practice Guide </a:t>
            </a:r>
          </a:p>
          <a:p>
            <a:pPr>
              <a:lnSpc>
                <a:spcPct val="150000"/>
              </a:lnSpc>
            </a:pPr>
            <a:r>
              <a:rPr lang="en-US" sz="2200" i="0" dirty="0">
                <a:effectLst/>
                <a:latin typeface="Times New Roman" panose="02020603050405020304" pitchFamily="18" charset="0"/>
                <a:cs typeface="Times New Roman" panose="02020603050405020304" pitchFamily="18" charset="0"/>
              </a:rPr>
              <a:t>PMP Project Management Professional Exam Certification Kit: 2021 Exam Update by </a:t>
            </a:r>
            <a:r>
              <a:rPr lang="en-US" sz="2200" b="1" i="0" dirty="0">
                <a:effectLst/>
                <a:latin typeface="Times New Roman" panose="02020603050405020304" pitchFamily="18" charset="0"/>
                <a:cs typeface="Times New Roman" panose="02020603050405020304" pitchFamily="18" charset="0"/>
              </a:rPr>
              <a:t>Kim Heldman</a:t>
            </a:r>
          </a:p>
          <a:p>
            <a:pPr marL="0" indent="0">
              <a:buNone/>
            </a:pPr>
            <a:endParaRPr lang="en-US" sz="2200" b="1" i="0" dirty="0">
              <a:effectLst/>
              <a:latin typeface="Times New Roman" panose="02020603050405020304" pitchFamily="18" charset="0"/>
              <a:cs typeface="Times New Roman" panose="02020603050405020304" pitchFamily="18" charset="0"/>
            </a:endParaRPr>
          </a:p>
          <a:p>
            <a:pPr marL="0" indent="0">
              <a:buNone/>
            </a:pPr>
            <a:r>
              <a:rPr lang="en-US" sz="2200" b="1" i="0" dirty="0">
                <a:effectLst/>
                <a:latin typeface="Times New Roman" panose="02020603050405020304" pitchFamily="18" charset="0"/>
                <a:cs typeface="Times New Roman" panose="02020603050405020304" pitchFamily="18" charset="0"/>
              </a:rPr>
              <a:t>Websites:</a:t>
            </a:r>
          </a:p>
          <a:p>
            <a:r>
              <a:rPr lang="en-US" sz="2200" b="1" i="0" dirty="0">
                <a:effectLst/>
                <a:latin typeface="Times New Roman" panose="02020603050405020304" pitchFamily="18" charset="0"/>
                <a:cs typeface="Times New Roman" panose="02020603050405020304" pitchFamily="18" charset="0"/>
                <a:hlinkClick r:id="rId2"/>
              </a:rPr>
              <a:t>www.project</a:t>
            </a:r>
            <a:r>
              <a:rPr lang="en-US" sz="2200" b="1" dirty="0">
                <a:latin typeface="Times New Roman" panose="02020603050405020304" pitchFamily="18" charset="0"/>
                <a:cs typeface="Times New Roman" panose="02020603050405020304" pitchFamily="18" charset="0"/>
                <a:hlinkClick r:id="rId2"/>
              </a:rPr>
              <a:t>manager.com</a:t>
            </a:r>
            <a:endParaRPr lang="en-US" sz="2200" b="1" dirty="0">
              <a:latin typeface="Times New Roman" panose="02020603050405020304" pitchFamily="18" charset="0"/>
              <a:cs typeface="Times New Roman" panose="02020603050405020304" pitchFamily="18" charset="0"/>
            </a:endParaRPr>
          </a:p>
          <a:p>
            <a:r>
              <a:rPr lang="en-US" sz="2200" b="1" i="0" dirty="0">
                <a:effectLst/>
                <a:latin typeface="Times New Roman" panose="02020603050405020304" pitchFamily="18" charset="0"/>
                <a:cs typeface="Times New Roman" panose="02020603050405020304" pitchFamily="18" charset="0"/>
                <a:hlinkClick r:id="rId3"/>
              </a:rPr>
              <a:t>www.projectengineer.com</a:t>
            </a:r>
            <a:endParaRPr lang="en-US" sz="2200" b="1" i="0" dirty="0">
              <a:effectLst/>
              <a:latin typeface="Times New Roman" panose="02020603050405020304" pitchFamily="18" charset="0"/>
              <a:cs typeface="Times New Roman" panose="02020603050405020304" pitchFamily="18" charset="0"/>
            </a:endParaRPr>
          </a:p>
          <a:p>
            <a:pPr marL="0" indent="0">
              <a:buNone/>
            </a:pPr>
            <a:endParaRPr lang="en-US" sz="2200" b="1" i="0" dirty="0">
              <a:effectLst/>
              <a:latin typeface="Amazon Ember"/>
            </a:endParaRPr>
          </a:p>
          <a:p>
            <a:endParaRPr lang="en-AE" sz="2200" dirty="0"/>
          </a:p>
        </p:txBody>
      </p:sp>
    </p:spTree>
    <p:extLst>
      <p:ext uri="{BB962C8B-B14F-4D97-AF65-F5344CB8AC3E}">
        <p14:creationId xmlns:p14="http://schemas.microsoft.com/office/powerpoint/2010/main" val="336765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686834" y="1153572"/>
            <a:ext cx="3200400" cy="4461163"/>
          </a:xfrm>
        </p:spPr>
        <p:txBody>
          <a:bodyPr>
            <a:normAutofit/>
          </a:bodyPr>
          <a:lstStyle/>
          <a:p>
            <a:r>
              <a:rPr lang="en-AE" sz="3700" dirty="0">
                <a:solidFill>
                  <a:srgbClr val="FFFFFF"/>
                </a:solidFill>
              </a:rPr>
              <a:t>What is Project Management?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60D4802-B91B-114D-8C87-68F3395A29E5}"/>
              </a:ext>
            </a:extLst>
          </p:cNvPr>
          <p:cNvSpPr>
            <a:spLocks noGrp="1"/>
          </p:cNvSpPr>
          <p:nvPr>
            <p:ph idx="1"/>
          </p:nvPr>
        </p:nvSpPr>
        <p:spPr>
          <a:xfrm>
            <a:off x="4447308" y="591344"/>
            <a:ext cx="6906491" cy="5585619"/>
          </a:xfrm>
        </p:spPr>
        <p:txBody>
          <a:bodyPr anchor="ctr">
            <a:normAutofit/>
          </a:bodyPr>
          <a:lstStyle/>
          <a:p>
            <a:r>
              <a:rPr lang="en-AE" dirty="0"/>
              <a:t>The tools and techniques applied by Professionals throughout the porject life cycle to design, manage, and monitor project work activities and meet project requirements.</a:t>
            </a:r>
          </a:p>
          <a:p>
            <a:endParaRPr lang="en-AE" dirty="0"/>
          </a:p>
          <a:p>
            <a:r>
              <a:rPr lang="en-AE" b="1" dirty="0"/>
              <a:t>Project Managers </a:t>
            </a:r>
            <a:r>
              <a:rPr lang="en-AE" dirty="0"/>
              <a:t>are responsible of applying the tools and techniques to perform project activities and fulfil project requirements.</a:t>
            </a:r>
          </a:p>
          <a:p>
            <a:endParaRPr lang="en-AE" dirty="0"/>
          </a:p>
        </p:txBody>
      </p:sp>
    </p:spTree>
    <p:extLst>
      <p:ext uri="{BB962C8B-B14F-4D97-AF65-F5344CB8AC3E}">
        <p14:creationId xmlns:p14="http://schemas.microsoft.com/office/powerpoint/2010/main" val="201691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655C8B-4CE9-1B86-C04E-F392D5AA5A96}"/>
              </a:ext>
            </a:extLst>
          </p:cNvPr>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b="1" kern="1200" dirty="0">
                <a:solidFill>
                  <a:schemeClr val="tx1"/>
                </a:solidFill>
                <a:latin typeface="+mj-lt"/>
                <a:ea typeface="+mj-ea"/>
                <a:cs typeface="+mj-cs"/>
              </a:rPr>
              <a:t>Projects vs Operations</a:t>
            </a:r>
          </a:p>
          <a:p>
            <a:pPr algn="ctr">
              <a:lnSpc>
                <a:spcPct val="90000"/>
              </a:lnSpc>
              <a:spcBef>
                <a:spcPct val="0"/>
              </a:spcBef>
              <a:spcAft>
                <a:spcPts val="600"/>
              </a:spcAft>
            </a:pPr>
            <a:endParaRPr lang="en-US" sz="6600" b="1"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0DD81BF-6EA3-9619-BFFC-9D71F2CDA953}"/>
              </a:ext>
            </a:extLst>
          </p:cNvPr>
          <p:cNvPicPr>
            <a:picLocks noChangeAspect="1"/>
          </p:cNvPicPr>
          <p:nvPr/>
        </p:nvPicPr>
        <p:blipFill>
          <a:blip r:embed="rId2"/>
          <a:stretch>
            <a:fillRect/>
          </a:stretch>
        </p:blipFill>
        <p:spPr>
          <a:xfrm>
            <a:off x="320040" y="2679883"/>
            <a:ext cx="11548872" cy="3493530"/>
          </a:xfrm>
          <a:prstGeom prst="rect">
            <a:avLst/>
          </a:prstGeom>
        </p:spPr>
      </p:pic>
    </p:spTree>
    <p:extLst>
      <p:ext uri="{BB962C8B-B14F-4D97-AF65-F5344CB8AC3E}">
        <p14:creationId xmlns:p14="http://schemas.microsoft.com/office/powerpoint/2010/main" val="2698947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5C-DB51-FF45-8AA0-B7022B9ED06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chemeClr val="tx2"/>
                </a:solidFill>
                <a:latin typeface="+mj-lt"/>
                <a:ea typeface="+mj-ea"/>
                <a:cs typeface="+mj-cs"/>
              </a:rPr>
              <a:t>Where do Projects come from?</a:t>
            </a:r>
          </a:p>
        </p:txBody>
      </p:sp>
      <p:graphicFrame>
        <p:nvGraphicFramePr>
          <p:cNvPr id="5" name="Content Placeholder 2">
            <a:extLst>
              <a:ext uri="{FF2B5EF4-FFF2-40B4-BE49-F238E27FC236}">
                <a16:creationId xmlns:a16="http://schemas.microsoft.com/office/drawing/2014/main" id="{CE4298D6-355C-46C7-96A2-FAE5A0AA6036}"/>
              </a:ext>
            </a:extLst>
          </p:cNvPr>
          <p:cNvGraphicFramePr>
            <a:graphicFrameLocks noGrp="1"/>
          </p:cNvGraphicFramePr>
          <p:nvPr>
            <p:ph idx="1"/>
            <p:extLst>
              <p:ext uri="{D42A27DB-BD31-4B8C-83A1-F6EECF244321}">
                <p14:modId xmlns:p14="http://schemas.microsoft.com/office/powerpoint/2010/main" val="2224547293"/>
              </p:ext>
            </p:extLst>
          </p:nvPr>
        </p:nvGraphicFramePr>
        <p:xfrm>
          <a:off x="4982215" y="537330"/>
          <a:ext cx="6668792"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6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4206</TotalTime>
  <Words>1268</Words>
  <Application>Microsoft Macintosh PowerPoint</Application>
  <PresentationFormat>Widescreen</PresentationFormat>
  <Paragraphs>103</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Amazon Ember</vt:lpstr>
      <vt:lpstr>Arial</vt:lpstr>
      <vt:lpstr>Calibri</vt:lpstr>
      <vt:lpstr>Calibri Light</vt:lpstr>
      <vt:lpstr>Times New Roman</vt:lpstr>
      <vt:lpstr>Office Theme</vt:lpstr>
      <vt:lpstr>Welcome To Modern Concepts &amp; Fundamentals of Project Management </vt:lpstr>
      <vt:lpstr>Project Management</vt:lpstr>
      <vt:lpstr>Content</vt:lpstr>
      <vt:lpstr>Certifying Bodies</vt:lpstr>
      <vt:lpstr>Certificate</vt:lpstr>
      <vt:lpstr>Important References</vt:lpstr>
      <vt:lpstr>What is Project Management?</vt:lpstr>
      <vt:lpstr>PowerPoint Presentation</vt:lpstr>
      <vt:lpstr>Where do Projects come from?</vt:lpstr>
      <vt:lpstr>The three goals of a project</vt:lpstr>
      <vt:lpstr>Projects, Programs and Portofolios </vt:lpstr>
      <vt:lpstr>OPM &amp; PMO</vt:lpstr>
      <vt:lpstr>THE PROJECT PORTFOLIO PROCESS</vt:lpstr>
      <vt:lpstr>THE PROJECT PORTFOLIO PROCESS</vt:lpstr>
      <vt:lpstr>PMP</vt:lpstr>
      <vt:lpstr>Non-numeric Selection Methods</vt:lpstr>
      <vt:lpstr>Numeric Selection Methods</vt:lpstr>
      <vt:lpstr>Benefit-Cost Ratio Analysis</vt:lpstr>
      <vt:lpstr>Scoring Model</vt:lpstr>
      <vt:lpstr>Payback period</vt:lpstr>
      <vt:lpstr>Discounted cash flow</vt:lpstr>
      <vt:lpstr>Discounted cash flow</vt:lpstr>
      <vt:lpstr>Internal Rate of Return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dc:title>
  <dc:creator>Abdul Aziz Shaghlel</dc:creator>
  <cp:lastModifiedBy>Abdul Aziz Shaghlel</cp:lastModifiedBy>
  <cp:revision>40</cp:revision>
  <dcterms:created xsi:type="dcterms:W3CDTF">2022-02-16T11:27:41Z</dcterms:created>
  <dcterms:modified xsi:type="dcterms:W3CDTF">2024-02-22T10:09:29Z</dcterms:modified>
</cp:coreProperties>
</file>