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59" r:id="rId13"/>
    <p:sldId id="268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6A33B-7440-CF2C-66FC-37FFE0946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33D87-8237-FA86-E3C5-ECE436E67E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A94EF-53E6-243D-5B37-D6DD2999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E14CD-2C4C-47E7-820F-E8D74212A179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70B39-EAB1-DBD8-65F5-F89B20577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EE150-9ACD-4A72-A335-DCDC2269A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24D6-F3D3-45D7-BEDC-F7A2272004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0395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A722B-E750-B857-2BC7-27C42403F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8D5293-764A-C5CB-0FBC-1D1672361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3AC50-989B-9E2E-0313-071F2FFCB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E14CD-2C4C-47E7-820F-E8D74212A179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16DBC-4CB6-7A50-3C78-5D428941F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6B342-746E-F9F8-9DCD-6C51CD51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24D6-F3D3-45D7-BEDC-F7A2272004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65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04F67-BC83-370A-D6FB-9DC68418DB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84D54-7CB6-8A80-72DB-5883E16C9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D95DD-0986-74D2-9C79-69452B0D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E14CD-2C4C-47E7-820F-E8D74212A179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D7A45-1CB1-38F6-015B-841CE6CF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CEE86-265E-8AAB-36C9-FE6F84EEF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24D6-F3D3-45D7-BEDC-F7A2272004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079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B55A5-D018-20D2-B49B-A4E11718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0B6C1-C212-FDBB-88C2-F8BBC1D3B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119B7-FFBB-A58F-5725-1EDF86546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E14CD-2C4C-47E7-820F-E8D74212A179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40706-7AE5-DBF9-4375-3A1F71261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2802B-64DC-BEEF-F3E4-DDFAAC10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24D6-F3D3-45D7-BEDC-F7A2272004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552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EFA45-FEAA-4AE0-FC84-0D7D099D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3FBBC-5539-07D9-C29C-C1841EFDF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61BFC-40AC-D248-FEDA-D2475BE68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E14CD-2C4C-47E7-820F-E8D74212A179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3CB6E-609B-6A60-BC2B-36C205729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60389-DB34-06E5-A2EF-5A57183B6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24D6-F3D3-45D7-BEDC-F7A2272004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939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52AD8-2D2F-214C-8A97-BF286F577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7BF57-64E3-11C5-7845-EEE4DE224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7752B-76CD-5364-4FD5-EEC277CB9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31E66-6485-D52D-7A9D-5EB7E41E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E14CD-2C4C-47E7-820F-E8D74212A179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499CA6-F8E2-A67E-DEFB-76F391A8F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13233-7161-3100-A6C3-CB33CD7D7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24D6-F3D3-45D7-BEDC-F7A2272004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92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3CA22-8250-68C6-70E7-BDDFBBAA4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6DC33-6229-C98F-D39D-7DD67532E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74AC3-9E50-E5CB-81EB-FCF1A346F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DB7C62-B361-EC9F-DA7B-A192F37E79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F79FBB-F81D-6EFE-D820-FEA7D4B72A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AFCCD4-0211-0A3E-6205-F741762B7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E14CD-2C4C-47E7-820F-E8D74212A179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148098-FE9F-980B-9AA3-55CA1862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70FFD8-8FFC-57B6-C137-B72BC2581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24D6-F3D3-45D7-BEDC-F7A2272004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027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C9E0D-D1C5-8CE7-CC6D-BAD968B6C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14A33E-0660-F939-E3EB-375F14FB1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E14CD-2C4C-47E7-820F-E8D74212A179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AF99EC-BC3F-4B82-C24C-3A2D2FFF5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1A1E6E-5A6D-4F59-952A-21435D822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24D6-F3D3-45D7-BEDC-F7A2272004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678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1CB84D-CDBC-5FE1-4B1B-1B5647C84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E14CD-2C4C-47E7-820F-E8D74212A179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A86970-3D87-A574-CF78-F9266E445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6F215-1502-ACE8-3CC8-4F415253E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24D6-F3D3-45D7-BEDC-F7A2272004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595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073D7-4833-1F17-B531-BE4BB5F8B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A87EF-8348-CE26-474D-4236963DA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D1A00-8CF7-5679-74BA-C188EF9BC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E58944-D3E9-1235-7937-B40768DB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E14CD-2C4C-47E7-820F-E8D74212A179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99BD6-223B-6A69-59EC-B5CB83679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8A21F-73F3-04BD-DF3C-192E7CA07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24D6-F3D3-45D7-BEDC-F7A2272004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916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73F30-77E3-FA72-4810-651EF17DB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F231C1-893E-D36A-D579-7F7AEFF5F1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9CA49B-7AAD-7D56-46BF-6B64C5A6C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D8D7D-3FC2-1C1F-776B-328744F6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E14CD-2C4C-47E7-820F-E8D74212A179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ED18E-553A-561D-4016-4AC64F7AC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95F42-9CE5-2570-B688-FC90AD0F5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24D6-F3D3-45D7-BEDC-F7A2272004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43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A9A554-4A4C-68C3-DBC8-E5AC5B72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2BF44E-4549-E225-4B8F-54630D8F3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E5335-D911-74BC-4556-D6FC8E7601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1E14CD-2C4C-47E7-820F-E8D74212A179}" type="datetimeFigureOut">
              <a:rPr lang="fr-FR" smtClean="0"/>
              <a:t>08/06/2025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A24D7-F63D-B62B-481F-86B9623FF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85477-F0BD-C957-A854-F0F0982145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7124D6-F3D3-45D7-BEDC-F7A2272004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44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hyperlink" Target="https://www.youtube.com/watch?v=rNKT8kBNAKQ" TargetMode="External"/><Relationship Id="rId2" Type="http://schemas.openxmlformats.org/officeDocument/2006/relationships/hyperlink" Target="https://fr.airtahitinui.com/explorer-le-japo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hyperlink" Target="mailto:celinehervebazin@gmail.com?subject=Partage%20ton%20Mana%20:%20DYI%20Collecte%20ton%20Mana" TargetMode="External"/><Relationship Id="rId5" Type="http://schemas.openxmlformats.org/officeDocument/2006/relationships/hyperlink" Target="https://www.tahitirevatrek.com/activities/te-pari-a-la-journee/" TargetMode="External"/><Relationship Id="rId10" Type="http://schemas.openxmlformats.org/officeDocument/2006/relationships/image" Target="../media/image13.jpg"/><Relationship Id="rId4" Type="http://schemas.openxmlformats.org/officeDocument/2006/relationships/image" Target="../media/image8.jpeg"/><Relationship Id="rId9" Type="http://schemas.openxmlformats.org/officeDocument/2006/relationships/hyperlink" Target="https://www.youtube.com/watch?v=yiKFYTFJ_kw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the water&#10;&#10;AI-generated content may be incorrect.">
            <a:extLst>
              <a:ext uri="{FF2B5EF4-FFF2-40B4-BE49-F238E27FC236}">
                <a16:creationId xmlns:a16="http://schemas.microsoft.com/office/drawing/2014/main" id="{97C6B585-2A50-D477-57B1-3C971D70A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6" b="7301"/>
          <a:stretch>
            <a:fillRect/>
          </a:stretch>
        </p:blipFill>
        <p:spPr>
          <a:xfrm>
            <a:off x="-97972" y="0"/>
            <a:ext cx="1228997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91D3F5-6BCB-6669-D5C7-6C23F025ED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  <a:latin typeface="adelia" pitchFamily="2" charset="0"/>
              </a:rPr>
              <a:t>Collecte ton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0D8FF7-3DFD-A478-49B6-82632C70D6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Citrus Gothic" panose="00000500000000000000" pitchFamily="50" charset="0"/>
              </a:rPr>
              <a:t>MANA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1C3BBA-FA8B-E9B9-D737-F4553288E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7761" y="5599172"/>
            <a:ext cx="2557277" cy="12588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F0D29E-16A2-2B68-4E40-A5BCD3089C98}"/>
              </a:ext>
            </a:extLst>
          </p:cNvPr>
          <p:cNvSpPr txBox="1"/>
          <p:nvPr/>
        </p:nvSpPr>
        <p:spPr>
          <a:xfrm>
            <a:off x="518160" y="5905419"/>
            <a:ext cx="3894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Do It Yourself – Polynésie – ‘AVEI’A</a:t>
            </a:r>
          </a:p>
          <a:p>
            <a:r>
              <a:rPr lang="fr-FR" dirty="0">
                <a:solidFill>
                  <a:schemeClr val="bg1"/>
                </a:solidFill>
              </a:rPr>
              <a:t>©ANAMANA / </a:t>
            </a:r>
            <a:r>
              <a:rPr lang="fr-FR" u="sng" dirty="0">
                <a:solidFill>
                  <a:schemeClr val="bg1"/>
                </a:solidFill>
              </a:rPr>
              <a:t>contact@anamana.net</a:t>
            </a:r>
          </a:p>
        </p:txBody>
      </p:sp>
    </p:spTree>
    <p:extLst>
      <p:ext uri="{BB962C8B-B14F-4D97-AF65-F5344CB8AC3E}">
        <p14:creationId xmlns:p14="http://schemas.microsoft.com/office/powerpoint/2010/main" val="2935613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F79B8-74CD-5825-4B4D-D9FF097C9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01808-2AF5-E50A-2898-9255468F87F7}"/>
              </a:ext>
            </a:extLst>
          </p:cNvPr>
          <p:cNvSpPr/>
          <p:nvPr/>
        </p:nvSpPr>
        <p:spPr>
          <a:xfrm>
            <a:off x="3254829" y="5497286"/>
            <a:ext cx="2471057" cy="957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F75A6F-8EE1-58F8-D239-344BD8E35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Citrus Gothic" panose="00000500000000000000" pitchFamily="50" charset="0"/>
              </a:rPr>
              <a:t>Dessine, répète… Présente-toi</a:t>
            </a:r>
          </a:p>
        </p:txBody>
      </p:sp>
    </p:spTree>
    <p:extLst>
      <p:ext uri="{BB962C8B-B14F-4D97-AF65-F5344CB8AC3E}">
        <p14:creationId xmlns:p14="http://schemas.microsoft.com/office/powerpoint/2010/main" val="3309354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sign with a design&#10;&#10;AI-generated content may be incorrect.">
            <a:extLst>
              <a:ext uri="{FF2B5EF4-FFF2-40B4-BE49-F238E27FC236}">
                <a16:creationId xmlns:a16="http://schemas.microsoft.com/office/drawing/2014/main" id="{44400829-2541-5CB6-2B32-46D8D7033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09457" cy="691472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8D22853-2DA3-E275-0A50-A087A7FC0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r-FR" sz="3600" dirty="0">
                <a:latin typeface="adelia" pitchFamily="2" charset="0"/>
              </a:rPr>
              <a:t>Quelle est ton âme 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7C146B-1649-B73E-5917-7EBE15EFB668}"/>
              </a:ext>
            </a:extLst>
          </p:cNvPr>
          <p:cNvCxnSpPr/>
          <p:nvPr/>
        </p:nvCxnSpPr>
        <p:spPr>
          <a:xfrm>
            <a:off x="5682343" y="2362200"/>
            <a:ext cx="540000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9ACC0E-C36A-5A69-0331-BD63F9E7493D}"/>
              </a:ext>
            </a:extLst>
          </p:cNvPr>
          <p:cNvCxnSpPr/>
          <p:nvPr/>
        </p:nvCxnSpPr>
        <p:spPr>
          <a:xfrm>
            <a:off x="5682343" y="2873828"/>
            <a:ext cx="540000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6C0B9C-A72E-4173-8645-E1251D232806}"/>
              </a:ext>
            </a:extLst>
          </p:cNvPr>
          <p:cNvCxnSpPr/>
          <p:nvPr/>
        </p:nvCxnSpPr>
        <p:spPr>
          <a:xfrm>
            <a:off x="5682343" y="3396342"/>
            <a:ext cx="540000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788E57-5878-0A40-189F-B3D66BC9C674}"/>
              </a:ext>
            </a:extLst>
          </p:cNvPr>
          <p:cNvCxnSpPr/>
          <p:nvPr/>
        </p:nvCxnSpPr>
        <p:spPr>
          <a:xfrm>
            <a:off x="5682343" y="3907971"/>
            <a:ext cx="540000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BF710B-DF33-107D-6351-58DE31102667}"/>
              </a:ext>
            </a:extLst>
          </p:cNvPr>
          <p:cNvCxnSpPr/>
          <p:nvPr/>
        </p:nvCxnSpPr>
        <p:spPr>
          <a:xfrm>
            <a:off x="5682343" y="4430485"/>
            <a:ext cx="540000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30FF37-5B2C-7173-7927-291550E7C0CC}"/>
              </a:ext>
            </a:extLst>
          </p:cNvPr>
          <p:cNvCxnSpPr/>
          <p:nvPr/>
        </p:nvCxnSpPr>
        <p:spPr>
          <a:xfrm>
            <a:off x="5682343" y="4942114"/>
            <a:ext cx="540000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C87EB2-116C-08E3-1C2C-ADD4B55F3C58}"/>
              </a:ext>
            </a:extLst>
          </p:cNvPr>
          <p:cNvCxnSpPr/>
          <p:nvPr/>
        </p:nvCxnSpPr>
        <p:spPr>
          <a:xfrm>
            <a:off x="5682343" y="5442857"/>
            <a:ext cx="540000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5E6E08-8601-5210-6EA6-D28E3FE84170}"/>
              </a:ext>
            </a:extLst>
          </p:cNvPr>
          <p:cNvCxnSpPr/>
          <p:nvPr/>
        </p:nvCxnSpPr>
        <p:spPr>
          <a:xfrm>
            <a:off x="5682343" y="5965371"/>
            <a:ext cx="540000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187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DBA536-41D1-CDD5-28F9-5A8A111BDB08}"/>
              </a:ext>
            </a:extLst>
          </p:cNvPr>
          <p:cNvSpPr txBox="1"/>
          <p:nvPr/>
        </p:nvSpPr>
        <p:spPr>
          <a:xfrm>
            <a:off x="2950030" y="948922"/>
            <a:ext cx="30108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fr-FR" dirty="0"/>
              <a:t>腹切り</a:t>
            </a:r>
            <a:endParaRPr lang="fr-FR" altLang="ja-JP" dirty="0"/>
          </a:p>
          <a:p>
            <a:r>
              <a:rPr lang="fr-FR" dirty="0"/>
              <a:t>Va sur le site de Air Tahiti Nui</a:t>
            </a:r>
          </a:p>
          <a:p>
            <a:r>
              <a:rPr lang="fr-FR" dirty="0">
                <a:hlinkClick r:id="rId2"/>
              </a:rPr>
              <a:t>Et découvre leur Japon !</a:t>
            </a:r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99E61-2FC7-633A-36CB-F233F8B0D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t="3891" r="2326" b="3277"/>
          <a:stretch>
            <a:fillRect/>
          </a:stretch>
        </p:blipFill>
        <p:spPr>
          <a:xfrm rot="15151418">
            <a:off x="980191" y="598123"/>
            <a:ext cx="120254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body of water with trees in the background&#10;&#10;AI-generated content may be incorrect.">
            <a:extLst>
              <a:ext uri="{FF2B5EF4-FFF2-40B4-BE49-F238E27FC236}">
                <a16:creationId xmlns:a16="http://schemas.microsoft.com/office/drawing/2014/main" id="{E13B0B5F-AE54-8D11-6805-B982632B3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>
            <a:fillRect/>
          </a:stretch>
        </p:blipFill>
        <p:spPr>
          <a:xfrm rot="1696683">
            <a:off x="1583727" y="4265748"/>
            <a:ext cx="2560474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07EB34-E9EC-DA79-5295-1416F005AEF8}"/>
              </a:ext>
            </a:extLst>
          </p:cNvPr>
          <p:cNvSpPr txBox="1"/>
          <p:nvPr/>
        </p:nvSpPr>
        <p:spPr>
          <a:xfrm>
            <a:off x="787448" y="5340909"/>
            <a:ext cx="951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ja-JP" dirty="0"/>
              <a:t>Te Pari</a:t>
            </a:r>
          </a:p>
          <a:p>
            <a:r>
              <a:rPr lang="fr-FR" dirty="0">
                <a:hlinkClick r:id="rId5"/>
              </a:rPr>
              <a:t>Voyage.</a:t>
            </a:r>
            <a:endParaRPr lang="fr-FR" dirty="0"/>
          </a:p>
        </p:txBody>
      </p:sp>
      <p:pic>
        <p:nvPicPr>
          <p:cNvPr id="7" name="Picture 6" descr="A blue water with a mountain in the background&#10;&#10;AI-generated content may be incorrect.">
            <a:extLst>
              <a:ext uri="{FF2B5EF4-FFF2-40B4-BE49-F238E27FC236}">
                <a16:creationId xmlns:a16="http://schemas.microsoft.com/office/drawing/2014/main" id="{F6FFD611-3744-28AC-A4B3-C5726978C7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7" b="2119"/>
          <a:stretch>
            <a:fillRect/>
          </a:stretch>
        </p:blipFill>
        <p:spPr>
          <a:xfrm>
            <a:off x="4553336" y="2212839"/>
            <a:ext cx="320059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0DFC89-67C3-70B8-A5A8-7FC3E3D54273}"/>
              </a:ext>
            </a:extLst>
          </p:cNvPr>
          <p:cNvSpPr txBox="1"/>
          <p:nvPr/>
        </p:nvSpPr>
        <p:spPr>
          <a:xfrm>
            <a:off x="5271821" y="4353426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altLang="ja-JP" dirty="0">
                <a:latin typeface="adelia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Bora Bora</a:t>
            </a:r>
            <a:endParaRPr lang="fr-FR" altLang="ja-JP" dirty="0">
              <a:latin typeface="adelia" pitchFamily="2" charset="0"/>
            </a:endParaRPr>
          </a:p>
        </p:txBody>
      </p:sp>
      <p:pic>
        <p:nvPicPr>
          <p:cNvPr id="9" name="Picture 8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5AD1FEFB-6E0F-7C38-B2E2-0AF69F8A6B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" b="11431"/>
          <a:stretch>
            <a:fillRect/>
          </a:stretch>
        </p:blipFill>
        <p:spPr>
          <a:xfrm rot="813469">
            <a:off x="8454273" y="632655"/>
            <a:ext cx="320059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DD70FE-E010-B6FC-9C2A-A54D19FB95F1}"/>
              </a:ext>
            </a:extLst>
          </p:cNvPr>
          <p:cNvSpPr txBox="1"/>
          <p:nvPr/>
        </p:nvSpPr>
        <p:spPr>
          <a:xfrm>
            <a:off x="8690110" y="3059668"/>
            <a:ext cx="2220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altLang="ja-JP" dirty="0">
                <a:latin typeface="adelia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Moment de </a:t>
            </a:r>
            <a:r>
              <a:rPr lang="fr-FR" altLang="ja-JP" sz="2400" dirty="0">
                <a:latin typeface="Citrus Gothic" panose="00000500000000000000" pitchFamily="50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Haka</a:t>
            </a:r>
            <a:endParaRPr lang="fr-FR" altLang="ja-JP" dirty="0">
              <a:latin typeface="Citrus Gothic" panose="00000500000000000000" pitchFamily="50" charset="0"/>
            </a:endParaRPr>
          </a:p>
        </p:txBody>
      </p:sp>
      <p:pic>
        <p:nvPicPr>
          <p:cNvPr id="11" name="Picture 10" descr="A wooden sign with a design&#10;&#10;AI-generated content may be incorrect.">
            <a:extLst>
              <a:ext uri="{FF2B5EF4-FFF2-40B4-BE49-F238E27FC236}">
                <a16:creationId xmlns:a16="http://schemas.microsoft.com/office/drawing/2014/main" id="{4DC9712F-9AE6-0FC6-4AA0-4CC4F28532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5000">
            <a:off x="7559422" y="4483186"/>
            <a:ext cx="1456920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936ED2-AABC-444A-A058-853838292B59}"/>
              </a:ext>
            </a:extLst>
          </p:cNvPr>
          <p:cNvSpPr txBox="1"/>
          <p:nvPr/>
        </p:nvSpPr>
        <p:spPr>
          <a:xfrm>
            <a:off x="9712987" y="4985748"/>
            <a:ext cx="21082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altLang="ja-JP" dirty="0"/>
              <a:t>Qu’as-tu appris</a:t>
            </a:r>
          </a:p>
          <a:p>
            <a:pPr algn="r"/>
            <a:r>
              <a:rPr lang="fr-FR" sz="2000" b="1" dirty="0">
                <a:hlinkClick r:id="rId11"/>
              </a:rPr>
              <a:t>Partage ton Mana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145566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603E2-87D1-C3EA-FAA5-FFCE9A314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the water&#10;&#10;AI-generated content may be incorrect.">
            <a:extLst>
              <a:ext uri="{FF2B5EF4-FFF2-40B4-BE49-F238E27FC236}">
                <a16:creationId xmlns:a16="http://schemas.microsoft.com/office/drawing/2014/main" id="{6CEE56A9-4FAE-9355-DF72-977BD8A27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6" b="7301"/>
          <a:stretch>
            <a:fillRect/>
          </a:stretch>
        </p:blipFill>
        <p:spPr>
          <a:xfrm>
            <a:off x="-97972" y="0"/>
            <a:ext cx="1228997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97E7A8-9A2C-C0F3-3E03-F32720828E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bg1"/>
                </a:solidFill>
                <a:latin typeface="adelia" pitchFamily="2" charset="0"/>
              </a:rPr>
              <a:t>Maururu</a:t>
            </a:r>
            <a:r>
              <a:rPr lang="fr-FR" dirty="0">
                <a:solidFill>
                  <a:schemeClr val="bg1"/>
                </a:solidFill>
                <a:latin typeface="adelia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delia" pitchFamily="2" charset="0"/>
              </a:rPr>
              <a:t>Roa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AD1FFD-D8E9-A584-FAD9-8BCC865DC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7761" y="5599172"/>
            <a:ext cx="2557277" cy="12588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B2DD3A-0C70-C8B8-F780-ABFDA9BBFC0C}"/>
              </a:ext>
            </a:extLst>
          </p:cNvPr>
          <p:cNvSpPr txBox="1"/>
          <p:nvPr/>
        </p:nvSpPr>
        <p:spPr>
          <a:xfrm>
            <a:off x="518160" y="5905419"/>
            <a:ext cx="3894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Do It Yourself – Polynésie – ‘AVEI’A</a:t>
            </a:r>
          </a:p>
          <a:p>
            <a:r>
              <a:rPr lang="fr-FR" dirty="0">
                <a:solidFill>
                  <a:schemeClr val="bg1"/>
                </a:solidFill>
              </a:rPr>
              <a:t>©ANAMANA / </a:t>
            </a:r>
            <a:r>
              <a:rPr lang="fr-FR" u="sng" dirty="0">
                <a:solidFill>
                  <a:schemeClr val="bg1"/>
                </a:solidFill>
              </a:rPr>
              <a:t>contact@anamana.net</a:t>
            </a:r>
          </a:p>
        </p:txBody>
      </p:sp>
    </p:spTree>
    <p:extLst>
      <p:ext uri="{BB962C8B-B14F-4D97-AF65-F5344CB8AC3E}">
        <p14:creationId xmlns:p14="http://schemas.microsoft.com/office/powerpoint/2010/main" val="2550363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A8C31-F1DB-DB39-2807-FF38BDE92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Citrus Gothic" panose="00000500000000000000" pitchFamily="50" charset="0"/>
              </a:rPr>
              <a:t>Carnet MANA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BCECA-85F5-F408-22E4-B3180AF8C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8793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1600" dirty="0"/>
              <a:t>Ce carnet à imprimer te fait travailler sur cinq points conscients, inconscients… profondément MANA. Laisse-toi porter par les exercices et prends le temps de collecter ton mana, comme dans un jeu vidéo, comme dans un chemin initiatique, comme… C’est un mystère. La règle : rester </a:t>
            </a:r>
            <a:r>
              <a:rPr lang="fr-FR" sz="1600" dirty="0" err="1"/>
              <a:t>deconnecté</a:t>
            </a:r>
            <a:r>
              <a:rPr lang="fr-FR" sz="1600" dirty="0"/>
              <a:t> des médias (Internet, téléphone, écran) jusqu’à la fin de l’exercice où tu pourras utiliser Internet pour te reconnecter à la </a:t>
            </a:r>
            <a:r>
              <a:rPr lang="fr-FR" sz="1600" dirty="0" err="1"/>
              <a:t>co</a:t>
            </a:r>
            <a:r>
              <a:rPr lang="fr-FR" sz="1600" dirty="0"/>
              <a:t>-naissance.</a:t>
            </a:r>
          </a:p>
          <a:p>
            <a:pPr marL="0" indent="0" algn="just">
              <a:buNone/>
            </a:pPr>
            <a:endParaRPr lang="fr-FR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756391-5E75-36F2-3544-D3E0E1819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42" y="2831186"/>
            <a:ext cx="203687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8A291379-EFA0-CA30-D928-F1D5C4AC4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5" t="41979" r="29854" b="41431"/>
          <a:stretch>
            <a:fillRect/>
          </a:stretch>
        </p:blipFill>
        <p:spPr>
          <a:xfrm>
            <a:off x="3423587" y="3350996"/>
            <a:ext cx="2830549" cy="162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532811-418B-5A04-FEF1-E4234ED9327A}"/>
              </a:ext>
            </a:extLst>
          </p:cNvPr>
          <p:cNvSpPr txBox="1"/>
          <p:nvPr/>
        </p:nvSpPr>
        <p:spPr>
          <a:xfrm>
            <a:off x="6682912" y="2997761"/>
            <a:ext cx="4551146" cy="254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1600" dirty="0">
                <a:latin typeface="adelia" pitchFamily="2" charset="0"/>
              </a:rPr>
              <a:t>Le manu est un symbole sacré du </a:t>
            </a:r>
          </a:p>
          <a:p>
            <a:pPr algn="ctr">
              <a:lnSpc>
                <a:spcPct val="200000"/>
              </a:lnSpc>
            </a:pPr>
            <a:r>
              <a:rPr lang="fr-FR" sz="1600" dirty="0">
                <a:latin typeface="adelia" pitchFamily="2" charset="0"/>
              </a:rPr>
              <a:t>tatouage polynésien à la fois oiseau</a:t>
            </a:r>
          </a:p>
          <a:p>
            <a:pPr algn="ctr">
              <a:lnSpc>
                <a:spcPct val="200000"/>
              </a:lnSpc>
            </a:pPr>
            <a:r>
              <a:rPr lang="fr-FR" sz="1600" dirty="0">
                <a:latin typeface="adelia" pitchFamily="2" charset="0"/>
              </a:rPr>
              <a:t>et esprit, il montre la voie dans la</a:t>
            </a:r>
          </a:p>
          <a:p>
            <a:pPr algn="ctr">
              <a:lnSpc>
                <a:spcPct val="200000"/>
              </a:lnSpc>
            </a:pPr>
            <a:r>
              <a:rPr lang="fr-FR" sz="1600" dirty="0">
                <a:latin typeface="adelia" pitchFamily="2" charset="0"/>
              </a:rPr>
              <a:t>direction visible et invisible que le ciel</a:t>
            </a:r>
          </a:p>
          <a:p>
            <a:pPr algn="ctr">
              <a:lnSpc>
                <a:spcPct val="200000"/>
              </a:lnSpc>
            </a:pPr>
            <a:r>
              <a:rPr lang="fr-FR" sz="1600" dirty="0">
                <a:latin typeface="adelia" pitchFamily="2" charset="0"/>
              </a:rPr>
              <a:t>laisse se découvrir et découvrir.</a:t>
            </a:r>
          </a:p>
        </p:txBody>
      </p:sp>
      <p:pic>
        <p:nvPicPr>
          <p:cNvPr id="10" name="Picture 9" descr="A black and white background with a black border&#10;&#10;AI-generated content may be incorrect.">
            <a:extLst>
              <a:ext uri="{FF2B5EF4-FFF2-40B4-BE49-F238E27FC236}">
                <a16:creationId xmlns:a16="http://schemas.microsoft.com/office/drawing/2014/main" id="{18E80BD9-2552-1A07-5B23-C6F9CACAA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83"/>
          <a:stretch>
            <a:fillRect/>
          </a:stretch>
        </p:blipFill>
        <p:spPr>
          <a:xfrm rot="5400000">
            <a:off x="5796097" y="3331762"/>
            <a:ext cx="599807" cy="597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7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98D7E-FF58-FEA8-8DB1-7E28E3549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fr-FR" dirty="0"/>
              <a:t>腹切り</a:t>
            </a:r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A7A790-9A61-E6F3-1A33-0570A60BE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t="3891" r="2326" b="3277"/>
          <a:stretch>
            <a:fillRect/>
          </a:stretch>
        </p:blipFill>
        <p:spPr>
          <a:xfrm rot="15151418">
            <a:off x="1349254" y="-105644"/>
            <a:ext cx="2232720" cy="4010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CAF64A8-4135-A0F1-B640-55BDA5A02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2541"/>
            <a:ext cx="566142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7C94BF-875F-F8A8-A200-140E22D9D218}"/>
              </a:ext>
            </a:extLst>
          </p:cNvPr>
          <p:cNvSpPr txBox="1"/>
          <p:nvPr/>
        </p:nvSpPr>
        <p:spPr>
          <a:xfrm>
            <a:off x="621551" y="4528458"/>
            <a:ext cx="36881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Médite CINQ minutes</a:t>
            </a:r>
          </a:p>
          <a:p>
            <a:pPr algn="ctr"/>
            <a:r>
              <a:rPr lang="fr-FR" dirty="0"/>
              <a:t>avec la main sur le ventre.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Utilise un chronomètre ou un réveil </a:t>
            </a:r>
          </a:p>
          <a:p>
            <a:pPr algn="ctr"/>
            <a:r>
              <a:rPr lang="fr-FR" dirty="0"/>
              <a:t>si nécessaire.</a:t>
            </a:r>
          </a:p>
        </p:txBody>
      </p:sp>
    </p:spTree>
    <p:extLst>
      <p:ext uri="{BB962C8B-B14F-4D97-AF65-F5344CB8AC3E}">
        <p14:creationId xmlns:p14="http://schemas.microsoft.com/office/powerpoint/2010/main" val="1411021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3D98-159F-B307-1819-90FD3DEF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fr-FR" dirty="0"/>
              <a:t>腹切り</a:t>
            </a:r>
            <a:r>
              <a:rPr lang="fr-FR" altLang="ja-JP" dirty="0"/>
              <a:t>- HARA HIKI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BAA73-AD23-89E5-0FFF-EAA77F15E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latin typeface="Aptos Light" panose="020B0004020202020204" pitchFamily="34" charset="0"/>
              </a:rPr>
              <a:t>Tu viens de te reconnecter à ton ventre HARA en Japonais.</a:t>
            </a:r>
          </a:p>
          <a:p>
            <a:pPr marL="0" indent="0" algn="ctr">
              <a:buNone/>
            </a:pPr>
            <a:r>
              <a:rPr lang="fr-FR" sz="2000" dirty="0">
                <a:latin typeface="Aptos Light" panose="020B0004020202020204" pitchFamily="34" charset="0"/>
              </a:rPr>
              <a:t>Ecris tes ressentis.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0E6C51-4304-87A5-FB24-542CB87378EC}"/>
              </a:ext>
            </a:extLst>
          </p:cNvPr>
          <p:cNvCxnSpPr/>
          <p:nvPr/>
        </p:nvCxnSpPr>
        <p:spPr>
          <a:xfrm>
            <a:off x="740229" y="3222172"/>
            <a:ext cx="10189028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0CC52D-52C8-5FB1-9B2C-910E32AA010A}"/>
              </a:ext>
            </a:extLst>
          </p:cNvPr>
          <p:cNvCxnSpPr/>
          <p:nvPr/>
        </p:nvCxnSpPr>
        <p:spPr>
          <a:xfrm>
            <a:off x="740229" y="3733800"/>
            <a:ext cx="10189028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43B39F-1417-1BD8-BAAF-5FA17E7DD0C3}"/>
              </a:ext>
            </a:extLst>
          </p:cNvPr>
          <p:cNvCxnSpPr/>
          <p:nvPr/>
        </p:nvCxnSpPr>
        <p:spPr>
          <a:xfrm>
            <a:off x="740229" y="4256314"/>
            <a:ext cx="10189028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5F25F3-C050-8776-A9E1-9EB0FF205849}"/>
              </a:ext>
            </a:extLst>
          </p:cNvPr>
          <p:cNvCxnSpPr/>
          <p:nvPr/>
        </p:nvCxnSpPr>
        <p:spPr>
          <a:xfrm>
            <a:off x="740229" y="4767943"/>
            <a:ext cx="10189028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71A804-B62A-1CF9-DA88-473511D5733A}"/>
              </a:ext>
            </a:extLst>
          </p:cNvPr>
          <p:cNvCxnSpPr/>
          <p:nvPr/>
        </p:nvCxnSpPr>
        <p:spPr>
          <a:xfrm>
            <a:off x="740229" y="5290457"/>
            <a:ext cx="10189028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1A46DC-DCB4-F11F-B189-1586D9BF706E}"/>
              </a:ext>
            </a:extLst>
          </p:cNvPr>
          <p:cNvCxnSpPr/>
          <p:nvPr/>
        </p:nvCxnSpPr>
        <p:spPr>
          <a:xfrm>
            <a:off x="740229" y="5802086"/>
            <a:ext cx="10189028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617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ody of water with trees in the background&#10;&#10;AI-generated content may be incorrect.">
            <a:extLst>
              <a:ext uri="{FF2B5EF4-FFF2-40B4-BE49-F238E27FC236}">
                <a16:creationId xmlns:a16="http://schemas.microsoft.com/office/drawing/2014/main" id="{BDF6E614-ABB7-75C7-767A-A4C471A73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81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F086B-610F-C125-FEE2-E88A3F4F5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F34E-8D10-8F64-93B9-F330B69DA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altLang="ja-JP" dirty="0">
                <a:latin typeface="Citrus Gothic" panose="00000500000000000000" pitchFamily="50" charset="0"/>
              </a:rPr>
              <a:t>Pars marcher</a:t>
            </a:r>
            <a:endParaRPr lang="fr-FR" dirty="0">
              <a:latin typeface="Citrus Gothic" panose="000005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2A149-CB28-8B17-DAED-CD1D9F0D97B2}"/>
              </a:ext>
            </a:extLst>
          </p:cNvPr>
          <p:cNvSpPr txBox="1"/>
          <p:nvPr/>
        </p:nvSpPr>
        <p:spPr>
          <a:xfrm>
            <a:off x="256618" y="4528458"/>
            <a:ext cx="44180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Si tu ne peux pas sortir</a:t>
            </a:r>
          </a:p>
          <a:p>
            <a:pPr algn="ctr"/>
            <a:r>
              <a:rPr lang="fr-FR" dirty="0"/>
              <a:t>(milieu urbain, chaleur, froid)</a:t>
            </a:r>
          </a:p>
          <a:p>
            <a:pPr algn="ctr"/>
            <a:r>
              <a:rPr lang="fr-FR" dirty="0"/>
              <a:t>Mets toi debout</a:t>
            </a:r>
          </a:p>
          <a:p>
            <a:pPr algn="ctr"/>
            <a:r>
              <a:rPr lang="fr-FR" dirty="0"/>
              <a:t>et marche sur place en fermant les yeux</a:t>
            </a:r>
          </a:p>
          <a:p>
            <a:pPr algn="ctr"/>
            <a:r>
              <a:rPr lang="fr-FR" dirty="0"/>
              <a:t>pendant cinq minutes.</a:t>
            </a:r>
          </a:p>
          <a:p>
            <a:pPr algn="ctr"/>
            <a:r>
              <a:rPr lang="fr-FR" dirty="0"/>
              <a:t>Mets une musique de nature si nécessaire.</a:t>
            </a:r>
          </a:p>
        </p:txBody>
      </p:sp>
    </p:spTree>
    <p:extLst>
      <p:ext uri="{BB962C8B-B14F-4D97-AF65-F5344CB8AC3E}">
        <p14:creationId xmlns:p14="http://schemas.microsoft.com/office/powerpoint/2010/main" val="3019740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water with a mountain in the background&#10;&#10;AI-generated content may be incorrect.">
            <a:extLst>
              <a:ext uri="{FF2B5EF4-FFF2-40B4-BE49-F238E27FC236}">
                <a16:creationId xmlns:a16="http://schemas.microsoft.com/office/drawing/2014/main" id="{D4941902-50C2-8AB7-50B8-6B07B93C3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7" b="21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3B3A01A-C8F3-ADDC-0800-DF4473080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  <a:latin typeface="adelia" pitchFamily="2" charset="0"/>
              </a:rPr>
              <a:t>Danse</a:t>
            </a:r>
          </a:p>
        </p:txBody>
      </p:sp>
      <p:pic>
        <p:nvPicPr>
          <p:cNvPr id="5" name="E potii">
            <a:hlinkClick r:id="" action="ppaction://media"/>
            <a:extLst>
              <a:ext uri="{FF2B5EF4-FFF2-40B4-BE49-F238E27FC236}">
                <a16:creationId xmlns:a16="http://schemas.microsoft.com/office/drawing/2014/main" id="{1718C1F5-D617-D3AC-88EF-C6A5EE9F9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5263696"/>
            <a:ext cx="487363" cy="4873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7038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9BDEA6C9-55FF-D30C-764D-9224126A2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" b="1143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B543A2C-2D0E-B4B3-BBE1-1ED0B13009F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altLang="ja-JP" dirty="0">
                <a:solidFill>
                  <a:schemeClr val="bg1"/>
                </a:solidFill>
                <a:latin typeface="adelia" pitchFamily="2" charset="0"/>
              </a:rPr>
              <a:t>Dessine ton haka</a:t>
            </a:r>
            <a:endParaRPr lang="fr-FR" dirty="0">
              <a:solidFill>
                <a:schemeClr val="bg1"/>
              </a:solidFill>
              <a:latin typeface="adel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766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S MAORIS ET LE HAKA, un peuple méconnu, une culture ancestrale - TIPANIE  POLYNESIA TOPICS">
            <a:extLst>
              <a:ext uri="{FF2B5EF4-FFF2-40B4-BE49-F238E27FC236}">
                <a16:creationId xmlns:a16="http://schemas.microsoft.com/office/drawing/2014/main" id="{403E5DD5-D127-1413-D2F1-6B019DE86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2" y="489857"/>
            <a:ext cx="55626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559D03-DB16-0561-F275-E366D455EDA8}"/>
              </a:ext>
            </a:extLst>
          </p:cNvPr>
          <p:cNvSpPr/>
          <p:nvPr/>
        </p:nvSpPr>
        <p:spPr>
          <a:xfrm>
            <a:off x="3254829" y="5497286"/>
            <a:ext cx="2471057" cy="957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EF9F45-0AD4-CF27-405C-34CE8109810F}"/>
              </a:ext>
            </a:extLst>
          </p:cNvPr>
          <p:cNvSpPr txBox="1"/>
          <p:nvPr/>
        </p:nvSpPr>
        <p:spPr>
          <a:xfrm>
            <a:off x="6723295" y="1166842"/>
            <a:ext cx="459106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Dessiner son HAKA</a:t>
            </a:r>
          </a:p>
          <a:p>
            <a:pPr algn="ctr"/>
            <a:r>
              <a:rPr lang="fr-FR" dirty="0"/>
              <a:t>C’est dessiner un art sacré.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C’est dessiner son identité.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C’est inscrire le mouvement </a:t>
            </a:r>
          </a:p>
          <a:p>
            <a:pPr algn="ctr"/>
            <a:r>
              <a:rPr lang="fr-FR" dirty="0"/>
              <a:t>de tes corps.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Prends le temps de choisir cinq postures.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Prends le temps de les dessiner.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Prends le temps de le danser, l’inspirer</a:t>
            </a:r>
          </a:p>
          <a:p>
            <a:pPr algn="ctr"/>
            <a:r>
              <a:rPr lang="fr-FR" dirty="0"/>
              <a:t>et le présenter à l’invisible qui t’observe.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Prononce une intention quand tu as terminé.</a:t>
            </a:r>
          </a:p>
        </p:txBody>
      </p:sp>
    </p:spTree>
    <p:extLst>
      <p:ext uri="{BB962C8B-B14F-4D97-AF65-F5344CB8AC3E}">
        <p14:creationId xmlns:p14="http://schemas.microsoft.com/office/powerpoint/2010/main" val="3788634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342</Words>
  <Application>Microsoft Office PowerPoint</Application>
  <PresentationFormat>Widescreen</PresentationFormat>
  <Paragraphs>59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adelia</vt:lpstr>
      <vt:lpstr>Aptos</vt:lpstr>
      <vt:lpstr>Aptos Display</vt:lpstr>
      <vt:lpstr>Aptos Light</vt:lpstr>
      <vt:lpstr>Arial</vt:lpstr>
      <vt:lpstr>Citrus Gothic</vt:lpstr>
      <vt:lpstr>Office Theme</vt:lpstr>
      <vt:lpstr>Collecte ton</vt:lpstr>
      <vt:lpstr>Carnet MANA</vt:lpstr>
      <vt:lpstr>腹切り</vt:lpstr>
      <vt:lpstr>腹切り- HARA HIKI</vt:lpstr>
      <vt:lpstr>PowerPoint Presentation</vt:lpstr>
      <vt:lpstr>Pars marcher</vt:lpstr>
      <vt:lpstr>Danse</vt:lpstr>
      <vt:lpstr>PowerPoint Presentation</vt:lpstr>
      <vt:lpstr>PowerPoint Presentation</vt:lpstr>
      <vt:lpstr>Dessine, répète… Présente-toi</vt:lpstr>
      <vt:lpstr>Quelle est ton âme ?</vt:lpstr>
      <vt:lpstr>PowerPoint Presentation</vt:lpstr>
      <vt:lpstr>Maururu Roa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Jean Marie COMPERE</dc:creator>
  <cp:lastModifiedBy>Jean Marie COMPERE</cp:lastModifiedBy>
  <cp:revision>1</cp:revision>
  <dcterms:created xsi:type="dcterms:W3CDTF">2025-06-08T10:08:21Z</dcterms:created>
  <dcterms:modified xsi:type="dcterms:W3CDTF">2025-06-08T11:28:33Z</dcterms:modified>
</cp:coreProperties>
</file>