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xt" ContentType="smarticons/tex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7"/>
  </p:notesMasterIdLst>
  <p:sldIdLst>
    <p:sldId id="367" r:id="rId2"/>
    <p:sldId id="368" r:id="rId3"/>
    <p:sldId id="385" r:id="rId4"/>
    <p:sldId id="391" r:id="rId5"/>
    <p:sldId id="366" r:id="rId6"/>
  </p:sldIdLst>
  <p:sldSz cx="12192000" cy="6858000"/>
  <p:notesSz cx="6858000" cy="9144000"/>
  <p:embeddedFontLst>
    <p:embeddedFont>
      <p:font typeface="Aptos Black" panose="020B0004020202020204" pitchFamily="34" charset="0"/>
      <p:bold r:id="rId8"/>
      <p:boldItalic r:id="rId9"/>
    </p:embeddedFont>
    <p:embeddedFont>
      <p:font typeface="Aptos ExtraBold" panose="020B0004020202020204" pitchFamily="34" charset="0"/>
      <p:bold r:id="rId10"/>
      <p:boldItalic r:id="rId11"/>
    </p:embeddedFont>
    <p:embeddedFont>
      <p:font typeface="Aptos Light" panose="020B0004020202020204" pitchFamily="34" charset="0"/>
      <p:regular r:id="rId12"/>
      <p:italic r:id="rId13"/>
    </p:embeddedFont>
    <p:embeddedFont>
      <p:font typeface="Aptos Narrow" panose="020B0004020202020204" pitchFamily="34" charset="0"/>
      <p:regular r:id="rId14"/>
      <p:bold r:id="rId15"/>
      <p:italic r:id="rId16"/>
      <p:boldItalic r:id="rId17"/>
    </p:embeddedFont>
    <p:embeddedFont>
      <p:font typeface="Aptos SemiBold" panose="020B0004020202020204" pitchFamily="34" charset="0"/>
      <p:bold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etting Started" id="{3DBCA826-1977-4391-8BBA-181241687E09}">
          <p14:sldIdLst>
            <p14:sldId id="367"/>
          </p14:sldIdLst>
        </p14:section>
        <p14:section name="9-pointed Superstar SmartIcon" id="{60899838-83F4-4EE5-B0FF-7AD3CC93E2FC}">
          <p14:sldIdLst>
            <p14:sldId id="368"/>
            <p14:sldId id="385"/>
          </p14:sldIdLst>
        </p14:section>
        <p14:section name="More Info" id="{A3EDD272-81D9-4CE1-B914-A5F1221771BF}">
          <p14:sldIdLst>
            <p14:sldId id="391"/>
            <p14:sldId id="3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11A8"/>
    <a:srgbClr val="261F1F"/>
    <a:srgbClr val="F2CF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92" autoAdjust="0"/>
    <p:restoredTop sz="96608" autoAdjust="0"/>
  </p:normalViewPr>
  <p:slideViewPr>
    <p:cSldViewPr snapToGrid="0">
      <p:cViewPr varScale="1">
        <p:scale>
          <a:sx n="97" d="100"/>
          <a:sy n="97" d="100"/>
        </p:scale>
        <p:origin x="156"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tableStyles" Target="tableStyles.xml"/><Relationship Id="rId999" Type="http://schemas.openxmlformats.org/officeDocument/2006/relationships/txt" Target="smarticons/SmartIcons_EULA.txt"/><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0B3FD1-94AD-43CC-801A-3506C877EEBA}" type="datetimeFigureOut">
              <a:rPr lang="en-US" smtClean="0"/>
              <a:t>9/14/2025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8FA907-4575-42C2-886F-D6C34A64650A}" type="slidenum">
              <a:rPr lang="en-US" smtClean="0"/>
              <a:t>‹#›</a:t>
            </a:fld>
            <a:endParaRPr lang="en-US"/>
          </a:p>
        </p:txBody>
      </p:sp>
    </p:spTree>
    <p:extLst>
      <p:ext uri="{BB962C8B-B14F-4D97-AF65-F5344CB8AC3E}">
        <p14:creationId xmlns:p14="http://schemas.microsoft.com/office/powerpoint/2010/main" val="858442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1F1E0-3FFA-DE35-3E23-E339BC369516}"/>
              </a:ext>
            </a:extLst>
          </p:cNvPr>
          <p:cNvSpPr>
            <a:spLocks noGrp="1"/>
          </p:cNvSpPr>
          <p:nvPr>
            <p:ph type="title"/>
          </p:nvPr>
        </p:nvSpPr>
        <p:spPr>
          <a:xfrm>
            <a:off x="838200" y="254806"/>
            <a:ext cx="10515600" cy="736932"/>
          </a:xfrm>
        </p:spPr>
        <p:txBody>
          <a:bodyPr/>
          <a:lstStyle>
            <a:lvl1pPr algn="ctr">
              <a:defRPr>
                <a:latin typeface="Aptos Black" panose="020B0004020202020204" pitchFamily="34" charset="0"/>
              </a:defRPr>
            </a:lvl1pPr>
          </a:lstStyle>
          <a:p>
            <a:r>
              <a:rPr lang="en-US"/>
              <a:t>Click to edit Master title style</a:t>
            </a:r>
          </a:p>
        </p:txBody>
      </p:sp>
      <p:sp>
        <p:nvSpPr>
          <p:cNvPr id="3" name="Date Placeholder 2">
            <a:extLst>
              <a:ext uri="{FF2B5EF4-FFF2-40B4-BE49-F238E27FC236}">
                <a16:creationId xmlns:a16="http://schemas.microsoft.com/office/drawing/2014/main" id="{639FA660-EC13-0642-893D-9333F9EE6403}"/>
              </a:ext>
            </a:extLst>
          </p:cNvPr>
          <p:cNvSpPr>
            <a:spLocks noGrp="1"/>
          </p:cNvSpPr>
          <p:nvPr>
            <p:ph type="dt" sz="half" idx="10"/>
          </p:nvPr>
        </p:nvSpPr>
        <p:spPr/>
        <p:txBody>
          <a:bodyPr/>
          <a:lstStyle/>
          <a:p>
            <a:fld id="{49F3ED0B-74C6-49A3-B1E9-EA3D2D8C48EE}" type="datetimeFigureOut">
              <a:rPr lang="en-US" smtClean="0"/>
              <a:t>9/14/2025</a:t>
            </a:fld>
            <a:endParaRPr lang="en-US"/>
          </a:p>
        </p:txBody>
      </p:sp>
      <p:sp>
        <p:nvSpPr>
          <p:cNvPr id="4" name="Footer Placeholder 3">
            <a:extLst>
              <a:ext uri="{FF2B5EF4-FFF2-40B4-BE49-F238E27FC236}">
                <a16:creationId xmlns:a16="http://schemas.microsoft.com/office/drawing/2014/main" id="{5E9BE239-2E18-0035-EADE-5DFFFCA76A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AD62D4F-7D39-6E06-7A13-CF7043A8FF8E}"/>
              </a:ext>
            </a:extLst>
          </p:cNvPr>
          <p:cNvSpPr>
            <a:spLocks noGrp="1"/>
          </p:cNvSpPr>
          <p:nvPr>
            <p:ph type="sldNum" sz="quarter" idx="12"/>
          </p:nvPr>
        </p:nvSpPr>
        <p:spPr/>
        <p:txBody>
          <a:bodyPr/>
          <a:lstStyle/>
          <a:p>
            <a:fld id="{9CA86C3E-26CB-4B55-8D11-8A96DDAB6EE6}" type="slidenum">
              <a:rPr lang="en-US" smtClean="0"/>
              <a:t>‹#›</a:t>
            </a:fld>
            <a:endParaRPr lang="en-US"/>
          </a:p>
        </p:txBody>
      </p:sp>
    </p:spTree>
    <p:extLst>
      <p:ext uri="{BB962C8B-B14F-4D97-AF65-F5344CB8AC3E}">
        <p14:creationId xmlns:p14="http://schemas.microsoft.com/office/powerpoint/2010/main" val="490280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tandar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70AD46-74F7-2FA7-F0CE-2DEECBF3DE41}"/>
              </a:ext>
            </a:extLst>
          </p:cNvPr>
          <p:cNvSpPr>
            <a:spLocks noGrp="1"/>
          </p:cNvSpPr>
          <p:nvPr>
            <p:ph type="title"/>
          </p:nvPr>
        </p:nvSpPr>
        <p:spPr>
          <a:xfrm rot="10800000">
            <a:off x="0" y="0"/>
            <a:ext cx="12192000" cy="564453"/>
          </a:xfrm>
          <a:prstGeom prst="round2SameRect">
            <a:avLst>
              <a:gd name="adj1" fmla="val 12500"/>
              <a:gd name="adj2" fmla="val 0"/>
            </a:avLst>
          </a:prstGeom>
          <a:solidFill>
            <a:srgbClr val="404040"/>
          </a:solidFill>
          <a:effectLst>
            <a:outerShdw blurRad="50800" dist="38100" dir="2700000" algn="tl" rotWithShape="0">
              <a:prstClr val="black">
                <a:alpha val="40000"/>
              </a:prstClr>
            </a:outerShdw>
          </a:effectLst>
        </p:spPr>
        <p:txBody>
          <a:bodyPr rot="-10800000">
            <a:noAutofit/>
          </a:bodyPr>
          <a:lstStyle>
            <a:lvl1pPr algn="ctr">
              <a:defRPr sz="2000" spc="-100" baseline="0">
                <a:solidFill>
                  <a:schemeClr val="bg1"/>
                </a:solidFill>
                <a:latin typeface="Aptos Light" panose="020B0004020202020204" pitchFamily="34" charset="0"/>
              </a:defRPr>
            </a:lvl1pPr>
          </a:lstStyle>
          <a:p>
            <a:r>
              <a:rPr lang="en-US" dirty="0"/>
              <a:t>CLICK TO EDIT MASTER TITLE STYLE</a:t>
            </a:r>
          </a:p>
        </p:txBody>
      </p:sp>
      <p:sp>
        <p:nvSpPr>
          <p:cNvPr id="11" name="Footer Placeholder 10">
            <a:extLst>
              <a:ext uri="{FF2B5EF4-FFF2-40B4-BE49-F238E27FC236}">
                <a16:creationId xmlns:a16="http://schemas.microsoft.com/office/drawing/2014/main" id="{1F70C06D-2F16-5C2F-50D4-51571902243D}"/>
              </a:ext>
            </a:extLst>
          </p:cNvPr>
          <p:cNvSpPr>
            <a:spLocks noGrp="1"/>
          </p:cNvSpPr>
          <p:nvPr>
            <p:ph type="ftr" sz="quarter" idx="11"/>
          </p:nvPr>
        </p:nvSpPr>
        <p:spPr>
          <a:xfrm>
            <a:off x="8077200" y="6492875"/>
            <a:ext cx="4114800" cy="365125"/>
          </a:xfrm>
        </p:spPr>
        <p:txBody>
          <a:bodyPr/>
          <a:lstStyle>
            <a:lvl1pPr algn="r">
              <a:defRPr sz="800"/>
            </a:lvl1pPr>
          </a:lstStyle>
          <a:p>
            <a:r>
              <a:rPr lang="en-US"/>
              <a:t>© 2024-2025 Tendoors LLC – SmartIcons</a:t>
            </a:r>
            <a:endParaRPr lang="en-US" dirty="0"/>
          </a:p>
        </p:txBody>
      </p:sp>
      <p:sp>
        <p:nvSpPr>
          <p:cNvPr id="2" name="Subtitle 2">
            <a:extLst>
              <a:ext uri="{FF2B5EF4-FFF2-40B4-BE49-F238E27FC236}">
                <a16:creationId xmlns:a16="http://schemas.microsoft.com/office/drawing/2014/main" id="{1C4BE763-4486-3376-9589-AF33DE3D4FC4}"/>
              </a:ext>
            </a:extLst>
          </p:cNvPr>
          <p:cNvSpPr>
            <a:spLocks noGrp="1"/>
          </p:cNvSpPr>
          <p:nvPr>
            <p:ph type="subTitle" idx="1"/>
          </p:nvPr>
        </p:nvSpPr>
        <p:spPr>
          <a:xfrm rot="10800000">
            <a:off x="3309179" y="555356"/>
            <a:ext cx="5573642" cy="447489"/>
          </a:xfrm>
          <a:prstGeom prst="round2SameRect">
            <a:avLst>
              <a:gd name="adj1" fmla="val 12500"/>
              <a:gd name="adj2" fmla="val 0"/>
            </a:avLst>
          </a:prstGeom>
          <a:solidFill>
            <a:srgbClr val="404040"/>
          </a:solidFill>
          <a:effectLst>
            <a:outerShdw blurRad="50800" dist="50800" dir="2700000" algn="tl" rotWithShape="0">
              <a:prstClr val="black">
                <a:alpha val="40000"/>
              </a:prstClr>
            </a:outerShdw>
          </a:effectLst>
        </p:spPr>
        <p:txBody>
          <a:bodyPr rot="-10800000" wrap="none" rtlCol="0">
            <a:spAutoFit/>
          </a:bodyPr>
          <a:lstStyle>
            <a:defPPr>
              <a:defRPr lang="en-US"/>
            </a:defPPr>
            <a:lvl1pPr marL="0" indent="0" algn="ctr">
              <a:buNone/>
              <a:defRPr sz="2400">
                <a:solidFill>
                  <a:schemeClr val="bg1"/>
                </a:solidFill>
                <a:latin typeface="Aptos SemiBold" panose="020B0004020202020204" pitchFamily="34" charset="0"/>
              </a:defRPr>
            </a:lvl1pPr>
          </a:lstStyle>
          <a:p>
            <a:r>
              <a:rPr lang="en-US" dirty="0"/>
              <a:t>CLICK TO EDIT MASTER SUBTITLE STYLE</a:t>
            </a:r>
          </a:p>
        </p:txBody>
      </p:sp>
    </p:spTree>
    <p:extLst>
      <p:ext uri="{BB962C8B-B14F-4D97-AF65-F5344CB8AC3E}">
        <p14:creationId xmlns:p14="http://schemas.microsoft.com/office/powerpoint/2010/main" val="28029312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787917-18CE-1879-0042-75197BBE29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820688-8957-1ADC-8A57-F0DE455C9F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4FDEEE-5188-C318-2420-3A55619538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9F3ED0B-74C6-49A3-B1E9-EA3D2D8C48EE}" type="datetimeFigureOut">
              <a:rPr lang="en-US" smtClean="0"/>
              <a:t>9/14/2025</a:t>
            </a:fld>
            <a:endParaRPr lang="en-US"/>
          </a:p>
        </p:txBody>
      </p:sp>
      <p:sp>
        <p:nvSpPr>
          <p:cNvPr id="5" name="Footer Placeholder 4">
            <a:extLst>
              <a:ext uri="{FF2B5EF4-FFF2-40B4-BE49-F238E27FC236}">
                <a16:creationId xmlns:a16="http://schemas.microsoft.com/office/drawing/2014/main" id="{ECF3FC04-CE1E-6A4B-4DAB-032571BFB7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CF3F462-22F4-013F-7007-E7961BC6EC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CA86C3E-26CB-4B55-8D11-8A96DDAB6EE6}" type="slidenum">
              <a:rPr lang="en-US" smtClean="0"/>
              <a:t>‹#›</a:t>
            </a:fld>
            <a:endParaRPr lang="en-US"/>
          </a:p>
        </p:txBody>
      </p:sp>
    </p:spTree>
    <p:extLst>
      <p:ext uri="{BB962C8B-B14F-4D97-AF65-F5344CB8AC3E}">
        <p14:creationId xmlns:p14="http://schemas.microsoft.com/office/powerpoint/2010/main" val="1400594840"/>
      </p:ext>
    </p:extLst>
  </p:cSld>
  <p:clrMap bg1="lt1" tx1="dk1" bg2="lt2" tx2="dk2" accent1="accent1" accent2="accent2" accent3="accent3" accent4="accent4" accent5="accent5" accent6="accent6" hlink="hlink" folHlink="folHlink"/>
  <p:sldLayoutIdLst>
    <p:sldLayoutId id="2147483654" r:id="rId1"/>
    <p:sldLayoutId id="2147483694" r:id="rId2"/>
    <p:sldLayoutId id="214748369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marticons.net/" TargetMode="Externa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9" Type="http://schemas.openxmlformats.org/officeDocument/2006/relationships/hyperlink" Target="https://smarticons.net/"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hyperlink" Target="https://smarticons.net/" TargetMode="External"/><Relationship Id="rId1" Type="http://schemas.openxmlformats.org/officeDocument/2006/relationships/slideLayout" Target="../slideLayouts/slideLayout3.xml"/><Relationship Id="rId6" Type="http://schemas.openxmlformats.org/officeDocument/2006/relationships/image" Target="../media/image5.JPG"/><Relationship Id="rId11" Type="http://schemas.openxmlformats.org/officeDocument/2006/relationships/hyperlink" Target="https://shop.smarticons.net/buy/4e8ef65c-2a76-4c88-9f3d-ebaa610f3e05" TargetMode="External"/><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hyperlink" Target="mailto:smarticons@tendoors.com" TargetMode="External"/><Relationship Id="rId2" Type="http://schemas.openxmlformats.org/officeDocument/2006/relationships/hyperlink" Target="https://smarticons.net/"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0A04A-EFF5-BA1E-1868-CE662805037F}"/>
            </a:ext>
          </a:extLst>
        </p:cNvPr>
        <p:cNvGrpSpPr/>
        <p:nvPr/>
      </p:nvGrpSpPr>
      <p:grpSpPr>
        <a:xfrm>
          <a:off x="0" y="0"/>
          <a:ext cx="0" cy="0"/>
          <a:chOff x="0" y="0"/>
          <a:chExt cx="0" cy="0"/>
        </a:xfrm>
      </p:grpSpPr>
      <p:sp>
        <p:nvSpPr>
          <p:cNvPr id="4" name="Title - SmartIcons">
            <a:extLst>
              <a:ext uri="{FF2B5EF4-FFF2-40B4-BE49-F238E27FC236}">
                <a16:creationId xmlns:a16="http://schemas.microsoft.com/office/drawing/2014/main" id="{7413DBCD-827B-EDA8-1862-ED38474AD495}"/>
              </a:ext>
            </a:extLst>
          </p:cNvPr>
          <p:cNvSpPr>
            <a:spLocks noGrp="1"/>
          </p:cNvSpPr>
          <p:nvPr>
            <p:ph type="ctrTitle" idx="4294967295"/>
          </p:nvPr>
        </p:nvSpPr>
        <p:spPr>
          <a:xfrm>
            <a:off x="8875486" y="6126480"/>
            <a:ext cx="3316514" cy="731520"/>
          </a:xfrm>
        </p:spPr>
        <p:txBody>
          <a:bodyPr>
            <a:noAutofit/>
          </a:bodyPr>
          <a:lstStyle/>
          <a:p>
            <a:pPr algn="r"/>
            <a:r>
              <a:rPr lang="en-US" sz="3600" dirty="0">
                <a:solidFill>
                  <a:schemeClr val="accent5"/>
                </a:solidFill>
                <a:effectLst>
                  <a:outerShdw blurRad="50800" dist="38100" dir="2700000" algn="tl" rotWithShape="0">
                    <a:prstClr val="black">
                      <a:alpha val="40000"/>
                    </a:prstClr>
                  </a:outerShdw>
                </a:effectLst>
                <a:latin typeface="Aptos ExtraBold" panose="020B0004020202020204" pitchFamily="34" charset="0"/>
              </a:rPr>
              <a:t>SmartIcons </a:t>
            </a:r>
          </a:p>
        </p:txBody>
      </p:sp>
      <p:sp>
        <p:nvSpPr>
          <p:cNvPr id="7" name="TextBox 6">
            <a:extLst>
              <a:ext uri="{FF2B5EF4-FFF2-40B4-BE49-F238E27FC236}">
                <a16:creationId xmlns:a16="http://schemas.microsoft.com/office/drawing/2014/main" id="{F1C35796-B71F-FF16-A807-443743765232}"/>
              </a:ext>
            </a:extLst>
          </p:cNvPr>
          <p:cNvSpPr txBox="1"/>
          <p:nvPr/>
        </p:nvSpPr>
        <p:spPr>
          <a:xfrm>
            <a:off x="-2" y="6142773"/>
            <a:ext cx="4230915" cy="646331"/>
          </a:xfrm>
          <a:prstGeom prst="rect">
            <a:avLst/>
          </a:prstGeom>
          <a:noFill/>
        </p:spPr>
        <p:txBody>
          <a:bodyPr wrap="square">
            <a:spAutoFit/>
          </a:bodyPr>
          <a:lstStyle/>
          <a:p>
            <a:r>
              <a:rPr lang="en-US" sz="3600" dirty="0">
                <a:solidFill>
                  <a:schemeClr val="accent5"/>
                </a:solidFill>
                <a:effectLst>
                  <a:outerShdw blurRad="50800" dist="38100" dir="2700000" algn="tl" rotWithShape="0">
                    <a:prstClr val="black">
                      <a:alpha val="40000"/>
                    </a:prstClr>
                  </a:outerShdw>
                </a:effectLst>
                <a:latin typeface="Aptos ExtraBold" panose="020B0004020202020204" pitchFamily="34" charset="0"/>
              </a:rPr>
              <a:t>Superstar Sample</a:t>
            </a:r>
            <a:endParaRPr lang="en-US" sz="3600" dirty="0"/>
          </a:p>
        </p:txBody>
      </p:sp>
      <p:sp>
        <p:nvSpPr>
          <p:cNvPr id="10" name="Background">
            <a:extLst>
              <a:ext uri="{FF2B5EF4-FFF2-40B4-BE49-F238E27FC236}">
                <a16:creationId xmlns:a16="http://schemas.microsoft.com/office/drawing/2014/main" id="{627D5AB2-A0D3-A4A1-BFFF-431D6B7C4553}"/>
              </a:ext>
            </a:extLst>
          </p:cNvPr>
          <p:cNvSpPr>
            <a:spLocks noGrp="1" noRot="1" noMove="1" noResize="1" noEditPoints="1" noAdjustHandles="1" noChangeArrowheads="1" noChangeShapeType="1"/>
          </p:cNvSpPr>
          <p:nvPr/>
        </p:nvSpPr>
        <p:spPr>
          <a:xfrm>
            <a:off x="-2" y="0"/>
            <a:ext cx="12192001" cy="5943600"/>
          </a:xfrm>
          <a:prstGeom prst="rect">
            <a:avLst/>
          </a:prstGeom>
          <a:gradFill>
            <a:gsLst>
              <a:gs pos="0">
                <a:srgbClr val="261F1F"/>
              </a:gs>
              <a:gs pos="100000">
                <a:srgbClr val="8F11A8"/>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martIcon description">
            <a:extLst>
              <a:ext uri="{FF2B5EF4-FFF2-40B4-BE49-F238E27FC236}">
                <a16:creationId xmlns:a16="http://schemas.microsoft.com/office/drawing/2014/main" id="{6188964E-87BC-38CE-D3AA-9530B3860A85}"/>
              </a:ext>
            </a:extLst>
          </p:cNvPr>
          <p:cNvSpPr txBox="1">
            <a:spLocks noGrp="1" noRot="1" noMove="1" noResize="1" noEditPoints="1" noAdjustHandles="1" noChangeArrowheads="1" noChangeShapeType="1"/>
          </p:cNvSpPr>
          <p:nvPr/>
        </p:nvSpPr>
        <p:spPr>
          <a:xfrm>
            <a:off x="1965370" y="4979929"/>
            <a:ext cx="8261261" cy="523220"/>
          </a:xfrm>
          <a:prstGeom prst="rect">
            <a:avLst/>
          </a:prstGeom>
          <a:noFill/>
        </p:spPr>
        <p:txBody>
          <a:bodyPr wrap="square">
            <a:spAutoFit/>
          </a:bodyPr>
          <a:lstStyle/>
          <a:p>
            <a:pPr algn="ctr">
              <a:defRPr sz="1400"/>
            </a:pPr>
            <a:r>
              <a:rPr lang="en-US" sz="2800" dirty="0">
                <a:solidFill>
                  <a:schemeClr val="bg1"/>
                </a:solidFill>
                <a:latin typeface="Aptos SemiBold" panose="020B0004020202020204" pitchFamily="34" charset="0"/>
              </a:rPr>
              <a:t>Great for ratings, milestones, and visual highlights</a:t>
            </a:r>
          </a:p>
        </p:txBody>
      </p:sp>
      <p:sp>
        <p:nvSpPr>
          <p:cNvPr id="16" name="SmartIcon: 9-pointed Superstar" descr="A 9-pointed Superstar icon." title="9-pointed Superstar SmartIcon. Product ID: TDSS1SS09P0102. &#10;&#10;© 2024-2025 TENDOORS LLC. All rights reserved. Licensed for personal and commercial use. Redistribution prohibited. https://SmartIcons.net">
            <a:extLst>
              <a:ext uri="{FF2B5EF4-FFF2-40B4-BE49-F238E27FC236}">
                <a16:creationId xmlns:a16="http://schemas.microsoft.com/office/drawing/2014/main" id="{4C155C63-1A68-11D4-F95A-AC4809FAE246}"/>
              </a:ext>
            </a:extLst>
          </p:cNvPr>
          <p:cNvSpPr>
            <a:spLocks noChangeAspect="1"/>
            <a:extLst>
              <a:ext uri="https://smarticons.net">
                <a14:tag xmlns="" xmlns:a14="http://schemas.microsoft.com/office/drawing/2010/main" name="SMARTICONPRODUCTID" val="TDSS1SS09P0102"/>
              </a:ext>
            </a:extLst>
          </p:cNvSpPr>
          <p:nvPr>
            <p:custDataLst>
              <p:tags r:id="rId1"/>
            </p:custDataLst>
          </p:nvPr>
        </p:nvSpPr>
        <p:spPr>
          <a:xfrm>
            <a:off x="4107425" y="1141327"/>
            <a:ext cx="3657600" cy="3601392"/>
          </a:xfrm>
          <a:custGeom>
            <a:avLst>
              <a:gd name="AGCZ04" fmla="val 30570"/>
              <a:gd name="XCG" fmla="val 100000"/>
            </a:avLst>
            <a:gdLst>
              <a:gd name="RY5" fmla="pin 0 AGCZ04 50000"/>
              <a:gd name="LNJ" fmla="*/ wd2 101536 100000"/>
              <a:gd name="QNJ" fmla="*/ hd2 103109 100000"/>
              <a:gd name="AFU" fmla="*/ vc 103109 100000"/>
              <a:gd name="EL0" fmla="*/ LNJ 0 100000"/>
              <a:gd name="ZXF" fmla="*/ QNJ 100000 100000"/>
              <a:gd name="L15" fmla="*/ LNJ 64278 100000"/>
              <a:gd name="VEC" fmla="*/ QNJ 76604 100000"/>
              <a:gd name="RH3" fmla="*/ LNJ 98480 100000"/>
              <a:gd name="ITW" fmla="*/ QNJ 17364 100000"/>
              <a:gd name="VJI" fmla="*/ LNJ 86602 100000"/>
              <a:gd name="F0F" fmla="*/ QNJ 50000 100000"/>
              <a:gd name="JIX" fmla="*/ LNJ 34202 100000"/>
              <a:gd name="BQB" fmla="*/ QNJ 93969 100000"/>
              <a:gd name="RL8" fmla="*/ LNJ RY5 50000"/>
              <a:gd name="BAZ" fmla="*/ QNJ RY5 50000"/>
              <a:gd name="E1Y" fmla="*/ RL8 34202 100000"/>
              <a:gd name="T0K" fmla="*/ BAZ 93969 100000"/>
              <a:gd name="H1Q" fmla="*/ RL8 86602 100000"/>
              <a:gd name="I0V" fmla="*/ BAZ 50000 100000"/>
              <a:gd name="VJM" fmla="*/ RL8 98480 100000"/>
              <a:gd name="AGT" fmla="*/ BAZ 17364 100000"/>
              <a:gd name="G3O" fmla="*/ RL8 64278 100000"/>
              <a:gd name="ARV" fmla="*/ BAZ 76604 100000"/>
              <a:gd name="B4K" fmla="*/ RL8 0 100000"/>
              <a:gd name="PQA" fmla="*/ BAZ 100000 100000"/>
              <a:gd name="ZWP" fmla="+- hc 0 EL0"/>
              <a:gd name="XXG" fmla="+- AFU 0 ZXF"/>
              <a:gd name="PSA" fmla="+- hc L15 0"/>
              <a:gd name="Z8K" fmla="+- AFU 0 VEC"/>
              <a:gd name="PKX" fmla="+- hc RH3 0"/>
              <a:gd name="VK7" fmla="+- AFU 0 ITW"/>
              <a:gd name="MKR" fmla="+- hc VJI 0"/>
              <a:gd name="J0X" fmla="+- AFU F0F 0"/>
              <a:gd name="SVM" fmla="+- hc JIX 0"/>
              <a:gd name="AD1" fmla="+- AFU BQB 0"/>
              <a:gd name="JCS" fmla="+- hc 0 JIX"/>
              <a:gd name="VSL" fmla="+- AFU BQB 0"/>
              <a:gd name="HR5" fmla="+- hc 0 VJI"/>
              <a:gd name="KME" fmla="+- AFU F0F 0"/>
              <a:gd name="B31" fmla="+- hc 0 RH3"/>
              <a:gd name="G45" fmla="+- AFU 0 ITW"/>
              <a:gd name="HND" fmla="+- hc 0 L15"/>
              <a:gd name="BFJ" fmla="+- AFU 0 VEC"/>
              <a:gd name="PHU" fmla="+- hc E1Y 0"/>
              <a:gd name="FF9" fmla="+- AFU 0 T0K"/>
              <a:gd name="LOL" fmla="+- hc H1Q 0"/>
              <a:gd name="C04" fmla="+- AFU 0 I0V"/>
              <a:gd name="QTF" fmla="+- hc VJM 0"/>
              <a:gd name="ZKD" fmla="+- AFU AGT 0"/>
              <a:gd name="KWW" fmla="+- hc G3O 0"/>
              <a:gd name="E6H" fmla="+- AFU ARV 0"/>
              <a:gd name="W1W" fmla="+- hc B4K 0"/>
              <a:gd name="RJW" fmla="+- AFU PQA 0"/>
              <a:gd name="GQ9" fmla="+- hc 0 G3O"/>
              <a:gd name="KZW" fmla="+- AFU ARV 0"/>
              <a:gd name="P3Z" fmla="+- hc 0 VJM"/>
              <a:gd name="DA5" fmla="+- AFU AGT 0"/>
              <a:gd name="ZGV" fmla="+- hc 0 H1Q"/>
              <a:gd name="ZWR" fmla="+- AFU 0 I0V"/>
              <a:gd name="N2S" fmla="+- hc 0 E1Y"/>
              <a:gd name="NBB" fmla="+- AFU 0 T0K"/>
              <a:gd name="QT6" fmla="+- AFU 0 BAZ"/>
              <a:gd name="AVB" fmla="pin 0 XCG 100000"/>
              <a:gd name="PPM" fmla="*/ LNJ AVB 100000"/>
              <a:gd name="FQC" fmla="*/ QNJ AVB 100000"/>
              <a:gd name="Z08" fmla="+- AFU 0 FQC"/>
              <a:gd name="D6Q" fmla="*/ LNJ AVB 100000"/>
              <a:gd name="I5H" fmla="+- hc 0 D6Q"/>
              <a:gd name="G3P" fmla="+- hc 0 RL8"/>
              <a:gd name="DGD" fmla="+- hc RL8 0"/>
              <a:gd name="HKS" fmla="+- AFU 0 BAZ"/>
              <a:gd name="XDS" fmla="+- AFU BAZ 0"/>
            </a:gdLst>
            <a:ahLst>
              <a:ahXY gdRefY="AGCZ04" minY="5000" maxY="46984">
                <a:pos x="N2S" y="NBB"/>
              </a:ahXY>
              <a:ahXY gdRefX="XCG" maxX="LNJ" maxY="QNJ">
                <a:pos x="I5H" y="AFU"/>
              </a:ahXY>
            </a:ahLst>
            <a:cxnLst>
              <a:cxn ang="3cd4">
                <a:pos x="ZWP" y="XXG"/>
              </a:cxn>
              <a:cxn ang="18600000">
                <a:pos x="PSA" y="Z8K"/>
              </a:cxn>
              <a:cxn ang="21000000">
                <a:pos x="PKX" y="VK7"/>
              </a:cxn>
              <a:cxn ang="1800000">
                <a:pos x="MKR" y="J0X"/>
              </a:cxn>
              <a:cxn ang="4200000">
                <a:pos x="SVM" y="AD1"/>
              </a:cxn>
              <a:cxn ang="6600000">
                <a:pos x="JCS" y="VSL"/>
              </a:cxn>
              <a:cxn ang="9000000">
                <a:pos x="HR5" y="KME"/>
              </a:cxn>
              <a:cxn ang="11400000">
                <a:pos x="B31" y="G45"/>
              </a:cxn>
              <a:cxn ang="13800000">
                <a:pos x="HND" y="BFJ"/>
              </a:cxn>
            </a:cxnLst>
            <a:rect l="G3P" t="HKS" r="DGD" b="XDS"/>
            <a:pathLst>
              <a:path>
                <a:moveTo>
                  <a:pt x="ZWP" y="XXG"/>
                </a:moveTo>
                <a:lnTo>
                  <a:pt x="PHU" y="FF9"/>
                </a:lnTo>
                <a:lnTo>
                  <a:pt x="PSA" y="Z8K"/>
                </a:lnTo>
                <a:lnTo>
                  <a:pt x="LOL" y="C04"/>
                </a:lnTo>
                <a:lnTo>
                  <a:pt x="PKX" y="VK7"/>
                </a:lnTo>
                <a:lnTo>
                  <a:pt x="QTF" y="ZKD"/>
                </a:lnTo>
                <a:lnTo>
                  <a:pt x="MKR" y="J0X"/>
                </a:lnTo>
                <a:lnTo>
                  <a:pt x="KWW" y="E6H"/>
                </a:lnTo>
                <a:lnTo>
                  <a:pt x="SVM" y="AD1"/>
                </a:lnTo>
                <a:lnTo>
                  <a:pt x="W1W" y="RJW"/>
                </a:lnTo>
                <a:lnTo>
                  <a:pt x="JCS" y="VSL"/>
                </a:lnTo>
                <a:lnTo>
                  <a:pt x="GQ9" y="KZW"/>
                </a:lnTo>
                <a:lnTo>
                  <a:pt x="HR5" y="KME"/>
                </a:lnTo>
                <a:lnTo>
                  <a:pt x="P3Z" y="DA5"/>
                </a:lnTo>
                <a:lnTo>
                  <a:pt x="B31" y="G45"/>
                </a:lnTo>
                <a:lnTo>
                  <a:pt x="ZGV" y="ZWR"/>
                </a:lnTo>
                <a:lnTo>
                  <a:pt x="HND" y="BFJ"/>
                </a:lnTo>
                <a:lnTo>
                  <a:pt x="N2S" y="NBB"/>
                </a:lnTo>
                <a:lnTo>
                  <a:pt x="ZWP" y="XXG"/>
                </a:lnTo>
                <a:close/>
                <a:moveTo>
                  <a:pt x="hc" y="Z08"/>
                </a:moveTo>
                <a:arcTo wR="PPM" hR="FQC" stAng="3cd4" swAng="21600000"/>
                <a:close/>
              </a:path>
              <a:path fill="none" stroke="0" extrusionOk="0">
                <a:moveTo>
                  <a:pt x="11257" y="67541"/>
                </a:moveTo>
                <a:lnTo>
                  <a:pt x="67541" y="67541"/>
                </a:lnTo>
                <a:lnTo>
                  <a:pt x="67541" y="78798"/>
                </a:lnTo>
                <a:lnTo>
                  <a:pt x="11257" y="78798"/>
                </a:lnTo>
                <a:close/>
                <a:moveTo>
                  <a:pt x="1840057" y="56284"/>
                </a:moveTo>
                <a:lnTo>
                  <a:pt x="1851314" y="56284"/>
                </a:lnTo>
                <a:lnTo>
                  <a:pt x="1851314" y="67541"/>
                </a:lnTo>
                <a:lnTo>
                  <a:pt x="1840057" y="67541"/>
                </a:lnTo>
                <a:close/>
                <a:moveTo>
                  <a:pt x="1104900" y="56284"/>
                </a:moveTo>
                <a:lnTo>
                  <a:pt x="1116157" y="56284"/>
                </a:lnTo>
                <a:lnTo>
                  <a:pt x="1116157" y="67541"/>
                </a:lnTo>
                <a:lnTo>
                  <a:pt x="1104900" y="67541"/>
                </a:lnTo>
                <a:close/>
                <a:moveTo>
                  <a:pt x="1803689" y="45027"/>
                </a:moveTo>
                <a:lnTo>
                  <a:pt x="1814946" y="45027"/>
                </a:lnTo>
                <a:lnTo>
                  <a:pt x="1814946" y="67541"/>
                </a:lnTo>
                <a:lnTo>
                  <a:pt x="1803689" y="67541"/>
                </a:lnTo>
                <a:close/>
                <a:moveTo>
                  <a:pt x="1613189" y="45027"/>
                </a:moveTo>
                <a:lnTo>
                  <a:pt x="1624445" y="45027"/>
                </a:lnTo>
                <a:lnTo>
                  <a:pt x="1624445" y="67541"/>
                </a:lnTo>
                <a:lnTo>
                  <a:pt x="1613189" y="67541"/>
                </a:lnTo>
                <a:close/>
                <a:moveTo>
                  <a:pt x="1327439" y="45027"/>
                </a:moveTo>
                <a:lnTo>
                  <a:pt x="1338696" y="45027"/>
                </a:lnTo>
                <a:lnTo>
                  <a:pt x="1338696" y="67541"/>
                </a:lnTo>
                <a:lnTo>
                  <a:pt x="1327439" y="67541"/>
                </a:lnTo>
                <a:close/>
                <a:moveTo>
                  <a:pt x="889289" y="45027"/>
                </a:moveTo>
                <a:lnTo>
                  <a:pt x="900546" y="45027"/>
                </a:lnTo>
                <a:lnTo>
                  <a:pt x="900546" y="67541"/>
                </a:lnTo>
                <a:lnTo>
                  <a:pt x="889289" y="67541"/>
                </a:lnTo>
                <a:close/>
                <a:moveTo>
                  <a:pt x="33771" y="45027"/>
                </a:moveTo>
                <a:lnTo>
                  <a:pt x="56284" y="45027"/>
                </a:lnTo>
                <a:lnTo>
                  <a:pt x="56284" y="56284"/>
                </a:lnTo>
                <a:lnTo>
                  <a:pt x="33771" y="56284"/>
                </a:lnTo>
                <a:close/>
                <a:moveTo>
                  <a:pt x="1394114" y="33771"/>
                </a:moveTo>
                <a:lnTo>
                  <a:pt x="1405371" y="33771"/>
                </a:lnTo>
                <a:lnTo>
                  <a:pt x="1405371" y="56284"/>
                </a:lnTo>
                <a:lnTo>
                  <a:pt x="1394114" y="56284"/>
                </a:lnTo>
                <a:close/>
                <a:moveTo>
                  <a:pt x="314325" y="33771"/>
                </a:moveTo>
                <a:lnTo>
                  <a:pt x="348096" y="33771"/>
                </a:lnTo>
                <a:lnTo>
                  <a:pt x="348096" y="45027"/>
                </a:lnTo>
                <a:lnTo>
                  <a:pt x="314325" y="45027"/>
                </a:lnTo>
                <a:close/>
                <a:moveTo>
                  <a:pt x="22514" y="33771"/>
                </a:moveTo>
                <a:lnTo>
                  <a:pt x="33771" y="33771"/>
                </a:lnTo>
                <a:lnTo>
                  <a:pt x="33771" y="45027"/>
                </a:lnTo>
                <a:lnTo>
                  <a:pt x="22514" y="45027"/>
                </a:lnTo>
                <a:close/>
                <a:moveTo>
                  <a:pt x="1946564" y="22514"/>
                </a:moveTo>
                <a:lnTo>
                  <a:pt x="1957821" y="22514"/>
                </a:lnTo>
                <a:lnTo>
                  <a:pt x="1957821" y="56284"/>
                </a:lnTo>
                <a:lnTo>
                  <a:pt x="1946564" y="56284"/>
                </a:lnTo>
                <a:close/>
                <a:moveTo>
                  <a:pt x="1152525" y="22514"/>
                </a:moveTo>
                <a:lnTo>
                  <a:pt x="1163782" y="22514"/>
                </a:lnTo>
                <a:lnTo>
                  <a:pt x="1163782" y="33771"/>
                </a:lnTo>
                <a:lnTo>
                  <a:pt x="1175039" y="33771"/>
                </a:lnTo>
                <a:lnTo>
                  <a:pt x="1175039" y="22514"/>
                </a:lnTo>
                <a:lnTo>
                  <a:pt x="1186296" y="22514"/>
                </a:lnTo>
                <a:lnTo>
                  <a:pt x="1186296" y="67541"/>
                </a:lnTo>
                <a:lnTo>
                  <a:pt x="1175039" y="67541"/>
                </a:lnTo>
                <a:lnTo>
                  <a:pt x="1175039" y="45027"/>
                </a:lnTo>
                <a:lnTo>
                  <a:pt x="1163782" y="45027"/>
                </a:lnTo>
                <a:lnTo>
                  <a:pt x="1163782" y="67541"/>
                </a:lnTo>
                <a:lnTo>
                  <a:pt x="1152525" y="67541"/>
                </a:lnTo>
                <a:close/>
                <a:moveTo>
                  <a:pt x="830407" y="22514"/>
                </a:moveTo>
                <a:lnTo>
                  <a:pt x="830407" y="56284"/>
                </a:lnTo>
                <a:lnTo>
                  <a:pt x="841664" y="56284"/>
                </a:lnTo>
                <a:lnTo>
                  <a:pt x="841664" y="22514"/>
                </a:lnTo>
                <a:close/>
                <a:moveTo>
                  <a:pt x="782782" y="22514"/>
                </a:moveTo>
                <a:lnTo>
                  <a:pt x="782782" y="56284"/>
                </a:lnTo>
                <a:lnTo>
                  <a:pt x="794039" y="56284"/>
                </a:lnTo>
                <a:lnTo>
                  <a:pt x="794039" y="22514"/>
                </a:lnTo>
                <a:close/>
                <a:moveTo>
                  <a:pt x="746414" y="22514"/>
                </a:moveTo>
                <a:lnTo>
                  <a:pt x="757671" y="22514"/>
                </a:lnTo>
                <a:lnTo>
                  <a:pt x="757671" y="56284"/>
                </a:lnTo>
                <a:lnTo>
                  <a:pt x="746414" y="56284"/>
                </a:lnTo>
                <a:close/>
                <a:moveTo>
                  <a:pt x="698789" y="22514"/>
                </a:moveTo>
                <a:lnTo>
                  <a:pt x="710046" y="22514"/>
                </a:lnTo>
                <a:lnTo>
                  <a:pt x="710046" y="67541"/>
                </a:lnTo>
                <a:lnTo>
                  <a:pt x="698789" y="67541"/>
                </a:lnTo>
                <a:close/>
                <a:moveTo>
                  <a:pt x="420832" y="22514"/>
                </a:moveTo>
                <a:lnTo>
                  <a:pt x="420832" y="56284"/>
                </a:lnTo>
                <a:lnTo>
                  <a:pt x="432089" y="56284"/>
                </a:lnTo>
                <a:lnTo>
                  <a:pt x="432089" y="22514"/>
                </a:lnTo>
                <a:close/>
                <a:moveTo>
                  <a:pt x="182707" y="22514"/>
                </a:moveTo>
                <a:lnTo>
                  <a:pt x="182707" y="56284"/>
                </a:lnTo>
                <a:lnTo>
                  <a:pt x="193964" y="56284"/>
                </a:lnTo>
                <a:lnTo>
                  <a:pt x="193964" y="22514"/>
                </a:lnTo>
                <a:close/>
                <a:moveTo>
                  <a:pt x="33771" y="22514"/>
                </a:moveTo>
                <a:lnTo>
                  <a:pt x="56284" y="22514"/>
                </a:lnTo>
                <a:lnTo>
                  <a:pt x="56284" y="33771"/>
                </a:lnTo>
                <a:lnTo>
                  <a:pt x="33771" y="33771"/>
                </a:lnTo>
                <a:close/>
                <a:moveTo>
                  <a:pt x="1924050" y="11257"/>
                </a:moveTo>
                <a:lnTo>
                  <a:pt x="1946564" y="11257"/>
                </a:lnTo>
                <a:lnTo>
                  <a:pt x="1946564" y="22514"/>
                </a:lnTo>
                <a:lnTo>
                  <a:pt x="1935307" y="22514"/>
                </a:lnTo>
                <a:lnTo>
                  <a:pt x="1935307" y="56284"/>
                </a:lnTo>
                <a:lnTo>
                  <a:pt x="1946564" y="56284"/>
                </a:lnTo>
                <a:lnTo>
                  <a:pt x="1946564" y="67541"/>
                </a:lnTo>
                <a:lnTo>
                  <a:pt x="1924050" y="67541"/>
                </a:lnTo>
                <a:close/>
                <a:moveTo>
                  <a:pt x="1876425" y="11257"/>
                </a:moveTo>
                <a:lnTo>
                  <a:pt x="1910196" y="11257"/>
                </a:lnTo>
                <a:lnTo>
                  <a:pt x="1910196" y="22514"/>
                </a:lnTo>
                <a:lnTo>
                  <a:pt x="1887682" y="22514"/>
                </a:lnTo>
                <a:lnTo>
                  <a:pt x="1887682" y="33771"/>
                </a:lnTo>
                <a:lnTo>
                  <a:pt x="1898939" y="33771"/>
                </a:lnTo>
                <a:lnTo>
                  <a:pt x="1898939" y="45027"/>
                </a:lnTo>
                <a:lnTo>
                  <a:pt x="1887682" y="45027"/>
                </a:lnTo>
                <a:lnTo>
                  <a:pt x="1887682" y="56284"/>
                </a:lnTo>
                <a:lnTo>
                  <a:pt x="1910196" y="56284"/>
                </a:lnTo>
                <a:lnTo>
                  <a:pt x="1910196" y="67541"/>
                </a:lnTo>
                <a:lnTo>
                  <a:pt x="1876425" y="67541"/>
                </a:lnTo>
                <a:close/>
                <a:moveTo>
                  <a:pt x="1851314" y="11257"/>
                </a:moveTo>
                <a:lnTo>
                  <a:pt x="1862571" y="11257"/>
                </a:lnTo>
                <a:lnTo>
                  <a:pt x="1862571" y="56284"/>
                </a:lnTo>
                <a:lnTo>
                  <a:pt x="1851314" y="56284"/>
                </a:lnTo>
                <a:close/>
                <a:moveTo>
                  <a:pt x="1828800" y="11257"/>
                </a:moveTo>
                <a:lnTo>
                  <a:pt x="1840057" y="11257"/>
                </a:lnTo>
                <a:lnTo>
                  <a:pt x="1840057" y="56284"/>
                </a:lnTo>
                <a:lnTo>
                  <a:pt x="1828800" y="56284"/>
                </a:lnTo>
                <a:close/>
                <a:moveTo>
                  <a:pt x="1781175" y="11257"/>
                </a:moveTo>
                <a:lnTo>
                  <a:pt x="1814946" y="11257"/>
                </a:lnTo>
                <a:lnTo>
                  <a:pt x="1814946" y="33771"/>
                </a:lnTo>
                <a:lnTo>
                  <a:pt x="1803689" y="33771"/>
                </a:lnTo>
                <a:lnTo>
                  <a:pt x="1803689" y="22514"/>
                </a:lnTo>
                <a:lnTo>
                  <a:pt x="1792432" y="22514"/>
                </a:lnTo>
                <a:lnTo>
                  <a:pt x="1792432" y="33771"/>
                </a:lnTo>
                <a:lnTo>
                  <a:pt x="1803689" y="33771"/>
                </a:lnTo>
                <a:lnTo>
                  <a:pt x="1803689" y="45027"/>
                </a:lnTo>
                <a:lnTo>
                  <a:pt x="1792432" y="45027"/>
                </a:lnTo>
                <a:lnTo>
                  <a:pt x="1792432" y="67541"/>
                </a:lnTo>
                <a:lnTo>
                  <a:pt x="1781175" y="67541"/>
                </a:lnTo>
                <a:close/>
                <a:moveTo>
                  <a:pt x="1733550" y="11257"/>
                </a:moveTo>
                <a:lnTo>
                  <a:pt x="1767321" y="11257"/>
                </a:lnTo>
                <a:lnTo>
                  <a:pt x="1767321" y="22514"/>
                </a:lnTo>
                <a:lnTo>
                  <a:pt x="1744807" y="22514"/>
                </a:lnTo>
                <a:lnTo>
                  <a:pt x="1744807" y="33771"/>
                </a:lnTo>
                <a:lnTo>
                  <a:pt x="1756064" y="33771"/>
                </a:lnTo>
                <a:lnTo>
                  <a:pt x="1756064" y="45027"/>
                </a:lnTo>
                <a:lnTo>
                  <a:pt x="1744807" y="45027"/>
                </a:lnTo>
                <a:lnTo>
                  <a:pt x="1744807" y="56284"/>
                </a:lnTo>
                <a:lnTo>
                  <a:pt x="1767321" y="56284"/>
                </a:lnTo>
                <a:lnTo>
                  <a:pt x="1767321" y="67541"/>
                </a:lnTo>
                <a:lnTo>
                  <a:pt x="1733550" y="67541"/>
                </a:lnTo>
                <a:close/>
                <a:moveTo>
                  <a:pt x="1685925" y="11257"/>
                </a:moveTo>
                <a:lnTo>
                  <a:pt x="1719696" y="11257"/>
                </a:lnTo>
                <a:lnTo>
                  <a:pt x="1719696" y="22514"/>
                </a:lnTo>
                <a:lnTo>
                  <a:pt x="1697182" y="22514"/>
                </a:lnTo>
                <a:lnTo>
                  <a:pt x="1697182" y="33771"/>
                </a:lnTo>
                <a:lnTo>
                  <a:pt x="1719696" y="33771"/>
                </a:lnTo>
                <a:lnTo>
                  <a:pt x="1719696" y="67541"/>
                </a:lnTo>
                <a:lnTo>
                  <a:pt x="1685925" y="67541"/>
                </a:lnTo>
                <a:lnTo>
                  <a:pt x="1685925" y="56284"/>
                </a:lnTo>
                <a:lnTo>
                  <a:pt x="1708439" y="56284"/>
                </a:lnTo>
                <a:lnTo>
                  <a:pt x="1708439" y="45027"/>
                </a:lnTo>
                <a:lnTo>
                  <a:pt x="1685925" y="45027"/>
                </a:lnTo>
                <a:close/>
                <a:moveTo>
                  <a:pt x="1638300" y="11257"/>
                </a:moveTo>
                <a:lnTo>
                  <a:pt x="1672071" y="11257"/>
                </a:lnTo>
                <a:lnTo>
                  <a:pt x="1672071" y="22514"/>
                </a:lnTo>
                <a:lnTo>
                  <a:pt x="1649557" y="22514"/>
                </a:lnTo>
                <a:lnTo>
                  <a:pt x="1649557" y="33771"/>
                </a:lnTo>
                <a:lnTo>
                  <a:pt x="1660814" y="33771"/>
                </a:lnTo>
                <a:lnTo>
                  <a:pt x="1660814" y="45027"/>
                </a:lnTo>
                <a:lnTo>
                  <a:pt x="1649557" y="45027"/>
                </a:lnTo>
                <a:lnTo>
                  <a:pt x="1649557" y="56284"/>
                </a:lnTo>
                <a:lnTo>
                  <a:pt x="1672071" y="56284"/>
                </a:lnTo>
                <a:lnTo>
                  <a:pt x="1672071" y="67541"/>
                </a:lnTo>
                <a:lnTo>
                  <a:pt x="1638300" y="67541"/>
                </a:lnTo>
                <a:close/>
                <a:moveTo>
                  <a:pt x="1590675" y="11257"/>
                </a:moveTo>
                <a:lnTo>
                  <a:pt x="1624445" y="11257"/>
                </a:lnTo>
                <a:lnTo>
                  <a:pt x="1624445" y="33771"/>
                </a:lnTo>
                <a:lnTo>
                  <a:pt x="1613189" y="33771"/>
                </a:lnTo>
                <a:lnTo>
                  <a:pt x="1613189" y="22514"/>
                </a:lnTo>
                <a:lnTo>
                  <a:pt x="1601932" y="22514"/>
                </a:lnTo>
                <a:lnTo>
                  <a:pt x="1601932" y="33771"/>
                </a:lnTo>
                <a:lnTo>
                  <a:pt x="1613189" y="33771"/>
                </a:lnTo>
                <a:lnTo>
                  <a:pt x="1613189" y="45027"/>
                </a:lnTo>
                <a:lnTo>
                  <a:pt x="1601932" y="45027"/>
                </a:lnTo>
                <a:lnTo>
                  <a:pt x="1601932" y="67541"/>
                </a:lnTo>
                <a:lnTo>
                  <a:pt x="1590675" y="67541"/>
                </a:lnTo>
                <a:close/>
                <a:moveTo>
                  <a:pt x="1514475" y="11257"/>
                </a:moveTo>
                <a:lnTo>
                  <a:pt x="1548246" y="11257"/>
                </a:lnTo>
                <a:lnTo>
                  <a:pt x="1548246" y="22514"/>
                </a:lnTo>
                <a:lnTo>
                  <a:pt x="1525732" y="22514"/>
                </a:lnTo>
                <a:lnTo>
                  <a:pt x="1525732" y="33771"/>
                </a:lnTo>
                <a:lnTo>
                  <a:pt x="1548246" y="33771"/>
                </a:lnTo>
                <a:lnTo>
                  <a:pt x="1548246" y="67541"/>
                </a:lnTo>
                <a:lnTo>
                  <a:pt x="1514475" y="67541"/>
                </a:lnTo>
                <a:lnTo>
                  <a:pt x="1514475" y="56284"/>
                </a:lnTo>
                <a:lnTo>
                  <a:pt x="1536989" y="56284"/>
                </a:lnTo>
                <a:lnTo>
                  <a:pt x="1536989" y="45027"/>
                </a:lnTo>
                <a:lnTo>
                  <a:pt x="1514475" y="45027"/>
                </a:lnTo>
                <a:close/>
                <a:moveTo>
                  <a:pt x="1466850" y="11257"/>
                </a:moveTo>
                <a:lnTo>
                  <a:pt x="1500620" y="11257"/>
                </a:lnTo>
                <a:lnTo>
                  <a:pt x="1500620" y="22514"/>
                </a:lnTo>
                <a:lnTo>
                  <a:pt x="1489364" y="22514"/>
                </a:lnTo>
                <a:lnTo>
                  <a:pt x="1489364" y="67541"/>
                </a:lnTo>
                <a:lnTo>
                  <a:pt x="1478107" y="67541"/>
                </a:lnTo>
                <a:lnTo>
                  <a:pt x="1478107" y="22514"/>
                </a:lnTo>
                <a:lnTo>
                  <a:pt x="1466850" y="22514"/>
                </a:lnTo>
                <a:close/>
                <a:moveTo>
                  <a:pt x="1419225" y="11257"/>
                </a:moveTo>
                <a:lnTo>
                  <a:pt x="1430482" y="11257"/>
                </a:lnTo>
                <a:lnTo>
                  <a:pt x="1430482" y="33771"/>
                </a:lnTo>
                <a:lnTo>
                  <a:pt x="1441739" y="33771"/>
                </a:lnTo>
                <a:lnTo>
                  <a:pt x="1441739" y="11257"/>
                </a:lnTo>
                <a:lnTo>
                  <a:pt x="1452996" y="11257"/>
                </a:lnTo>
                <a:lnTo>
                  <a:pt x="1452996" y="67541"/>
                </a:lnTo>
                <a:lnTo>
                  <a:pt x="1441739" y="67541"/>
                </a:lnTo>
                <a:lnTo>
                  <a:pt x="1441739" y="45027"/>
                </a:lnTo>
                <a:lnTo>
                  <a:pt x="1430482" y="45027"/>
                </a:lnTo>
                <a:lnTo>
                  <a:pt x="1430482" y="67541"/>
                </a:lnTo>
                <a:lnTo>
                  <a:pt x="1419225" y="67541"/>
                </a:lnTo>
                <a:close/>
                <a:moveTo>
                  <a:pt x="1371600" y="11257"/>
                </a:moveTo>
                <a:lnTo>
                  <a:pt x="1405371" y="11257"/>
                </a:lnTo>
                <a:lnTo>
                  <a:pt x="1405371" y="22514"/>
                </a:lnTo>
                <a:lnTo>
                  <a:pt x="1382857" y="22514"/>
                </a:lnTo>
                <a:lnTo>
                  <a:pt x="1382857" y="56284"/>
                </a:lnTo>
                <a:lnTo>
                  <a:pt x="1394114" y="56284"/>
                </a:lnTo>
                <a:lnTo>
                  <a:pt x="1394114" y="67541"/>
                </a:lnTo>
                <a:lnTo>
                  <a:pt x="1371600" y="67541"/>
                </a:lnTo>
                <a:close/>
                <a:moveTo>
                  <a:pt x="1352550" y="11257"/>
                </a:moveTo>
                <a:lnTo>
                  <a:pt x="1363807" y="11257"/>
                </a:lnTo>
                <a:lnTo>
                  <a:pt x="1363807" y="67541"/>
                </a:lnTo>
                <a:lnTo>
                  <a:pt x="1352550" y="67541"/>
                </a:lnTo>
                <a:close/>
                <a:moveTo>
                  <a:pt x="1304925" y="11257"/>
                </a:moveTo>
                <a:lnTo>
                  <a:pt x="1338696" y="11257"/>
                </a:lnTo>
                <a:lnTo>
                  <a:pt x="1338696" y="33771"/>
                </a:lnTo>
                <a:lnTo>
                  <a:pt x="1327439" y="33771"/>
                </a:lnTo>
                <a:lnTo>
                  <a:pt x="1327439" y="22514"/>
                </a:lnTo>
                <a:lnTo>
                  <a:pt x="1316182" y="22514"/>
                </a:lnTo>
                <a:lnTo>
                  <a:pt x="1316182" y="33771"/>
                </a:lnTo>
                <a:lnTo>
                  <a:pt x="1327439" y="33771"/>
                </a:lnTo>
                <a:lnTo>
                  <a:pt x="1327439" y="45027"/>
                </a:lnTo>
                <a:lnTo>
                  <a:pt x="1316182" y="45027"/>
                </a:lnTo>
                <a:lnTo>
                  <a:pt x="1316182" y="67541"/>
                </a:lnTo>
                <a:lnTo>
                  <a:pt x="1304925" y="67541"/>
                </a:lnTo>
                <a:close/>
                <a:moveTo>
                  <a:pt x="1238250" y="11257"/>
                </a:moveTo>
                <a:lnTo>
                  <a:pt x="1249507" y="11257"/>
                </a:lnTo>
                <a:lnTo>
                  <a:pt x="1249507" y="56284"/>
                </a:lnTo>
                <a:lnTo>
                  <a:pt x="1260764" y="56284"/>
                </a:lnTo>
                <a:lnTo>
                  <a:pt x="1260764" y="67541"/>
                </a:lnTo>
                <a:lnTo>
                  <a:pt x="1238250" y="67541"/>
                </a:lnTo>
                <a:close/>
                <a:moveTo>
                  <a:pt x="1200150" y="11257"/>
                </a:moveTo>
                <a:lnTo>
                  <a:pt x="1211407" y="11257"/>
                </a:lnTo>
                <a:lnTo>
                  <a:pt x="1211407" y="56284"/>
                </a:lnTo>
                <a:lnTo>
                  <a:pt x="1222664" y="56284"/>
                </a:lnTo>
                <a:lnTo>
                  <a:pt x="1222664" y="67541"/>
                </a:lnTo>
                <a:lnTo>
                  <a:pt x="1200150" y="67541"/>
                </a:lnTo>
                <a:close/>
                <a:moveTo>
                  <a:pt x="1163782" y="11257"/>
                </a:moveTo>
                <a:lnTo>
                  <a:pt x="1175039" y="11257"/>
                </a:lnTo>
                <a:lnTo>
                  <a:pt x="1175039" y="22514"/>
                </a:lnTo>
                <a:lnTo>
                  <a:pt x="1163782" y="22514"/>
                </a:lnTo>
                <a:close/>
                <a:moveTo>
                  <a:pt x="1066800" y="11257"/>
                </a:moveTo>
                <a:lnTo>
                  <a:pt x="1089314" y="11257"/>
                </a:lnTo>
                <a:lnTo>
                  <a:pt x="1089314" y="22514"/>
                </a:lnTo>
                <a:lnTo>
                  <a:pt x="1078057" y="22514"/>
                </a:lnTo>
                <a:lnTo>
                  <a:pt x="1078057" y="56284"/>
                </a:lnTo>
                <a:lnTo>
                  <a:pt x="1089314" y="56284"/>
                </a:lnTo>
                <a:lnTo>
                  <a:pt x="1089314" y="67541"/>
                </a:lnTo>
                <a:lnTo>
                  <a:pt x="1066800" y="67541"/>
                </a:lnTo>
                <a:close/>
                <a:moveTo>
                  <a:pt x="1028700" y="11257"/>
                </a:moveTo>
                <a:lnTo>
                  <a:pt x="1039957" y="11257"/>
                </a:lnTo>
                <a:lnTo>
                  <a:pt x="1039957" y="56284"/>
                </a:lnTo>
                <a:lnTo>
                  <a:pt x="1051214" y="56284"/>
                </a:lnTo>
                <a:lnTo>
                  <a:pt x="1051214" y="67541"/>
                </a:lnTo>
                <a:lnTo>
                  <a:pt x="1028700" y="67541"/>
                </a:lnTo>
                <a:close/>
                <a:moveTo>
                  <a:pt x="990600" y="11257"/>
                </a:moveTo>
                <a:lnTo>
                  <a:pt x="1001857" y="11257"/>
                </a:lnTo>
                <a:lnTo>
                  <a:pt x="1001857" y="56284"/>
                </a:lnTo>
                <a:lnTo>
                  <a:pt x="1013114" y="56284"/>
                </a:lnTo>
                <a:lnTo>
                  <a:pt x="1013114" y="67541"/>
                </a:lnTo>
                <a:lnTo>
                  <a:pt x="990600" y="67541"/>
                </a:lnTo>
                <a:close/>
                <a:moveTo>
                  <a:pt x="914400" y="11257"/>
                </a:moveTo>
                <a:lnTo>
                  <a:pt x="948171" y="11257"/>
                </a:lnTo>
                <a:lnTo>
                  <a:pt x="948171" y="22514"/>
                </a:lnTo>
                <a:lnTo>
                  <a:pt x="925657" y="22514"/>
                </a:lnTo>
                <a:lnTo>
                  <a:pt x="925657" y="33771"/>
                </a:lnTo>
                <a:lnTo>
                  <a:pt x="948171" y="33771"/>
                </a:lnTo>
                <a:lnTo>
                  <a:pt x="948171" y="67541"/>
                </a:lnTo>
                <a:lnTo>
                  <a:pt x="914400" y="67541"/>
                </a:lnTo>
                <a:lnTo>
                  <a:pt x="914400" y="56284"/>
                </a:lnTo>
                <a:lnTo>
                  <a:pt x="936914" y="56284"/>
                </a:lnTo>
                <a:lnTo>
                  <a:pt x="936914" y="45027"/>
                </a:lnTo>
                <a:lnTo>
                  <a:pt x="914400" y="45027"/>
                </a:lnTo>
                <a:close/>
                <a:moveTo>
                  <a:pt x="866775" y="11257"/>
                </a:moveTo>
                <a:lnTo>
                  <a:pt x="900546" y="11257"/>
                </a:lnTo>
                <a:lnTo>
                  <a:pt x="900546" y="33771"/>
                </a:lnTo>
                <a:lnTo>
                  <a:pt x="889289" y="33771"/>
                </a:lnTo>
                <a:lnTo>
                  <a:pt x="889289" y="22514"/>
                </a:lnTo>
                <a:lnTo>
                  <a:pt x="878032" y="22514"/>
                </a:lnTo>
                <a:lnTo>
                  <a:pt x="878032" y="33771"/>
                </a:lnTo>
                <a:lnTo>
                  <a:pt x="889289" y="33771"/>
                </a:lnTo>
                <a:lnTo>
                  <a:pt x="889289" y="45027"/>
                </a:lnTo>
                <a:lnTo>
                  <a:pt x="878032" y="45027"/>
                </a:lnTo>
                <a:lnTo>
                  <a:pt x="878032" y="67541"/>
                </a:lnTo>
                <a:lnTo>
                  <a:pt x="866775" y="67541"/>
                </a:lnTo>
                <a:close/>
                <a:moveTo>
                  <a:pt x="819150" y="11257"/>
                </a:moveTo>
                <a:lnTo>
                  <a:pt x="852921" y="11257"/>
                </a:lnTo>
                <a:lnTo>
                  <a:pt x="852921" y="67541"/>
                </a:lnTo>
                <a:lnTo>
                  <a:pt x="819150" y="67541"/>
                </a:lnTo>
                <a:close/>
                <a:moveTo>
                  <a:pt x="771525" y="11257"/>
                </a:moveTo>
                <a:lnTo>
                  <a:pt x="805296" y="11257"/>
                </a:lnTo>
                <a:lnTo>
                  <a:pt x="805296" y="67541"/>
                </a:lnTo>
                <a:lnTo>
                  <a:pt x="771525" y="67541"/>
                </a:lnTo>
                <a:close/>
                <a:moveTo>
                  <a:pt x="723900" y="11257"/>
                </a:moveTo>
                <a:lnTo>
                  <a:pt x="746414" y="11257"/>
                </a:lnTo>
                <a:lnTo>
                  <a:pt x="746414" y="22514"/>
                </a:lnTo>
                <a:lnTo>
                  <a:pt x="735157" y="22514"/>
                </a:lnTo>
                <a:lnTo>
                  <a:pt x="735157" y="56284"/>
                </a:lnTo>
                <a:lnTo>
                  <a:pt x="746414" y="56284"/>
                </a:lnTo>
                <a:lnTo>
                  <a:pt x="746414" y="67541"/>
                </a:lnTo>
                <a:lnTo>
                  <a:pt x="723900" y="67541"/>
                </a:lnTo>
                <a:close/>
                <a:moveTo>
                  <a:pt x="676275" y="11257"/>
                </a:moveTo>
                <a:lnTo>
                  <a:pt x="698789" y="11257"/>
                </a:lnTo>
                <a:lnTo>
                  <a:pt x="698789" y="22514"/>
                </a:lnTo>
                <a:lnTo>
                  <a:pt x="687532" y="22514"/>
                </a:lnTo>
                <a:lnTo>
                  <a:pt x="687532" y="67541"/>
                </a:lnTo>
                <a:lnTo>
                  <a:pt x="676275" y="67541"/>
                </a:lnTo>
                <a:close/>
                <a:moveTo>
                  <a:pt x="628650" y="11257"/>
                </a:moveTo>
                <a:lnTo>
                  <a:pt x="662421" y="11257"/>
                </a:lnTo>
                <a:lnTo>
                  <a:pt x="662421" y="22514"/>
                </a:lnTo>
                <a:lnTo>
                  <a:pt x="639907" y="22514"/>
                </a:lnTo>
                <a:lnTo>
                  <a:pt x="639907" y="33771"/>
                </a:lnTo>
                <a:lnTo>
                  <a:pt x="651164" y="33771"/>
                </a:lnTo>
                <a:lnTo>
                  <a:pt x="651164" y="45027"/>
                </a:lnTo>
                <a:lnTo>
                  <a:pt x="639907" y="45027"/>
                </a:lnTo>
                <a:lnTo>
                  <a:pt x="639907" y="56284"/>
                </a:lnTo>
                <a:lnTo>
                  <a:pt x="662421" y="56284"/>
                </a:lnTo>
                <a:lnTo>
                  <a:pt x="662421" y="67541"/>
                </a:lnTo>
                <a:lnTo>
                  <a:pt x="628650" y="67541"/>
                </a:lnTo>
                <a:close/>
                <a:moveTo>
                  <a:pt x="581025" y="11257"/>
                </a:moveTo>
                <a:lnTo>
                  <a:pt x="614796" y="11257"/>
                </a:lnTo>
                <a:lnTo>
                  <a:pt x="614796" y="22514"/>
                </a:lnTo>
                <a:lnTo>
                  <a:pt x="603539" y="22514"/>
                </a:lnTo>
                <a:lnTo>
                  <a:pt x="603539" y="67541"/>
                </a:lnTo>
                <a:lnTo>
                  <a:pt x="592282" y="67541"/>
                </a:lnTo>
                <a:lnTo>
                  <a:pt x="592282" y="22514"/>
                </a:lnTo>
                <a:lnTo>
                  <a:pt x="581025" y="22514"/>
                </a:lnTo>
                <a:close/>
                <a:moveTo>
                  <a:pt x="504825" y="11257"/>
                </a:moveTo>
                <a:lnTo>
                  <a:pt x="538596" y="11257"/>
                </a:lnTo>
                <a:lnTo>
                  <a:pt x="538596" y="22514"/>
                </a:lnTo>
                <a:lnTo>
                  <a:pt x="516082" y="22514"/>
                </a:lnTo>
                <a:lnTo>
                  <a:pt x="516082" y="33771"/>
                </a:lnTo>
                <a:lnTo>
                  <a:pt x="538596" y="33771"/>
                </a:lnTo>
                <a:lnTo>
                  <a:pt x="538596" y="67541"/>
                </a:lnTo>
                <a:lnTo>
                  <a:pt x="504825" y="67541"/>
                </a:lnTo>
                <a:lnTo>
                  <a:pt x="504825" y="56284"/>
                </a:lnTo>
                <a:lnTo>
                  <a:pt x="527339" y="56284"/>
                </a:lnTo>
                <a:lnTo>
                  <a:pt x="527339" y="45027"/>
                </a:lnTo>
                <a:lnTo>
                  <a:pt x="504825" y="45027"/>
                </a:lnTo>
                <a:close/>
                <a:moveTo>
                  <a:pt x="457200" y="11257"/>
                </a:moveTo>
                <a:lnTo>
                  <a:pt x="490971" y="11257"/>
                </a:lnTo>
                <a:lnTo>
                  <a:pt x="490971" y="45027"/>
                </a:lnTo>
                <a:lnTo>
                  <a:pt x="468457" y="45027"/>
                </a:lnTo>
                <a:lnTo>
                  <a:pt x="468457" y="56284"/>
                </a:lnTo>
                <a:lnTo>
                  <a:pt x="490971" y="56284"/>
                </a:lnTo>
                <a:lnTo>
                  <a:pt x="490971" y="67541"/>
                </a:lnTo>
                <a:lnTo>
                  <a:pt x="457200" y="67541"/>
                </a:lnTo>
                <a:lnTo>
                  <a:pt x="457200" y="33771"/>
                </a:lnTo>
                <a:lnTo>
                  <a:pt x="479714" y="33771"/>
                </a:lnTo>
                <a:lnTo>
                  <a:pt x="479714" y="22514"/>
                </a:lnTo>
                <a:lnTo>
                  <a:pt x="457200" y="22514"/>
                </a:lnTo>
                <a:close/>
                <a:moveTo>
                  <a:pt x="409575" y="11257"/>
                </a:moveTo>
                <a:lnTo>
                  <a:pt x="443346" y="11257"/>
                </a:lnTo>
                <a:lnTo>
                  <a:pt x="443346" y="67541"/>
                </a:lnTo>
                <a:lnTo>
                  <a:pt x="409575" y="67541"/>
                </a:lnTo>
                <a:close/>
                <a:moveTo>
                  <a:pt x="361950" y="11257"/>
                </a:moveTo>
                <a:lnTo>
                  <a:pt x="395721" y="11257"/>
                </a:lnTo>
                <a:lnTo>
                  <a:pt x="395721" y="45027"/>
                </a:lnTo>
                <a:lnTo>
                  <a:pt x="373207" y="45027"/>
                </a:lnTo>
                <a:lnTo>
                  <a:pt x="373207" y="56284"/>
                </a:lnTo>
                <a:lnTo>
                  <a:pt x="395721" y="56284"/>
                </a:lnTo>
                <a:lnTo>
                  <a:pt x="395721" y="67541"/>
                </a:lnTo>
                <a:lnTo>
                  <a:pt x="361950" y="67541"/>
                </a:lnTo>
                <a:lnTo>
                  <a:pt x="361950" y="33771"/>
                </a:lnTo>
                <a:lnTo>
                  <a:pt x="384464" y="33771"/>
                </a:lnTo>
                <a:lnTo>
                  <a:pt x="384464" y="22514"/>
                </a:lnTo>
                <a:lnTo>
                  <a:pt x="361950" y="22514"/>
                </a:lnTo>
                <a:close/>
                <a:moveTo>
                  <a:pt x="266700" y="11257"/>
                </a:moveTo>
                <a:lnTo>
                  <a:pt x="277957" y="11257"/>
                </a:lnTo>
                <a:lnTo>
                  <a:pt x="277957" y="33771"/>
                </a:lnTo>
                <a:lnTo>
                  <a:pt x="289214" y="33771"/>
                </a:lnTo>
                <a:lnTo>
                  <a:pt x="289214" y="11257"/>
                </a:lnTo>
                <a:lnTo>
                  <a:pt x="300471" y="11257"/>
                </a:lnTo>
                <a:lnTo>
                  <a:pt x="300471" y="67541"/>
                </a:lnTo>
                <a:lnTo>
                  <a:pt x="289214" y="67541"/>
                </a:lnTo>
                <a:lnTo>
                  <a:pt x="289214" y="45027"/>
                </a:lnTo>
                <a:lnTo>
                  <a:pt x="266700" y="45027"/>
                </a:lnTo>
                <a:close/>
                <a:moveTo>
                  <a:pt x="219075" y="11257"/>
                </a:moveTo>
                <a:lnTo>
                  <a:pt x="252846" y="11257"/>
                </a:lnTo>
                <a:lnTo>
                  <a:pt x="252846" y="45027"/>
                </a:lnTo>
                <a:lnTo>
                  <a:pt x="230332" y="45027"/>
                </a:lnTo>
                <a:lnTo>
                  <a:pt x="230332" y="56284"/>
                </a:lnTo>
                <a:lnTo>
                  <a:pt x="252846" y="56284"/>
                </a:lnTo>
                <a:lnTo>
                  <a:pt x="252846" y="67541"/>
                </a:lnTo>
                <a:lnTo>
                  <a:pt x="219075" y="67541"/>
                </a:lnTo>
                <a:lnTo>
                  <a:pt x="219075" y="33771"/>
                </a:lnTo>
                <a:lnTo>
                  <a:pt x="241589" y="33771"/>
                </a:lnTo>
                <a:lnTo>
                  <a:pt x="241589" y="22514"/>
                </a:lnTo>
                <a:lnTo>
                  <a:pt x="219075" y="22514"/>
                </a:lnTo>
                <a:close/>
                <a:moveTo>
                  <a:pt x="171450" y="11257"/>
                </a:moveTo>
                <a:lnTo>
                  <a:pt x="205221" y="11257"/>
                </a:lnTo>
                <a:lnTo>
                  <a:pt x="205221" y="67541"/>
                </a:lnTo>
                <a:lnTo>
                  <a:pt x="171450" y="67541"/>
                </a:lnTo>
                <a:close/>
                <a:moveTo>
                  <a:pt x="123825" y="11257"/>
                </a:moveTo>
                <a:lnTo>
                  <a:pt x="157596" y="11257"/>
                </a:lnTo>
                <a:lnTo>
                  <a:pt x="157596" y="45027"/>
                </a:lnTo>
                <a:lnTo>
                  <a:pt x="135082" y="45027"/>
                </a:lnTo>
                <a:lnTo>
                  <a:pt x="135082" y="56284"/>
                </a:lnTo>
                <a:lnTo>
                  <a:pt x="157596" y="56284"/>
                </a:lnTo>
                <a:lnTo>
                  <a:pt x="157596" y="67541"/>
                </a:lnTo>
                <a:lnTo>
                  <a:pt x="123825" y="67541"/>
                </a:lnTo>
                <a:lnTo>
                  <a:pt x="123825" y="33771"/>
                </a:lnTo>
                <a:lnTo>
                  <a:pt x="146339" y="33771"/>
                </a:lnTo>
                <a:lnTo>
                  <a:pt x="146339" y="22514"/>
                </a:lnTo>
                <a:lnTo>
                  <a:pt x="123825" y="22514"/>
                </a:lnTo>
                <a:close/>
                <a:moveTo>
                  <a:pt x="67541" y="11257"/>
                </a:moveTo>
                <a:lnTo>
                  <a:pt x="78798" y="11257"/>
                </a:lnTo>
                <a:lnTo>
                  <a:pt x="78798" y="67541"/>
                </a:lnTo>
                <a:lnTo>
                  <a:pt x="67541" y="67541"/>
                </a:lnTo>
                <a:close/>
                <a:moveTo>
                  <a:pt x="0" y="11257"/>
                </a:moveTo>
                <a:lnTo>
                  <a:pt x="11257" y="11257"/>
                </a:lnTo>
                <a:lnTo>
                  <a:pt x="11257" y="67541"/>
                </a:lnTo>
                <a:lnTo>
                  <a:pt x="0" y="67541"/>
                </a:lnTo>
                <a:close/>
                <a:moveTo>
                  <a:pt x="11257" y="0"/>
                </a:moveTo>
                <a:lnTo>
                  <a:pt x="67541" y="0"/>
                </a:lnTo>
                <a:lnTo>
                  <a:pt x="67541" y="11257"/>
                </a:lnTo>
                <a:lnTo>
                  <a:pt x="11257" y="11257"/>
                </a:lnTo>
                <a:close/>
              </a:path>
            </a:pathLst>
          </a:custGeom>
          <a:solidFill>
            <a:schemeClr val="accent5">
              <a:lumMod val="40000"/>
              <a:lumOff val="60000"/>
            </a:schemeClr>
          </a:solidFill>
          <a:ln>
            <a:solidFill>
              <a:schemeClr val="bg1"/>
            </a:solidFill>
            <a:beve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solidFill>
                <a:prstClr val="black"/>
              </a:solidFill>
              <a:latin typeface="Aptos" panose="02110004020202020204"/>
            </a:endParaRPr>
          </a:p>
        </p:txBody>
      </p:sp>
      <p:sp>
        <p:nvSpPr>
          <p:cNvPr id="17" name="Instruction">
            <a:extLst>
              <a:ext uri="{FF2B5EF4-FFF2-40B4-BE49-F238E27FC236}">
                <a16:creationId xmlns:a16="http://schemas.microsoft.com/office/drawing/2014/main" id="{C354CC18-39FF-4577-F44B-3D6E39E94FAD}"/>
              </a:ext>
            </a:extLst>
          </p:cNvPr>
          <p:cNvSpPr txBox="1"/>
          <p:nvPr/>
        </p:nvSpPr>
        <p:spPr>
          <a:xfrm>
            <a:off x="852949" y="302989"/>
            <a:ext cx="10486103" cy="461665"/>
          </a:xfrm>
          <a:prstGeom prst="rect">
            <a:avLst/>
          </a:prstGeom>
          <a:noFill/>
          <a:ln w="3175">
            <a:solidFill>
              <a:schemeClr val="bg1"/>
            </a:solidFill>
          </a:ln>
        </p:spPr>
        <p:txBody>
          <a:bodyPr wrap="square" rtlCol="0">
            <a:spAutoFit/>
          </a:bodyPr>
          <a:lstStyle/>
          <a:p>
            <a:pPr algn="ctr"/>
            <a:r>
              <a:rPr lang="en-US" sz="2400" b="1" dirty="0">
                <a:solidFill>
                  <a:schemeClr val="bg1"/>
                </a:solidFill>
                <a:latin typeface="Aptos Black" panose="020B0004020202020204" pitchFamily="34" charset="0"/>
              </a:rPr>
              <a:t>Click</a:t>
            </a:r>
            <a:r>
              <a:rPr lang="en-US" sz="2400" dirty="0">
                <a:solidFill>
                  <a:schemeClr val="bg1"/>
                </a:solidFill>
              </a:rPr>
              <a:t> on the SmartIcon below and use the </a:t>
            </a:r>
            <a:r>
              <a:rPr lang="en-US" sz="2400" b="1" dirty="0">
                <a:solidFill>
                  <a:schemeClr val="bg1"/>
                </a:solidFill>
                <a:latin typeface="Aptos Black" panose="020B0004020202020204" pitchFamily="34" charset="0"/>
              </a:rPr>
              <a:t>yellow balls </a:t>
            </a:r>
            <a:r>
              <a:rPr lang="en-US" sz="2400" dirty="0">
                <a:solidFill>
                  <a:schemeClr val="bg1"/>
                </a:solidFill>
              </a:rPr>
              <a:t>🟡 to </a:t>
            </a:r>
            <a:r>
              <a:rPr lang="en-US" sz="2400" b="1" dirty="0">
                <a:solidFill>
                  <a:schemeClr val="bg1"/>
                </a:solidFill>
                <a:latin typeface="Aptos Black" panose="020B0004020202020204" pitchFamily="34" charset="0"/>
              </a:rPr>
              <a:t>adjust</a:t>
            </a:r>
            <a:r>
              <a:rPr lang="en-US" sz="2400" dirty="0">
                <a:solidFill>
                  <a:schemeClr val="bg1"/>
                </a:solidFill>
              </a:rPr>
              <a:t> it</a:t>
            </a:r>
          </a:p>
        </p:txBody>
      </p:sp>
      <p:sp>
        <p:nvSpPr>
          <p:cNvPr id="19" name="SmartIcons link">
            <a:extLst>
              <a:ext uri="{FF2B5EF4-FFF2-40B4-BE49-F238E27FC236}">
                <a16:creationId xmlns:a16="http://schemas.microsoft.com/office/drawing/2014/main" id="{78F2BA58-C03C-FDA4-9B39-7FB451AEF53E}"/>
              </a:ext>
            </a:extLst>
          </p:cNvPr>
          <p:cNvSpPr txBox="1"/>
          <p:nvPr/>
        </p:nvSpPr>
        <p:spPr>
          <a:xfrm>
            <a:off x="4226474" y="6519446"/>
            <a:ext cx="3739053" cy="338554"/>
          </a:xfrm>
          <a:prstGeom prst="rect">
            <a:avLst/>
          </a:prstGeom>
          <a:noFill/>
        </p:spPr>
        <p:txBody>
          <a:bodyPr wrap="square">
            <a:spAutoFit/>
          </a:bodyPr>
          <a:lstStyle/>
          <a:p>
            <a:pPr algn="ctr"/>
            <a:r>
              <a:rPr kumimoji="0" lang="en-US" sz="1600" b="0" i="0" u="none" strike="noStrike" kern="1200" cap="none" spc="0" normalizeH="0" baseline="0" noProof="0" dirty="0">
                <a:ln>
                  <a:noFill/>
                </a:ln>
                <a:solidFill>
                  <a:prstClr val="black">
                    <a:lumMod val="50000"/>
                    <a:lumOff val="50000"/>
                  </a:prstClr>
                </a:solidFill>
                <a:effectLst/>
                <a:uLnTx/>
                <a:uFillTx/>
                <a:latin typeface="Aptos" panose="02110004020202020204"/>
                <a:ea typeface="+mn-ea"/>
                <a:cs typeface="+mn-cs"/>
                <a:hlinkClick r:id="rId3"/>
              </a:rPr>
              <a:t>https://SmartIcons.net</a:t>
            </a:r>
            <a:r>
              <a:rPr kumimoji="0" lang="en-US" sz="1600" b="0" i="0" u="none" strike="noStrike" kern="1200" cap="none" spc="0" normalizeH="0" baseline="0" noProof="0" dirty="0">
                <a:ln>
                  <a:noFill/>
                </a:ln>
                <a:solidFill>
                  <a:prstClr val="black">
                    <a:lumMod val="50000"/>
                    <a:lumOff val="50000"/>
                  </a:prstClr>
                </a:solidFill>
                <a:effectLst/>
                <a:uLnTx/>
                <a:uFillTx/>
                <a:latin typeface="Aptos" panose="02110004020202020204"/>
                <a:ea typeface="+mn-ea"/>
                <a:cs typeface="+mn-cs"/>
              </a:rPr>
              <a:t> </a:t>
            </a:r>
            <a:endParaRPr lang="en-US" sz="1600" dirty="0"/>
          </a:p>
        </p:txBody>
      </p:sp>
    </p:spTree>
    <p:extLst>
      <p:ext uri="{BB962C8B-B14F-4D97-AF65-F5344CB8AC3E}">
        <p14:creationId xmlns:p14="http://schemas.microsoft.com/office/powerpoint/2010/main" val="3225747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DD626-D1B2-0FB4-6342-9C3082B9AE21}"/>
            </a:ext>
          </a:extLst>
        </p:cNvPr>
        <p:cNvGrpSpPr/>
        <p:nvPr/>
      </p:nvGrpSpPr>
      <p:grpSpPr>
        <a:xfrm>
          <a:off x="0" y="0"/>
          <a:ext cx="0" cy="0"/>
          <a:chOff x="0" y="0"/>
          <a:chExt cx="0" cy="0"/>
        </a:xfrm>
      </p:grpSpPr>
      <p:pic>
        <p:nvPicPr>
          <p:cNvPr id="11" name="Image of 9-pointed Superstar">
            <a:extLst>
              <a:ext uri="{FF2B5EF4-FFF2-40B4-BE49-F238E27FC236}">
                <a16:creationId xmlns:a16="http://schemas.microsoft.com/office/drawing/2014/main" id="{3EDB110D-150C-7FCD-36DC-E18AB9EB5205}"/>
              </a:ext>
            </a:extLst>
          </p:cNvPr>
          <p:cNvPicPr>
            <a:picLocks noChangeAspect="1"/>
          </p:cNvPicPr>
          <p:nvPr/>
        </p:nvPicPr>
        <p:blipFill>
          <a:blip r:embed="rId3"/>
          <a:stretch>
            <a:fillRect/>
          </a:stretch>
        </p:blipFill>
        <p:spPr>
          <a:xfrm>
            <a:off x="4033550" y="1747047"/>
            <a:ext cx="4124901" cy="4829849"/>
          </a:xfrm>
          <a:prstGeom prst="rect">
            <a:avLst/>
          </a:prstGeom>
        </p:spPr>
      </p:pic>
      <p:sp>
        <p:nvSpPr>
          <p:cNvPr id="12" name="QUICK GUIDE: Superstars">
            <a:extLst>
              <a:ext uri="{FF2B5EF4-FFF2-40B4-BE49-F238E27FC236}">
                <a16:creationId xmlns:a16="http://schemas.microsoft.com/office/drawing/2014/main" id="{512FB94D-85E4-48DF-74D1-EB43C9E200F4}"/>
              </a:ext>
            </a:extLst>
          </p:cNvPr>
          <p:cNvSpPr>
            <a:spLocks noGrp="1"/>
          </p:cNvSpPr>
          <p:nvPr>
            <p:ph type="title"/>
          </p:nvPr>
        </p:nvSpPr>
        <p:spPr>
          <a:xfrm rot="10800000">
            <a:off x="0" y="0"/>
            <a:ext cx="12192000" cy="564453"/>
          </a:xfrm>
          <a:solidFill>
            <a:schemeClr val="accent2"/>
          </a:solidFill>
          <a:effectLst>
            <a:outerShdw blurRad="50800" dist="38100" dir="2700000" algn="tl" rotWithShape="0">
              <a:prstClr val="black">
                <a:alpha val="40000"/>
              </a:prstClr>
            </a:outerShdw>
          </a:effectLst>
        </p:spPr>
        <p:txBody>
          <a:bodyPr rot="-10800000" vert="horz" lIns="91440" tIns="45720" rIns="91440" bIns="45720" rtlCol="0" anchor="ctr">
            <a:noAutofit/>
          </a:bodyPr>
          <a:lstStyle/>
          <a:p>
            <a:r>
              <a:rPr lang="en-US" sz="2800" dirty="0">
                <a:effectLst>
                  <a:outerShdw blurRad="38100" dist="38100" dir="2700000" algn="tl">
                    <a:srgbClr val="000000">
                      <a:alpha val="43137"/>
                    </a:srgbClr>
                  </a:outerShdw>
                </a:effectLst>
                <a:latin typeface="+mj-lt"/>
              </a:rPr>
              <a:t>QUICK GUIDE: Superstars</a:t>
            </a:r>
          </a:p>
        </p:txBody>
      </p:sp>
      <p:sp>
        <p:nvSpPr>
          <p:cNvPr id="14" name="Copyright">
            <a:extLst>
              <a:ext uri="{FF2B5EF4-FFF2-40B4-BE49-F238E27FC236}">
                <a16:creationId xmlns:a16="http://schemas.microsoft.com/office/drawing/2014/main" id="{671031E5-7C5B-C6D1-4C6A-A29A50D4AC61}"/>
              </a:ext>
            </a:extLst>
          </p:cNvPr>
          <p:cNvSpPr>
            <a:spLocks noGrp="1"/>
          </p:cNvSpPr>
          <p:nvPr>
            <p:ph type="ftr" sz="quarter" idx="11"/>
          </p:nvPr>
        </p:nvSpPr>
        <p:spPr>
          <a:xfrm>
            <a:off x="8077200" y="6492875"/>
            <a:ext cx="4114800" cy="365125"/>
          </a:xfrm>
        </p:spPr>
        <p:txBody>
          <a:bodyPr/>
          <a:lstStyle/>
          <a:p>
            <a:r>
              <a:rPr lang="en-US" sz="800" dirty="0"/>
              <a:t>© 2024-2025 Tendoors LLC – SmartIcons</a:t>
            </a:r>
          </a:p>
        </p:txBody>
      </p:sp>
      <p:sp>
        <p:nvSpPr>
          <p:cNvPr id="5" name="Subtitle">
            <a:extLst>
              <a:ext uri="{FF2B5EF4-FFF2-40B4-BE49-F238E27FC236}">
                <a16:creationId xmlns:a16="http://schemas.microsoft.com/office/drawing/2014/main" id="{D7240D8B-21D2-13DB-B677-F4CFE3680C3D}"/>
              </a:ext>
            </a:extLst>
          </p:cNvPr>
          <p:cNvSpPr>
            <a:spLocks noGrp="1"/>
          </p:cNvSpPr>
          <p:nvPr>
            <p:ph type="subTitle" idx="1"/>
          </p:nvPr>
        </p:nvSpPr>
        <p:spPr>
          <a:xfrm rot="10800000">
            <a:off x="1657896" y="560935"/>
            <a:ext cx="8876212" cy="437055"/>
          </a:xfrm>
          <a:solidFill>
            <a:schemeClr val="accent2"/>
          </a:solidFill>
        </p:spPr>
        <p:txBody>
          <a:bodyPr/>
          <a:lstStyle/>
          <a:p>
            <a:r>
              <a:rPr lang="en-US" dirty="0"/>
              <a:t>THESE </a:t>
            </a:r>
            <a:r>
              <a:rPr lang="en-US" dirty="0">
                <a:solidFill>
                  <a:srgbClr val="FFFF00"/>
                </a:solidFill>
                <a:effectLst>
                  <a:outerShdw blurRad="38100" dist="38100" dir="2700000" algn="tl">
                    <a:srgbClr val="000000">
                      <a:alpha val="43137"/>
                    </a:srgbClr>
                  </a:outerShdw>
                </a:effectLst>
              </a:rPr>
              <a:t>YELLOW</a:t>
            </a:r>
            <a:r>
              <a:rPr lang="en-US" dirty="0"/>
              <a:t> BALL🟡 HANDLES ARE WHAT MAKES IT</a:t>
            </a:r>
            <a:r>
              <a:rPr lang="en-US" dirty="0">
                <a:effectLst>
                  <a:outerShdw blurRad="38100" dist="38100" dir="2700000" algn="tl">
                    <a:srgbClr val="000000">
                      <a:alpha val="43137"/>
                    </a:srgbClr>
                  </a:outerShdw>
                </a:effectLst>
              </a:rPr>
              <a:t> </a:t>
            </a:r>
            <a:r>
              <a:rPr lang="en-US" dirty="0">
                <a:solidFill>
                  <a:srgbClr val="FFFF00"/>
                </a:solidFill>
                <a:effectLst>
                  <a:outerShdw blurRad="38100" dist="38100" dir="2700000" algn="tl">
                    <a:srgbClr val="000000">
                      <a:alpha val="43137"/>
                    </a:srgbClr>
                  </a:outerShdw>
                </a:effectLst>
              </a:rPr>
              <a:t>SMART</a:t>
            </a:r>
            <a:r>
              <a:rPr lang="en-US" dirty="0"/>
              <a:t>!</a:t>
            </a:r>
          </a:p>
        </p:txBody>
      </p:sp>
      <p:sp>
        <p:nvSpPr>
          <p:cNvPr id="8" name="SmartIcon: 9-pointed Superstar" descr="A 9-pointed Superstar icon." title="9-pointed Superstar SmartIcon. Product ID: TDSS1SS09P0102. &#10;&#10;© 2024-2025 TENDOORS LLC. All rights reserved. Licensed for personal and commercial use. Redistribution prohibited. https://SmartIcons.net">
            <a:extLst>
              <a:ext uri="{FF2B5EF4-FFF2-40B4-BE49-F238E27FC236}">
                <a16:creationId xmlns:a16="http://schemas.microsoft.com/office/drawing/2014/main" id="{2913CB08-3CB7-98F4-DAFA-38013CD1EBD3}"/>
              </a:ext>
            </a:extLst>
          </p:cNvPr>
          <p:cNvSpPr>
            <a:spLocks noChangeAspect="1"/>
            <a:extLst>
              <a:ext uri="https://smarticons.net">
                <a14:tag xmlns="" xmlns:a14="http://schemas.microsoft.com/office/drawing/2010/main" name="SMARTICONPRODUCTID" val="TDSS1SS09P0102"/>
              </a:ext>
            </a:extLst>
          </p:cNvSpPr>
          <p:nvPr>
            <p:custDataLst>
              <p:tags r:id="rId1"/>
            </p:custDataLst>
          </p:nvPr>
        </p:nvSpPr>
        <p:spPr>
          <a:xfrm>
            <a:off x="11774500" y="178502"/>
            <a:ext cx="228600" cy="225087"/>
          </a:xfrm>
          <a:custGeom>
            <a:avLst>
              <a:gd name="AGCZ04" fmla="val 30570"/>
              <a:gd name="XCG" fmla="val 0"/>
            </a:avLst>
            <a:gdLst>
              <a:gd name="RY5" fmla="pin 0 AGCZ04 50000"/>
              <a:gd name="LNJ" fmla="*/ wd2 101536 100000"/>
              <a:gd name="QNJ" fmla="*/ hd2 103109 100000"/>
              <a:gd name="AFU" fmla="*/ vc 103109 100000"/>
              <a:gd name="EL0" fmla="*/ LNJ 0 100000"/>
              <a:gd name="ZXF" fmla="*/ QNJ 100000 100000"/>
              <a:gd name="L15" fmla="*/ LNJ 64278 100000"/>
              <a:gd name="VEC" fmla="*/ QNJ 76604 100000"/>
              <a:gd name="RH3" fmla="*/ LNJ 98480 100000"/>
              <a:gd name="ITW" fmla="*/ QNJ 17364 100000"/>
              <a:gd name="VJI" fmla="*/ LNJ 86602 100000"/>
              <a:gd name="F0F" fmla="*/ QNJ 50000 100000"/>
              <a:gd name="JIX" fmla="*/ LNJ 34202 100000"/>
              <a:gd name="BQB" fmla="*/ QNJ 93969 100000"/>
              <a:gd name="RL8" fmla="*/ LNJ RY5 50000"/>
              <a:gd name="BAZ" fmla="*/ QNJ RY5 50000"/>
              <a:gd name="E1Y" fmla="*/ RL8 34202 100000"/>
              <a:gd name="T0K" fmla="*/ BAZ 93969 100000"/>
              <a:gd name="H1Q" fmla="*/ RL8 86602 100000"/>
              <a:gd name="I0V" fmla="*/ BAZ 50000 100000"/>
              <a:gd name="VJM" fmla="*/ RL8 98480 100000"/>
              <a:gd name="AGT" fmla="*/ BAZ 17364 100000"/>
              <a:gd name="G3O" fmla="*/ RL8 64278 100000"/>
              <a:gd name="ARV" fmla="*/ BAZ 76604 100000"/>
              <a:gd name="B4K" fmla="*/ RL8 0 100000"/>
              <a:gd name="PQA" fmla="*/ BAZ 100000 100000"/>
              <a:gd name="ZWP" fmla="+- hc 0 EL0"/>
              <a:gd name="XXG" fmla="+- AFU 0 ZXF"/>
              <a:gd name="PSA" fmla="+- hc L15 0"/>
              <a:gd name="Z8K" fmla="+- AFU 0 VEC"/>
              <a:gd name="PKX" fmla="+- hc RH3 0"/>
              <a:gd name="VK7" fmla="+- AFU 0 ITW"/>
              <a:gd name="MKR" fmla="+- hc VJI 0"/>
              <a:gd name="J0X" fmla="+- AFU F0F 0"/>
              <a:gd name="SVM" fmla="+- hc JIX 0"/>
              <a:gd name="AD1" fmla="+- AFU BQB 0"/>
              <a:gd name="JCS" fmla="+- hc 0 JIX"/>
              <a:gd name="VSL" fmla="+- AFU BQB 0"/>
              <a:gd name="HR5" fmla="+- hc 0 VJI"/>
              <a:gd name="KME" fmla="+- AFU F0F 0"/>
              <a:gd name="B31" fmla="+- hc 0 RH3"/>
              <a:gd name="G45" fmla="+- AFU 0 ITW"/>
              <a:gd name="HND" fmla="+- hc 0 L15"/>
              <a:gd name="BFJ" fmla="+- AFU 0 VEC"/>
              <a:gd name="PHU" fmla="+- hc E1Y 0"/>
              <a:gd name="FF9" fmla="+- AFU 0 T0K"/>
              <a:gd name="LOL" fmla="+- hc H1Q 0"/>
              <a:gd name="C04" fmla="+- AFU 0 I0V"/>
              <a:gd name="QTF" fmla="+- hc VJM 0"/>
              <a:gd name="ZKD" fmla="+- AFU AGT 0"/>
              <a:gd name="KWW" fmla="+- hc G3O 0"/>
              <a:gd name="E6H" fmla="+- AFU ARV 0"/>
              <a:gd name="W1W" fmla="+- hc B4K 0"/>
              <a:gd name="RJW" fmla="+- AFU PQA 0"/>
              <a:gd name="GQ9" fmla="+- hc 0 G3O"/>
              <a:gd name="KZW" fmla="+- AFU ARV 0"/>
              <a:gd name="P3Z" fmla="+- hc 0 VJM"/>
              <a:gd name="DA5" fmla="+- AFU AGT 0"/>
              <a:gd name="ZGV" fmla="+- hc 0 H1Q"/>
              <a:gd name="ZWR" fmla="+- AFU 0 I0V"/>
              <a:gd name="N2S" fmla="+- hc 0 E1Y"/>
              <a:gd name="NBB" fmla="+- AFU 0 T0K"/>
              <a:gd name="QT6" fmla="+- AFU 0 BAZ"/>
              <a:gd name="AVB" fmla="pin 0 XCG 100000"/>
              <a:gd name="PPM" fmla="*/ LNJ AVB 100000"/>
              <a:gd name="FQC" fmla="*/ QNJ AVB 100000"/>
              <a:gd name="Z08" fmla="+- AFU 0 FQC"/>
              <a:gd name="D6Q" fmla="*/ LNJ AVB 100000"/>
              <a:gd name="I5H" fmla="+- hc 0 D6Q"/>
              <a:gd name="G3P" fmla="+- hc 0 RL8"/>
              <a:gd name="DGD" fmla="+- hc RL8 0"/>
              <a:gd name="HKS" fmla="+- AFU 0 BAZ"/>
              <a:gd name="XDS" fmla="+- AFU BAZ 0"/>
            </a:gdLst>
            <a:ahLst>
              <a:ahXY gdRefY="AGCZ04" minY="5000" maxY="46984">
                <a:pos x="N2S" y="NBB"/>
              </a:ahXY>
              <a:ahXY gdRefX="XCG" maxX="LNJ" maxY="QNJ">
                <a:pos x="I5H" y="AFU"/>
              </a:ahXY>
            </a:ahLst>
            <a:cxnLst>
              <a:cxn ang="3cd4">
                <a:pos x="ZWP" y="XXG"/>
              </a:cxn>
              <a:cxn ang="18600000">
                <a:pos x="PSA" y="Z8K"/>
              </a:cxn>
              <a:cxn ang="21000000">
                <a:pos x="PKX" y="VK7"/>
              </a:cxn>
              <a:cxn ang="1800000">
                <a:pos x="MKR" y="J0X"/>
              </a:cxn>
              <a:cxn ang="4200000">
                <a:pos x="SVM" y="AD1"/>
              </a:cxn>
              <a:cxn ang="6600000">
                <a:pos x="JCS" y="VSL"/>
              </a:cxn>
              <a:cxn ang="9000000">
                <a:pos x="HR5" y="KME"/>
              </a:cxn>
              <a:cxn ang="11400000">
                <a:pos x="B31" y="G45"/>
              </a:cxn>
              <a:cxn ang="13800000">
                <a:pos x="HND" y="BFJ"/>
              </a:cxn>
            </a:cxnLst>
            <a:rect l="G3P" t="HKS" r="DGD" b="XDS"/>
            <a:pathLst>
              <a:path>
                <a:moveTo>
                  <a:pt x="ZWP" y="XXG"/>
                </a:moveTo>
                <a:lnTo>
                  <a:pt x="PHU" y="FF9"/>
                </a:lnTo>
                <a:lnTo>
                  <a:pt x="PSA" y="Z8K"/>
                </a:lnTo>
                <a:lnTo>
                  <a:pt x="LOL" y="C04"/>
                </a:lnTo>
                <a:lnTo>
                  <a:pt x="PKX" y="VK7"/>
                </a:lnTo>
                <a:lnTo>
                  <a:pt x="QTF" y="ZKD"/>
                </a:lnTo>
                <a:lnTo>
                  <a:pt x="MKR" y="J0X"/>
                </a:lnTo>
                <a:lnTo>
                  <a:pt x="KWW" y="E6H"/>
                </a:lnTo>
                <a:lnTo>
                  <a:pt x="SVM" y="AD1"/>
                </a:lnTo>
                <a:lnTo>
                  <a:pt x="W1W" y="RJW"/>
                </a:lnTo>
                <a:lnTo>
                  <a:pt x="JCS" y="VSL"/>
                </a:lnTo>
                <a:lnTo>
                  <a:pt x="GQ9" y="KZW"/>
                </a:lnTo>
                <a:lnTo>
                  <a:pt x="HR5" y="KME"/>
                </a:lnTo>
                <a:lnTo>
                  <a:pt x="P3Z" y="DA5"/>
                </a:lnTo>
                <a:lnTo>
                  <a:pt x="B31" y="G45"/>
                </a:lnTo>
                <a:lnTo>
                  <a:pt x="ZGV" y="ZWR"/>
                </a:lnTo>
                <a:lnTo>
                  <a:pt x="HND" y="BFJ"/>
                </a:lnTo>
                <a:lnTo>
                  <a:pt x="N2S" y="NBB"/>
                </a:lnTo>
                <a:lnTo>
                  <a:pt x="ZWP" y="XXG"/>
                </a:lnTo>
                <a:close/>
                <a:moveTo>
                  <a:pt x="hc" y="Z08"/>
                </a:moveTo>
                <a:arcTo wR="PPM" hR="FQC" stAng="3cd4" swAng="21600000"/>
                <a:close/>
              </a:path>
              <a:path fill="none" stroke="0" extrusionOk="0">
                <a:moveTo>
                  <a:pt x="11257" y="67541"/>
                </a:moveTo>
                <a:lnTo>
                  <a:pt x="67541" y="67541"/>
                </a:lnTo>
                <a:lnTo>
                  <a:pt x="67541" y="78798"/>
                </a:lnTo>
                <a:lnTo>
                  <a:pt x="11257" y="78798"/>
                </a:lnTo>
                <a:close/>
                <a:moveTo>
                  <a:pt x="1840057" y="56284"/>
                </a:moveTo>
                <a:lnTo>
                  <a:pt x="1851314" y="56284"/>
                </a:lnTo>
                <a:lnTo>
                  <a:pt x="1851314" y="67541"/>
                </a:lnTo>
                <a:lnTo>
                  <a:pt x="1840057" y="67541"/>
                </a:lnTo>
                <a:close/>
                <a:moveTo>
                  <a:pt x="1104900" y="56284"/>
                </a:moveTo>
                <a:lnTo>
                  <a:pt x="1116157" y="56284"/>
                </a:lnTo>
                <a:lnTo>
                  <a:pt x="1116157" y="67541"/>
                </a:lnTo>
                <a:lnTo>
                  <a:pt x="1104900" y="67541"/>
                </a:lnTo>
                <a:close/>
                <a:moveTo>
                  <a:pt x="1803689" y="45027"/>
                </a:moveTo>
                <a:lnTo>
                  <a:pt x="1814946" y="45027"/>
                </a:lnTo>
                <a:lnTo>
                  <a:pt x="1814946" y="67541"/>
                </a:lnTo>
                <a:lnTo>
                  <a:pt x="1803689" y="67541"/>
                </a:lnTo>
                <a:close/>
                <a:moveTo>
                  <a:pt x="1613189" y="45027"/>
                </a:moveTo>
                <a:lnTo>
                  <a:pt x="1624445" y="45027"/>
                </a:lnTo>
                <a:lnTo>
                  <a:pt x="1624445" y="67541"/>
                </a:lnTo>
                <a:lnTo>
                  <a:pt x="1613189" y="67541"/>
                </a:lnTo>
                <a:close/>
                <a:moveTo>
                  <a:pt x="1327439" y="45027"/>
                </a:moveTo>
                <a:lnTo>
                  <a:pt x="1338696" y="45027"/>
                </a:lnTo>
                <a:lnTo>
                  <a:pt x="1338696" y="67541"/>
                </a:lnTo>
                <a:lnTo>
                  <a:pt x="1327439" y="67541"/>
                </a:lnTo>
                <a:close/>
                <a:moveTo>
                  <a:pt x="889289" y="45027"/>
                </a:moveTo>
                <a:lnTo>
                  <a:pt x="900546" y="45027"/>
                </a:lnTo>
                <a:lnTo>
                  <a:pt x="900546" y="67541"/>
                </a:lnTo>
                <a:lnTo>
                  <a:pt x="889289" y="67541"/>
                </a:lnTo>
                <a:close/>
                <a:moveTo>
                  <a:pt x="33771" y="45027"/>
                </a:moveTo>
                <a:lnTo>
                  <a:pt x="56284" y="45027"/>
                </a:lnTo>
                <a:lnTo>
                  <a:pt x="56284" y="56284"/>
                </a:lnTo>
                <a:lnTo>
                  <a:pt x="33771" y="56284"/>
                </a:lnTo>
                <a:close/>
                <a:moveTo>
                  <a:pt x="1394114" y="33771"/>
                </a:moveTo>
                <a:lnTo>
                  <a:pt x="1405371" y="33771"/>
                </a:lnTo>
                <a:lnTo>
                  <a:pt x="1405371" y="56284"/>
                </a:lnTo>
                <a:lnTo>
                  <a:pt x="1394114" y="56284"/>
                </a:lnTo>
                <a:close/>
                <a:moveTo>
                  <a:pt x="314325" y="33771"/>
                </a:moveTo>
                <a:lnTo>
                  <a:pt x="348096" y="33771"/>
                </a:lnTo>
                <a:lnTo>
                  <a:pt x="348096" y="45027"/>
                </a:lnTo>
                <a:lnTo>
                  <a:pt x="314325" y="45027"/>
                </a:lnTo>
                <a:close/>
                <a:moveTo>
                  <a:pt x="22514" y="33771"/>
                </a:moveTo>
                <a:lnTo>
                  <a:pt x="33771" y="33771"/>
                </a:lnTo>
                <a:lnTo>
                  <a:pt x="33771" y="45027"/>
                </a:lnTo>
                <a:lnTo>
                  <a:pt x="22514" y="45027"/>
                </a:lnTo>
                <a:close/>
                <a:moveTo>
                  <a:pt x="1946564" y="22514"/>
                </a:moveTo>
                <a:lnTo>
                  <a:pt x="1957821" y="22514"/>
                </a:lnTo>
                <a:lnTo>
                  <a:pt x="1957821" y="56284"/>
                </a:lnTo>
                <a:lnTo>
                  <a:pt x="1946564" y="56284"/>
                </a:lnTo>
                <a:close/>
                <a:moveTo>
                  <a:pt x="1152525" y="22514"/>
                </a:moveTo>
                <a:lnTo>
                  <a:pt x="1163782" y="22514"/>
                </a:lnTo>
                <a:lnTo>
                  <a:pt x="1163782" y="33771"/>
                </a:lnTo>
                <a:lnTo>
                  <a:pt x="1175039" y="33771"/>
                </a:lnTo>
                <a:lnTo>
                  <a:pt x="1175039" y="22514"/>
                </a:lnTo>
                <a:lnTo>
                  <a:pt x="1186296" y="22514"/>
                </a:lnTo>
                <a:lnTo>
                  <a:pt x="1186296" y="67541"/>
                </a:lnTo>
                <a:lnTo>
                  <a:pt x="1175039" y="67541"/>
                </a:lnTo>
                <a:lnTo>
                  <a:pt x="1175039" y="45027"/>
                </a:lnTo>
                <a:lnTo>
                  <a:pt x="1163782" y="45027"/>
                </a:lnTo>
                <a:lnTo>
                  <a:pt x="1163782" y="67541"/>
                </a:lnTo>
                <a:lnTo>
                  <a:pt x="1152525" y="67541"/>
                </a:lnTo>
                <a:close/>
                <a:moveTo>
                  <a:pt x="830407" y="22514"/>
                </a:moveTo>
                <a:lnTo>
                  <a:pt x="830407" y="56284"/>
                </a:lnTo>
                <a:lnTo>
                  <a:pt x="841664" y="56284"/>
                </a:lnTo>
                <a:lnTo>
                  <a:pt x="841664" y="22514"/>
                </a:lnTo>
                <a:close/>
                <a:moveTo>
                  <a:pt x="782782" y="22514"/>
                </a:moveTo>
                <a:lnTo>
                  <a:pt x="782782" y="56284"/>
                </a:lnTo>
                <a:lnTo>
                  <a:pt x="794039" y="56284"/>
                </a:lnTo>
                <a:lnTo>
                  <a:pt x="794039" y="22514"/>
                </a:lnTo>
                <a:close/>
                <a:moveTo>
                  <a:pt x="746414" y="22514"/>
                </a:moveTo>
                <a:lnTo>
                  <a:pt x="757671" y="22514"/>
                </a:lnTo>
                <a:lnTo>
                  <a:pt x="757671" y="56284"/>
                </a:lnTo>
                <a:lnTo>
                  <a:pt x="746414" y="56284"/>
                </a:lnTo>
                <a:close/>
                <a:moveTo>
                  <a:pt x="698789" y="22514"/>
                </a:moveTo>
                <a:lnTo>
                  <a:pt x="710046" y="22514"/>
                </a:lnTo>
                <a:lnTo>
                  <a:pt x="710046" y="67541"/>
                </a:lnTo>
                <a:lnTo>
                  <a:pt x="698789" y="67541"/>
                </a:lnTo>
                <a:close/>
                <a:moveTo>
                  <a:pt x="420832" y="22514"/>
                </a:moveTo>
                <a:lnTo>
                  <a:pt x="420832" y="56284"/>
                </a:lnTo>
                <a:lnTo>
                  <a:pt x="432089" y="56284"/>
                </a:lnTo>
                <a:lnTo>
                  <a:pt x="432089" y="22514"/>
                </a:lnTo>
                <a:close/>
                <a:moveTo>
                  <a:pt x="182707" y="22514"/>
                </a:moveTo>
                <a:lnTo>
                  <a:pt x="182707" y="56284"/>
                </a:lnTo>
                <a:lnTo>
                  <a:pt x="193964" y="56284"/>
                </a:lnTo>
                <a:lnTo>
                  <a:pt x="193964" y="22514"/>
                </a:lnTo>
                <a:close/>
                <a:moveTo>
                  <a:pt x="33771" y="22514"/>
                </a:moveTo>
                <a:lnTo>
                  <a:pt x="56284" y="22514"/>
                </a:lnTo>
                <a:lnTo>
                  <a:pt x="56284" y="33771"/>
                </a:lnTo>
                <a:lnTo>
                  <a:pt x="33771" y="33771"/>
                </a:lnTo>
                <a:close/>
                <a:moveTo>
                  <a:pt x="1924050" y="11257"/>
                </a:moveTo>
                <a:lnTo>
                  <a:pt x="1946564" y="11257"/>
                </a:lnTo>
                <a:lnTo>
                  <a:pt x="1946564" y="22514"/>
                </a:lnTo>
                <a:lnTo>
                  <a:pt x="1935307" y="22514"/>
                </a:lnTo>
                <a:lnTo>
                  <a:pt x="1935307" y="56284"/>
                </a:lnTo>
                <a:lnTo>
                  <a:pt x="1946564" y="56284"/>
                </a:lnTo>
                <a:lnTo>
                  <a:pt x="1946564" y="67541"/>
                </a:lnTo>
                <a:lnTo>
                  <a:pt x="1924050" y="67541"/>
                </a:lnTo>
                <a:close/>
                <a:moveTo>
                  <a:pt x="1876425" y="11257"/>
                </a:moveTo>
                <a:lnTo>
                  <a:pt x="1910196" y="11257"/>
                </a:lnTo>
                <a:lnTo>
                  <a:pt x="1910196" y="22514"/>
                </a:lnTo>
                <a:lnTo>
                  <a:pt x="1887682" y="22514"/>
                </a:lnTo>
                <a:lnTo>
                  <a:pt x="1887682" y="33771"/>
                </a:lnTo>
                <a:lnTo>
                  <a:pt x="1898939" y="33771"/>
                </a:lnTo>
                <a:lnTo>
                  <a:pt x="1898939" y="45027"/>
                </a:lnTo>
                <a:lnTo>
                  <a:pt x="1887682" y="45027"/>
                </a:lnTo>
                <a:lnTo>
                  <a:pt x="1887682" y="56284"/>
                </a:lnTo>
                <a:lnTo>
                  <a:pt x="1910196" y="56284"/>
                </a:lnTo>
                <a:lnTo>
                  <a:pt x="1910196" y="67541"/>
                </a:lnTo>
                <a:lnTo>
                  <a:pt x="1876425" y="67541"/>
                </a:lnTo>
                <a:close/>
                <a:moveTo>
                  <a:pt x="1851314" y="11257"/>
                </a:moveTo>
                <a:lnTo>
                  <a:pt x="1862571" y="11257"/>
                </a:lnTo>
                <a:lnTo>
                  <a:pt x="1862571" y="56284"/>
                </a:lnTo>
                <a:lnTo>
                  <a:pt x="1851314" y="56284"/>
                </a:lnTo>
                <a:close/>
                <a:moveTo>
                  <a:pt x="1828800" y="11257"/>
                </a:moveTo>
                <a:lnTo>
                  <a:pt x="1840057" y="11257"/>
                </a:lnTo>
                <a:lnTo>
                  <a:pt x="1840057" y="56284"/>
                </a:lnTo>
                <a:lnTo>
                  <a:pt x="1828800" y="56284"/>
                </a:lnTo>
                <a:close/>
                <a:moveTo>
                  <a:pt x="1781175" y="11257"/>
                </a:moveTo>
                <a:lnTo>
                  <a:pt x="1814946" y="11257"/>
                </a:lnTo>
                <a:lnTo>
                  <a:pt x="1814946" y="33771"/>
                </a:lnTo>
                <a:lnTo>
                  <a:pt x="1803689" y="33771"/>
                </a:lnTo>
                <a:lnTo>
                  <a:pt x="1803689" y="22514"/>
                </a:lnTo>
                <a:lnTo>
                  <a:pt x="1792432" y="22514"/>
                </a:lnTo>
                <a:lnTo>
                  <a:pt x="1792432" y="33771"/>
                </a:lnTo>
                <a:lnTo>
                  <a:pt x="1803689" y="33771"/>
                </a:lnTo>
                <a:lnTo>
                  <a:pt x="1803689" y="45027"/>
                </a:lnTo>
                <a:lnTo>
                  <a:pt x="1792432" y="45027"/>
                </a:lnTo>
                <a:lnTo>
                  <a:pt x="1792432" y="67541"/>
                </a:lnTo>
                <a:lnTo>
                  <a:pt x="1781175" y="67541"/>
                </a:lnTo>
                <a:close/>
                <a:moveTo>
                  <a:pt x="1733550" y="11257"/>
                </a:moveTo>
                <a:lnTo>
                  <a:pt x="1767321" y="11257"/>
                </a:lnTo>
                <a:lnTo>
                  <a:pt x="1767321" y="22514"/>
                </a:lnTo>
                <a:lnTo>
                  <a:pt x="1744807" y="22514"/>
                </a:lnTo>
                <a:lnTo>
                  <a:pt x="1744807" y="33771"/>
                </a:lnTo>
                <a:lnTo>
                  <a:pt x="1756064" y="33771"/>
                </a:lnTo>
                <a:lnTo>
                  <a:pt x="1756064" y="45027"/>
                </a:lnTo>
                <a:lnTo>
                  <a:pt x="1744807" y="45027"/>
                </a:lnTo>
                <a:lnTo>
                  <a:pt x="1744807" y="56284"/>
                </a:lnTo>
                <a:lnTo>
                  <a:pt x="1767321" y="56284"/>
                </a:lnTo>
                <a:lnTo>
                  <a:pt x="1767321" y="67541"/>
                </a:lnTo>
                <a:lnTo>
                  <a:pt x="1733550" y="67541"/>
                </a:lnTo>
                <a:close/>
                <a:moveTo>
                  <a:pt x="1685925" y="11257"/>
                </a:moveTo>
                <a:lnTo>
                  <a:pt x="1719696" y="11257"/>
                </a:lnTo>
                <a:lnTo>
                  <a:pt x="1719696" y="22514"/>
                </a:lnTo>
                <a:lnTo>
                  <a:pt x="1697182" y="22514"/>
                </a:lnTo>
                <a:lnTo>
                  <a:pt x="1697182" y="33771"/>
                </a:lnTo>
                <a:lnTo>
                  <a:pt x="1719696" y="33771"/>
                </a:lnTo>
                <a:lnTo>
                  <a:pt x="1719696" y="67541"/>
                </a:lnTo>
                <a:lnTo>
                  <a:pt x="1685925" y="67541"/>
                </a:lnTo>
                <a:lnTo>
                  <a:pt x="1685925" y="56284"/>
                </a:lnTo>
                <a:lnTo>
                  <a:pt x="1708439" y="56284"/>
                </a:lnTo>
                <a:lnTo>
                  <a:pt x="1708439" y="45027"/>
                </a:lnTo>
                <a:lnTo>
                  <a:pt x="1685925" y="45027"/>
                </a:lnTo>
                <a:close/>
                <a:moveTo>
                  <a:pt x="1638300" y="11257"/>
                </a:moveTo>
                <a:lnTo>
                  <a:pt x="1672071" y="11257"/>
                </a:lnTo>
                <a:lnTo>
                  <a:pt x="1672071" y="22514"/>
                </a:lnTo>
                <a:lnTo>
                  <a:pt x="1649557" y="22514"/>
                </a:lnTo>
                <a:lnTo>
                  <a:pt x="1649557" y="33771"/>
                </a:lnTo>
                <a:lnTo>
                  <a:pt x="1660814" y="33771"/>
                </a:lnTo>
                <a:lnTo>
                  <a:pt x="1660814" y="45027"/>
                </a:lnTo>
                <a:lnTo>
                  <a:pt x="1649557" y="45027"/>
                </a:lnTo>
                <a:lnTo>
                  <a:pt x="1649557" y="56284"/>
                </a:lnTo>
                <a:lnTo>
                  <a:pt x="1672071" y="56284"/>
                </a:lnTo>
                <a:lnTo>
                  <a:pt x="1672071" y="67541"/>
                </a:lnTo>
                <a:lnTo>
                  <a:pt x="1638300" y="67541"/>
                </a:lnTo>
                <a:close/>
                <a:moveTo>
                  <a:pt x="1590675" y="11257"/>
                </a:moveTo>
                <a:lnTo>
                  <a:pt x="1624445" y="11257"/>
                </a:lnTo>
                <a:lnTo>
                  <a:pt x="1624445" y="33771"/>
                </a:lnTo>
                <a:lnTo>
                  <a:pt x="1613189" y="33771"/>
                </a:lnTo>
                <a:lnTo>
                  <a:pt x="1613189" y="22514"/>
                </a:lnTo>
                <a:lnTo>
                  <a:pt x="1601932" y="22514"/>
                </a:lnTo>
                <a:lnTo>
                  <a:pt x="1601932" y="33771"/>
                </a:lnTo>
                <a:lnTo>
                  <a:pt x="1613189" y="33771"/>
                </a:lnTo>
                <a:lnTo>
                  <a:pt x="1613189" y="45027"/>
                </a:lnTo>
                <a:lnTo>
                  <a:pt x="1601932" y="45027"/>
                </a:lnTo>
                <a:lnTo>
                  <a:pt x="1601932" y="67541"/>
                </a:lnTo>
                <a:lnTo>
                  <a:pt x="1590675" y="67541"/>
                </a:lnTo>
                <a:close/>
                <a:moveTo>
                  <a:pt x="1514475" y="11257"/>
                </a:moveTo>
                <a:lnTo>
                  <a:pt x="1548246" y="11257"/>
                </a:lnTo>
                <a:lnTo>
                  <a:pt x="1548246" y="22514"/>
                </a:lnTo>
                <a:lnTo>
                  <a:pt x="1525732" y="22514"/>
                </a:lnTo>
                <a:lnTo>
                  <a:pt x="1525732" y="33771"/>
                </a:lnTo>
                <a:lnTo>
                  <a:pt x="1548246" y="33771"/>
                </a:lnTo>
                <a:lnTo>
                  <a:pt x="1548246" y="67541"/>
                </a:lnTo>
                <a:lnTo>
                  <a:pt x="1514475" y="67541"/>
                </a:lnTo>
                <a:lnTo>
                  <a:pt x="1514475" y="56284"/>
                </a:lnTo>
                <a:lnTo>
                  <a:pt x="1536989" y="56284"/>
                </a:lnTo>
                <a:lnTo>
                  <a:pt x="1536989" y="45027"/>
                </a:lnTo>
                <a:lnTo>
                  <a:pt x="1514475" y="45027"/>
                </a:lnTo>
                <a:close/>
                <a:moveTo>
                  <a:pt x="1466850" y="11257"/>
                </a:moveTo>
                <a:lnTo>
                  <a:pt x="1500620" y="11257"/>
                </a:lnTo>
                <a:lnTo>
                  <a:pt x="1500620" y="22514"/>
                </a:lnTo>
                <a:lnTo>
                  <a:pt x="1489364" y="22514"/>
                </a:lnTo>
                <a:lnTo>
                  <a:pt x="1489364" y="67541"/>
                </a:lnTo>
                <a:lnTo>
                  <a:pt x="1478107" y="67541"/>
                </a:lnTo>
                <a:lnTo>
                  <a:pt x="1478107" y="22514"/>
                </a:lnTo>
                <a:lnTo>
                  <a:pt x="1466850" y="22514"/>
                </a:lnTo>
                <a:close/>
                <a:moveTo>
                  <a:pt x="1419225" y="11257"/>
                </a:moveTo>
                <a:lnTo>
                  <a:pt x="1430482" y="11257"/>
                </a:lnTo>
                <a:lnTo>
                  <a:pt x="1430482" y="33771"/>
                </a:lnTo>
                <a:lnTo>
                  <a:pt x="1441739" y="33771"/>
                </a:lnTo>
                <a:lnTo>
                  <a:pt x="1441739" y="11257"/>
                </a:lnTo>
                <a:lnTo>
                  <a:pt x="1452996" y="11257"/>
                </a:lnTo>
                <a:lnTo>
                  <a:pt x="1452996" y="67541"/>
                </a:lnTo>
                <a:lnTo>
                  <a:pt x="1441739" y="67541"/>
                </a:lnTo>
                <a:lnTo>
                  <a:pt x="1441739" y="45027"/>
                </a:lnTo>
                <a:lnTo>
                  <a:pt x="1430482" y="45027"/>
                </a:lnTo>
                <a:lnTo>
                  <a:pt x="1430482" y="67541"/>
                </a:lnTo>
                <a:lnTo>
                  <a:pt x="1419225" y="67541"/>
                </a:lnTo>
                <a:close/>
                <a:moveTo>
                  <a:pt x="1371600" y="11257"/>
                </a:moveTo>
                <a:lnTo>
                  <a:pt x="1405371" y="11257"/>
                </a:lnTo>
                <a:lnTo>
                  <a:pt x="1405371" y="22514"/>
                </a:lnTo>
                <a:lnTo>
                  <a:pt x="1382857" y="22514"/>
                </a:lnTo>
                <a:lnTo>
                  <a:pt x="1382857" y="56284"/>
                </a:lnTo>
                <a:lnTo>
                  <a:pt x="1394114" y="56284"/>
                </a:lnTo>
                <a:lnTo>
                  <a:pt x="1394114" y="67541"/>
                </a:lnTo>
                <a:lnTo>
                  <a:pt x="1371600" y="67541"/>
                </a:lnTo>
                <a:close/>
                <a:moveTo>
                  <a:pt x="1352550" y="11257"/>
                </a:moveTo>
                <a:lnTo>
                  <a:pt x="1363807" y="11257"/>
                </a:lnTo>
                <a:lnTo>
                  <a:pt x="1363807" y="67541"/>
                </a:lnTo>
                <a:lnTo>
                  <a:pt x="1352550" y="67541"/>
                </a:lnTo>
                <a:close/>
                <a:moveTo>
                  <a:pt x="1304925" y="11257"/>
                </a:moveTo>
                <a:lnTo>
                  <a:pt x="1338696" y="11257"/>
                </a:lnTo>
                <a:lnTo>
                  <a:pt x="1338696" y="33771"/>
                </a:lnTo>
                <a:lnTo>
                  <a:pt x="1327439" y="33771"/>
                </a:lnTo>
                <a:lnTo>
                  <a:pt x="1327439" y="22514"/>
                </a:lnTo>
                <a:lnTo>
                  <a:pt x="1316182" y="22514"/>
                </a:lnTo>
                <a:lnTo>
                  <a:pt x="1316182" y="33771"/>
                </a:lnTo>
                <a:lnTo>
                  <a:pt x="1327439" y="33771"/>
                </a:lnTo>
                <a:lnTo>
                  <a:pt x="1327439" y="45027"/>
                </a:lnTo>
                <a:lnTo>
                  <a:pt x="1316182" y="45027"/>
                </a:lnTo>
                <a:lnTo>
                  <a:pt x="1316182" y="67541"/>
                </a:lnTo>
                <a:lnTo>
                  <a:pt x="1304925" y="67541"/>
                </a:lnTo>
                <a:close/>
                <a:moveTo>
                  <a:pt x="1238250" y="11257"/>
                </a:moveTo>
                <a:lnTo>
                  <a:pt x="1249507" y="11257"/>
                </a:lnTo>
                <a:lnTo>
                  <a:pt x="1249507" y="56284"/>
                </a:lnTo>
                <a:lnTo>
                  <a:pt x="1260764" y="56284"/>
                </a:lnTo>
                <a:lnTo>
                  <a:pt x="1260764" y="67541"/>
                </a:lnTo>
                <a:lnTo>
                  <a:pt x="1238250" y="67541"/>
                </a:lnTo>
                <a:close/>
                <a:moveTo>
                  <a:pt x="1200150" y="11257"/>
                </a:moveTo>
                <a:lnTo>
                  <a:pt x="1211407" y="11257"/>
                </a:lnTo>
                <a:lnTo>
                  <a:pt x="1211407" y="56284"/>
                </a:lnTo>
                <a:lnTo>
                  <a:pt x="1222664" y="56284"/>
                </a:lnTo>
                <a:lnTo>
                  <a:pt x="1222664" y="67541"/>
                </a:lnTo>
                <a:lnTo>
                  <a:pt x="1200150" y="67541"/>
                </a:lnTo>
                <a:close/>
                <a:moveTo>
                  <a:pt x="1163782" y="11257"/>
                </a:moveTo>
                <a:lnTo>
                  <a:pt x="1175039" y="11257"/>
                </a:lnTo>
                <a:lnTo>
                  <a:pt x="1175039" y="22514"/>
                </a:lnTo>
                <a:lnTo>
                  <a:pt x="1163782" y="22514"/>
                </a:lnTo>
                <a:close/>
                <a:moveTo>
                  <a:pt x="1066800" y="11257"/>
                </a:moveTo>
                <a:lnTo>
                  <a:pt x="1089314" y="11257"/>
                </a:lnTo>
                <a:lnTo>
                  <a:pt x="1089314" y="22514"/>
                </a:lnTo>
                <a:lnTo>
                  <a:pt x="1078057" y="22514"/>
                </a:lnTo>
                <a:lnTo>
                  <a:pt x="1078057" y="56284"/>
                </a:lnTo>
                <a:lnTo>
                  <a:pt x="1089314" y="56284"/>
                </a:lnTo>
                <a:lnTo>
                  <a:pt x="1089314" y="67541"/>
                </a:lnTo>
                <a:lnTo>
                  <a:pt x="1066800" y="67541"/>
                </a:lnTo>
                <a:close/>
                <a:moveTo>
                  <a:pt x="1028700" y="11257"/>
                </a:moveTo>
                <a:lnTo>
                  <a:pt x="1039957" y="11257"/>
                </a:lnTo>
                <a:lnTo>
                  <a:pt x="1039957" y="56284"/>
                </a:lnTo>
                <a:lnTo>
                  <a:pt x="1051214" y="56284"/>
                </a:lnTo>
                <a:lnTo>
                  <a:pt x="1051214" y="67541"/>
                </a:lnTo>
                <a:lnTo>
                  <a:pt x="1028700" y="67541"/>
                </a:lnTo>
                <a:close/>
                <a:moveTo>
                  <a:pt x="990600" y="11257"/>
                </a:moveTo>
                <a:lnTo>
                  <a:pt x="1001857" y="11257"/>
                </a:lnTo>
                <a:lnTo>
                  <a:pt x="1001857" y="56284"/>
                </a:lnTo>
                <a:lnTo>
                  <a:pt x="1013114" y="56284"/>
                </a:lnTo>
                <a:lnTo>
                  <a:pt x="1013114" y="67541"/>
                </a:lnTo>
                <a:lnTo>
                  <a:pt x="990600" y="67541"/>
                </a:lnTo>
                <a:close/>
                <a:moveTo>
                  <a:pt x="914400" y="11257"/>
                </a:moveTo>
                <a:lnTo>
                  <a:pt x="948171" y="11257"/>
                </a:lnTo>
                <a:lnTo>
                  <a:pt x="948171" y="22514"/>
                </a:lnTo>
                <a:lnTo>
                  <a:pt x="925657" y="22514"/>
                </a:lnTo>
                <a:lnTo>
                  <a:pt x="925657" y="33771"/>
                </a:lnTo>
                <a:lnTo>
                  <a:pt x="948171" y="33771"/>
                </a:lnTo>
                <a:lnTo>
                  <a:pt x="948171" y="67541"/>
                </a:lnTo>
                <a:lnTo>
                  <a:pt x="914400" y="67541"/>
                </a:lnTo>
                <a:lnTo>
                  <a:pt x="914400" y="56284"/>
                </a:lnTo>
                <a:lnTo>
                  <a:pt x="936914" y="56284"/>
                </a:lnTo>
                <a:lnTo>
                  <a:pt x="936914" y="45027"/>
                </a:lnTo>
                <a:lnTo>
                  <a:pt x="914400" y="45027"/>
                </a:lnTo>
                <a:close/>
                <a:moveTo>
                  <a:pt x="866775" y="11257"/>
                </a:moveTo>
                <a:lnTo>
                  <a:pt x="900546" y="11257"/>
                </a:lnTo>
                <a:lnTo>
                  <a:pt x="900546" y="33771"/>
                </a:lnTo>
                <a:lnTo>
                  <a:pt x="889289" y="33771"/>
                </a:lnTo>
                <a:lnTo>
                  <a:pt x="889289" y="22514"/>
                </a:lnTo>
                <a:lnTo>
                  <a:pt x="878032" y="22514"/>
                </a:lnTo>
                <a:lnTo>
                  <a:pt x="878032" y="33771"/>
                </a:lnTo>
                <a:lnTo>
                  <a:pt x="889289" y="33771"/>
                </a:lnTo>
                <a:lnTo>
                  <a:pt x="889289" y="45027"/>
                </a:lnTo>
                <a:lnTo>
                  <a:pt x="878032" y="45027"/>
                </a:lnTo>
                <a:lnTo>
                  <a:pt x="878032" y="67541"/>
                </a:lnTo>
                <a:lnTo>
                  <a:pt x="866775" y="67541"/>
                </a:lnTo>
                <a:close/>
                <a:moveTo>
                  <a:pt x="819150" y="11257"/>
                </a:moveTo>
                <a:lnTo>
                  <a:pt x="852921" y="11257"/>
                </a:lnTo>
                <a:lnTo>
                  <a:pt x="852921" y="67541"/>
                </a:lnTo>
                <a:lnTo>
                  <a:pt x="819150" y="67541"/>
                </a:lnTo>
                <a:close/>
                <a:moveTo>
                  <a:pt x="771525" y="11257"/>
                </a:moveTo>
                <a:lnTo>
                  <a:pt x="805296" y="11257"/>
                </a:lnTo>
                <a:lnTo>
                  <a:pt x="805296" y="67541"/>
                </a:lnTo>
                <a:lnTo>
                  <a:pt x="771525" y="67541"/>
                </a:lnTo>
                <a:close/>
                <a:moveTo>
                  <a:pt x="723900" y="11257"/>
                </a:moveTo>
                <a:lnTo>
                  <a:pt x="746414" y="11257"/>
                </a:lnTo>
                <a:lnTo>
                  <a:pt x="746414" y="22514"/>
                </a:lnTo>
                <a:lnTo>
                  <a:pt x="735157" y="22514"/>
                </a:lnTo>
                <a:lnTo>
                  <a:pt x="735157" y="56284"/>
                </a:lnTo>
                <a:lnTo>
                  <a:pt x="746414" y="56284"/>
                </a:lnTo>
                <a:lnTo>
                  <a:pt x="746414" y="67541"/>
                </a:lnTo>
                <a:lnTo>
                  <a:pt x="723900" y="67541"/>
                </a:lnTo>
                <a:close/>
                <a:moveTo>
                  <a:pt x="676275" y="11257"/>
                </a:moveTo>
                <a:lnTo>
                  <a:pt x="698789" y="11257"/>
                </a:lnTo>
                <a:lnTo>
                  <a:pt x="698789" y="22514"/>
                </a:lnTo>
                <a:lnTo>
                  <a:pt x="687532" y="22514"/>
                </a:lnTo>
                <a:lnTo>
                  <a:pt x="687532" y="67541"/>
                </a:lnTo>
                <a:lnTo>
                  <a:pt x="676275" y="67541"/>
                </a:lnTo>
                <a:close/>
                <a:moveTo>
                  <a:pt x="628650" y="11257"/>
                </a:moveTo>
                <a:lnTo>
                  <a:pt x="662421" y="11257"/>
                </a:lnTo>
                <a:lnTo>
                  <a:pt x="662421" y="22514"/>
                </a:lnTo>
                <a:lnTo>
                  <a:pt x="639907" y="22514"/>
                </a:lnTo>
                <a:lnTo>
                  <a:pt x="639907" y="33771"/>
                </a:lnTo>
                <a:lnTo>
                  <a:pt x="651164" y="33771"/>
                </a:lnTo>
                <a:lnTo>
                  <a:pt x="651164" y="45027"/>
                </a:lnTo>
                <a:lnTo>
                  <a:pt x="639907" y="45027"/>
                </a:lnTo>
                <a:lnTo>
                  <a:pt x="639907" y="56284"/>
                </a:lnTo>
                <a:lnTo>
                  <a:pt x="662421" y="56284"/>
                </a:lnTo>
                <a:lnTo>
                  <a:pt x="662421" y="67541"/>
                </a:lnTo>
                <a:lnTo>
                  <a:pt x="628650" y="67541"/>
                </a:lnTo>
                <a:close/>
                <a:moveTo>
                  <a:pt x="581025" y="11257"/>
                </a:moveTo>
                <a:lnTo>
                  <a:pt x="614796" y="11257"/>
                </a:lnTo>
                <a:lnTo>
                  <a:pt x="614796" y="22514"/>
                </a:lnTo>
                <a:lnTo>
                  <a:pt x="603539" y="22514"/>
                </a:lnTo>
                <a:lnTo>
                  <a:pt x="603539" y="67541"/>
                </a:lnTo>
                <a:lnTo>
                  <a:pt x="592282" y="67541"/>
                </a:lnTo>
                <a:lnTo>
                  <a:pt x="592282" y="22514"/>
                </a:lnTo>
                <a:lnTo>
                  <a:pt x="581025" y="22514"/>
                </a:lnTo>
                <a:close/>
                <a:moveTo>
                  <a:pt x="504825" y="11257"/>
                </a:moveTo>
                <a:lnTo>
                  <a:pt x="538596" y="11257"/>
                </a:lnTo>
                <a:lnTo>
                  <a:pt x="538596" y="22514"/>
                </a:lnTo>
                <a:lnTo>
                  <a:pt x="516082" y="22514"/>
                </a:lnTo>
                <a:lnTo>
                  <a:pt x="516082" y="33771"/>
                </a:lnTo>
                <a:lnTo>
                  <a:pt x="538596" y="33771"/>
                </a:lnTo>
                <a:lnTo>
                  <a:pt x="538596" y="67541"/>
                </a:lnTo>
                <a:lnTo>
                  <a:pt x="504825" y="67541"/>
                </a:lnTo>
                <a:lnTo>
                  <a:pt x="504825" y="56284"/>
                </a:lnTo>
                <a:lnTo>
                  <a:pt x="527339" y="56284"/>
                </a:lnTo>
                <a:lnTo>
                  <a:pt x="527339" y="45027"/>
                </a:lnTo>
                <a:lnTo>
                  <a:pt x="504825" y="45027"/>
                </a:lnTo>
                <a:close/>
                <a:moveTo>
                  <a:pt x="457200" y="11257"/>
                </a:moveTo>
                <a:lnTo>
                  <a:pt x="490971" y="11257"/>
                </a:lnTo>
                <a:lnTo>
                  <a:pt x="490971" y="45027"/>
                </a:lnTo>
                <a:lnTo>
                  <a:pt x="468457" y="45027"/>
                </a:lnTo>
                <a:lnTo>
                  <a:pt x="468457" y="56284"/>
                </a:lnTo>
                <a:lnTo>
                  <a:pt x="490971" y="56284"/>
                </a:lnTo>
                <a:lnTo>
                  <a:pt x="490971" y="67541"/>
                </a:lnTo>
                <a:lnTo>
                  <a:pt x="457200" y="67541"/>
                </a:lnTo>
                <a:lnTo>
                  <a:pt x="457200" y="33771"/>
                </a:lnTo>
                <a:lnTo>
                  <a:pt x="479714" y="33771"/>
                </a:lnTo>
                <a:lnTo>
                  <a:pt x="479714" y="22514"/>
                </a:lnTo>
                <a:lnTo>
                  <a:pt x="457200" y="22514"/>
                </a:lnTo>
                <a:close/>
                <a:moveTo>
                  <a:pt x="409575" y="11257"/>
                </a:moveTo>
                <a:lnTo>
                  <a:pt x="443346" y="11257"/>
                </a:lnTo>
                <a:lnTo>
                  <a:pt x="443346" y="67541"/>
                </a:lnTo>
                <a:lnTo>
                  <a:pt x="409575" y="67541"/>
                </a:lnTo>
                <a:close/>
                <a:moveTo>
                  <a:pt x="361950" y="11257"/>
                </a:moveTo>
                <a:lnTo>
                  <a:pt x="395721" y="11257"/>
                </a:lnTo>
                <a:lnTo>
                  <a:pt x="395721" y="45027"/>
                </a:lnTo>
                <a:lnTo>
                  <a:pt x="373207" y="45027"/>
                </a:lnTo>
                <a:lnTo>
                  <a:pt x="373207" y="56284"/>
                </a:lnTo>
                <a:lnTo>
                  <a:pt x="395721" y="56284"/>
                </a:lnTo>
                <a:lnTo>
                  <a:pt x="395721" y="67541"/>
                </a:lnTo>
                <a:lnTo>
                  <a:pt x="361950" y="67541"/>
                </a:lnTo>
                <a:lnTo>
                  <a:pt x="361950" y="33771"/>
                </a:lnTo>
                <a:lnTo>
                  <a:pt x="384464" y="33771"/>
                </a:lnTo>
                <a:lnTo>
                  <a:pt x="384464" y="22514"/>
                </a:lnTo>
                <a:lnTo>
                  <a:pt x="361950" y="22514"/>
                </a:lnTo>
                <a:close/>
                <a:moveTo>
                  <a:pt x="266700" y="11257"/>
                </a:moveTo>
                <a:lnTo>
                  <a:pt x="277957" y="11257"/>
                </a:lnTo>
                <a:lnTo>
                  <a:pt x="277957" y="33771"/>
                </a:lnTo>
                <a:lnTo>
                  <a:pt x="289214" y="33771"/>
                </a:lnTo>
                <a:lnTo>
                  <a:pt x="289214" y="11257"/>
                </a:lnTo>
                <a:lnTo>
                  <a:pt x="300471" y="11257"/>
                </a:lnTo>
                <a:lnTo>
                  <a:pt x="300471" y="67541"/>
                </a:lnTo>
                <a:lnTo>
                  <a:pt x="289214" y="67541"/>
                </a:lnTo>
                <a:lnTo>
                  <a:pt x="289214" y="45027"/>
                </a:lnTo>
                <a:lnTo>
                  <a:pt x="266700" y="45027"/>
                </a:lnTo>
                <a:close/>
                <a:moveTo>
                  <a:pt x="219075" y="11257"/>
                </a:moveTo>
                <a:lnTo>
                  <a:pt x="252846" y="11257"/>
                </a:lnTo>
                <a:lnTo>
                  <a:pt x="252846" y="45027"/>
                </a:lnTo>
                <a:lnTo>
                  <a:pt x="230332" y="45027"/>
                </a:lnTo>
                <a:lnTo>
                  <a:pt x="230332" y="56284"/>
                </a:lnTo>
                <a:lnTo>
                  <a:pt x="252846" y="56284"/>
                </a:lnTo>
                <a:lnTo>
                  <a:pt x="252846" y="67541"/>
                </a:lnTo>
                <a:lnTo>
                  <a:pt x="219075" y="67541"/>
                </a:lnTo>
                <a:lnTo>
                  <a:pt x="219075" y="33771"/>
                </a:lnTo>
                <a:lnTo>
                  <a:pt x="241589" y="33771"/>
                </a:lnTo>
                <a:lnTo>
                  <a:pt x="241589" y="22514"/>
                </a:lnTo>
                <a:lnTo>
                  <a:pt x="219075" y="22514"/>
                </a:lnTo>
                <a:close/>
                <a:moveTo>
                  <a:pt x="171450" y="11257"/>
                </a:moveTo>
                <a:lnTo>
                  <a:pt x="205221" y="11257"/>
                </a:lnTo>
                <a:lnTo>
                  <a:pt x="205221" y="67541"/>
                </a:lnTo>
                <a:lnTo>
                  <a:pt x="171450" y="67541"/>
                </a:lnTo>
                <a:close/>
                <a:moveTo>
                  <a:pt x="123825" y="11257"/>
                </a:moveTo>
                <a:lnTo>
                  <a:pt x="157596" y="11257"/>
                </a:lnTo>
                <a:lnTo>
                  <a:pt x="157596" y="45027"/>
                </a:lnTo>
                <a:lnTo>
                  <a:pt x="135082" y="45027"/>
                </a:lnTo>
                <a:lnTo>
                  <a:pt x="135082" y="56284"/>
                </a:lnTo>
                <a:lnTo>
                  <a:pt x="157596" y="56284"/>
                </a:lnTo>
                <a:lnTo>
                  <a:pt x="157596" y="67541"/>
                </a:lnTo>
                <a:lnTo>
                  <a:pt x="123825" y="67541"/>
                </a:lnTo>
                <a:lnTo>
                  <a:pt x="123825" y="33771"/>
                </a:lnTo>
                <a:lnTo>
                  <a:pt x="146339" y="33771"/>
                </a:lnTo>
                <a:lnTo>
                  <a:pt x="146339" y="22514"/>
                </a:lnTo>
                <a:lnTo>
                  <a:pt x="123825" y="22514"/>
                </a:lnTo>
                <a:close/>
                <a:moveTo>
                  <a:pt x="67541" y="11257"/>
                </a:moveTo>
                <a:lnTo>
                  <a:pt x="78798" y="11257"/>
                </a:lnTo>
                <a:lnTo>
                  <a:pt x="78798" y="67541"/>
                </a:lnTo>
                <a:lnTo>
                  <a:pt x="67541" y="67541"/>
                </a:lnTo>
                <a:close/>
                <a:moveTo>
                  <a:pt x="0" y="11257"/>
                </a:moveTo>
                <a:lnTo>
                  <a:pt x="11257" y="11257"/>
                </a:lnTo>
                <a:lnTo>
                  <a:pt x="11257" y="67541"/>
                </a:lnTo>
                <a:lnTo>
                  <a:pt x="0" y="67541"/>
                </a:lnTo>
                <a:close/>
                <a:moveTo>
                  <a:pt x="11257" y="0"/>
                </a:moveTo>
                <a:lnTo>
                  <a:pt x="67541" y="0"/>
                </a:lnTo>
                <a:lnTo>
                  <a:pt x="67541" y="11257"/>
                </a:lnTo>
                <a:lnTo>
                  <a:pt x="11257" y="11257"/>
                </a:lnTo>
                <a:close/>
              </a:path>
            </a:pathLst>
          </a:custGeom>
          <a:noFill/>
          <a:ln w="9525" cap="rnd">
            <a:solidFill>
              <a:schemeClr val="bg1"/>
            </a:solidFill>
            <a:prstDash val="solid"/>
            <a:round/>
            <a:headEnd type="oval" w="med" len="med"/>
            <a:tailEnd type="triangle" w="lg" len="lg"/>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solidFill>
                <a:prstClr val="black"/>
              </a:solidFill>
              <a:latin typeface="Aptos" panose="02110004020202020204"/>
            </a:endParaRPr>
          </a:p>
        </p:txBody>
      </p:sp>
      <p:sp>
        <p:nvSpPr>
          <p:cNvPr id="2" name="Introduction">
            <a:extLst>
              <a:ext uri="{FF2B5EF4-FFF2-40B4-BE49-F238E27FC236}">
                <a16:creationId xmlns:a16="http://schemas.microsoft.com/office/drawing/2014/main" id="{83465160-161E-4F4C-307E-06BF9E7F47CA}"/>
              </a:ext>
            </a:extLst>
          </p:cNvPr>
          <p:cNvSpPr txBox="1"/>
          <p:nvPr/>
        </p:nvSpPr>
        <p:spPr>
          <a:xfrm>
            <a:off x="1689152" y="1051560"/>
            <a:ext cx="8813696" cy="338554"/>
          </a:xfrm>
          <a:prstGeom prst="rect">
            <a:avLst/>
          </a:prstGeom>
          <a:noFill/>
        </p:spPr>
        <p:txBody>
          <a:bodyPr wrap="square">
            <a:spAutoFit/>
          </a:bodyPr>
          <a:lstStyle/>
          <a:p>
            <a:pPr algn="ctr"/>
            <a:r>
              <a:rPr lang="en-US" sz="1600" dirty="0">
                <a:solidFill>
                  <a:schemeClr val="accent2">
                    <a:lumMod val="75000"/>
                  </a:schemeClr>
                </a:solidFill>
                <a:latin typeface="Aptos Narrow" panose="020B0004020202020204" pitchFamily="34" charset="0"/>
              </a:rPr>
              <a:t>Update your presentations in real-time during meetings. Change the story without changing slides.</a:t>
            </a:r>
          </a:p>
        </p:txBody>
      </p:sp>
      <p:sp>
        <p:nvSpPr>
          <p:cNvPr id="13" name="Adjusts star inner points">
            <a:extLst>
              <a:ext uri="{FF2B5EF4-FFF2-40B4-BE49-F238E27FC236}">
                <a16:creationId xmlns:a16="http://schemas.microsoft.com/office/drawing/2014/main" id="{C01683F3-50BB-4934-D1A5-0F5FDB22B280}"/>
              </a:ext>
            </a:extLst>
          </p:cNvPr>
          <p:cNvSpPr txBox="1"/>
          <p:nvPr/>
        </p:nvSpPr>
        <p:spPr>
          <a:xfrm>
            <a:off x="8510587" y="3059668"/>
            <a:ext cx="2730235" cy="369332"/>
          </a:xfrm>
          <a:prstGeom prst="rect">
            <a:avLst/>
          </a:prstGeom>
          <a:noFill/>
        </p:spPr>
        <p:txBody>
          <a:bodyPr wrap="none" rtlCol="0">
            <a:spAutoFit/>
          </a:bodyPr>
          <a:lstStyle/>
          <a:p>
            <a:r>
              <a:rPr lang="en-US" b="1" dirty="0">
                <a:solidFill>
                  <a:schemeClr val="accent2">
                    <a:lumMod val="50000"/>
                  </a:schemeClr>
                </a:solidFill>
              </a:rPr>
              <a:t>Adjusts star inner points</a:t>
            </a:r>
          </a:p>
        </p:txBody>
      </p:sp>
      <p:sp>
        <p:nvSpPr>
          <p:cNvPr id="15" name="Adjustment handle">
            <a:extLst>
              <a:ext uri="{FF2B5EF4-FFF2-40B4-BE49-F238E27FC236}">
                <a16:creationId xmlns:a16="http://schemas.microsoft.com/office/drawing/2014/main" id="{06A36823-C2E1-A0C6-900D-D9CCDC986E7A}"/>
              </a:ext>
            </a:extLst>
          </p:cNvPr>
          <p:cNvSpPr/>
          <p:nvPr/>
        </p:nvSpPr>
        <p:spPr>
          <a:xfrm>
            <a:off x="5483345" y="3288769"/>
            <a:ext cx="457200" cy="457200"/>
          </a:xfrm>
          <a:prstGeom prst="ellipse">
            <a:avLst/>
          </a:prstGeom>
          <a:noFill/>
          <a:ln w="50800">
            <a:solidFill>
              <a:srgbClr val="168ECD"/>
            </a:solidFill>
            <a:prstDash val="sysDash"/>
            <a:extLst>
              <a:ext uri="{C807C97D-BFC1-408E-A445-0C87EB9F89A2}">
                <ask:lineSketchStyleProps xmlns:ask="http://schemas.microsoft.com/office/drawing/2018/sketchyshapes" sd="1219033472">
                  <a:custGeom>
                    <a:avLst/>
                    <a:gdLst>
                      <a:gd name="connsiteX0" fmla="*/ 0 w 668907"/>
                      <a:gd name="connsiteY0" fmla="*/ 224179 h 448357"/>
                      <a:gd name="connsiteX1" fmla="*/ 334454 w 668907"/>
                      <a:gd name="connsiteY1" fmla="*/ 0 h 448357"/>
                      <a:gd name="connsiteX2" fmla="*/ 668908 w 668907"/>
                      <a:gd name="connsiteY2" fmla="*/ 224179 h 448357"/>
                      <a:gd name="connsiteX3" fmla="*/ 334454 w 668907"/>
                      <a:gd name="connsiteY3" fmla="*/ 448358 h 448357"/>
                      <a:gd name="connsiteX4" fmla="*/ 0 w 668907"/>
                      <a:gd name="connsiteY4" fmla="*/ 224179 h 448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907" h="448357" extrusionOk="0">
                        <a:moveTo>
                          <a:pt x="0" y="224179"/>
                        </a:moveTo>
                        <a:cubicBezTo>
                          <a:pt x="-23322" y="85982"/>
                          <a:pt x="107156" y="15983"/>
                          <a:pt x="334454" y="0"/>
                        </a:cubicBezTo>
                        <a:cubicBezTo>
                          <a:pt x="547937" y="6057"/>
                          <a:pt x="633718" y="101487"/>
                          <a:pt x="668908" y="224179"/>
                        </a:cubicBezTo>
                        <a:cubicBezTo>
                          <a:pt x="657033" y="359586"/>
                          <a:pt x="511435" y="491099"/>
                          <a:pt x="334454" y="448358"/>
                        </a:cubicBezTo>
                        <a:cubicBezTo>
                          <a:pt x="124570" y="434587"/>
                          <a:pt x="26319" y="360565"/>
                          <a:pt x="0" y="224179"/>
                        </a:cubicBezTo>
                        <a:close/>
                      </a:path>
                    </a:pathLst>
                  </a:custGeom>
                  <ask:type>
                    <ask:lineSketchNone/>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Arrow">
            <a:extLst>
              <a:ext uri="{FF2B5EF4-FFF2-40B4-BE49-F238E27FC236}">
                <a16:creationId xmlns:a16="http://schemas.microsoft.com/office/drawing/2014/main" id="{398C37FA-7FDB-790D-AEA2-EB2141CBDC83}"/>
              </a:ext>
            </a:extLst>
          </p:cNvPr>
          <p:cNvCxnSpPr>
            <a:cxnSpLocks/>
            <a:stCxn id="15" idx="6"/>
            <a:endCxn id="13" idx="1"/>
          </p:cNvCxnSpPr>
          <p:nvPr/>
        </p:nvCxnSpPr>
        <p:spPr>
          <a:xfrm flipV="1">
            <a:off x="5940545" y="3244334"/>
            <a:ext cx="2570042" cy="273035"/>
          </a:xfrm>
          <a:prstGeom prst="straightConnector1">
            <a:avLst/>
          </a:prstGeom>
          <a:ln w="50800">
            <a:solidFill>
              <a:srgbClr val="168ECD"/>
            </a:solidFill>
            <a:headEnd type="arrow" w="lg" len="med"/>
            <a:tailEnd type="none" w="lg" len="lg"/>
          </a:ln>
        </p:spPr>
        <p:style>
          <a:lnRef idx="2">
            <a:schemeClr val="accent1"/>
          </a:lnRef>
          <a:fillRef idx="0">
            <a:schemeClr val="accent1"/>
          </a:fillRef>
          <a:effectRef idx="1">
            <a:schemeClr val="accent1"/>
          </a:effectRef>
          <a:fontRef idx="minor">
            <a:schemeClr val="tx1"/>
          </a:fontRef>
        </p:style>
      </p:cxnSp>
      <p:sp>
        <p:nvSpPr>
          <p:cNvPr id="17" name="Adjusts size of circle">
            <a:extLst>
              <a:ext uri="{FF2B5EF4-FFF2-40B4-BE49-F238E27FC236}">
                <a16:creationId xmlns:a16="http://schemas.microsoft.com/office/drawing/2014/main" id="{75E0F5A7-40F3-DF9D-161A-9CBA5A0EBEDE}"/>
              </a:ext>
            </a:extLst>
          </p:cNvPr>
          <p:cNvSpPr txBox="1"/>
          <p:nvPr/>
        </p:nvSpPr>
        <p:spPr>
          <a:xfrm>
            <a:off x="690046" y="5052578"/>
            <a:ext cx="2334037" cy="369332"/>
          </a:xfrm>
          <a:prstGeom prst="rect">
            <a:avLst/>
          </a:prstGeom>
          <a:noFill/>
        </p:spPr>
        <p:txBody>
          <a:bodyPr wrap="none" rtlCol="0">
            <a:spAutoFit/>
          </a:bodyPr>
          <a:lstStyle/>
          <a:p>
            <a:r>
              <a:rPr lang="en-US" b="1" dirty="0">
                <a:solidFill>
                  <a:schemeClr val="accent2">
                    <a:lumMod val="50000"/>
                  </a:schemeClr>
                </a:solidFill>
              </a:rPr>
              <a:t>Adjusts size of circle</a:t>
            </a:r>
          </a:p>
        </p:txBody>
      </p:sp>
      <p:sp>
        <p:nvSpPr>
          <p:cNvPr id="18" name="Adjustment handle">
            <a:extLst>
              <a:ext uri="{FF2B5EF4-FFF2-40B4-BE49-F238E27FC236}">
                <a16:creationId xmlns:a16="http://schemas.microsoft.com/office/drawing/2014/main" id="{FC943599-2978-4139-647B-5EF883C5BF36}"/>
              </a:ext>
            </a:extLst>
          </p:cNvPr>
          <p:cNvSpPr/>
          <p:nvPr/>
        </p:nvSpPr>
        <p:spPr>
          <a:xfrm>
            <a:off x="4043382" y="4338326"/>
            <a:ext cx="457200" cy="457200"/>
          </a:xfrm>
          <a:prstGeom prst="ellipse">
            <a:avLst/>
          </a:prstGeom>
          <a:noFill/>
          <a:ln w="50800">
            <a:solidFill>
              <a:srgbClr val="168ECD"/>
            </a:solidFill>
            <a:prstDash val="sysDash"/>
            <a:extLst>
              <a:ext uri="{C807C97D-BFC1-408E-A445-0C87EB9F89A2}">
                <ask:lineSketchStyleProps xmlns:ask="http://schemas.microsoft.com/office/drawing/2018/sketchyshapes" sd="1219033472">
                  <a:custGeom>
                    <a:avLst/>
                    <a:gdLst>
                      <a:gd name="connsiteX0" fmla="*/ 0 w 668907"/>
                      <a:gd name="connsiteY0" fmla="*/ 224179 h 448357"/>
                      <a:gd name="connsiteX1" fmla="*/ 334454 w 668907"/>
                      <a:gd name="connsiteY1" fmla="*/ 0 h 448357"/>
                      <a:gd name="connsiteX2" fmla="*/ 668908 w 668907"/>
                      <a:gd name="connsiteY2" fmla="*/ 224179 h 448357"/>
                      <a:gd name="connsiteX3" fmla="*/ 334454 w 668907"/>
                      <a:gd name="connsiteY3" fmla="*/ 448358 h 448357"/>
                      <a:gd name="connsiteX4" fmla="*/ 0 w 668907"/>
                      <a:gd name="connsiteY4" fmla="*/ 224179 h 448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907" h="448357" extrusionOk="0">
                        <a:moveTo>
                          <a:pt x="0" y="224179"/>
                        </a:moveTo>
                        <a:cubicBezTo>
                          <a:pt x="-23322" y="85982"/>
                          <a:pt x="107156" y="15983"/>
                          <a:pt x="334454" y="0"/>
                        </a:cubicBezTo>
                        <a:cubicBezTo>
                          <a:pt x="547937" y="6057"/>
                          <a:pt x="633718" y="101487"/>
                          <a:pt x="668908" y="224179"/>
                        </a:cubicBezTo>
                        <a:cubicBezTo>
                          <a:pt x="657033" y="359586"/>
                          <a:pt x="511435" y="491099"/>
                          <a:pt x="334454" y="448358"/>
                        </a:cubicBezTo>
                        <a:cubicBezTo>
                          <a:pt x="124570" y="434587"/>
                          <a:pt x="26319" y="360565"/>
                          <a:pt x="0" y="224179"/>
                        </a:cubicBezTo>
                        <a:close/>
                      </a:path>
                    </a:pathLst>
                  </a:custGeom>
                  <ask:type>
                    <ask:lineSketchNone/>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Arrow">
            <a:extLst>
              <a:ext uri="{FF2B5EF4-FFF2-40B4-BE49-F238E27FC236}">
                <a16:creationId xmlns:a16="http://schemas.microsoft.com/office/drawing/2014/main" id="{C2F7259C-A3D2-B2B2-F1A6-D57A4448BF78}"/>
              </a:ext>
            </a:extLst>
          </p:cNvPr>
          <p:cNvCxnSpPr>
            <a:cxnSpLocks/>
            <a:stCxn id="18" idx="3"/>
            <a:endCxn id="17" idx="3"/>
          </p:cNvCxnSpPr>
          <p:nvPr/>
        </p:nvCxnSpPr>
        <p:spPr>
          <a:xfrm flipH="1">
            <a:off x="3024083" y="4728571"/>
            <a:ext cx="1086254" cy="508673"/>
          </a:xfrm>
          <a:prstGeom prst="straightConnector1">
            <a:avLst/>
          </a:prstGeom>
          <a:ln w="50800">
            <a:solidFill>
              <a:srgbClr val="168ECD"/>
            </a:solidFill>
            <a:headEnd type="arrow" w="lg" len="med"/>
            <a:tailEnd type="non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5792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98DFE-C376-1916-BBE2-F923F0F03A50}"/>
            </a:ext>
          </a:extLst>
        </p:cNvPr>
        <p:cNvGrpSpPr/>
        <p:nvPr/>
      </p:nvGrpSpPr>
      <p:grpSpPr>
        <a:xfrm>
          <a:off x="0" y="0"/>
          <a:ext cx="0" cy="0"/>
          <a:chOff x="0" y="0"/>
          <a:chExt cx="0" cy="0"/>
        </a:xfrm>
      </p:grpSpPr>
      <p:sp>
        <p:nvSpPr>
          <p:cNvPr id="12" name="SmartIcon Superstar Examples">
            <a:extLst>
              <a:ext uri="{FF2B5EF4-FFF2-40B4-BE49-F238E27FC236}">
                <a16:creationId xmlns:a16="http://schemas.microsoft.com/office/drawing/2014/main" id="{A0B2DB3F-9AC0-D1D9-FA1F-17E83B6D9B0A}"/>
              </a:ext>
            </a:extLst>
          </p:cNvPr>
          <p:cNvSpPr>
            <a:spLocks noGrp="1"/>
          </p:cNvSpPr>
          <p:nvPr>
            <p:ph type="title"/>
          </p:nvPr>
        </p:nvSpPr>
        <p:spPr>
          <a:xfrm rot="10800000">
            <a:off x="0" y="0"/>
            <a:ext cx="12192000" cy="564453"/>
          </a:xfrm>
          <a:solidFill>
            <a:schemeClr val="accent2"/>
          </a:solidFill>
        </p:spPr>
        <p:txBody>
          <a:bodyPr lIns="91440">
            <a:noAutofit/>
          </a:bodyPr>
          <a:lstStyle/>
          <a:p>
            <a:r>
              <a:rPr lang="en-US" sz="2800" dirty="0">
                <a:effectLst>
                  <a:outerShdw blurRad="38100" dist="38100" dir="2700000" algn="tl">
                    <a:srgbClr val="000000">
                      <a:alpha val="43137"/>
                    </a:srgbClr>
                  </a:outerShdw>
                </a:effectLst>
                <a:latin typeface="+mj-lt"/>
              </a:rPr>
              <a:t>SmartIcon</a:t>
            </a:r>
            <a:r>
              <a:rPr lang="en-US" sz="2800" b="1" dirty="0">
                <a:effectLst>
                  <a:outerShdw blurRad="38100" dist="38100" dir="2700000" algn="tl">
                    <a:srgbClr val="000000">
                      <a:alpha val="43137"/>
                    </a:srgbClr>
                  </a:outerShdw>
                </a:effectLst>
                <a:latin typeface="+mj-lt"/>
              </a:rPr>
              <a:t> Superstar </a:t>
            </a:r>
            <a:r>
              <a:rPr lang="en-US" sz="2800" dirty="0">
                <a:effectLst>
                  <a:outerShdw blurRad="38100" dist="38100" dir="2700000" algn="tl">
                    <a:srgbClr val="000000">
                      <a:alpha val="43137"/>
                    </a:srgbClr>
                  </a:outerShdw>
                </a:effectLst>
                <a:latin typeface="+mj-lt"/>
              </a:rPr>
              <a:t>Examples</a:t>
            </a:r>
          </a:p>
        </p:txBody>
      </p:sp>
      <p:sp>
        <p:nvSpPr>
          <p:cNvPr id="14" name="Copyright">
            <a:extLst>
              <a:ext uri="{FF2B5EF4-FFF2-40B4-BE49-F238E27FC236}">
                <a16:creationId xmlns:a16="http://schemas.microsoft.com/office/drawing/2014/main" id="{638D13EA-9C60-FBFD-71C5-29590F446F51}"/>
              </a:ext>
            </a:extLst>
          </p:cNvPr>
          <p:cNvSpPr>
            <a:spLocks noGrp="1"/>
          </p:cNvSpPr>
          <p:nvPr>
            <p:ph type="ftr" sz="quarter" idx="11"/>
          </p:nvPr>
        </p:nvSpPr>
        <p:spPr>
          <a:xfrm>
            <a:off x="8077200" y="6492875"/>
            <a:ext cx="4114800" cy="365125"/>
          </a:xfrm>
        </p:spPr>
        <p:txBody>
          <a:bodyPr/>
          <a:lstStyle/>
          <a:p>
            <a:r>
              <a:rPr lang="en-US" dirty="0"/>
              <a:t>© 2024-2025 Tendoors LLC – SmartIcons</a:t>
            </a:r>
          </a:p>
        </p:txBody>
      </p:sp>
      <p:sp>
        <p:nvSpPr>
          <p:cNvPr id="4" name="Perfect for dynamic storytelling">
            <a:extLst>
              <a:ext uri="{FF2B5EF4-FFF2-40B4-BE49-F238E27FC236}">
                <a16:creationId xmlns:a16="http://schemas.microsoft.com/office/drawing/2014/main" id="{7B81A87F-383B-1B04-1A75-46FB58C3828F}"/>
              </a:ext>
            </a:extLst>
          </p:cNvPr>
          <p:cNvSpPr>
            <a:spLocks noGrp="1"/>
          </p:cNvSpPr>
          <p:nvPr>
            <p:ph type="subTitle" idx="1"/>
          </p:nvPr>
        </p:nvSpPr>
        <p:spPr>
          <a:xfrm rot="10800000">
            <a:off x="3309179" y="555356"/>
            <a:ext cx="5573642" cy="447489"/>
          </a:xfrm>
          <a:solidFill>
            <a:schemeClr val="accent2"/>
          </a:solidFill>
        </p:spPr>
        <p:txBody>
          <a:bodyPr/>
          <a:lstStyle/>
          <a:p>
            <a:r>
              <a:rPr lang="en-US" dirty="0">
                <a:solidFill>
                  <a:srgbClr val="FFFF00"/>
                </a:solidFill>
                <a:effectLst>
                  <a:outerShdw blurRad="38100" dist="38100" dir="2700000" algn="tl">
                    <a:srgbClr val="000000">
                      <a:alpha val="43137"/>
                    </a:srgbClr>
                  </a:outerShdw>
                </a:effectLst>
              </a:rPr>
              <a:t>PERFECT FOR DYNAMIC STORYTELLING</a:t>
            </a:r>
          </a:p>
        </p:txBody>
      </p:sp>
      <p:sp>
        <p:nvSpPr>
          <p:cNvPr id="1074" name="Your story evolves">
            <a:extLst>
              <a:ext uri="{FF2B5EF4-FFF2-40B4-BE49-F238E27FC236}">
                <a16:creationId xmlns:a16="http://schemas.microsoft.com/office/drawing/2014/main" id="{4D7EB3FB-0A98-82D4-978A-572EE09A65D4}"/>
              </a:ext>
            </a:extLst>
          </p:cNvPr>
          <p:cNvSpPr txBox="1"/>
          <p:nvPr/>
        </p:nvSpPr>
        <p:spPr>
          <a:xfrm>
            <a:off x="1528155" y="5931924"/>
            <a:ext cx="9215436" cy="584775"/>
          </a:xfrm>
          <a:prstGeom prst="rect">
            <a:avLst/>
          </a:prstGeom>
          <a:noFill/>
        </p:spPr>
        <p:txBody>
          <a:bodyPr wrap="square">
            <a:spAutoFit/>
          </a:bodyPr>
          <a:lstStyle/>
          <a:p>
            <a:pPr algn="ctr"/>
            <a:r>
              <a:rPr lang="en-US" sz="3200" i="1" spc="100" dirty="0">
                <a:solidFill>
                  <a:schemeClr val="accent2"/>
                </a:solidFill>
                <a:effectLst>
                  <a:outerShdw blurRad="38100" dist="38100" dir="2700000" algn="tl">
                    <a:srgbClr val="000000">
                      <a:alpha val="43137"/>
                    </a:srgbClr>
                  </a:outerShdw>
                </a:effectLst>
              </a:rPr>
              <a:t>Your story evolves. Your icons should too.</a:t>
            </a:r>
          </a:p>
        </p:txBody>
      </p:sp>
      <p:grpSp>
        <p:nvGrpSpPr>
          <p:cNvPr id="59" name="1">
            <a:extLst>
              <a:ext uri="{FF2B5EF4-FFF2-40B4-BE49-F238E27FC236}">
                <a16:creationId xmlns:a16="http://schemas.microsoft.com/office/drawing/2014/main" id="{4C7C4B19-E00F-35CD-2960-88728453F337}"/>
              </a:ext>
            </a:extLst>
          </p:cNvPr>
          <p:cNvGrpSpPr/>
          <p:nvPr/>
        </p:nvGrpSpPr>
        <p:grpSpPr>
          <a:xfrm>
            <a:off x="192214" y="1938307"/>
            <a:ext cx="3751574" cy="3495752"/>
            <a:chOff x="192214" y="1938307"/>
            <a:chExt cx="3751574" cy="3495752"/>
          </a:xfrm>
        </p:grpSpPr>
        <p:sp>
          <p:nvSpPr>
            <p:cNvPr id="5" name="1-Banner">
              <a:extLst>
                <a:ext uri="{FF2B5EF4-FFF2-40B4-BE49-F238E27FC236}">
                  <a16:creationId xmlns:a16="http://schemas.microsoft.com/office/drawing/2014/main" id="{3392B14C-0DA3-13AC-4FB5-9AFF51DDF9C4}"/>
                </a:ext>
              </a:extLst>
            </p:cNvPr>
            <p:cNvSpPr/>
            <p:nvPr/>
          </p:nvSpPr>
          <p:spPr>
            <a:xfrm>
              <a:off x="230243" y="1938307"/>
              <a:ext cx="3712464" cy="438394"/>
            </a:xfrm>
            <a:prstGeom prst="round2SameRect">
              <a:avLst>
                <a:gd name="adj1" fmla="val 8602"/>
                <a:gd name="adj2" fmla="val 0"/>
              </a:avLst>
            </a:prstGeom>
            <a:solidFill>
              <a:schemeClr val="accent5">
                <a:lumMod val="20000"/>
                <a:lumOff val="80000"/>
                <a:alpha val="50000"/>
              </a:schemeClr>
            </a:solid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rtlCol="0" anchor="ctr">
              <a:normAutofit/>
            </a:bodyPr>
            <a:lstStyle/>
            <a:p>
              <a:pPr algn="ctr"/>
              <a:endParaRPr lang="en-US">
                <a:solidFill>
                  <a:schemeClr val="bg1"/>
                </a:solidFill>
                <a:effectLst>
                  <a:outerShdw blurRad="38100" dist="38100" dir="2700000" algn="tl">
                    <a:srgbClr val="000000">
                      <a:alpha val="43137"/>
                    </a:srgbClr>
                  </a:outerShdw>
                </a:effectLst>
                <a:latin typeface="Aptos" panose="02110004020202020204"/>
              </a:endParaRPr>
            </a:p>
          </p:txBody>
        </p:sp>
        <p:sp>
          <p:nvSpPr>
            <p:cNvPr id="1027" name="Progress from concept">
              <a:extLst>
                <a:ext uri="{FF2B5EF4-FFF2-40B4-BE49-F238E27FC236}">
                  <a16:creationId xmlns:a16="http://schemas.microsoft.com/office/drawing/2014/main" id="{6C333ACD-62DD-ADD0-3C3D-C7FD87830825}"/>
                </a:ext>
              </a:extLst>
            </p:cNvPr>
            <p:cNvSpPr txBox="1"/>
            <p:nvPr/>
          </p:nvSpPr>
          <p:spPr>
            <a:xfrm>
              <a:off x="230243" y="4684918"/>
              <a:ext cx="3711589" cy="749141"/>
            </a:xfrm>
            <a:prstGeom prst="roundRect">
              <a:avLst/>
            </a:prstGeom>
            <a:solidFill>
              <a:schemeClr val="accent5">
                <a:lumMod val="75000"/>
              </a:schemeClr>
            </a:solidFill>
          </p:spPr>
          <p:txBody>
            <a:bodyPr wrap="square">
              <a:spAutoFit/>
            </a:bodyPr>
            <a:lstStyle/>
            <a:p>
              <a:pPr algn="ctr"/>
              <a:r>
                <a:rPr lang="en-US" sz="1900" dirty="0">
                  <a:solidFill>
                    <a:schemeClr val="bg1"/>
                  </a:solidFill>
                  <a:latin typeface="Aptos SemiBold" panose="020B0004020202020204" pitchFamily="34" charset="0"/>
                </a:rPr>
                <a:t>Progress from concept to full deployment with transformation</a:t>
              </a:r>
            </a:p>
          </p:txBody>
        </p:sp>
        <p:sp>
          <p:nvSpPr>
            <p:cNvPr id="6" name="1-Title">
              <a:extLst>
                <a:ext uri="{FF2B5EF4-FFF2-40B4-BE49-F238E27FC236}">
                  <a16:creationId xmlns:a16="http://schemas.microsoft.com/office/drawing/2014/main" id="{F990EE5C-7D41-0661-FA9D-7D07AFD5C8A5}"/>
                </a:ext>
              </a:extLst>
            </p:cNvPr>
            <p:cNvSpPr txBox="1"/>
            <p:nvPr/>
          </p:nvSpPr>
          <p:spPr>
            <a:xfrm>
              <a:off x="192214" y="1956921"/>
              <a:ext cx="3708324" cy="400110"/>
            </a:xfrm>
            <a:prstGeom prst="rect">
              <a:avLst/>
            </a:prstGeom>
            <a:noFill/>
          </p:spPr>
          <p:txBody>
            <a:bodyPr wrap="none" rtlCol="0">
              <a:spAutoFit/>
            </a:bodyPr>
            <a:lstStyle/>
            <a:p>
              <a:pPr algn="ctr"/>
              <a:r>
                <a:rPr lang="en-US" sz="2000" dirty="0">
                  <a:effectLst>
                    <a:outerShdw blurRad="38100" dist="38100" dir="2700000" algn="tl">
                      <a:srgbClr val="000000">
                        <a:alpha val="43137"/>
                      </a:srgbClr>
                    </a:outerShdw>
                  </a:effectLst>
                  <a:latin typeface="Aptos SemiBold" panose="020B0004020202020204" pitchFamily="34" charset="0"/>
                </a:rPr>
                <a:t>Software Feature Development</a:t>
              </a:r>
            </a:p>
          </p:txBody>
        </p:sp>
        <p:sp>
          <p:nvSpPr>
            <p:cNvPr id="10" name="Core Features">
              <a:extLst>
                <a:ext uri="{FF2B5EF4-FFF2-40B4-BE49-F238E27FC236}">
                  <a16:creationId xmlns:a16="http://schemas.microsoft.com/office/drawing/2014/main" id="{3298C831-5FDC-10D3-3F03-B4CEC9E9650B}"/>
                </a:ext>
              </a:extLst>
            </p:cNvPr>
            <p:cNvSpPr txBox="1"/>
            <p:nvPr/>
          </p:nvSpPr>
          <p:spPr>
            <a:xfrm>
              <a:off x="514681" y="2476029"/>
              <a:ext cx="1371600" cy="307777"/>
            </a:xfrm>
            <a:prstGeom prst="rect">
              <a:avLst/>
            </a:prstGeom>
            <a:noFill/>
          </p:spPr>
          <p:txBody>
            <a:bodyPr wrap="none" rtlCol="0">
              <a:noAutofit/>
            </a:bodyPr>
            <a:lstStyle/>
            <a:p>
              <a:pPr algn="ctr"/>
              <a:r>
                <a:rPr lang="en-US" sz="1200" dirty="0">
                  <a:solidFill>
                    <a:srgbClr val="404040"/>
                  </a:solidFill>
                  <a:latin typeface="Aptos SemiBold" panose="020B0004020202020204" pitchFamily="34" charset="0"/>
                </a:rPr>
                <a:t>Core Features</a:t>
              </a:r>
            </a:p>
          </p:txBody>
        </p:sp>
        <p:sp>
          <p:nvSpPr>
            <p:cNvPr id="29" name="Platform Ready">
              <a:extLst>
                <a:ext uri="{FF2B5EF4-FFF2-40B4-BE49-F238E27FC236}">
                  <a16:creationId xmlns:a16="http://schemas.microsoft.com/office/drawing/2014/main" id="{CD5D17AA-7A3D-6A40-9C0E-8F542AB02974}"/>
                </a:ext>
              </a:extLst>
            </p:cNvPr>
            <p:cNvSpPr txBox="1"/>
            <p:nvPr/>
          </p:nvSpPr>
          <p:spPr>
            <a:xfrm>
              <a:off x="2431546" y="2479006"/>
              <a:ext cx="1105597" cy="307777"/>
            </a:xfrm>
            <a:prstGeom prst="rect">
              <a:avLst/>
            </a:prstGeom>
            <a:noFill/>
          </p:spPr>
          <p:txBody>
            <a:bodyPr wrap="none" rtlCol="0">
              <a:noAutofit/>
            </a:bodyPr>
            <a:lstStyle/>
            <a:p>
              <a:pPr algn="ctr"/>
              <a:r>
                <a:rPr lang="en-US" sz="1200" dirty="0">
                  <a:solidFill>
                    <a:srgbClr val="404040"/>
                  </a:solidFill>
                  <a:latin typeface="Aptos SemiBold" panose="020B0004020202020204" pitchFamily="34" charset="0"/>
                </a:rPr>
                <a:t>Platform Ready</a:t>
              </a:r>
            </a:p>
          </p:txBody>
        </p:sp>
        <p:sp>
          <p:nvSpPr>
            <p:cNvPr id="1071" name="border">
              <a:extLst>
                <a:ext uri="{FF2B5EF4-FFF2-40B4-BE49-F238E27FC236}">
                  <a16:creationId xmlns:a16="http://schemas.microsoft.com/office/drawing/2014/main" id="{13FB7833-3E61-27B9-047A-7CA1D4033BE0}"/>
                </a:ext>
              </a:extLst>
            </p:cNvPr>
            <p:cNvSpPr/>
            <p:nvPr/>
          </p:nvSpPr>
          <p:spPr>
            <a:xfrm>
              <a:off x="231325" y="2375645"/>
              <a:ext cx="3712463" cy="2181370"/>
            </a:xfrm>
            <a:prstGeom prst="rect">
              <a:avLst/>
            </a:prstGeom>
            <a:no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rtlCol="0" anchor="ctr">
              <a:normAutofit/>
            </a:bodyPr>
            <a:lstStyle/>
            <a:p>
              <a:pPr algn="ctr"/>
              <a:endParaRPr lang="en-US">
                <a:solidFill>
                  <a:schemeClr val="bg1"/>
                </a:solidFill>
                <a:effectLst>
                  <a:outerShdw blurRad="38100" dist="38100" dir="2700000" algn="tl">
                    <a:srgbClr val="000000">
                      <a:alpha val="43137"/>
                    </a:srgbClr>
                  </a:outerShdw>
                </a:effectLst>
                <a:latin typeface="Aptos" panose="02110004020202020204"/>
              </a:endParaRPr>
            </a:p>
          </p:txBody>
        </p:sp>
        <p:sp>
          <p:nvSpPr>
            <p:cNvPr id="9" name="Planning Phase">
              <a:extLst>
                <a:ext uri="{FF2B5EF4-FFF2-40B4-BE49-F238E27FC236}">
                  <a16:creationId xmlns:a16="http://schemas.microsoft.com/office/drawing/2014/main" id="{204DB0BF-2CEF-0128-57D9-41FF3498D3FC}"/>
                </a:ext>
              </a:extLst>
            </p:cNvPr>
            <p:cNvSpPr txBox="1"/>
            <p:nvPr/>
          </p:nvSpPr>
          <p:spPr>
            <a:xfrm>
              <a:off x="707838" y="4123360"/>
              <a:ext cx="1051890" cy="246221"/>
            </a:xfrm>
            <a:prstGeom prst="rect">
              <a:avLst/>
            </a:prstGeom>
            <a:noFill/>
          </p:spPr>
          <p:txBody>
            <a:bodyPr wrap="none" rtlCol="0">
              <a:spAutoFit/>
            </a:bodyPr>
            <a:lstStyle/>
            <a:p>
              <a:pPr algn="ctr"/>
              <a:r>
                <a:rPr lang="en-US" sz="1000" dirty="0">
                  <a:solidFill>
                    <a:srgbClr val="404040"/>
                  </a:solidFill>
                  <a:latin typeface="Aptos SemiBold" panose="020B0004020202020204" pitchFamily="34" charset="0"/>
                </a:rPr>
                <a:t>Planning Phase</a:t>
              </a:r>
            </a:p>
          </p:txBody>
        </p:sp>
        <p:sp>
          <p:nvSpPr>
            <p:cNvPr id="15" name="Enterprise Impact">
              <a:extLst>
                <a:ext uri="{FF2B5EF4-FFF2-40B4-BE49-F238E27FC236}">
                  <a16:creationId xmlns:a16="http://schemas.microsoft.com/office/drawing/2014/main" id="{83C40FE5-5814-FA8D-C30E-5EF165C744BB}"/>
                </a:ext>
              </a:extLst>
            </p:cNvPr>
            <p:cNvSpPr txBox="1"/>
            <p:nvPr/>
          </p:nvSpPr>
          <p:spPr>
            <a:xfrm>
              <a:off x="2320383" y="4118826"/>
              <a:ext cx="1197764" cy="246221"/>
            </a:xfrm>
            <a:prstGeom prst="rect">
              <a:avLst/>
            </a:prstGeom>
            <a:noFill/>
          </p:spPr>
          <p:txBody>
            <a:bodyPr wrap="none" rtlCol="0">
              <a:spAutoFit/>
            </a:bodyPr>
            <a:lstStyle/>
            <a:p>
              <a:pPr algn="ctr"/>
              <a:r>
                <a:rPr lang="en-US" sz="1000" dirty="0">
                  <a:solidFill>
                    <a:srgbClr val="404040"/>
                  </a:solidFill>
                  <a:latin typeface="Aptos SemiBold" panose="020B0004020202020204" pitchFamily="34" charset="0"/>
                </a:rPr>
                <a:t>Enterprise Impact</a:t>
              </a:r>
            </a:p>
          </p:txBody>
        </p:sp>
      </p:grpSp>
      <p:grpSp>
        <p:nvGrpSpPr>
          <p:cNvPr id="60" name="2">
            <a:extLst>
              <a:ext uri="{FF2B5EF4-FFF2-40B4-BE49-F238E27FC236}">
                <a16:creationId xmlns:a16="http://schemas.microsoft.com/office/drawing/2014/main" id="{82985B93-C857-2CA3-F241-815F609873DD}"/>
              </a:ext>
            </a:extLst>
          </p:cNvPr>
          <p:cNvGrpSpPr/>
          <p:nvPr/>
        </p:nvGrpSpPr>
        <p:grpSpPr>
          <a:xfrm>
            <a:off x="4260877" y="1938306"/>
            <a:ext cx="3737453" cy="3495753"/>
            <a:chOff x="4260877" y="1938306"/>
            <a:chExt cx="3737453" cy="3495753"/>
          </a:xfrm>
        </p:grpSpPr>
        <p:sp>
          <p:nvSpPr>
            <p:cNvPr id="8" name="2-Banner">
              <a:extLst>
                <a:ext uri="{FF2B5EF4-FFF2-40B4-BE49-F238E27FC236}">
                  <a16:creationId xmlns:a16="http://schemas.microsoft.com/office/drawing/2014/main" id="{B44C280D-0C6A-6B51-84EA-EF0EA1C71B88}"/>
                </a:ext>
              </a:extLst>
            </p:cNvPr>
            <p:cNvSpPr/>
            <p:nvPr/>
          </p:nvSpPr>
          <p:spPr>
            <a:xfrm>
              <a:off x="4285866" y="1938306"/>
              <a:ext cx="3712464" cy="438394"/>
            </a:xfrm>
            <a:prstGeom prst="round2SameRect">
              <a:avLst>
                <a:gd name="adj1" fmla="val 8602"/>
                <a:gd name="adj2" fmla="val 0"/>
              </a:avLst>
            </a:prstGeom>
            <a:solidFill>
              <a:schemeClr val="accent4">
                <a:lumMod val="20000"/>
                <a:lumOff val="80000"/>
                <a:alpha val="50000"/>
              </a:schemeClr>
            </a:solid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rtlCol="0" anchor="ctr">
              <a:normAutofit/>
            </a:bodyPr>
            <a:lstStyle/>
            <a:p>
              <a:pPr algn="ctr"/>
              <a:endParaRPr lang="en-US">
                <a:solidFill>
                  <a:schemeClr val="bg1"/>
                </a:solidFill>
                <a:effectLst>
                  <a:outerShdw blurRad="38100" dist="38100" dir="2700000" algn="tl">
                    <a:srgbClr val="000000">
                      <a:alpha val="43137"/>
                    </a:srgbClr>
                  </a:outerShdw>
                </a:effectLst>
                <a:latin typeface="Aptos" panose="02110004020202020204"/>
              </a:endParaRPr>
            </a:p>
          </p:txBody>
        </p:sp>
        <p:sp>
          <p:nvSpPr>
            <p:cNvPr id="1041" name="Show project recovery">
              <a:extLst>
                <a:ext uri="{FF2B5EF4-FFF2-40B4-BE49-F238E27FC236}">
                  <a16:creationId xmlns:a16="http://schemas.microsoft.com/office/drawing/2014/main" id="{1A5D14AB-D2B3-CFAC-23FB-713913F05AE8}"/>
                </a:ext>
              </a:extLst>
            </p:cNvPr>
            <p:cNvSpPr txBox="1"/>
            <p:nvPr/>
          </p:nvSpPr>
          <p:spPr>
            <a:xfrm>
              <a:off x="4260877" y="4684918"/>
              <a:ext cx="3711589" cy="749141"/>
            </a:xfrm>
            <a:prstGeom prst="roundRect">
              <a:avLst/>
            </a:prstGeom>
            <a:solidFill>
              <a:schemeClr val="accent4">
                <a:lumMod val="75000"/>
              </a:schemeClr>
            </a:solidFill>
          </p:spPr>
          <p:txBody>
            <a:bodyPr wrap="square">
              <a:spAutoFit/>
            </a:bodyPr>
            <a:lstStyle/>
            <a:p>
              <a:pPr algn="ctr"/>
              <a:r>
                <a:rPr lang="en-US" sz="1900" dirty="0">
                  <a:solidFill>
                    <a:schemeClr val="bg1"/>
                  </a:solidFill>
                  <a:latin typeface="Aptos SemiBold" panose="020B0004020202020204" pitchFamily="34" charset="0"/>
                </a:rPr>
                <a:t>Evolve vendor relationships from tactical to strategic</a:t>
              </a:r>
            </a:p>
          </p:txBody>
        </p:sp>
        <p:sp>
          <p:nvSpPr>
            <p:cNvPr id="1042" name="Standard Vendor">
              <a:extLst>
                <a:ext uri="{FF2B5EF4-FFF2-40B4-BE49-F238E27FC236}">
                  <a16:creationId xmlns:a16="http://schemas.microsoft.com/office/drawing/2014/main" id="{B77B8569-BFC5-14E2-52FE-2716CF932AE3}"/>
                </a:ext>
              </a:extLst>
            </p:cNvPr>
            <p:cNvSpPr txBox="1"/>
            <p:nvPr/>
          </p:nvSpPr>
          <p:spPr>
            <a:xfrm>
              <a:off x="4420966" y="2480971"/>
              <a:ext cx="1512337" cy="307777"/>
            </a:xfrm>
            <a:prstGeom prst="rect">
              <a:avLst/>
            </a:prstGeom>
            <a:noFill/>
          </p:spPr>
          <p:txBody>
            <a:bodyPr wrap="none" rtlCol="0">
              <a:spAutoFit/>
            </a:bodyPr>
            <a:lstStyle/>
            <a:p>
              <a:pPr algn="ctr"/>
              <a:r>
                <a:rPr lang="en-US" sz="1400" dirty="0">
                  <a:solidFill>
                    <a:srgbClr val="404040"/>
                  </a:solidFill>
                  <a:latin typeface="Aptos SemiBold" panose="020B0004020202020204" pitchFamily="34" charset="0"/>
                </a:rPr>
                <a:t>Standard Vendor</a:t>
              </a:r>
            </a:p>
          </p:txBody>
        </p:sp>
        <p:sp>
          <p:nvSpPr>
            <p:cNvPr id="1049" name="Strategic Partner">
              <a:extLst>
                <a:ext uri="{FF2B5EF4-FFF2-40B4-BE49-F238E27FC236}">
                  <a16:creationId xmlns:a16="http://schemas.microsoft.com/office/drawing/2014/main" id="{66D78EED-04FB-0899-5976-D9C8A5D49361}"/>
                </a:ext>
              </a:extLst>
            </p:cNvPr>
            <p:cNvSpPr txBox="1"/>
            <p:nvPr/>
          </p:nvSpPr>
          <p:spPr>
            <a:xfrm>
              <a:off x="6226597" y="2480971"/>
              <a:ext cx="1511311" cy="307777"/>
            </a:xfrm>
            <a:prstGeom prst="rect">
              <a:avLst/>
            </a:prstGeom>
            <a:noFill/>
          </p:spPr>
          <p:txBody>
            <a:bodyPr wrap="none" rtlCol="0">
              <a:spAutoFit/>
            </a:bodyPr>
            <a:lstStyle/>
            <a:p>
              <a:pPr algn="ctr"/>
              <a:r>
                <a:rPr lang="en-US" sz="1400" dirty="0">
                  <a:solidFill>
                    <a:srgbClr val="404040"/>
                  </a:solidFill>
                  <a:latin typeface="Aptos SemiBold" panose="020B0004020202020204" pitchFamily="34" charset="0"/>
                </a:rPr>
                <a:t>Strategic Partner</a:t>
              </a:r>
            </a:p>
          </p:txBody>
        </p:sp>
        <p:sp>
          <p:nvSpPr>
            <p:cNvPr id="1050" name="2-Title">
              <a:extLst>
                <a:ext uri="{FF2B5EF4-FFF2-40B4-BE49-F238E27FC236}">
                  <a16:creationId xmlns:a16="http://schemas.microsoft.com/office/drawing/2014/main" id="{7A73E158-4E37-F4B3-F0E2-5FD42268D9AF}"/>
                </a:ext>
              </a:extLst>
            </p:cNvPr>
            <p:cNvSpPr txBox="1"/>
            <p:nvPr/>
          </p:nvSpPr>
          <p:spPr>
            <a:xfrm>
              <a:off x="4403478" y="1956921"/>
              <a:ext cx="3426387" cy="400110"/>
            </a:xfrm>
            <a:prstGeom prst="rect">
              <a:avLst/>
            </a:prstGeom>
            <a:noFill/>
          </p:spPr>
          <p:txBody>
            <a:bodyPr wrap="none" rtlCol="0">
              <a:spAutoFit/>
            </a:bodyPr>
            <a:lstStyle/>
            <a:p>
              <a:pPr algn="ctr"/>
              <a:r>
                <a:rPr lang="en-US" sz="2000" dirty="0">
                  <a:effectLst>
                    <a:outerShdw blurRad="38100" dist="38100" dir="2700000" algn="tl">
                      <a:srgbClr val="000000">
                        <a:alpha val="43137"/>
                      </a:srgbClr>
                    </a:outerShdw>
                  </a:effectLst>
                  <a:latin typeface="Aptos SemiBold" panose="020B0004020202020204" pitchFamily="34" charset="0"/>
                </a:rPr>
                <a:t>Vendor Strategic Partnership</a:t>
              </a:r>
            </a:p>
          </p:txBody>
        </p:sp>
        <p:sp>
          <p:nvSpPr>
            <p:cNvPr id="1073" name="border">
              <a:extLst>
                <a:ext uri="{FF2B5EF4-FFF2-40B4-BE49-F238E27FC236}">
                  <a16:creationId xmlns:a16="http://schemas.microsoft.com/office/drawing/2014/main" id="{B55CEC2C-A95D-263F-A01B-46B017471AF3}"/>
                </a:ext>
              </a:extLst>
            </p:cNvPr>
            <p:cNvSpPr/>
            <p:nvPr/>
          </p:nvSpPr>
          <p:spPr>
            <a:xfrm>
              <a:off x="4285867" y="2379388"/>
              <a:ext cx="3712463" cy="2181370"/>
            </a:xfrm>
            <a:prstGeom prst="rect">
              <a:avLst/>
            </a:prstGeom>
            <a:no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rtlCol="0" anchor="ctr">
              <a:normAutofit/>
            </a:bodyPr>
            <a:lstStyle/>
            <a:p>
              <a:pPr algn="ctr"/>
              <a:endParaRPr lang="en-US">
                <a:solidFill>
                  <a:schemeClr val="bg1"/>
                </a:solidFill>
                <a:effectLst>
                  <a:outerShdw blurRad="38100" dist="38100" dir="2700000" algn="tl">
                    <a:srgbClr val="000000">
                      <a:alpha val="43137"/>
                    </a:srgbClr>
                  </a:outerShdw>
                </a:effectLst>
                <a:latin typeface="Aptos" panose="02110004020202020204"/>
              </a:endParaRPr>
            </a:p>
          </p:txBody>
        </p:sp>
        <p:sp>
          <p:nvSpPr>
            <p:cNvPr id="17" name="Department Level">
              <a:extLst>
                <a:ext uri="{FF2B5EF4-FFF2-40B4-BE49-F238E27FC236}">
                  <a16:creationId xmlns:a16="http://schemas.microsoft.com/office/drawing/2014/main" id="{3FCFE2E7-7AC2-1BA8-E452-7B500D384B26}"/>
                </a:ext>
              </a:extLst>
            </p:cNvPr>
            <p:cNvSpPr txBox="1"/>
            <p:nvPr/>
          </p:nvSpPr>
          <p:spPr>
            <a:xfrm>
              <a:off x="4600441" y="4123360"/>
              <a:ext cx="1194558" cy="246221"/>
            </a:xfrm>
            <a:prstGeom prst="rect">
              <a:avLst/>
            </a:prstGeom>
            <a:noFill/>
          </p:spPr>
          <p:txBody>
            <a:bodyPr wrap="none" rtlCol="0">
              <a:spAutoFit/>
            </a:bodyPr>
            <a:lstStyle/>
            <a:p>
              <a:pPr algn="ctr"/>
              <a:r>
                <a:rPr lang="en-US" sz="1000" dirty="0">
                  <a:solidFill>
                    <a:srgbClr val="404040"/>
                  </a:solidFill>
                  <a:latin typeface="Aptos SemiBold" panose="020B0004020202020204" pitchFamily="34" charset="0"/>
                </a:rPr>
                <a:t>Department Level</a:t>
              </a:r>
            </a:p>
          </p:txBody>
        </p:sp>
        <p:sp>
          <p:nvSpPr>
            <p:cNvPr id="18" name="Enterprise Partner">
              <a:extLst>
                <a:ext uri="{FF2B5EF4-FFF2-40B4-BE49-F238E27FC236}">
                  <a16:creationId xmlns:a16="http://schemas.microsoft.com/office/drawing/2014/main" id="{EFEA880E-5AEB-AC76-C81E-035AD67BF06A}"/>
                </a:ext>
              </a:extLst>
            </p:cNvPr>
            <p:cNvSpPr txBox="1"/>
            <p:nvPr/>
          </p:nvSpPr>
          <p:spPr>
            <a:xfrm>
              <a:off x="6375357" y="4118826"/>
              <a:ext cx="1213795" cy="246221"/>
            </a:xfrm>
            <a:prstGeom prst="rect">
              <a:avLst/>
            </a:prstGeom>
            <a:noFill/>
          </p:spPr>
          <p:txBody>
            <a:bodyPr wrap="none" rtlCol="0">
              <a:spAutoFit/>
            </a:bodyPr>
            <a:lstStyle/>
            <a:p>
              <a:pPr algn="ctr"/>
              <a:r>
                <a:rPr lang="en-US" sz="1000" dirty="0">
                  <a:solidFill>
                    <a:srgbClr val="404040"/>
                  </a:solidFill>
                  <a:latin typeface="Aptos SemiBold" panose="020B0004020202020204" pitchFamily="34" charset="0"/>
                </a:rPr>
                <a:t>Enterprise Partner</a:t>
              </a:r>
            </a:p>
          </p:txBody>
        </p:sp>
      </p:grpSp>
      <p:grpSp>
        <p:nvGrpSpPr>
          <p:cNvPr id="61" name="3">
            <a:extLst>
              <a:ext uri="{FF2B5EF4-FFF2-40B4-BE49-F238E27FC236}">
                <a16:creationId xmlns:a16="http://schemas.microsoft.com/office/drawing/2014/main" id="{0077838F-9105-7B7A-7CE4-8413665DDC8D}"/>
              </a:ext>
            </a:extLst>
          </p:cNvPr>
          <p:cNvGrpSpPr/>
          <p:nvPr/>
        </p:nvGrpSpPr>
        <p:grpSpPr>
          <a:xfrm>
            <a:off x="8290636" y="1938305"/>
            <a:ext cx="3713544" cy="3495754"/>
            <a:chOff x="8290636" y="1938305"/>
            <a:chExt cx="3713544" cy="3495754"/>
          </a:xfrm>
        </p:grpSpPr>
        <p:sp>
          <p:nvSpPr>
            <p:cNvPr id="11" name="3-Banner">
              <a:extLst>
                <a:ext uri="{FF2B5EF4-FFF2-40B4-BE49-F238E27FC236}">
                  <a16:creationId xmlns:a16="http://schemas.microsoft.com/office/drawing/2014/main" id="{C1B8E686-C398-C560-5405-03762187B41E}"/>
                </a:ext>
              </a:extLst>
            </p:cNvPr>
            <p:cNvSpPr/>
            <p:nvPr/>
          </p:nvSpPr>
          <p:spPr>
            <a:xfrm>
              <a:off x="8290636" y="1938305"/>
              <a:ext cx="3712464" cy="438394"/>
            </a:xfrm>
            <a:prstGeom prst="round2SameRect">
              <a:avLst>
                <a:gd name="adj1" fmla="val 8602"/>
                <a:gd name="adj2" fmla="val 0"/>
              </a:avLst>
            </a:prstGeom>
            <a:solidFill>
              <a:schemeClr val="accent2">
                <a:lumMod val="20000"/>
                <a:lumOff val="80000"/>
                <a:alpha val="50000"/>
              </a:schemeClr>
            </a:solid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rtlCol="0" anchor="ctr">
              <a:normAutofit/>
            </a:bodyPr>
            <a:lstStyle/>
            <a:p>
              <a:pPr algn="ctr"/>
              <a:endParaRPr lang="en-US">
                <a:solidFill>
                  <a:schemeClr val="bg1"/>
                </a:solidFill>
                <a:effectLst>
                  <a:outerShdw blurRad="38100" dist="38100" dir="2700000" algn="tl">
                    <a:srgbClr val="000000">
                      <a:alpha val="43137"/>
                    </a:srgbClr>
                  </a:outerShdw>
                </a:effectLst>
                <a:latin typeface="Aptos" panose="02110004020202020204"/>
              </a:endParaRPr>
            </a:p>
          </p:txBody>
        </p:sp>
        <p:sp>
          <p:nvSpPr>
            <p:cNvPr id="1060" name="FY Last">
              <a:extLst>
                <a:ext uri="{FF2B5EF4-FFF2-40B4-BE49-F238E27FC236}">
                  <a16:creationId xmlns:a16="http://schemas.microsoft.com/office/drawing/2014/main" id="{BBDC2532-9047-249A-B61B-A19697DFF521}"/>
                </a:ext>
              </a:extLst>
            </p:cNvPr>
            <p:cNvSpPr txBox="1"/>
            <p:nvPr/>
          </p:nvSpPr>
          <p:spPr>
            <a:xfrm>
              <a:off x="8304424" y="2420979"/>
              <a:ext cx="1793220" cy="307777"/>
            </a:xfrm>
            <a:prstGeom prst="rect">
              <a:avLst/>
            </a:prstGeom>
            <a:noFill/>
          </p:spPr>
          <p:txBody>
            <a:bodyPr wrap="square" rtlCol="0">
              <a:spAutoFit/>
            </a:bodyPr>
            <a:lstStyle/>
            <a:p>
              <a:pPr algn="ctr"/>
              <a:r>
                <a:rPr lang="en-US" sz="1400" dirty="0">
                  <a:latin typeface="Aptos SemiBold" panose="020B0004020202020204" pitchFamily="34" charset="0"/>
                </a:rPr>
                <a:t>FY Last</a:t>
              </a:r>
              <a:endParaRPr lang="en-US" sz="1400" dirty="0">
                <a:solidFill>
                  <a:srgbClr val="404040"/>
                </a:solidFill>
                <a:latin typeface="Aptos SemiBold" panose="020B0004020202020204" pitchFamily="34" charset="0"/>
              </a:endParaRPr>
            </a:p>
          </p:txBody>
        </p:sp>
        <p:sp>
          <p:nvSpPr>
            <p:cNvPr id="1061" name="FY This">
              <a:extLst>
                <a:ext uri="{FF2B5EF4-FFF2-40B4-BE49-F238E27FC236}">
                  <a16:creationId xmlns:a16="http://schemas.microsoft.com/office/drawing/2014/main" id="{272A4BBA-A6B8-B66B-6372-9A5F1ED740CC}"/>
                </a:ext>
              </a:extLst>
            </p:cNvPr>
            <p:cNvSpPr txBox="1"/>
            <p:nvPr/>
          </p:nvSpPr>
          <p:spPr>
            <a:xfrm>
              <a:off x="10081900" y="2420979"/>
              <a:ext cx="1850326" cy="307777"/>
            </a:xfrm>
            <a:prstGeom prst="rect">
              <a:avLst/>
            </a:prstGeom>
            <a:noFill/>
          </p:spPr>
          <p:txBody>
            <a:bodyPr wrap="square" rtlCol="0">
              <a:spAutoFit/>
            </a:bodyPr>
            <a:lstStyle/>
            <a:p>
              <a:pPr algn="ctr"/>
              <a:r>
                <a:rPr lang="en-US" sz="1400" dirty="0">
                  <a:latin typeface="Aptos SemiBold" panose="020B0004020202020204" pitchFamily="34" charset="0"/>
                </a:rPr>
                <a:t>FY This</a:t>
              </a:r>
              <a:endParaRPr lang="en-US" sz="1400" dirty="0">
                <a:solidFill>
                  <a:srgbClr val="404040"/>
                </a:solidFill>
                <a:latin typeface="Aptos SemiBold" panose="020B0004020202020204" pitchFamily="34" charset="0"/>
              </a:endParaRPr>
            </a:p>
          </p:txBody>
        </p:sp>
        <p:sp>
          <p:nvSpPr>
            <p:cNvPr id="1062" name="Show initiative">
              <a:extLst>
                <a:ext uri="{FF2B5EF4-FFF2-40B4-BE49-F238E27FC236}">
                  <a16:creationId xmlns:a16="http://schemas.microsoft.com/office/drawing/2014/main" id="{8906EBA6-754D-ECF7-7B43-27BFDF8F7B7D}"/>
                </a:ext>
              </a:extLst>
            </p:cNvPr>
            <p:cNvSpPr txBox="1"/>
            <p:nvPr/>
          </p:nvSpPr>
          <p:spPr>
            <a:xfrm>
              <a:off x="8291511" y="4684918"/>
              <a:ext cx="3711589" cy="749141"/>
            </a:xfrm>
            <a:prstGeom prst="roundRect">
              <a:avLst/>
            </a:prstGeom>
            <a:solidFill>
              <a:schemeClr val="accent2">
                <a:lumMod val="75000"/>
              </a:schemeClr>
            </a:solidFill>
          </p:spPr>
          <p:txBody>
            <a:bodyPr wrap="square">
              <a:spAutoFit/>
            </a:bodyPr>
            <a:lstStyle/>
            <a:p>
              <a:pPr algn="ctr"/>
              <a:r>
                <a:rPr lang="en-US" sz="1900" dirty="0">
                  <a:solidFill>
                    <a:schemeClr val="bg1"/>
                  </a:solidFill>
                  <a:latin typeface="Aptos SemiBold" panose="020B0004020202020204" pitchFamily="34" charset="0"/>
                </a:rPr>
                <a:t>Track satisfaction improvements over time</a:t>
              </a:r>
            </a:p>
          </p:txBody>
        </p:sp>
        <p:sp>
          <p:nvSpPr>
            <p:cNvPr id="1063" name="3-Title">
              <a:extLst>
                <a:ext uri="{FF2B5EF4-FFF2-40B4-BE49-F238E27FC236}">
                  <a16:creationId xmlns:a16="http://schemas.microsoft.com/office/drawing/2014/main" id="{36B0EC8E-1EEC-0CE6-D2AB-7EEE2DC68533}"/>
                </a:ext>
              </a:extLst>
            </p:cNvPr>
            <p:cNvSpPr txBox="1"/>
            <p:nvPr/>
          </p:nvSpPr>
          <p:spPr>
            <a:xfrm>
              <a:off x="8628372" y="1956921"/>
              <a:ext cx="2866555" cy="400110"/>
            </a:xfrm>
            <a:prstGeom prst="rect">
              <a:avLst/>
            </a:prstGeom>
            <a:noFill/>
          </p:spPr>
          <p:txBody>
            <a:bodyPr wrap="none" rtlCol="0">
              <a:spAutoFit/>
            </a:bodyPr>
            <a:lstStyle/>
            <a:p>
              <a:pPr algn="ctr"/>
              <a:r>
                <a:rPr lang="en-US" sz="2000" dirty="0">
                  <a:effectLst>
                    <a:outerShdw blurRad="38100" dist="38100" dir="2700000" algn="tl">
                      <a:srgbClr val="000000">
                        <a:alpha val="43137"/>
                      </a:srgbClr>
                    </a:outerShdw>
                  </a:effectLst>
                  <a:latin typeface="Aptos SemiBold" panose="020B0004020202020204" pitchFamily="34" charset="0"/>
                </a:rPr>
                <a:t>Net Satisfaction Impact</a:t>
              </a:r>
            </a:p>
          </p:txBody>
        </p:sp>
        <p:sp>
          <p:nvSpPr>
            <p:cNvPr id="1075" name="border">
              <a:extLst>
                <a:ext uri="{FF2B5EF4-FFF2-40B4-BE49-F238E27FC236}">
                  <a16:creationId xmlns:a16="http://schemas.microsoft.com/office/drawing/2014/main" id="{458E2F6B-1C92-1691-E850-8900B4FA0154}"/>
                </a:ext>
              </a:extLst>
            </p:cNvPr>
            <p:cNvSpPr/>
            <p:nvPr/>
          </p:nvSpPr>
          <p:spPr>
            <a:xfrm>
              <a:off x="8291717" y="2375645"/>
              <a:ext cx="3712463" cy="2181370"/>
            </a:xfrm>
            <a:prstGeom prst="rect">
              <a:avLst/>
            </a:prstGeom>
            <a:no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rtlCol="0" anchor="ctr">
              <a:normAutofit/>
            </a:bodyPr>
            <a:lstStyle/>
            <a:p>
              <a:pPr algn="ctr"/>
              <a:endParaRPr lang="en-US">
                <a:solidFill>
                  <a:schemeClr val="bg1"/>
                </a:solidFill>
                <a:effectLst>
                  <a:outerShdw blurRad="38100" dist="38100" dir="2700000" algn="tl">
                    <a:srgbClr val="000000">
                      <a:alpha val="43137"/>
                    </a:srgbClr>
                  </a:outerShdw>
                </a:effectLst>
                <a:latin typeface="Aptos" panose="02110004020202020204"/>
              </a:endParaRPr>
            </a:p>
          </p:txBody>
        </p:sp>
        <p:sp>
          <p:nvSpPr>
            <p:cNvPr id="36" name="5.8/10  NSAT Score">
              <a:extLst>
                <a:ext uri="{FF2B5EF4-FFF2-40B4-BE49-F238E27FC236}">
                  <a16:creationId xmlns:a16="http://schemas.microsoft.com/office/drawing/2014/main" id="{815A883A-F1E6-55B6-3AAF-4482F4671065}"/>
                </a:ext>
              </a:extLst>
            </p:cNvPr>
            <p:cNvSpPr txBox="1"/>
            <p:nvPr/>
          </p:nvSpPr>
          <p:spPr>
            <a:xfrm>
              <a:off x="8564216" y="4091306"/>
              <a:ext cx="1257075" cy="246221"/>
            </a:xfrm>
            <a:prstGeom prst="rect">
              <a:avLst/>
            </a:prstGeom>
            <a:noFill/>
          </p:spPr>
          <p:txBody>
            <a:bodyPr wrap="none" rtlCol="0">
              <a:spAutoFit/>
            </a:bodyPr>
            <a:lstStyle/>
            <a:p>
              <a:pPr algn="ctr"/>
              <a:r>
                <a:rPr lang="en-US" sz="1000" dirty="0">
                  <a:solidFill>
                    <a:srgbClr val="404040"/>
                  </a:solidFill>
                  <a:latin typeface="Aptos SemiBold" panose="020B0004020202020204" pitchFamily="34" charset="0"/>
                </a:rPr>
                <a:t>5.8/10  NSAT Score</a:t>
              </a:r>
            </a:p>
          </p:txBody>
        </p:sp>
        <p:sp>
          <p:nvSpPr>
            <p:cNvPr id="37" name="8.1/10 NSAT Score">
              <a:extLst>
                <a:ext uri="{FF2B5EF4-FFF2-40B4-BE49-F238E27FC236}">
                  <a16:creationId xmlns:a16="http://schemas.microsoft.com/office/drawing/2014/main" id="{AE493148-AE2D-07B0-0728-4961AFD7C1A8}"/>
                </a:ext>
              </a:extLst>
            </p:cNvPr>
            <p:cNvSpPr txBox="1"/>
            <p:nvPr/>
          </p:nvSpPr>
          <p:spPr>
            <a:xfrm>
              <a:off x="10423486" y="4070798"/>
              <a:ext cx="1231427" cy="246221"/>
            </a:xfrm>
            <a:prstGeom prst="rect">
              <a:avLst/>
            </a:prstGeom>
            <a:noFill/>
          </p:spPr>
          <p:txBody>
            <a:bodyPr wrap="none" rtlCol="0">
              <a:spAutoFit/>
            </a:bodyPr>
            <a:lstStyle/>
            <a:p>
              <a:pPr algn="ctr"/>
              <a:r>
                <a:rPr lang="en-US" sz="1000" dirty="0">
                  <a:solidFill>
                    <a:srgbClr val="404040"/>
                  </a:solidFill>
                  <a:latin typeface="Aptos SemiBold" panose="020B0004020202020204" pitchFamily="34" charset="0"/>
                </a:rPr>
                <a:t>8.1/10 NSAT Score</a:t>
              </a:r>
            </a:p>
          </p:txBody>
        </p:sp>
      </p:grpSp>
      <p:sp>
        <p:nvSpPr>
          <p:cNvPr id="16" name="SmartIcon: 9-pointed Superstar" descr="A 9-pointed Superstar icon." title="9-pointed Superstar SmartIcon. Product ID: TDSS1SS09P0102. &#10;&#10;© 2024-2025 TENDOORS LLC. All rights reserved. Licensed for personal and commercial use. Redistribution prohibited. https://SmartIcons.net">
            <a:extLst>
              <a:ext uri="{FF2B5EF4-FFF2-40B4-BE49-F238E27FC236}">
                <a16:creationId xmlns:a16="http://schemas.microsoft.com/office/drawing/2014/main" id="{9F20E927-7878-FC8B-F698-ACF5EE275129}"/>
              </a:ext>
            </a:extLst>
          </p:cNvPr>
          <p:cNvSpPr>
            <a:spLocks noChangeAspect="1"/>
            <a:extLst>
              <a:ext uri="https://smarticons.net">
                <a14:tag xmlns="" xmlns:a14="http://schemas.microsoft.com/office/drawing/2010/main" name="SMARTICONPRODUCTID" val="TDSS1SS09P0102"/>
              </a:ext>
            </a:extLst>
          </p:cNvSpPr>
          <p:nvPr>
            <p:custDataLst>
              <p:tags r:id="rId1"/>
            </p:custDataLst>
          </p:nvPr>
        </p:nvSpPr>
        <p:spPr>
          <a:xfrm>
            <a:off x="628981" y="2831736"/>
            <a:ext cx="1143000" cy="1125435"/>
          </a:xfrm>
          <a:custGeom>
            <a:avLst>
              <a:gd name="AGCZ04" fmla="val 46984"/>
              <a:gd name="XCG" fmla="val 63106"/>
            </a:avLst>
            <a:gdLst>
              <a:gd name="RY5" fmla="pin 0 AGCZ04 50000"/>
              <a:gd name="LNJ" fmla="*/ wd2 101536 100000"/>
              <a:gd name="QNJ" fmla="*/ hd2 103109 100000"/>
              <a:gd name="AFU" fmla="*/ vc 103109 100000"/>
              <a:gd name="EL0" fmla="*/ LNJ 0 100000"/>
              <a:gd name="ZXF" fmla="*/ QNJ 100000 100000"/>
              <a:gd name="L15" fmla="*/ LNJ 64278 100000"/>
              <a:gd name="VEC" fmla="*/ QNJ 76604 100000"/>
              <a:gd name="RH3" fmla="*/ LNJ 98480 100000"/>
              <a:gd name="ITW" fmla="*/ QNJ 17364 100000"/>
              <a:gd name="VJI" fmla="*/ LNJ 86602 100000"/>
              <a:gd name="F0F" fmla="*/ QNJ 50000 100000"/>
              <a:gd name="JIX" fmla="*/ LNJ 34202 100000"/>
              <a:gd name="BQB" fmla="*/ QNJ 93969 100000"/>
              <a:gd name="RL8" fmla="*/ LNJ RY5 50000"/>
              <a:gd name="BAZ" fmla="*/ QNJ RY5 50000"/>
              <a:gd name="E1Y" fmla="*/ RL8 34202 100000"/>
              <a:gd name="T0K" fmla="*/ BAZ 93969 100000"/>
              <a:gd name="H1Q" fmla="*/ RL8 86602 100000"/>
              <a:gd name="I0V" fmla="*/ BAZ 50000 100000"/>
              <a:gd name="VJM" fmla="*/ RL8 98480 100000"/>
              <a:gd name="AGT" fmla="*/ BAZ 17364 100000"/>
              <a:gd name="G3O" fmla="*/ RL8 64278 100000"/>
              <a:gd name="ARV" fmla="*/ BAZ 76604 100000"/>
              <a:gd name="B4K" fmla="*/ RL8 0 100000"/>
              <a:gd name="PQA" fmla="*/ BAZ 100000 100000"/>
              <a:gd name="ZWP" fmla="+- hc 0 EL0"/>
              <a:gd name="XXG" fmla="+- AFU 0 ZXF"/>
              <a:gd name="PSA" fmla="+- hc L15 0"/>
              <a:gd name="Z8K" fmla="+- AFU 0 VEC"/>
              <a:gd name="PKX" fmla="+- hc RH3 0"/>
              <a:gd name="VK7" fmla="+- AFU 0 ITW"/>
              <a:gd name="MKR" fmla="+- hc VJI 0"/>
              <a:gd name="J0X" fmla="+- AFU F0F 0"/>
              <a:gd name="SVM" fmla="+- hc JIX 0"/>
              <a:gd name="AD1" fmla="+- AFU BQB 0"/>
              <a:gd name="JCS" fmla="+- hc 0 JIX"/>
              <a:gd name="VSL" fmla="+- AFU BQB 0"/>
              <a:gd name="HR5" fmla="+- hc 0 VJI"/>
              <a:gd name="KME" fmla="+- AFU F0F 0"/>
              <a:gd name="B31" fmla="+- hc 0 RH3"/>
              <a:gd name="G45" fmla="+- AFU 0 ITW"/>
              <a:gd name="HND" fmla="+- hc 0 L15"/>
              <a:gd name="BFJ" fmla="+- AFU 0 VEC"/>
              <a:gd name="PHU" fmla="+- hc E1Y 0"/>
              <a:gd name="FF9" fmla="+- AFU 0 T0K"/>
              <a:gd name="LOL" fmla="+- hc H1Q 0"/>
              <a:gd name="C04" fmla="+- AFU 0 I0V"/>
              <a:gd name="QTF" fmla="+- hc VJM 0"/>
              <a:gd name="ZKD" fmla="+- AFU AGT 0"/>
              <a:gd name="KWW" fmla="+- hc G3O 0"/>
              <a:gd name="E6H" fmla="+- AFU ARV 0"/>
              <a:gd name="W1W" fmla="+- hc B4K 0"/>
              <a:gd name="RJW" fmla="+- AFU PQA 0"/>
              <a:gd name="GQ9" fmla="+- hc 0 G3O"/>
              <a:gd name="KZW" fmla="+- AFU ARV 0"/>
              <a:gd name="P3Z" fmla="+- hc 0 VJM"/>
              <a:gd name="DA5" fmla="+- AFU AGT 0"/>
              <a:gd name="ZGV" fmla="+- hc 0 H1Q"/>
              <a:gd name="ZWR" fmla="+- AFU 0 I0V"/>
              <a:gd name="N2S" fmla="+- hc 0 E1Y"/>
              <a:gd name="NBB" fmla="+- AFU 0 T0K"/>
              <a:gd name="QT6" fmla="+- AFU 0 BAZ"/>
              <a:gd name="AVB" fmla="pin 0 XCG 100000"/>
              <a:gd name="PPM" fmla="*/ LNJ AVB 100000"/>
              <a:gd name="FQC" fmla="*/ QNJ AVB 100000"/>
              <a:gd name="Z08" fmla="+- AFU 0 FQC"/>
              <a:gd name="D6Q" fmla="*/ LNJ AVB 100000"/>
              <a:gd name="I5H" fmla="+- hc 0 D6Q"/>
              <a:gd name="G3P" fmla="+- hc 0 RL8"/>
              <a:gd name="DGD" fmla="+- hc RL8 0"/>
              <a:gd name="HKS" fmla="+- AFU 0 BAZ"/>
              <a:gd name="XDS" fmla="+- AFU BAZ 0"/>
            </a:gdLst>
            <a:ahLst>
              <a:ahXY gdRefY="AGCZ04" minY="5000" maxY="46984">
                <a:pos x="N2S" y="NBB"/>
              </a:ahXY>
              <a:ahXY gdRefX="XCG" maxX="LNJ" maxY="QNJ">
                <a:pos x="I5H" y="AFU"/>
              </a:ahXY>
            </a:ahLst>
            <a:cxnLst>
              <a:cxn ang="3cd4">
                <a:pos x="ZWP" y="XXG"/>
              </a:cxn>
              <a:cxn ang="18600000">
                <a:pos x="PSA" y="Z8K"/>
              </a:cxn>
              <a:cxn ang="21000000">
                <a:pos x="PKX" y="VK7"/>
              </a:cxn>
              <a:cxn ang="1800000">
                <a:pos x="MKR" y="J0X"/>
              </a:cxn>
              <a:cxn ang="4200000">
                <a:pos x="SVM" y="AD1"/>
              </a:cxn>
              <a:cxn ang="6600000">
                <a:pos x="JCS" y="VSL"/>
              </a:cxn>
              <a:cxn ang="9000000">
                <a:pos x="HR5" y="KME"/>
              </a:cxn>
              <a:cxn ang="11400000">
                <a:pos x="B31" y="G45"/>
              </a:cxn>
              <a:cxn ang="13800000">
                <a:pos x="HND" y="BFJ"/>
              </a:cxn>
            </a:cxnLst>
            <a:rect l="G3P" t="HKS" r="DGD" b="XDS"/>
            <a:pathLst>
              <a:path>
                <a:moveTo>
                  <a:pt x="ZWP" y="XXG"/>
                </a:moveTo>
                <a:lnTo>
                  <a:pt x="PHU" y="FF9"/>
                </a:lnTo>
                <a:lnTo>
                  <a:pt x="PSA" y="Z8K"/>
                </a:lnTo>
                <a:lnTo>
                  <a:pt x="LOL" y="C04"/>
                </a:lnTo>
                <a:lnTo>
                  <a:pt x="PKX" y="VK7"/>
                </a:lnTo>
                <a:lnTo>
                  <a:pt x="QTF" y="ZKD"/>
                </a:lnTo>
                <a:lnTo>
                  <a:pt x="MKR" y="J0X"/>
                </a:lnTo>
                <a:lnTo>
                  <a:pt x="KWW" y="E6H"/>
                </a:lnTo>
                <a:lnTo>
                  <a:pt x="SVM" y="AD1"/>
                </a:lnTo>
                <a:lnTo>
                  <a:pt x="W1W" y="RJW"/>
                </a:lnTo>
                <a:lnTo>
                  <a:pt x="JCS" y="VSL"/>
                </a:lnTo>
                <a:lnTo>
                  <a:pt x="GQ9" y="KZW"/>
                </a:lnTo>
                <a:lnTo>
                  <a:pt x="HR5" y="KME"/>
                </a:lnTo>
                <a:lnTo>
                  <a:pt x="P3Z" y="DA5"/>
                </a:lnTo>
                <a:lnTo>
                  <a:pt x="B31" y="G45"/>
                </a:lnTo>
                <a:lnTo>
                  <a:pt x="ZGV" y="ZWR"/>
                </a:lnTo>
                <a:lnTo>
                  <a:pt x="HND" y="BFJ"/>
                </a:lnTo>
                <a:lnTo>
                  <a:pt x="N2S" y="NBB"/>
                </a:lnTo>
                <a:lnTo>
                  <a:pt x="ZWP" y="XXG"/>
                </a:lnTo>
                <a:close/>
                <a:moveTo>
                  <a:pt x="hc" y="Z08"/>
                </a:moveTo>
                <a:arcTo wR="PPM" hR="FQC" stAng="3cd4" swAng="21600000"/>
                <a:close/>
              </a:path>
              <a:path fill="none" stroke="0" extrusionOk="0">
                <a:moveTo>
                  <a:pt x="11257" y="67541"/>
                </a:moveTo>
                <a:lnTo>
                  <a:pt x="67541" y="67541"/>
                </a:lnTo>
                <a:lnTo>
                  <a:pt x="67541" y="78798"/>
                </a:lnTo>
                <a:lnTo>
                  <a:pt x="11257" y="78798"/>
                </a:lnTo>
                <a:close/>
                <a:moveTo>
                  <a:pt x="1840057" y="56284"/>
                </a:moveTo>
                <a:lnTo>
                  <a:pt x="1851314" y="56284"/>
                </a:lnTo>
                <a:lnTo>
                  <a:pt x="1851314" y="67541"/>
                </a:lnTo>
                <a:lnTo>
                  <a:pt x="1840057" y="67541"/>
                </a:lnTo>
                <a:close/>
                <a:moveTo>
                  <a:pt x="1104900" y="56284"/>
                </a:moveTo>
                <a:lnTo>
                  <a:pt x="1116157" y="56284"/>
                </a:lnTo>
                <a:lnTo>
                  <a:pt x="1116157" y="67541"/>
                </a:lnTo>
                <a:lnTo>
                  <a:pt x="1104900" y="67541"/>
                </a:lnTo>
                <a:close/>
                <a:moveTo>
                  <a:pt x="1803689" y="45027"/>
                </a:moveTo>
                <a:lnTo>
                  <a:pt x="1814946" y="45027"/>
                </a:lnTo>
                <a:lnTo>
                  <a:pt x="1814946" y="67541"/>
                </a:lnTo>
                <a:lnTo>
                  <a:pt x="1803689" y="67541"/>
                </a:lnTo>
                <a:close/>
                <a:moveTo>
                  <a:pt x="1613189" y="45027"/>
                </a:moveTo>
                <a:lnTo>
                  <a:pt x="1624445" y="45027"/>
                </a:lnTo>
                <a:lnTo>
                  <a:pt x="1624445" y="67541"/>
                </a:lnTo>
                <a:lnTo>
                  <a:pt x="1613189" y="67541"/>
                </a:lnTo>
                <a:close/>
                <a:moveTo>
                  <a:pt x="1327439" y="45027"/>
                </a:moveTo>
                <a:lnTo>
                  <a:pt x="1338696" y="45027"/>
                </a:lnTo>
                <a:lnTo>
                  <a:pt x="1338696" y="67541"/>
                </a:lnTo>
                <a:lnTo>
                  <a:pt x="1327439" y="67541"/>
                </a:lnTo>
                <a:close/>
                <a:moveTo>
                  <a:pt x="889289" y="45027"/>
                </a:moveTo>
                <a:lnTo>
                  <a:pt x="900546" y="45027"/>
                </a:lnTo>
                <a:lnTo>
                  <a:pt x="900546" y="67541"/>
                </a:lnTo>
                <a:lnTo>
                  <a:pt x="889289" y="67541"/>
                </a:lnTo>
                <a:close/>
                <a:moveTo>
                  <a:pt x="33771" y="45027"/>
                </a:moveTo>
                <a:lnTo>
                  <a:pt x="56284" y="45027"/>
                </a:lnTo>
                <a:lnTo>
                  <a:pt x="56284" y="56284"/>
                </a:lnTo>
                <a:lnTo>
                  <a:pt x="33771" y="56284"/>
                </a:lnTo>
                <a:close/>
                <a:moveTo>
                  <a:pt x="1394114" y="33771"/>
                </a:moveTo>
                <a:lnTo>
                  <a:pt x="1405371" y="33771"/>
                </a:lnTo>
                <a:lnTo>
                  <a:pt x="1405371" y="56284"/>
                </a:lnTo>
                <a:lnTo>
                  <a:pt x="1394114" y="56284"/>
                </a:lnTo>
                <a:close/>
                <a:moveTo>
                  <a:pt x="314325" y="33771"/>
                </a:moveTo>
                <a:lnTo>
                  <a:pt x="348096" y="33771"/>
                </a:lnTo>
                <a:lnTo>
                  <a:pt x="348096" y="45027"/>
                </a:lnTo>
                <a:lnTo>
                  <a:pt x="314325" y="45027"/>
                </a:lnTo>
                <a:close/>
                <a:moveTo>
                  <a:pt x="22514" y="33771"/>
                </a:moveTo>
                <a:lnTo>
                  <a:pt x="33771" y="33771"/>
                </a:lnTo>
                <a:lnTo>
                  <a:pt x="33771" y="45027"/>
                </a:lnTo>
                <a:lnTo>
                  <a:pt x="22514" y="45027"/>
                </a:lnTo>
                <a:close/>
                <a:moveTo>
                  <a:pt x="1946564" y="22514"/>
                </a:moveTo>
                <a:lnTo>
                  <a:pt x="1957821" y="22514"/>
                </a:lnTo>
                <a:lnTo>
                  <a:pt x="1957821" y="56284"/>
                </a:lnTo>
                <a:lnTo>
                  <a:pt x="1946564" y="56284"/>
                </a:lnTo>
                <a:close/>
                <a:moveTo>
                  <a:pt x="1152525" y="22514"/>
                </a:moveTo>
                <a:lnTo>
                  <a:pt x="1163782" y="22514"/>
                </a:lnTo>
                <a:lnTo>
                  <a:pt x="1163782" y="33771"/>
                </a:lnTo>
                <a:lnTo>
                  <a:pt x="1175039" y="33771"/>
                </a:lnTo>
                <a:lnTo>
                  <a:pt x="1175039" y="22514"/>
                </a:lnTo>
                <a:lnTo>
                  <a:pt x="1186296" y="22514"/>
                </a:lnTo>
                <a:lnTo>
                  <a:pt x="1186296" y="67541"/>
                </a:lnTo>
                <a:lnTo>
                  <a:pt x="1175039" y="67541"/>
                </a:lnTo>
                <a:lnTo>
                  <a:pt x="1175039" y="45027"/>
                </a:lnTo>
                <a:lnTo>
                  <a:pt x="1163782" y="45027"/>
                </a:lnTo>
                <a:lnTo>
                  <a:pt x="1163782" y="67541"/>
                </a:lnTo>
                <a:lnTo>
                  <a:pt x="1152525" y="67541"/>
                </a:lnTo>
                <a:close/>
                <a:moveTo>
                  <a:pt x="830407" y="22514"/>
                </a:moveTo>
                <a:lnTo>
                  <a:pt x="830407" y="56284"/>
                </a:lnTo>
                <a:lnTo>
                  <a:pt x="841664" y="56284"/>
                </a:lnTo>
                <a:lnTo>
                  <a:pt x="841664" y="22514"/>
                </a:lnTo>
                <a:close/>
                <a:moveTo>
                  <a:pt x="782782" y="22514"/>
                </a:moveTo>
                <a:lnTo>
                  <a:pt x="782782" y="56284"/>
                </a:lnTo>
                <a:lnTo>
                  <a:pt x="794039" y="56284"/>
                </a:lnTo>
                <a:lnTo>
                  <a:pt x="794039" y="22514"/>
                </a:lnTo>
                <a:close/>
                <a:moveTo>
                  <a:pt x="746414" y="22514"/>
                </a:moveTo>
                <a:lnTo>
                  <a:pt x="757671" y="22514"/>
                </a:lnTo>
                <a:lnTo>
                  <a:pt x="757671" y="56284"/>
                </a:lnTo>
                <a:lnTo>
                  <a:pt x="746414" y="56284"/>
                </a:lnTo>
                <a:close/>
                <a:moveTo>
                  <a:pt x="698789" y="22514"/>
                </a:moveTo>
                <a:lnTo>
                  <a:pt x="710046" y="22514"/>
                </a:lnTo>
                <a:lnTo>
                  <a:pt x="710046" y="67541"/>
                </a:lnTo>
                <a:lnTo>
                  <a:pt x="698789" y="67541"/>
                </a:lnTo>
                <a:close/>
                <a:moveTo>
                  <a:pt x="420832" y="22514"/>
                </a:moveTo>
                <a:lnTo>
                  <a:pt x="420832" y="56284"/>
                </a:lnTo>
                <a:lnTo>
                  <a:pt x="432089" y="56284"/>
                </a:lnTo>
                <a:lnTo>
                  <a:pt x="432089" y="22514"/>
                </a:lnTo>
                <a:close/>
                <a:moveTo>
                  <a:pt x="182707" y="22514"/>
                </a:moveTo>
                <a:lnTo>
                  <a:pt x="182707" y="56284"/>
                </a:lnTo>
                <a:lnTo>
                  <a:pt x="193964" y="56284"/>
                </a:lnTo>
                <a:lnTo>
                  <a:pt x="193964" y="22514"/>
                </a:lnTo>
                <a:close/>
                <a:moveTo>
                  <a:pt x="33771" y="22514"/>
                </a:moveTo>
                <a:lnTo>
                  <a:pt x="56284" y="22514"/>
                </a:lnTo>
                <a:lnTo>
                  <a:pt x="56284" y="33771"/>
                </a:lnTo>
                <a:lnTo>
                  <a:pt x="33771" y="33771"/>
                </a:lnTo>
                <a:close/>
                <a:moveTo>
                  <a:pt x="1924050" y="11257"/>
                </a:moveTo>
                <a:lnTo>
                  <a:pt x="1946564" y="11257"/>
                </a:lnTo>
                <a:lnTo>
                  <a:pt x="1946564" y="22514"/>
                </a:lnTo>
                <a:lnTo>
                  <a:pt x="1935307" y="22514"/>
                </a:lnTo>
                <a:lnTo>
                  <a:pt x="1935307" y="56284"/>
                </a:lnTo>
                <a:lnTo>
                  <a:pt x="1946564" y="56284"/>
                </a:lnTo>
                <a:lnTo>
                  <a:pt x="1946564" y="67541"/>
                </a:lnTo>
                <a:lnTo>
                  <a:pt x="1924050" y="67541"/>
                </a:lnTo>
                <a:close/>
                <a:moveTo>
                  <a:pt x="1876425" y="11257"/>
                </a:moveTo>
                <a:lnTo>
                  <a:pt x="1910196" y="11257"/>
                </a:lnTo>
                <a:lnTo>
                  <a:pt x="1910196" y="22514"/>
                </a:lnTo>
                <a:lnTo>
                  <a:pt x="1887682" y="22514"/>
                </a:lnTo>
                <a:lnTo>
                  <a:pt x="1887682" y="33771"/>
                </a:lnTo>
                <a:lnTo>
                  <a:pt x="1898939" y="33771"/>
                </a:lnTo>
                <a:lnTo>
                  <a:pt x="1898939" y="45027"/>
                </a:lnTo>
                <a:lnTo>
                  <a:pt x="1887682" y="45027"/>
                </a:lnTo>
                <a:lnTo>
                  <a:pt x="1887682" y="56284"/>
                </a:lnTo>
                <a:lnTo>
                  <a:pt x="1910196" y="56284"/>
                </a:lnTo>
                <a:lnTo>
                  <a:pt x="1910196" y="67541"/>
                </a:lnTo>
                <a:lnTo>
                  <a:pt x="1876425" y="67541"/>
                </a:lnTo>
                <a:close/>
                <a:moveTo>
                  <a:pt x="1851314" y="11257"/>
                </a:moveTo>
                <a:lnTo>
                  <a:pt x="1862571" y="11257"/>
                </a:lnTo>
                <a:lnTo>
                  <a:pt x="1862571" y="56284"/>
                </a:lnTo>
                <a:lnTo>
                  <a:pt x="1851314" y="56284"/>
                </a:lnTo>
                <a:close/>
                <a:moveTo>
                  <a:pt x="1828800" y="11257"/>
                </a:moveTo>
                <a:lnTo>
                  <a:pt x="1840057" y="11257"/>
                </a:lnTo>
                <a:lnTo>
                  <a:pt x="1840057" y="56284"/>
                </a:lnTo>
                <a:lnTo>
                  <a:pt x="1828800" y="56284"/>
                </a:lnTo>
                <a:close/>
                <a:moveTo>
                  <a:pt x="1781175" y="11257"/>
                </a:moveTo>
                <a:lnTo>
                  <a:pt x="1814946" y="11257"/>
                </a:lnTo>
                <a:lnTo>
                  <a:pt x="1814946" y="33771"/>
                </a:lnTo>
                <a:lnTo>
                  <a:pt x="1803689" y="33771"/>
                </a:lnTo>
                <a:lnTo>
                  <a:pt x="1803689" y="22514"/>
                </a:lnTo>
                <a:lnTo>
                  <a:pt x="1792432" y="22514"/>
                </a:lnTo>
                <a:lnTo>
                  <a:pt x="1792432" y="33771"/>
                </a:lnTo>
                <a:lnTo>
                  <a:pt x="1803689" y="33771"/>
                </a:lnTo>
                <a:lnTo>
                  <a:pt x="1803689" y="45027"/>
                </a:lnTo>
                <a:lnTo>
                  <a:pt x="1792432" y="45027"/>
                </a:lnTo>
                <a:lnTo>
                  <a:pt x="1792432" y="67541"/>
                </a:lnTo>
                <a:lnTo>
                  <a:pt x="1781175" y="67541"/>
                </a:lnTo>
                <a:close/>
                <a:moveTo>
                  <a:pt x="1733550" y="11257"/>
                </a:moveTo>
                <a:lnTo>
                  <a:pt x="1767321" y="11257"/>
                </a:lnTo>
                <a:lnTo>
                  <a:pt x="1767321" y="22514"/>
                </a:lnTo>
                <a:lnTo>
                  <a:pt x="1744807" y="22514"/>
                </a:lnTo>
                <a:lnTo>
                  <a:pt x="1744807" y="33771"/>
                </a:lnTo>
                <a:lnTo>
                  <a:pt x="1756064" y="33771"/>
                </a:lnTo>
                <a:lnTo>
                  <a:pt x="1756064" y="45027"/>
                </a:lnTo>
                <a:lnTo>
                  <a:pt x="1744807" y="45027"/>
                </a:lnTo>
                <a:lnTo>
                  <a:pt x="1744807" y="56284"/>
                </a:lnTo>
                <a:lnTo>
                  <a:pt x="1767321" y="56284"/>
                </a:lnTo>
                <a:lnTo>
                  <a:pt x="1767321" y="67541"/>
                </a:lnTo>
                <a:lnTo>
                  <a:pt x="1733550" y="67541"/>
                </a:lnTo>
                <a:close/>
                <a:moveTo>
                  <a:pt x="1685925" y="11257"/>
                </a:moveTo>
                <a:lnTo>
                  <a:pt x="1719696" y="11257"/>
                </a:lnTo>
                <a:lnTo>
                  <a:pt x="1719696" y="22514"/>
                </a:lnTo>
                <a:lnTo>
                  <a:pt x="1697182" y="22514"/>
                </a:lnTo>
                <a:lnTo>
                  <a:pt x="1697182" y="33771"/>
                </a:lnTo>
                <a:lnTo>
                  <a:pt x="1719696" y="33771"/>
                </a:lnTo>
                <a:lnTo>
                  <a:pt x="1719696" y="67541"/>
                </a:lnTo>
                <a:lnTo>
                  <a:pt x="1685925" y="67541"/>
                </a:lnTo>
                <a:lnTo>
                  <a:pt x="1685925" y="56284"/>
                </a:lnTo>
                <a:lnTo>
                  <a:pt x="1708439" y="56284"/>
                </a:lnTo>
                <a:lnTo>
                  <a:pt x="1708439" y="45027"/>
                </a:lnTo>
                <a:lnTo>
                  <a:pt x="1685925" y="45027"/>
                </a:lnTo>
                <a:close/>
                <a:moveTo>
                  <a:pt x="1638300" y="11257"/>
                </a:moveTo>
                <a:lnTo>
                  <a:pt x="1672071" y="11257"/>
                </a:lnTo>
                <a:lnTo>
                  <a:pt x="1672071" y="22514"/>
                </a:lnTo>
                <a:lnTo>
                  <a:pt x="1649557" y="22514"/>
                </a:lnTo>
                <a:lnTo>
                  <a:pt x="1649557" y="33771"/>
                </a:lnTo>
                <a:lnTo>
                  <a:pt x="1660814" y="33771"/>
                </a:lnTo>
                <a:lnTo>
                  <a:pt x="1660814" y="45027"/>
                </a:lnTo>
                <a:lnTo>
                  <a:pt x="1649557" y="45027"/>
                </a:lnTo>
                <a:lnTo>
                  <a:pt x="1649557" y="56284"/>
                </a:lnTo>
                <a:lnTo>
                  <a:pt x="1672071" y="56284"/>
                </a:lnTo>
                <a:lnTo>
                  <a:pt x="1672071" y="67541"/>
                </a:lnTo>
                <a:lnTo>
                  <a:pt x="1638300" y="67541"/>
                </a:lnTo>
                <a:close/>
                <a:moveTo>
                  <a:pt x="1590675" y="11257"/>
                </a:moveTo>
                <a:lnTo>
                  <a:pt x="1624445" y="11257"/>
                </a:lnTo>
                <a:lnTo>
                  <a:pt x="1624445" y="33771"/>
                </a:lnTo>
                <a:lnTo>
                  <a:pt x="1613189" y="33771"/>
                </a:lnTo>
                <a:lnTo>
                  <a:pt x="1613189" y="22514"/>
                </a:lnTo>
                <a:lnTo>
                  <a:pt x="1601932" y="22514"/>
                </a:lnTo>
                <a:lnTo>
                  <a:pt x="1601932" y="33771"/>
                </a:lnTo>
                <a:lnTo>
                  <a:pt x="1613189" y="33771"/>
                </a:lnTo>
                <a:lnTo>
                  <a:pt x="1613189" y="45027"/>
                </a:lnTo>
                <a:lnTo>
                  <a:pt x="1601932" y="45027"/>
                </a:lnTo>
                <a:lnTo>
                  <a:pt x="1601932" y="67541"/>
                </a:lnTo>
                <a:lnTo>
                  <a:pt x="1590675" y="67541"/>
                </a:lnTo>
                <a:close/>
                <a:moveTo>
                  <a:pt x="1514475" y="11257"/>
                </a:moveTo>
                <a:lnTo>
                  <a:pt x="1548246" y="11257"/>
                </a:lnTo>
                <a:lnTo>
                  <a:pt x="1548246" y="22514"/>
                </a:lnTo>
                <a:lnTo>
                  <a:pt x="1525732" y="22514"/>
                </a:lnTo>
                <a:lnTo>
                  <a:pt x="1525732" y="33771"/>
                </a:lnTo>
                <a:lnTo>
                  <a:pt x="1548246" y="33771"/>
                </a:lnTo>
                <a:lnTo>
                  <a:pt x="1548246" y="67541"/>
                </a:lnTo>
                <a:lnTo>
                  <a:pt x="1514475" y="67541"/>
                </a:lnTo>
                <a:lnTo>
                  <a:pt x="1514475" y="56284"/>
                </a:lnTo>
                <a:lnTo>
                  <a:pt x="1536989" y="56284"/>
                </a:lnTo>
                <a:lnTo>
                  <a:pt x="1536989" y="45027"/>
                </a:lnTo>
                <a:lnTo>
                  <a:pt x="1514475" y="45027"/>
                </a:lnTo>
                <a:close/>
                <a:moveTo>
                  <a:pt x="1466850" y="11257"/>
                </a:moveTo>
                <a:lnTo>
                  <a:pt x="1500620" y="11257"/>
                </a:lnTo>
                <a:lnTo>
                  <a:pt x="1500620" y="22514"/>
                </a:lnTo>
                <a:lnTo>
                  <a:pt x="1489364" y="22514"/>
                </a:lnTo>
                <a:lnTo>
                  <a:pt x="1489364" y="67541"/>
                </a:lnTo>
                <a:lnTo>
                  <a:pt x="1478107" y="67541"/>
                </a:lnTo>
                <a:lnTo>
                  <a:pt x="1478107" y="22514"/>
                </a:lnTo>
                <a:lnTo>
                  <a:pt x="1466850" y="22514"/>
                </a:lnTo>
                <a:close/>
                <a:moveTo>
                  <a:pt x="1419225" y="11257"/>
                </a:moveTo>
                <a:lnTo>
                  <a:pt x="1430482" y="11257"/>
                </a:lnTo>
                <a:lnTo>
                  <a:pt x="1430482" y="33771"/>
                </a:lnTo>
                <a:lnTo>
                  <a:pt x="1441739" y="33771"/>
                </a:lnTo>
                <a:lnTo>
                  <a:pt x="1441739" y="11257"/>
                </a:lnTo>
                <a:lnTo>
                  <a:pt x="1452996" y="11257"/>
                </a:lnTo>
                <a:lnTo>
                  <a:pt x="1452996" y="67541"/>
                </a:lnTo>
                <a:lnTo>
                  <a:pt x="1441739" y="67541"/>
                </a:lnTo>
                <a:lnTo>
                  <a:pt x="1441739" y="45027"/>
                </a:lnTo>
                <a:lnTo>
                  <a:pt x="1430482" y="45027"/>
                </a:lnTo>
                <a:lnTo>
                  <a:pt x="1430482" y="67541"/>
                </a:lnTo>
                <a:lnTo>
                  <a:pt x="1419225" y="67541"/>
                </a:lnTo>
                <a:close/>
                <a:moveTo>
                  <a:pt x="1371600" y="11257"/>
                </a:moveTo>
                <a:lnTo>
                  <a:pt x="1405371" y="11257"/>
                </a:lnTo>
                <a:lnTo>
                  <a:pt x="1405371" y="22514"/>
                </a:lnTo>
                <a:lnTo>
                  <a:pt x="1382857" y="22514"/>
                </a:lnTo>
                <a:lnTo>
                  <a:pt x="1382857" y="56284"/>
                </a:lnTo>
                <a:lnTo>
                  <a:pt x="1394114" y="56284"/>
                </a:lnTo>
                <a:lnTo>
                  <a:pt x="1394114" y="67541"/>
                </a:lnTo>
                <a:lnTo>
                  <a:pt x="1371600" y="67541"/>
                </a:lnTo>
                <a:close/>
                <a:moveTo>
                  <a:pt x="1352550" y="11257"/>
                </a:moveTo>
                <a:lnTo>
                  <a:pt x="1363807" y="11257"/>
                </a:lnTo>
                <a:lnTo>
                  <a:pt x="1363807" y="67541"/>
                </a:lnTo>
                <a:lnTo>
                  <a:pt x="1352550" y="67541"/>
                </a:lnTo>
                <a:close/>
                <a:moveTo>
                  <a:pt x="1304925" y="11257"/>
                </a:moveTo>
                <a:lnTo>
                  <a:pt x="1338696" y="11257"/>
                </a:lnTo>
                <a:lnTo>
                  <a:pt x="1338696" y="33771"/>
                </a:lnTo>
                <a:lnTo>
                  <a:pt x="1327439" y="33771"/>
                </a:lnTo>
                <a:lnTo>
                  <a:pt x="1327439" y="22514"/>
                </a:lnTo>
                <a:lnTo>
                  <a:pt x="1316182" y="22514"/>
                </a:lnTo>
                <a:lnTo>
                  <a:pt x="1316182" y="33771"/>
                </a:lnTo>
                <a:lnTo>
                  <a:pt x="1327439" y="33771"/>
                </a:lnTo>
                <a:lnTo>
                  <a:pt x="1327439" y="45027"/>
                </a:lnTo>
                <a:lnTo>
                  <a:pt x="1316182" y="45027"/>
                </a:lnTo>
                <a:lnTo>
                  <a:pt x="1316182" y="67541"/>
                </a:lnTo>
                <a:lnTo>
                  <a:pt x="1304925" y="67541"/>
                </a:lnTo>
                <a:close/>
                <a:moveTo>
                  <a:pt x="1238250" y="11257"/>
                </a:moveTo>
                <a:lnTo>
                  <a:pt x="1249507" y="11257"/>
                </a:lnTo>
                <a:lnTo>
                  <a:pt x="1249507" y="56284"/>
                </a:lnTo>
                <a:lnTo>
                  <a:pt x="1260764" y="56284"/>
                </a:lnTo>
                <a:lnTo>
                  <a:pt x="1260764" y="67541"/>
                </a:lnTo>
                <a:lnTo>
                  <a:pt x="1238250" y="67541"/>
                </a:lnTo>
                <a:close/>
                <a:moveTo>
                  <a:pt x="1200150" y="11257"/>
                </a:moveTo>
                <a:lnTo>
                  <a:pt x="1211407" y="11257"/>
                </a:lnTo>
                <a:lnTo>
                  <a:pt x="1211407" y="56284"/>
                </a:lnTo>
                <a:lnTo>
                  <a:pt x="1222664" y="56284"/>
                </a:lnTo>
                <a:lnTo>
                  <a:pt x="1222664" y="67541"/>
                </a:lnTo>
                <a:lnTo>
                  <a:pt x="1200150" y="67541"/>
                </a:lnTo>
                <a:close/>
                <a:moveTo>
                  <a:pt x="1163782" y="11257"/>
                </a:moveTo>
                <a:lnTo>
                  <a:pt x="1175039" y="11257"/>
                </a:lnTo>
                <a:lnTo>
                  <a:pt x="1175039" y="22514"/>
                </a:lnTo>
                <a:lnTo>
                  <a:pt x="1163782" y="22514"/>
                </a:lnTo>
                <a:close/>
                <a:moveTo>
                  <a:pt x="1066800" y="11257"/>
                </a:moveTo>
                <a:lnTo>
                  <a:pt x="1089314" y="11257"/>
                </a:lnTo>
                <a:lnTo>
                  <a:pt x="1089314" y="22514"/>
                </a:lnTo>
                <a:lnTo>
                  <a:pt x="1078057" y="22514"/>
                </a:lnTo>
                <a:lnTo>
                  <a:pt x="1078057" y="56284"/>
                </a:lnTo>
                <a:lnTo>
                  <a:pt x="1089314" y="56284"/>
                </a:lnTo>
                <a:lnTo>
                  <a:pt x="1089314" y="67541"/>
                </a:lnTo>
                <a:lnTo>
                  <a:pt x="1066800" y="67541"/>
                </a:lnTo>
                <a:close/>
                <a:moveTo>
                  <a:pt x="1028700" y="11257"/>
                </a:moveTo>
                <a:lnTo>
                  <a:pt x="1039957" y="11257"/>
                </a:lnTo>
                <a:lnTo>
                  <a:pt x="1039957" y="56284"/>
                </a:lnTo>
                <a:lnTo>
                  <a:pt x="1051214" y="56284"/>
                </a:lnTo>
                <a:lnTo>
                  <a:pt x="1051214" y="67541"/>
                </a:lnTo>
                <a:lnTo>
                  <a:pt x="1028700" y="67541"/>
                </a:lnTo>
                <a:close/>
                <a:moveTo>
                  <a:pt x="990600" y="11257"/>
                </a:moveTo>
                <a:lnTo>
                  <a:pt x="1001857" y="11257"/>
                </a:lnTo>
                <a:lnTo>
                  <a:pt x="1001857" y="56284"/>
                </a:lnTo>
                <a:lnTo>
                  <a:pt x="1013114" y="56284"/>
                </a:lnTo>
                <a:lnTo>
                  <a:pt x="1013114" y="67541"/>
                </a:lnTo>
                <a:lnTo>
                  <a:pt x="990600" y="67541"/>
                </a:lnTo>
                <a:close/>
                <a:moveTo>
                  <a:pt x="914400" y="11257"/>
                </a:moveTo>
                <a:lnTo>
                  <a:pt x="948171" y="11257"/>
                </a:lnTo>
                <a:lnTo>
                  <a:pt x="948171" y="22514"/>
                </a:lnTo>
                <a:lnTo>
                  <a:pt x="925657" y="22514"/>
                </a:lnTo>
                <a:lnTo>
                  <a:pt x="925657" y="33771"/>
                </a:lnTo>
                <a:lnTo>
                  <a:pt x="948171" y="33771"/>
                </a:lnTo>
                <a:lnTo>
                  <a:pt x="948171" y="67541"/>
                </a:lnTo>
                <a:lnTo>
                  <a:pt x="914400" y="67541"/>
                </a:lnTo>
                <a:lnTo>
                  <a:pt x="914400" y="56284"/>
                </a:lnTo>
                <a:lnTo>
                  <a:pt x="936914" y="56284"/>
                </a:lnTo>
                <a:lnTo>
                  <a:pt x="936914" y="45027"/>
                </a:lnTo>
                <a:lnTo>
                  <a:pt x="914400" y="45027"/>
                </a:lnTo>
                <a:close/>
                <a:moveTo>
                  <a:pt x="866775" y="11257"/>
                </a:moveTo>
                <a:lnTo>
                  <a:pt x="900546" y="11257"/>
                </a:lnTo>
                <a:lnTo>
                  <a:pt x="900546" y="33771"/>
                </a:lnTo>
                <a:lnTo>
                  <a:pt x="889289" y="33771"/>
                </a:lnTo>
                <a:lnTo>
                  <a:pt x="889289" y="22514"/>
                </a:lnTo>
                <a:lnTo>
                  <a:pt x="878032" y="22514"/>
                </a:lnTo>
                <a:lnTo>
                  <a:pt x="878032" y="33771"/>
                </a:lnTo>
                <a:lnTo>
                  <a:pt x="889289" y="33771"/>
                </a:lnTo>
                <a:lnTo>
                  <a:pt x="889289" y="45027"/>
                </a:lnTo>
                <a:lnTo>
                  <a:pt x="878032" y="45027"/>
                </a:lnTo>
                <a:lnTo>
                  <a:pt x="878032" y="67541"/>
                </a:lnTo>
                <a:lnTo>
                  <a:pt x="866775" y="67541"/>
                </a:lnTo>
                <a:close/>
                <a:moveTo>
                  <a:pt x="819150" y="11257"/>
                </a:moveTo>
                <a:lnTo>
                  <a:pt x="852921" y="11257"/>
                </a:lnTo>
                <a:lnTo>
                  <a:pt x="852921" y="67541"/>
                </a:lnTo>
                <a:lnTo>
                  <a:pt x="819150" y="67541"/>
                </a:lnTo>
                <a:close/>
                <a:moveTo>
                  <a:pt x="771525" y="11257"/>
                </a:moveTo>
                <a:lnTo>
                  <a:pt x="805296" y="11257"/>
                </a:lnTo>
                <a:lnTo>
                  <a:pt x="805296" y="67541"/>
                </a:lnTo>
                <a:lnTo>
                  <a:pt x="771525" y="67541"/>
                </a:lnTo>
                <a:close/>
                <a:moveTo>
                  <a:pt x="723900" y="11257"/>
                </a:moveTo>
                <a:lnTo>
                  <a:pt x="746414" y="11257"/>
                </a:lnTo>
                <a:lnTo>
                  <a:pt x="746414" y="22514"/>
                </a:lnTo>
                <a:lnTo>
                  <a:pt x="735157" y="22514"/>
                </a:lnTo>
                <a:lnTo>
                  <a:pt x="735157" y="56284"/>
                </a:lnTo>
                <a:lnTo>
                  <a:pt x="746414" y="56284"/>
                </a:lnTo>
                <a:lnTo>
                  <a:pt x="746414" y="67541"/>
                </a:lnTo>
                <a:lnTo>
                  <a:pt x="723900" y="67541"/>
                </a:lnTo>
                <a:close/>
                <a:moveTo>
                  <a:pt x="676275" y="11257"/>
                </a:moveTo>
                <a:lnTo>
                  <a:pt x="698789" y="11257"/>
                </a:lnTo>
                <a:lnTo>
                  <a:pt x="698789" y="22514"/>
                </a:lnTo>
                <a:lnTo>
                  <a:pt x="687532" y="22514"/>
                </a:lnTo>
                <a:lnTo>
                  <a:pt x="687532" y="67541"/>
                </a:lnTo>
                <a:lnTo>
                  <a:pt x="676275" y="67541"/>
                </a:lnTo>
                <a:close/>
                <a:moveTo>
                  <a:pt x="628650" y="11257"/>
                </a:moveTo>
                <a:lnTo>
                  <a:pt x="662421" y="11257"/>
                </a:lnTo>
                <a:lnTo>
                  <a:pt x="662421" y="22514"/>
                </a:lnTo>
                <a:lnTo>
                  <a:pt x="639907" y="22514"/>
                </a:lnTo>
                <a:lnTo>
                  <a:pt x="639907" y="33771"/>
                </a:lnTo>
                <a:lnTo>
                  <a:pt x="651164" y="33771"/>
                </a:lnTo>
                <a:lnTo>
                  <a:pt x="651164" y="45027"/>
                </a:lnTo>
                <a:lnTo>
                  <a:pt x="639907" y="45027"/>
                </a:lnTo>
                <a:lnTo>
                  <a:pt x="639907" y="56284"/>
                </a:lnTo>
                <a:lnTo>
                  <a:pt x="662421" y="56284"/>
                </a:lnTo>
                <a:lnTo>
                  <a:pt x="662421" y="67541"/>
                </a:lnTo>
                <a:lnTo>
                  <a:pt x="628650" y="67541"/>
                </a:lnTo>
                <a:close/>
                <a:moveTo>
                  <a:pt x="581025" y="11257"/>
                </a:moveTo>
                <a:lnTo>
                  <a:pt x="614796" y="11257"/>
                </a:lnTo>
                <a:lnTo>
                  <a:pt x="614796" y="22514"/>
                </a:lnTo>
                <a:lnTo>
                  <a:pt x="603539" y="22514"/>
                </a:lnTo>
                <a:lnTo>
                  <a:pt x="603539" y="67541"/>
                </a:lnTo>
                <a:lnTo>
                  <a:pt x="592282" y="67541"/>
                </a:lnTo>
                <a:lnTo>
                  <a:pt x="592282" y="22514"/>
                </a:lnTo>
                <a:lnTo>
                  <a:pt x="581025" y="22514"/>
                </a:lnTo>
                <a:close/>
                <a:moveTo>
                  <a:pt x="504825" y="11257"/>
                </a:moveTo>
                <a:lnTo>
                  <a:pt x="538596" y="11257"/>
                </a:lnTo>
                <a:lnTo>
                  <a:pt x="538596" y="22514"/>
                </a:lnTo>
                <a:lnTo>
                  <a:pt x="516082" y="22514"/>
                </a:lnTo>
                <a:lnTo>
                  <a:pt x="516082" y="33771"/>
                </a:lnTo>
                <a:lnTo>
                  <a:pt x="538596" y="33771"/>
                </a:lnTo>
                <a:lnTo>
                  <a:pt x="538596" y="67541"/>
                </a:lnTo>
                <a:lnTo>
                  <a:pt x="504825" y="67541"/>
                </a:lnTo>
                <a:lnTo>
                  <a:pt x="504825" y="56284"/>
                </a:lnTo>
                <a:lnTo>
                  <a:pt x="527339" y="56284"/>
                </a:lnTo>
                <a:lnTo>
                  <a:pt x="527339" y="45027"/>
                </a:lnTo>
                <a:lnTo>
                  <a:pt x="504825" y="45027"/>
                </a:lnTo>
                <a:close/>
                <a:moveTo>
                  <a:pt x="457200" y="11257"/>
                </a:moveTo>
                <a:lnTo>
                  <a:pt x="490971" y="11257"/>
                </a:lnTo>
                <a:lnTo>
                  <a:pt x="490971" y="45027"/>
                </a:lnTo>
                <a:lnTo>
                  <a:pt x="468457" y="45027"/>
                </a:lnTo>
                <a:lnTo>
                  <a:pt x="468457" y="56284"/>
                </a:lnTo>
                <a:lnTo>
                  <a:pt x="490971" y="56284"/>
                </a:lnTo>
                <a:lnTo>
                  <a:pt x="490971" y="67541"/>
                </a:lnTo>
                <a:lnTo>
                  <a:pt x="457200" y="67541"/>
                </a:lnTo>
                <a:lnTo>
                  <a:pt x="457200" y="33771"/>
                </a:lnTo>
                <a:lnTo>
                  <a:pt x="479714" y="33771"/>
                </a:lnTo>
                <a:lnTo>
                  <a:pt x="479714" y="22514"/>
                </a:lnTo>
                <a:lnTo>
                  <a:pt x="457200" y="22514"/>
                </a:lnTo>
                <a:close/>
                <a:moveTo>
                  <a:pt x="409575" y="11257"/>
                </a:moveTo>
                <a:lnTo>
                  <a:pt x="443346" y="11257"/>
                </a:lnTo>
                <a:lnTo>
                  <a:pt x="443346" y="67541"/>
                </a:lnTo>
                <a:lnTo>
                  <a:pt x="409575" y="67541"/>
                </a:lnTo>
                <a:close/>
                <a:moveTo>
                  <a:pt x="361950" y="11257"/>
                </a:moveTo>
                <a:lnTo>
                  <a:pt x="395721" y="11257"/>
                </a:lnTo>
                <a:lnTo>
                  <a:pt x="395721" y="45027"/>
                </a:lnTo>
                <a:lnTo>
                  <a:pt x="373207" y="45027"/>
                </a:lnTo>
                <a:lnTo>
                  <a:pt x="373207" y="56284"/>
                </a:lnTo>
                <a:lnTo>
                  <a:pt x="395721" y="56284"/>
                </a:lnTo>
                <a:lnTo>
                  <a:pt x="395721" y="67541"/>
                </a:lnTo>
                <a:lnTo>
                  <a:pt x="361950" y="67541"/>
                </a:lnTo>
                <a:lnTo>
                  <a:pt x="361950" y="33771"/>
                </a:lnTo>
                <a:lnTo>
                  <a:pt x="384464" y="33771"/>
                </a:lnTo>
                <a:lnTo>
                  <a:pt x="384464" y="22514"/>
                </a:lnTo>
                <a:lnTo>
                  <a:pt x="361950" y="22514"/>
                </a:lnTo>
                <a:close/>
                <a:moveTo>
                  <a:pt x="266700" y="11257"/>
                </a:moveTo>
                <a:lnTo>
                  <a:pt x="277957" y="11257"/>
                </a:lnTo>
                <a:lnTo>
                  <a:pt x="277957" y="33771"/>
                </a:lnTo>
                <a:lnTo>
                  <a:pt x="289214" y="33771"/>
                </a:lnTo>
                <a:lnTo>
                  <a:pt x="289214" y="11257"/>
                </a:lnTo>
                <a:lnTo>
                  <a:pt x="300471" y="11257"/>
                </a:lnTo>
                <a:lnTo>
                  <a:pt x="300471" y="67541"/>
                </a:lnTo>
                <a:lnTo>
                  <a:pt x="289214" y="67541"/>
                </a:lnTo>
                <a:lnTo>
                  <a:pt x="289214" y="45027"/>
                </a:lnTo>
                <a:lnTo>
                  <a:pt x="266700" y="45027"/>
                </a:lnTo>
                <a:close/>
                <a:moveTo>
                  <a:pt x="219075" y="11257"/>
                </a:moveTo>
                <a:lnTo>
                  <a:pt x="252846" y="11257"/>
                </a:lnTo>
                <a:lnTo>
                  <a:pt x="252846" y="45027"/>
                </a:lnTo>
                <a:lnTo>
                  <a:pt x="230332" y="45027"/>
                </a:lnTo>
                <a:lnTo>
                  <a:pt x="230332" y="56284"/>
                </a:lnTo>
                <a:lnTo>
                  <a:pt x="252846" y="56284"/>
                </a:lnTo>
                <a:lnTo>
                  <a:pt x="252846" y="67541"/>
                </a:lnTo>
                <a:lnTo>
                  <a:pt x="219075" y="67541"/>
                </a:lnTo>
                <a:lnTo>
                  <a:pt x="219075" y="33771"/>
                </a:lnTo>
                <a:lnTo>
                  <a:pt x="241589" y="33771"/>
                </a:lnTo>
                <a:lnTo>
                  <a:pt x="241589" y="22514"/>
                </a:lnTo>
                <a:lnTo>
                  <a:pt x="219075" y="22514"/>
                </a:lnTo>
                <a:close/>
                <a:moveTo>
                  <a:pt x="171450" y="11257"/>
                </a:moveTo>
                <a:lnTo>
                  <a:pt x="205221" y="11257"/>
                </a:lnTo>
                <a:lnTo>
                  <a:pt x="205221" y="67541"/>
                </a:lnTo>
                <a:lnTo>
                  <a:pt x="171450" y="67541"/>
                </a:lnTo>
                <a:close/>
                <a:moveTo>
                  <a:pt x="123825" y="11257"/>
                </a:moveTo>
                <a:lnTo>
                  <a:pt x="157596" y="11257"/>
                </a:lnTo>
                <a:lnTo>
                  <a:pt x="157596" y="45027"/>
                </a:lnTo>
                <a:lnTo>
                  <a:pt x="135082" y="45027"/>
                </a:lnTo>
                <a:lnTo>
                  <a:pt x="135082" y="56284"/>
                </a:lnTo>
                <a:lnTo>
                  <a:pt x="157596" y="56284"/>
                </a:lnTo>
                <a:lnTo>
                  <a:pt x="157596" y="67541"/>
                </a:lnTo>
                <a:lnTo>
                  <a:pt x="123825" y="67541"/>
                </a:lnTo>
                <a:lnTo>
                  <a:pt x="123825" y="33771"/>
                </a:lnTo>
                <a:lnTo>
                  <a:pt x="146339" y="33771"/>
                </a:lnTo>
                <a:lnTo>
                  <a:pt x="146339" y="22514"/>
                </a:lnTo>
                <a:lnTo>
                  <a:pt x="123825" y="22514"/>
                </a:lnTo>
                <a:close/>
                <a:moveTo>
                  <a:pt x="67541" y="11257"/>
                </a:moveTo>
                <a:lnTo>
                  <a:pt x="78798" y="11257"/>
                </a:lnTo>
                <a:lnTo>
                  <a:pt x="78798" y="67541"/>
                </a:lnTo>
                <a:lnTo>
                  <a:pt x="67541" y="67541"/>
                </a:lnTo>
                <a:close/>
                <a:moveTo>
                  <a:pt x="0" y="11257"/>
                </a:moveTo>
                <a:lnTo>
                  <a:pt x="11257" y="11257"/>
                </a:lnTo>
                <a:lnTo>
                  <a:pt x="11257" y="67541"/>
                </a:lnTo>
                <a:lnTo>
                  <a:pt x="0" y="67541"/>
                </a:lnTo>
                <a:close/>
                <a:moveTo>
                  <a:pt x="11257" y="0"/>
                </a:moveTo>
                <a:lnTo>
                  <a:pt x="67541" y="0"/>
                </a:lnTo>
                <a:lnTo>
                  <a:pt x="67541" y="11257"/>
                </a:lnTo>
                <a:lnTo>
                  <a:pt x="11257" y="11257"/>
                </a:lnTo>
                <a:close/>
              </a:path>
            </a:pathLst>
          </a:custGeom>
          <a:gradFill>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gradFill>
          <a:ln w="19050" cap="rnd">
            <a:solidFill>
              <a:schemeClr val="accent5">
                <a:lumMod val="40000"/>
                <a:lumOff val="60000"/>
              </a:schemeClr>
            </a:solidFill>
            <a:prstDash val="solid"/>
            <a:round/>
            <a:headEnd type="oval" w="med" len="med"/>
            <a:tailEnd type="triangle" w="lg" len="lg"/>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solidFill>
                <a:prstClr val="black"/>
              </a:solidFill>
              <a:latin typeface="Aptos" panose="02110004020202020204"/>
            </a:endParaRPr>
          </a:p>
        </p:txBody>
      </p:sp>
      <p:sp>
        <p:nvSpPr>
          <p:cNvPr id="25" name="SmartIcon: 9-pointed Superstar" descr="A 9-pointed Superstar icon." title="9-pointed Superstar SmartIcon. Product ID: TDSS1SS09P0102. &#10;&#10;© 2024-2025 TENDOORS LLC. All rights reserved. Licensed for personal and commercial use. Redistribution prohibited. https://SmartIcons.net">
            <a:extLst>
              <a:ext uri="{FF2B5EF4-FFF2-40B4-BE49-F238E27FC236}">
                <a16:creationId xmlns:a16="http://schemas.microsoft.com/office/drawing/2014/main" id="{2472E08F-F821-7E68-4DB1-515EA6A32936}"/>
              </a:ext>
            </a:extLst>
          </p:cNvPr>
          <p:cNvSpPr>
            <a:spLocks noChangeAspect="1"/>
            <a:extLst>
              <a:ext uri="https://smarticons.net">
                <a14:tag xmlns="" xmlns:a14="http://schemas.microsoft.com/office/drawing/2010/main" name="SMARTICONPRODUCTID" val="TDSS1SS09P0102"/>
              </a:ext>
            </a:extLst>
          </p:cNvSpPr>
          <p:nvPr>
            <p:custDataLst>
              <p:tags r:id="rId2"/>
            </p:custDataLst>
          </p:nvPr>
        </p:nvSpPr>
        <p:spPr>
          <a:xfrm>
            <a:off x="6411401" y="2984136"/>
            <a:ext cx="1143000" cy="1125435"/>
          </a:xfrm>
          <a:custGeom>
            <a:avLst>
              <a:gd name="AGCZ04" fmla="val 19256"/>
              <a:gd name="XCG" fmla="val 73786"/>
            </a:avLst>
            <a:gdLst>
              <a:gd name="RY5" fmla="pin 0 AGCZ04 50000"/>
              <a:gd name="LNJ" fmla="*/ wd2 101536 100000"/>
              <a:gd name="QNJ" fmla="*/ hd2 103109 100000"/>
              <a:gd name="AFU" fmla="*/ vc 103109 100000"/>
              <a:gd name="EL0" fmla="*/ LNJ 0 100000"/>
              <a:gd name="ZXF" fmla="*/ QNJ 100000 100000"/>
              <a:gd name="L15" fmla="*/ LNJ 64278 100000"/>
              <a:gd name="VEC" fmla="*/ QNJ 76604 100000"/>
              <a:gd name="RH3" fmla="*/ LNJ 98480 100000"/>
              <a:gd name="ITW" fmla="*/ QNJ 17364 100000"/>
              <a:gd name="VJI" fmla="*/ LNJ 86602 100000"/>
              <a:gd name="F0F" fmla="*/ QNJ 50000 100000"/>
              <a:gd name="JIX" fmla="*/ LNJ 34202 100000"/>
              <a:gd name="BQB" fmla="*/ QNJ 93969 100000"/>
              <a:gd name="RL8" fmla="*/ LNJ RY5 50000"/>
              <a:gd name="BAZ" fmla="*/ QNJ RY5 50000"/>
              <a:gd name="E1Y" fmla="*/ RL8 34202 100000"/>
              <a:gd name="T0K" fmla="*/ BAZ 93969 100000"/>
              <a:gd name="H1Q" fmla="*/ RL8 86602 100000"/>
              <a:gd name="I0V" fmla="*/ BAZ 50000 100000"/>
              <a:gd name="VJM" fmla="*/ RL8 98480 100000"/>
              <a:gd name="AGT" fmla="*/ BAZ 17364 100000"/>
              <a:gd name="G3O" fmla="*/ RL8 64278 100000"/>
              <a:gd name="ARV" fmla="*/ BAZ 76604 100000"/>
              <a:gd name="B4K" fmla="*/ RL8 0 100000"/>
              <a:gd name="PQA" fmla="*/ BAZ 100000 100000"/>
              <a:gd name="ZWP" fmla="+- hc 0 EL0"/>
              <a:gd name="XXG" fmla="+- AFU 0 ZXF"/>
              <a:gd name="PSA" fmla="+- hc L15 0"/>
              <a:gd name="Z8K" fmla="+- AFU 0 VEC"/>
              <a:gd name="PKX" fmla="+- hc RH3 0"/>
              <a:gd name="VK7" fmla="+- AFU 0 ITW"/>
              <a:gd name="MKR" fmla="+- hc VJI 0"/>
              <a:gd name="J0X" fmla="+- AFU F0F 0"/>
              <a:gd name="SVM" fmla="+- hc JIX 0"/>
              <a:gd name="AD1" fmla="+- AFU BQB 0"/>
              <a:gd name="JCS" fmla="+- hc 0 JIX"/>
              <a:gd name="VSL" fmla="+- AFU BQB 0"/>
              <a:gd name="HR5" fmla="+- hc 0 VJI"/>
              <a:gd name="KME" fmla="+- AFU F0F 0"/>
              <a:gd name="B31" fmla="+- hc 0 RH3"/>
              <a:gd name="G45" fmla="+- AFU 0 ITW"/>
              <a:gd name="HND" fmla="+- hc 0 L15"/>
              <a:gd name="BFJ" fmla="+- AFU 0 VEC"/>
              <a:gd name="PHU" fmla="+- hc E1Y 0"/>
              <a:gd name="FF9" fmla="+- AFU 0 T0K"/>
              <a:gd name="LOL" fmla="+- hc H1Q 0"/>
              <a:gd name="C04" fmla="+- AFU 0 I0V"/>
              <a:gd name="QTF" fmla="+- hc VJM 0"/>
              <a:gd name="ZKD" fmla="+- AFU AGT 0"/>
              <a:gd name="KWW" fmla="+- hc G3O 0"/>
              <a:gd name="E6H" fmla="+- AFU ARV 0"/>
              <a:gd name="W1W" fmla="+- hc B4K 0"/>
              <a:gd name="RJW" fmla="+- AFU PQA 0"/>
              <a:gd name="GQ9" fmla="+- hc 0 G3O"/>
              <a:gd name="KZW" fmla="+- AFU ARV 0"/>
              <a:gd name="P3Z" fmla="+- hc 0 VJM"/>
              <a:gd name="DA5" fmla="+- AFU AGT 0"/>
              <a:gd name="ZGV" fmla="+- hc 0 H1Q"/>
              <a:gd name="ZWR" fmla="+- AFU 0 I0V"/>
              <a:gd name="N2S" fmla="+- hc 0 E1Y"/>
              <a:gd name="NBB" fmla="+- AFU 0 T0K"/>
              <a:gd name="QT6" fmla="+- AFU 0 BAZ"/>
              <a:gd name="AVB" fmla="pin 0 XCG 100000"/>
              <a:gd name="PPM" fmla="*/ LNJ AVB 100000"/>
              <a:gd name="FQC" fmla="*/ QNJ AVB 100000"/>
              <a:gd name="Z08" fmla="+- AFU 0 FQC"/>
              <a:gd name="D6Q" fmla="*/ LNJ AVB 100000"/>
              <a:gd name="I5H" fmla="+- hc 0 D6Q"/>
              <a:gd name="G3P" fmla="+- hc 0 RL8"/>
              <a:gd name="DGD" fmla="+- hc RL8 0"/>
              <a:gd name="HKS" fmla="+- AFU 0 BAZ"/>
              <a:gd name="XDS" fmla="+- AFU BAZ 0"/>
            </a:gdLst>
            <a:ahLst>
              <a:ahXY gdRefY="AGCZ04" minY="5000" maxY="46984">
                <a:pos x="N2S" y="NBB"/>
              </a:ahXY>
              <a:ahXY gdRefX="XCG" maxX="LNJ" maxY="QNJ">
                <a:pos x="I5H" y="AFU"/>
              </a:ahXY>
            </a:ahLst>
            <a:cxnLst>
              <a:cxn ang="3cd4">
                <a:pos x="ZWP" y="XXG"/>
              </a:cxn>
              <a:cxn ang="18600000">
                <a:pos x="PSA" y="Z8K"/>
              </a:cxn>
              <a:cxn ang="21000000">
                <a:pos x="PKX" y="VK7"/>
              </a:cxn>
              <a:cxn ang="1800000">
                <a:pos x="MKR" y="J0X"/>
              </a:cxn>
              <a:cxn ang="4200000">
                <a:pos x="SVM" y="AD1"/>
              </a:cxn>
              <a:cxn ang="6600000">
                <a:pos x="JCS" y="VSL"/>
              </a:cxn>
              <a:cxn ang="9000000">
                <a:pos x="HR5" y="KME"/>
              </a:cxn>
              <a:cxn ang="11400000">
                <a:pos x="B31" y="G45"/>
              </a:cxn>
              <a:cxn ang="13800000">
                <a:pos x="HND" y="BFJ"/>
              </a:cxn>
            </a:cxnLst>
            <a:rect l="G3P" t="HKS" r="DGD" b="XDS"/>
            <a:pathLst>
              <a:path>
                <a:moveTo>
                  <a:pt x="ZWP" y="XXG"/>
                </a:moveTo>
                <a:lnTo>
                  <a:pt x="PHU" y="FF9"/>
                </a:lnTo>
                <a:lnTo>
                  <a:pt x="PSA" y="Z8K"/>
                </a:lnTo>
                <a:lnTo>
                  <a:pt x="LOL" y="C04"/>
                </a:lnTo>
                <a:lnTo>
                  <a:pt x="PKX" y="VK7"/>
                </a:lnTo>
                <a:lnTo>
                  <a:pt x="QTF" y="ZKD"/>
                </a:lnTo>
                <a:lnTo>
                  <a:pt x="MKR" y="J0X"/>
                </a:lnTo>
                <a:lnTo>
                  <a:pt x="KWW" y="E6H"/>
                </a:lnTo>
                <a:lnTo>
                  <a:pt x="SVM" y="AD1"/>
                </a:lnTo>
                <a:lnTo>
                  <a:pt x="W1W" y="RJW"/>
                </a:lnTo>
                <a:lnTo>
                  <a:pt x="JCS" y="VSL"/>
                </a:lnTo>
                <a:lnTo>
                  <a:pt x="GQ9" y="KZW"/>
                </a:lnTo>
                <a:lnTo>
                  <a:pt x="HR5" y="KME"/>
                </a:lnTo>
                <a:lnTo>
                  <a:pt x="P3Z" y="DA5"/>
                </a:lnTo>
                <a:lnTo>
                  <a:pt x="B31" y="G45"/>
                </a:lnTo>
                <a:lnTo>
                  <a:pt x="ZGV" y="ZWR"/>
                </a:lnTo>
                <a:lnTo>
                  <a:pt x="HND" y="BFJ"/>
                </a:lnTo>
                <a:lnTo>
                  <a:pt x="N2S" y="NBB"/>
                </a:lnTo>
                <a:lnTo>
                  <a:pt x="ZWP" y="XXG"/>
                </a:lnTo>
                <a:close/>
                <a:moveTo>
                  <a:pt x="hc" y="Z08"/>
                </a:moveTo>
                <a:arcTo wR="PPM" hR="FQC" stAng="3cd4" swAng="21600000"/>
                <a:close/>
              </a:path>
              <a:path fill="none" stroke="0" extrusionOk="0">
                <a:moveTo>
                  <a:pt x="11257" y="67541"/>
                </a:moveTo>
                <a:lnTo>
                  <a:pt x="67541" y="67541"/>
                </a:lnTo>
                <a:lnTo>
                  <a:pt x="67541" y="78798"/>
                </a:lnTo>
                <a:lnTo>
                  <a:pt x="11257" y="78798"/>
                </a:lnTo>
                <a:close/>
                <a:moveTo>
                  <a:pt x="1840057" y="56284"/>
                </a:moveTo>
                <a:lnTo>
                  <a:pt x="1851314" y="56284"/>
                </a:lnTo>
                <a:lnTo>
                  <a:pt x="1851314" y="67541"/>
                </a:lnTo>
                <a:lnTo>
                  <a:pt x="1840057" y="67541"/>
                </a:lnTo>
                <a:close/>
                <a:moveTo>
                  <a:pt x="1104900" y="56284"/>
                </a:moveTo>
                <a:lnTo>
                  <a:pt x="1116157" y="56284"/>
                </a:lnTo>
                <a:lnTo>
                  <a:pt x="1116157" y="67541"/>
                </a:lnTo>
                <a:lnTo>
                  <a:pt x="1104900" y="67541"/>
                </a:lnTo>
                <a:close/>
                <a:moveTo>
                  <a:pt x="1803689" y="45027"/>
                </a:moveTo>
                <a:lnTo>
                  <a:pt x="1814946" y="45027"/>
                </a:lnTo>
                <a:lnTo>
                  <a:pt x="1814946" y="67541"/>
                </a:lnTo>
                <a:lnTo>
                  <a:pt x="1803689" y="67541"/>
                </a:lnTo>
                <a:close/>
                <a:moveTo>
                  <a:pt x="1613189" y="45027"/>
                </a:moveTo>
                <a:lnTo>
                  <a:pt x="1624445" y="45027"/>
                </a:lnTo>
                <a:lnTo>
                  <a:pt x="1624445" y="67541"/>
                </a:lnTo>
                <a:lnTo>
                  <a:pt x="1613189" y="67541"/>
                </a:lnTo>
                <a:close/>
                <a:moveTo>
                  <a:pt x="1327439" y="45027"/>
                </a:moveTo>
                <a:lnTo>
                  <a:pt x="1338696" y="45027"/>
                </a:lnTo>
                <a:lnTo>
                  <a:pt x="1338696" y="67541"/>
                </a:lnTo>
                <a:lnTo>
                  <a:pt x="1327439" y="67541"/>
                </a:lnTo>
                <a:close/>
                <a:moveTo>
                  <a:pt x="889289" y="45027"/>
                </a:moveTo>
                <a:lnTo>
                  <a:pt x="900546" y="45027"/>
                </a:lnTo>
                <a:lnTo>
                  <a:pt x="900546" y="67541"/>
                </a:lnTo>
                <a:lnTo>
                  <a:pt x="889289" y="67541"/>
                </a:lnTo>
                <a:close/>
                <a:moveTo>
                  <a:pt x="33771" y="45027"/>
                </a:moveTo>
                <a:lnTo>
                  <a:pt x="56284" y="45027"/>
                </a:lnTo>
                <a:lnTo>
                  <a:pt x="56284" y="56284"/>
                </a:lnTo>
                <a:lnTo>
                  <a:pt x="33771" y="56284"/>
                </a:lnTo>
                <a:close/>
                <a:moveTo>
                  <a:pt x="1394114" y="33771"/>
                </a:moveTo>
                <a:lnTo>
                  <a:pt x="1405371" y="33771"/>
                </a:lnTo>
                <a:lnTo>
                  <a:pt x="1405371" y="56284"/>
                </a:lnTo>
                <a:lnTo>
                  <a:pt x="1394114" y="56284"/>
                </a:lnTo>
                <a:close/>
                <a:moveTo>
                  <a:pt x="314325" y="33771"/>
                </a:moveTo>
                <a:lnTo>
                  <a:pt x="348096" y="33771"/>
                </a:lnTo>
                <a:lnTo>
                  <a:pt x="348096" y="45027"/>
                </a:lnTo>
                <a:lnTo>
                  <a:pt x="314325" y="45027"/>
                </a:lnTo>
                <a:close/>
                <a:moveTo>
                  <a:pt x="22514" y="33771"/>
                </a:moveTo>
                <a:lnTo>
                  <a:pt x="33771" y="33771"/>
                </a:lnTo>
                <a:lnTo>
                  <a:pt x="33771" y="45027"/>
                </a:lnTo>
                <a:lnTo>
                  <a:pt x="22514" y="45027"/>
                </a:lnTo>
                <a:close/>
                <a:moveTo>
                  <a:pt x="1946564" y="22514"/>
                </a:moveTo>
                <a:lnTo>
                  <a:pt x="1957821" y="22514"/>
                </a:lnTo>
                <a:lnTo>
                  <a:pt x="1957821" y="56284"/>
                </a:lnTo>
                <a:lnTo>
                  <a:pt x="1946564" y="56284"/>
                </a:lnTo>
                <a:close/>
                <a:moveTo>
                  <a:pt x="1152525" y="22514"/>
                </a:moveTo>
                <a:lnTo>
                  <a:pt x="1163782" y="22514"/>
                </a:lnTo>
                <a:lnTo>
                  <a:pt x="1163782" y="33771"/>
                </a:lnTo>
                <a:lnTo>
                  <a:pt x="1175039" y="33771"/>
                </a:lnTo>
                <a:lnTo>
                  <a:pt x="1175039" y="22514"/>
                </a:lnTo>
                <a:lnTo>
                  <a:pt x="1186296" y="22514"/>
                </a:lnTo>
                <a:lnTo>
                  <a:pt x="1186296" y="67541"/>
                </a:lnTo>
                <a:lnTo>
                  <a:pt x="1175039" y="67541"/>
                </a:lnTo>
                <a:lnTo>
                  <a:pt x="1175039" y="45027"/>
                </a:lnTo>
                <a:lnTo>
                  <a:pt x="1163782" y="45027"/>
                </a:lnTo>
                <a:lnTo>
                  <a:pt x="1163782" y="67541"/>
                </a:lnTo>
                <a:lnTo>
                  <a:pt x="1152525" y="67541"/>
                </a:lnTo>
                <a:close/>
                <a:moveTo>
                  <a:pt x="830407" y="22514"/>
                </a:moveTo>
                <a:lnTo>
                  <a:pt x="830407" y="56284"/>
                </a:lnTo>
                <a:lnTo>
                  <a:pt x="841664" y="56284"/>
                </a:lnTo>
                <a:lnTo>
                  <a:pt x="841664" y="22514"/>
                </a:lnTo>
                <a:close/>
                <a:moveTo>
                  <a:pt x="782782" y="22514"/>
                </a:moveTo>
                <a:lnTo>
                  <a:pt x="782782" y="56284"/>
                </a:lnTo>
                <a:lnTo>
                  <a:pt x="794039" y="56284"/>
                </a:lnTo>
                <a:lnTo>
                  <a:pt x="794039" y="22514"/>
                </a:lnTo>
                <a:close/>
                <a:moveTo>
                  <a:pt x="746414" y="22514"/>
                </a:moveTo>
                <a:lnTo>
                  <a:pt x="757671" y="22514"/>
                </a:lnTo>
                <a:lnTo>
                  <a:pt x="757671" y="56284"/>
                </a:lnTo>
                <a:lnTo>
                  <a:pt x="746414" y="56284"/>
                </a:lnTo>
                <a:close/>
                <a:moveTo>
                  <a:pt x="698789" y="22514"/>
                </a:moveTo>
                <a:lnTo>
                  <a:pt x="710046" y="22514"/>
                </a:lnTo>
                <a:lnTo>
                  <a:pt x="710046" y="67541"/>
                </a:lnTo>
                <a:lnTo>
                  <a:pt x="698789" y="67541"/>
                </a:lnTo>
                <a:close/>
                <a:moveTo>
                  <a:pt x="420832" y="22514"/>
                </a:moveTo>
                <a:lnTo>
                  <a:pt x="420832" y="56284"/>
                </a:lnTo>
                <a:lnTo>
                  <a:pt x="432089" y="56284"/>
                </a:lnTo>
                <a:lnTo>
                  <a:pt x="432089" y="22514"/>
                </a:lnTo>
                <a:close/>
                <a:moveTo>
                  <a:pt x="182707" y="22514"/>
                </a:moveTo>
                <a:lnTo>
                  <a:pt x="182707" y="56284"/>
                </a:lnTo>
                <a:lnTo>
                  <a:pt x="193964" y="56284"/>
                </a:lnTo>
                <a:lnTo>
                  <a:pt x="193964" y="22514"/>
                </a:lnTo>
                <a:close/>
                <a:moveTo>
                  <a:pt x="33771" y="22514"/>
                </a:moveTo>
                <a:lnTo>
                  <a:pt x="56284" y="22514"/>
                </a:lnTo>
                <a:lnTo>
                  <a:pt x="56284" y="33771"/>
                </a:lnTo>
                <a:lnTo>
                  <a:pt x="33771" y="33771"/>
                </a:lnTo>
                <a:close/>
                <a:moveTo>
                  <a:pt x="1924050" y="11257"/>
                </a:moveTo>
                <a:lnTo>
                  <a:pt x="1946564" y="11257"/>
                </a:lnTo>
                <a:lnTo>
                  <a:pt x="1946564" y="22514"/>
                </a:lnTo>
                <a:lnTo>
                  <a:pt x="1935307" y="22514"/>
                </a:lnTo>
                <a:lnTo>
                  <a:pt x="1935307" y="56284"/>
                </a:lnTo>
                <a:lnTo>
                  <a:pt x="1946564" y="56284"/>
                </a:lnTo>
                <a:lnTo>
                  <a:pt x="1946564" y="67541"/>
                </a:lnTo>
                <a:lnTo>
                  <a:pt x="1924050" y="67541"/>
                </a:lnTo>
                <a:close/>
                <a:moveTo>
                  <a:pt x="1876425" y="11257"/>
                </a:moveTo>
                <a:lnTo>
                  <a:pt x="1910196" y="11257"/>
                </a:lnTo>
                <a:lnTo>
                  <a:pt x="1910196" y="22514"/>
                </a:lnTo>
                <a:lnTo>
                  <a:pt x="1887682" y="22514"/>
                </a:lnTo>
                <a:lnTo>
                  <a:pt x="1887682" y="33771"/>
                </a:lnTo>
                <a:lnTo>
                  <a:pt x="1898939" y="33771"/>
                </a:lnTo>
                <a:lnTo>
                  <a:pt x="1898939" y="45027"/>
                </a:lnTo>
                <a:lnTo>
                  <a:pt x="1887682" y="45027"/>
                </a:lnTo>
                <a:lnTo>
                  <a:pt x="1887682" y="56284"/>
                </a:lnTo>
                <a:lnTo>
                  <a:pt x="1910196" y="56284"/>
                </a:lnTo>
                <a:lnTo>
                  <a:pt x="1910196" y="67541"/>
                </a:lnTo>
                <a:lnTo>
                  <a:pt x="1876425" y="67541"/>
                </a:lnTo>
                <a:close/>
                <a:moveTo>
                  <a:pt x="1851314" y="11257"/>
                </a:moveTo>
                <a:lnTo>
                  <a:pt x="1862571" y="11257"/>
                </a:lnTo>
                <a:lnTo>
                  <a:pt x="1862571" y="56284"/>
                </a:lnTo>
                <a:lnTo>
                  <a:pt x="1851314" y="56284"/>
                </a:lnTo>
                <a:close/>
                <a:moveTo>
                  <a:pt x="1828800" y="11257"/>
                </a:moveTo>
                <a:lnTo>
                  <a:pt x="1840057" y="11257"/>
                </a:lnTo>
                <a:lnTo>
                  <a:pt x="1840057" y="56284"/>
                </a:lnTo>
                <a:lnTo>
                  <a:pt x="1828800" y="56284"/>
                </a:lnTo>
                <a:close/>
                <a:moveTo>
                  <a:pt x="1781175" y="11257"/>
                </a:moveTo>
                <a:lnTo>
                  <a:pt x="1814946" y="11257"/>
                </a:lnTo>
                <a:lnTo>
                  <a:pt x="1814946" y="33771"/>
                </a:lnTo>
                <a:lnTo>
                  <a:pt x="1803689" y="33771"/>
                </a:lnTo>
                <a:lnTo>
                  <a:pt x="1803689" y="22514"/>
                </a:lnTo>
                <a:lnTo>
                  <a:pt x="1792432" y="22514"/>
                </a:lnTo>
                <a:lnTo>
                  <a:pt x="1792432" y="33771"/>
                </a:lnTo>
                <a:lnTo>
                  <a:pt x="1803689" y="33771"/>
                </a:lnTo>
                <a:lnTo>
                  <a:pt x="1803689" y="45027"/>
                </a:lnTo>
                <a:lnTo>
                  <a:pt x="1792432" y="45027"/>
                </a:lnTo>
                <a:lnTo>
                  <a:pt x="1792432" y="67541"/>
                </a:lnTo>
                <a:lnTo>
                  <a:pt x="1781175" y="67541"/>
                </a:lnTo>
                <a:close/>
                <a:moveTo>
                  <a:pt x="1733550" y="11257"/>
                </a:moveTo>
                <a:lnTo>
                  <a:pt x="1767321" y="11257"/>
                </a:lnTo>
                <a:lnTo>
                  <a:pt x="1767321" y="22514"/>
                </a:lnTo>
                <a:lnTo>
                  <a:pt x="1744807" y="22514"/>
                </a:lnTo>
                <a:lnTo>
                  <a:pt x="1744807" y="33771"/>
                </a:lnTo>
                <a:lnTo>
                  <a:pt x="1756064" y="33771"/>
                </a:lnTo>
                <a:lnTo>
                  <a:pt x="1756064" y="45027"/>
                </a:lnTo>
                <a:lnTo>
                  <a:pt x="1744807" y="45027"/>
                </a:lnTo>
                <a:lnTo>
                  <a:pt x="1744807" y="56284"/>
                </a:lnTo>
                <a:lnTo>
                  <a:pt x="1767321" y="56284"/>
                </a:lnTo>
                <a:lnTo>
                  <a:pt x="1767321" y="67541"/>
                </a:lnTo>
                <a:lnTo>
                  <a:pt x="1733550" y="67541"/>
                </a:lnTo>
                <a:close/>
                <a:moveTo>
                  <a:pt x="1685925" y="11257"/>
                </a:moveTo>
                <a:lnTo>
                  <a:pt x="1719696" y="11257"/>
                </a:lnTo>
                <a:lnTo>
                  <a:pt x="1719696" y="22514"/>
                </a:lnTo>
                <a:lnTo>
                  <a:pt x="1697182" y="22514"/>
                </a:lnTo>
                <a:lnTo>
                  <a:pt x="1697182" y="33771"/>
                </a:lnTo>
                <a:lnTo>
                  <a:pt x="1719696" y="33771"/>
                </a:lnTo>
                <a:lnTo>
                  <a:pt x="1719696" y="67541"/>
                </a:lnTo>
                <a:lnTo>
                  <a:pt x="1685925" y="67541"/>
                </a:lnTo>
                <a:lnTo>
                  <a:pt x="1685925" y="56284"/>
                </a:lnTo>
                <a:lnTo>
                  <a:pt x="1708439" y="56284"/>
                </a:lnTo>
                <a:lnTo>
                  <a:pt x="1708439" y="45027"/>
                </a:lnTo>
                <a:lnTo>
                  <a:pt x="1685925" y="45027"/>
                </a:lnTo>
                <a:close/>
                <a:moveTo>
                  <a:pt x="1638300" y="11257"/>
                </a:moveTo>
                <a:lnTo>
                  <a:pt x="1672071" y="11257"/>
                </a:lnTo>
                <a:lnTo>
                  <a:pt x="1672071" y="22514"/>
                </a:lnTo>
                <a:lnTo>
                  <a:pt x="1649557" y="22514"/>
                </a:lnTo>
                <a:lnTo>
                  <a:pt x="1649557" y="33771"/>
                </a:lnTo>
                <a:lnTo>
                  <a:pt x="1660814" y="33771"/>
                </a:lnTo>
                <a:lnTo>
                  <a:pt x="1660814" y="45027"/>
                </a:lnTo>
                <a:lnTo>
                  <a:pt x="1649557" y="45027"/>
                </a:lnTo>
                <a:lnTo>
                  <a:pt x="1649557" y="56284"/>
                </a:lnTo>
                <a:lnTo>
                  <a:pt x="1672071" y="56284"/>
                </a:lnTo>
                <a:lnTo>
                  <a:pt x="1672071" y="67541"/>
                </a:lnTo>
                <a:lnTo>
                  <a:pt x="1638300" y="67541"/>
                </a:lnTo>
                <a:close/>
                <a:moveTo>
                  <a:pt x="1590675" y="11257"/>
                </a:moveTo>
                <a:lnTo>
                  <a:pt x="1624445" y="11257"/>
                </a:lnTo>
                <a:lnTo>
                  <a:pt x="1624445" y="33771"/>
                </a:lnTo>
                <a:lnTo>
                  <a:pt x="1613189" y="33771"/>
                </a:lnTo>
                <a:lnTo>
                  <a:pt x="1613189" y="22514"/>
                </a:lnTo>
                <a:lnTo>
                  <a:pt x="1601932" y="22514"/>
                </a:lnTo>
                <a:lnTo>
                  <a:pt x="1601932" y="33771"/>
                </a:lnTo>
                <a:lnTo>
                  <a:pt x="1613189" y="33771"/>
                </a:lnTo>
                <a:lnTo>
                  <a:pt x="1613189" y="45027"/>
                </a:lnTo>
                <a:lnTo>
                  <a:pt x="1601932" y="45027"/>
                </a:lnTo>
                <a:lnTo>
                  <a:pt x="1601932" y="67541"/>
                </a:lnTo>
                <a:lnTo>
                  <a:pt x="1590675" y="67541"/>
                </a:lnTo>
                <a:close/>
                <a:moveTo>
                  <a:pt x="1514475" y="11257"/>
                </a:moveTo>
                <a:lnTo>
                  <a:pt x="1548246" y="11257"/>
                </a:lnTo>
                <a:lnTo>
                  <a:pt x="1548246" y="22514"/>
                </a:lnTo>
                <a:lnTo>
                  <a:pt x="1525732" y="22514"/>
                </a:lnTo>
                <a:lnTo>
                  <a:pt x="1525732" y="33771"/>
                </a:lnTo>
                <a:lnTo>
                  <a:pt x="1548246" y="33771"/>
                </a:lnTo>
                <a:lnTo>
                  <a:pt x="1548246" y="67541"/>
                </a:lnTo>
                <a:lnTo>
                  <a:pt x="1514475" y="67541"/>
                </a:lnTo>
                <a:lnTo>
                  <a:pt x="1514475" y="56284"/>
                </a:lnTo>
                <a:lnTo>
                  <a:pt x="1536989" y="56284"/>
                </a:lnTo>
                <a:lnTo>
                  <a:pt x="1536989" y="45027"/>
                </a:lnTo>
                <a:lnTo>
                  <a:pt x="1514475" y="45027"/>
                </a:lnTo>
                <a:close/>
                <a:moveTo>
                  <a:pt x="1466850" y="11257"/>
                </a:moveTo>
                <a:lnTo>
                  <a:pt x="1500620" y="11257"/>
                </a:lnTo>
                <a:lnTo>
                  <a:pt x="1500620" y="22514"/>
                </a:lnTo>
                <a:lnTo>
                  <a:pt x="1489364" y="22514"/>
                </a:lnTo>
                <a:lnTo>
                  <a:pt x="1489364" y="67541"/>
                </a:lnTo>
                <a:lnTo>
                  <a:pt x="1478107" y="67541"/>
                </a:lnTo>
                <a:lnTo>
                  <a:pt x="1478107" y="22514"/>
                </a:lnTo>
                <a:lnTo>
                  <a:pt x="1466850" y="22514"/>
                </a:lnTo>
                <a:close/>
                <a:moveTo>
                  <a:pt x="1419225" y="11257"/>
                </a:moveTo>
                <a:lnTo>
                  <a:pt x="1430482" y="11257"/>
                </a:lnTo>
                <a:lnTo>
                  <a:pt x="1430482" y="33771"/>
                </a:lnTo>
                <a:lnTo>
                  <a:pt x="1441739" y="33771"/>
                </a:lnTo>
                <a:lnTo>
                  <a:pt x="1441739" y="11257"/>
                </a:lnTo>
                <a:lnTo>
                  <a:pt x="1452996" y="11257"/>
                </a:lnTo>
                <a:lnTo>
                  <a:pt x="1452996" y="67541"/>
                </a:lnTo>
                <a:lnTo>
                  <a:pt x="1441739" y="67541"/>
                </a:lnTo>
                <a:lnTo>
                  <a:pt x="1441739" y="45027"/>
                </a:lnTo>
                <a:lnTo>
                  <a:pt x="1430482" y="45027"/>
                </a:lnTo>
                <a:lnTo>
                  <a:pt x="1430482" y="67541"/>
                </a:lnTo>
                <a:lnTo>
                  <a:pt x="1419225" y="67541"/>
                </a:lnTo>
                <a:close/>
                <a:moveTo>
                  <a:pt x="1371600" y="11257"/>
                </a:moveTo>
                <a:lnTo>
                  <a:pt x="1405371" y="11257"/>
                </a:lnTo>
                <a:lnTo>
                  <a:pt x="1405371" y="22514"/>
                </a:lnTo>
                <a:lnTo>
                  <a:pt x="1382857" y="22514"/>
                </a:lnTo>
                <a:lnTo>
                  <a:pt x="1382857" y="56284"/>
                </a:lnTo>
                <a:lnTo>
                  <a:pt x="1394114" y="56284"/>
                </a:lnTo>
                <a:lnTo>
                  <a:pt x="1394114" y="67541"/>
                </a:lnTo>
                <a:lnTo>
                  <a:pt x="1371600" y="67541"/>
                </a:lnTo>
                <a:close/>
                <a:moveTo>
                  <a:pt x="1352550" y="11257"/>
                </a:moveTo>
                <a:lnTo>
                  <a:pt x="1363807" y="11257"/>
                </a:lnTo>
                <a:lnTo>
                  <a:pt x="1363807" y="67541"/>
                </a:lnTo>
                <a:lnTo>
                  <a:pt x="1352550" y="67541"/>
                </a:lnTo>
                <a:close/>
                <a:moveTo>
                  <a:pt x="1304925" y="11257"/>
                </a:moveTo>
                <a:lnTo>
                  <a:pt x="1338696" y="11257"/>
                </a:lnTo>
                <a:lnTo>
                  <a:pt x="1338696" y="33771"/>
                </a:lnTo>
                <a:lnTo>
                  <a:pt x="1327439" y="33771"/>
                </a:lnTo>
                <a:lnTo>
                  <a:pt x="1327439" y="22514"/>
                </a:lnTo>
                <a:lnTo>
                  <a:pt x="1316182" y="22514"/>
                </a:lnTo>
                <a:lnTo>
                  <a:pt x="1316182" y="33771"/>
                </a:lnTo>
                <a:lnTo>
                  <a:pt x="1327439" y="33771"/>
                </a:lnTo>
                <a:lnTo>
                  <a:pt x="1327439" y="45027"/>
                </a:lnTo>
                <a:lnTo>
                  <a:pt x="1316182" y="45027"/>
                </a:lnTo>
                <a:lnTo>
                  <a:pt x="1316182" y="67541"/>
                </a:lnTo>
                <a:lnTo>
                  <a:pt x="1304925" y="67541"/>
                </a:lnTo>
                <a:close/>
                <a:moveTo>
                  <a:pt x="1238250" y="11257"/>
                </a:moveTo>
                <a:lnTo>
                  <a:pt x="1249507" y="11257"/>
                </a:lnTo>
                <a:lnTo>
                  <a:pt x="1249507" y="56284"/>
                </a:lnTo>
                <a:lnTo>
                  <a:pt x="1260764" y="56284"/>
                </a:lnTo>
                <a:lnTo>
                  <a:pt x="1260764" y="67541"/>
                </a:lnTo>
                <a:lnTo>
                  <a:pt x="1238250" y="67541"/>
                </a:lnTo>
                <a:close/>
                <a:moveTo>
                  <a:pt x="1200150" y="11257"/>
                </a:moveTo>
                <a:lnTo>
                  <a:pt x="1211407" y="11257"/>
                </a:lnTo>
                <a:lnTo>
                  <a:pt x="1211407" y="56284"/>
                </a:lnTo>
                <a:lnTo>
                  <a:pt x="1222664" y="56284"/>
                </a:lnTo>
                <a:lnTo>
                  <a:pt x="1222664" y="67541"/>
                </a:lnTo>
                <a:lnTo>
                  <a:pt x="1200150" y="67541"/>
                </a:lnTo>
                <a:close/>
                <a:moveTo>
                  <a:pt x="1163782" y="11257"/>
                </a:moveTo>
                <a:lnTo>
                  <a:pt x="1175039" y="11257"/>
                </a:lnTo>
                <a:lnTo>
                  <a:pt x="1175039" y="22514"/>
                </a:lnTo>
                <a:lnTo>
                  <a:pt x="1163782" y="22514"/>
                </a:lnTo>
                <a:close/>
                <a:moveTo>
                  <a:pt x="1066800" y="11257"/>
                </a:moveTo>
                <a:lnTo>
                  <a:pt x="1089314" y="11257"/>
                </a:lnTo>
                <a:lnTo>
                  <a:pt x="1089314" y="22514"/>
                </a:lnTo>
                <a:lnTo>
                  <a:pt x="1078057" y="22514"/>
                </a:lnTo>
                <a:lnTo>
                  <a:pt x="1078057" y="56284"/>
                </a:lnTo>
                <a:lnTo>
                  <a:pt x="1089314" y="56284"/>
                </a:lnTo>
                <a:lnTo>
                  <a:pt x="1089314" y="67541"/>
                </a:lnTo>
                <a:lnTo>
                  <a:pt x="1066800" y="67541"/>
                </a:lnTo>
                <a:close/>
                <a:moveTo>
                  <a:pt x="1028700" y="11257"/>
                </a:moveTo>
                <a:lnTo>
                  <a:pt x="1039957" y="11257"/>
                </a:lnTo>
                <a:lnTo>
                  <a:pt x="1039957" y="56284"/>
                </a:lnTo>
                <a:lnTo>
                  <a:pt x="1051214" y="56284"/>
                </a:lnTo>
                <a:lnTo>
                  <a:pt x="1051214" y="67541"/>
                </a:lnTo>
                <a:lnTo>
                  <a:pt x="1028700" y="67541"/>
                </a:lnTo>
                <a:close/>
                <a:moveTo>
                  <a:pt x="990600" y="11257"/>
                </a:moveTo>
                <a:lnTo>
                  <a:pt x="1001857" y="11257"/>
                </a:lnTo>
                <a:lnTo>
                  <a:pt x="1001857" y="56284"/>
                </a:lnTo>
                <a:lnTo>
                  <a:pt x="1013114" y="56284"/>
                </a:lnTo>
                <a:lnTo>
                  <a:pt x="1013114" y="67541"/>
                </a:lnTo>
                <a:lnTo>
                  <a:pt x="990600" y="67541"/>
                </a:lnTo>
                <a:close/>
                <a:moveTo>
                  <a:pt x="914400" y="11257"/>
                </a:moveTo>
                <a:lnTo>
                  <a:pt x="948171" y="11257"/>
                </a:lnTo>
                <a:lnTo>
                  <a:pt x="948171" y="22514"/>
                </a:lnTo>
                <a:lnTo>
                  <a:pt x="925657" y="22514"/>
                </a:lnTo>
                <a:lnTo>
                  <a:pt x="925657" y="33771"/>
                </a:lnTo>
                <a:lnTo>
                  <a:pt x="948171" y="33771"/>
                </a:lnTo>
                <a:lnTo>
                  <a:pt x="948171" y="67541"/>
                </a:lnTo>
                <a:lnTo>
                  <a:pt x="914400" y="67541"/>
                </a:lnTo>
                <a:lnTo>
                  <a:pt x="914400" y="56284"/>
                </a:lnTo>
                <a:lnTo>
                  <a:pt x="936914" y="56284"/>
                </a:lnTo>
                <a:lnTo>
                  <a:pt x="936914" y="45027"/>
                </a:lnTo>
                <a:lnTo>
                  <a:pt x="914400" y="45027"/>
                </a:lnTo>
                <a:close/>
                <a:moveTo>
                  <a:pt x="866775" y="11257"/>
                </a:moveTo>
                <a:lnTo>
                  <a:pt x="900546" y="11257"/>
                </a:lnTo>
                <a:lnTo>
                  <a:pt x="900546" y="33771"/>
                </a:lnTo>
                <a:lnTo>
                  <a:pt x="889289" y="33771"/>
                </a:lnTo>
                <a:lnTo>
                  <a:pt x="889289" y="22514"/>
                </a:lnTo>
                <a:lnTo>
                  <a:pt x="878032" y="22514"/>
                </a:lnTo>
                <a:lnTo>
                  <a:pt x="878032" y="33771"/>
                </a:lnTo>
                <a:lnTo>
                  <a:pt x="889289" y="33771"/>
                </a:lnTo>
                <a:lnTo>
                  <a:pt x="889289" y="45027"/>
                </a:lnTo>
                <a:lnTo>
                  <a:pt x="878032" y="45027"/>
                </a:lnTo>
                <a:lnTo>
                  <a:pt x="878032" y="67541"/>
                </a:lnTo>
                <a:lnTo>
                  <a:pt x="866775" y="67541"/>
                </a:lnTo>
                <a:close/>
                <a:moveTo>
                  <a:pt x="819150" y="11257"/>
                </a:moveTo>
                <a:lnTo>
                  <a:pt x="852921" y="11257"/>
                </a:lnTo>
                <a:lnTo>
                  <a:pt x="852921" y="67541"/>
                </a:lnTo>
                <a:lnTo>
                  <a:pt x="819150" y="67541"/>
                </a:lnTo>
                <a:close/>
                <a:moveTo>
                  <a:pt x="771525" y="11257"/>
                </a:moveTo>
                <a:lnTo>
                  <a:pt x="805296" y="11257"/>
                </a:lnTo>
                <a:lnTo>
                  <a:pt x="805296" y="67541"/>
                </a:lnTo>
                <a:lnTo>
                  <a:pt x="771525" y="67541"/>
                </a:lnTo>
                <a:close/>
                <a:moveTo>
                  <a:pt x="723900" y="11257"/>
                </a:moveTo>
                <a:lnTo>
                  <a:pt x="746414" y="11257"/>
                </a:lnTo>
                <a:lnTo>
                  <a:pt x="746414" y="22514"/>
                </a:lnTo>
                <a:lnTo>
                  <a:pt x="735157" y="22514"/>
                </a:lnTo>
                <a:lnTo>
                  <a:pt x="735157" y="56284"/>
                </a:lnTo>
                <a:lnTo>
                  <a:pt x="746414" y="56284"/>
                </a:lnTo>
                <a:lnTo>
                  <a:pt x="746414" y="67541"/>
                </a:lnTo>
                <a:lnTo>
                  <a:pt x="723900" y="67541"/>
                </a:lnTo>
                <a:close/>
                <a:moveTo>
                  <a:pt x="676275" y="11257"/>
                </a:moveTo>
                <a:lnTo>
                  <a:pt x="698789" y="11257"/>
                </a:lnTo>
                <a:lnTo>
                  <a:pt x="698789" y="22514"/>
                </a:lnTo>
                <a:lnTo>
                  <a:pt x="687532" y="22514"/>
                </a:lnTo>
                <a:lnTo>
                  <a:pt x="687532" y="67541"/>
                </a:lnTo>
                <a:lnTo>
                  <a:pt x="676275" y="67541"/>
                </a:lnTo>
                <a:close/>
                <a:moveTo>
                  <a:pt x="628650" y="11257"/>
                </a:moveTo>
                <a:lnTo>
                  <a:pt x="662421" y="11257"/>
                </a:lnTo>
                <a:lnTo>
                  <a:pt x="662421" y="22514"/>
                </a:lnTo>
                <a:lnTo>
                  <a:pt x="639907" y="22514"/>
                </a:lnTo>
                <a:lnTo>
                  <a:pt x="639907" y="33771"/>
                </a:lnTo>
                <a:lnTo>
                  <a:pt x="651164" y="33771"/>
                </a:lnTo>
                <a:lnTo>
                  <a:pt x="651164" y="45027"/>
                </a:lnTo>
                <a:lnTo>
                  <a:pt x="639907" y="45027"/>
                </a:lnTo>
                <a:lnTo>
                  <a:pt x="639907" y="56284"/>
                </a:lnTo>
                <a:lnTo>
                  <a:pt x="662421" y="56284"/>
                </a:lnTo>
                <a:lnTo>
                  <a:pt x="662421" y="67541"/>
                </a:lnTo>
                <a:lnTo>
                  <a:pt x="628650" y="67541"/>
                </a:lnTo>
                <a:close/>
                <a:moveTo>
                  <a:pt x="581025" y="11257"/>
                </a:moveTo>
                <a:lnTo>
                  <a:pt x="614796" y="11257"/>
                </a:lnTo>
                <a:lnTo>
                  <a:pt x="614796" y="22514"/>
                </a:lnTo>
                <a:lnTo>
                  <a:pt x="603539" y="22514"/>
                </a:lnTo>
                <a:lnTo>
                  <a:pt x="603539" y="67541"/>
                </a:lnTo>
                <a:lnTo>
                  <a:pt x="592282" y="67541"/>
                </a:lnTo>
                <a:lnTo>
                  <a:pt x="592282" y="22514"/>
                </a:lnTo>
                <a:lnTo>
                  <a:pt x="581025" y="22514"/>
                </a:lnTo>
                <a:close/>
                <a:moveTo>
                  <a:pt x="504825" y="11257"/>
                </a:moveTo>
                <a:lnTo>
                  <a:pt x="538596" y="11257"/>
                </a:lnTo>
                <a:lnTo>
                  <a:pt x="538596" y="22514"/>
                </a:lnTo>
                <a:lnTo>
                  <a:pt x="516082" y="22514"/>
                </a:lnTo>
                <a:lnTo>
                  <a:pt x="516082" y="33771"/>
                </a:lnTo>
                <a:lnTo>
                  <a:pt x="538596" y="33771"/>
                </a:lnTo>
                <a:lnTo>
                  <a:pt x="538596" y="67541"/>
                </a:lnTo>
                <a:lnTo>
                  <a:pt x="504825" y="67541"/>
                </a:lnTo>
                <a:lnTo>
                  <a:pt x="504825" y="56284"/>
                </a:lnTo>
                <a:lnTo>
                  <a:pt x="527339" y="56284"/>
                </a:lnTo>
                <a:lnTo>
                  <a:pt x="527339" y="45027"/>
                </a:lnTo>
                <a:lnTo>
                  <a:pt x="504825" y="45027"/>
                </a:lnTo>
                <a:close/>
                <a:moveTo>
                  <a:pt x="457200" y="11257"/>
                </a:moveTo>
                <a:lnTo>
                  <a:pt x="490971" y="11257"/>
                </a:lnTo>
                <a:lnTo>
                  <a:pt x="490971" y="45027"/>
                </a:lnTo>
                <a:lnTo>
                  <a:pt x="468457" y="45027"/>
                </a:lnTo>
                <a:lnTo>
                  <a:pt x="468457" y="56284"/>
                </a:lnTo>
                <a:lnTo>
                  <a:pt x="490971" y="56284"/>
                </a:lnTo>
                <a:lnTo>
                  <a:pt x="490971" y="67541"/>
                </a:lnTo>
                <a:lnTo>
                  <a:pt x="457200" y="67541"/>
                </a:lnTo>
                <a:lnTo>
                  <a:pt x="457200" y="33771"/>
                </a:lnTo>
                <a:lnTo>
                  <a:pt x="479714" y="33771"/>
                </a:lnTo>
                <a:lnTo>
                  <a:pt x="479714" y="22514"/>
                </a:lnTo>
                <a:lnTo>
                  <a:pt x="457200" y="22514"/>
                </a:lnTo>
                <a:close/>
                <a:moveTo>
                  <a:pt x="409575" y="11257"/>
                </a:moveTo>
                <a:lnTo>
                  <a:pt x="443346" y="11257"/>
                </a:lnTo>
                <a:lnTo>
                  <a:pt x="443346" y="67541"/>
                </a:lnTo>
                <a:lnTo>
                  <a:pt x="409575" y="67541"/>
                </a:lnTo>
                <a:close/>
                <a:moveTo>
                  <a:pt x="361950" y="11257"/>
                </a:moveTo>
                <a:lnTo>
                  <a:pt x="395721" y="11257"/>
                </a:lnTo>
                <a:lnTo>
                  <a:pt x="395721" y="45027"/>
                </a:lnTo>
                <a:lnTo>
                  <a:pt x="373207" y="45027"/>
                </a:lnTo>
                <a:lnTo>
                  <a:pt x="373207" y="56284"/>
                </a:lnTo>
                <a:lnTo>
                  <a:pt x="395721" y="56284"/>
                </a:lnTo>
                <a:lnTo>
                  <a:pt x="395721" y="67541"/>
                </a:lnTo>
                <a:lnTo>
                  <a:pt x="361950" y="67541"/>
                </a:lnTo>
                <a:lnTo>
                  <a:pt x="361950" y="33771"/>
                </a:lnTo>
                <a:lnTo>
                  <a:pt x="384464" y="33771"/>
                </a:lnTo>
                <a:lnTo>
                  <a:pt x="384464" y="22514"/>
                </a:lnTo>
                <a:lnTo>
                  <a:pt x="361950" y="22514"/>
                </a:lnTo>
                <a:close/>
                <a:moveTo>
                  <a:pt x="266700" y="11257"/>
                </a:moveTo>
                <a:lnTo>
                  <a:pt x="277957" y="11257"/>
                </a:lnTo>
                <a:lnTo>
                  <a:pt x="277957" y="33771"/>
                </a:lnTo>
                <a:lnTo>
                  <a:pt x="289214" y="33771"/>
                </a:lnTo>
                <a:lnTo>
                  <a:pt x="289214" y="11257"/>
                </a:lnTo>
                <a:lnTo>
                  <a:pt x="300471" y="11257"/>
                </a:lnTo>
                <a:lnTo>
                  <a:pt x="300471" y="67541"/>
                </a:lnTo>
                <a:lnTo>
                  <a:pt x="289214" y="67541"/>
                </a:lnTo>
                <a:lnTo>
                  <a:pt x="289214" y="45027"/>
                </a:lnTo>
                <a:lnTo>
                  <a:pt x="266700" y="45027"/>
                </a:lnTo>
                <a:close/>
                <a:moveTo>
                  <a:pt x="219075" y="11257"/>
                </a:moveTo>
                <a:lnTo>
                  <a:pt x="252846" y="11257"/>
                </a:lnTo>
                <a:lnTo>
                  <a:pt x="252846" y="45027"/>
                </a:lnTo>
                <a:lnTo>
                  <a:pt x="230332" y="45027"/>
                </a:lnTo>
                <a:lnTo>
                  <a:pt x="230332" y="56284"/>
                </a:lnTo>
                <a:lnTo>
                  <a:pt x="252846" y="56284"/>
                </a:lnTo>
                <a:lnTo>
                  <a:pt x="252846" y="67541"/>
                </a:lnTo>
                <a:lnTo>
                  <a:pt x="219075" y="67541"/>
                </a:lnTo>
                <a:lnTo>
                  <a:pt x="219075" y="33771"/>
                </a:lnTo>
                <a:lnTo>
                  <a:pt x="241589" y="33771"/>
                </a:lnTo>
                <a:lnTo>
                  <a:pt x="241589" y="22514"/>
                </a:lnTo>
                <a:lnTo>
                  <a:pt x="219075" y="22514"/>
                </a:lnTo>
                <a:close/>
                <a:moveTo>
                  <a:pt x="171450" y="11257"/>
                </a:moveTo>
                <a:lnTo>
                  <a:pt x="205221" y="11257"/>
                </a:lnTo>
                <a:lnTo>
                  <a:pt x="205221" y="67541"/>
                </a:lnTo>
                <a:lnTo>
                  <a:pt x="171450" y="67541"/>
                </a:lnTo>
                <a:close/>
                <a:moveTo>
                  <a:pt x="123825" y="11257"/>
                </a:moveTo>
                <a:lnTo>
                  <a:pt x="157596" y="11257"/>
                </a:lnTo>
                <a:lnTo>
                  <a:pt x="157596" y="45027"/>
                </a:lnTo>
                <a:lnTo>
                  <a:pt x="135082" y="45027"/>
                </a:lnTo>
                <a:lnTo>
                  <a:pt x="135082" y="56284"/>
                </a:lnTo>
                <a:lnTo>
                  <a:pt x="157596" y="56284"/>
                </a:lnTo>
                <a:lnTo>
                  <a:pt x="157596" y="67541"/>
                </a:lnTo>
                <a:lnTo>
                  <a:pt x="123825" y="67541"/>
                </a:lnTo>
                <a:lnTo>
                  <a:pt x="123825" y="33771"/>
                </a:lnTo>
                <a:lnTo>
                  <a:pt x="146339" y="33771"/>
                </a:lnTo>
                <a:lnTo>
                  <a:pt x="146339" y="22514"/>
                </a:lnTo>
                <a:lnTo>
                  <a:pt x="123825" y="22514"/>
                </a:lnTo>
                <a:close/>
                <a:moveTo>
                  <a:pt x="67541" y="11257"/>
                </a:moveTo>
                <a:lnTo>
                  <a:pt x="78798" y="11257"/>
                </a:lnTo>
                <a:lnTo>
                  <a:pt x="78798" y="67541"/>
                </a:lnTo>
                <a:lnTo>
                  <a:pt x="67541" y="67541"/>
                </a:lnTo>
                <a:close/>
                <a:moveTo>
                  <a:pt x="0" y="11257"/>
                </a:moveTo>
                <a:lnTo>
                  <a:pt x="11257" y="11257"/>
                </a:lnTo>
                <a:lnTo>
                  <a:pt x="11257" y="67541"/>
                </a:lnTo>
                <a:lnTo>
                  <a:pt x="0" y="67541"/>
                </a:lnTo>
                <a:close/>
                <a:moveTo>
                  <a:pt x="11257" y="0"/>
                </a:moveTo>
                <a:lnTo>
                  <a:pt x="67541" y="0"/>
                </a:lnTo>
                <a:lnTo>
                  <a:pt x="67541" y="11257"/>
                </a:lnTo>
                <a:lnTo>
                  <a:pt x="11257" y="11257"/>
                </a:lnTo>
                <a:close/>
              </a:path>
            </a:pathLst>
          </a:custGeom>
          <a:solidFill>
            <a:schemeClr val="accent4">
              <a:lumMod val="60000"/>
              <a:lumOff val="40000"/>
            </a:schemeClr>
          </a:solidFill>
          <a:ln w="19050">
            <a:solidFill>
              <a:schemeClr val="accent4"/>
            </a:solidFill>
            <a:round/>
            <a:headEnd type="none" w="med" len="med"/>
            <a:tailEnd type="arrow" w="lg" len="lg"/>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latin typeface="Aptos" panose="02110004020202020204"/>
            </a:endParaRPr>
          </a:p>
        </p:txBody>
      </p:sp>
      <p:sp>
        <p:nvSpPr>
          <p:cNvPr id="26" name="SmartIcon: 9-pointed Superstar" descr="A 9-pointed Superstar icon." title="9-pointed Superstar SmartIcon. Product ID: TDSS1SS09P0102. &#10;&#10;© 2024-2025 TENDOORS LLC. All rights reserved. Licensed for personal and commercial use. Redistribution prohibited. https://SmartIcons.net">
            <a:extLst>
              <a:ext uri="{FF2B5EF4-FFF2-40B4-BE49-F238E27FC236}">
                <a16:creationId xmlns:a16="http://schemas.microsoft.com/office/drawing/2014/main" id="{1BAA766E-849C-E0A3-DDD2-5D9C30A2362D}"/>
              </a:ext>
            </a:extLst>
          </p:cNvPr>
          <p:cNvSpPr>
            <a:spLocks noChangeAspect="1"/>
            <a:extLst>
              <a:ext uri="https://smarticons.net">
                <a14:tag xmlns="" xmlns:a14="http://schemas.microsoft.com/office/drawing/2010/main" name="SMARTICONPRODUCTID" val="TDSS1SS09P0102"/>
              </a:ext>
            </a:extLst>
          </p:cNvSpPr>
          <p:nvPr>
            <p:custDataLst>
              <p:tags r:id="rId3"/>
            </p:custDataLst>
          </p:nvPr>
        </p:nvSpPr>
        <p:spPr>
          <a:xfrm>
            <a:off x="8623350" y="2831736"/>
            <a:ext cx="1143000" cy="1125435"/>
          </a:xfrm>
          <a:custGeom>
            <a:avLst>
              <a:gd name="AGCZ04" fmla="val 17259"/>
              <a:gd name="XCG" fmla="val 100000"/>
            </a:avLst>
            <a:gdLst>
              <a:gd name="RY5" fmla="pin 0 AGCZ04 50000"/>
              <a:gd name="LNJ" fmla="*/ wd2 101536 100000"/>
              <a:gd name="QNJ" fmla="*/ hd2 103109 100000"/>
              <a:gd name="AFU" fmla="*/ vc 103109 100000"/>
              <a:gd name="EL0" fmla="*/ LNJ 0 100000"/>
              <a:gd name="ZXF" fmla="*/ QNJ 100000 100000"/>
              <a:gd name="L15" fmla="*/ LNJ 64278 100000"/>
              <a:gd name="VEC" fmla="*/ QNJ 76604 100000"/>
              <a:gd name="RH3" fmla="*/ LNJ 98480 100000"/>
              <a:gd name="ITW" fmla="*/ QNJ 17364 100000"/>
              <a:gd name="VJI" fmla="*/ LNJ 86602 100000"/>
              <a:gd name="F0F" fmla="*/ QNJ 50000 100000"/>
              <a:gd name="JIX" fmla="*/ LNJ 34202 100000"/>
              <a:gd name="BQB" fmla="*/ QNJ 93969 100000"/>
              <a:gd name="RL8" fmla="*/ LNJ RY5 50000"/>
              <a:gd name="BAZ" fmla="*/ QNJ RY5 50000"/>
              <a:gd name="E1Y" fmla="*/ RL8 34202 100000"/>
              <a:gd name="T0K" fmla="*/ BAZ 93969 100000"/>
              <a:gd name="H1Q" fmla="*/ RL8 86602 100000"/>
              <a:gd name="I0V" fmla="*/ BAZ 50000 100000"/>
              <a:gd name="VJM" fmla="*/ RL8 98480 100000"/>
              <a:gd name="AGT" fmla="*/ BAZ 17364 100000"/>
              <a:gd name="G3O" fmla="*/ RL8 64278 100000"/>
              <a:gd name="ARV" fmla="*/ BAZ 76604 100000"/>
              <a:gd name="B4K" fmla="*/ RL8 0 100000"/>
              <a:gd name="PQA" fmla="*/ BAZ 100000 100000"/>
              <a:gd name="ZWP" fmla="+- hc 0 EL0"/>
              <a:gd name="XXG" fmla="+- AFU 0 ZXF"/>
              <a:gd name="PSA" fmla="+- hc L15 0"/>
              <a:gd name="Z8K" fmla="+- AFU 0 VEC"/>
              <a:gd name="PKX" fmla="+- hc RH3 0"/>
              <a:gd name="VK7" fmla="+- AFU 0 ITW"/>
              <a:gd name="MKR" fmla="+- hc VJI 0"/>
              <a:gd name="J0X" fmla="+- AFU F0F 0"/>
              <a:gd name="SVM" fmla="+- hc JIX 0"/>
              <a:gd name="AD1" fmla="+- AFU BQB 0"/>
              <a:gd name="JCS" fmla="+- hc 0 JIX"/>
              <a:gd name="VSL" fmla="+- AFU BQB 0"/>
              <a:gd name="HR5" fmla="+- hc 0 VJI"/>
              <a:gd name="KME" fmla="+- AFU F0F 0"/>
              <a:gd name="B31" fmla="+- hc 0 RH3"/>
              <a:gd name="G45" fmla="+- AFU 0 ITW"/>
              <a:gd name="HND" fmla="+- hc 0 L15"/>
              <a:gd name="BFJ" fmla="+- AFU 0 VEC"/>
              <a:gd name="PHU" fmla="+- hc E1Y 0"/>
              <a:gd name="FF9" fmla="+- AFU 0 T0K"/>
              <a:gd name="LOL" fmla="+- hc H1Q 0"/>
              <a:gd name="C04" fmla="+- AFU 0 I0V"/>
              <a:gd name="QTF" fmla="+- hc VJM 0"/>
              <a:gd name="ZKD" fmla="+- AFU AGT 0"/>
              <a:gd name="KWW" fmla="+- hc G3O 0"/>
              <a:gd name="E6H" fmla="+- AFU ARV 0"/>
              <a:gd name="W1W" fmla="+- hc B4K 0"/>
              <a:gd name="RJW" fmla="+- AFU PQA 0"/>
              <a:gd name="GQ9" fmla="+- hc 0 G3O"/>
              <a:gd name="KZW" fmla="+- AFU ARV 0"/>
              <a:gd name="P3Z" fmla="+- hc 0 VJM"/>
              <a:gd name="DA5" fmla="+- AFU AGT 0"/>
              <a:gd name="ZGV" fmla="+- hc 0 H1Q"/>
              <a:gd name="ZWR" fmla="+- AFU 0 I0V"/>
              <a:gd name="N2S" fmla="+- hc 0 E1Y"/>
              <a:gd name="NBB" fmla="+- AFU 0 T0K"/>
              <a:gd name="QT6" fmla="+- AFU 0 BAZ"/>
              <a:gd name="AVB" fmla="pin 0 XCG 100000"/>
              <a:gd name="PPM" fmla="*/ LNJ AVB 100000"/>
              <a:gd name="FQC" fmla="*/ QNJ AVB 100000"/>
              <a:gd name="Z08" fmla="+- AFU 0 FQC"/>
              <a:gd name="D6Q" fmla="*/ LNJ AVB 100000"/>
              <a:gd name="I5H" fmla="+- hc 0 D6Q"/>
              <a:gd name="G3P" fmla="+- hc 0 RL8"/>
              <a:gd name="DGD" fmla="+- hc RL8 0"/>
              <a:gd name="HKS" fmla="+- AFU 0 BAZ"/>
              <a:gd name="XDS" fmla="+- AFU BAZ 0"/>
            </a:gdLst>
            <a:ahLst>
              <a:ahXY gdRefY="AGCZ04" minY="5000" maxY="46984">
                <a:pos x="N2S" y="NBB"/>
              </a:ahXY>
              <a:ahXY gdRefX="XCG" maxX="LNJ" maxY="QNJ">
                <a:pos x="I5H" y="AFU"/>
              </a:ahXY>
            </a:ahLst>
            <a:cxnLst>
              <a:cxn ang="3cd4">
                <a:pos x="ZWP" y="XXG"/>
              </a:cxn>
              <a:cxn ang="18600000">
                <a:pos x="PSA" y="Z8K"/>
              </a:cxn>
              <a:cxn ang="21000000">
                <a:pos x="PKX" y="VK7"/>
              </a:cxn>
              <a:cxn ang="1800000">
                <a:pos x="MKR" y="J0X"/>
              </a:cxn>
              <a:cxn ang="4200000">
                <a:pos x="SVM" y="AD1"/>
              </a:cxn>
              <a:cxn ang="6600000">
                <a:pos x="JCS" y="VSL"/>
              </a:cxn>
              <a:cxn ang="9000000">
                <a:pos x="HR5" y="KME"/>
              </a:cxn>
              <a:cxn ang="11400000">
                <a:pos x="B31" y="G45"/>
              </a:cxn>
              <a:cxn ang="13800000">
                <a:pos x="HND" y="BFJ"/>
              </a:cxn>
            </a:cxnLst>
            <a:rect l="G3P" t="HKS" r="DGD" b="XDS"/>
            <a:pathLst>
              <a:path>
                <a:moveTo>
                  <a:pt x="ZWP" y="XXG"/>
                </a:moveTo>
                <a:lnTo>
                  <a:pt x="PHU" y="FF9"/>
                </a:lnTo>
                <a:lnTo>
                  <a:pt x="PSA" y="Z8K"/>
                </a:lnTo>
                <a:lnTo>
                  <a:pt x="LOL" y="C04"/>
                </a:lnTo>
                <a:lnTo>
                  <a:pt x="PKX" y="VK7"/>
                </a:lnTo>
                <a:lnTo>
                  <a:pt x="QTF" y="ZKD"/>
                </a:lnTo>
                <a:lnTo>
                  <a:pt x="MKR" y="J0X"/>
                </a:lnTo>
                <a:lnTo>
                  <a:pt x="KWW" y="E6H"/>
                </a:lnTo>
                <a:lnTo>
                  <a:pt x="SVM" y="AD1"/>
                </a:lnTo>
                <a:lnTo>
                  <a:pt x="W1W" y="RJW"/>
                </a:lnTo>
                <a:lnTo>
                  <a:pt x="JCS" y="VSL"/>
                </a:lnTo>
                <a:lnTo>
                  <a:pt x="GQ9" y="KZW"/>
                </a:lnTo>
                <a:lnTo>
                  <a:pt x="HR5" y="KME"/>
                </a:lnTo>
                <a:lnTo>
                  <a:pt x="P3Z" y="DA5"/>
                </a:lnTo>
                <a:lnTo>
                  <a:pt x="B31" y="G45"/>
                </a:lnTo>
                <a:lnTo>
                  <a:pt x="ZGV" y="ZWR"/>
                </a:lnTo>
                <a:lnTo>
                  <a:pt x="HND" y="BFJ"/>
                </a:lnTo>
                <a:lnTo>
                  <a:pt x="N2S" y="NBB"/>
                </a:lnTo>
                <a:lnTo>
                  <a:pt x="ZWP" y="XXG"/>
                </a:lnTo>
                <a:close/>
                <a:moveTo>
                  <a:pt x="hc" y="Z08"/>
                </a:moveTo>
                <a:arcTo wR="PPM" hR="FQC" stAng="3cd4" swAng="21600000"/>
                <a:close/>
              </a:path>
              <a:path fill="none" stroke="0" extrusionOk="0">
                <a:moveTo>
                  <a:pt x="11257" y="67541"/>
                </a:moveTo>
                <a:lnTo>
                  <a:pt x="67541" y="67541"/>
                </a:lnTo>
                <a:lnTo>
                  <a:pt x="67541" y="78798"/>
                </a:lnTo>
                <a:lnTo>
                  <a:pt x="11257" y="78798"/>
                </a:lnTo>
                <a:close/>
                <a:moveTo>
                  <a:pt x="1840057" y="56284"/>
                </a:moveTo>
                <a:lnTo>
                  <a:pt x="1851314" y="56284"/>
                </a:lnTo>
                <a:lnTo>
                  <a:pt x="1851314" y="67541"/>
                </a:lnTo>
                <a:lnTo>
                  <a:pt x="1840057" y="67541"/>
                </a:lnTo>
                <a:close/>
                <a:moveTo>
                  <a:pt x="1104900" y="56284"/>
                </a:moveTo>
                <a:lnTo>
                  <a:pt x="1116157" y="56284"/>
                </a:lnTo>
                <a:lnTo>
                  <a:pt x="1116157" y="67541"/>
                </a:lnTo>
                <a:lnTo>
                  <a:pt x="1104900" y="67541"/>
                </a:lnTo>
                <a:close/>
                <a:moveTo>
                  <a:pt x="1803689" y="45027"/>
                </a:moveTo>
                <a:lnTo>
                  <a:pt x="1814946" y="45027"/>
                </a:lnTo>
                <a:lnTo>
                  <a:pt x="1814946" y="67541"/>
                </a:lnTo>
                <a:lnTo>
                  <a:pt x="1803689" y="67541"/>
                </a:lnTo>
                <a:close/>
                <a:moveTo>
                  <a:pt x="1613189" y="45027"/>
                </a:moveTo>
                <a:lnTo>
                  <a:pt x="1624445" y="45027"/>
                </a:lnTo>
                <a:lnTo>
                  <a:pt x="1624445" y="67541"/>
                </a:lnTo>
                <a:lnTo>
                  <a:pt x="1613189" y="67541"/>
                </a:lnTo>
                <a:close/>
                <a:moveTo>
                  <a:pt x="1327439" y="45027"/>
                </a:moveTo>
                <a:lnTo>
                  <a:pt x="1338696" y="45027"/>
                </a:lnTo>
                <a:lnTo>
                  <a:pt x="1338696" y="67541"/>
                </a:lnTo>
                <a:lnTo>
                  <a:pt x="1327439" y="67541"/>
                </a:lnTo>
                <a:close/>
                <a:moveTo>
                  <a:pt x="889289" y="45027"/>
                </a:moveTo>
                <a:lnTo>
                  <a:pt x="900546" y="45027"/>
                </a:lnTo>
                <a:lnTo>
                  <a:pt x="900546" y="67541"/>
                </a:lnTo>
                <a:lnTo>
                  <a:pt x="889289" y="67541"/>
                </a:lnTo>
                <a:close/>
                <a:moveTo>
                  <a:pt x="33771" y="45027"/>
                </a:moveTo>
                <a:lnTo>
                  <a:pt x="56284" y="45027"/>
                </a:lnTo>
                <a:lnTo>
                  <a:pt x="56284" y="56284"/>
                </a:lnTo>
                <a:lnTo>
                  <a:pt x="33771" y="56284"/>
                </a:lnTo>
                <a:close/>
                <a:moveTo>
                  <a:pt x="1394114" y="33771"/>
                </a:moveTo>
                <a:lnTo>
                  <a:pt x="1405371" y="33771"/>
                </a:lnTo>
                <a:lnTo>
                  <a:pt x="1405371" y="56284"/>
                </a:lnTo>
                <a:lnTo>
                  <a:pt x="1394114" y="56284"/>
                </a:lnTo>
                <a:close/>
                <a:moveTo>
                  <a:pt x="314325" y="33771"/>
                </a:moveTo>
                <a:lnTo>
                  <a:pt x="348096" y="33771"/>
                </a:lnTo>
                <a:lnTo>
                  <a:pt x="348096" y="45027"/>
                </a:lnTo>
                <a:lnTo>
                  <a:pt x="314325" y="45027"/>
                </a:lnTo>
                <a:close/>
                <a:moveTo>
                  <a:pt x="22514" y="33771"/>
                </a:moveTo>
                <a:lnTo>
                  <a:pt x="33771" y="33771"/>
                </a:lnTo>
                <a:lnTo>
                  <a:pt x="33771" y="45027"/>
                </a:lnTo>
                <a:lnTo>
                  <a:pt x="22514" y="45027"/>
                </a:lnTo>
                <a:close/>
                <a:moveTo>
                  <a:pt x="1946564" y="22514"/>
                </a:moveTo>
                <a:lnTo>
                  <a:pt x="1957821" y="22514"/>
                </a:lnTo>
                <a:lnTo>
                  <a:pt x="1957821" y="56284"/>
                </a:lnTo>
                <a:lnTo>
                  <a:pt x="1946564" y="56284"/>
                </a:lnTo>
                <a:close/>
                <a:moveTo>
                  <a:pt x="1152525" y="22514"/>
                </a:moveTo>
                <a:lnTo>
                  <a:pt x="1163782" y="22514"/>
                </a:lnTo>
                <a:lnTo>
                  <a:pt x="1163782" y="33771"/>
                </a:lnTo>
                <a:lnTo>
                  <a:pt x="1175039" y="33771"/>
                </a:lnTo>
                <a:lnTo>
                  <a:pt x="1175039" y="22514"/>
                </a:lnTo>
                <a:lnTo>
                  <a:pt x="1186296" y="22514"/>
                </a:lnTo>
                <a:lnTo>
                  <a:pt x="1186296" y="67541"/>
                </a:lnTo>
                <a:lnTo>
                  <a:pt x="1175039" y="67541"/>
                </a:lnTo>
                <a:lnTo>
                  <a:pt x="1175039" y="45027"/>
                </a:lnTo>
                <a:lnTo>
                  <a:pt x="1163782" y="45027"/>
                </a:lnTo>
                <a:lnTo>
                  <a:pt x="1163782" y="67541"/>
                </a:lnTo>
                <a:lnTo>
                  <a:pt x="1152525" y="67541"/>
                </a:lnTo>
                <a:close/>
                <a:moveTo>
                  <a:pt x="830407" y="22514"/>
                </a:moveTo>
                <a:lnTo>
                  <a:pt x="830407" y="56284"/>
                </a:lnTo>
                <a:lnTo>
                  <a:pt x="841664" y="56284"/>
                </a:lnTo>
                <a:lnTo>
                  <a:pt x="841664" y="22514"/>
                </a:lnTo>
                <a:close/>
                <a:moveTo>
                  <a:pt x="782782" y="22514"/>
                </a:moveTo>
                <a:lnTo>
                  <a:pt x="782782" y="56284"/>
                </a:lnTo>
                <a:lnTo>
                  <a:pt x="794039" y="56284"/>
                </a:lnTo>
                <a:lnTo>
                  <a:pt x="794039" y="22514"/>
                </a:lnTo>
                <a:close/>
                <a:moveTo>
                  <a:pt x="746414" y="22514"/>
                </a:moveTo>
                <a:lnTo>
                  <a:pt x="757671" y="22514"/>
                </a:lnTo>
                <a:lnTo>
                  <a:pt x="757671" y="56284"/>
                </a:lnTo>
                <a:lnTo>
                  <a:pt x="746414" y="56284"/>
                </a:lnTo>
                <a:close/>
                <a:moveTo>
                  <a:pt x="698789" y="22514"/>
                </a:moveTo>
                <a:lnTo>
                  <a:pt x="710046" y="22514"/>
                </a:lnTo>
                <a:lnTo>
                  <a:pt x="710046" y="67541"/>
                </a:lnTo>
                <a:lnTo>
                  <a:pt x="698789" y="67541"/>
                </a:lnTo>
                <a:close/>
                <a:moveTo>
                  <a:pt x="420832" y="22514"/>
                </a:moveTo>
                <a:lnTo>
                  <a:pt x="420832" y="56284"/>
                </a:lnTo>
                <a:lnTo>
                  <a:pt x="432089" y="56284"/>
                </a:lnTo>
                <a:lnTo>
                  <a:pt x="432089" y="22514"/>
                </a:lnTo>
                <a:close/>
                <a:moveTo>
                  <a:pt x="182707" y="22514"/>
                </a:moveTo>
                <a:lnTo>
                  <a:pt x="182707" y="56284"/>
                </a:lnTo>
                <a:lnTo>
                  <a:pt x="193964" y="56284"/>
                </a:lnTo>
                <a:lnTo>
                  <a:pt x="193964" y="22514"/>
                </a:lnTo>
                <a:close/>
                <a:moveTo>
                  <a:pt x="33771" y="22514"/>
                </a:moveTo>
                <a:lnTo>
                  <a:pt x="56284" y="22514"/>
                </a:lnTo>
                <a:lnTo>
                  <a:pt x="56284" y="33771"/>
                </a:lnTo>
                <a:lnTo>
                  <a:pt x="33771" y="33771"/>
                </a:lnTo>
                <a:close/>
                <a:moveTo>
                  <a:pt x="1924050" y="11257"/>
                </a:moveTo>
                <a:lnTo>
                  <a:pt x="1946564" y="11257"/>
                </a:lnTo>
                <a:lnTo>
                  <a:pt x="1946564" y="22514"/>
                </a:lnTo>
                <a:lnTo>
                  <a:pt x="1935307" y="22514"/>
                </a:lnTo>
                <a:lnTo>
                  <a:pt x="1935307" y="56284"/>
                </a:lnTo>
                <a:lnTo>
                  <a:pt x="1946564" y="56284"/>
                </a:lnTo>
                <a:lnTo>
                  <a:pt x="1946564" y="67541"/>
                </a:lnTo>
                <a:lnTo>
                  <a:pt x="1924050" y="67541"/>
                </a:lnTo>
                <a:close/>
                <a:moveTo>
                  <a:pt x="1876425" y="11257"/>
                </a:moveTo>
                <a:lnTo>
                  <a:pt x="1910196" y="11257"/>
                </a:lnTo>
                <a:lnTo>
                  <a:pt x="1910196" y="22514"/>
                </a:lnTo>
                <a:lnTo>
                  <a:pt x="1887682" y="22514"/>
                </a:lnTo>
                <a:lnTo>
                  <a:pt x="1887682" y="33771"/>
                </a:lnTo>
                <a:lnTo>
                  <a:pt x="1898939" y="33771"/>
                </a:lnTo>
                <a:lnTo>
                  <a:pt x="1898939" y="45027"/>
                </a:lnTo>
                <a:lnTo>
                  <a:pt x="1887682" y="45027"/>
                </a:lnTo>
                <a:lnTo>
                  <a:pt x="1887682" y="56284"/>
                </a:lnTo>
                <a:lnTo>
                  <a:pt x="1910196" y="56284"/>
                </a:lnTo>
                <a:lnTo>
                  <a:pt x="1910196" y="67541"/>
                </a:lnTo>
                <a:lnTo>
                  <a:pt x="1876425" y="67541"/>
                </a:lnTo>
                <a:close/>
                <a:moveTo>
                  <a:pt x="1851314" y="11257"/>
                </a:moveTo>
                <a:lnTo>
                  <a:pt x="1862571" y="11257"/>
                </a:lnTo>
                <a:lnTo>
                  <a:pt x="1862571" y="56284"/>
                </a:lnTo>
                <a:lnTo>
                  <a:pt x="1851314" y="56284"/>
                </a:lnTo>
                <a:close/>
                <a:moveTo>
                  <a:pt x="1828800" y="11257"/>
                </a:moveTo>
                <a:lnTo>
                  <a:pt x="1840057" y="11257"/>
                </a:lnTo>
                <a:lnTo>
                  <a:pt x="1840057" y="56284"/>
                </a:lnTo>
                <a:lnTo>
                  <a:pt x="1828800" y="56284"/>
                </a:lnTo>
                <a:close/>
                <a:moveTo>
                  <a:pt x="1781175" y="11257"/>
                </a:moveTo>
                <a:lnTo>
                  <a:pt x="1814946" y="11257"/>
                </a:lnTo>
                <a:lnTo>
                  <a:pt x="1814946" y="33771"/>
                </a:lnTo>
                <a:lnTo>
                  <a:pt x="1803689" y="33771"/>
                </a:lnTo>
                <a:lnTo>
                  <a:pt x="1803689" y="22514"/>
                </a:lnTo>
                <a:lnTo>
                  <a:pt x="1792432" y="22514"/>
                </a:lnTo>
                <a:lnTo>
                  <a:pt x="1792432" y="33771"/>
                </a:lnTo>
                <a:lnTo>
                  <a:pt x="1803689" y="33771"/>
                </a:lnTo>
                <a:lnTo>
                  <a:pt x="1803689" y="45027"/>
                </a:lnTo>
                <a:lnTo>
                  <a:pt x="1792432" y="45027"/>
                </a:lnTo>
                <a:lnTo>
                  <a:pt x="1792432" y="67541"/>
                </a:lnTo>
                <a:lnTo>
                  <a:pt x="1781175" y="67541"/>
                </a:lnTo>
                <a:close/>
                <a:moveTo>
                  <a:pt x="1733550" y="11257"/>
                </a:moveTo>
                <a:lnTo>
                  <a:pt x="1767321" y="11257"/>
                </a:lnTo>
                <a:lnTo>
                  <a:pt x="1767321" y="22514"/>
                </a:lnTo>
                <a:lnTo>
                  <a:pt x="1744807" y="22514"/>
                </a:lnTo>
                <a:lnTo>
                  <a:pt x="1744807" y="33771"/>
                </a:lnTo>
                <a:lnTo>
                  <a:pt x="1756064" y="33771"/>
                </a:lnTo>
                <a:lnTo>
                  <a:pt x="1756064" y="45027"/>
                </a:lnTo>
                <a:lnTo>
                  <a:pt x="1744807" y="45027"/>
                </a:lnTo>
                <a:lnTo>
                  <a:pt x="1744807" y="56284"/>
                </a:lnTo>
                <a:lnTo>
                  <a:pt x="1767321" y="56284"/>
                </a:lnTo>
                <a:lnTo>
                  <a:pt x="1767321" y="67541"/>
                </a:lnTo>
                <a:lnTo>
                  <a:pt x="1733550" y="67541"/>
                </a:lnTo>
                <a:close/>
                <a:moveTo>
                  <a:pt x="1685925" y="11257"/>
                </a:moveTo>
                <a:lnTo>
                  <a:pt x="1719696" y="11257"/>
                </a:lnTo>
                <a:lnTo>
                  <a:pt x="1719696" y="22514"/>
                </a:lnTo>
                <a:lnTo>
                  <a:pt x="1697182" y="22514"/>
                </a:lnTo>
                <a:lnTo>
                  <a:pt x="1697182" y="33771"/>
                </a:lnTo>
                <a:lnTo>
                  <a:pt x="1719696" y="33771"/>
                </a:lnTo>
                <a:lnTo>
                  <a:pt x="1719696" y="67541"/>
                </a:lnTo>
                <a:lnTo>
                  <a:pt x="1685925" y="67541"/>
                </a:lnTo>
                <a:lnTo>
                  <a:pt x="1685925" y="56284"/>
                </a:lnTo>
                <a:lnTo>
                  <a:pt x="1708439" y="56284"/>
                </a:lnTo>
                <a:lnTo>
                  <a:pt x="1708439" y="45027"/>
                </a:lnTo>
                <a:lnTo>
                  <a:pt x="1685925" y="45027"/>
                </a:lnTo>
                <a:close/>
                <a:moveTo>
                  <a:pt x="1638300" y="11257"/>
                </a:moveTo>
                <a:lnTo>
                  <a:pt x="1672071" y="11257"/>
                </a:lnTo>
                <a:lnTo>
                  <a:pt x="1672071" y="22514"/>
                </a:lnTo>
                <a:lnTo>
                  <a:pt x="1649557" y="22514"/>
                </a:lnTo>
                <a:lnTo>
                  <a:pt x="1649557" y="33771"/>
                </a:lnTo>
                <a:lnTo>
                  <a:pt x="1660814" y="33771"/>
                </a:lnTo>
                <a:lnTo>
                  <a:pt x="1660814" y="45027"/>
                </a:lnTo>
                <a:lnTo>
                  <a:pt x="1649557" y="45027"/>
                </a:lnTo>
                <a:lnTo>
                  <a:pt x="1649557" y="56284"/>
                </a:lnTo>
                <a:lnTo>
                  <a:pt x="1672071" y="56284"/>
                </a:lnTo>
                <a:lnTo>
                  <a:pt x="1672071" y="67541"/>
                </a:lnTo>
                <a:lnTo>
                  <a:pt x="1638300" y="67541"/>
                </a:lnTo>
                <a:close/>
                <a:moveTo>
                  <a:pt x="1590675" y="11257"/>
                </a:moveTo>
                <a:lnTo>
                  <a:pt x="1624445" y="11257"/>
                </a:lnTo>
                <a:lnTo>
                  <a:pt x="1624445" y="33771"/>
                </a:lnTo>
                <a:lnTo>
                  <a:pt x="1613189" y="33771"/>
                </a:lnTo>
                <a:lnTo>
                  <a:pt x="1613189" y="22514"/>
                </a:lnTo>
                <a:lnTo>
                  <a:pt x="1601932" y="22514"/>
                </a:lnTo>
                <a:lnTo>
                  <a:pt x="1601932" y="33771"/>
                </a:lnTo>
                <a:lnTo>
                  <a:pt x="1613189" y="33771"/>
                </a:lnTo>
                <a:lnTo>
                  <a:pt x="1613189" y="45027"/>
                </a:lnTo>
                <a:lnTo>
                  <a:pt x="1601932" y="45027"/>
                </a:lnTo>
                <a:lnTo>
                  <a:pt x="1601932" y="67541"/>
                </a:lnTo>
                <a:lnTo>
                  <a:pt x="1590675" y="67541"/>
                </a:lnTo>
                <a:close/>
                <a:moveTo>
                  <a:pt x="1514475" y="11257"/>
                </a:moveTo>
                <a:lnTo>
                  <a:pt x="1548246" y="11257"/>
                </a:lnTo>
                <a:lnTo>
                  <a:pt x="1548246" y="22514"/>
                </a:lnTo>
                <a:lnTo>
                  <a:pt x="1525732" y="22514"/>
                </a:lnTo>
                <a:lnTo>
                  <a:pt x="1525732" y="33771"/>
                </a:lnTo>
                <a:lnTo>
                  <a:pt x="1548246" y="33771"/>
                </a:lnTo>
                <a:lnTo>
                  <a:pt x="1548246" y="67541"/>
                </a:lnTo>
                <a:lnTo>
                  <a:pt x="1514475" y="67541"/>
                </a:lnTo>
                <a:lnTo>
                  <a:pt x="1514475" y="56284"/>
                </a:lnTo>
                <a:lnTo>
                  <a:pt x="1536989" y="56284"/>
                </a:lnTo>
                <a:lnTo>
                  <a:pt x="1536989" y="45027"/>
                </a:lnTo>
                <a:lnTo>
                  <a:pt x="1514475" y="45027"/>
                </a:lnTo>
                <a:close/>
                <a:moveTo>
                  <a:pt x="1466850" y="11257"/>
                </a:moveTo>
                <a:lnTo>
                  <a:pt x="1500620" y="11257"/>
                </a:lnTo>
                <a:lnTo>
                  <a:pt x="1500620" y="22514"/>
                </a:lnTo>
                <a:lnTo>
                  <a:pt x="1489364" y="22514"/>
                </a:lnTo>
                <a:lnTo>
                  <a:pt x="1489364" y="67541"/>
                </a:lnTo>
                <a:lnTo>
                  <a:pt x="1478107" y="67541"/>
                </a:lnTo>
                <a:lnTo>
                  <a:pt x="1478107" y="22514"/>
                </a:lnTo>
                <a:lnTo>
                  <a:pt x="1466850" y="22514"/>
                </a:lnTo>
                <a:close/>
                <a:moveTo>
                  <a:pt x="1419225" y="11257"/>
                </a:moveTo>
                <a:lnTo>
                  <a:pt x="1430482" y="11257"/>
                </a:lnTo>
                <a:lnTo>
                  <a:pt x="1430482" y="33771"/>
                </a:lnTo>
                <a:lnTo>
                  <a:pt x="1441739" y="33771"/>
                </a:lnTo>
                <a:lnTo>
                  <a:pt x="1441739" y="11257"/>
                </a:lnTo>
                <a:lnTo>
                  <a:pt x="1452996" y="11257"/>
                </a:lnTo>
                <a:lnTo>
                  <a:pt x="1452996" y="67541"/>
                </a:lnTo>
                <a:lnTo>
                  <a:pt x="1441739" y="67541"/>
                </a:lnTo>
                <a:lnTo>
                  <a:pt x="1441739" y="45027"/>
                </a:lnTo>
                <a:lnTo>
                  <a:pt x="1430482" y="45027"/>
                </a:lnTo>
                <a:lnTo>
                  <a:pt x="1430482" y="67541"/>
                </a:lnTo>
                <a:lnTo>
                  <a:pt x="1419225" y="67541"/>
                </a:lnTo>
                <a:close/>
                <a:moveTo>
                  <a:pt x="1371600" y="11257"/>
                </a:moveTo>
                <a:lnTo>
                  <a:pt x="1405371" y="11257"/>
                </a:lnTo>
                <a:lnTo>
                  <a:pt x="1405371" y="22514"/>
                </a:lnTo>
                <a:lnTo>
                  <a:pt x="1382857" y="22514"/>
                </a:lnTo>
                <a:lnTo>
                  <a:pt x="1382857" y="56284"/>
                </a:lnTo>
                <a:lnTo>
                  <a:pt x="1394114" y="56284"/>
                </a:lnTo>
                <a:lnTo>
                  <a:pt x="1394114" y="67541"/>
                </a:lnTo>
                <a:lnTo>
                  <a:pt x="1371600" y="67541"/>
                </a:lnTo>
                <a:close/>
                <a:moveTo>
                  <a:pt x="1352550" y="11257"/>
                </a:moveTo>
                <a:lnTo>
                  <a:pt x="1363807" y="11257"/>
                </a:lnTo>
                <a:lnTo>
                  <a:pt x="1363807" y="67541"/>
                </a:lnTo>
                <a:lnTo>
                  <a:pt x="1352550" y="67541"/>
                </a:lnTo>
                <a:close/>
                <a:moveTo>
                  <a:pt x="1304925" y="11257"/>
                </a:moveTo>
                <a:lnTo>
                  <a:pt x="1338696" y="11257"/>
                </a:lnTo>
                <a:lnTo>
                  <a:pt x="1338696" y="33771"/>
                </a:lnTo>
                <a:lnTo>
                  <a:pt x="1327439" y="33771"/>
                </a:lnTo>
                <a:lnTo>
                  <a:pt x="1327439" y="22514"/>
                </a:lnTo>
                <a:lnTo>
                  <a:pt x="1316182" y="22514"/>
                </a:lnTo>
                <a:lnTo>
                  <a:pt x="1316182" y="33771"/>
                </a:lnTo>
                <a:lnTo>
                  <a:pt x="1327439" y="33771"/>
                </a:lnTo>
                <a:lnTo>
                  <a:pt x="1327439" y="45027"/>
                </a:lnTo>
                <a:lnTo>
                  <a:pt x="1316182" y="45027"/>
                </a:lnTo>
                <a:lnTo>
                  <a:pt x="1316182" y="67541"/>
                </a:lnTo>
                <a:lnTo>
                  <a:pt x="1304925" y="67541"/>
                </a:lnTo>
                <a:close/>
                <a:moveTo>
                  <a:pt x="1238250" y="11257"/>
                </a:moveTo>
                <a:lnTo>
                  <a:pt x="1249507" y="11257"/>
                </a:lnTo>
                <a:lnTo>
                  <a:pt x="1249507" y="56284"/>
                </a:lnTo>
                <a:lnTo>
                  <a:pt x="1260764" y="56284"/>
                </a:lnTo>
                <a:lnTo>
                  <a:pt x="1260764" y="67541"/>
                </a:lnTo>
                <a:lnTo>
                  <a:pt x="1238250" y="67541"/>
                </a:lnTo>
                <a:close/>
                <a:moveTo>
                  <a:pt x="1200150" y="11257"/>
                </a:moveTo>
                <a:lnTo>
                  <a:pt x="1211407" y="11257"/>
                </a:lnTo>
                <a:lnTo>
                  <a:pt x="1211407" y="56284"/>
                </a:lnTo>
                <a:lnTo>
                  <a:pt x="1222664" y="56284"/>
                </a:lnTo>
                <a:lnTo>
                  <a:pt x="1222664" y="67541"/>
                </a:lnTo>
                <a:lnTo>
                  <a:pt x="1200150" y="67541"/>
                </a:lnTo>
                <a:close/>
                <a:moveTo>
                  <a:pt x="1163782" y="11257"/>
                </a:moveTo>
                <a:lnTo>
                  <a:pt x="1175039" y="11257"/>
                </a:lnTo>
                <a:lnTo>
                  <a:pt x="1175039" y="22514"/>
                </a:lnTo>
                <a:lnTo>
                  <a:pt x="1163782" y="22514"/>
                </a:lnTo>
                <a:close/>
                <a:moveTo>
                  <a:pt x="1066800" y="11257"/>
                </a:moveTo>
                <a:lnTo>
                  <a:pt x="1089314" y="11257"/>
                </a:lnTo>
                <a:lnTo>
                  <a:pt x="1089314" y="22514"/>
                </a:lnTo>
                <a:lnTo>
                  <a:pt x="1078057" y="22514"/>
                </a:lnTo>
                <a:lnTo>
                  <a:pt x="1078057" y="56284"/>
                </a:lnTo>
                <a:lnTo>
                  <a:pt x="1089314" y="56284"/>
                </a:lnTo>
                <a:lnTo>
                  <a:pt x="1089314" y="67541"/>
                </a:lnTo>
                <a:lnTo>
                  <a:pt x="1066800" y="67541"/>
                </a:lnTo>
                <a:close/>
                <a:moveTo>
                  <a:pt x="1028700" y="11257"/>
                </a:moveTo>
                <a:lnTo>
                  <a:pt x="1039957" y="11257"/>
                </a:lnTo>
                <a:lnTo>
                  <a:pt x="1039957" y="56284"/>
                </a:lnTo>
                <a:lnTo>
                  <a:pt x="1051214" y="56284"/>
                </a:lnTo>
                <a:lnTo>
                  <a:pt x="1051214" y="67541"/>
                </a:lnTo>
                <a:lnTo>
                  <a:pt x="1028700" y="67541"/>
                </a:lnTo>
                <a:close/>
                <a:moveTo>
                  <a:pt x="990600" y="11257"/>
                </a:moveTo>
                <a:lnTo>
                  <a:pt x="1001857" y="11257"/>
                </a:lnTo>
                <a:lnTo>
                  <a:pt x="1001857" y="56284"/>
                </a:lnTo>
                <a:lnTo>
                  <a:pt x="1013114" y="56284"/>
                </a:lnTo>
                <a:lnTo>
                  <a:pt x="1013114" y="67541"/>
                </a:lnTo>
                <a:lnTo>
                  <a:pt x="990600" y="67541"/>
                </a:lnTo>
                <a:close/>
                <a:moveTo>
                  <a:pt x="914400" y="11257"/>
                </a:moveTo>
                <a:lnTo>
                  <a:pt x="948171" y="11257"/>
                </a:lnTo>
                <a:lnTo>
                  <a:pt x="948171" y="22514"/>
                </a:lnTo>
                <a:lnTo>
                  <a:pt x="925657" y="22514"/>
                </a:lnTo>
                <a:lnTo>
                  <a:pt x="925657" y="33771"/>
                </a:lnTo>
                <a:lnTo>
                  <a:pt x="948171" y="33771"/>
                </a:lnTo>
                <a:lnTo>
                  <a:pt x="948171" y="67541"/>
                </a:lnTo>
                <a:lnTo>
                  <a:pt x="914400" y="67541"/>
                </a:lnTo>
                <a:lnTo>
                  <a:pt x="914400" y="56284"/>
                </a:lnTo>
                <a:lnTo>
                  <a:pt x="936914" y="56284"/>
                </a:lnTo>
                <a:lnTo>
                  <a:pt x="936914" y="45027"/>
                </a:lnTo>
                <a:lnTo>
                  <a:pt x="914400" y="45027"/>
                </a:lnTo>
                <a:close/>
                <a:moveTo>
                  <a:pt x="866775" y="11257"/>
                </a:moveTo>
                <a:lnTo>
                  <a:pt x="900546" y="11257"/>
                </a:lnTo>
                <a:lnTo>
                  <a:pt x="900546" y="33771"/>
                </a:lnTo>
                <a:lnTo>
                  <a:pt x="889289" y="33771"/>
                </a:lnTo>
                <a:lnTo>
                  <a:pt x="889289" y="22514"/>
                </a:lnTo>
                <a:lnTo>
                  <a:pt x="878032" y="22514"/>
                </a:lnTo>
                <a:lnTo>
                  <a:pt x="878032" y="33771"/>
                </a:lnTo>
                <a:lnTo>
                  <a:pt x="889289" y="33771"/>
                </a:lnTo>
                <a:lnTo>
                  <a:pt x="889289" y="45027"/>
                </a:lnTo>
                <a:lnTo>
                  <a:pt x="878032" y="45027"/>
                </a:lnTo>
                <a:lnTo>
                  <a:pt x="878032" y="67541"/>
                </a:lnTo>
                <a:lnTo>
                  <a:pt x="866775" y="67541"/>
                </a:lnTo>
                <a:close/>
                <a:moveTo>
                  <a:pt x="819150" y="11257"/>
                </a:moveTo>
                <a:lnTo>
                  <a:pt x="852921" y="11257"/>
                </a:lnTo>
                <a:lnTo>
                  <a:pt x="852921" y="67541"/>
                </a:lnTo>
                <a:lnTo>
                  <a:pt x="819150" y="67541"/>
                </a:lnTo>
                <a:close/>
                <a:moveTo>
                  <a:pt x="771525" y="11257"/>
                </a:moveTo>
                <a:lnTo>
                  <a:pt x="805296" y="11257"/>
                </a:lnTo>
                <a:lnTo>
                  <a:pt x="805296" y="67541"/>
                </a:lnTo>
                <a:lnTo>
                  <a:pt x="771525" y="67541"/>
                </a:lnTo>
                <a:close/>
                <a:moveTo>
                  <a:pt x="723900" y="11257"/>
                </a:moveTo>
                <a:lnTo>
                  <a:pt x="746414" y="11257"/>
                </a:lnTo>
                <a:lnTo>
                  <a:pt x="746414" y="22514"/>
                </a:lnTo>
                <a:lnTo>
                  <a:pt x="735157" y="22514"/>
                </a:lnTo>
                <a:lnTo>
                  <a:pt x="735157" y="56284"/>
                </a:lnTo>
                <a:lnTo>
                  <a:pt x="746414" y="56284"/>
                </a:lnTo>
                <a:lnTo>
                  <a:pt x="746414" y="67541"/>
                </a:lnTo>
                <a:lnTo>
                  <a:pt x="723900" y="67541"/>
                </a:lnTo>
                <a:close/>
                <a:moveTo>
                  <a:pt x="676275" y="11257"/>
                </a:moveTo>
                <a:lnTo>
                  <a:pt x="698789" y="11257"/>
                </a:lnTo>
                <a:lnTo>
                  <a:pt x="698789" y="22514"/>
                </a:lnTo>
                <a:lnTo>
                  <a:pt x="687532" y="22514"/>
                </a:lnTo>
                <a:lnTo>
                  <a:pt x="687532" y="67541"/>
                </a:lnTo>
                <a:lnTo>
                  <a:pt x="676275" y="67541"/>
                </a:lnTo>
                <a:close/>
                <a:moveTo>
                  <a:pt x="628650" y="11257"/>
                </a:moveTo>
                <a:lnTo>
                  <a:pt x="662421" y="11257"/>
                </a:lnTo>
                <a:lnTo>
                  <a:pt x="662421" y="22514"/>
                </a:lnTo>
                <a:lnTo>
                  <a:pt x="639907" y="22514"/>
                </a:lnTo>
                <a:lnTo>
                  <a:pt x="639907" y="33771"/>
                </a:lnTo>
                <a:lnTo>
                  <a:pt x="651164" y="33771"/>
                </a:lnTo>
                <a:lnTo>
                  <a:pt x="651164" y="45027"/>
                </a:lnTo>
                <a:lnTo>
                  <a:pt x="639907" y="45027"/>
                </a:lnTo>
                <a:lnTo>
                  <a:pt x="639907" y="56284"/>
                </a:lnTo>
                <a:lnTo>
                  <a:pt x="662421" y="56284"/>
                </a:lnTo>
                <a:lnTo>
                  <a:pt x="662421" y="67541"/>
                </a:lnTo>
                <a:lnTo>
                  <a:pt x="628650" y="67541"/>
                </a:lnTo>
                <a:close/>
                <a:moveTo>
                  <a:pt x="581025" y="11257"/>
                </a:moveTo>
                <a:lnTo>
                  <a:pt x="614796" y="11257"/>
                </a:lnTo>
                <a:lnTo>
                  <a:pt x="614796" y="22514"/>
                </a:lnTo>
                <a:lnTo>
                  <a:pt x="603539" y="22514"/>
                </a:lnTo>
                <a:lnTo>
                  <a:pt x="603539" y="67541"/>
                </a:lnTo>
                <a:lnTo>
                  <a:pt x="592282" y="67541"/>
                </a:lnTo>
                <a:lnTo>
                  <a:pt x="592282" y="22514"/>
                </a:lnTo>
                <a:lnTo>
                  <a:pt x="581025" y="22514"/>
                </a:lnTo>
                <a:close/>
                <a:moveTo>
                  <a:pt x="504825" y="11257"/>
                </a:moveTo>
                <a:lnTo>
                  <a:pt x="538596" y="11257"/>
                </a:lnTo>
                <a:lnTo>
                  <a:pt x="538596" y="22514"/>
                </a:lnTo>
                <a:lnTo>
                  <a:pt x="516082" y="22514"/>
                </a:lnTo>
                <a:lnTo>
                  <a:pt x="516082" y="33771"/>
                </a:lnTo>
                <a:lnTo>
                  <a:pt x="538596" y="33771"/>
                </a:lnTo>
                <a:lnTo>
                  <a:pt x="538596" y="67541"/>
                </a:lnTo>
                <a:lnTo>
                  <a:pt x="504825" y="67541"/>
                </a:lnTo>
                <a:lnTo>
                  <a:pt x="504825" y="56284"/>
                </a:lnTo>
                <a:lnTo>
                  <a:pt x="527339" y="56284"/>
                </a:lnTo>
                <a:lnTo>
                  <a:pt x="527339" y="45027"/>
                </a:lnTo>
                <a:lnTo>
                  <a:pt x="504825" y="45027"/>
                </a:lnTo>
                <a:close/>
                <a:moveTo>
                  <a:pt x="457200" y="11257"/>
                </a:moveTo>
                <a:lnTo>
                  <a:pt x="490971" y="11257"/>
                </a:lnTo>
                <a:lnTo>
                  <a:pt x="490971" y="45027"/>
                </a:lnTo>
                <a:lnTo>
                  <a:pt x="468457" y="45027"/>
                </a:lnTo>
                <a:lnTo>
                  <a:pt x="468457" y="56284"/>
                </a:lnTo>
                <a:lnTo>
                  <a:pt x="490971" y="56284"/>
                </a:lnTo>
                <a:lnTo>
                  <a:pt x="490971" y="67541"/>
                </a:lnTo>
                <a:lnTo>
                  <a:pt x="457200" y="67541"/>
                </a:lnTo>
                <a:lnTo>
                  <a:pt x="457200" y="33771"/>
                </a:lnTo>
                <a:lnTo>
                  <a:pt x="479714" y="33771"/>
                </a:lnTo>
                <a:lnTo>
                  <a:pt x="479714" y="22514"/>
                </a:lnTo>
                <a:lnTo>
                  <a:pt x="457200" y="22514"/>
                </a:lnTo>
                <a:close/>
                <a:moveTo>
                  <a:pt x="409575" y="11257"/>
                </a:moveTo>
                <a:lnTo>
                  <a:pt x="443346" y="11257"/>
                </a:lnTo>
                <a:lnTo>
                  <a:pt x="443346" y="67541"/>
                </a:lnTo>
                <a:lnTo>
                  <a:pt x="409575" y="67541"/>
                </a:lnTo>
                <a:close/>
                <a:moveTo>
                  <a:pt x="361950" y="11257"/>
                </a:moveTo>
                <a:lnTo>
                  <a:pt x="395721" y="11257"/>
                </a:lnTo>
                <a:lnTo>
                  <a:pt x="395721" y="45027"/>
                </a:lnTo>
                <a:lnTo>
                  <a:pt x="373207" y="45027"/>
                </a:lnTo>
                <a:lnTo>
                  <a:pt x="373207" y="56284"/>
                </a:lnTo>
                <a:lnTo>
                  <a:pt x="395721" y="56284"/>
                </a:lnTo>
                <a:lnTo>
                  <a:pt x="395721" y="67541"/>
                </a:lnTo>
                <a:lnTo>
                  <a:pt x="361950" y="67541"/>
                </a:lnTo>
                <a:lnTo>
                  <a:pt x="361950" y="33771"/>
                </a:lnTo>
                <a:lnTo>
                  <a:pt x="384464" y="33771"/>
                </a:lnTo>
                <a:lnTo>
                  <a:pt x="384464" y="22514"/>
                </a:lnTo>
                <a:lnTo>
                  <a:pt x="361950" y="22514"/>
                </a:lnTo>
                <a:close/>
                <a:moveTo>
                  <a:pt x="266700" y="11257"/>
                </a:moveTo>
                <a:lnTo>
                  <a:pt x="277957" y="11257"/>
                </a:lnTo>
                <a:lnTo>
                  <a:pt x="277957" y="33771"/>
                </a:lnTo>
                <a:lnTo>
                  <a:pt x="289214" y="33771"/>
                </a:lnTo>
                <a:lnTo>
                  <a:pt x="289214" y="11257"/>
                </a:lnTo>
                <a:lnTo>
                  <a:pt x="300471" y="11257"/>
                </a:lnTo>
                <a:lnTo>
                  <a:pt x="300471" y="67541"/>
                </a:lnTo>
                <a:lnTo>
                  <a:pt x="289214" y="67541"/>
                </a:lnTo>
                <a:lnTo>
                  <a:pt x="289214" y="45027"/>
                </a:lnTo>
                <a:lnTo>
                  <a:pt x="266700" y="45027"/>
                </a:lnTo>
                <a:close/>
                <a:moveTo>
                  <a:pt x="219075" y="11257"/>
                </a:moveTo>
                <a:lnTo>
                  <a:pt x="252846" y="11257"/>
                </a:lnTo>
                <a:lnTo>
                  <a:pt x="252846" y="45027"/>
                </a:lnTo>
                <a:lnTo>
                  <a:pt x="230332" y="45027"/>
                </a:lnTo>
                <a:lnTo>
                  <a:pt x="230332" y="56284"/>
                </a:lnTo>
                <a:lnTo>
                  <a:pt x="252846" y="56284"/>
                </a:lnTo>
                <a:lnTo>
                  <a:pt x="252846" y="67541"/>
                </a:lnTo>
                <a:lnTo>
                  <a:pt x="219075" y="67541"/>
                </a:lnTo>
                <a:lnTo>
                  <a:pt x="219075" y="33771"/>
                </a:lnTo>
                <a:lnTo>
                  <a:pt x="241589" y="33771"/>
                </a:lnTo>
                <a:lnTo>
                  <a:pt x="241589" y="22514"/>
                </a:lnTo>
                <a:lnTo>
                  <a:pt x="219075" y="22514"/>
                </a:lnTo>
                <a:close/>
                <a:moveTo>
                  <a:pt x="171450" y="11257"/>
                </a:moveTo>
                <a:lnTo>
                  <a:pt x="205221" y="11257"/>
                </a:lnTo>
                <a:lnTo>
                  <a:pt x="205221" y="67541"/>
                </a:lnTo>
                <a:lnTo>
                  <a:pt x="171450" y="67541"/>
                </a:lnTo>
                <a:close/>
                <a:moveTo>
                  <a:pt x="123825" y="11257"/>
                </a:moveTo>
                <a:lnTo>
                  <a:pt x="157596" y="11257"/>
                </a:lnTo>
                <a:lnTo>
                  <a:pt x="157596" y="45027"/>
                </a:lnTo>
                <a:lnTo>
                  <a:pt x="135082" y="45027"/>
                </a:lnTo>
                <a:lnTo>
                  <a:pt x="135082" y="56284"/>
                </a:lnTo>
                <a:lnTo>
                  <a:pt x="157596" y="56284"/>
                </a:lnTo>
                <a:lnTo>
                  <a:pt x="157596" y="67541"/>
                </a:lnTo>
                <a:lnTo>
                  <a:pt x="123825" y="67541"/>
                </a:lnTo>
                <a:lnTo>
                  <a:pt x="123825" y="33771"/>
                </a:lnTo>
                <a:lnTo>
                  <a:pt x="146339" y="33771"/>
                </a:lnTo>
                <a:lnTo>
                  <a:pt x="146339" y="22514"/>
                </a:lnTo>
                <a:lnTo>
                  <a:pt x="123825" y="22514"/>
                </a:lnTo>
                <a:close/>
                <a:moveTo>
                  <a:pt x="67541" y="11257"/>
                </a:moveTo>
                <a:lnTo>
                  <a:pt x="78798" y="11257"/>
                </a:lnTo>
                <a:lnTo>
                  <a:pt x="78798" y="67541"/>
                </a:lnTo>
                <a:lnTo>
                  <a:pt x="67541" y="67541"/>
                </a:lnTo>
                <a:close/>
                <a:moveTo>
                  <a:pt x="0" y="11257"/>
                </a:moveTo>
                <a:lnTo>
                  <a:pt x="11257" y="11257"/>
                </a:lnTo>
                <a:lnTo>
                  <a:pt x="11257" y="67541"/>
                </a:lnTo>
                <a:lnTo>
                  <a:pt x="0" y="67541"/>
                </a:lnTo>
                <a:close/>
                <a:moveTo>
                  <a:pt x="11257" y="0"/>
                </a:moveTo>
                <a:lnTo>
                  <a:pt x="67541" y="0"/>
                </a:lnTo>
                <a:lnTo>
                  <a:pt x="67541" y="11257"/>
                </a:lnTo>
                <a:lnTo>
                  <a:pt x="11257" y="11257"/>
                </a:lnTo>
                <a:close/>
              </a:path>
            </a:pathLst>
          </a:cu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50000" r="50000" b="50000"/>
            </a:path>
            <a:tileRect/>
          </a:gradFill>
          <a:ln w="25400" cap="flat" cmpd="sng">
            <a:solidFill>
              <a:schemeClr val="accent2">
                <a:lumMod val="20000"/>
                <a:lumOff val="80000"/>
              </a:schemeClr>
            </a:solidFill>
            <a:prstDash val="solid"/>
            <a:bevel/>
            <a:headEnd type="oval" w="med" len="med"/>
            <a:tailEnd type="triangle" w="lg" len="lg"/>
          </a:ln>
          <a:effectLst>
            <a:innerShdw blurRad="63500" dist="50800" dir="13500000">
              <a:prstClr val="black">
                <a:alpha val="50000"/>
              </a:prstClr>
            </a:innerShdw>
          </a:effectLst>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solidFill>
                <a:prstClr val="black"/>
              </a:solidFill>
              <a:latin typeface="Aptos" panose="02110004020202020204"/>
            </a:endParaRPr>
          </a:p>
        </p:txBody>
      </p:sp>
      <p:sp>
        <p:nvSpPr>
          <p:cNvPr id="27" name="SmartIcon: 9-pointed Superstar" descr="A 9-pointed Superstar icon." title="9-pointed Superstar SmartIcon. Product ID: TDSS1SS09P0102. &#10;&#10;© 2024-2025 TENDOORS LLC. All rights reserved. Licensed for personal and commercial use. Redistribution prohibited. https://SmartIcons.net">
            <a:extLst>
              <a:ext uri="{FF2B5EF4-FFF2-40B4-BE49-F238E27FC236}">
                <a16:creationId xmlns:a16="http://schemas.microsoft.com/office/drawing/2014/main" id="{E744D641-54C2-64E0-3336-3943B47899D9}"/>
              </a:ext>
            </a:extLst>
          </p:cNvPr>
          <p:cNvSpPr>
            <a:spLocks noChangeAspect="1"/>
            <a:extLst>
              <a:ext uri="https://smarticons.net">
                <a14:tag xmlns="" xmlns:a14="http://schemas.microsoft.com/office/drawing/2010/main" name="SMARTICONPRODUCTID" val="TDSS1SS09P0102"/>
              </a:ext>
            </a:extLst>
          </p:cNvSpPr>
          <p:nvPr>
            <p:custDataLst>
              <p:tags r:id="rId4"/>
            </p:custDataLst>
          </p:nvPr>
        </p:nvSpPr>
        <p:spPr>
          <a:xfrm>
            <a:off x="2345127" y="2831736"/>
            <a:ext cx="1143000" cy="1125435"/>
          </a:xfrm>
          <a:custGeom>
            <a:avLst>
              <a:gd name="AGCZ04" fmla="val 46984"/>
              <a:gd name="XCG" fmla="val 16560"/>
            </a:avLst>
            <a:gdLst>
              <a:gd name="RY5" fmla="pin 0 AGCZ04 50000"/>
              <a:gd name="LNJ" fmla="*/ wd2 101536 100000"/>
              <a:gd name="QNJ" fmla="*/ hd2 103109 100000"/>
              <a:gd name="AFU" fmla="*/ vc 103109 100000"/>
              <a:gd name="EL0" fmla="*/ LNJ 0 100000"/>
              <a:gd name="ZXF" fmla="*/ QNJ 100000 100000"/>
              <a:gd name="L15" fmla="*/ LNJ 64278 100000"/>
              <a:gd name="VEC" fmla="*/ QNJ 76604 100000"/>
              <a:gd name="RH3" fmla="*/ LNJ 98480 100000"/>
              <a:gd name="ITW" fmla="*/ QNJ 17364 100000"/>
              <a:gd name="VJI" fmla="*/ LNJ 86602 100000"/>
              <a:gd name="F0F" fmla="*/ QNJ 50000 100000"/>
              <a:gd name="JIX" fmla="*/ LNJ 34202 100000"/>
              <a:gd name="BQB" fmla="*/ QNJ 93969 100000"/>
              <a:gd name="RL8" fmla="*/ LNJ RY5 50000"/>
              <a:gd name="BAZ" fmla="*/ QNJ RY5 50000"/>
              <a:gd name="E1Y" fmla="*/ RL8 34202 100000"/>
              <a:gd name="T0K" fmla="*/ BAZ 93969 100000"/>
              <a:gd name="H1Q" fmla="*/ RL8 86602 100000"/>
              <a:gd name="I0V" fmla="*/ BAZ 50000 100000"/>
              <a:gd name="VJM" fmla="*/ RL8 98480 100000"/>
              <a:gd name="AGT" fmla="*/ BAZ 17364 100000"/>
              <a:gd name="G3O" fmla="*/ RL8 64278 100000"/>
              <a:gd name="ARV" fmla="*/ BAZ 76604 100000"/>
              <a:gd name="B4K" fmla="*/ RL8 0 100000"/>
              <a:gd name="PQA" fmla="*/ BAZ 100000 100000"/>
              <a:gd name="ZWP" fmla="+- hc 0 EL0"/>
              <a:gd name="XXG" fmla="+- AFU 0 ZXF"/>
              <a:gd name="PSA" fmla="+- hc L15 0"/>
              <a:gd name="Z8K" fmla="+- AFU 0 VEC"/>
              <a:gd name="PKX" fmla="+- hc RH3 0"/>
              <a:gd name="VK7" fmla="+- AFU 0 ITW"/>
              <a:gd name="MKR" fmla="+- hc VJI 0"/>
              <a:gd name="J0X" fmla="+- AFU F0F 0"/>
              <a:gd name="SVM" fmla="+- hc JIX 0"/>
              <a:gd name="AD1" fmla="+- AFU BQB 0"/>
              <a:gd name="JCS" fmla="+- hc 0 JIX"/>
              <a:gd name="VSL" fmla="+- AFU BQB 0"/>
              <a:gd name="HR5" fmla="+- hc 0 VJI"/>
              <a:gd name="KME" fmla="+- AFU F0F 0"/>
              <a:gd name="B31" fmla="+- hc 0 RH3"/>
              <a:gd name="G45" fmla="+- AFU 0 ITW"/>
              <a:gd name="HND" fmla="+- hc 0 L15"/>
              <a:gd name="BFJ" fmla="+- AFU 0 VEC"/>
              <a:gd name="PHU" fmla="+- hc E1Y 0"/>
              <a:gd name="FF9" fmla="+- AFU 0 T0K"/>
              <a:gd name="LOL" fmla="+- hc H1Q 0"/>
              <a:gd name="C04" fmla="+- AFU 0 I0V"/>
              <a:gd name="QTF" fmla="+- hc VJM 0"/>
              <a:gd name="ZKD" fmla="+- AFU AGT 0"/>
              <a:gd name="KWW" fmla="+- hc G3O 0"/>
              <a:gd name="E6H" fmla="+- AFU ARV 0"/>
              <a:gd name="W1W" fmla="+- hc B4K 0"/>
              <a:gd name="RJW" fmla="+- AFU PQA 0"/>
              <a:gd name="GQ9" fmla="+- hc 0 G3O"/>
              <a:gd name="KZW" fmla="+- AFU ARV 0"/>
              <a:gd name="P3Z" fmla="+- hc 0 VJM"/>
              <a:gd name="DA5" fmla="+- AFU AGT 0"/>
              <a:gd name="ZGV" fmla="+- hc 0 H1Q"/>
              <a:gd name="ZWR" fmla="+- AFU 0 I0V"/>
              <a:gd name="N2S" fmla="+- hc 0 E1Y"/>
              <a:gd name="NBB" fmla="+- AFU 0 T0K"/>
              <a:gd name="QT6" fmla="+- AFU 0 BAZ"/>
              <a:gd name="AVB" fmla="pin 0 XCG 100000"/>
              <a:gd name="PPM" fmla="*/ LNJ AVB 100000"/>
              <a:gd name="FQC" fmla="*/ QNJ AVB 100000"/>
              <a:gd name="Z08" fmla="+- AFU 0 FQC"/>
              <a:gd name="D6Q" fmla="*/ LNJ AVB 100000"/>
              <a:gd name="I5H" fmla="+- hc 0 D6Q"/>
              <a:gd name="G3P" fmla="+- hc 0 RL8"/>
              <a:gd name="DGD" fmla="+- hc RL8 0"/>
              <a:gd name="HKS" fmla="+- AFU 0 BAZ"/>
              <a:gd name="XDS" fmla="+- AFU BAZ 0"/>
            </a:gdLst>
            <a:ahLst>
              <a:ahXY gdRefY="AGCZ04" minY="5000" maxY="46984">
                <a:pos x="N2S" y="NBB"/>
              </a:ahXY>
              <a:ahXY gdRefX="XCG" maxX="LNJ" maxY="QNJ">
                <a:pos x="I5H" y="AFU"/>
              </a:ahXY>
            </a:ahLst>
            <a:cxnLst>
              <a:cxn ang="3cd4">
                <a:pos x="ZWP" y="XXG"/>
              </a:cxn>
              <a:cxn ang="18600000">
                <a:pos x="PSA" y="Z8K"/>
              </a:cxn>
              <a:cxn ang="21000000">
                <a:pos x="PKX" y="VK7"/>
              </a:cxn>
              <a:cxn ang="1800000">
                <a:pos x="MKR" y="J0X"/>
              </a:cxn>
              <a:cxn ang="4200000">
                <a:pos x="SVM" y="AD1"/>
              </a:cxn>
              <a:cxn ang="6600000">
                <a:pos x="JCS" y="VSL"/>
              </a:cxn>
              <a:cxn ang="9000000">
                <a:pos x="HR5" y="KME"/>
              </a:cxn>
              <a:cxn ang="11400000">
                <a:pos x="B31" y="G45"/>
              </a:cxn>
              <a:cxn ang="13800000">
                <a:pos x="HND" y="BFJ"/>
              </a:cxn>
            </a:cxnLst>
            <a:rect l="G3P" t="HKS" r="DGD" b="XDS"/>
            <a:pathLst>
              <a:path>
                <a:moveTo>
                  <a:pt x="ZWP" y="XXG"/>
                </a:moveTo>
                <a:lnTo>
                  <a:pt x="PHU" y="FF9"/>
                </a:lnTo>
                <a:lnTo>
                  <a:pt x="PSA" y="Z8K"/>
                </a:lnTo>
                <a:lnTo>
                  <a:pt x="LOL" y="C04"/>
                </a:lnTo>
                <a:lnTo>
                  <a:pt x="PKX" y="VK7"/>
                </a:lnTo>
                <a:lnTo>
                  <a:pt x="QTF" y="ZKD"/>
                </a:lnTo>
                <a:lnTo>
                  <a:pt x="MKR" y="J0X"/>
                </a:lnTo>
                <a:lnTo>
                  <a:pt x="KWW" y="E6H"/>
                </a:lnTo>
                <a:lnTo>
                  <a:pt x="SVM" y="AD1"/>
                </a:lnTo>
                <a:lnTo>
                  <a:pt x="W1W" y="RJW"/>
                </a:lnTo>
                <a:lnTo>
                  <a:pt x="JCS" y="VSL"/>
                </a:lnTo>
                <a:lnTo>
                  <a:pt x="GQ9" y="KZW"/>
                </a:lnTo>
                <a:lnTo>
                  <a:pt x="HR5" y="KME"/>
                </a:lnTo>
                <a:lnTo>
                  <a:pt x="P3Z" y="DA5"/>
                </a:lnTo>
                <a:lnTo>
                  <a:pt x="B31" y="G45"/>
                </a:lnTo>
                <a:lnTo>
                  <a:pt x="ZGV" y="ZWR"/>
                </a:lnTo>
                <a:lnTo>
                  <a:pt x="HND" y="BFJ"/>
                </a:lnTo>
                <a:lnTo>
                  <a:pt x="N2S" y="NBB"/>
                </a:lnTo>
                <a:lnTo>
                  <a:pt x="ZWP" y="XXG"/>
                </a:lnTo>
                <a:close/>
                <a:moveTo>
                  <a:pt x="hc" y="Z08"/>
                </a:moveTo>
                <a:arcTo wR="PPM" hR="FQC" stAng="3cd4" swAng="21600000"/>
                <a:close/>
              </a:path>
              <a:path fill="none" stroke="0" extrusionOk="0">
                <a:moveTo>
                  <a:pt x="11257" y="67541"/>
                </a:moveTo>
                <a:lnTo>
                  <a:pt x="67541" y="67541"/>
                </a:lnTo>
                <a:lnTo>
                  <a:pt x="67541" y="78798"/>
                </a:lnTo>
                <a:lnTo>
                  <a:pt x="11257" y="78798"/>
                </a:lnTo>
                <a:close/>
                <a:moveTo>
                  <a:pt x="1840057" y="56284"/>
                </a:moveTo>
                <a:lnTo>
                  <a:pt x="1851314" y="56284"/>
                </a:lnTo>
                <a:lnTo>
                  <a:pt x="1851314" y="67541"/>
                </a:lnTo>
                <a:lnTo>
                  <a:pt x="1840057" y="67541"/>
                </a:lnTo>
                <a:close/>
                <a:moveTo>
                  <a:pt x="1104900" y="56284"/>
                </a:moveTo>
                <a:lnTo>
                  <a:pt x="1116157" y="56284"/>
                </a:lnTo>
                <a:lnTo>
                  <a:pt x="1116157" y="67541"/>
                </a:lnTo>
                <a:lnTo>
                  <a:pt x="1104900" y="67541"/>
                </a:lnTo>
                <a:close/>
                <a:moveTo>
                  <a:pt x="1803689" y="45027"/>
                </a:moveTo>
                <a:lnTo>
                  <a:pt x="1814946" y="45027"/>
                </a:lnTo>
                <a:lnTo>
                  <a:pt x="1814946" y="67541"/>
                </a:lnTo>
                <a:lnTo>
                  <a:pt x="1803689" y="67541"/>
                </a:lnTo>
                <a:close/>
                <a:moveTo>
                  <a:pt x="1613189" y="45027"/>
                </a:moveTo>
                <a:lnTo>
                  <a:pt x="1624445" y="45027"/>
                </a:lnTo>
                <a:lnTo>
                  <a:pt x="1624445" y="67541"/>
                </a:lnTo>
                <a:lnTo>
                  <a:pt x="1613189" y="67541"/>
                </a:lnTo>
                <a:close/>
                <a:moveTo>
                  <a:pt x="1327439" y="45027"/>
                </a:moveTo>
                <a:lnTo>
                  <a:pt x="1338696" y="45027"/>
                </a:lnTo>
                <a:lnTo>
                  <a:pt x="1338696" y="67541"/>
                </a:lnTo>
                <a:lnTo>
                  <a:pt x="1327439" y="67541"/>
                </a:lnTo>
                <a:close/>
                <a:moveTo>
                  <a:pt x="889289" y="45027"/>
                </a:moveTo>
                <a:lnTo>
                  <a:pt x="900546" y="45027"/>
                </a:lnTo>
                <a:lnTo>
                  <a:pt x="900546" y="67541"/>
                </a:lnTo>
                <a:lnTo>
                  <a:pt x="889289" y="67541"/>
                </a:lnTo>
                <a:close/>
                <a:moveTo>
                  <a:pt x="33771" y="45027"/>
                </a:moveTo>
                <a:lnTo>
                  <a:pt x="56284" y="45027"/>
                </a:lnTo>
                <a:lnTo>
                  <a:pt x="56284" y="56284"/>
                </a:lnTo>
                <a:lnTo>
                  <a:pt x="33771" y="56284"/>
                </a:lnTo>
                <a:close/>
                <a:moveTo>
                  <a:pt x="1394114" y="33771"/>
                </a:moveTo>
                <a:lnTo>
                  <a:pt x="1405371" y="33771"/>
                </a:lnTo>
                <a:lnTo>
                  <a:pt x="1405371" y="56284"/>
                </a:lnTo>
                <a:lnTo>
                  <a:pt x="1394114" y="56284"/>
                </a:lnTo>
                <a:close/>
                <a:moveTo>
                  <a:pt x="314325" y="33771"/>
                </a:moveTo>
                <a:lnTo>
                  <a:pt x="348096" y="33771"/>
                </a:lnTo>
                <a:lnTo>
                  <a:pt x="348096" y="45027"/>
                </a:lnTo>
                <a:lnTo>
                  <a:pt x="314325" y="45027"/>
                </a:lnTo>
                <a:close/>
                <a:moveTo>
                  <a:pt x="22514" y="33771"/>
                </a:moveTo>
                <a:lnTo>
                  <a:pt x="33771" y="33771"/>
                </a:lnTo>
                <a:lnTo>
                  <a:pt x="33771" y="45027"/>
                </a:lnTo>
                <a:lnTo>
                  <a:pt x="22514" y="45027"/>
                </a:lnTo>
                <a:close/>
                <a:moveTo>
                  <a:pt x="1946564" y="22514"/>
                </a:moveTo>
                <a:lnTo>
                  <a:pt x="1957821" y="22514"/>
                </a:lnTo>
                <a:lnTo>
                  <a:pt x="1957821" y="56284"/>
                </a:lnTo>
                <a:lnTo>
                  <a:pt x="1946564" y="56284"/>
                </a:lnTo>
                <a:close/>
                <a:moveTo>
                  <a:pt x="1152525" y="22514"/>
                </a:moveTo>
                <a:lnTo>
                  <a:pt x="1163782" y="22514"/>
                </a:lnTo>
                <a:lnTo>
                  <a:pt x="1163782" y="33771"/>
                </a:lnTo>
                <a:lnTo>
                  <a:pt x="1175039" y="33771"/>
                </a:lnTo>
                <a:lnTo>
                  <a:pt x="1175039" y="22514"/>
                </a:lnTo>
                <a:lnTo>
                  <a:pt x="1186296" y="22514"/>
                </a:lnTo>
                <a:lnTo>
                  <a:pt x="1186296" y="67541"/>
                </a:lnTo>
                <a:lnTo>
                  <a:pt x="1175039" y="67541"/>
                </a:lnTo>
                <a:lnTo>
                  <a:pt x="1175039" y="45027"/>
                </a:lnTo>
                <a:lnTo>
                  <a:pt x="1163782" y="45027"/>
                </a:lnTo>
                <a:lnTo>
                  <a:pt x="1163782" y="67541"/>
                </a:lnTo>
                <a:lnTo>
                  <a:pt x="1152525" y="67541"/>
                </a:lnTo>
                <a:close/>
                <a:moveTo>
                  <a:pt x="830407" y="22514"/>
                </a:moveTo>
                <a:lnTo>
                  <a:pt x="830407" y="56284"/>
                </a:lnTo>
                <a:lnTo>
                  <a:pt x="841664" y="56284"/>
                </a:lnTo>
                <a:lnTo>
                  <a:pt x="841664" y="22514"/>
                </a:lnTo>
                <a:close/>
                <a:moveTo>
                  <a:pt x="782782" y="22514"/>
                </a:moveTo>
                <a:lnTo>
                  <a:pt x="782782" y="56284"/>
                </a:lnTo>
                <a:lnTo>
                  <a:pt x="794039" y="56284"/>
                </a:lnTo>
                <a:lnTo>
                  <a:pt x="794039" y="22514"/>
                </a:lnTo>
                <a:close/>
                <a:moveTo>
                  <a:pt x="746414" y="22514"/>
                </a:moveTo>
                <a:lnTo>
                  <a:pt x="757671" y="22514"/>
                </a:lnTo>
                <a:lnTo>
                  <a:pt x="757671" y="56284"/>
                </a:lnTo>
                <a:lnTo>
                  <a:pt x="746414" y="56284"/>
                </a:lnTo>
                <a:close/>
                <a:moveTo>
                  <a:pt x="698789" y="22514"/>
                </a:moveTo>
                <a:lnTo>
                  <a:pt x="710046" y="22514"/>
                </a:lnTo>
                <a:lnTo>
                  <a:pt x="710046" y="67541"/>
                </a:lnTo>
                <a:lnTo>
                  <a:pt x="698789" y="67541"/>
                </a:lnTo>
                <a:close/>
                <a:moveTo>
                  <a:pt x="420832" y="22514"/>
                </a:moveTo>
                <a:lnTo>
                  <a:pt x="420832" y="56284"/>
                </a:lnTo>
                <a:lnTo>
                  <a:pt x="432089" y="56284"/>
                </a:lnTo>
                <a:lnTo>
                  <a:pt x="432089" y="22514"/>
                </a:lnTo>
                <a:close/>
                <a:moveTo>
                  <a:pt x="182707" y="22514"/>
                </a:moveTo>
                <a:lnTo>
                  <a:pt x="182707" y="56284"/>
                </a:lnTo>
                <a:lnTo>
                  <a:pt x="193964" y="56284"/>
                </a:lnTo>
                <a:lnTo>
                  <a:pt x="193964" y="22514"/>
                </a:lnTo>
                <a:close/>
                <a:moveTo>
                  <a:pt x="33771" y="22514"/>
                </a:moveTo>
                <a:lnTo>
                  <a:pt x="56284" y="22514"/>
                </a:lnTo>
                <a:lnTo>
                  <a:pt x="56284" y="33771"/>
                </a:lnTo>
                <a:lnTo>
                  <a:pt x="33771" y="33771"/>
                </a:lnTo>
                <a:close/>
                <a:moveTo>
                  <a:pt x="1924050" y="11257"/>
                </a:moveTo>
                <a:lnTo>
                  <a:pt x="1946564" y="11257"/>
                </a:lnTo>
                <a:lnTo>
                  <a:pt x="1946564" y="22514"/>
                </a:lnTo>
                <a:lnTo>
                  <a:pt x="1935307" y="22514"/>
                </a:lnTo>
                <a:lnTo>
                  <a:pt x="1935307" y="56284"/>
                </a:lnTo>
                <a:lnTo>
                  <a:pt x="1946564" y="56284"/>
                </a:lnTo>
                <a:lnTo>
                  <a:pt x="1946564" y="67541"/>
                </a:lnTo>
                <a:lnTo>
                  <a:pt x="1924050" y="67541"/>
                </a:lnTo>
                <a:close/>
                <a:moveTo>
                  <a:pt x="1876425" y="11257"/>
                </a:moveTo>
                <a:lnTo>
                  <a:pt x="1910196" y="11257"/>
                </a:lnTo>
                <a:lnTo>
                  <a:pt x="1910196" y="22514"/>
                </a:lnTo>
                <a:lnTo>
                  <a:pt x="1887682" y="22514"/>
                </a:lnTo>
                <a:lnTo>
                  <a:pt x="1887682" y="33771"/>
                </a:lnTo>
                <a:lnTo>
                  <a:pt x="1898939" y="33771"/>
                </a:lnTo>
                <a:lnTo>
                  <a:pt x="1898939" y="45027"/>
                </a:lnTo>
                <a:lnTo>
                  <a:pt x="1887682" y="45027"/>
                </a:lnTo>
                <a:lnTo>
                  <a:pt x="1887682" y="56284"/>
                </a:lnTo>
                <a:lnTo>
                  <a:pt x="1910196" y="56284"/>
                </a:lnTo>
                <a:lnTo>
                  <a:pt x="1910196" y="67541"/>
                </a:lnTo>
                <a:lnTo>
                  <a:pt x="1876425" y="67541"/>
                </a:lnTo>
                <a:close/>
                <a:moveTo>
                  <a:pt x="1851314" y="11257"/>
                </a:moveTo>
                <a:lnTo>
                  <a:pt x="1862571" y="11257"/>
                </a:lnTo>
                <a:lnTo>
                  <a:pt x="1862571" y="56284"/>
                </a:lnTo>
                <a:lnTo>
                  <a:pt x="1851314" y="56284"/>
                </a:lnTo>
                <a:close/>
                <a:moveTo>
                  <a:pt x="1828800" y="11257"/>
                </a:moveTo>
                <a:lnTo>
                  <a:pt x="1840057" y="11257"/>
                </a:lnTo>
                <a:lnTo>
                  <a:pt x="1840057" y="56284"/>
                </a:lnTo>
                <a:lnTo>
                  <a:pt x="1828800" y="56284"/>
                </a:lnTo>
                <a:close/>
                <a:moveTo>
                  <a:pt x="1781175" y="11257"/>
                </a:moveTo>
                <a:lnTo>
                  <a:pt x="1814946" y="11257"/>
                </a:lnTo>
                <a:lnTo>
                  <a:pt x="1814946" y="33771"/>
                </a:lnTo>
                <a:lnTo>
                  <a:pt x="1803689" y="33771"/>
                </a:lnTo>
                <a:lnTo>
                  <a:pt x="1803689" y="22514"/>
                </a:lnTo>
                <a:lnTo>
                  <a:pt x="1792432" y="22514"/>
                </a:lnTo>
                <a:lnTo>
                  <a:pt x="1792432" y="33771"/>
                </a:lnTo>
                <a:lnTo>
                  <a:pt x="1803689" y="33771"/>
                </a:lnTo>
                <a:lnTo>
                  <a:pt x="1803689" y="45027"/>
                </a:lnTo>
                <a:lnTo>
                  <a:pt x="1792432" y="45027"/>
                </a:lnTo>
                <a:lnTo>
                  <a:pt x="1792432" y="67541"/>
                </a:lnTo>
                <a:lnTo>
                  <a:pt x="1781175" y="67541"/>
                </a:lnTo>
                <a:close/>
                <a:moveTo>
                  <a:pt x="1733550" y="11257"/>
                </a:moveTo>
                <a:lnTo>
                  <a:pt x="1767321" y="11257"/>
                </a:lnTo>
                <a:lnTo>
                  <a:pt x="1767321" y="22514"/>
                </a:lnTo>
                <a:lnTo>
                  <a:pt x="1744807" y="22514"/>
                </a:lnTo>
                <a:lnTo>
                  <a:pt x="1744807" y="33771"/>
                </a:lnTo>
                <a:lnTo>
                  <a:pt x="1756064" y="33771"/>
                </a:lnTo>
                <a:lnTo>
                  <a:pt x="1756064" y="45027"/>
                </a:lnTo>
                <a:lnTo>
                  <a:pt x="1744807" y="45027"/>
                </a:lnTo>
                <a:lnTo>
                  <a:pt x="1744807" y="56284"/>
                </a:lnTo>
                <a:lnTo>
                  <a:pt x="1767321" y="56284"/>
                </a:lnTo>
                <a:lnTo>
                  <a:pt x="1767321" y="67541"/>
                </a:lnTo>
                <a:lnTo>
                  <a:pt x="1733550" y="67541"/>
                </a:lnTo>
                <a:close/>
                <a:moveTo>
                  <a:pt x="1685925" y="11257"/>
                </a:moveTo>
                <a:lnTo>
                  <a:pt x="1719696" y="11257"/>
                </a:lnTo>
                <a:lnTo>
                  <a:pt x="1719696" y="22514"/>
                </a:lnTo>
                <a:lnTo>
                  <a:pt x="1697182" y="22514"/>
                </a:lnTo>
                <a:lnTo>
                  <a:pt x="1697182" y="33771"/>
                </a:lnTo>
                <a:lnTo>
                  <a:pt x="1719696" y="33771"/>
                </a:lnTo>
                <a:lnTo>
                  <a:pt x="1719696" y="67541"/>
                </a:lnTo>
                <a:lnTo>
                  <a:pt x="1685925" y="67541"/>
                </a:lnTo>
                <a:lnTo>
                  <a:pt x="1685925" y="56284"/>
                </a:lnTo>
                <a:lnTo>
                  <a:pt x="1708439" y="56284"/>
                </a:lnTo>
                <a:lnTo>
                  <a:pt x="1708439" y="45027"/>
                </a:lnTo>
                <a:lnTo>
                  <a:pt x="1685925" y="45027"/>
                </a:lnTo>
                <a:close/>
                <a:moveTo>
                  <a:pt x="1638300" y="11257"/>
                </a:moveTo>
                <a:lnTo>
                  <a:pt x="1672071" y="11257"/>
                </a:lnTo>
                <a:lnTo>
                  <a:pt x="1672071" y="22514"/>
                </a:lnTo>
                <a:lnTo>
                  <a:pt x="1649557" y="22514"/>
                </a:lnTo>
                <a:lnTo>
                  <a:pt x="1649557" y="33771"/>
                </a:lnTo>
                <a:lnTo>
                  <a:pt x="1660814" y="33771"/>
                </a:lnTo>
                <a:lnTo>
                  <a:pt x="1660814" y="45027"/>
                </a:lnTo>
                <a:lnTo>
                  <a:pt x="1649557" y="45027"/>
                </a:lnTo>
                <a:lnTo>
                  <a:pt x="1649557" y="56284"/>
                </a:lnTo>
                <a:lnTo>
                  <a:pt x="1672071" y="56284"/>
                </a:lnTo>
                <a:lnTo>
                  <a:pt x="1672071" y="67541"/>
                </a:lnTo>
                <a:lnTo>
                  <a:pt x="1638300" y="67541"/>
                </a:lnTo>
                <a:close/>
                <a:moveTo>
                  <a:pt x="1590675" y="11257"/>
                </a:moveTo>
                <a:lnTo>
                  <a:pt x="1624445" y="11257"/>
                </a:lnTo>
                <a:lnTo>
                  <a:pt x="1624445" y="33771"/>
                </a:lnTo>
                <a:lnTo>
                  <a:pt x="1613189" y="33771"/>
                </a:lnTo>
                <a:lnTo>
                  <a:pt x="1613189" y="22514"/>
                </a:lnTo>
                <a:lnTo>
                  <a:pt x="1601932" y="22514"/>
                </a:lnTo>
                <a:lnTo>
                  <a:pt x="1601932" y="33771"/>
                </a:lnTo>
                <a:lnTo>
                  <a:pt x="1613189" y="33771"/>
                </a:lnTo>
                <a:lnTo>
                  <a:pt x="1613189" y="45027"/>
                </a:lnTo>
                <a:lnTo>
                  <a:pt x="1601932" y="45027"/>
                </a:lnTo>
                <a:lnTo>
                  <a:pt x="1601932" y="67541"/>
                </a:lnTo>
                <a:lnTo>
                  <a:pt x="1590675" y="67541"/>
                </a:lnTo>
                <a:close/>
                <a:moveTo>
                  <a:pt x="1514475" y="11257"/>
                </a:moveTo>
                <a:lnTo>
                  <a:pt x="1548246" y="11257"/>
                </a:lnTo>
                <a:lnTo>
                  <a:pt x="1548246" y="22514"/>
                </a:lnTo>
                <a:lnTo>
                  <a:pt x="1525732" y="22514"/>
                </a:lnTo>
                <a:lnTo>
                  <a:pt x="1525732" y="33771"/>
                </a:lnTo>
                <a:lnTo>
                  <a:pt x="1548246" y="33771"/>
                </a:lnTo>
                <a:lnTo>
                  <a:pt x="1548246" y="67541"/>
                </a:lnTo>
                <a:lnTo>
                  <a:pt x="1514475" y="67541"/>
                </a:lnTo>
                <a:lnTo>
                  <a:pt x="1514475" y="56284"/>
                </a:lnTo>
                <a:lnTo>
                  <a:pt x="1536989" y="56284"/>
                </a:lnTo>
                <a:lnTo>
                  <a:pt x="1536989" y="45027"/>
                </a:lnTo>
                <a:lnTo>
                  <a:pt x="1514475" y="45027"/>
                </a:lnTo>
                <a:close/>
                <a:moveTo>
                  <a:pt x="1466850" y="11257"/>
                </a:moveTo>
                <a:lnTo>
                  <a:pt x="1500620" y="11257"/>
                </a:lnTo>
                <a:lnTo>
                  <a:pt x="1500620" y="22514"/>
                </a:lnTo>
                <a:lnTo>
                  <a:pt x="1489364" y="22514"/>
                </a:lnTo>
                <a:lnTo>
                  <a:pt x="1489364" y="67541"/>
                </a:lnTo>
                <a:lnTo>
                  <a:pt x="1478107" y="67541"/>
                </a:lnTo>
                <a:lnTo>
                  <a:pt x="1478107" y="22514"/>
                </a:lnTo>
                <a:lnTo>
                  <a:pt x="1466850" y="22514"/>
                </a:lnTo>
                <a:close/>
                <a:moveTo>
                  <a:pt x="1419225" y="11257"/>
                </a:moveTo>
                <a:lnTo>
                  <a:pt x="1430482" y="11257"/>
                </a:lnTo>
                <a:lnTo>
                  <a:pt x="1430482" y="33771"/>
                </a:lnTo>
                <a:lnTo>
                  <a:pt x="1441739" y="33771"/>
                </a:lnTo>
                <a:lnTo>
                  <a:pt x="1441739" y="11257"/>
                </a:lnTo>
                <a:lnTo>
                  <a:pt x="1452996" y="11257"/>
                </a:lnTo>
                <a:lnTo>
                  <a:pt x="1452996" y="67541"/>
                </a:lnTo>
                <a:lnTo>
                  <a:pt x="1441739" y="67541"/>
                </a:lnTo>
                <a:lnTo>
                  <a:pt x="1441739" y="45027"/>
                </a:lnTo>
                <a:lnTo>
                  <a:pt x="1430482" y="45027"/>
                </a:lnTo>
                <a:lnTo>
                  <a:pt x="1430482" y="67541"/>
                </a:lnTo>
                <a:lnTo>
                  <a:pt x="1419225" y="67541"/>
                </a:lnTo>
                <a:close/>
                <a:moveTo>
                  <a:pt x="1371600" y="11257"/>
                </a:moveTo>
                <a:lnTo>
                  <a:pt x="1405371" y="11257"/>
                </a:lnTo>
                <a:lnTo>
                  <a:pt x="1405371" y="22514"/>
                </a:lnTo>
                <a:lnTo>
                  <a:pt x="1382857" y="22514"/>
                </a:lnTo>
                <a:lnTo>
                  <a:pt x="1382857" y="56284"/>
                </a:lnTo>
                <a:lnTo>
                  <a:pt x="1394114" y="56284"/>
                </a:lnTo>
                <a:lnTo>
                  <a:pt x="1394114" y="67541"/>
                </a:lnTo>
                <a:lnTo>
                  <a:pt x="1371600" y="67541"/>
                </a:lnTo>
                <a:close/>
                <a:moveTo>
                  <a:pt x="1352550" y="11257"/>
                </a:moveTo>
                <a:lnTo>
                  <a:pt x="1363807" y="11257"/>
                </a:lnTo>
                <a:lnTo>
                  <a:pt x="1363807" y="67541"/>
                </a:lnTo>
                <a:lnTo>
                  <a:pt x="1352550" y="67541"/>
                </a:lnTo>
                <a:close/>
                <a:moveTo>
                  <a:pt x="1304925" y="11257"/>
                </a:moveTo>
                <a:lnTo>
                  <a:pt x="1338696" y="11257"/>
                </a:lnTo>
                <a:lnTo>
                  <a:pt x="1338696" y="33771"/>
                </a:lnTo>
                <a:lnTo>
                  <a:pt x="1327439" y="33771"/>
                </a:lnTo>
                <a:lnTo>
                  <a:pt x="1327439" y="22514"/>
                </a:lnTo>
                <a:lnTo>
                  <a:pt x="1316182" y="22514"/>
                </a:lnTo>
                <a:lnTo>
                  <a:pt x="1316182" y="33771"/>
                </a:lnTo>
                <a:lnTo>
                  <a:pt x="1327439" y="33771"/>
                </a:lnTo>
                <a:lnTo>
                  <a:pt x="1327439" y="45027"/>
                </a:lnTo>
                <a:lnTo>
                  <a:pt x="1316182" y="45027"/>
                </a:lnTo>
                <a:lnTo>
                  <a:pt x="1316182" y="67541"/>
                </a:lnTo>
                <a:lnTo>
                  <a:pt x="1304925" y="67541"/>
                </a:lnTo>
                <a:close/>
                <a:moveTo>
                  <a:pt x="1238250" y="11257"/>
                </a:moveTo>
                <a:lnTo>
                  <a:pt x="1249507" y="11257"/>
                </a:lnTo>
                <a:lnTo>
                  <a:pt x="1249507" y="56284"/>
                </a:lnTo>
                <a:lnTo>
                  <a:pt x="1260764" y="56284"/>
                </a:lnTo>
                <a:lnTo>
                  <a:pt x="1260764" y="67541"/>
                </a:lnTo>
                <a:lnTo>
                  <a:pt x="1238250" y="67541"/>
                </a:lnTo>
                <a:close/>
                <a:moveTo>
                  <a:pt x="1200150" y="11257"/>
                </a:moveTo>
                <a:lnTo>
                  <a:pt x="1211407" y="11257"/>
                </a:lnTo>
                <a:lnTo>
                  <a:pt x="1211407" y="56284"/>
                </a:lnTo>
                <a:lnTo>
                  <a:pt x="1222664" y="56284"/>
                </a:lnTo>
                <a:lnTo>
                  <a:pt x="1222664" y="67541"/>
                </a:lnTo>
                <a:lnTo>
                  <a:pt x="1200150" y="67541"/>
                </a:lnTo>
                <a:close/>
                <a:moveTo>
                  <a:pt x="1163782" y="11257"/>
                </a:moveTo>
                <a:lnTo>
                  <a:pt x="1175039" y="11257"/>
                </a:lnTo>
                <a:lnTo>
                  <a:pt x="1175039" y="22514"/>
                </a:lnTo>
                <a:lnTo>
                  <a:pt x="1163782" y="22514"/>
                </a:lnTo>
                <a:close/>
                <a:moveTo>
                  <a:pt x="1066800" y="11257"/>
                </a:moveTo>
                <a:lnTo>
                  <a:pt x="1089314" y="11257"/>
                </a:lnTo>
                <a:lnTo>
                  <a:pt x="1089314" y="22514"/>
                </a:lnTo>
                <a:lnTo>
                  <a:pt x="1078057" y="22514"/>
                </a:lnTo>
                <a:lnTo>
                  <a:pt x="1078057" y="56284"/>
                </a:lnTo>
                <a:lnTo>
                  <a:pt x="1089314" y="56284"/>
                </a:lnTo>
                <a:lnTo>
                  <a:pt x="1089314" y="67541"/>
                </a:lnTo>
                <a:lnTo>
                  <a:pt x="1066800" y="67541"/>
                </a:lnTo>
                <a:close/>
                <a:moveTo>
                  <a:pt x="1028700" y="11257"/>
                </a:moveTo>
                <a:lnTo>
                  <a:pt x="1039957" y="11257"/>
                </a:lnTo>
                <a:lnTo>
                  <a:pt x="1039957" y="56284"/>
                </a:lnTo>
                <a:lnTo>
                  <a:pt x="1051214" y="56284"/>
                </a:lnTo>
                <a:lnTo>
                  <a:pt x="1051214" y="67541"/>
                </a:lnTo>
                <a:lnTo>
                  <a:pt x="1028700" y="67541"/>
                </a:lnTo>
                <a:close/>
                <a:moveTo>
                  <a:pt x="990600" y="11257"/>
                </a:moveTo>
                <a:lnTo>
                  <a:pt x="1001857" y="11257"/>
                </a:lnTo>
                <a:lnTo>
                  <a:pt x="1001857" y="56284"/>
                </a:lnTo>
                <a:lnTo>
                  <a:pt x="1013114" y="56284"/>
                </a:lnTo>
                <a:lnTo>
                  <a:pt x="1013114" y="67541"/>
                </a:lnTo>
                <a:lnTo>
                  <a:pt x="990600" y="67541"/>
                </a:lnTo>
                <a:close/>
                <a:moveTo>
                  <a:pt x="914400" y="11257"/>
                </a:moveTo>
                <a:lnTo>
                  <a:pt x="948171" y="11257"/>
                </a:lnTo>
                <a:lnTo>
                  <a:pt x="948171" y="22514"/>
                </a:lnTo>
                <a:lnTo>
                  <a:pt x="925657" y="22514"/>
                </a:lnTo>
                <a:lnTo>
                  <a:pt x="925657" y="33771"/>
                </a:lnTo>
                <a:lnTo>
                  <a:pt x="948171" y="33771"/>
                </a:lnTo>
                <a:lnTo>
                  <a:pt x="948171" y="67541"/>
                </a:lnTo>
                <a:lnTo>
                  <a:pt x="914400" y="67541"/>
                </a:lnTo>
                <a:lnTo>
                  <a:pt x="914400" y="56284"/>
                </a:lnTo>
                <a:lnTo>
                  <a:pt x="936914" y="56284"/>
                </a:lnTo>
                <a:lnTo>
                  <a:pt x="936914" y="45027"/>
                </a:lnTo>
                <a:lnTo>
                  <a:pt x="914400" y="45027"/>
                </a:lnTo>
                <a:close/>
                <a:moveTo>
                  <a:pt x="866775" y="11257"/>
                </a:moveTo>
                <a:lnTo>
                  <a:pt x="900546" y="11257"/>
                </a:lnTo>
                <a:lnTo>
                  <a:pt x="900546" y="33771"/>
                </a:lnTo>
                <a:lnTo>
                  <a:pt x="889289" y="33771"/>
                </a:lnTo>
                <a:lnTo>
                  <a:pt x="889289" y="22514"/>
                </a:lnTo>
                <a:lnTo>
                  <a:pt x="878032" y="22514"/>
                </a:lnTo>
                <a:lnTo>
                  <a:pt x="878032" y="33771"/>
                </a:lnTo>
                <a:lnTo>
                  <a:pt x="889289" y="33771"/>
                </a:lnTo>
                <a:lnTo>
                  <a:pt x="889289" y="45027"/>
                </a:lnTo>
                <a:lnTo>
                  <a:pt x="878032" y="45027"/>
                </a:lnTo>
                <a:lnTo>
                  <a:pt x="878032" y="67541"/>
                </a:lnTo>
                <a:lnTo>
                  <a:pt x="866775" y="67541"/>
                </a:lnTo>
                <a:close/>
                <a:moveTo>
                  <a:pt x="819150" y="11257"/>
                </a:moveTo>
                <a:lnTo>
                  <a:pt x="852921" y="11257"/>
                </a:lnTo>
                <a:lnTo>
                  <a:pt x="852921" y="67541"/>
                </a:lnTo>
                <a:lnTo>
                  <a:pt x="819150" y="67541"/>
                </a:lnTo>
                <a:close/>
                <a:moveTo>
                  <a:pt x="771525" y="11257"/>
                </a:moveTo>
                <a:lnTo>
                  <a:pt x="805296" y="11257"/>
                </a:lnTo>
                <a:lnTo>
                  <a:pt x="805296" y="67541"/>
                </a:lnTo>
                <a:lnTo>
                  <a:pt x="771525" y="67541"/>
                </a:lnTo>
                <a:close/>
                <a:moveTo>
                  <a:pt x="723900" y="11257"/>
                </a:moveTo>
                <a:lnTo>
                  <a:pt x="746414" y="11257"/>
                </a:lnTo>
                <a:lnTo>
                  <a:pt x="746414" y="22514"/>
                </a:lnTo>
                <a:lnTo>
                  <a:pt x="735157" y="22514"/>
                </a:lnTo>
                <a:lnTo>
                  <a:pt x="735157" y="56284"/>
                </a:lnTo>
                <a:lnTo>
                  <a:pt x="746414" y="56284"/>
                </a:lnTo>
                <a:lnTo>
                  <a:pt x="746414" y="67541"/>
                </a:lnTo>
                <a:lnTo>
                  <a:pt x="723900" y="67541"/>
                </a:lnTo>
                <a:close/>
                <a:moveTo>
                  <a:pt x="676275" y="11257"/>
                </a:moveTo>
                <a:lnTo>
                  <a:pt x="698789" y="11257"/>
                </a:lnTo>
                <a:lnTo>
                  <a:pt x="698789" y="22514"/>
                </a:lnTo>
                <a:lnTo>
                  <a:pt x="687532" y="22514"/>
                </a:lnTo>
                <a:lnTo>
                  <a:pt x="687532" y="67541"/>
                </a:lnTo>
                <a:lnTo>
                  <a:pt x="676275" y="67541"/>
                </a:lnTo>
                <a:close/>
                <a:moveTo>
                  <a:pt x="628650" y="11257"/>
                </a:moveTo>
                <a:lnTo>
                  <a:pt x="662421" y="11257"/>
                </a:lnTo>
                <a:lnTo>
                  <a:pt x="662421" y="22514"/>
                </a:lnTo>
                <a:lnTo>
                  <a:pt x="639907" y="22514"/>
                </a:lnTo>
                <a:lnTo>
                  <a:pt x="639907" y="33771"/>
                </a:lnTo>
                <a:lnTo>
                  <a:pt x="651164" y="33771"/>
                </a:lnTo>
                <a:lnTo>
                  <a:pt x="651164" y="45027"/>
                </a:lnTo>
                <a:lnTo>
                  <a:pt x="639907" y="45027"/>
                </a:lnTo>
                <a:lnTo>
                  <a:pt x="639907" y="56284"/>
                </a:lnTo>
                <a:lnTo>
                  <a:pt x="662421" y="56284"/>
                </a:lnTo>
                <a:lnTo>
                  <a:pt x="662421" y="67541"/>
                </a:lnTo>
                <a:lnTo>
                  <a:pt x="628650" y="67541"/>
                </a:lnTo>
                <a:close/>
                <a:moveTo>
                  <a:pt x="581025" y="11257"/>
                </a:moveTo>
                <a:lnTo>
                  <a:pt x="614796" y="11257"/>
                </a:lnTo>
                <a:lnTo>
                  <a:pt x="614796" y="22514"/>
                </a:lnTo>
                <a:lnTo>
                  <a:pt x="603539" y="22514"/>
                </a:lnTo>
                <a:lnTo>
                  <a:pt x="603539" y="67541"/>
                </a:lnTo>
                <a:lnTo>
                  <a:pt x="592282" y="67541"/>
                </a:lnTo>
                <a:lnTo>
                  <a:pt x="592282" y="22514"/>
                </a:lnTo>
                <a:lnTo>
                  <a:pt x="581025" y="22514"/>
                </a:lnTo>
                <a:close/>
                <a:moveTo>
                  <a:pt x="504825" y="11257"/>
                </a:moveTo>
                <a:lnTo>
                  <a:pt x="538596" y="11257"/>
                </a:lnTo>
                <a:lnTo>
                  <a:pt x="538596" y="22514"/>
                </a:lnTo>
                <a:lnTo>
                  <a:pt x="516082" y="22514"/>
                </a:lnTo>
                <a:lnTo>
                  <a:pt x="516082" y="33771"/>
                </a:lnTo>
                <a:lnTo>
                  <a:pt x="538596" y="33771"/>
                </a:lnTo>
                <a:lnTo>
                  <a:pt x="538596" y="67541"/>
                </a:lnTo>
                <a:lnTo>
                  <a:pt x="504825" y="67541"/>
                </a:lnTo>
                <a:lnTo>
                  <a:pt x="504825" y="56284"/>
                </a:lnTo>
                <a:lnTo>
                  <a:pt x="527339" y="56284"/>
                </a:lnTo>
                <a:lnTo>
                  <a:pt x="527339" y="45027"/>
                </a:lnTo>
                <a:lnTo>
                  <a:pt x="504825" y="45027"/>
                </a:lnTo>
                <a:close/>
                <a:moveTo>
                  <a:pt x="457200" y="11257"/>
                </a:moveTo>
                <a:lnTo>
                  <a:pt x="490971" y="11257"/>
                </a:lnTo>
                <a:lnTo>
                  <a:pt x="490971" y="45027"/>
                </a:lnTo>
                <a:lnTo>
                  <a:pt x="468457" y="45027"/>
                </a:lnTo>
                <a:lnTo>
                  <a:pt x="468457" y="56284"/>
                </a:lnTo>
                <a:lnTo>
                  <a:pt x="490971" y="56284"/>
                </a:lnTo>
                <a:lnTo>
                  <a:pt x="490971" y="67541"/>
                </a:lnTo>
                <a:lnTo>
                  <a:pt x="457200" y="67541"/>
                </a:lnTo>
                <a:lnTo>
                  <a:pt x="457200" y="33771"/>
                </a:lnTo>
                <a:lnTo>
                  <a:pt x="479714" y="33771"/>
                </a:lnTo>
                <a:lnTo>
                  <a:pt x="479714" y="22514"/>
                </a:lnTo>
                <a:lnTo>
                  <a:pt x="457200" y="22514"/>
                </a:lnTo>
                <a:close/>
                <a:moveTo>
                  <a:pt x="409575" y="11257"/>
                </a:moveTo>
                <a:lnTo>
                  <a:pt x="443346" y="11257"/>
                </a:lnTo>
                <a:lnTo>
                  <a:pt x="443346" y="67541"/>
                </a:lnTo>
                <a:lnTo>
                  <a:pt x="409575" y="67541"/>
                </a:lnTo>
                <a:close/>
                <a:moveTo>
                  <a:pt x="361950" y="11257"/>
                </a:moveTo>
                <a:lnTo>
                  <a:pt x="395721" y="11257"/>
                </a:lnTo>
                <a:lnTo>
                  <a:pt x="395721" y="45027"/>
                </a:lnTo>
                <a:lnTo>
                  <a:pt x="373207" y="45027"/>
                </a:lnTo>
                <a:lnTo>
                  <a:pt x="373207" y="56284"/>
                </a:lnTo>
                <a:lnTo>
                  <a:pt x="395721" y="56284"/>
                </a:lnTo>
                <a:lnTo>
                  <a:pt x="395721" y="67541"/>
                </a:lnTo>
                <a:lnTo>
                  <a:pt x="361950" y="67541"/>
                </a:lnTo>
                <a:lnTo>
                  <a:pt x="361950" y="33771"/>
                </a:lnTo>
                <a:lnTo>
                  <a:pt x="384464" y="33771"/>
                </a:lnTo>
                <a:lnTo>
                  <a:pt x="384464" y="22514"/>
                </a:lnTo>
                <a:lnTo>
                  <a:pt x="361950" y="22514"/>
                </a:lnTo>
                <a:close/>
                <a:moveTo>
                  <a:pt x="266700" y="11257"/>
                </a:moveTo>
                <a:lnTo>
                  <a:pt x="277957" y="11257"/>
                </a:lnTo>
                <a:lnTo>
                  <a:pt x="277957" y="33771"/>
                </a:lnTo>
                <a:lnTo>
                  <a:pt x="289214" y="33771"/>
                </a:lnTo>
                <a:lnTo>
                  <a:pt x="289214" y="11257"/>
                </a:lnTo>
                <a:lnTo>
                  <a:pt x="300471" y="11257"/>
                </a:lnTo>
                <a:lnTo>
                  <a:pt x="300471" y="67541"/>
                </a:lnTo>
                <a:lnTo>
                  <a:pt x="289214" y="67541"/>
                </a:lnTo>
                <a:lnTo>
                  <a:pt x="289214" y="45027"/>
                </a:lnTo>
                <a:lnTo>
                  <a:pt x="266700" y="45027"/>
                </a:lnTo>
                <a:close/>
                <a:moveTo>
                  <a:pt x="219075" y="11257"/>
                </a:moveTo>
                <a:lnTo>
                  <a:pt x="252846" y="11257"/>
                </a:lnTo>
                <a:lnTo>
                  <a:pt x="252846" y="45027"/>
                </a:lnTo>
                <a:lnTo>
                  <a:pt x="230332" y="45027"/>
                </a:lnTo>
                <a:lnTo>
                  <a:pt x="230332" y="56284"/>
                </a:lnTo>
                <a:lnTo>
                  <a:pt x="252846" y="56284"/>
                </a:lnTo>
                <a:lnTo>
                  <a:pt x="252846" y="67541"/>
                </a:lnTo>
                <a:lnTo>
                  <a:pt x="219075" y="67541"/>
                </a:lnTo>
                <a:lnTo>
                  <a:pt x="219075" y="33771"/>
                </a:lnTo>
                <a:lnTo>
                  <a:pt x="241589" y="33771"/>
                </a:lnTo>
                <a:lnTo>
                  <a:pt x="241589" y="22514"/>
                </a:lnTo>
                <a:lnTo>
                  <a:pt x="219075" y="22514"/>
                </a:lnTo>
                <a:close/>
                <a:moveTo>
                  <a:pt x="171450" y="11257"/>
                </a:moveTo>
                <a:lnTo>
                  <a:pt x="205221" y="11257"/>
                </a:lnTo>
                <a:lnTo>
                  <a:pt x="205221" y="67541"/>
                </a:lnTo>
                <a:lnTo>
                  <a:pt x="171450" y="67541"/>
                </a:lnTo>
                <a:close/>
                <a:moveTo>
                  <a:pt x="123825" y="11257"/>
                </a:moveTo>
                <a:lnTo>
                  <a:pt x="157596" y="11257"/>
                </a:lnTo>
                <a:lnTo>
                  <a:pt x="157596" y="45027"/>
                </a:lnTo>
                <a:lnTo>
                  <a:pt x="135082" y="45027"/>
                </a:lnTo>
                <a:lnTo>
                  <a:pt x="135082" y="56284"/>
                </a:lnTo>
                <a:lnTo>
                  <a:pt x="157596" y="56284"/>
                </a:lnTo>
                <a:lnTo>
                  <a:pt x="157596" y="67541"/>
                </a:lnTo>
                <a:lnTo>
                  <a:pt x="123825" y="67541"/>
                </a:lnTo>
                <a:lnTo>
                  <a:pt x="123825" y="33771"/>
                </a:lnTo>
                <a:lnTo>
                  <a:pt x="146339" y="33771"/>
                </a:lnTo>
                <a:lnTo>
                  <a:pt x="146339" y="22514"/>
                </a:lnTo>
                <a:lnTo>
                  <a:pt x="123825" y="22514"/>
                </a:lnTo>
                <a:close/>
                <a:moveTo>
                  <a:pt x="67541" y="11257"/>
                </a:moveTo>
                <a:lnTo>
                  <a:pt x="78798" y="11257"/>
                </a:lnTo>
                <a:lnTo>
                  <a:pt x="78798" y="67541"/>
                </a:lnTo>
                <a:lnTo>
                  <a:pt x="67541" y="67541"/>
                </a:lnTo>
                <a:close/>
                <a:moveTo>
                  <a:pt x="0" y="11257"/>
                </a:moveTo>
                <a:lnTo>
                  <a:pt x="11257" y="11257"/>
                </a:lnTo>
                <a:lnTo>
                  <a:pt x="11257" y="67541"/>
                </a:lnTo>
                <a:lnTo>
                  <a:pt x="0" y="67541"/>
                </a:lnTo>
                <a:close/>
                <a:moveTo>
                  <a:pt x="11257" y="0"/>
                </a:moveTo>
                <a:lnTo>
                  <a:pt x="67541" y="0"/>
                </a:lnTo>
                <a:lnTo>
                  <a:pt x="67541" y="11257"/>
                </a:lnTo>
                <a:lnTo>
                  <a:pt x="11257" y="11257"/>
                </a:lnTo>
                <a:close/>
              </a:path>
            </a:pathLst>
          </a:custGeom>
          <a:gradFill>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gradFill>
          <a:ln w="19050" cap="rnd">
            <a:solidFill>
              <a:schemeClr val="accent5">
                <a:lumMod val="40000"/>
                <a:lumOff val="60000"/>
              </a:schemeClr>
            </a:solidFill>
            <a:prstDash val="solid"/>
            <a:round/>
            <a:headEnd type="oval" w="med" len="med"/>
            <a:tailEnd type="triangle" w="lg" len="lg"/>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solidFill>
                <a:prstClr val="black"/>
              </a:solidFill>
              <a:latin typeface="Aptos" panose="02110004020202020204"/>
            </a:endParaRPr>
          </a:p>
        </p:txBody>
      </p:sp>
      <p:sp>
        <p:nvSpPr>
          <p:cNvPr id="32" name="SmartIcon: 9-pointed Superstar" descr="A 9-pointed Superstar icon." title="9-pointed Superstar SmartIcon. Product ID: TDSS1SS09P0102. &#10;&#10;© 2024-2025 TENDOORS LLC. All rights reserved. Licensed for personal and commercial use. Redistribution prohibited. https://SmartIcons.net">
            <a:extLst>
              <a:ext uri="{FF2B5EF4-FFF2-40B4-BE49-F238E27FC236}">
                <a16:creationId xmlns:a16="http://schemas.microsoft.com/office/drawing/2014/main" id="{E475DBC4-2E58-A17D-23C9-5A3043B8C362}"/>
              </a:ext>
            </a:extLst>
          </p:cNvPr>
          <p:cNvSpPr>
            <a:spLocks noChangeAspect="1"/>
            <a:extLst>
              <a:ext uri="https://smarticons.net">
                <a14:tag xmlns="" xmlns:a14="http://schemas.microsoft.com/office/drawing/2010/main" name="SMARTICONPRODUCTID" val="TDSS1SS09P0102"/>
              </a:ext>
            </a:extLst>
          </p:cNvSpPr>
          <p:nvPr>
            <p:custDataLst>
              <p:tags r:id="rId5"/>
            </p:custDataLst>
          </p:nvPr>
        </p:nvSpPr>
        <p:spPr>
          <a:xfrm>
            <a:off x="10435563" y="2831736"/>
            <a:ext cx="1143000" cy="1125435"/>
          </a:xfrm>
          <a:custGeom>
            <a:avLst>
              <a:gd name="AGCZ04" fmla="val 29904"/>
              <a:gd name="XCG" fmla="val 100000"/>
            </a:avLst>
            <a:gdLst>
              <a:gd name="RY5" fmla="pin 0 AGCZ04 50000"/>
              <a:gd name="LNJ" fmla="*/ wd2 101536 100000"/>
              <a:gd name="QNJ" fmla="*/ hd2 103109 100000"/>
              <a:gd name="AFU" fmla="*/ vc 103109 100000"/>
              <a:gd name="EL0" fmla="*/ LNJ 0 100000"/>
              <a:gd name="ZXF" fmla="*/ QNJ 100000 100000"/>
              <a:gd name="L15" fmla="*/ LNJ 64278 100000"/>
              <a:gd name="VEC" fmla="*/ QNJ 76604 100000"/>
              <a:gd name="RH3" fmla="*/ LNJ 98480 100000"/>
              <a:gd name="ITW" fmla="*/ QNJ 17364 100000"/>
              <a:gd name="VJI" fmla="*/ LNJ 86602 100000"/>
              <a:gd name="F0F" fmla="*/ QNJ 50000 100000"/>
              <a:gd name="JIX" fmla="*/ LNJ 34202 100000"/>
              <a:gd name="BQB" fmla="*/ QNJ 93969 100000"/>
              <a:gd name="RL8" fmla="*/ LNJ RY5 50000"/>
              <a:gd name="BAZ" fmla="*/ QNJ RY5 50000"/>
              <a:gd name="E1Y" fmla="*/ RL8 34202 100000"/>
              <a:gd name="T0K" fmla="*/ BAZ 93969 100000"/>
              <a:gd name="H1Q" fmla="*/ RL8 86602 100000"/>
              <a:gd name="I0V" fmla="*/ BAZ 50000 100000"/>
              <a:gd name="VJM" fmla="*/ RL8 98480 100000"/>
              <a:gd name="AGT" fmla="*/ BAZ 17364 100000"/>
              <a:gd name="G3O" fmla="*/ RL8 64278 100000"/>
              <a:gd name="ARV" fmla="*/ BAZ 76604 100000"/>
              <a:gd name="B4K" fmla="*/ RL8 0 100000"/>
              <a:gd name="PQA" fmla="*/ BAZ 100000 100000"/>
              <a:gd name="ZWP" fmla="+- hc 0 EL0"/>
              <a:gd name="XXG" fmla="+- AFU 0 ZXF"/>
              <a:gd name="PSA" fmla="+- hc L15 0"/>
              <a:gd name="Z8K" fmla="+- AFU 0 VEC"/>
              <a:gd name="PKX" fmla="+- hc RH3 0"/>
              <a:gd name="VK7" fmla="+- AFU 0 ITW"/>
              <a:gd name="MKR" fmla="+- hc VJI 0"/>
              <a:gd name="J0X" fmla="+- AFU F0F 0"/>
              <a:gd name="SVM" fmla="+- hc JIX 0"/>
              <a:gd name="AD1" fmla="+- AFU BQB 0"/>
              <a:gd name="JCS" fmla="+- hc 0 JIX"/>
              <a:gd name="VSL" fmla="+- AFU BQB 0"/>
              <a:gd name="HR5" fmla="+- hc 0 VJI"/>
              <a:gd name="KME" fmla="+- AFU F0F 0"/>
              <a:gd name="B31" fmla="+- hc 0 RH3"/>
              <a:gd name="G45" fmla="+- AFU 0 ITW"/>
              <a:gd name="HND" fmla="+- hc 0 L15"/>
              <a:gd name="BFJ" fmla="+- AFU 0 VEC"/>
              <a:gd name="PHU" fmla="+- hc E1Y 0"/>
              <a:gd name="FF9" fmla="+- AFU 0 T0K"/>
              <a:gd name="LOL" fmla="+- hc H1Q 0"/>
              <a:gd name="C04" fmla="+- AFU 0 I0V"/>
              <a:gd name="QTF" fmla="+- hc VJM 0"/>
              <a:gd name="ZKD" fmla="+- AFU AGT 0"/>
              <a:gd name="KWW" fmla="+- hc G3O 0"/>
              <a:gd name="E6H" fmla="+- AFU ARV 0"/>
              <a:gd name="W1W" fmla="+- hc B4K 0"/>
              <a:gd name="RJW" fmla="+- AFU PQA 0"/>
              <a:gd name="GQ9" fmla="+- hc 0 G3O"/>
              <a:gd name="KZW" fmla="+- AFU ARV 0"/>
              <a:gd name="P3Z" fmla="+- hc 0 VJM"/>
              <a:gd name="DA5" fmla="+- AFU AGT 0"/>
              <a:gd name="ZGV" fmla="+- hc 0 H1Q"/>
              <a:gd name="ZWR" fmla="+- AFU 0 I0V"/>
              <a:gd name="N2S" fmla="+- hc 0 E1Y"/>
              <a:gd name="NBB" fmla="+- AFU 0 T0K"/>
              <a:gd name="QT6" fmla="+- AFU 0 BAZ"/>
              <a:gd name="AVB" fmla="pin 0 XCG 100000"/>
              <a:gd name="PPM" fmla="*/ LNJ AVB 100000"/>
              <a:gd name="FQC" fmla="*/ QNJ AVB 100000"/>
              <a:gd name="Z08" fmla="+- AFU 0 FQC"/>
              <a:gd name="D6Q" fmla="*/ LNJ AVB 100000"/>
              <a:gd name="I5H" fmla="+- hc 0 D6Q"/>
              <a:gd name="G3P" fmla="+- hc 0 RL8"/>
              <a:gd name="DGD" fmla="+- hc RL8 0"/>
              <a:gd name="HKS" fmla="+- AFU 0 BAZ"/>
              <a:gd name="XDS" fmla="+- AFU BAZ 0"/>
            </a:gdLst>
            <a:ahLst>
              <a:ahXY gdRefY="AGCZ04" minY="5000" maxY="46984">
                <a:pos x="N2S" y="NBB"/>
              </a:ahXY>
              <a:ahXY gdRefX="XCG" maxX="LNJ" maxY="QNJ">
                <a:pos x="I5H" y="AFU"/>
              </a:ahXY>
            </a:ahLst>
            <a:cxnLst>
              <a:cxn ang="3cd4">
                <a:pos x="ZWP" y="XXG"/>
              </a:cxn>
              <a:cxn ang="18600000">
                <a:pos x="PSA" y="Z8K"/>
              </a:cxn>
              <a:cxn ang="21000000">
                <a:pos x="PKX" y="VK7"/>
              </a:cxn>
              <a:cxn ang="1800000">
                <a:pos x="MKR" y="J0X"/>
              </a:cxn>
              <a:cxn ang="4200000">
                <a:pos x="SVM" y="AD1"/>
              </a:cxn>
              <a:cxn ang="6600000">
                <a:pos x="JCS" y="VSL"/>
              </a:cxn>
              <a:cxn ang="9000000">
                <a:pos x="HR5" y="KME"/>
              </a:cxn>
              <a:cxn ang="11400000">
                <a:pos x="B31" y="G45"/>
              </a:cxn>
              <a:cxn ang="13800000">
                <a:pos x="HND" y="BFJ"/>
              </a:cxn>
            </a:cxnLst>
            <a:rect l="G3P" t="HKS" r="DGD" b="XDS"/>
            <a:pathLst>
              <a:path>
                <a:moveTo>
                  <a:pt x="ZWP" y="XXG"/>
                </a:moveTo>
                <a:lnTo>
                  <a:pt x="PHU" y="FF9"/>
                </a:lnTo>
                <a:lnTo>
                  <a:pt x="PSA" y="Z8K"/>
                </a:lnTo>
                <a:lnTo>
                  <a:pt x="LOL" y="C04"/>
                </a:lnTo>
                <a:lnTo>
                  <a:pt x="PKX" y="VK7"/>
                </a:lnTo>
                <a:lnTo>
                  <a:pt x="QTF" y="ZKD"/>
                </a:lnTo>
                <a:lnTo>
                  <a:pt x="MKR" y="J0X"/>
                </a:lnTo>
                <a:lnTo>
                  <a:pt x="KWW" y="E6H"/>
                </a:lnTo>
                <a:lnTo>
                  <a:pt x="SVM" y="AD1"/>
                </a:lnTo>
                <a:lnTo>
                  <a:pt x="W1W" y="RJW"/>
                </a:lnTo>
                <a:lnTo>
                  <a:pt x="JCS" y="VSL"/>
                </a:lnTo>
                <a:lnTo>
                  <a:pt x="GQ9" y="KZW"/>
                </a:lnTo>
                <a:lnTo>
                  <a:pt x="HR5" y="KME"/>
                </a:lnTo>
                <a:lnTo>
                  <a:pt x="P3Z" y="DA5"/>
                </a:lnTo>
                <a:lnTo>
                  <a:pt x="B31" y="G45"/>
                </a:lnTo>
                <a:lnTo>
                  <a:pt x="ZGV" y="ZWR"/>
                </a:lnTo>
                <a:lnTo>
                  <a:pt x="HND" y="BFJ"/>
                </a:lnTo>
                <a:lnTo>
                  <a:pt x="N2S" y="NBB"/>
                </a:lnTo>
                <a:lnTo>
                  <a:pt x="ZWP" y="XXG"/>
                </a:lnTo>
                <a:close/>
                <a:moveTo>
                  <a:pt x="hc" y="Z08"/>
                </a:moveTo>
                <a:arcTo wR="PPM" hR="FQC" stAng="3cd4" swAng="21600000"/>
                <a:close/>
              </a:path>
              <a:path fill="none" stroke="0" extrusionOk="0">
                <a:moveTo>
                  <a:pt x="11257" y="67541"/>
                </a:moveTo>
                <a:lnTo>
                  <a:pt x="67541" y="67541"/>
                </a:lnTo>
                <a:lnTo>
                  <a:pt x="67541" y="78798"/>
                </a:lnTo>
                <a:lnTo>
                  <a:pt x="11257" y="78798"/>
                </a:lnTo>
                <a:close/>
                <a:moveTo>
                  <a:pt x="1840057" y="56284"/>
                </a:moveTo>
                <a:lnTo>
                  <a:pt x="1851314" y="56284"/>
                </a:lnTo>
                <a:lnTo>
                  <a:pt x="1851314" y="67541"/>
                </a:lnTo>
                <a:lnTo>
                  <a:pt x="1840057" y="67541"/>
                </a:lnTo>
                <a:close/>
                <a:moveTo>
                  <a:pt x="1104900" y="56284"/>
                </a:moveTo>
                <a:lnTo>
                  <a:pt x="1116157" y="56284"/>
                </a:lnTo>
                <a:lnTo>
                  <a:pt x="1116157" y="67541"/>
                </a:lnTo>
                <a:lnTo>
                  <a:pt x="1104900" y="67541"/>
                </a:lnTo>
                <a:close/>
                <a:moveTo>
                  <a:pt x="1803689" y="45027"/>
                </a:moveTo>
                <a:lnTo>
                  <a:pt x="1814946" y="45027"/>
                </a:lnTo>
                <a:lnTo>
                  <a:pt x="1814946" y="67541"/>
                </a:lnTo>
                <a:lnTo>
                  <a:pt x="1803689" y="67541"/>
                </a:lnTo>
                <a:close/>
                <a:moveTo>
                  <a:pt x="1613189" y="45027"/>
                </a:moveTo>
                <a:lnTo>
                  <a:pt x="1624445" y="45027"/>
                </a:lnTo>
                <a:lnTo>
                  <a:pt x="1624445" y="67541"/>
                </a:lnTo>
                <a:lnTo>
                  <a:pt x="1613189" y="67541"/>
                </a:lnTo>
                <a:close/>
                <a:moveTo>
                  <a:pt x="1327439" y="45027"/>
                </a:moveTo>
                <a:lnTo>
                  <a:pt x="1338696" y="45027"/>
                </a:lnTo>
                <a:lnTo>
                  <a:pt x="1338696" y="67541"/>
                </a:lnTo>
                <a:lnTo>
                  <a:pt x="1327439" y="67541"/>
                </a:lnTo>
                <a:close/>
                <a:moveTo>
                  <a:pt x="889289" y="45027"/>
                </a:moveTo>
                <a:lnTo>
                  <a:pt x="900546" y="45027"/>
                </a:lnTo>
                <a:lnTo>
                  <a:pt x="900546" y="67541"/>
                </a:lnTo>
                <a:lnTo>
                  <a:pt x="889289" y="67541"/>
                </a:lnTo>
                <a:close/>
                <a:moveTo>
                  <a:pt x="33771" y="45027"/>
                </a:moveTo>
                <a:lnTo>
                  <a:pt x="56284" y="45027"/>
                </a:lnTo>
                <a:lnTo>
                  <a:pt x="56284" y="56284"/>
                </a:lnTo>
                <a:lnTo>
                  <a:pt x="33771" y="56284"/>
                </a:lnTo>
                <a:close/>
                <a:moveTo>
                  <a:pt x="1394114" y="33771"/>
                </a:moveTo>
                <a:lnTo>
                  <a:pt x="1405371" y="33771"/>
                </a:lnTo>
                <a:lnTo>
                  <a:pt x="1405371" y="56284"/>
                </a:lnTo>
                <a:lnTo>
                  <a:pt x="1394114" y="56284"/>
                </a:lnTo>
                <a:close/>
                <a:moveTo>
                  <a:pt x="314325" y="33771"/>
                </a:moveTo>
                <a:lnTo>
                  <a:pt x="348096" y="33771"/>
                </a:lnTo>
                <a:lnTo>
                  <a:pt x="348096" y="45027"/>
                </a:lnTo>
                <a:lnTo>
                  <a:pt x="314325" y="45027"/>
                </a:lnTo>
                <a:close/>
                <a:moveTo>
                  <a:pt x="22514" y="33771"/>
                </a:moveTo>
                <a:lnTo>
                  <a:pt x="33771" y="33771"/>
                </a:lnTo>
                <a:lnTo>
                  <a:pt x="33771" y="45027"/>
                </a:lnTo>
                <a:lnTo>
                  <a:pt x="22514" y="45027"/>
                </a:lnTo>
                <a:close/>
                <a:moveTo>
                  <a:pt x="1946564" y="22514"/>
                </a:moveTo>
                <a:lnTo>
                  <a:pt x="1957821" y="22514"/>
                </a:lnTo>
                <a:lnTo>
                  <a:pt x="1957821" y="56284"/>
                </a:lnTo>
                <a:lnTo>
                  <a:pt x="1946564" y="56284"/>
                </a:lnTo>
                <a:close/>
                <a:moveTo>
                  <a:pt x="1152525" y="22514"/>
                </a:moveTo>
                <a:lnTo>
                  <a:pt x="1163782" y="22514"/>
                </a:lnTo>
                <a:lnTo>
                  <a:pt x="1163782" y="33771"/>
                </a:lnTo>
                <a:lnTo>
                  <a:pt x="1175039" y="33771"/>
                </a:lnTo>
                <a:lnTo>
                  <a:pt x="1175039" y="22514"/>
                </a:lnTo>
                <a:lnTo>
                  <a:pt x="1186296" y="22514"/>
                </a:lnTo>
                <a:lnTo>
                  <a:pt x="1186296" y="67541"/>
                </a:lnTo>
                <a:lnTo>
                  <a:pt x="1175039" y="67541"/>
                </a:lnTo>
                <a:lnTo>
                  <a:pt x="1175039" y="45027"/>
                </a:lnTo>
                <a:lnTo>
                  <a:pt x="1163782" y="45027"/>
                </a:lnTo>
                <a:lnTo>
                  <a:pt x="1163782" y="67541"/>
                </a:lnTo>
                <a:lnTo>
                  <a:pt x="1152525" y="67541"/>
                </a:lnTo>
                <a:close/>
                <a:moveTo>
                  <a:pt x="830407" y="22514"/>
                </a:moveTo>
                <a:lnTo>
                  <a:pt x="830407" y="56284"/>
                </a:lnTo>
                <a:lnTo>
                  <a:pt x="841664" y="56284"/>
                </a:lnTo>
                <a:lnTo>
                  <a:pt x="841664" y="22514"/>
                </a:lnTo>
                <a:close/>
                <a:moveTo>
                  <a:pt x="782782" y="22514"/>
                </a:moveTo>
                <a:lnTo>
                  <a:pt x="782782" y="56284"/>
                </a:lnTo>
                <a:lnTo>
                  <a:pt x="794039" y="56284"/>
                </a:lnTo>
                <a:lnTo>
                  <a:pt x="794039" y="22514"/>
                </a:lnTo>
                <a:close/>
                <a:moveTo>
                  <a:pt x="746414" y="22514"/>
                </a:moveTo>
                <a:lnTo>
                  <a:pt x="757671" y="22514"/>
                </a:lnTo>
                <a:lnTo>
                  <a:pt x="757671" y="56284"/>
                </a:lnTo>
                <a:lnTo>
                  <a:pt x="746414" y="56284"/>
                </a:lnTo>
                <a:close/>
                <a:moveTo>
                  <a:pt x="698789" y="22514"/>
                </a:moveTo>
                <a:lnTo>
                  <a:pt x="710046" y="22514"/>
                </a:lnTo>
                <a:lnTo>
                  <a:pt x="710046" y="67541"/>
                </a:lnTo>
                <a:lnTo>
                  <a:pt x="698789" y="67541"/>
                </a:lnTo>
                <a:close/>
                <a:moveTo>
                  <a:pt x="420832" y="22514"/>
                </a:moveTo>
                <a:lnTo>
                  <a:pt x="420832" y="56284"/>
                </a:lnTo>
                <a:lnTo>
                  <a:pt x="432089" y="56284"/>
                </a:lnTo>
                <a:lnTo>
                  <a:pt x="432089" y="22514"/>
                </a:lnTo>
                <a:close/>
                <a:moveTo>
                  <a:pt x="182707" y="22514"/>
                </a:moveTo>
                <a:lnTo>
                  <a:pt x="182707" y="56284"/>
                </a:lnTo>
                <a:lnTo>
                  <a:pt x="193964" y="56284"/>
                </a:lnTo>
                <a:lnTo>
                  <a:pt x="193964" y="22514"/>
                </a:lnTo>
                <a:close/>
                <a:moveTo>
                  <a:pt x="33771" y="22514"/>
                </a:moveTo>
                <a:lnTo>
                  <a:pt x="56284" y="22514"/>
                </a:lnTo>
                <a:lnTo>
                  <a:pt x="56284" y="33771"/>
                </a:lnTo>
                <a:lnTo>
                  <a:pt x="33771" y="33771"/>
                </a:lnTo>
                <a:close/>
                <a:moveTo>
                  <a:pt x="1924050" y="11257"/>
                </a:moveTo>
                <a:lnTo>
                  <a:pt x="1946564" y="11257"/>
                </a:lnTo>
                <a:lnTo>
                  <a:pt x="1946564" y="22514"/>
                </a:lnTo>
                <a:lnTo>
                  <a:pt x="1935307" y="22514"/>
                </a:lnTo>
                <a:lnTo>
                  <a:pt x="1935307" y="56284"/>
                </a:lnTo>
                <a:lnTo>
                  <a:pt x="1946564" y="56284"/>
                </a:lnTo>
                <a:lnTo>
                  <a:pt x="1946564" y="67541"/>
                </a:lnTo>
                <a:lnTo>
                  <a:pt x="1924050" y="67541"/>
                </a:lnTo>
                <a:close/>
                <a:moveTo>
                  <a:pt x="1876425" y="11257"/>
                </a:moveTo>
                <a:lnTo>
                  <a:pt x="1910196" y="11257"/>
                </a:lnTo>
                <a:lnTo>
                  <a:pt x="1910196" y="22514"/>
                </a:lnTo>
                <a:lnTo>
                  <a:pt x="1887682" y="22514"/>
                </a:lnTo>
                <a:lnTo>
                  <a:pt x="1887682" y="33771"/>
                </a:lnTo>
                <a:lnTo>
                  <a:pt x="1898939" y="33771"/>
                </a:lnTo>
                <a:lnTo>
                  <a:pt x="1898939" y="45027"/>
                </a:lnTo>
                <a:lnTo>
                  <a:pt x="1887682" y="45027"/>
                </a:lnTo>
                <a:lnTo>
                  <a:pt x="1887682" y="56284"/>
                </a:lnTo>
                <a:lnTo>
                  <a:pt x="1910196" y="56284"/>
                </a:lnTo>
                <a:lnTo>
                  <a:pt x="1910196" y="67541"/>
                </a:lnTo>
                <a:lnTo>
                  <a:pt x="1876425" y="67541"/>
                </a:lnTo>
                <a:close/>
                <a:moveTo>
                  <a:pt x="1851314" y="11257"/>
                </a:moveTo>
                <a:lnTo>
                  <a:pt x="1862571" y="11257"/>
                </a:lnTo>
                <a:lnTo>
                  <a:pt x="1862571" y="56284"/>
                </a:lnTo>
                <a:lnTo>
                  <a:pt x="1851314" y="56284"/>
                </a:lnTo>
                <a:close/>
                <a:moveTo>
                  <a:pt x="1828800" y="11257"/>
                </a:moveTo>
                <a:lnTo>
                  <a:pt x="1840057" y="11257"/>
                </a:lnTo>
                <a:lnTo>
                  <a:pt x="1840057" y="56284"/>
                </a:lnTo>
                <a:lnTo>
                  <a:pt x="1828800" y="56284"/>
                </a:lnTo>
                <a:close/>
                <a:moveTo>
                  <a:pt x="1781175" y="11257"/>
                </a:moveTo>
                <a:lnTo>
                  <a:pt x="1814946" y="11257"/>
                </a:lnTo>
                <a:lnTo>
                  <a:pt x="1814946" y="33771"/>
                </a:lnTo>
                <a:lnTo>
                  <a:pt x="1803689" y="33771"/>
                </a:lnTo>
                <a:lnTo>
                  <a:pt x="1803689" y="22514"/>
                </a:lnTo>
                <a:lnTo>
                  <a:pt x="1792432" y="22514"/>
                </a:lnTo>
                <a:lnTo>
                  <a:pt x="1792432" y="33771"/>
                </a:lnTo>
                <a:lnTo>
                  <a:pt x="1803689" y="33771"/>
                </a:lnTo>
                <a:lnTo>
                  <a:pt x="1803689" y="45027"/>
                </a:lnTo>
                <a:lnTo>
                  <a:pt x="1792432" y="45027"/>
                </a:lnTo>
                <a:lnTo>
                  <a:pt x="1792432" y="67541"/>
                </a:lnTo>
                <a:lnTo>
                  <a:pt x="1781175" y="67541"/>
                </a:lnTo>
                <a:close/>
                <a:moveTo>
                  <a:pt x="1733550" y="11257"/>
                </a:moveTo>
                <a:lnTo>
                  <a:pt x="1767321" y="11257"/>
                </a:lnTo>
                <a:lnTo>
                  <a:pt x="1767321" y="22514"/>
                </a:lnTo>
                <a:lnTo>
                  <a:pt x="1744807" y="22514"/>
                </a:lnTo>
                <a:lnTo>
                  <a:pt x="1744807" y="33771"/>
                </a:lnTo>
                <a:lnTo>
                  <a:pt x="1756064" y="33771"/>
                </a:lnTo>
                <a:lnTo>
                  <a:pt x="1756064" y="45027"/>
                </a:lnTo>
                <a:lnTo>
                  <a:pt x="1744807" y="45027"/>
                </a:lnTo>
                <a:lnTo>
                  <a:pt x="1744807" y="56284"/>
                </a:lnTo>
                <a:lnTo>
                  <a:pt x="1767321" y="56284"/>
                </a:lnTo>
                <a:lnTo>
                  <a:pt x="1767321" y="67541"/>
                </a:lnTo>
                <a:lnTo>
                  <a:pt x="1733550" y="67541"/>
                </a:lnTo>
                <a:close/>
                <a:moveTo>
                  <a:pt x="1685925" y="11257"/>
                </a:moveTo>
                <a:lnTo>
                  <a:pt x="1719696" y="11257"/>
                </a:lnTo>
                <a:lnTo>
                  <a:pt x="1719696" y="22514"/>
                </a:lnTo>
                <a:lnTo>
                  <a:pt x="1697182" y="22514"/>
                </a:lnTo>
                <a:lnTo>
                  <a:pt x="1697182" y="33771"/>
                </a:lnTo>
                <a:lnTo>
                  <a:pt x="1719696" y="33771"/>
                </a:lnTo>
                <a:lnTo>
                  <a:pt x="1719696" y="67541"/>
                </a:lnTo>
                <a:lnTo>
                  <a:pt x="1685925" y="67541"/>
                </a:lnTo>
                <a:lnTo>
                  <a:pt x="1685925" y="56284"/>
                </a:lnTo>
                <a:lnTo>
                  <a:pt x="1708439" y="56284"/>
                </a:lnTo>
                <a:lnTo>
                  <a:pt x="1708439" y="45027"/>
                </a:lnTo>
                <a:lnTo>
                  <a:pt x="1685925" y="45027"/>
                </a:lnTo>
                <a:close/>
                <a:moveTo>
                  <a:pt x="1638300" y="11257"/>
                </a:moveTo>
                <a:lnTo>
                  <a:pt x="1672071" y="11257"/>
                </a:lnTo>
                <a:lnTo>
                  <a:pt x="1672071" y="22514"/>
                </a:lnTo>
                <a:lnTo>
                  <a:pt x="1649557" y="22514"/>
                </a:lnTo>
                <a:lnTo>
                  <a:pt x="1649557" y="33771"/>
                </a:lnTo>
                <a:lnTo>
                  <a:pt x="1660814" y="33771"/>
                </a:lnTo>
                <a:lnTo>
                  <a:pt x="1660814" y="45027"/>
                </a:lnTo>
                <a:lnTo>
                  <a:pt x="1649557" y="45027"/>
                </a:lnTo>
                <a:lnTo>
                  <a:pt x="1649557" y="56284"/>
                </a:lnTo>
                <a:lnTo>
                  <a:pt x="1672071" y="56284"/>
                </a:lnTo>
                <a:lnTo>
                  <a:pt x="1672071" y="67541"/>
                </a:lnTo>
                <a:lnTo>
                  <a:pt x="1638300" y="67541"/>
                </a:lnTo>
                <a:close/>
                <a:moveTo>
                  <a:pt x="1590675" y="11257"/>
                </a:moveTo>
                <a:lnTo>
                  <a:pt x="1624445" y="11257"/>
                </a:lnTo>
                <a:lnTo>
                  <a:pt x="1624445" y="33771"/>
                </a:lnTo>
                <a:lnTo>
                  <a:pt x="1613189" y="33771"/>
                </a:lnTo>
                <a:lnTo>
                  <a:pt x="1613189" y="22514"/>
                </a:lnTo>
                <a:lnTo>
                  <a:pt x="1601932" y="22514"/>
                </a:lnTo>
                <a:lnTo>
                  <a:pt x="1601932" y="33771"/>
                </a:lnTo>
                <a:lnTo>
                  <a:pt x="1613189" y="33771"/>
                </a:lnTo>
                <a:lnTo>
                  <a:pt x="1613189" y="45027"/>
                </a:lnTo>
                <a:lnTo>
                  <a:pt x="1601932" y="45027"/>
                </a:lnTo>
                <a:lnTo>
                  <a:pt x="1601932" y="67541"/>
                </a:lnTo>
                <a:lnTo>
                  <a:pt x="1590675" y="67541"/>
                </a:lnTo>
                <a:close/>
                <a:moveTo>
                  <a:pt x="1514475" y="11257"/>
                </a:moveTo>
                <a:lnTo>
                  <a:pt x="1548246" y="11257"/>
                </a:lnTo>
                <a:lnTo>
                  <a:pt x="1548246" y="22514"/>
                </a:lnTo>
                <a:lnTo>
                  <a:pt x="1525732" y="22514"/>
                </a:lnTo>
                <a:lnTo>
                  <a:pt x="1525732" y="33771"/>
                </a:lnTo>
                <a:lnTo>
                  <a:pt x="1548246" y="33771"/>
                </a:lnTo>
                <a:lnTo>
                  <a:pt x="1548246" y="67541"/>
                </a:lnTo>
                <a:lnTo>
                  <a:pt x="1514475" y="67541"/>
                </a:lnTo>
                <a:lnTo>
                  <a:pt x="1514475" y="56284"/>
                </a:lnTo>
                <a:lnTo>
                  <a:pt x="1536989" y="56284"/>
                </a:lnTo>
                <a:lnTo>
                  <a:pt x="1536989" y="45027"/>
                </a:lnTo>
                <a:lnTo>
                  <a:pt x="1514475" y="45027"/>
                </a:lnTo>
                <a:close/>
                <a:moveTo>
                  <a:pt x="1466850" y="11257"/>
                </a:moveTo>
                <a:lnTo>
                  <a:pt x="1500620" y="11257"/>
                </a:lnTo>
                <a:lnTo>
                  <a:pt x="1500620" y="22514"/>
                </a:lnTo>
                <a:lnTo>
                  <a:pt x="1489364" y="22514"/>
                </a:lnTo>
                <a:lnTo>
                  <a:pt x="1489364" y="67541"/>
                </a:lnTo>
                <a:lnTo>
                  <a:pt x="1478107" y="67541"/>
                </a:lnTo>
                <a:lnTo>
                  <a:pt x="1478107" y="22514"/>
                </a:lnTo>
                <a:lnTo>
                  <a:pt x="1466850" y="22514"/>
                </a:lnTo>
                <a:close/>
                <a:moveTo>
                  <a:pt x="1419225" y="11257"/>
                </a:moveTo>
                <a:lnTo>
                  <a:pt x="1430482" y="11257"/>
                </a:lnTo>
                <a:lnTo>
                  <a:pt x="1430482" y="33771"/>
                </a:lnTo>
                <a:lnTo>
                  <a:pt x="1441739" y="33771"/>
                </a:lnTo>
                <a:lnTo>
                  <a:pt x="1441739" y="11257"/>
                </a:lnTo>
                <a:lnTo>
                  <a:pt x="1452996" y="11257"/>
                </a:lnTo>
                <a:lnTo>
                  <a:pt x="1452996" y="67541"/>
                </a:lnTo>
                <a:lnTo>
                  <a:pt x="1441739" y="67541"/>
                </a:lnTo>
                <a:lnTo>
                  <a:pt x="1441739" y="45027"/>
                </a:lnTo>
                <a:lnTo>
                  <a:pt x="1430482" y="45027"/>
                </a:lnTo>
                <a:lnTo>
                  <a:pt x="1430482" y="67541"/>
                </a:lnTo>
                <a:lnTo>
                  <a:pt x="1419225" y="67541"/>
                </a:lnTo>
                <a:close/>
                <a:moveTo>
                  <a:pt x="1371600" y="11257"/>
                </a:moveTo>
                <a:lnTo>
                  <a:pt x="1405371" y="11257"/>
                </a:lnTo>
                <a:lnTo>
                  <a:pt x="1405371" y="22514"/>
                </a:lnTo>
                <a:lnTo>
                  <a:pt x="1382857" y="22514"/>
                </a:lnTo>
                <a:lnTo>
                  <a:pt x="1382857" y="56284"/>
                </a:lnTo>
                <a:lnTo>
                  <a:pt x="1394114" y="56284"/>
                </a:lnTo>
                <a:lnTo>
                  <a:pt x="1394114" y="67541"/>
                </a:lnTo>
                <a:lnTo>
                  <a:pt x="1371600" y="67541"/>
                </a:lnTo>
                <a:close/>
                <a:moveTo>
                  <a:pt x="1352550" y="11257"/>
                </a:moveTo>
                <a:lnTo>
                  <a:pt x="1363807" y="11257"/>
                </a:lnTo>
                <a:lnTo>
                  <a:pt x="1363807" y="67541"/>
                </a:lnTo>
                <a:lnTo>
                  <a:pt x="1352550" y="67541"/>
                </a:lnTo>
                <a:close/>
                <a:moveTo>
                  <a:pt x="1304925" y="11257"/>
                </a:moveTo>
                <a:lnTo>
                  <a:pt x="1338696" y="11257"/>
                </a:lnTo>
                <a:lnTo>
                  <a:pt x="1338696" y="33771"/>
                </a:lnTo>
                <a:lnTo>
                  <a:pt x="1327439" y="33771"/>
                </a:lnTo>
                <a:lnTo>
                  <a:pt x="1327439" y="22514"/>
                </a:lnTo>
                <a:lnTo>
                  <a:pt x="1316182" y="22514"/>
                </a:lnTo>
                <a:lnTo>
                  <a:pt x="1316182" y="33771"/>
                </a:lnTo>
                <a:lnTo>
                  <a:pt x="1327439" y="33771"/>
                </a:lnTo>
                <a:lnTo>
                  <a:pt x="1327439" y="45027"/>
                </a:lnTo>
                <a:lnTo>
                  <a:pt x="1316182" y="45027"/>
                </a:lnTo>
                <a:lnTo>
                  <a:pt x="1316182" y="67541"/>
                </a:lnTo>
                <a:lnTo>
                  <a:pt x="1304925" y="67541"/>
                </a:lnTo>
                <a:close/>
                <a:moveTo>
                  <a:pt x="1238250" y="11257"/>
                </a:moveTo>
                <a:lnTo>
                  <a:pt x="1249507" y="11257"/>
                </a:lnTo>
                <a:lnTo>
                  <a:pt x="1249507" y="56284"/>
                </a:lnTo>
                <a:lnTo>
                  <a:pt x="1260764" y="56284"/>
                </a:lnTo>
                <a:lnTo>
                  <a:pt x="1260764" y="67541"/>
                </a:lnTo>
                <a:lnTo>
                  <a:pt x="1238250" y="67541"/>
                </a:lnTo>
                <a:close/>
                <a:moveTo>
                  <a:pt x="1200150" y="11257"/>
                </a:moveTo>
                <a:lnTo>
                  <a:pt x="1211407" y="11257"/>
                </a:lnTo>
                <a:lnTo>
                  <a:pt x="1211407" y="56284"/>
                </a:lnTo>
                <a:lnTo>
                  <a:pt x="1222664" y="56284"/>
                </a:lnTo>
                <a:lnTo>
                  <a:pt x="1222664" y="67541"/>
                </a:lnTo>
                <a:lnTo>
                  <a:pt x="1200150" y="67541"/>
                </a:lnTo>
                <a:close/>
                <a:moveTo>
                  <a:pt x="1163782" y="11257"/>
                </a:moveTo>
                <a:lnTo>
                  <a:pt x="1175039" y="11257"/>
                </a:lnTo>
                <a:lnTo>
                  <a:pt x="1175039" y="22514"/>
                </a:lnTo>
                <a:lnTo>
                  <a:pt x="1163782" y="22514"/>
                </a:lnTo>
                <a:close/>
                <a:moveTo>
                  <a:pt x="1066800" y="11257"/>
                </a:moveTo>
                <a:lnTo>
                  <a:pt x="1089314" y="11257"/>
                </a:lnTo>
                <a:lnTo>
                  <a:pt x="1089314" y="22514"/>
                </a:lnTo>
                <a:lnTo>
                  <a:pt x="1078057" y="22514"/>
                </a:lnTo>
                <a:lnTo>
                  <a:pt x="1078057" y="56284"/>
                </a:lnTo>
                <a:lnTo>
                  <a:pt x="1089314" y="56284"/>
                </a:lnTo>
                <a:lnTo>
                  <a:pt x="1089314" y="67541"/>
                </a:lnTo>
                <a:lnTo>
                  <a:pt x="1066800" y="67541"/>
                </a:lnTo>
                <a:close/>
                <a:moveTo>
                  <a:pt x="1028700" y="11257"/>
                </a:moveTo>
                <a:lnTo>
                  <a:pt x="1039957" y="11257"/>
                </a:lnTo>
                <a:lnTo>
                  <a:pt x="1039957" y="56284"/>
                </a:lnTo>
                <a:lnTo>
                  <a:pt x="1051214" y="56284"/>
                </a:lnTo>
                <a:lnTo>
                  <a:pt x="1051214" y="67541"/>
                </a:lnTo>
                <a:lnTo>
                  <a:pt x="1028700" y="67541"/>
                </a:lnTo>
                <a:close/>
                <a:moveTo>
                  <a:pt x="990600" y="11257"/>
                </a:moveTo>
                <a:lnTo>
                  <a:pt x="1001857" y="11257"/>
                </a:lnTo>
                <a:lnTo>
                  <a:pt x="1001857" y="56284"/>
                </a:lnTo>
                <a:lnTo>
                  <a:pt x="1013114" y="56284"/>
                </a:lnTo>
                <a:lnTo>
                  <a:pt x="1013114" y="67541"/>
                </a:lnTo>
                <a:lnTo>
                  <a:pt x="990600" y="67541"/>
                </a:lnTo>
                <a:close/>
                <a:moveTo>
                  <a:pt x="914400" y="11257"/>
                </a:moveTo>
                <a:lnTo>
                  <a:pt x="948171" y="11257"/>
                </a:lnTo>
                <a:lnTo>
                  <a:pt x="948171" y="22514"/>
                </a:lnTo>
                <a:lnTo>
                  <a:pt x="925657" y="22514"/>
                </a:lnTo>
                <a:lnTo>
                  <a:pt x="925657" y="33771"/>
                </a:lnTo>
                <a:lnTo>
                  <a:pt x="948171" y="33771"/>
                </a:lnTo>
                <a:lnTo>
                  <a:pt x="948171" y="67541"/>
                </a:lnTo>
                <a:lnTo>
                  <a:pt x="914400" y="67541"/>
                </a:lnTo>
                <a:lnTo>
                  <a:pt x="914400" y="56284"/>
                </a:lnTo>
                <a:lnTo>
                  <a:pt x="936914" y="56284"/>
                </a:lnTo>
                <a:lnTo>
                  <a:pt x="936914" y="45027"/>
                </a:lnTo>
                <a:lnTo>
                  <a:pt x="914400" y="45027"/>
                </a:lnTo>
                <a:close/>
                <a:moveTo>
                  <a:pt x="866775" y="11257"/>
                </a:moveTo>
                <a:lnTo>
                  <a:pt x="900546" y="11257"/>
                </a:lnTo>
                <a:lnTo>
                  <a:pt x="900546" y="33771"/>
                </a:lnTo>
                <a:lnTo>
                  <a:pt x="889289" y="33771"/>
                </a:lnTo>
                <a:lnTo>
                  <a:pt x="889289" y="22514"/>
                </a:lnTo>
                <a:lnTo>
                  <a:pt x="878032" y="22514"/>
                </a:lnTo>
                <a:lnTo>
                  <a:pt x="878032" y="33771"/>
                </a:lnTo>
                <a:lnTo>
                  <a:pt x="889289" y="33771"/>
                </a:lnTo>
                <a:lnTo>
                  <a:pt x="889289" y="45027"/>
                </a:lnTo>
                <a:lnTo>
                  <a:pt x="878032" y="45027"/>
                </a:lnTo>
                <a:lnTo>
                  <a:pt x="878032" y="67541"/>
                </a:lnTo>
                <a:lnTo>
                  <a:pt x="866775" y="67541"/>
                </a:lnTo>
                <a:close/>
                <a:moveTo>
                  <a:pt x="819150" y="11257"/>
                </a:moveTo>
                <a:lnTo>
                  <a:pt x="852921" y="11257"/>
                </a:lnTo>
                <a:lnTo>
                  <a:pt x="852921" y="67541"/>
                </a:lnTo>
                <a:lnTo>
                  <a:pt x="819150" y="67541"/>
                </a:lnTo>
                <a:close/>
                <a:moveTo>
                  <a:pt x="771525" y="11257"/>
                </a:moveTo>
                <a:lnTo>
                  <a:pt x="805296" y="11257"/>
                </a:lnTo>
                <a:lnTo>
                  <a:pt x="805296" y="67541"/>
                </a:lnTo>
                <a:lnTo>
                  <a:pt x="771525" y="67541"/>
                </a:lnTo>
                <a:close/>
                <a:moveTo>
                  <a:pt x="723900" y="11257"/>
                </a:moveTo>
                <a:lnTo>
                  <a:pt x="746414" y="11257"/>
                </a:lnTo>
                <a:lnTo>
                  <a:pt x="746414" y="22514"/>
                </a:lnTo>
                <a:lnTo>
                  <a:pt x="735157" y="22514"/>
                </a:lnTo>
                <a:lnTo>
                  <a:pt x="735157" y="56284"/>
                </a:lnTo>
                <a:lnTo>
                  <a:pt x="746414" y="56284"/>
                </a:lnTo>
                <a:lnTo>
                  <a:pt x="746414" y="67541"/>
                </a:lnTo>
                <a:lnTo>
                  <a:pt x="723900" y="67541"/>
                </a:lnTo>
                <a:close/>
                <a:moveTo>
                  <a:pt x="676275" y="11257"/>
                </a:moveTo>
                <a:lnTo>
                  <a:pt x="698789" y="11257"/>
                </a:lnTo>
                <a:lnTo>
                  <a:pt x="698789" y="22514"/>
                </a:lnTo>
                <a:lnTo>
                  <a:pt x="687532" y="22514"/>
                </a:lnTo>
                <a:lnTo>
                  <a:pt x="687532" y="67541"/>
                </a:lnTo>
                <a:lnTo>
                  <a:pt x="676275" y="67541"/>
                </a:lnTo>
                <a:close/>
                <a:moveTo>
                  <a:pt x="628650" y="11257"/>
                </a:moveTo>
                <a:lnTo>
                  <a:pt x="662421" y="11257"/>
                </a:lnTo>
                <a:lnTo>
                  <a:pt x="662421" y="22514"/>
                </a:lnTo>
                <a:lnTo>
                  <a:pt x="639907" y="22514"/>
                </a:lnTo>
                <a:lnTo>
                  <a:pt x="639907" y="33771"/>
                </a:lnTo>
                <a:lnTo>
                  <a:pt x="651164" y="33771"/>
                </a:lnTo>
                <a:lnTo>
                  <a:pt x="651164" y="45027"/>
                </a:lnTo>
                <a:lnTo>
                  <a:pt x="639907" y="45027"/>
                </a:lnTo>
                <a:lnTo>
                  <a:pt x="639907" y="56284"/>
                </a:lnTo>
                <a:lnTo>
                  <a:pt x="662421" y="56284"/>
                </a:lnTo>
                <a:lnTo>
                  <a:pt x="662421" y="67541"/>
                </a:lnTo>
                <a:lnTo>
                  <a:pt x="628650" y="67541"/>
                </a:lnTo>
                <a:close/>
                <a:moveTo>
                  <a:pt x="581025" y="11257"/>
                </a:moveTo>
                <a:lnTo>
                  <a:pt x="614796" y="11257"/>
                </a:lnTo>
                <a:lnTo>
                  <a:pt x="614796" y="22514"/>
                </a:lnTo>
                <a:lnTo>
                  <a:pt x="603539" y="22514"/>
                </a:lnTo>
                <a:lnTo>
                  <a:pt x="603539" y="67541"/>
                </a:lnTo>
                <a:lnTo>
                  <a:pt x="592282" y="67541"/>
                </a:lnTo>
                <a:lnTo>
                  <a:pt x="592282" y="22514"/>
                </a:lnTo>
                <a:lnTo>
                  <a:pt x="581025" y="22514"/>
                </a:lnTo>
                <a:close/>
                <a:moveTo>
                  <a:pt x="504825" y="11257"/>
                </a:moveTo>
                <a:lnTo>
                  <a:pt x="538596" y="11257"/>
                </a:lnTo>
                <a:lnTo>
                  <a:pt x="538596" y="22514"/>
                </a:lnTo>
                <a:lnTo>
                  <a:pt x="516082" y="22514"/>
                </a:lnTo>
                <a:lnTo>
                  <a:pt x="516082" y="33771"/>
                </a:lnTo>
                <a:lnTo>
                  <a:pt x="538596" y="33771"/>
                </a:lnTo>
                <a:lnTo>
                  <a:pt x="538596" y="67541"/>
                </a:lnTo>
                <a:lnTo>
                  <a:pt x="504825" y="67541"/>
                </a:lnTo>
                <a:lnTo>
                  <a:pt x="504825" y="56284"/>
                </a:lnTo>
                <a:lnTo>
                  <a:pt x="527339" y="56284"/>
                </a:lnTo>
                <a:lnTo>
                  <a:pt x="527339" y="45027"/>
                </a:lnTo>
                <a:lnTo>
                  <a:pt x="504825" y="45027"/>
                </a:lnTo>
                <a:close/>
                <a:moveTo>
                  <a:pt x="457200" y="11257"/>
                </a:moveTo>
                <a:lnTo>
                  <a:pt x="490971" y="11257"/>
                </a:lnTo>
                <a:lnTo>
                  <a:pt x="490971" y="45027"/>
                </a:lnTo>
                <a:lnTo>
                  <a:pt x="468457" y="45027"/>
                </a:lnTo>
                <a:lnTo>
                  <a:pt x="468457" y="56284"/>
                </a:lnTo>
                <a:lnTo>
                  <a:pt x="490971" y="56284"/>
                </a:lnTo>
                <a:lnTo>
                  <a:pt x="490971" y="67541"/>
                </a:lnTo>
                <a:lnTo>
                  <a:pt x="457200" y="67541"/>
                </a:lnTo>
                <a:lnTo>
                  <a:pt x="457200" y="33771"/>
                </a:lnTo>
                <a:lnTo>
                  <a:pt x="479714" y="33771"/>
                </a:lnTo>
                <a:lnTo>
                  <a:pt x="479714" y="22514"/>
                </a:lnTo>
                <a:lnTo>
                  <a:pt x="457200" y="22514"/>
                </a:lnTo>
                <a:close/>
                <a:moveTo>
                  <a:pt x="409575" y="11257"/>
                </a:moveTo>
                <a:lnTo>
                  <a:pt x="443346" y="11257"/>
                </a:lnTo>
                <a:lnTo>
                  <a:pt x="443346" y="67541"/>
                </a:lnTo>
                <a:lnTo>
                  <a:pt x="409575" y="67541"/>
                </a:lnTo>
                <a:close/>
                <a:moveTo>
                  <a:pt x="361950" y="11257"/>
                </a:moveTo>
                <a:lnTo>
                  <a:pt x="395721" y="11257"/>
                </a:lnTo>
                <a:lnTo>
                  <a:pt x="395721" y="45027"/>
                </a:lnTo>
                <a:lnTo>
                  <a:pt x="373207" y="45027"/>
                </a:lnTo>
                <a:lnTo>
                  <a:pt x="373207" y="56284"/>
                </a:lnTo>
                <a:lnTo>
                  <a:pt x="395721" y="56284"/>
                </a:lnTo>
                <a:lnTo>
                  <a:pt x="395721" y="67541"/>
                </a:lnTo>
                <a:lnTo>
                  <a:pt x="361950" y="67541"/>
                </a:lnTo>
                <a:lnTo>
                  <a:pt x="361950" y="33771"/>
                </a:lnTo>
                <a:lnTo>
                  <a:pt x="384464" y="33771"/>
                </a:lnTo>
                <a:lnTo>
                  <a:pt x="384464" y="22514"/>
                </a:lnTo>
                <a:lnTo>
                  <a:pt x="361950" y="22514"/>
                </a:lnTo>
                <a:close/>
                <a:moveTo>
                  <a:pt x="266700" y="11257"/>
                </a:moveTo>
                <a:lnTo>
                  <a:pt x="277957" y="11257"/>
                </a:lnTo>
                <a:lnTo>
                  <a:pt x="277957" y="33771"/>
                </a:lnTo>
                <a:lnTo>
                  <a:pt x="289214" y="33771"/>
                </a:lnTo>
                <a:lnTo>
                  <a:pt x="289214" y="11257"/>
                </a:lnTo>
                <a:lnTo>
                  <a:pt x="300471" y="11257"/>
                </a:lnTo>
                <a:lnTo>
                  <a:pt x="300471" y="67541"/>
                </a:lnTo>
                <a:lnTo>
                  <a:pt x="289214" y="67541"/>
                </a:lnTo>
                <a:lnTo>
                  <a:pt x="289214" y="45027"/>
                </a:lnTo>
                <a:lnTo>
                  <a:pt x="266700" y="45027"/>
                </a:lnTo>
                <a:close/>
                <a:moveTo>
                  <a:pt x="219075" y="11257"/>
                </a:moveTo>
                <a:lnTo>
                  <a:pt x="252846" y="11257"/>
                </a:lnTo>
                <a:lnTo>
                  <a:pt x="252846" y="45027"/>
                </a:lnTo>
                <a:lnTo>
                  <a:pt x="230332" y="45027"/>
                </a:lnTo>
                <a:lnTo>
                  <a:pt x="230332" y="56284"/>
                </a:lnTo>
                <a:lnTo>
                  <a:pt x="252846" y="56284"/>
                </a:lnTo>
                <a:lnTo>
                  <a:pt x="252846" y="67541"/>
                </a:lnTo>
                <a:lnTo>
                  <a:pt x="219075" y="67541"/>
                </a:lnTo>
                <a:lnTo>
                  <a:pt x="219075" y="33771"/>
                </a:lnTo>
                <a:lnTo>
                  <a:pt x="241589" y="33771"/>
                </a:lnTo>
                <a:lnTo>
                  <a:pt x="241589" y="22514"/>
                </a:lnTo>
                <a:lnTo>
                  <a:pt x="219075" y="22514"/>
                </a:lnTo>
                <a:close/>
                <a:moveTo>
                  <a:pt x="171450" y="11257"/>
                </a:moveTo>
                <a:lnTo>
                  <a:pt x="205221" y="11257"/>
                </a:lnTo>
                <a:lnTo>
                  <a:pt x="205221" y="67541"/>
                </a:lnTo>
                <a:lnTo>
                  <a:pt x="171450" y="67541"/>
                </a:lnTo>
                <a:close/>
                <a:moveTo>
                  <a:pt x="123825" y="11257"/>
                </a:moveTo>
                <a:lnTo>
                  <a:pt x="157596" y="11257"/>
                </a:lnTo>
                <a:lnTo>
                  <a:pt x="157596" y="45027"/>
                </a:lnTo>
                <a:lnTo>
                  <a:pt x="135082" y="45027"/>
                </a:lnTo>
                <a:lnTo>
                  <a:pt x="135082" y="56284"/>
                </a:lnTo>
                <a:lnTo>
                  <a:pt x="157596" y="56284"/>
                </a:lnTo>
                <a:lnTo>
                  <a:pt x="157596" y="67541"/>
                </a:lnTo>
                <a:lnTo>
                  <a:pt x="123825" y="67541"/>
                </a:lnTo>
                <a:lnTo>
                  <a:pt x="123825" y="33771"/>
                </a:lnTo>
                <a:lnTo>
                  <a:pt x="146339" y="33771"/>
                </a:lnTo>
                <a:lnTo>
                  <a:pt x="146339" y="22514"/>
                </a:lnTo>
                <a:lnTo>
                  <a:pt x="123825" y="22514"/>
                </a:lnTo>
                <a:close/>
                <a:moveTo>
                  <a:pt x="67541" y="11257"/>
                </a:moveTo>
                <a:lnTo>
                  <a:pt x="78798" y="11257"/>
                </a:lnTo>
                <a:lnTo>
                  <a:pt x="78798" y="67541"/>
                </a:lnTo>
                <a:lnTo>
                  <a:pt x="67541" y="67541"/>
                </a:lnTo>
                <a:close/>
                <a:moveTo>
                  <a:pt x="0" y="11257"/>
                </a:moveTo>
                <a:lnTo>
                  <a:pt x="11257" y="11257"/>
                </a:lnTo>
                <a:lnTo>
                  <a:pt x="11257" y="67541"/>
                </a:lnTo>
                <a:lnTo>
                  <a:pt x="0" y="67541"/>
                </a:lnTo>
                <a:close/>
                <a:moveTo>
                  <a:pt x="11257" y="0"/>
                </a:moveTo>
                <a:lnTo>
                  <a:pt x="67541" y="0"/>
                </a:lnTo>
                <a:lnTo>
                  <a:pt x="67541" y="11257"/>
                </a:lnTo>
                <a:lnTo>
                  <a:pt x="11257" y="11257"/>
                </a:lnTo>
                <a:close/>
              </a:path>
            </a:pathLst>
          </a:cu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w="25400" cap="flat" cmpd="sng">
            <a:solidFill>
              <a:schemeClr val="accent2">
                <a:lumMod val="75000"/>
              </a:schemeClr>
            </a:solidFill>
            <a:prstDash val="solid"/>
            <a:bevel/>
            <a:headEnd type="oval" w="med" len="med"/>
            <a:tailEnd type="triangle" w="lg" len="lg"/>
          </a:ln>
          <a:effectLst>
            <a:innerShdw blurRad="63500" dist="50800" dir="13500000">
              <a:prstClr val="black">
                <a:alpha val="50000"/>
              </a:prstClr>
            </a:innerShdw>
          </a:effectLst>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solidFill>
                <a:prstClr val="black"/>
              </a:solidFill>
              <a:latin typeface="Aptos" panose="02110004020202020204"/>
            </a:endParaRPr>
          </a:p>
        </p:txBody>
      </p:sp>
      <p:sp>
        <p:nvSpPr>
          <p:cNvPr id="35" name="SmartIcon: 9-pointed Superstar" descr="A 9-pointed Superstar icon." title="9-pointed Superstar SmartIcon. Product ID: TDSS1SS09P0102. &#10;&#10;© 2024-2025 TENDOORS LLC. All rights reserved. Licensed for personal and commercial use. Redistribution prohibited. https://SmartIcons.net">
            <a:extLst>
              <a:ext uri="{FF2B5EF4-FFF2-40B4-BE49-F238E27FC236}">
                <a16:creationId xmlns:a16="http://schemas.microsoft.com/office/drawing/2014/main" id="{F29BDA12-F76A-6250-A9BE-7A9B1742481D}"/>
              </a:ext>
            </a:extLst>
          </p:cNvPr>
          <p:cNvSpPr>
            <a:spLocks noChangeAspect="1"/>
            <a:extLst>
              <a:ext uri="https://smarticons.net">
                <a14:tag xmlns="" xmlns:a14="http://schemas.microsoft.com/office/drawing/2010/main" name="SMARTICONPRODUCTID" val="TDSS1SS09P0102"/>
              </a:ext>
            </a:extLst>
          </p:cNvSpPr>
          <p:nvPr>
            <p:custDataLst>
              <p:tags r:id="rId6"/>
            </p:custDataLst>
          </p:nvPr>
        </p:nvSpPr>
        <p:spPr>
          <a:xfrm>
            <a:off x="11774500" y="178502"/>
            <a:ext cx="228600" cy="225087"/>
          </a:xfrm>
          <a:custGeom>
            <a:avLst>
              <a:gd name="AGCZ04" fmla="val 30570"/>
              <a:gd name="XCG" fmla="val 0"/>
            </a:avLst>
            <a:gdLst>
              <a:gd name="RY5" fmla="pin 0 AGCZ04 50000"/>
              <a:gd name="LNJ" fmla="*/ wd2 101536 100000"/>
              <a:gd name="QNJ" fmla="*/ hd2 103109 100000"/>
              <a:gd name="AFU" fmla="*/ vc 103109 100000"/>
              <a:gd name="EL0" fmla="*/ LNJ 0 100000"/>
              <a:gd name="ZXF" fmla="*/ QNJ 100000 100000"/>
              <a:gd name="L15" fmla="*/ LNJ 64278 100000"/>
              <a:gd name="VEC" fmla="*/ QNJ 76604 100000"/>
              <a:gd name="RH3" fmla="*/ LNJ 98480 100000"/>
              <a:gd name="ITW" fmla="*/ QNJ 17364 100000"/>
              <a:gd name="VJI" fmla="*/ LNJ 86602 100000"/>
              <a:gd name="F0F" fmla="*/ QNJ 50000 100000"/>
              <a:gd name="JIX" fmla="*/ LNJ 34202 100000"/>
              <a:gd name="BQB" fmla="*/ QNJ 93969 100000"/>
              <a:gd name="RL8" fmla="*/ LNJ RY5 50000"/>
              <a:gd name="BAZ" fmla="*/ QNJ RY5 50000"/>
              <a:gd name="E1Y" fmla="*/ RL8 34202 100000"/>
              <a:gd name="T0K" fmla="*/ BAZ 93969 100000"/>
              <a:gd name="H1Q" fmla="*/ RL8 86602 100000"/>
              <a:gd name="I0V" fmla="*/ BAZ 50000 100000"/>
              <a:gd name="VJM" fmla="*/ RL8 98480 100000"/>
              <a:gd name="AGT" fmla="*/ BAZ 17364 100000"/>
              <a:gd name="G3O" fmla="*/ RL8 64278 100000"/>
              <a:gd name="ARV" fmla="*/ BAZ 76604 100000"/>
              <a:gd name="B4K" fmla="*/ RL8 0 100000"/>
              <a:gd name="PQA" fmla="*/ BAZ 100000 100000"/>
              <a:gd name="ZWP" fmla="+- hc 0 EL0"/>
              <a:gd name="XXG" fmla="+- AFU 0 ZXF"/>
              <a:gd name="PSA" fmla="+- hc L15 0"/>
              <a:gd name="Z8K" fmla="+- AFU 0 VEC"/>
              <a:gd name="PKX" fmla="+- hc RH3 0"/>
              <a:gd name="VK7" fmla="+- AFU 0 ITW"/>
              <a:gd name="MKR" fmla="+- hc VJI 0"/>
              <a:gd name="J0X" fmla="+- AFU F0F 0"/>
              <a:gd name="SVM" fmla="+- hc JIX 0"/>
              <a:gd name="AD1" fmla="+- AFU BQB 0"/>
              <a:gd name="JCS" fmla="+- hc 0 JIX"/>
              <a:gd name="VSL" fmla="+- AFU BQB 0"/>
              <a:gd name="HR5" fmla="+- hc 0 VJI"/>
              <a:gd name="KME" fmla="+- AFU F0F 0"/>
              <a:gd name="B31" fmla="+- hc 0 RH3"/>
              <a:gd name="G45" fmla="+- AFU 0 ITW"/>
              <a:gd name="HND" fmla="+- hc 0 L15"/>
              <a:gd name="BFJ" fmla="+- AFU 0 VEC"/>
              <a:gd name="PHU" fmla="+- hc E1Y 0"/>
              <a:gd name="FF9" fmla="+- AFU 0 T0K"/>
              <a:gd name="LOL" fmla="+- hc H1Q 0"/>
              <a:gd name="C04" fmla="+- AFU 0 I0V"/>
              <a:gd name="QTF" fmla="+- hc VJM 0"/>
              <a:gd name="ZKD" fmla="+- AFU AGT 0"/>
              <a:gd name="KWW" fmla="+- hc G3O 0"/>
              <a:gd name="E6H" fmla="+- AFU ARV 0"/>
              <a:gd name="W1W" fmla="+- hc B4K 0"/>
              <a:gd name="RJW" fmla="+- AFU PQA 0"/>
              <a:gd name="GQ9" fmla="+- hc 0 G3O"/>
              <a:gd name="KZW" fmla="+- AFU ARV 0"/>
              <a:gd name="P3Z" fmla="+- hc 0 VJM"/>
              <a:gd name="DA5" fmla="+- AFU AGT 0"/>
              <a:gd name="ZGV" fmla="+- hc 0 H1Q"/>
              <a:gd name="ZWR" fmla="+- AFU 0 I0V"/>
              <a:gd name="N2S" fmla="+- hc 0 E1Y"/>
              <a:gd name="NBB" fmla="+- AFU 0 T0K"/>
              <a:gd name="QT6" fmla="+- AFU 0 BAZ"/>
              <a:gd name="AVB" fmla="pin 0 XCG 100000"/>
              <a:gd name="PPM" fmla="*/ LNJ AVB 100000"/>
              <a:gd name="FQC" fmla="*/ QNJ AVB 100000"/>
              <a:gd name="Z08" fmla="+- AFU 0 FQC"/>
              <a:gd name="D6Q" fmla="*/ LNJ AVB 100000"/>
              <a:gd name="I5H" fmla="+- hc 0 D6Q"/>
              <a:gd name="G3P" fmla="+- hc 0 RL8"/>
              <a:gd name="DGD" fmla="+- hc RL8 0"/>
              <a:gd name="HKS" fmla="+- AFU 0 BAZ"/>
              <a:gd name="XDS" fmla="+- AFU BAZ 0"/>
            </a:gdLst>
            <a:ahLst>
              <a:ahXY gdRefY="AGCZ04" minY="5000" maxY="46984">
                <a:pos x="N2S" y="NBB"/>
              </a:ahXY>
              <a:ahXY gdRefX="XCG" maxX="LNJ" maxY="QNJ">
                <a:pos x="I5H" y="AFU"/>
              </a:ahXY>
            </a:ahLst>
            <a:cxnLst>
              <a:cxn ang="3cd4">
                <a:pos x="ZWP" y="XXG"/>
              </a:cxn>
              <a:cxn ang="18600000">
                <a:pos x="PSA" y="Z8K"/>
              </a:cxn>
              <a:cxn ang="21000000">
                <a:pos x="PKX" y="VK7"/>
              </a:cxn>
              <a:cxn ang="1800000">
                <a:pos x="MKR" y="J0X"/>
              </a:cxn>
              <a:cxn ang="4200000">
                <a:pos x="SVM" y="AD1"/>
              </a:cxn>
              <a:cxn ang="6600000">
                <a:pos x="JCS" y="VSL"/>
              </a:cxn>
              <a:cxn ang="9000000">
                <a:pos x="HR5" y="KME"/>
              </a:cxn>
              <a:cxn ang="11400000">
                <a:pos x="B31" y="G45"/>
              </a:cxn>
              <a:cxn ang="13800000">
                <a:pos x="HND" y="BFJ"/>
              </a:cxn>
            </a:cxnLst>
            <a:rect l="G3P" t="HKS" r="DGD" b="XDS"/>
            <a:pathLst>
              <a:path>
                <a:moveTo>
                  <a:pt x="ZWP" y="XXG"/>
                </a:moveTo>
                <a:lnTo>
                  <a:pt x="PHU" y="FF9"/>
                </a:lnTo>
                <a:lnTo>
                  <a:pt x="PSA" y="Z8K"/>
                </a:lnTo>
                <a:lnTo>
                  <a:pt x="LOL" y="C04"/>
                </a:lnTo>
                <a:lnTo>
                  <a:pt x="PKX" y="VK7"/>
                </a:lnTo>
                <a:lnTo>
                  <a:pt x="QTF" y="ZKD"/>
                </a:lnTo>
                <a:lnTo>
                  <a:pt x="MKR" y="J0X"/>
                </a:lnTo>
                <a:lnTo>
                  <a:pt x="KWW" y="E6H"/>
                </a:lnTo>
                <a:lnTo>
                  <a:pt x="SVM" y="AD1"/>
                </a:lnTo>
                <a:lnTo>
                  <a:pt x="W1W" y="RJW"/>
                </a:lnTo>
                <a:lnTo>
                  <a:pt x="JCS" y="VSL"/>
                </a:lnTo>
                <a:lnTo>
                  <a:pt x="GQ9" y="KZW"/>
                </a:lnTo>
                <a:lnTo>
                  <a:pt x="HR5" y="KME"/>
                </a:lnTo>
                <a:lnTo>
                  <a:pt x="P3Z" y="DA5"/>
                </a:lnTo>
                <a:lnTo>
                  <a:pt x="B31" y="G45"/>
                </a:lnTo>
                <a:lnTo>
                  <a:pt x="ZGV" y="ZWR"/>
                </a:lnTo>
                <a:lnTo>
                  <a:pt x="HND" y="BFJ"/>
                </a:lnTo>
                <a:lnTo>
                  <a:pt x="N2S" y="NBB"/>
                </a:lnTo>
                <a:lnTo>
                  <a:pt x="ZWP" y="XXG"/>
                </a:lnTo>
                <a:close/>
                <a:moveTo>
                  <a:pt x="hc" y="Z08"/>
                </a:moveTo>
                <a:arcTo wR="PPM" hR="FQC" stAng="3cd4" swAng="21600000"/>
                <a:close/>
              </a:path>
              <a:path fill="none" stroke="0" extrusionOk="0">
                <a:moveTo>
                  <a:pt x="11257" y="67541"/>
                </a:moveTo>
                <a:lnTo>
                  <a:pt x="67541" y="67541"/>
                </a:lnTo>
                <a:lnTo>
                  <a:pt x="67541" y="78798"/>
                </a:lnTo>
                <a:lnTo>
                  <a:pt x="11257" y="78798"/>
                </a:lnTo>
                <a:close/>
                <a:moveTo>
                  <a:pt x="1840057" y="56284"/>
                </a:moveTo>
                <a:lnTo>
                  <a:pt x="1851314" y="56284"/>
                </a:lnTo>
                <a:lnTo>
                  <a:pt x="1851314" y="67541"/>
                </a:lnTo>
                <a:lnTo>
                  <a:pt x="1840057" y="67541"/>
                </a:lnTo>
                <a:close/>
                <a:moveTo>
                  <a:pt x="1104900" y="56284"/>
                </a:moveTo>
                <a:lnTo>
                  <a:pt x="1116157" y="56284"/>
                </a:lnTo>
                <a:lnTo>
                  <a:pt x="1116157" y="67541"/>
                </a:lnTo>
                <a:lnTo>
                  <a:pt x="1104900" y="67541"/>
                </a:lnTo>
                <a:close/>
                <a:moveTo>
                  <a:pt x="1803689" y="45027"/>
                </a:moveTo>
                <a:lnTo>
                  <a:pt x="1814946" y="45027"/>
                </a:lnTo>
                <a:lnTo>
                  <a:pt x="1814946" y="67541"/>
                </a:lnTo>
                <a:lnTo>
                  <a:pt x="1803689" y="67541"/>
                </a:lnTo>
                <a:close/>
                <a:moveTo>
                  <a:pt x="1613189" y="45027"/>
                </a:moveTo>
                <a:lnTo>
                  <a:pt x="1624445" y="45027"/>
                </a:lnTo>
                <a:lnTo>
                  <a:pt x="1624445" y="67541"/>
                </a:lnTo>
                <a:lnTo>
                  <a:pt x="1613189" y="67541"/>
                </a:lnTo>
                <a:close/>
                <a:moveTo>
                  <a:pt x="1327439" y="45027"/>
                </a:moveTo>
                <a:lnTo>
                  <a:pt x="1338696" y="45027"/>
                </a:lnTo>
                <a:lnTo>
                  <a:pt x="1338696" y="67541"/>
                </a:lnTo>
                <a:lnTo>
                  <a:pt x="1327439" y="67541"/>
                </a:lnTo>
                <a:close/>
                <a:moveTo>
                  <a:pt x="889289" y="45027"/>
                </a:moveTo>
                <a:lnTo>
                  <a:pt x="900546" y="45027"/>
                </a:lnTo>
                <a:lnTo>
                  <a:pt x="900546" y="67541"/>
                </a:lnTo>
                <a:lnTo>
                  <a:pt x="889289" y="67541"/>
                </a:lnTo>
                <a:close/>
                <a:moveTo>
                  <a:pt x="33771" y="45027"/>
                </a:moveTo>
                <a:lnTo>
                  <a:pt x="56284" y="45027"/>
                </a:lnTo>
                <a:lnTo>
                  <a:pt x="56284" y="56284"/>
                </a:lnTo>
                <a:lnTo>
                  <a:pt x="33771" y="56284"/>
                </a:lnTo>
                <a:close/>
                <a:moveTo>
                  <a:pt x="1394114" y="33771"/>
                </a:moveTo>
                <a:lnTo>
                  <a:pt x="1405371" y="33771"/>
                </a:lnTo>
                <a:lnTo>
                  <a:pt x="1405371" y="56284"/>
                </a:lnTo>
                <a:lnTo>
                  <a:pt x="1394114" y="56284"/>
                </a:lnTo>
                <a:close/>
                <a:moveTo>
                  <a:pt x="314325" y="33771"/>
                </a:moveTo>
                <a:lnTo>
                  <a:pt x="348096" y="33771"/>
                </a:lnTo>
                <a:lnTo>
                  <a:pt x="348096" y="45027"/>
                </a:lnTo>
                <a:lnTo>
                  <a:pt x="314325" y="45027"/>
                </a:lnTo>
                <a:close/>
                <a:moveTo>
                  <a:pt x="22514" y="33771"/>
                </a:moveTo>
                <a:lnTo>
                  <a:pt x="33771" y="33771"/>
                </a:lnTo>
                <a:lnTo>
                  <a:pt x="33771" y="45027"/>
                </a:lnTo>
                <a:lnTo>
                  <a:pt x="22514" y="45027"/>
                </a:lnTo>
                <a:close/>
                <a:moveTo>
                  <a:pt x="1946564" y="22514"/>
                </a:moveTo>
                <a:lnTo>
                  <a:pt x="1957821" y="22514"/>
                </a:lnTo>
                <a:lnTo>
                  <a:pt x="1957821" y="56284"/>
                </a:lnTo>
                <a:lnTo>
                  <a:pt x="1946564" y="56284"/>
                </a:lnTo>
                <a:close/>
                <a:moveTo>
                  <a:pt x="1152525" y="22514"/>
                </a:moveTo>
                <a:lnTo>
                  <a:pt x="1163782" y="22514"/>
                </a:lnTo>
                <a:lnTo>
                  <a:pt x="1163782" y="33771"/>
                </a:lnTo>
                <a:lnTo>
                  <a:pt x="1175039" y="33771"/>
                </a:lnTo>
                <a:lnTo>
                  <a:pt x="1175039" y="22514"/>
                </a:lnTo>
                <a:lnTo>
                  <a:pt x="1186296" y="22514"/>
                </a:lnTo>
                <a:lnTo>
                  <a:pt x="1186296" y="67541"/>
                </a:lnTo>
                <a:lnTo>
                  <a:pt x="1175039" y="67541"/>
                </a:lnTo>
                <a:lnTo>
                  <a:pt x="1175039" y="45027"/>
                </a:lnTo>
                <a:lnTo>
                  <a:pt x="1163782" y="45027"/>
                </a:lnTo>
                <a:lnTo>
                  <a:pt x="1163782" y="67541"/>
                </a:lnTo>
                <a:lnTo>
                  <a:pt x="1152525" y="67541"/>
                </a:lnTo>
                <a:close/>
                <a:moveTo>
                  <a:pt x="830407" y="22514"/>
                </a:moveTo>
                <a:lnTo>
                  <a:pt x="830407" y="56284"/>
                </a:lnTo>
                <a:lnTo>
                  <a:pt x="841664" y="56284"/>
                </a:lnTo>
                <a:lnTo>
                  <a:pt x="841664" y="22514"/>
                </a:lnTo>
                <a:close/>
                <a:moveTo>
                  <a:pt x="782782" y="22514"/>
                </a:moveTo>
                <a:lnTo>
                  <a:pt x="782782" y="56284"/>
                </a:lnTo>
                <a:lnTo>
                  <a:pt x="794039" y="56284"/>
                </a:lnTo>
                <a:lnTo>
                  <a:pt x="794039" y="22514"/>
                </a:lnTo>
                <a:close/>
                <a:moveTo>
                  <a:pt x="746414" y="22514"/>
                </a:moveTo>
                <a:lnTo>
                  <a:pt x="757671" y="22514"/>
                </a:lnTo>
                <a:lnTo>
                  <a:pt x="757671" y="56284"/>
                </a:lnTo>
                <a:lnTo>
                  <a:pt x="746414" y="56284"/>
                </a:lnTo>
                <a:close/>
                <a:moveTo>
                  <a:pt x="698789" y="22514"/>
                </a:moveTo>
                <a:lnTo>
                  <a:pt x="710046" y="22514"/>
                </a:lnTo>
                <a:lnTo>
                  <a:pt x="710046" y="67541"/>
                </a:lnTo>
                <a:lnTo>
                  <a:pt x="698789" y="67541"/>
                </a:lnTo>
                <a:close/>
                <a:moveTo>
                  <a:pt x="420832" y="22514"/>
                </a:moveTo>
                <a:lnTo>
                  <a:pt x="420832" y="56284"/>
                </a:lnTo>
                <a:lnTo>
                  <a:pt x="432089" y="56284"/>
                </a:lnTo>
                <a:lnTo>
                  <a:pt x="432089" y="22514"/>
                </a:lnTo>
                <a:close/>
                <a:moveTo>
                  <a:pt x="182707" y="22514"/>
                </a:moveTo>
                <a:lnTo>
                  <a:pt x="182707" y="56284"/>
                </a:lnTo>
                <a:lnTo>
                  <a:pt x="193964" y="56284"/>
                </a:lnTo>
                <a:lnTo>
                  <a:pt x="193964" y="22514"/>
                </a:lnTo>
                <a:close/>
                <a:moveTo>
                  <a:pt x="33771" y="22514"/>
                </a:moveTo>
                <a:lnTo>
                  <a:pt x="56284" y="22514"/>
                </a:lnTo>
                <a:lnTo>
                  <a:pt x="56284" y="33771"/>
                </a:lnTo>
                <a:lnTo>
                  <a:pt x="33771" y="33771"/>
                </a:lnTo>
                <a:close/>
                <a:moveTo>
                  <a:pt x="1924050" y="11257"/>
                </a:moveTo>
                <a:lnTo>
                  <a:pt x="1946564" y="11257"/>
                </a:lnTo>
                <a:lnTo>
                  <a:pt x="1946564" y="22514"/>
                </a:lnTo>
                <a:lnTo>
                  <a:pt x="1935307" y="22514"/>
                </a:lnTo>
                <a:lnTo>
                  <a:pt x="1935307" y="56284"/>
                </a:lnTo>
                <a:lnTo>
                  <a:pt x="1946564" y="56284"/>
                </a:lnTo>
                <a:lnTo>
                  <a:pt x="1946564" y="67541"/>
                </a:lnTo>
                <a:lnTo>
                  <a:pt x="1924050" y="67541"/>
                </a:lnTo>
                <a:close/>
                <a:moveTo>
                  <a:pt x="1876425" y="11257"/>
                </a:moveTo>
                <a:lnTo>
                  <a:pt x="1910196" y="11257"/>
                </a:lnTo>
                <a:lnTo>
                  <a:pt x="1910196" y="22514"/>
                </a:lnTo>
                <a:lnTo>
                  <a:pt x="1887682" y="22514"/>
                </a:lnTo>
                <a:lnTo>
                  <a:pt x="1887682" y="33771"/>
                </a:lnTo>
                <a:lnTo>
                  <a:pt x="1898939" y="33771"/>
                </a:lnTo>
                <a:lnTo>
                  <a:pt x="1898939" y="45027"/>
                </a:lnTo>
                <a:lnTo>
                  <a:pt x="1887682" y="45027"/>
                </a:lnTo>
                <a:lnTo>
                  <a:pt x="1887682" y="56284"/>
                </a:lnTo>
                <a:lnTo>
                  <a:pt x="1910196" y="56284"/>
                </a:lnTo>
                <a:lnTo>
                  <a:pt x="1910196" y="67541"/>
                </a:lnTo>
                <a:lnTo>
                  <a:pt x="1876425" y="67541"/>
                </a:lnTo>
                <a:close/>
                <a:moveTo>
                  <a:pt x="1851314" y="11257"/>
                </a:moveTo>
                <a:lnTo>
                  <a:pt x="1862571" y="11257"/>
                </a:lnTo>
                <a:lnTo>
                  <a:pt x="1862571" y="56284"/>
                </a:lnTo>
                <a:lnTo>
                  <a:pt x="1851314" y="56284"/>
                </a:lnTo>
                <a:close/>
                <a:moveTo>
                  <a:pt x="1828800" y="11257"/>
                </a:moveTo>
                <a:lnTo>
                  <a:pt x="1840057" y="11257"/>
                </a:lnTo>
                <a:lnTo>
                  <a:pt x="1840057" y="56284"/>
                </a:lnTo>
                <a:lnTo>
                  <a:pt x="1828800" y="56284"/>
                </a:lnTo>
                <a:close/>
                <a:moveTo>
                  <a:pt x="1781175" y="11257"/>
                </a:moveTo>
                <a:lnTo>
                  <a:pt x="1814946" y="11257"/>
                </a:lnTo>
                <a:lnTo>
                  <a:pt x="1814946" y="33771"/>
                </a:lnTo>
                <a:lnTo>
                  <a:pt x="1803689" y="33771"/>
                </a:lnTo>
                <a:lnTo>
                  <a:pt x="1803689" y="22514"/>
                </a:lnTo>
                <a:lnTo>
                  <a:pt x="1792432" y="22514"/>
                </a:lnTo>
                <a:lnTo>
                  <a:pt x="1792432" y="33771"/>
                </a:lnTo>
                <a:lnTo>
                  <a:pt x="1803689" y="33771"/>
                </a:lnTo>
                <a:lnTo>
                  <a:pt x="1803689" y="45027"/>
                </a:lnTo>
                <a:lnTo>
                  <a:pt x="1792432" y="45027"/>
                </a:lnTo>
                <a:lnTo>
                  <a:pt x="1792432" y="67541"/>
                </a:lnTo>
                <a:lnTo>
                  <a:pt x="1781175" y="67541"/>
                </a:lnTo>
                <a:close/>
                <a:moveTo>
                  <a:pt x="1733550" y="11257"/>
                </a:moveTo>
                <a:lnTo>
                  <a:pt x="1767321" y="11257"/>
                </a:lnTo>
                <a:lnTo>
                  <a:pt x="1767321" y="22514"/>
                </a:lnTo>
                <a:lnTo>
                  <a:pt x="1744807" y="22514"/>
                </a:lnTo>
                <a:lnTo>
                  <a:pt x="1744807" y="33771"/>
                </a:lnTo>
                <a:lnTo>
                  <a:pt x="1756064" y="33771"/>
                </a:lnTo>
                <a:lnTo>
                  <a:pt x="1756064" y="45027"/>
                </a:lnTo>
                <a:lnTo>
                  <a:pt x="1744807" y="45027"/>
                </a:lnTo>
                <a:lnTo>
                  <a:pt x="1744807" y="56284"/>
                </a:lnTo>
                <a:lnTo>
                  <a:pt x="1767321" y="56284"/>
                </a:lnTo>
                <a:lnTo>
                  <a:pt x="1767321" y="67541"/>
                </a:lnTo>
                <a:lnTo>
                  <a:pt x="1733550" y="67541"/>
                </a:lnTo>
                <a:close/>
                <a:moveTo>
                  <a:pt x="1685925" y="11257"/>
                </a:moveTo>
                <a:lnTo>
                  <a:pt x="1719696" y="11257"/>
                </a:lnTo>
                <a:lnTo>
                  <a:pt x="1719696" y="22514"/>
                </a:lnTo>
                <a:lnTo>
                  <a:pt x="1697182" y="22514"/>
                </a:lnTo>
                <a:lnTo>
                  <a:pt x="1697182" y="33771"/>
                </a:lnTo>
                <a:lnTo>
                  <a:pt x="1719696" y="33771"/>
                </a:lnTo>
                <a:lnTo>
                  <a:pt x="1719696" y="67541"/>
                </a:lnTo>
                <a:lnTo>
                  <a:pt x="1685925" y="67541"/>
                </a:lnTo>
                <a:lnTo>
                  <a:pt x="1685925" y="56284"/>
                </a:lnTo>
                <a:lnTo>
                  <a:pt x="1708439" y="56284"/>
                </a:lnTo>
                <a:lnTo>
                  <a:pt x="1708439" y="45027"/>
                </a:lnTo>
                <a:lnTo>
                  <a:pt x="1685925" y="45027"/>
                </a:lnTo>
                <a:close/>
                <a:moveTo>
                  <a:pt x="1638300" y="11257"/>
                </a:moveTo>
                <a:lnTo>
                  <a:pt x="1672071" y="11257"/>
                </a:lnTo>
                <a:lnTo>
                  <a:pt x="1672071" y="22514"/>
                </a:lnTo>
                <a:lnTo>
                  <a:pt x="1649557" y="22514"/>
                </a:lnTo>
                <a:lnTo>
                  <a:pt x="1649557" y="33771"/>
                </a:lnTo>
                <a:lnTo>
                  <a:pt x="1660814" y="33771"/>
                </a:lnTo>
                <a:lnTo>
                  <a:pt x="1660814" y="45027"/>
                </a:lnTo>
                <a:lnTo>
                  <a:pt x="1649557" y="45027"/>
                </a:lnTo>
                <a:lnTo>
                  <a:pt x="1649557" y="56284"/>
                </a:lnTo>
                <a:lnTo>
                  <a:pt x="1672071" y="56284"/>
                </a:lnTo>
                <a:lnTo>
                  <a:pt x="1672071" y="67541"/>
                </a:lnTo>
                <a:lnTo>
                  <a:pt x="1638300" y="67541"/>
                </a:lnTo>
                <a:close/>
                <a:moveTo>
                  <a:pt x="1590675" y="11257"/>
                </a:moveTo>
                <a:lnTo>
                  <a:pt x="1624445" y="11257"/>
                </a:lnTo>
                <a:lnTo>
                  <a:pt x="1624445" y="33771"/>
                </a:lnTo>
                <a:lnTo>
                  <a:pt x="1613189" y="33771"/>
                </a:lnTo>
                <a:lnTo>
                  <a:pt x="1613189" y="22514"/>
                </a:lnTo>
                <a:lnTo>
                  <a:pt x="1601932" y="22514"/>
                </a:lnTo>
                <a:lnTo>
                  <a:pt x="1601932" y="33771"/>
                </a:lnTo>
                <a:lnTo>
                  <a:pt x="1613189" y="33771"/>
                </a:lnTo>
                <a:lnTo>
                  <a:pt x="1613189" y="45027"/>
                </a:lnTo>
                <a:lnTo>
                  <a:pt x="1601932" y="45027"/>
                </a:lnTo>
                <a:lnTo>
                  <a:pt x="1601932" y="67541"/>
                </a:lnTo>
                <a:lnTo>
                  <a:pt x="1590675" y="67541"/>
                </a:lnTo>
                <a:close/>
                <a:moveTo>
                  <a:pt x="1514475" y="11257"/>
                </a:moveTo>
                <a:lnTo>
                  <a:pt x="1548246" y="11257"/>
                </a:lnTo>
                <a:lnTo>
                  <a:pt x="1548246" y="22514"/>
                </a:lnTo>
                <a:lnTo>
                  <a:pt x="1525732" y="22514"/>
                </a:lnTo>
                <a:lnTo>
                  <a:pt x="1525732" y="33771"/>
                </a:lnTo>
                <a:lnTo>
                  <a:pt x="1548246" y="33771"/>
                </a:lnTo>
                <a:lnTo>
                  <a:pt x="1548246" y="67541"/>
                </a:lnTo>
                <a:lnTo>
                  <a:pt x="1514475" y="67541"/>
                </a:lnTo>
                <a:lnTo>
                  <a:pt x="1514475" y="56284"/>
                </a:lnTo>
                <a:lnTo>
                  <a:pt x="1536989" y="56284"/>
                </a:lnTo>
                <a:lnTo>
                  <a:pt x="1536989" y="45027"/>
                </a:lnTo>
                <a:lnTo>
                  <a:pt x="1514475" y="45027"/>
                </a:lnTo>
                <a:close/>
                <a:moveTo>
                  <a:pt x="1466850" y="11257"/>
                </a:moveTo>
                <a:lnTo>
                  <a:pt x="1500620" y="11257"/>
                </a:lnTo>
                <a:lnTo>
                  <a:pt x="1500620" y="22514"/>
                </a:lnTo>
                <a:lnTo>
                  <a:pt x="1489364" y="22514"/>
                </a:lnTo>
                <a:lnTo>
                  <a:pt x="1489364" y="67541"/>
                </a:lnTo>
                <a:lnTo>
                  <a:pt x="1478107" y="67541"/>
                </a:lnTo>
                <a:lnTo>
                  <a:pt x="1478107" y="22514"/>
                </a:lnTo>
                <a:lnTo>
                  <a:pt x="1466850" y="22514"/>
                </a:lnTo>
                <a:close/>
                <a:moveTo>
                  <a:pt x="1419225" y="11257"/>
                </a:moveTo>
                <a:lnTo>
                  <a:pt x="1430482" y="11257"/>
                </a:lnTo>
                <a:lnTo>
                  <a:pt x="1430482" y="33771"/>
                </a:lnTo>
                <a:lnTo>
                  <a:pt x="1441739" y="33771"/>
                </a:lnTo>
                <a:lnTo>
                  <a:pt x="1441739" y="11257"/>
                </a:lnTo>
                <a:lnTo>
                  <a:pt x="1452996" y="11257"/>
                </a:lnTo>
                <a:lnTo>
                  <a:pt x="1452996" y="67541"/>
                </a:lnTo>
                <a:lnTo>
                  <a:pt x="1441739" y="67541"/>
                </a:lnTo>
                <a:lnTo>
                  <a:pt x="1441739" y="45027"/>
                </a:lnTo>
                <a:lnTo>
                  <a:pt x="1430482" y="45027"/>
                </a:lnTo>
                <a:lnTo>
                  <a:pt x="1430482" y="67541"/>
                </a:lnTo>
                <a:lnTo>
                  <a:pt x="1419225" y="67541"/>
                </a:lnTo>
                <a:close/>
                <a:moveTo>
                  <a:pt x="1371600" y="11257"/>
                </a:moveTo>
                <a:lnTo>
                  <a:pt x="1405371" y="11257"/>
                </a:lnTo>
                <a:lnTo>
                  <a:pt x="1405371" y="22514"/>
                </a:lnTo>
                <a:lnTo>
                  <a:pt x="1382857" y="22514"/>
                </a:lnTo>
                <a:lnTo>
                  <a:pt x="1382857" y="56284"/>
                </a:lnTo>
                <a:lnTo>
                  <a:pt x="1394114" y="56284"/>
                </a:lnTo>
                <a:lnTo>
                  <a:pt x="1394114" y="67541"/>
                </a:lnTo>
                <a:lnTo>
                  <a:pt x="1371600" y="67541"/>
                </a:lnTo>
                <a:close/>
                <a:moveTo>
                  <a:pt x="1352550" y="11257"/>
                </a:moveTo>
                <a:lnTo>
                  <a:pt x="1363807" y="11257"/>
                </a:lnTo>
                <a:lnTo>
                  <a:pt x="1363807" y="67541"/>
                </a:lnTo>
                <a:lnTo>
                  <a:pt x="1352550" y="67541"/>
                </a:lnTo>
                <a:close/>
                <a:moveTo>
                  <a:pt x="1304925" y="11257"/>
                </a:moveTo>
                <a:lnTo>
                  <a:pt x="1338696" y="11257"/>
                </a:lnTo>
                <a:lnTo>
                  <a:pt x="1338696" y="33771"/>
                </a:lnTo>
                <a:lnTo>
                  <a:pt x="1327439" y="33771"/>
                </a:lnTo>
                <a:lnTo>
                  <a:pt x="1327439" y="22514"/>
                </a:lnTo>
                <a:lnTo>
                  <a:pt x="1316182" y="22514"/>
                </a:lnTo>
                <a:lnTo>
                  <a:pt x="1316182" y="33771"/>
                </a:lnTo>
                <a:lnTo>
                  <a:pt x="1327439" y="33771"/>
                </a:lnTo>
                <a:lnTo>
                  <a:pt x="1327439" y="45027"/>
                </a:lnTo>
                <a:lnTo>
                  <a:pt x="1316182" y="45027"/>
                </a:lnTo>
                <a:lnTo>
                  <a:pt x="1316182" y="67541"/>
                </a:lnTo>
                <a:lnTo>
                  <a:pt x="1304925" y="67541"/>
                </a:lnTo>
                <a:close/>
                <a:moveTo>
                  <a:pt x="1238250" y="11257"/>
                </a:moveTo>
                <a:lnTo>
                  <a:pt x="1249507" y="11257"/>
                </a:lnTo>
                <a:lnTo>
                  <a:pt x="1249507" y="56284"/>
                </a:lnTo>
                <a:lnTo>
                  <a:pt x="1260764" y="56284"/>
                </a:lnTo>
                <a:lnTo>
                  <a:pt x="1260764" y="67541"/>
                </a:lnTo>
                <a:lnTo>
                  <a:pt x="1238250" y="67541"/>
                </a:lnTo>
                <a:close/>
                <a:moveTo>
                  <a:pt x="1200150" y="11257"/>
                </a:moveTo>
                <a:lnTo>
                  <a:pt x="1211407" y="11257"/>
                </a:lnTo>
                <a:lnTo>
                  <a:pt x="1211407" y="56284"/>
                </a:lnTo>
                <a:lnTo>
                  <a:pt x="1222664" y="56284"/>
                </a:lnTo>
                <a:lnTo>
                  <a:pt x="1222664" y="67541"/>
                </a:lnTo>
                <a:lnTo>
                  <a:pt x="1200150" y="67541"/>
                </a:lnTo>
                <a:close/>
                <a:moveTo>
                  <a:pt x="1163782" y="11257"/>
                </a:moveTo>
                <a:lnTo>
                  <a:pt x="1175039" y="11257"/>
                </a:lnTo>
                <a:lnTo>
                  <a:pt x="1175039" y="22514"/>
                </a:lnTo>
                <a:lnTo>
                  <a:pt x="1163782" y="22514"/>
                </a:lnTo>
                <a:close/>
                <a:moveTo>
                  <a:pt x="1066800" y="11257"/>
                </a:moveTo>
                <a:lnTo>
                  <a:pt x="1089314" y="11257"/>
                </a:lnTo>
                <a:lnTo>
                  <a:pt x="1089314" y="22514"/>
                </a:lnTo>
                <a:lnTo>
                  <a:pt x="1078057" y="22514"/>
                </a:lnTo>
                <a:lnTo>
                  <a:pt x="1078057" y="56284"/>
                </a:lnTo>
                <a:lnTo>
                  <a:pt x="1089314" y="56284"/>
                </a:lnTo>
                <a:lnTo>
                  <a:pt x="1089314" y="67541"/>
                </a:lnTo>
                <a:lnTo>
                  <a:pt x="1066800" y="67541"/>
                </a:lnTo>
                <a:close/>
                <a:moveTo>
                  <a:pt x="1028700" y="11257"/>
                </a:moveTo>
                <a:lnTo>
                  <a:pt x="1039957" y="11257"/>
                </a:lnTo>
                <a:lnTo>
                  <a:pt x="1039957" y="56284"/>
                </a:lnTo>
                <a:lnTo>
                  <a:pt x="1051214" y="56284"/>
                </a:lnTo>
                <a:lnTo>
                  <a:pt x="1051214" y="67541"/>
                </a:lnTo>
                <a:lnTo>
                  <a:pt x="1028700" y="67541"/>
                </a:lnTo>
                <a:close/>
                <a:moveTo>
                  <a:pt x="990600" y="11257"/>
                </a:moveTo>
                <a:lnTo>
                  <a:pt x="1001857" y="11257"/>
                </a:lnTo>
                <a:lnTo>
                  <a:pt x="1001857" y="56284"/>
                </a:lnTo>
                <a:lnTo>
                  <a:pt x="1013114" y="56284"/>
                </a:lnTo>
                <a:lnTo>
                  <a:pt x="1013114" y="67541"/>
                </a:lnTo>
                <a:lnTo>
                  <a:pt x="990600" y="67541"/>
                </a:lnTo>
                <a:close/>
                <a:moveTo>
                  <a:pt x="914400" y="11257"/>
                </a:moveTo>
                <a:lnTo>
                  <a:pt x="948171" y="11257"/>
                </a:lnTo>
                <a:lnTo>
                  <a:pt x="948171" y="22514"/>
                </a:lnTo>
                <a:lnTo>
                  <a:pt x="925657" y="22514"/>
                </a:lnTo>
                <a:lnTo>
                  <a:pt x="925657" y="33771"/>
                </a:lnTo>
                <a:lnTo>
                  <a:pt x="948171" y="33771"/>
                </a:lnTo>
                <a:lnTo>
                  <a:pt x="948171" y="67541"/>
                </a:lnTo>
                <a:lnTo>
                  <a:pt x="914400" y="67541"/>
                </a:lnTo>
                <a:lnTo>
                  <a:pt x="914400" y="56284"/>
                </a:lnTo>
                <a:lnTo>
                  <a:pt x="936914" y="56284"/>
                </a:lnTo>
                <a:lnTo>
                  <a:pt x="936914" y="45027"/>
                </a:lnTo>
                <a:lnTo>
                  <a:pt x="914400" y="45027"/>
                </a:lnTo>
                <a:close/>
                <a:moveTo>
                  <a:pt x="866775" y="11257"/>
                </a:moveTo>
                <a:lnTo>
                  <a:pt x="900546" y="11257"/>
                </a:lnTo>
                <a:lnTo>
                  <a:pt x="900546" y="33771"/>
                </a:lnTo>
                <a:lnTo>
                  <a:pt x="889289" y="33771"/>
                </a:lnTo>
                <a:lnTo>
                  <a:pt x="889289" y="22514"/>
                </a:lnTo>
                <a:lnTo>
                  <a:pt x="878032" y="22514"/>
                </a:lnTo>
                <a:lnTo>
                  <a:pt x="878032" y="33771"/>
                </a:lnTo>
                <a:lnTo>
                  <a:pt x="889289" y="33771"/>
                </a:lnTo>
                <a:lnTo>
                  <a:pt x="889289" y="45027"/>
                </a:lnTo>
                <a:lnTo>
                  <a:pt x="878032" y="45027"/>
                </a:lnTo>
                <a:lnTo>
                  <a:pt x="878032" y="67541"/>
                </a:lnTo>
                <a:lnTo>
                  <a:pt x="866775" y="67541"/>
                </a:lnTo>
                <a:close/>
                <a:moveTo>
                  <a:pt x="819150" y="11257"/>
                </a:moveTo>
                <a:lnTo>
                  <a:pt x="852921" y="11257"/>
                </a:lnTo>
                <a:lnTo>
                  <a:pt x="852921" y="67541"/>
                </a:lnTo>
                <a:lnTo>
                  <a:pt x="819150" y="67541"/>
                </a:lnTo>
                <a:close/>
                <a:moveTo>
                  <a:pt x="771525" y="11257"/>
                </a:moveTo>
                <a:lnTo>
                  <a:pt x="805296" y="11257"/>
                </a:lnTo>
                <a:lnTo>
                  <a:pt x="805296" y="67541"/>
                </a:lnTo>
                <a:lnTo>
                  <a:pt x="771525" y="67541"/>
                </a:lnTo>
                <a:close/>
                <a:moveTo>
                  <a:pt x="723900" y="11257"/>
                </a:moveTo>
                <a:lnTo>
                  <a:pt x="746414" y="11257"/>
                </a:lnTo>
                <a:lnTo>
                  <a:pt x="746414" y="22514"/>
                </a:lnTo>
                <a:lnTo>
                  <a:pt x="735157" y="22514"/>
                </a:lnTo>
                <a:lnTo>
                  <a:pt x="735157" y="56284"/>
                </a:lnTo>
                <a:lnTo>
                  <a:pt x="746414" y="56284"/>
                </a:lnTo>
                <a:lnTo>
                  <a:pt x="746414" y="67541"/>
                </a:lnTo>
                <a:lnTo>
                  <a:pt x="723900" y="67541"/>
                </a:lnTo>
                <a:close/>
                <a:moveTo>
                  <a:pt x="676275" y="11257"/>
                </a:moveTo>
                <a:lnTo>
                  <a:pt x="698789" y="11257"/>
                </a:lnTo>
                <a:lnTo>
                  <a:pt x="698789" y="22514"/>
                </a:lnTo>
                <a:lnTo>
                  <a:pt x="687532" y="22514"/>
                </a:lnTo>
                <a:lnTo>
                  <a:pt x="687532" y="67541"/>
                </a:lnTo>
                <a:lnTo>
                  <a:pt x="676275" y="67541"/>
                </a:lnTo>
                <a:close/>
                <a:moveTo>
                  <a:pt x="628650" y="11257"/>
                </a:moveTo>
                <a:lnTo>
                  <a:pt x="662421" y="11257"/>
                </a:lnTo>
                <a:lnTo>
                  <a:pt x="662421" y="22514"/>
                </a:lnTo>
                <a:lnTo>
                  <a:pt x="639907" y="22514"/>
                </a:lnTo>
                <a:lnTo>
                  <a:pt x="639907" y="33771"/>
                </a:lnTo>
                <a:lnTo>
                  <a:pt x="651164" y="33771"/>
                </a:lnTo>
                <a:lnTo>
                  <a:pt x="651164" y="45027"/>
                </a:lnTo>
                <a:lnTo>
                  <a:pt x="639907" y="45027"/>
                </a:lnTo>
                <a:lnTo>
                  <a:pt x="639907" y="56284"/>
                </a:lnTo>
                <a:lnTo>
                  <a:pt x="662421" y="56284"/>
                </a:lnTo>
                <a:lnTo>
                  <a:pt x="662421" y="67541"/>
                </a:lnTo>
                <a:lnTo>
                  <a:pt x="628650" y="67541"/>
                </a:lnTo>
                <a:close/>
                <a:moveTo>
                  <a:pt x="581025" y="11257"/>
                </a:moveTo>
                <a:lnTo>
                  <a:pt x="614796" y="11257"/>
                </a:lnTo>
                <a:lnTo>
                  <a:pt x="614796" y="22514"/>
                </a:lnTo>
                <a:lnTo>
                  <a:pt x="603539" y="22514"/>
                </a:lnTo>
                <a:lnTo>
                  <a:pt x="603539" y="67541"/>
                </a:lnTo>
                <a:lnTo>
                  <a:pt x="592282" y="67541"/>
                </a:lnTo>
                <a:lnTo>
                  <a:pt x="592282" y="22514"/>
                </a:lnTo>
                <a:lnTo>
                  <a:pt x="581025" y="22514"/>
                </a:lnTo>
                <a:close/>
                <a:moveTo>
                  <a:pt x="504825" y="11257"/>
                </a:moveTo>
                <a:lnTo>
                  <a:pt x="538596" y="11257"/>
                </a:lnTo>
                <a:lnTo>
                  <a:pt x="538596" y="22514"/>
                </a:lnTo>
                <a:lnTo>
                  <a:pt x="516082" y="22514"/>
                </a:lnTo>
                <a:lnTo>
                  <a:pt x="516082" y="33771"/>
                </a:lnTo>
                <a:lnTo>
                  <a:pt x="538596" y="33771"/>
                </a:lnTo>
                <a:lnTo>
                  <a:pt x="538596" y="67541"/>
                </a:lnTo>
                <a:lnTo>
                  <a:pt x="504825" y="67541"/>
                </a:lnTo>
                <a:lnTo>
                  <a:pt x="504825" y="56284"/>
                </a:lnTo>
                <a:lnTo>
                  <a:pt x="527339" y="56284"/>
                </a:lnTo>
                <a:lnTo>
                  <a:pt x="527339" y="45027"/>
                </a:lnTo>
                <a:lnTo>
                  <a:pt x="504825" y="45027"/>
                </a:lnTo>
                <a:close/>
                <a:moveTo>
                  <a:pt x="457200" y="11257"/>
                </a:moveTo>
                <a:lnTo>
                  <a:pt x="490971" y="11257"/>
                </a:lnTo>
                <a:lnTo>
                  <a:pt x="490971" y="45027"/>
                </a:lnTo>
                <a:lnTo>
                  <a:pt x="468457" y="45027"/>
                </a:lnTo>
                <a:lnTo>
                  <a:pt x="468457" y="56284"/>
                </a:lnTo>
                <a:lnTo>
                  <a:pt x="490971" y="56284"/>
                </a:lnTo>
                <a:lnTo>
                  <a:pt x="490971" y="67541"/>
                </a:lnTo>
                <a:lnTo>
                  <a:pt x="457200" y="67541"/>
                </a:lnTo>
                <a:lnTo>
                  <a:pt x="457200" y="33771"/>
                </a:lnTo>
                <a:lnTo>
                  <a:pt x="479714" y="33771"/>
                </a:lnTo>
                <a:lnTo>
                  <a:pt x="479714" y="22514"/>
                </a:lnTo>
                <a:lnTo>
                  <a:pt x="457200" y="22514"/>
                </a:lnTo>
                <a:close/>
                <a:moveTo>
                  <a:pt x="409575" y="11257"/>
                </a:moveTo>
                <a:lnTo>
                  <a:pt x="443346" y="11257"/>
                </a:lnTo>
                <a:lnTo>
                  <a:pt x="443346" y="67541"/>
                </a:lnTo>
                <a:lnTo>
                  <a:pt x="409575" y="67541"/>
                </a:lnTo>
                <a:close/>
                <a:moveTo>
                  <a:pt x="361950" y="11257"/>
                </a:moveTo>
                <a:lnTo>
                  <a:pt x="395721" y="11257"/>
                </a:lnTo>
                <a:lnTo>
                  <a:pt x="395721" y="45027"/>
                </a:lnTo>
                <a:lnTo>
                  <a:pt x="373207" y="45027"/>
                </a:lnTo>
                <a:lnTo>
                  <a:pt x="373207" y="56284"/>
                </a:lnTo>
                <a:lnTo>
                  <a:pt x="395721" y="56284"/>
                </a:lnTo>
                <a:lnTo>
                  <a:pt x="395721" y="67541"/>
                </a:lnTo>
                <a:lnTo>
                  <a:pt x="361950" y="67541"/>
                </a:lnTo>
                <a:lnTo>
                  <a:pt x="361950" y="33771"/>
                </a:lnTo>
                <a:lnTo>
                  <a:pt x="384464" y="33771"/>
                </a:lnTo>
                <a:lnTo>
                  <a:pt x="384464" y="22514"/>
                </a:lnTo>
                <a:lnTo>
                  <a:pt x="361950" y="22514"/>
                </a:lnTo>
                <a:close/>
                <a:moveTo>
                  <a:pt x="266700" y="11257"/>
                </a:moveTo>
                <a:lnTo>
                  <a:pt x="277957" y="11257"/>
                </a:lnTo>
                <a:lnTo>
                  <a:pt x="277957" y="33771"/>
                </a:lnTo>
                <a:lnTo>
                  <a:pt x="289214" y="33771"/>
                </a:lnTo>
                <a:lnTo>
                  <a:pt x="289214" y="11257"/>
                </a:lnTo>
                <a:lnTo>
                  <a:pt x="300471" y="11257"/>
                </a:lnTo>
                <a:lnTo>
                  <a:pt x="300471" y="67541"/>
                </a:lnTo>
                <a:lnTo>
                  <a:pt x="289214" y="67541"/>
                </a:lnTo>
                <a:lnTo>
                  <a:pt x="289214" y="45027"/>
                </a:lnTo>
                <a:lnTo>
                  <a:pt x="266700" y="45027"/>
                </a:lnTo>
                <a:close/>
                <a:moveTo>
                  <a:pt x="219075" y="11257"/>
                </a:moveTo>
                <a:lnTo>
                  <a:pt x="252846" y="11257"/>
                </a:lnTo>
                <a:lnTo>
                  <a:pt x="252846" y="45027"/>
                </a:lnTo>
                <a:lnTo>
                  <a:pt x="230332" y="45027"/>
                </a:lnTo>
                <a:lnTo>
                  <a:pt x="230332" y="56284"/>
                </a:lnTo>
                <a:lnTo>
                  <a:pt x="252846" y="56284"/>
                </a:lnTo>
                <a:lnTo>
                  <a:pt x="252846" y="67541"/>
                </a:lnTo>
                <a:lnTo>
                  <a:pt x="219075" y="67541"/>
                </a:lnTo>
                <a:lnTo>
                  <a:pt x="219075" y="33771"/>
                </a:lnTo>
                <a:lnTo>
                  <a:pt x="241589" y="33771"/>
                </a:lnTo>
                <a:lnTo>
                  <a:pt x="241589" y="22514"/>
                </a:lnTo>
                <a:lnTo>
                  <a:pt x="219075" y="22514"/>
                </a:lnTo>
                <a:close/>
                <a:moveTo>
                  <a:pt x="171450" y="11257"/>
                </a:moveTo>
                <a:lnTo>
                  <a:pt x="205221" y="11257"/>
                </a:lnTo>
                <a:lnTo>
                  <a:pt x="205221" y="67541"/>
                </a:lnTo>
                <a:lnTo>
                  <a:pt x="171450" y="67541"/>
                </a:lnTo>
                <a:close/>
                <a:moveTo>
                  <a:pt x="123825" y="11257"/>
                </a:moveTo>
                <a:lnTo>
                  <a:pt x="157596" y="11257"/>
                </a:lnTo>
                <a:lnTo>
                  <a:pt x="157596" y="45027"/>
                </a:lnTo>
                <a:lnTo>
                  <a:pt x="135082" y="45027"/>
                </a:lnTo>
                <a:lnTo>
                  <a:pt x="135082" y="56284"/>
                </a:lnTo>
                <a:lnTo>
                  <a:pt x="157596" y="56284"/>
                </a:lnTo>
                <a:lnTo>
                  <a:pt x="157596" y="67541"/>
                </a:lnTo>
                <a:lnTo>
                  <a:pt x="123825" y="67541"/>
                </a:lnTo>
                <a:lnTo>
                  <a:pt x="123825" y="33771"/>
                </a:lnTo>
                <a:lnTo>
                  <a:pt x="146339" y="33771"/>
                </a:lnTo>
                <a:lnTo>
                  <a:pt x="146339" y="22514"/>
                </a:lnTo>
                <a:lnTo>
                  <a:pt x="123825" y="22514"/>
                </a:lnTo>
                <a:close/>
                <a:moveTo>
                  <a:pt x="67541" y="11257"/>
                </a:moveTo>
                <a:lnTo>
                  <a:pt x="78798" y="11257"/>
                </a:lnTo>
                <a:lnTo>
                  <a:pt x="78798" y="67541"/>
                </a:lnTo>
                <a:lnTo>
                  <a:pt x="67541" y="67541"/>
                </a:lnTo>
                <a:close/>
                <a:moveTo>
                  <a:pt x="0" y="11257"/>
                </a:moveTo>
                <a:lnTo>
                  <a:pt x="11257" y="11257"/>
                </a:lnTo>
                <a:lnTo>
                  <a:pt x="11257" y="67541"/>
                </a:lnTo>
                <a:lnTo>
                  <a:pt x="0" y="67541"/>
                </a:lnTo>
                <a:close/>
                <a:moveTo>
                  <a:pt x="11257" y="0"/>
                </a:moveTo>
                <a:lnTo>
                  <a:pt x="67541" y="0"/>
                </a:lnTo>
                <a:lnTo>
                  <a:pt x="67541" y="11257"/>
                </a:lnTo>
                <a:lnTo>
                  <a:pt x="11257" y="11257"/>
                </a:lnTo>
                <a:close/>
              </a:path>
            </a:pathLst>
          </a:custGeom>
          <a:noFill/>
          <a:ln w="9525" cap="rnd">
            <a:solidFill>
              <a:schemeClr val="bg1"/>
            </a:solidFill>
            <a:prstDash val="solid"/>
            <a:round/>
            <a:headEnd type="oval" w="med" len="med"/>
            <a:tailEnd type="triangle" w="lg" len="lg"/>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solidFill>
                <a:prstClr val="black"/>
              </a:solidFill>
              <a:latin typeface="Aptos" panose="02110004020202020204"/>
            </a:endParaRPr>
          </a:p>
        </p:txBody>
      </p:sp>
      <p:sp>
        <p:nvSpPr>
          <p:cNvPr id="39" name="SmartIcon: 9-pointed Superstar" descr="A 9-pointed Superstar icon." title="9-pointed Superstar SmartIcon. Product ID: TDSS1SS09P0102. &#10;&#10;© 2024-2025 TENDOORS LLC. All rights reserved. Licensed for personal and commercial use. Redistribution prohibited. https://SmartIcons.net">
            <a:extLst>
              <a:ext uri="{FF2B5EF4-FFF2-40B4-BE49-F238E27FC236}">
                <a16:creationId xmlns:a16="http://schemas.microsoft.com/office/drawing/2014/main" id="{98A1EA84-31FB-D942-5BFE-4D4CC6D9C7DB}"/>
              </a:ext>
            </a:extLst>
          </p:cNvPr>
          <p:cNvSpPr>
            <a:spLocks noChangeAspect="1"/>
            <a:extLst>
              <a:ext uri="https://smarticons.net">
                <a14:tag xmlns="" xmlns:a14="http://schemas.microsoft.com/office/drawing/2010/main" name="SMARTICONPRODUCTID" val="TDSS1SS09P0102"/>
              </a:ext>
            </a:extLst>
          </p:cNvSpPr>
          <p:nvPr>
            <p:custDataLst>
              <p:tags r:id="rId7"/>
            </p:custDataLst>
          </p:nvPr>
        </p:nvSpPr>
        <p:spPr>
          <a:xfrm>
            <a:off x="4778620" y="2984136"/>
            <a:ext cx="1143000" cy="1125435"/>
          </a:xfrm>
          <a:custGeom>
            <a:avLst>
              <a:gd name="AGCZ04" fmla="val 19256"/>
              <a:gd name="XCG" fmla="val 37518"/>
            </a:avLst>
            <a:gdLst>
              <a:gd name="RY5" fmla="pin 0 AGCZ04 50000"/>
              <a:gd name="LNJ" fmla="*/ wd2 101536 100000"/>
              <a:gd name="QNJ" fmla="*/ hd2 103109 100000"/>
              <a:gd name="AFU" fmla="*/ vc 103109 100000"/>
              <a:gd name="EL0" fmla="*/ LNJ 0 100000"/>
              <a:gd name="ZXF" fmla="*/ QNJ 100000 100000"/>
              <a:gd name="L15" fmla="*/ LNJ 64278 100000"/>
              <a:gd name="VEC" fmla="*/ QNJ 76604 100000"/>
              <a:gd name="RH3" fmla="*/ LNJ 98480 100000"/>
              <a:gd name="ITW" fmla="*/ QNJ 17364 100000"/>
              <a:gd name="VJI" fmla="*/ LNJ 86602 100000"/>
              <a:gd name="F0F" fmla="*/ QNJ 50000 100000"/>
              <a:gd name="JIX" fmla="*/ LNJ 34202 100000"/>
              <a:gd name="BQB" fmla="*/ QNJ 93969 100000"/>
              <a:gd name="RL8" fmla="*/ LNJ RY5 50000"/>
              <a:gd name="BAZ" fmla="*/ QNJ RY5 50000"/>
              <a:gd name="E1Y" fmla="*/ RL8 34202 100000"/>
              <a:gd name="T0K" fmla="*/ BAZ 93969 100000"/>
              <a:gd name="H1Q" fmla="*/ RL8 86602 100000"/>
              <a:gd name="I0V" fmla="*/ BAZ 50000 100000"/>
              <a:gd name="VJM" fmla="*/ RL8 98480 100000"/>
              <a:gd name="AGT" fmla="*/ BAZ 17364 100000"/>
              <a:gd name="G3O" fmla="*/ RL8 64278 100000"/>
              <a:gd name="ARV" fmla="*/ BAZ 76604 100000"/>
              <a:gd name="B4K" fmla="*/ RL8 0 100000"/>
              <a:gd name="PQA" fmla="*/ BAZ 100000 100000"/>
              <a:gd name="ZWP" fmla="+- hc 0 EL0"/>
              <a:gd name="XXG" fmla="+- AFU 0 ZXF"/>
              <a:gd name="PSA" fmla="+- hc L15 0"/>
              <a:gd name="Z8K" fmla="+- AFU 0 VEC"/>
              <a:gd name="PKX" fmla="+- hc RH3 0"/>
              <a:gd name="VK7" fmla="+- AFU 0 ITW"/>
              <a:gd name="MKR" fmla="+- hc VJI 0"/>
              <a:gd name="J0X" fmla="+- AFU F0F 0"/>
              <a:gd name="SVM" fmla="+- hc JIX 0"/>
              <a:gd name="AD1" fmla="+- AFU BQB 0"/>
              <a:gd name="JCS" fmla="+- hc 0 JIX"/>
              <a:gd name="VSL" fmla="+- AFU BQB 0"/>
              <a:gd name="HR5" fmla="+- hc 0 VJI"/>
              <a:gd name="KME" fmla="+- AFU F0F 0"/>
              <a:gd name="B31" fmla="+- hc 0 RH3"/>
              <a:gd name="G45" fmla="+- AFU 0 ITW"/>
              <a:gd name="HND" fmla="+- hc 0 L15"/>
              <a:gd name="BFJ" fmla="+- AFU 0 VEC"/>
              <a:gd name="PHU" fmla="+- hc E1Y 0"/>
              <a:gd name="FF9" fmla="+- AFU 0 T0K"/>
              <a:gd name="LOL" fmla="+- hc H1Q 0"/>
              <a:gd name="C04" fmla="+- AFU 0 I0V"/>
              <a:gd name="QTF" fmla="+- hc VJM 0"/>
              <a:gd name="ZKD" fmla="+- AFU AGT 0"/>
              <a:gd name="KWW" fmla="+- hc G3O 0"/>
              <a:gd name="E6H" fmla="+- AFU ARV 0"/>
              <a:gd name="W1W" fmla="+- hc B4K 0"/>
              <a:gd name="RJW" fmla="+- AFU PQA 0"/>
              <a:gd name="GQ9" fmla="+- hc 0 G3O"/>
              <a:gd name="KZW" fmla="+- AFU ARV 0"/>
              <a:gd name="P3Z" fmla="+- hc 0 VJM"/>
              <a:gd name="DA5" fmla="+- AFU AGT 0"/>
              <a:gd name="ZGV" fmla="+- hc 0 H1Q"/>
              <a:gd name="ZWR" fmla="+- AFU 0 I0V"/>
              <a:gd name="N2S" fmla="+- hc 0 E1Y"/>
              <a:gd name="NBB" fmla="+- AFU 0 T0K"/>
              <a:gd name="QT6" fmla="+- AFU 0 BAZ"/>
              <a:gd name="AVB" fmla="pin 0 XCG 100000"/>
              <a:gd name="PPM" fmla="*/ LNJ AVB 100000"/>
              <a:gd name="FQC" fmla="*/ QNJ AVB 100000"/>
              <a:gd name="Z08" fmla="+- AFU 0 FQC"/>
              <a:gd name="D6Q" fmla="*/ LNJ AVB 100000"/>
              <a:gd name="I5H" fmla="+- hc 0 D6Q"/>
              <a:gd name="G3P" fmla="+- hc 0 RL8"/>
              <a:gd name="DGD" fmla="+- hc RL8 0"/>
              <a:gd name="HKS" fmla="+- AFU 0 BAZ"/>
              <a:gd name="XDS" fmla="+- AFU BAZ 0"/>
            </a:gdLst>
            <a:ahLst>
              <a:ahXY gdRefY="AGCZ04" minY="5000" maxY="46984">
                <a:pos x="N2S" y="NBB"/>
              </a:ahXY>
              <a:ahXY gdRefX="XCG" maxX="LNJ" maxY="QNJ">
                <a:pos x="I5H" y="AFU"/>
              </a:ahXY>
            </a:ahLst>
            <a:cxnLst>
              <a:cxn ang="3cd4">
                <a:pos x="ZWP" y="XXG"/>
              </a:cxn>
              <a:cxn ang="18600000">
                <a:pos x="PSA" y="Z8K"/>
              </a:cxn>
              <a:cxn ang="21000000">
                <a:pos x="PKX" y="VK7"/>
              </a:cxn>
              <a:cxn ang="1800000">
                <a:pos x="MKR" y="J0X"/>
              </a:cxn>
              <a:cxn ang="4200000">
                <a:pos x="SVM" y="AD1"/>
              </a:cxn>
              <a:cxn ang="6600000">
                <a:pos x="JCS" y="VSL"/>
              </a:cxn>
              <a:cxn ang="9000000">
                <a:pos x="HR5" y="KME"/>
              </a:cxn>
              <a:cxn ang="11400000">
                <a:pos x="B31" y="G45"/>
              </a:cxn>
              <a:cxn ang="13800000">
                <a:pos x="HND" y="BFJ"/>
              </a:cxn>
            </a:cxnLst>
            <a:rect l="G3P" t="HKS" r="DGD" b="XDS"/>
            <a:pathLst>
              <a:path>
                <a:moveTo>
                  <a:pt x="ZWP" y="XXG"/>
                </a:moveTo>
                <a:lnTo>
                  <a:pt x="PHU" y="FF9"/>
                </a:lnTo>
                <a:lnTo>
                  <a:pt x="PSA" y="Z8K"/>
                </a:lnTo>
                <a:lnTo>
                  <a:pt x="LOL" y="C04"/>
                </a:lnTo>
                <a:lnTo>
                  <a:pt x="PKX" y="VK7"/>
                </a:lnTo>
                <a:lnTo>
                  <a:pt x="QTF" y="ZKD"/>
                </a:lnTo>
                <a:lnTo>
                  <a:pt x="MKR" y="J0X"/>
                </a:lnTo>
                <a:lnTo>
                  <a:pt x="KWW" y="E6H"/>
                </a:lnTo>
                <a:lnTo>
                  <a:pt x="SVM" y="AD1"/>
                </a:lnTo>
                <a:lnTo>
                  <a:pt x="W1W" y="RJW"/>
                </a:lnTo>
                <a:lnTo>
                  <a:pt x="JCS" y="VSL"/>
                </a:lnTo>
                <a:lnTo>
                  <a:pt x="GQ9" y="KZW"/>
                </a:lnTo>
                <a:lnTo>
                  <a:pt x="HR5" y="KME"/>
                </a:lnTo>
                <a:lnTo>
                  <a:pt x="P3Z" y="DA5"/>
                </a:lnTo>
                <a:lnTo>
                  <a:pt x="B31" y="G45"/>
                </a:lnTo>
                <a:lnTo>
                  <a:pt x="ZGV" y="ZWR"/>
                </a:lnTo>
                <a:lnTo>
                  <a:pt x="HND" y="BFJ"/>
                </a:lnTo>
                <a:lnTo>
                  <a:pt x="N2S" y="NBB"/>
                </a:lnTo>
                <a:lnTo>
                  <a:pt x="ZWP" y="XXG"/>
                </a:lnTo>
                <a:close/>
                <a:moveTo>
                  <a:pt x="hc" y="Z08"/>
                </a:moveTo>
                <a:arcTo wR="PPM" hR="FQC" stAng="3cd4" swAng="21600000"/>
                <a:close/>
              </a:path>
              <a:path fill="none" stroke="0" extrusionOk="0">
                <a:moveTo>
                  <a:pt x="11257" y="67541"/>
                </a:moveTo>
                <a:lnTo>
                  <a:pt x="67541" y="67541"/>
                </a:lnTo>
                <a:lnTo>
                  <a:pt x="67541" y="78798"/>
                </a:lnTo>
                <a:lnTo>
                  <a:pt x="11257" y="78798"/>
                </a:lnTo>
                <a:close/>
                <a:moveTo>
                  <a:pt x="1840057" y="56284"/>
                </a:moveTo>
                <a:lnTo>
                  <a:pt x="1851314" y="56284"/>
                </a:lnTo>
                <a:lnTo>
                  <a:pt x="1851314" y="67541"/>
                </a:lnTo>
                <a:lnTo>
                  <a:pt x="1840057" y="67541"/>
                </a:lnTo>
                <a:close/>
                <a:moveTo>
                  <a:pt x="1104900" y="56284"/>
                </a:moveTo>
                <a:lnTo>
                  <a:pt x="1116157" y="56284"/>
                </a:lnTo>
                <a:lnTo>
                  <a:pt x="1116157" y="67541"/>
                </a:lnTo>
                <a:lnTo>
                  <a:pt x="1104900" y="67541"/>
                </a:lnTo>
                <a:close/>
                <a:moveTo>
                  <a:pt x="1803689" y="45027"/>
                </a:moveTo>
                <a:lnTo>
                  <a:pt x="1814946" y="45027"/>
                </a:lnTo>
                <a:lnTo>
                  <a:pt x="1814946" y="67541"/>
                </a:lnTo>
                <a:lnTo>
                  <a:pt x="1803689" y="67541"/>
                </a:lnTo>
                <a:close/>
                <a:moveTo>
                  <a:pt x="1613189" y="45027"/>
                </a:moveTo>
                <a:lnTo>
                  <a:pt x="1624445" y="45027"/>
                </a:lnTo>
                <a:lnTo>
                  <a:pt x="1624445" y="67541"/>
                </a:lnTo>
                <a:lnTo>
                  <a:pt x="1613189" y="67541"/>
                </a:lnTo>
                <a:close/>
                <a:moveTo>
                  <a:pt x="1327439" y="45027"/>
                </a:moveTo>
                <a:lnTo>
                  <a:pt x="1338696" y="45027"/>
                </a:lnTo>
                <a:lnTo>
                  <a:pt x="1338696" y="67541"/>
                </a:lnTo>
                <a:lnTo>
                  <a:pt x="1327439" y="67541"/>
                </a:lnTo>
                <a:close/>
                <a:moveTo>
                  <a:pt x="889289" y="45027"/>
                </a:moveTo>
                <a:lnTo>
                  <a:pt x="900546" y="45027"/>
                </a:lnTo>
                <a:lnTo>
                  <a:pt x="900546" y="67541"/>
                </a:lnTo>
                <a:lnTo>
                  <a:pt x="889289" y="67541"/>
                </a:lnTo>
                <a:close/>
                <a:moveTo>
                  <a:pt x="33771" y="45027"/>
                </a:moveTo>
                <a:lnTo>
                  <a:pt x="56284" y="45027"/>
                </a:lnTo>
                <a:lnTo>
                  <a:pt x="56284" y="56284"/>
                </a:lnTo>
                <a:lnTo>
                  <a:pt x="33771" y="56284"/>
                </a:lnTo>
                <a:close/>
                <a:moveTo>
                  <a:pt x="1394114" y="33771"/>
                </a:moveTo>
                <a:lnTo>
                  <a:pt x="1405371" y="33771"/>
                </a:lnTo>
                <a:lnTo>
                  <a:pt x="1405371" y="56284"/>
                </a:lnTo>
                <a:lnTo>
                  <a:pt x="1394114" y="56284"/>
                </a:lnTo>
                <a:close/>
                <a:moveTo>
                  <a:pt x="314325" y="33771"/>
                </a:moveTo>
                <a:lnTo>
                  <a:pt x="348096" y="33771"/>
                </a:lnTo>
                <a:lnTo>
                  <a:pt x="348096" y="45027"/>
                </a:lnTo>
                <a:lnTo>
                  <a:pt x="314325" y="45027"/>
                </a:lnTo>
                <a:close/>
                <a:moveTo>
                  <a:pt x="22514" y="33771"/>
                </a:moveTo>
                <a:lnTo>
                  <a:pt x="33771" y="33771"/>
                </a:lnTo>
                <a:lnTo>
                  <a:pt x="33771" y="45027"/>
                </a:lnTo>
                <a:lnTo>
                  <a:pt x="22514" y="45027"/>
                </a:lnTo>
                <a:close/>
                <a:moveTo>
                  <a:pt x="1946564" y="22514"/>
                </a:moveTo>
                <a:lnTo>
                  <a:pt x="1957821" y="22514"/>
                </a:lnTo>
                <a:lnTo>
                  <a:pt x="1957821" y="56284"/>
                </a:lnTo>
                <a:lnTo>
                  <a:pt x="1946564" y="56284"/>
                </a:lnTo>
                <a:close/>
                <a:moveTo>
                  <a:pt x="1152525" y="22514"/>
                </a:moveTo>
                <a:lnTo>
                  <a:pt x="1163782" y="22514"/>
                </a:lnTo>
                <a:lnTo>
                  <a:pt x="1163782" y="33771"/>
                </a:lnTo>
                <a:lnTo>
                  <a:pt x="1175039" y="33771"/>
                </a:lnTo>
                <a:lnTo>
                  <a:pt x="1175039" y="22514"/>
                </a:lnTo>
                <a:lnTo>
                  <a:pt x="1186296" y="22514"/>
                </a:lnTo>
                <a:lnTo>
                  <a:pt x="1186296" y="67541"/>
                </a:lnTo>
                <a:lnTo>
                  <a:pt x="1175039" y="67541"/>
                </a:lnTo>
                <a:lnTo>
                  <a:pt x="1175039" y="45027"/>
                </a:lnTo>
                <a:lnTo>
                  <a:pt x="1163782" y="45027"/>
                </a:lnTo>
                <a:lnTo>
                  <a:pt x="1163782" y="67541"/>
                </a:lnTo>
                <a:lnTo>
                  <a:pt x="1152525" y="67541"/>
                </a:lnTo>
                <a:close/>
                <a:moveTo>
                  <a:pt x="830407" y="22514"/>
                </a:moveTo>
                <a:lnTo>
                  <a:pt x="830407" y="56284"/>
                </a:lnTo>
                <a:lnTo>
                  <a:pt x="841664" y="56284"/>
                </a:lnTo>
                <a:lnTo>
                  <a:pt x="841664" y="22514"/>
                </a:lnTo>
                <a:close/>
                <a:moveTo>
                  <a:pt x="782782" y="22514"/>
                </a:moveTo>
                <a:lnTo>
                  <a:pt x="782782" y="56284"/>
                </a:lnTo>
                <a:lnTo>
                  <a:pt x="794039" y="56284"/>
                </a:lnTo>
                <a:lnTo>
                  <a:pt x="794039" y="22514"/>
                </a:lnTo>
                <a:close/>
                <a:moveTo>
                  <a:pt x="746414" y="22514"/>
                </a:moveTo>
                <a:lnTo>
                  <a:pt x="757671" y="22514"/>
                </a:lnTo>
                <a:lnTo>
                  <a:pt x="757671" y="56284"/>
                </a:lnTo>
                <a:lnTo>
                  <a:pt x="746414" y="56284"/>
                </a:lnTo>
                <a:close/>
                <a:moveTo>
                  <a:pt x="698789" y="22514"/>
                </a:moveTo>
                <a:lnTo>
                  <a:pt x="710046" y="22514"/>
                </a:lnTo>
                <a:lnTo>
                  <a:pt x="710046" y="67541"/>
                </a:lnTo>
                <a:lnTo>
                  <a:pt x="698789" y="67541"/>
                </a:lnTo>
                <a:close/>
                <a:moveTo>
                  <a:pt x="420832" y="22514"/>
                </a:moveTo>
                <a:lnTo>
                  <a:pt x="420832" y="56284"/>
                </a:lnTo>
                <a:lnTo>
                  <a:pt x="432089" y="56284"/>
                </a:lnTo>
                <a:lnTo>
                  <a:pt x="432089" y="22514"/>
                </a:lnTo>
                <a:close/>
                <a:moveTo>
                  <a:pt x="182707" y="22514"/>
                </a:moveTo>
                <a:lnTo>
                  <a:pt x="182707" y="56284"/>
                </a:lnTo>
                <a:lnTo>
                  <a:pt x="193964" y="56284"/>
                </a:lnTo>
                <a:lnTo>
                  <a:pt x="193964" y="22514"/>
                </a:lnTo>
                <a:close/>
                <a:moveTo>
                  <a:pt x="33771" y="22514"/>
                </a:moveTo>
                <a:lnTo>
                  <a:pt x="56284" y="22514"/>
                </a:lnTo>
                <a:lnTo>
                  <a:pt x="56284" y="33771"/>
                </a:lnTo>
                <a:lnTo>
                  <a:pt x="33771" y="33771"/>
                </a:lnTo>
                <a:close/>
                <a:moveTo>
                  <a:pt x="1924050" y="11257"/>
                </a:moveTo>
                <a:lnTo>
                  <a:pt x="1946564" y="11257"/>
                </a:lnTo>
                <a:lnTo>
                  <a:pt x="1946564" y="22514"/>
                </a:lnTo>
                <a:lnTo>
                  <a:pt x="1935307" y="22514"/>
                </a:lnTo>
                <a:lnTo>
                  <a:pt x="1935307" y="56284"/>
                </a:lnTo>
                <a:lnTo>
                  <a:pt x="1946564" y="56284"/>
                </a:lnTo>
                <a:lnTo>
                  <a:pt x="1946564" y="67541"/>
                </a:lnTo>
                <a:lnTo>
                  <a:pt x="1924050" y="67541"/>
                </a:lnTo>
                <a:close/>
                <a:moveTo>
                  <a:pt x="1876425" y="11257"/>
                </a:moveTo>
                <a:lnTo>
                  <a:pt x="1910196" y="11257"/>
                </a:lnTo>
                <a:lnTo>
                  <a:pt x="1910196" y="22514"/>
                </a:lnTo>
                <a:lnTo>
                  <a:pt x="1887682" y="22514"/>
                </a:lnTo>
                <a:lnTo>
                  <a:pt x="1887682" y="33771"/>
                </a:lnTo>
                <a:lnTo>
                  <a:pt x="1898939" y="33771"/>
                </a:lnTo>
                <a:lnTo>
                  <a:pt x="1898939" y="45027"/>
                </a:lnTo>
                <a:lnTo>
                  <a:pt x="1887682" y="45027"/>
                </a:lnTo>
                <a:lnTo>
                  <a:pt x="1887682" y="56284"/>
                </a:lnTo>
                <a:lnTo>
                  <a:pt x="1910196" y="56284"/>
                </a:lnTo>
                <a:lnTo>
                  <a:pt x="1910196" y="67541"/>
                </a:lnTo>
                <a:lnTo>
                  <a:pt x="1876425" y="67541"/>
                </a:lnTo>
                <a:close/>
                <a:moveTo>
                  <a:pt x="1851314" y="11257"/>
                </a:moveTo>
                <a:lnTo>
                  <a:pt x="1862571" y="11257"/>
                </a:lnTo>
                <a:lnTo>
                  <a:pt x="1862571" y="56284"/>
                </a:lnTo>
                <a:lnTo>
                  <a:pt x="1851314" y="56284"/>
                </a:lnTo>
                <a:close/>
                <a:moveTo>
                  <a:pt x="1828800" y="11257"/>
                </a:moveTo>
                <a:lnTo>
                  <a:pt x="1840057" y="11257"/>
                </a:lnTo>
                <a:lnTo>
                  <a:pt x="1840057" y="56284"/>
                </a:lnTo>
                <a:lnTo>
                  <a:pt x="1828800" y="56284"/>
                </a:lnTo>
                <a:close/>
                <a:moveTo>
                  <a:pt x="1781175" y="11257"/>
                </a:moveTo>
                <a:lnTo>
                  <a:pt x="1814946" y="11257"/>
                </a:lnTo>
                <a:lnTo>
                  <a:pt x="1814946" y="33771"/>
                </a:lnTo>
                <a:lnTo>
                  <a:pt x="1803689" y="33771"/>
                </a:lnTo>
                <a:lnTo>
                  <a:pt x="1803689" y="22514"/>
                </a:lnTo>
                <a:lnTo>
                  <a:pt x="1792432" y="22514"/>
                </a:lnTo>
                <a:lnTo>
                  <a:pt x="1792432" y="33771"/>
                </a:lnTo>
                <a:lnTo>
                  <a:pt x="1803689" y="33771"/>
                </a:lnTo>
                <a:lnTo>
                  <a:pt x="1803689" y="45027"/>
                </a:lnTo>
                <a:lnTo>
                  <a:pt x="1792432" y="45027"/>
                </a:lnTo>
                <a:lnTo>
                  <a:pt x="1792432" y="67541"/>
                </a:lnTo>
                <a:lnTo>
                  <a:pt x="1781175" y="67541"/>
                </a:lnTo>
                <a:close/>
                <a:moveTo>
                  <a:pt x="1733550" y="11257"/>
                </a:moveTo>
                <a:lnTo>
                  <a:pt x="1767321" y="11257"/>
                </a:lnTo>
                <a:lnTo>
                  <a:pt x="1767321" y="22514"/>
                </a:lnTo>
                <a:lnTo>
                  <a:pt x="1744807" y="22514"/>
                </a:lnTo>
                <a:lnTo>
                  <a:pt x="1744807" y="33771"/>
                </a:lnTo>
                <a:lnTo>
                  <a:pt x="1756064" y="33771"/>
                </a:lnTo>
                <a:lnTo>
                  <a:pt x="1756064" y="45027"/>
                </a:lnTo>
                <a:lnTo>
                  <a:pt x="1744807" y="45027"/>
                </a:lnTo>
                <a:lnTo>
                  <a:pt x="1744807" y="56284"/>
                </a:lnTo>
                <a:lnTo>
                  <a:pt x="1767321" y="56284"/>
                </a:lnTo>
                <a:lnTo>
                  <a:pt x="1767321" y="67541"/>
                </a:lnTo>
                <a:lnTo>
                  <a:pt x="1733550" y="67541"/>
                </a:lnTo>
                <a:close/>
                <a:moveTo>
                  <a:pt x="1685925" y="11257"/>
                </a:moveTo>
                <a:lnTo>
                  <a:pt x="1719696" y="11257"/>
                </a:lnTo>
                <a:lnTo>
                  <a:pt x="1719696" y="22514"/>
                </a:lnTo>
                <a:lnTo>
                  <a:pt x="1697182" y="22514"/>
                </a:lnTo>
                <a:lnTo>
                  <a:pt x="1697182" y="33771"/>
                </a:lnTo>
                <a:lnTo>
                  <a:pt x="1719696" y="33771"/>
                </a:lnTo>
                <a:lnTo>
                  <a:pt x="1719696" y="67541"/>
                </a:lnTo>
                <a:lnTo>
                  <a:pt x="1685925" y="67541"/>
                </a:lnTo>
                <a:lnTo>
                  <a:pt x="1685925" y="56284"/>
                </a:lnTo>
                <a:lnTo>
                  <a:pt x="1708439" y="56284"/>
                </a:lnTo>
                <a:lnTo>
                  <a:pt x="1708439" y="45027"/>
                </a:lnTo>
                <a:lnTo>
                  <a:pt x="1685925" y="45027"/>
                </a:lnTo>
                <a:close/>
                <a:moveTo>
                  <a:pt x="1638300" y="11257"/>
                </a:moveTo>
                <a:lnTo>
                  <a:pt x="1672071" y="11257"/>
                </a:lnTo>
                <a:lnTo>
                  <a:pt x="1672071" y="22514"/>
                </a:lnTo>
                <a:lnTo>
                  <a:pt x="1649557" y="22514"/>
                </a:lnTo>
                <a:lnTo>
                  <a:pt x="1649557" y="33771"/>
                </a:lnTo>
                <a:lnTo>
                  <a:pt x="1660814" y="33771"/>
                </a:lnTo>
                <a:lnTo>
                  <a:pt x="1660814" y="45027"/>
                </a:lnTo>
                <a:lnTo>
                  <a:pt x="1649557" y="45027"/>
                </a:lnTo>
                <a:lnTo>
                  <a:pt x="1649557" y="56284"/>
                </a:lnTo>
                <a:lnTo>
                  <a:pt x="1672071" y="56284"/>
                </a:lnTo>
                <a:lnTo>
                  <a:pt x="1672071" y="67541"/>
                </a:lnTo>
                <a:lnTo>
                  <a:pt x="1638300" y="67541"/>
                </a:lnTo>
                <a:close/>
                <a:moveTo>
                  <a:pt x="1590675" y="11257"/>
                </a:moveTo>
                <a:lnTo>
                  <a:pt x="1624445" y="11257"/>
                </a:lnTo>
                <a:lnTo>
                  <a:pt x="1624445" y="33771"/>
                </a:lnTo>
                <a:lnTo>
                  <a:pt x="1613189" y="33771"/>
                </a:lnTo>
                <a:lnTo>
                  <a:pt x="1613189" y="22514"/>
                </a:lnTo>
                <a:lnTo>
                  <a:pt x="1601932" y="22514"/>
                </a:lnTo>
                <a:lnTo>
                  <a:pt x="1601932" y="33771"/>
                </a:lnTo>
                <a:lnTo>
                  <a:pt x="1613189" y="33771"/>
                </a:lnTo>
                <a:lnTo>
                  <a:pt x="1613189" y="45027"/>
                </a:lnTo>
                <a:lnTo>
                  <a:pt x="1601932" y="45027"/>
                </a:lnTo>
                <a:lnTo>
                  <a:pt x="1601932" y="67541"/>
                </a:lnTo>
                <a:lnTo>
                  <a:pt x="1590675" y="67541"/>
                </a:lnTo>
                <a:close/>
                <a:moveTo>
                  <a:pt x="1514475" y="11257"/>
                </a:moveTo>
                <a:lnTo>
                  <a:pt x="1548246" y="11257"/>
                </a:lnTo>
                <a:lnTo>
                  <a:pt x="1548246" y="22514"/>
                </a:lnTo>
                <a:lnTo>
                  <a:pt x="1525732" y="22514"/>
                </a:lnTo>
                <a:lnTo>
                  <a:pt x="1525732" y="33771"/>
                </a:lnTo>
                <a:lnTo>
                  <a:pt x="1548246" y="33771"/>
                </a:lnTo>
                <a:lnTo>
                  <a:pt x="1548246" y="67541"/>
                </a:lnTo>
                <a:lnTo>
                  <a:pt x="1514475" y="67541"/>
                </a:lnTo>
                <a:lnTo>
                  <a:pt x="1514475" y="56284"/>
                </a:lnTo>
                <a:lnTo>
                  <a:pt x="1536989" y="56284"/>
                </a:lnTo>
                <a:lnTo>
                  <a:pt x="1536989" y="45027"/>
                </a:lnTo>
                <a:lnTo>
                  <a:pt x="1514475" y="45027"/>
                </a:lnTo>
                <a:close/>
                <a:moveTo>
                  <a:pt x="1466850" y="11257"/>
                </a:moveTo>
                <a:lnTo>
                  <a:pt x="1500620" y="11257"/>
                </a:lnTo>
                <a:lnTo>
                  <a:pt x="1500620" y="22514"/>
                </a:lnTo>
                <a:lnTo>
                  <a:pt x="1489364" y="22514"/>
                </a:lnTo>
                <a:lnTo>
                  <a:pt x="1489364" y="67541"/>
                </a:lnTo>
                <a:lnTo>
                  <a:pt x="1478107" y="67541"/>
                </a:lnTo>
                <a:lnTo>
                  <a:pt x="1478107" y="22514"/>
                </a:lnTo>
                <a:lnTo>
                  <a:pt x="1466850" y="22514"/>
                </a:lnTo>
                <a:close/>
                <a:moveTo>
                  <a:pt x="1419225" y="11257"/>
                </a:moveTo>
                <a:lnTo>
                  <a:pt x="1430482" y="11257"/>
                </a:lnTo>
                <a:lnTo>
                  <a:pt x="1430482" y="33771"/>
                </a:lnTo>
                <a:lnTo>
                  <a:pt x="1441739" y="33771"/>
                </a:lnTo>
                <a:lnTo>
                  <a:pt x="1441739" y="11257"/>
                </a:lnTo>
                <a:lnTo>
                  <a:pt x="1452996" y="11257"/>
                </a:lnTo>
                <a:lnTo>
                  <a:pt x="1452996" y="67541"/>
                </a:lnTo>
                <a:lnTo>
                  <a:pt x="1441739" y="67541"/>
                </a:lnTo>
                <a:lnTo>
                  <a:pt x="1441739" y="45027"/>
                </a:lnTo>
                <a:lnTo>
                  <a:pt x="1430482" y="45027"/>
                </a:lnTo>
                <a:lnTo>
                  <a:pt x="1430482" y="67541"/>
                </a:lnTo>
                <a:lnTo>
                  <a:pt x="1419225" y="67541"/>
                </a:lnTo>
                <a:close/>
                <a:moveTo>
                  <a:pt x="1371600" y="11257"/>
                </a:moveTo>
                <a:lnTo>
                  <a:pt x="1405371" y="11257"/>
                </a:lnTo>
                <a:lnTo>
                  <a:pt x="1405371" y="22514"/>
                </a:lnTo>
                <a:lnTo>
                  <a:pt x="1382857" y="22514"/>
                </a:lnTo>
                <a:lnTo>
                  <a:pt x="1382857" y="56284"/>
                </a:lnTo>
                <a:lnTo>
                  <a:pt x="1394114" y="56284"/>
                </a:lnTo>
                <a:lnTo>
                  <a:pt x="1394114" y="67541"/>
                </a:lnTo>
                <a:lnTo>
                  <a:pt x="1371600" y="67541"/>
                </a:lnTo>
                <a:close/>
                <a:moveTo>
                  <a:pt x="1352550" y="11257"/>
                </a:moveTo>
                <a:lnTo>
                  <a:pt x="1363807" y="11257"/>
                </a:lnTo>
                <a:lnTo>
                  <a:pt x="1363807" y="67541"/>
                </a:lnTo>
                <a:lnTo>
                  <a:pt x="1352550" y="67541"/>
                </a:lnTo>
                <a:close/>
                <a:moveTo>
                  <a:pt x="1304925" y="11257"/>
                </a:moveTo>
                <a:lnTo>
                  <a:pt x="1338696" y="11257"/>
                </a:lnTo>
                <a:lnTo>
                  <a:pt x="1338696" y="33771"/>
                </a:lnTo>
                <a:lnTo>
                  <a:pt x="1327439" y="33771"/>
                </a:lnTo>
                <a:lnTo>
                  <a:pt x="1327439" y="22514"/>
                </a:lnTo>
                <a:lnTo>
                  <a:pt x="1316182" y="22514"/>
                </a:lnTo>
                <a:lnTo>
                  <a:pt x="1316182" y="33771"/>
                </a:lnTo>
                <a:lnTo>
                  <a:pt x="1327439" y="33771"/>
                </a:lnTo>
                <a:lnTo>
                  <a:pt x="1327439" y="45027"/>
                </a:lnTo>
                <a:lnTo>
                  <a:pt x="1316182" y="45027"/>
                </a:lnTo>
                <a:lnTo>
                  <a:pt x="1316182" y="67541"/>
                </a:lnTo>
                <a:lnTo>
                  <a:pt x="1304925" y="67541"/>
                </a:lnTo>
                <a:close/>
                <a:moveTo>
                  <a:pt x="1238250" y="11257"/>
                </a:moveTo>
                <a:lnTo>
                  <a:pt x="1249507" y="11257"/>
                </a:lnTo>
                <a:lnTo>
                  <a:pt x="1249507" y="56284"/>
                </a:lnTo>
                <a:lnTo>
                  <a:pt x="1260764" y="56284"/>
                </a:lnTo>
                <a:lnTo>
                  <a:pt x="1260764" y="67541"/>
                </a:lnTo>
                <a:lnTo>
                  <a:pt x="1238250" y="67541"/>
                </a:lnTo>
                <a:close/>
                <a:moveTo>
                  <a:pt x="1200150" y="11257"/>
                </a:moveTo>
                <a:lnTo>
                  <a:pt x="1211407" y="11257"/>
                </a:lnTo>
                <a:lnTo>
                  <a:pt x="1211407" y="56284"/>
                </a:lnTo>
                <a:lnTo>
                  <a:pt x="1222664" y="56284"/>
                </a:lnTo>
                <a:lnTo>
                  <a:pt x="1222664" y="67541"/>
                </a:lnTo>
                <a:lnTo>
                  <a:pt x="1200150" y="67541"/>
                </a:lnTo>
                <a:close/>
                <a:moveTo>
                  <a:pt x="1163782" y="11257"/>
                </a:moveTo>
                <a:lnTo>
                  <a:pt x="1175039" y="11257"/>
                </a:lnTo>
                <a:lnTo>
                  <a:pt x="1175039" y="22514"/>
                </a:lnTo>
                <a:lnTo>
                  <a:pt x="1163782" y="22514"/>
                </a:lnTo>
                <a:close/>
                <a:moveTo>
                  <a:pt x="1066800" y="11257"/>
                </a:moveTo>
                <a:lnTo>
                  <a:pt x="1089314" y="11257"/>
                </a:lnTo>
                <a:lnTo>
                  <a:pt x="1089314" y="22514"/>
                </a:lnTo>
                <a:lnTo>
                  <a:pt x="1078057" y="22514"/>
                </a:lnTo>
                <a:lnTo>
                  <a:pt x="1078057" y="56284"/>
                </a:lnTo>
                <a:lnTo>
                  <a:pt x="1089314" y="56284"/>
                </a:lnTo>
                <a:lnTo>
                  <a:pt x="1089314" y="67541"/>
                </a:lnTo>
                <a:lnTo>
                  <a:pt x="1066800" y="67541"/>
                </a:lnTo>
                <a:close/>
                <a:moveTo>
                  <a:pt x="1028700" y="11257"/>
                </a:moveTo>
                <a:lnTo>
                  <a:pt x="1039957" y="11257"/>
                </a:lnTo>
                <a:lnTo>
                  <a:pt x="1039957" y="56284"/>
                </a:lnTo>
                <a:lnTo>
                  <a:pt x="1051214" y="56284"/>
                </a:lnTo>
                <a:lnTo>
                  <a:pt x="1051214" y="67541"/>
                </a:lnTo>
                <a:lnTo>
                  <a:pt x="1028700" y="67541"/>
                </a:lnTo>
                <a:close/>
                <a:moveTo>
                  <a:pt x="990600" y="11257"/>
                </a:moveTo>
                <a:lnTo>
                  <a:pt x="1001857" y="11257"/>
                </a:lnTo>
                <a:lnTo>
                  <a:pt x="1001857" y="56284"/>
                </a:lnTo>
                <a:lnTo>
                  <a:pt x="1013114" y="56284"/>
                </a:lnTo>
                <a:lnTo>
                  <a:pt x="1013114" y="67541"/>
                </a:lnTo>
                <a:lnTo>
                  <a:pt x="990600" y="67541"/>
                </a:lnTo>
                <a:close/>
                <a:moveTo>
                  <a:pt x="914400" y="11257"/>
                </a:moveTo>
                <a:lnTo>
                  <a:pt x="948171" y="11257"/>
                </a:lnTo>
                <a:lnTo>
                  <a:pt x="948171" y="22514"/>
                </a:lnTo>
                <a:lnTo>
                  <a:pt x="925657" y="22514"/>
                </a:lnTo>
                <a:lnTo>
                  <a:pt x="925657" y="33771"/>
                </a:lnTo>
                <a:lnTo>
                  <a:pt x="948171" y="33771"/>
                </a:lnTo>
                <a:lnTo>
                  <a:pt x="948171" y="67541"/>
                </a:lnTo>
                <a:lnTo>
                  <a:pt x="914400" y="67541"/>
                </a:lnTo>
                <a:lnTo>
                  <a:pt x="914400" y="56284"/>
                </a:lnTo>
                <a:lnTo>
                  <a:pt x="936914" y="56284"/>
                </a:lnTo>
                <a:lnTo>
                  <a:pt x="936914" y="45027"/>
                </a:lnTo>
                <a:lnTo>
                  <a:pt x="914400" y="45027"/>
                </a:lnTo>
                <a:close/>
                <a:moveTo>
                  <a:pt x="866775" y="11257"/>
                </a:moveTo>
                <a:lnTo>
                  <a:pt x="900546" y="11257"/>
                </a:lnTo>
                <a:lnTo>
                  <a:pt x="900546" y="33771"/>
                </a:lnTo>
                <a:lnTo>
                  <a:pt x="889289" y="33771"/>
                </a:lnTo>
                <a:lnTo>
                  <a:pt x="889289" y="22514"/>
                </a:lnTo>
                <a:lnTo>
                  <a:pt x="878032" y="22514"/>
                </a:lnTo>
                <a:lnTo>
                  <a:pt x="878032" y="33771"/>
                </a:lnTo>
                <a:lnTo>
                  <a:pt x="889289" y="33771"/>
                </a:lnTo>
                <a:lnTo>
                  <a:pt x="889289" y="45027"/>
                </a:lnTo>
                <a:lnTo>
                  <a:pt x="878032" y="45027"/>
                </a:lnTo>
                <a:lnTo>
                  <a:pt x="878032" y="67541"/>
                </a:lnTo>
                <a:lnTo>
                  <a:pt x="866775" y="67541"/>
                </a:lnTo>
                <a:close/>
                <a:moveTo>
                  <a:pt x="819150" y="11257"/>
                </a:moveTo>
                <a:lnTo>
                  <a:pt x="852921" y="11257"/>
                </a:lnTo>
                <a:lnTo>
                  <a:pt x="852921" y="67541"/>
                </a:lnTo>
                <a:lnTo>
                  <a:pt x="819150" y="67541"/>
                </a:lnTo>
                <a:close/>
                <a:moveTo>
                  <a:pt x="771525" y="11257"/>
                </a:moveTo>
                <a:lnTo>
                  <a:pt x="805296" y="11257"/>
                </a:lnTo>
                <a:lnTo>
                  <a:pt x="805296" y="67541"/>
                </a:lnTo>
                <a:lnTo>
                  <a:pt x="771525" y="67541"/>
                </a:lnTo>
                <a:close/>
                <a:moveTo>
                  <a:pt x="723900" y="11257"/>
                </a:moveTo>
                <a:lnTo>
                  <a:pt x="746414" y="11257"/>
                </a:lnTo>
                <a:lnTo>
                  <a:pt x="746414" y="22514"/>
                </a:lnTo>
                <a:lnTo>
                  <a:pt x="735157" y="22514"/>
                </a:lnTo>
                <a:lnTo>
                  <a:pt x="735157" y="56284"/>
                </a:lnTo>
                <a:lnTo>
                  <a:pt x="746414" y="56284"/>
                </a:lnTo>
                <a:lnTo>
                  <a:pt x="746414" y="67541"/>
                </a:lnTo>
                <a:lnTo>
                  <a:pt x="723900" y="67541"/>
                </a:lnTo>
                <a:close/>
                <a:moveTo>
                  <a:pt x="676275" y="11257"/>
                </a:moveTo>
                <a:lnTo>
                  <a:pt x="698789" y="11257"/>
                </a:lnTo>
                <a:lnTo>
                  <a:pt x="698789" y="22514"/>
                </a:lnTo>
                <a:lnTo>
                  <a:pt x="687532" y="22514"/>
                </a:lnTo>
                <a:lnTo>
                  <a:pt x="687532" y="67541"/>
                </a:lnTo>
                <a:lnTo>
                  <a:pt x="676275" y="67541"/>
                </a:lnTo>
                <a:close/>
                <a:moveTo>
                  <a:pt x="628650" y="11257"/>
                </a:moveTo>
                <a:lnTo>
                  <a:pt x="662421" y="11257"/>
                </a:lnTo>
                <a:lnTo>
                  <a:pt x="662421" y="22514"/>
                </a:lnTo>
                <a:lnTo>
                  <a:pt x="639907" y="22514"/>
                </a:lnTo>
                <a:lnTo>
                  <a:pt x="639907" y="33771"/>
                </a:lnTo>
                <a:lnTo>
                  <a:pt x="651164" y="33771"/>
                </a:lnTo>
                <a:lnTo>
                  <a:pt x="651164" y="45027"/>
                </a:lnTo>
                <a:lnTo>
                  <a:pt x="639907" y="45027"/>
                </a:lnTo>
                <a:lnTo>
                  <a:pt x="639907" y="56284"/>
                </a:lnTo>
                <a:lnTo>
                  <a:pt x="662421" y="56284"/>
                </a:lnTo>
                <a:lnTo>
                  <a:pt x="662421" y="67541"/>
                </a:lnTo>
                <a:lnTo>
                  <a:pt x="628650" y="67541"/>
                </a:lnTo>
                <a:close/>
                <a:moveTo>
                  <a:pt x="581025" y="11257"/>
                </a:moveTo>
                <a:lnTo>
                  <a:pt x="614796" y="11257"/>
                </a:lnTo>
                <a:lnTo>
                  <a:pt x="614796" y="22514"/>
                </a:lnTo>
                <a:lnTo>
                  <a:pt x="603539" y="22514"/>
                </a:lnTo>
                <a:lnTo>
                  <a:pt x="603539" y="67541"/>
                </a:lnTo>
                <a:lnTo>
                  <a:pt x="592282" y="67541"/>
                </a:lnTo>
                <a:lnTo>
                  <a:pt x="592282" y="22514"/>
                </a:lnTo>
                <a:lnTo>
                  <a:pt x="581025" y="22514"/>
                </a:lnTo>
                <a:close/>
                <a:moveTo>
                  <a:pt x="504825" y="11257"/>
                </a:moveTo>
                <a:lnTo>
                  <a:pt x="538596" y="11257"/>
                </a:lnTo>
                <a:lnTo>
                  <a:pt x="538596" y="22514"/>
                </a:lnTo>
                <a:lnTo>
                  <a:pt x="516082" y="22514"/>
                </a:lnTo>
                <a:lnTo>
                  <a:pt x="516082" y="33771"/>
                </a:lnTo>
                <a:lnTo>
                  <a:pt x="538596" y="33771"/>
                </a:lnTo>
                <a:lnTo>
                  <a:pt x="538596" y="67541"/>
                </a:lnTo>
                <a:lnTo>
                  <a:pt x="504825" y="67541"/>
                </a:lnTo>
                <a:lnTo>
                  <a:pt x="504825" y="56284"/>
                </a:lnTo>
                <a:lnTo>
                  <a:pt x="527339" y="56284"/>
                </a:lnTo>
                <a:lnTo>
                  <a:pt x="527339" y="45027"/>
                </a:lnTo>
                <a:lnTo>
                  <a:pt x="504825" y="45027"/>
                </a:lnTo>
                <a:close/>
                <a:moveTo>
                  <a:pt x="457200" y="11257"/>
                </a:moveTo>
                <a:lnTo>
                  <a:pt x="490971" y="11257"/>
                </a:lnTo>
                <a:lnTo>
                  <a:pt x="490971" y="45027"/>
                </a:lnTo>
                <a:lnTo>
                  <a:pt x="468457" y="45027"/>
                </a:lnTo>
                <a:lnTo>
                  <a:pt x="468457" y="56284"/>
                </a:lnTo>
                <a:lnTo>
                  <a:pt x="490971" y="56284"/>
                </a:lnTo>
                <a:lnTo>
                  <a:pt x="490971" y="67541"/>
                </a:lnTo>
                <a:lnTo>
                  <a:pt x="457200" y="67541"/>
                </a:lnTo>
                <a:lnTo>
                  <a:pt x="457200" y="33771"/>
                </a:lnTo>
                <a:lnTo>
                  <a:pt x="479714" y="33771"/>
                </a:lnTo>
                <a:lnTo>
                  <a:pt x="479714" y="22514"/>
                </a:lnTo>
                <a:lnTo>
                  <a:pt x="457200" y="22514"/>
                </a:lnTo>
                <a:close/>
                <a:moveTo>
                  <a:pt x="409575" y="11257"/>
                </a:moveTo>
                <a:lnTo>
                  <a:pt x="443346" y="11257"/>
                </a:lnTo>
                <a:lnTo>
                  <a:pt x="443346" y="67541"/>
                </a:lnTo>
                <a:lnTo>
                  <a:pt x="409575" y="67541"/>
                </a:lnTo>
                <a:close/>
                <a:moveTo>
                  <a:pt x="361950" y="11257"/>
                </a:moveTo>
                <a:lnTo>
                  <a:pt x="395721" y="11257"/>
                </a:lnTo>
                <a:lnTo>
                  <a:pt x="395721" y="45027"/>
                </a:lnTo>
                <a:lnTo>
                  <a:pt x="373207" y="45027"/>
                </a:lnTo>
                <a:lnTo>
                  <a:pt x="373207" y="56284"/>
                </a:lnTo>
                <a:lnTo>
                  <a:pt x="395721" y="56284"/>
                </a:lnTo>
                <a:lnTo>
                  <a:pt x="395721" y="67541"/>
                </a:lnTo>
                <a:lnTo>
                  <a:pt x="361950" y="67541"/>
                </a:lnTo>
                <a:lnTo>
                  <a:pt x="361950" y="33771"/>
                </a:lnTo>
                <a:lnTo>
                  <a:pt x="384464" y="33771"/>
                </a:lnTo>
                <a:lnTo>
                  <a:pt x="384464" y="22514"/>
                </a:lnTo>
                <a:lnTo>
                  <a:pt x="361950" y="22514"/>
                </a:lnTo>
                <a:close/>
                <a:moveTo>
                  <a:pt x="266700" y="11257"/>
                </a:moveTo>
                <a:lnTo>
                  <a:pt x="277957" y="11257"/>
                </a:lnTo>
                <a:lnTo>
                  <a:pt x="277957" y="33771"/>
                </a:lnTo>
                <a:lnTo>
                  <a:pt x="289214" y="33771"/>
                </a:lnTo>
                <a:lnTo>
                  <a:pt x="289214" y="11257"/>
                </a:lnTo>
                <a:lnTo>
                  <a:pt x="300471" y="11257"/>
                </a:lnTo>
                <a:lnTo>
                  <a:pt x="300471" y="67541"/>
                </a:lnTo>
                <a:lnTo>
                  <a:pt x="289214" y="67541"/>
                </a:lnTo>
                <a:lnTo>
                  <a:pt x="289214" y="45027"/>
                </a:lnTo>
                <a:lnTo>
                  <a:pt x="266700" y="45027"/>
                </a:lnTo>
                <a:close/>
                <a:moveTo>
                  <a:pt x="219075" y="11257"/>
                </a:moveTo>
                <a:lnTo>
                  <a:pt x="252846" y="11257"/>
                </a:lnTo>
                <a:lnTo>
                  <a:pt x="252846" y="45027"/>
                </a:lnTo>
                <a:lnTo>
                  <a:pt x="230332" y="45027"/>
                </a:lnTo>
                <a:lnTo>
                  <a:pt x="230332" y="56284"/>
                </a:lnTo>
                <a:lnTo>
                  <a:pt x="252846" y="56284"/>
                </a:lnTo>
                <a:lnTo>
                  <a:pt x="252846" y="67541"/>
                </a:lnTo>
                <a:lnTo>
                  <a:pt x="219075" y="67541"/>
                </a:lnTo>
                <a:lnTo>
                  <a:pt x="219075" y="33771"/>
                </a:lnTo>
                <a:lnTo>
                  <a:pt x="241589" y="33771"/>
                </a:lnTo>
                <a:lnTo>
                  <a:pt x="241589" y="22514"/>
                </a:lnTo>
                <a:lnTo>
                  <a:pt x="219075" y="22514"/>
                </a:lnTo>
                <a:close/>
                <a:moveTo>
                  <a:pt x="171450" y="11257"/>
                </a:moveTo>
                <a:lnTo>
                  <a:pt x="205221" y="11257"/>
                </a:lnTo>
                <a:lnTo>
                  <a:pt x="205221" y="67541"/>
                </a:lnTo>
                <a:lnTo>
                  <a:pt x="171450" y="67541"/>
                </a:lnTo>
                <a:close/>
                <a:moveTo>
                  <a:pt x="123825" y="11257"/>
                </a:moveTo>
                <a:lnTo>
                  <a:pt x="157596" y="11257"/>
                </a:lnTo>
                <a:lnTo>
                  <a:pt x="157596" y="45027"/>
                </a:lnTo>
                <a:lnTo>
                  <a:pt x="135082" y="45027"/>
                </a:lnTo>
                <a:lnTo>
                  <a:pt x="135082" y="56284"/>
                </a:lnTo>
                <a:lnTo>
                  <a:pt x="157596" y="56284"/>
                </a:lnTo>
                <a:lnTo>
                  <a:pt x="157596" y="67541"/>
                </a:lnTo>
                <a:lnTo>
                  <a:pt x="123825" y="67541"/>
                </a:lnTo>
                <a:lnTo>
                  <a:pt x="123825" y="33771"/>
                </a:lnTo>
                <a:lnTo>
                  <a:pt x="146339" y="33771"/>
                </a:lnTo>
                <a:lnTo>
                  <a:pt x="146339" y="22514"/>
                </a:lnTo>
                <a:lnTo>
                  <a:pt x="123825" y="22514"/>
                </a:lnTo>
                <a:close/>
                <a:moveTo>
                  <a:pt x="67541" y="11257"/>
                </a:moveTo>
                <a:lnTo>
                  <a:pt x="78798" y="11257"/>
                </a:lnTo>
                <a:lnTo>
                  <a:pt x="78798" y="67541"/>
                </a:lnTo>
                <a:lnTo>
                  <a:pt x="67541" y="67541"/>
                </a:lnTo>
                <a:close/>
                <a:moveTo>
                  <a:pt x="0" y="11257"/>
                </a:moveTo>
                <a:lnTo>
                  <a:pt x="11257" y="11257"/>
                </a:lnTo>
                <a:lnTo>
                  <a:pt x="11257" y="67541"/>
                </a:lnTo>
                <a:lnTo>
                  <a:pt x="0" y="67541"/>
                </a:lnTo>
                <a:close/>
                <a:moveTo>
                  <a:pt x="11257" y="0"/>
                </a:moveTo>
                <a:lnTo>
                  <a:pt x="67541" y="0"/>
                </a:lnTo>
                <a:lnTo>
                  <a:pt x="67541" y="11257"/>
                </a:lnTo>
                <a:lnTo>
                  <a:pt x="11257" y="11257"/>
                </a:lnTo>
                <a:close/>
              </a:path>
            </a:pathLst>
          </a:custGeom>
          <a:solidFill>
            <a:schemeClr val="accent4">
              <a:lumMod val="60000"/>
              <a:lumOff val="40000"/>
            </a:schemeClr>
          </a:solidFill>
          <a:ln w="19050">
            <a:solidFill>
              <a:schemeClr val="accent4"/>
            </a:solidFill>
            <a:round/>
            <a:headEnd type="none" w="med" len="med"/>
            <a:tailEnd type="arrow" w="lg" len="lg"/>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latin typeface="Aptos" panose="02110004020202020204"/>
            </a:endParaRPr>
          </a:p>
        </p:txBody>
      </p:sp>
      <p:sp>
        <p:nvSpPr>
          <p:cNvPr id="7" name="TextBox 6">
            <a:extLst>
              <a:ext uri="{FF2B5EF4-FFF2-40B4-BE49-F238E27FC236}">
                <a16:creationId xmlns:a16="http://schemas.microsoft.com/office/drawing/2014/main" id="{B965CEFC-EA23-B621-02BC-3F64BF1A3FC4}"/>
              </a:ext>
            </a:extLst>
          </p:cNvPr>
          <p:cNvSpPr txBox="1"/>
          <p:nvPr/>
        </p:nvSpPr>
        <p:spPr>
          <a:xfrm>
            <a:off x="152400" y="1237192"/>
            <a:ext cx="11887200" cy="369332"/>
          </a:xfrm>
          <a:prstGeom prst="rect">
            <a:avLst/>
          </a:prstGeom>
          <a:noFill/>
        </p:spPr>
        <p:txBody>
          <a:bodyPr wrap="square">
            <a:spAutoFit/>
          </a:bodyPr>
          <a:lstStyle/>
          <a:p>
            <a:pPr algn="ctr"/>
            <a:r>
              <a:rPr lang="en-US" sz="1800" b="1" dirty="0">
                <a:solidFill>
                  <a:schemeClr val="accent2"/>
                </a:solidFill>
              </a:rPr>
              <a:t>Copy/paste </a:t>
            </a:r>
            <a:r>
              <a:rPr lang="en-US" sz="1800" b="1" dirty="0"/>
              <a:t>any of 9-pointed Superstar SmartIcons below into your slides and use the yellow balls</a:t>
            </a:r>
            <a:r>
              <a:rPr lang="en-US" sz="1800" dirty="0"/>
              <a:t> 🟡 </a:t>
            </a:r>
            <a:r>
              <a:rPr lang="en-US" sz="1800" b="1" dirty="0"/>
              <a:t>to adjust it</a:t>
            </a:r>
          </a:p>
        </p:txBody>
      </p:sp>
      <p:sp>
        <p:nvSpPr>
          <p:cNvPr id="2" name="SmartIcons link">
            <a:extLst>
              <a:ext uri="{FF2B5EF4-FFF2-40B4-BE49-F238E27FC236}">
                <a16:creationId xmlns:a16="http://schemas.microsoft.com/office/drawing/2014/main" id="{541AEDA7-0538-8537-D4A2-6D977F0BB003}"/>
              </a:ext>
            </a:extLst>
          </p:cNvPr>
          <p:cNvSpPr txBox="1"/>
          <p:nvPr/>
        </p:nvSpPr>
        <p:spPr>
          <a:xfrm>
            <a:off x="4226474" y="6519446"/>
            <a:ext cx="3739053" cy="338554"/>
          </a:xfrm>
          <a:prstGeom prst="rect">
            <a:avLst/>
          </a:prstGeom>
          <a:noFill/>
        </p:spPr>
        <p:txBody>
          <a:bodyPr wrap="square">
            <a:spAutoFit/>
          </a:bodyPr>
          <a:lstStyle/>
          <a:p>
            <a:pPr algn="ctr"/>
            <a:r>
              <a:rPr kumimoji="0" lang="en-US" sz="1600" b="0" i="0" u="none" strike="noStrike" kern="1200" cap="none" spc="0" normalizeH="0" baseline="0" noProof="0" dirty="0">
                <a:ln>
                  <a:noFill/>
                </a:ln>
                <a:solidFill>
                  <a:prstClr val="black">
                    <a:lumMod val="50000"/>
                    <a:lumOff val="50000"/>
                  </a:prstClr>
                </a:solidFill>
                <a:effectLst/>
                <a:uLnTx/>
                <a:uFillTx/>
                <a:latin typeface="Aptos" panose="02110004020202020204"/>
                <a:ea typeface="+mn-ea"/>
                <a:cs typeface="+mn-cs"/>
                <a:hlinkClick r:id="rId9"/>
              </a:rPr>
              <a:t>https://SmartIcons.net</a:t>
            </a:r>
            <a:r>
              <a:rPr kumimoji="0" lang="en-US" sz="1600" b="0" i="0" u="none" strike="noStrike" kern="1200" cap="none" spc="0" normalizeH="0" baseline="0" noProof="0" dirty="0">
                <a:ln>
                  <a:noFill/>
                </a:ln>
                <a:solidFill>
                  <a:prstClr val="black">
                    <a:lumMod val="50000"/>
                    <a:lumOff val="50000"/>
                  </a:prstClr>
                </a:solidFill>
                <a:effectLst/>
                <a:uLnTx/>
                <a:uFillTx/>
                <a:latin typeface="Aptos" panose="02110004020202020204"/>
                <a:ea typeface="+mn-ea"/>
                <a:cs typeface="+mn-cs"/>
              </a:rPr>
              <a:t> </a:t>
            </a:r>
            <a:endParaRPr lang="en-US" sz="1600" dirty="0"/>
          </a:p>
        </p:txBody>
      </p:sp>
    </p:spTree>
    <p:extLst>
      <p:ext uri="{BB962C8B-B14F-4D97-AF65-F5344CB8AC3E}">
        <p14:creationId xmlns:p14="http://schemas.microsoft.com/office/powerpoint/2010/main" val="744533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ady for more?">
            <a:extLst>
              <a:ext uri="{FF2B5EF4-FFF2-40B4-BE49-F238E27FC236}">
                <a16:creationId xmlns:a16="http://schemas.microsoft.com/office/drawing/2014/main" id="{3B3E18FB-39E6-41DB-72E7-DA9C900CAA89}"/>
              </a:ext>
            </a:extLst>
          </p:cNvPr>
          <p:cNvSpPr>
            <a:spLocks noGrp="1"/>
          </p:cNvSpPr>
          <p:nvPr>
            <p:ph type="title"/>
          </p:nvPr>
        </p:nvSpPr>
        <p:spPr/>
        <p:txBody>
          <a:bodyPr/>
          <a:lstStyle/>
          <a:p>
            <a:r>
              <a:rPr lang="en-US" sz="2800" b="1" dirty="0"/>
              <a:t>Ready for more?</a:t>
            </a:r>
          </a:p>
        </p:txBody>
      </p:sp>
      <p:sp>
        <p:nvSpPr>
          <p:cNvPr id="3" name="Subtitle">
            <a:extLst>
              <a:ext uri="{FF2B5EF4-FFF2-40B4-BE49-F238E27FC236}">
                <a16:creationId xmlns:a16="http://schemas.microsoft.com/office/drawing/2014/main" id="{3E5105BF-30AE-B09C-FB4C-D18179303066}"/>
              </a:ext>
            </a:extLst>
          </p:cNvPr>
          <p:cNvSpPr>
            <a:spLocks noGrp="1"/>
          </p:cNvSpPr>
          <p:nvPr>
            <p:ph type="subTitle" idx="1"/>
          </p:nvPr>
        </p:nvSpPr>
        <p:spPr>
          <a:xfrm rot="10800000">
            <a:off x="3034820" y="559484"/>
            <a:ext cx="6122382" cy="439233"/>
          </a:xfrm>
        </p:spPr>
        <p:txBody>
          <a:bodyPr/>
          <a:lstStyle/>
          <a:p>
            <a:r>
              <a:rPr lang="en-US" dirty="0">
                <a:solidFill>
                  <a:srgbClr val="FFFF00"/>
                </a:solidFill>
              </a:rPr>
              <a:t>Grab a full copy of SmartIcons SuperPack 1!</a:t>
            </a:r>
          </a:p>
        </p:txBody>
      </p:sp>
      <p:sp>
        <p:nvSpPr>
          <p:cNvPr id="7" name="SmartIcons link">
            <a:extLst>
              <a:ext uri="{FF2B5EF4-FFF2-40B4-BE49-F238E27FC236}">
                <a16:creationId xmlns:a16="http://schemas.microsoft.com/office/drawing/2014/main" id="{58536352-F34A-1F7D-C727-F6C8B05FE5B0}"/>
              </a:ext>
            </a:extLst>
          </p:cNvPr>
          <p:cNvSpPr txBox="1"/>
          <p:nvPr/>
        </p:nvSpPr>
        <p:spPr>
          <a:xfrm>
            <a:off x="8569848" y="125219"/>
            <a:ext cx="3739053" cy="338554"/>
          </a:xfrm>
          <a:prstGeom prst="rect">
            <a:avLst/>
          </a:prstGeom>
          <a:noFill/>
        </p:spPr>
        <p:txBody>
          <a:bodyPr wrap="square">
            <a:spAutoFit/>
          </a:bodyPr>
          <a:lstStyle/>
          <a:p>
            <a:pPr algn="ctr"/>
            <a:r>
              <a:rPr kumimoji="0" lang="en-US" sz="1600" b="0" i="0" u="none" strike="noStrike" kern="1200" cap="none" spc="0" normalizeH="0" baseline="0" noProof="0" dirty="0">
                <a:ln>
                  <a:noFill/>
                </a:ln>
                <a:solidFill>
                  <a:schemeClr val="bg1"/>
                </a:solidFill>
                <a:effectLst/>
                <a:uLnTx/>
                <a:uFillTx/>
                <a:latin typeface="Aptos" panose="02110004020202020204"/>
                <a:ea typeface="+mn-ea"/>
                <a:cs typeface="+mn-cs"/>
                <a:hlinkClick r:id="rId2">
                  <a:extLst>
                    <a:ext uri="{A12FA001-AC4F-418D-AE19-62706E023703}">
                      <ahyp:hlinkClr xmlns:ahyp="http://schemas.microsoft.com/office/drawing/2018/hyperlinkcolor" val="tx"/>
                    </a:ext>
                  </a:extLst>
                </a:hlinkClick>
              </a:rPr>
              <a:t>https://SmartIcons.net/</a:t>
            </a:r>
            <a:r>
              <a:rPr kumimoji="0" lang="en-US" sz="1600" b="0" i="0" u="none" strike="noStrike" kern="1200" cap="none" spc="0" normalizeH="0" baseline="0" noProof="0" dirty="0">
                <a:ln>
                  <a:noFill/>
                </a:ln>
                <a:solidFill>
                  <a:schemeClr val="bg1"/>
                </a:solidFill>
                <a:effectLst/>
                <a:uLnTx/>
                <a:uFillTx/>
                <a:latin typeface="Aptos" panose="02110004020202020204"/>
                <a:ea typeface="+mn-ea"/>
                <a:cs typeface="+mn-cs"/>
              </a:rPr>
              <a:t> </a:t>
            </a:r>
            <a:endParaRPr lang="en-US" sz="1600" dirty="0">
              <a:solidFill>
                <a:schemeClr val="bg1"/>
              </a:solidFill>
            </a:endParaRPr>
          </a:p>
        </p:txBody>
      </p:sp>
      <p:pic>
        <p:nvPicPr>
          <p:cNvPr id="18" name="SuperPack 1 SmartIcons" descr="A chart of different colored bars&#10;&#10;AI-generated content may be incorrect.">
            <a:extLst>
              <a:ext uri="{FF2B5EF4-FFF2-40B4-BE49-F238E27FC236}">
                <a16:creationId xmlns:a16="http://schemas.microsoft.com/office/drawing/2014/main" id="{0ADB73A9-6908-834F-F96D-0CD2173237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 y="2283714"/>
            <a:ext cx="3054096" cy="2290572"/>
          </a:xfrm>
          <a:prstGeom prst="rect">
            <a:avLst/>
          </a:prstGeom>
        </p:spPr>
      </p:pic>
      <p:pic>
        <p:nvPicPr>
          <p:cNvPr id="19" name="SuperPack 1 SmartIcons" descr="A close-up of several gauges&#10;&#10;AI-generated content may be incorrect.">
            <a:extLst>
              <a:ext uri="{FF2B5EF4-FFF2-40B4-BE49-F238E27FC236}">
                <a16:creationId xmlns:a16="http://schemas.microsoft.com/office/drawing/2014/main" id="{5E1C8A14-475F-3689-6B54-88E060A643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9712" y="2283714"/>
            <a:ext cx="3054096" cy="2290572"/>
          </a:xfrm>
          <a:prstGeom prst="rect">
            <a:avLst/>
          </a:prstGeom>
        </p:spPr>
      </p:pic>
      <p:pic>
        <p:nvPicPr>
          <p:cNvPr id="20" name="SuperPack 1 SmartIcons" descr="A chart of pies and donut charts&#10;&#10;AI-generated content may be incorrect.">
            <a:extLst>
              <a:ext uri="{FF2B5EF4-FFF2-40B4-BE49-F238E27FC236}">
                <a16:creationId xmlns:a16="http://schemas.microsoft.com/office/drawing/2014/main" id="{9763E75D-2093-735B-A2C9-4FF6941714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3808" y="2283714"/>
            <a:ext cx="3054096" cy="2290572"/>
          </a:xfrm>
          <a:prstGeom prst="rect">
            <a:avLst/>
          </a:prstGeom>
        </p:spPr>
      </p:pic>
      <p:pic>
        <p:nvPicPr>
          <p:cNvPr id="21" name="SuperPack 1 SmartIcons" descr="A close-up of a window&#10;&#10;AI-generated content may be incorrect.">
            <a:extLst>
              <a:ext uri="{FF2B5EF4-FFF2-40B4-BE49-F238E27FC236}">
                <a16:creationId xmlns:a16="http://schemas.microsoft.com/office/drawing/2014/main" id="{88F66E8F-0D58-03E0-4CC7-14FA2E73AB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37904" y="2283714"/>
            <a:ext cx="3054096" cy="2290572"/>
          </a:xfrm>
          <a:prstGeom prst="rect">
            <a:avLst/>
          </a:prstGeom>
        </p:spPr>
      </p:pic>
      <p:pic>
        <p:nvPicPr>
          <p:cNvPr id="22" name="SuperPack 1 SmartIcons" descr="A dial gauges with different colors&#10;&#10;AI-generated content may be incorrect.">
            <a:extLst>
              <a:ext uri="{FF2B5EF4-FFF2-40B4-BE49-F238E27FC236}">
                <a16:creationId xmlns:a16="http://schemas.microsoft.com/office/drawing/2014/main" id="{FCAF9DDD-9640-AF0D-CA81-25DB9CFF08E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384" y="4574286"/>
            <a:ext cx="3054096" cy="2290572"/>
          </a:xfrm>
          <a:prstGeom prst="rect">
            <a:avLst/>
          </a:prstGeom>
        </p:spPr>
      </p:pic>
      <p:pic>
        <p:nvPicPr>
          <p:cNvPr id="23" name="SuperPack 1 SmartIcons" descr="A group of stars in circles&#10;&#10;AI-generated content may be incorrect.">
            <a:extLst>
              <a:ext uri="{FF2B5EF4-FFF2-40B4-BE49-F238E27FC236}">
                <a16:creationId xmlns:a16="http://schemas.microsoft.com/office/drawing/2014/main" id="{9BC60349-EBB0-E93A-EC54-FC6A6483A8C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29712" y="4574286"/>
            <a:ext cx="3054096" cy="2290572"/>
          </a:xfrm>
          <a:prstGeom prst="rect">
            <a:avLst/>
          </a:prstGeom>
        </p:spPr>
      </p:pic>
      <p:pic>
        <p:nvPicPr>
          <p:cNvPr id="24" name="SuperPack 1 SmartIcons" descr="A diagram of process circles&#10;&#10;AI-generated content may be incorrect.">
            <a:extLst>
              <a:ext uri="{FF2B5EF4-FFF2-40B4-BE49-F238E27FC236}">
                <a16:creationId xmlns:a16="http://schemas.microsoft.com/office/drawing/2014/main" id="{5F1DFD38-678F-2553-86B8-F651A99BC5B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83808" y="4574286"/>
            <a:ext cx="3054096" cy="2290572"/>
          </a:xfrm>
          <a:prstGeom prst="rect">
            <a:avLst/>
          </a:prstGeom>
        </p:spPr>
      </p:pic>
      <p:pic>
        <p:nvPicPr>
          <p:cNvPr id="25" name="SuperPack 1 SmartIcons" descr="A few hourglasses with text&#10;&#10;AI-generated content may be incorrect.">
            <a:extLst>
              <a:ext uri="{FF2B5EF4-FFF2-40B4-BE49-F238E27FC236}">
                <a16:creationId xmlns:a16="http://schemas.microsoft.com/office/drawing/2014/main" id="{1C324CB4-5F7E-E9A6-4933-F692E8F6D55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37904" y="4574286"/>
            <a:ext cx="3054096" cy="2290572"/>
          </a:xfrm>
          <a:prstGeom prst="rect">
            <a:avLst/>
          </a:prstGeom>
        </p:spPr>
      </p:pic>
      <p:sp>
        <p:nvSpPr>
          <p:cNvPr id="16" name="TextBox 15">
            <a:extLst>
              <a:ext uri="{FF2B5EF4-FFF2-40B4-BE49-F238E27FC236}">
                <a16:creationId xmlns:a16="http://schemas.microsoft.com/office/drawing/2014/main" id="{E4FEA95A-D314-1B67-4A02-52A9AACE8656}"/>
              </a:ext>
            </a:extLst>
          </p:cNvPr>
          <p:cNvSpPr txBox="1"/>
          <p:nvPr/>
        </p:nvSpPr>
        <p:spPr>
          <a:xfrm>
            <a:off x="1080408" y="1314505"/>
            <a:ext cx="10821306" cy="707886"/>
          </a:xfrm>
          <a:prstGeom prst="rect">
            <a:avLst/>
          </a:prstGeom>
          <a:noFill/>
        </p:spPr>
        <p:txBody>
          <a:bodyPr wrap="square">
            <a:spAutoFit/>
          </a:bodyPr>
          <a:lstStyle/>
          <a:p>
            <a:pPr marL="342900" indent="-342900">
              <a:buFont typeface="Arial" panose="020B0604020202020204" pitchFamily="34" charset="0"/>
              <a:buChar char="•"/>
            </a:pPr>
            <a:r>
              <a:rPr lang="en-US" sz="2000" b="1" dirty="0"/>
              <a:t>Find on: </a:t>
            </a:r>
            <a:r>
              <a:rPr lang="en-US" sz="2000" dirty="0">
                <a:hlinkClick r:id="rId2"/>
              </a:rPr>
              <a:t>https://SmartIcons.net</a:t>
            </a:r>
            <a:endParaRPr lang="en-US" sz="2000" dirty="0"/>
          </a:p>
          <a:p>
            <a:pPr marL="342900" indent="-342900">
              <a:buFont typeface="Arial" panose="020B0604020202020204" pitchFamily="34" charset="0"/>
              <a:buChar char="•"/>
            </a:pPr>
            <a:r>
              <a:rPr lang="en-US" sz="2000" b="1" dirty="0"/>
              <a:t>Or go direct: </a:t>
            </a:r>
            <a:r>
              <a:rPr lang="en-US" sz="2000" dirty="0">
                <a:hlinkClick r:id="rId11"/>
              </a:rPr>
              <a:t>https://shop.smarticons.net/buy/4e8ef65c-2a76-4c88-9f3d-ebaa610f3e05</a:t>
            </a:r>
            <a:r>
              <a:rPr lang="en-US" sz="2000" dirty="0"/>
              <a:t> </a:t>
            </a:r>
          </a:p>
        </p:txBody>
      </p:sp>
    </p:spTree>
    <p:extLst>
      <p:ext uri="{BB962C8B-B14F-4D97-AF65-F5344CB8AC3E}">
        <p14:creationId xmlns:p14="http://schemas.microsoft.com/office/powerpoint/2010/main" val="71297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568E6-D8FC-13E4-0421-F2AA227EF8E4}"/>
            </a:ext>
          </a:extLst>
        </p:cNvPr>
        <p:cNvGrpSpPr/>
        <p:nvPr/>
      </p:nvGrpSpPr>
      <p:grpSpPr>
        <a:xfrm>
          <a:off x="0" y="0"/>
          <a:ext cx="0" cy="0"/>
          <a:chOff x="0" y="0"/>
          <a:chExt cx="0" cy="0"/>
        </a:xfrm>
      </p:grpSpPr>
      <p:sp>
        <p:nvSpPr>
          <p:cNvPr id="2" name="Title - Questions">
            <a:extLst>
              <a:ext uri="{FF2B5EF4-FFF2-40B4-BE49-F238E27FC236}">
                <a16:creationId xmlns:a16="http://schemas.microsoft.com/office/drawing/2014/main" id="{1CEEA4EA-89FB-E92C-617D-34CE855D9F9F}"/>
              </a:ext>
            </a:extLst>
          </p:cNvPr>
          <p:cNvSpPr>
            <a:spLocks noGrp="1"/>
          </p:cNvSpPr>
          <p:nvPr>
            <p:ph type="title" idx="4294967295"/>
          </p:nvPr>
        </p:nvSpPr>
        <p:spPr>
          <a:xfrm>
            <a:off x="3641056" y="342900"/>
            <a:ext cx="8550944" cy="723900"/>
          </a:xfrm>
        </p:spPr>
        <p:txBody>
          <a:bodyPr/>
          <a:lstStyle/>
          <a:p>
            <a:pPr algn="ctr"/>
            <a:r>
              <a:rPr lang="en-US" dirty="0"/>
              <a:t>Questions?</a:t>
            </a:r>
          </a:p>
        </p:txBody>
      </p:sp>
      <p:sp>
        <p:nvSpPr>
          <p:cNvPr id="20" name="Visit label">
            <a:extLst>
              <a:ext uri="{FF2B5EF4-FFF2-40B4-BE49-F238E27FC236}">
                <a16:creationId xmlns:a16="http://schemas.microsoft.com/office/drawing/2014/main" id="{39D8AF22-0971-71C5-F8AD-F7BB048F6312}"/>
              </a:ext>
            </a:extLst>
          </p:cNvPr>
          <p:cNvSpPr txBox="1"/>
          <p:nvPr/>
        </p:nvSpPr>
        <p:spPr>
          <a:xfrm>
            <a:off x="6973353" y="2037991"/>
            <a:ext cx="1886350"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rPr>
              <a:t>Visit us at:</a:t>
            </a:r>
            <a:endParaRPr kumimoji="0" lang="en-US" sz="2800" b="1" i="0" u="none" strike="noStrike" kern="1200" cap="none" spc="0" normalizeH="0" baseline="0" noProof="0" dirty="0">
              <a:ln>
                <a:noFill/>
              </a:ln>
              <a:solidFill>
                <a:srgbClr val="00B050"/>
              </a:solidFill>
              <a:effectLst/>
              <a:uLnTx/>
              <a:uFillTx/>
              <a:latin typeface="Aptos" panose="02110004020202020204"/>
              <a:ea typeface="+mn-ea"/>
              <a:cs typeface="+mn-cs"/>
            </a:endParaRPr>
          </a:p>
        </p:txBody>
      </p:sp>
      <p:sp>
        <p:nvSpPr>
          <p:cNvPr id="21" name="SmartIcons link">
            <a:extLst>
              <a:ext uri="{FF2B5EF4-FFF2-40B4-BE49-F238E27FC236}">
                <a16:creationId xmlns:a16="http://schemas.microsoft.com/office/drawing/2014/main" id="{3A9A02CD-8A47-ADCA-C056-3AFBB4E624C4}"/>
              </a:ext>
            </a:extLst>
          </p:cNvPr>
          <p:cNvSpPr txBox="1"/>
          <p:nvPr/>
        </p:nvSpPr>
        <p:spPr>
          <a:xfrm>
            <a:off x="4624688" y="2527819"/>
            <a:ext cx="6583680" cy="1200329"/>
          </a:xfrm>
          <a:prstGeom prst="rect">
            <a:avLst/>
          </a:prstGeom>
          <a:noFill/>
        </p:spPr>
        <p:txBody>
          <a:bodyPr wrap="square">
            <a:spAutoFit/>
          </a:bodyPr>
          <a:lstStyle/>
          <a:p>
            <a:pPr algn="ctr"/>
            <a:r>
              <a:rPr kumimoji="0" lang="en-US" sz="3600" b="0" i="0" u="none" strike="noStrike" kern="1200" cap="none" spc="0" normalizeH="0" baseline="0" noProof="0" dirty="0">
                <a:ln>
                  <a:noFill/>
                </a:ln>
                <a:solidFill>
                  <a:prstClr val="black">
                    <a:lumMod val="50000"/>
                    <a:lumOff val="50000"/>
                  </a:prstClr>
                </a:solidFill>
                <a:effectLst/>
                <a:uLnTx/>
                <a:uFillTx/>
                <a:latin typeface="Aptos" panose="02110004020202020204"/>
                <a:ea typeface="+mn-ea"/>
                <a:cs typeface="+mn-cs"/>
                <a:hlinkClick r:id="rId2"/>
              </a:rPr>
              <a:t>https://SmartIcons.net/</a:t>
            </a:r>
            <a:r>
              <a:rPr kumimoji="0" lang="en-US" sz="3600" b="0" i="0" u="none" strike="noStrike" kern="1200" cap="none" spc="0" normalizeH="0" baseline="0" noProof="0" dirty="0">
                <a:ln>
                  <a:noFill/>
                </a:ln>
                <a:solidFill>
                  <a:prstClr val="black">
                    <a:lumMod val="50000"/>
                    <a:lumOff val="50000"/>
                  </a:prstClr>
                </a:solidFill>
                <a:effectLst/>
                <a:uLnTx/>
                <a:uFillTx/>
                <a:latin typeface="Aptos" panose="02110004020202020204"/>
                <a:ea typeface="+mn-ea"/>
                <a:cs typeface="+mn-cs"/>
              </a:rPr>
              <a:t> </a:t>
            </a:r>
            <a:endParaRPr lang="en-US" sz="3600" dirty="0"/>
          </a:p>
        </p:txBody>
      </p:sp>
      <p:sp>
        <p:nvSpPr>
          <p:cNvPr id="35" name="Reach out label">
            <a:extLst>
              <a:ext uri="{FF2B5EF4-FFF2-40B4-BE49-F238E27FC236}">
                <a16:creationId xmlns:a16="http://schemas.microsoft.com/office/drawing/2014/main" id="{0E15057E-5234-1278-6336-E716C5FED6C5}"/>
              </a:ext>
            </a:extLst>
          </p:cNvPr>
          <p:cNvSpPr txBox="1"/>
          <p:nvPr/>
        </p:nvSpPr>
        <p:spPr>
          <a:xfrm>
            <a:off x="5898283" y="3728148"/>
            <a:ext cx="4036491"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rPr>
              <a:t>Or reach out directly to:</a:t>
            </a:r>
            <a:endParaRPr kumimoji="0" lang="en-US" sz="2800" b="1" i="0" u="none" strike="noStrike" kern="1200" cap="none" spc="0" normalizeH="0" baseline="0" noProof="0" dirty="0">
              <a:ln>
                <a:noFill/>
              </a:ln>
              <a:solidFill>
                <a:srgbClr val="00B050"/>
              </a:solidFill>
              <a:effectLst/>
              <a:uLnTx/>
              <a:uFillTx/>
              <a:latin typeface="Aptos" panose="02110004020202020204"/>
              <a:ea typeface="+mn-ea"/>
              <a:cs typeface="+mn-cs"/>
            </a:endParaRPr>
          </a:p>
        </p:txBody>
      </p:sp>
      <p:sp>
        <p:nvSpPr>
          <p:cNvPr id="39" name="Reach out link">
            <a:extLst>
              <a:ext uri="{FF2B5EF4-FFF2-40B4-BE49-F238E27FC236}">
                <a16:creationId xmlns:a16="http://schemas.microsoft.com/office/drawing/2014/main" id="{EBA178EC-B94A-C7F2-D984-D30305530CD5}"/>
              </a:ext>
            </a:extLst>
          </p:cNvPr>
          <p:cNvSpPr txBox="1"/>
          <p:nvPr/>
        </p:nvSpPr>
        <p:spPr>
          <a:xfrm>
            <a:off x="4624688" y="4210208"/>
            <a:ext cx="6583680" cy="1200329"/>
          </a:xfrm>
          <a:prstGeom prst="rect">
            <a:avLst/>
          </a:prstGeom>
          <a:noFill/>
        </p:spPr>
        <p:txBody>
          <a:bodyPr wrap="square">
            <a:spAutoFit/>
          </a:bodyPr>
          <a:lstStyle/>
          <a:p>
            <a:pPr algn="ctr"/>
            <a:r>
              <a:rPr kumimoji="0" lang="en-US" sz="3600" b="0" i="0" u="none" strike="noStrike" kern="1200" cap="none" spc="0" normalizeH="0" baseline="0" noProof="0" dirty="0">
                <a:ln>
                  <a:noFill/>
                </a:ln>
                <a:solidFill>
                  <a:srgbClr val="467886"/>
                </a:solidFill>
                <a:effectLst/>
                <a:uLnTx/>
                <a:uFillTx/>
                <a:latin typeface="Aptos" panose="02110004020202020204"/>
                <a:ea typeface="+mn-ea"/>
                <a:cs typeface="+mn-cs"/>
                <a:hlinkClick r:id="rId3">
                  <a:extLst>
                    <a:ext uri="{A12FA001-AC4F-418D-AE19-62706E023703}">
                      <ahyp:hlinkClr xmlns:ahyp="http://schemas.microsoft.com/office/drawing/2018/hyperlinkcolor" val="tx"/>
                    </a:ext>
                  </a:extLst>
                </a:hlinkClick>
              </a:rPr>
              <a:t>smarticons@tendoors.com</a:t>
            </a:r>
            <a:endParaRPr lang="en-US" sz="3600" dirty="0"/>
          </a:p>
        </p:txBody>
      </p:sp>
      <p:sp>
        <p:nvSpPr>
          <p:cNvPr id="6" name="© 2024-2025 Tendoors LLC – SmartIcons">
            <a:extLst>
              <a:ext uri="{FF2B5EF4-FFF2-40B4-BE49-F238E27FC236}">
                <a16:creationId xmlns:a16="http://schemas.microsoft.com/office/drawing/2014/main" id="{BEE2001D-D07D-467C-FCE3-FACB02DF0665}"/>
              </a:ext>
            </a:extLst>
          </p:cNvPr>
          <p:cNvSpPr txBox="1"/>
          <p:nvPr/>
        </p:nvSpPr>
        <p:spPr>
          <a:xfrm>
            <a:off x="9808191" y="6611779"/>
            <a:ext cx="2383809" cy="24622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lumMod val="65000"/>
                  </a:prstClr>
                </a:solidFill>
                <a:effectLst/>
                <a:uLnTx/>
                <a:uFillTx/>
                <a:latin typeface="Aptos" panose="02110004020202020204"/>
                <a:ea typeface="+mn-ea"/>
                <a:cs typeface="+mn-cs"/>
              </a:rPr>
              <a:t>SmartIcons © 2024-2025 Tendoors LLC </a:t>
            </a:r>
          </a:p>
        </p:txBody>
      </p:sp>
      <p:sp>
        <p:nvSpPr>
          <p:cNvPr id="5" name="Background">
            <a:extLst>
              <a:ext uri="{FF2B5EF4-FFF2-40B4-BE49-F238E27FC236}">
                <a16:creationId xmlns:a16="http://schemas.microsoft.com/office/drawing/2014/main" id="{71601062-01C5-9AED-93E9-3E111422BBE3}"/>
              </a:ext>
            </a:extLst>
          </p:cNvPr>
          <p:cNvSpPr/>
          <p:nvPr/>
        </p:nvSpPr>
        <p:spPr>
          <a:xfrm>
            <a:off x="-1" y="0"/>
            <a:ext cx="3490453" cy="6857999"/>
          </a:xfrm>
          <a:prstGeom prst="rect">
            <a:avLst/>
          </a:prstGeom>
          <a:solidFill>
            <a:srgbClr val="4040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 of thermometer SmartIcon">
            <a:extLst>
              <a:ext uri="{FF2B5EF4-FFF2-40B4-BE49-F238E27FC236}">
                <a16:creationId xmlns:a16="http://schemas.microsoft.com/office/drawing/2014/main" id="{44B1FB3C-4E95-C9FB-1D63-8909FE508272}"/>
              </a:ext>
            </a:extLst>
          </p:cNvPr>
          <p:cNvPicPr>
            <a:picLocks noChangeAspect="1"/>
          </p:cNvPicPr>
          <p:nvPr/>
        </p:nvPicPr>
        <p:blipFill>
          <a:blip r:embed="rId4"/>
          <a:stretch>
            <a:fillRect/>
          </a:stretch>
        </p:blipFill>
        <p:spPr>
          <a:xfrm>
            <a:off x="949628" y="1428331"/>
            <a:ext cx="1591194" cy="3798137"/>
          </a:xfrm>
          <a:prstGeom prst="rect">
            <a:avLst/>
          </a:prstGeom>
        </p:spPr>
      </p:pic>
    </p:spTree>
    <p:extLst>
      <p:ext uri="{BB962C8B-B14F-4D97-AF65-F5344CB8AC3E}">
        <p14:creationId xmlns:p14="http://schemas.microsoft.com/office/powerpoint/2010/main" val="3986490454"/>
      </p:ext>
    </p:extLst>
  </p:cSld>
  <p:clrMapOvr>
    <a:masterClrMapping/>
  </p:clrMapOvr>
</p:sld>
</file>

<file path=ppt/smarticons/SmartIcons_EULA.txt>&#65279;SmartIcons End User License Agreement (EULA)

Sample Pack of SmartIcons SuperPack 1 - Version 1.0
&#169; 2024-2025 Tendoors LLC  
Effective Date: MAY 15, 2025



1. Agreement Overview

This End User License Agreement ("EULA") is a legal agreement between you ("Licensee," "you," or "your") and Tendoors LLC ("Licensor," "we," "us," or "our") for the SmartIcons software product, including any associated media, printed materials, and electronic documentation (collectively, the "Software").

BY PURCHASING, DOWNLOADING, INSTALLING, OR USING THE SOFTWARE, YOU AGREE TO BE BOUND BY THE TERMS OF THIS EULA.



2. Grant of License

Subject to the terms and conditions of this EULA, Tendoors LLC grants you a non-exclusive, non-transferable, perpetual license to:

2.1 Permitted Uses
- Use SmartIcons in any documents, presentations, and materials you create
- Modify colors, effects, styling, and other visual properties of SmartIcons
- Incorporate SmartIcons into commercial and non-commercial projects
- Distribute final documents containing SmartIcons in non-editable formats (PDF, printed materials, images, etc.)
- Export SmartIcons to various file formats (PNG, JPEG, SVG, etc.) for use in other applications
- Install the Software on multiple devices you own or control

2.2 No Attribution Required
You are not required to provide attribution to Tendoors LLC when using SmartIcons in your projects.



3. Restrictions

You may NOT:

3.1 Distribution Restrictions
- Redistribute the SmartIcons files themselves in their original or modified editable format
- Share, sell, or give away the Software or individual SmartIcons to third parties
- Include editable SmartIcons in products, templates, or materials you sell or distribute
- Post SmartIcons on file-sharing websites, forums, or public repositories

3.2 Intellectual Property Restrictions
- Claim ownership of the SmartIcon designs or underlying technology
- Reverse engineer, decompile, or disassemble the Software (except as permitted by law)
- Create derivative works based on the Software's underlying code structure
- Remove or alter any copyright notices, trademarks, or proprietary notices

3.3 Commercial Restrictions
- Resell SmartIcons as standalone products
- Incorporate SmartIcons into software applications, websites, or digital products where the SmartIcons can be extracted or downloaded by end users
- Use SmartIcons to create competing icon libraries or similar products



4. Ownership and Intellectual Property

4.1 Retained Rights
Tendoors LLC retains all rights, title, and interest in and to the Software, including all intellectual property rights. The Software is licensed, not sold.

4.2 Your Content
You retain ownership of any original content you create that incorporates SmartIcons, subject to our retained rights in the SmartIcons themselves.



5. Warranty Disclaimer

THE SOFTWARE IS PROVIDED "AS IS" WITHOUT WARRANTY OF ANY KIND. TENDOORS LLC DISCLAIMS ALL WARRANTIES, EXPRESS OR IMPLIED, INCLUDING BUT NOT LIMITED TO WARRANTIES OF MERCHANTABILITY, FITNESS FOR A PARTICULAR PURPOSE, AND NON-INFRINGEMENT.



6. Limitation of Liability

IN NO EVENT SHALL TENDOORS LLC BE LIABLE FOR ANY INDIRECT, INCIDENTAL, SPECIAL, PUNITIVE, OR CONSEQUENTIAL DAMAGES, INCLUDING BUT NOT LIMITED TO LOSS OF PROFITS, DATA, OR USE, ARISING OUT OF OR RELATING TO THIS EULA OR THE SOFTWARE, REGARDLESS OF THE THEORY OF LIABILITY AND WHETHER OR NOT TENDOORS LLC HAS BEEN ADVISED OF THE POSSIBILITY OF SUCH DAMAGES.

TENDOORS LLC'S TOTAL LIABILITY SHALL NOT EXCEED THE AMOUNT YOU PAID FOR THE SOFTWARE.



7. Term and Termination

7.1 Term
This license is perpetual and remains in effect until terminated.

7.2 Termination
This EULA will terminate automatically if you fail to comply with any of its terms. Upon termination, you must cease all use of the Software and destroy all copies in your possession.

7.3 Survival
Sections 4 (Ownership), 5 (Warranty Disclaimer), 6 (Limitation of Liability), and 8 (General Provisions) shall survive termination.



8. General Provisions

8.1 Governing Law
This EULA shall be governed by the laws of Alaska, United States, without regard to conflict of law principles.

8.2 Entire Agreement
This EULA constitutes the entire agreement between you and Tendoors LLC regarding the Software and supersedes all prior agreements and understandings.

8.3 Severability
If any provision of this EULA is found to be unenforceable, the remainder shall continue in full force and effect.

8.4 Updates
Tendoors LLC reserves the right to update this EULA. Continued use of the Software after any changes constitutes acceptance of the new terms.

8.5 Contact Information
For questions about this EULA, contact:  
Tendoors LLC  
Email: smarticons@tendoors.com 
Website: https://smarticons.net



Last Updated: MAY 15, 2025 
SmartIcons SuperPack 1 - Version 1.0
</file>

<file path=ppt/tags/tag1.xml><?xml version="1.0" encoding="utf-8"?>
<p:tagLst xmlns:a="http://schemas.openxmlformats.org/drawingml/2006/main" xmlns:r="http://schemas.openxmlformats.org/officeDocument/2006/relationships" xmlns:p="http://schemas.openxmlformats.org/presentationml/2006/main">
  <p:tag name="PACK" val="Sample Pack of SmartIcons Super Pack 1"/>
  <p:tag name="PACKTITLE" val="Sample Pack of SmartIcons Super Pack 1"/>
  <p:tag name="CATEGORY" val="SmartIcon"/>
  <p:tag name="CREATEDBY" val="Tendoors LLC"/>
  <p:tag name="YEAR" val="2025"/>
  <p:tag name="VERSION" val="1.0.1"/>
  <p:tag name="LICENSE" val="PersonalAndCommercialUse"/>
  <p:tag name="REDISTRIBUTION" val="Prohibited"/>
  <p:tag name="WEBSITE" val="https://SmartIcons.net"/>
</p:tagLst>
</file>

<file path=ppt/tags/tag2.xml><?xml version="1.0" encoding="utf-8"?>
<p:tagLst xmlns:a="http://schemas.openxmlformats.org/drawingml/2006/main" xmlns:r="http://schemas.openxmlformats.org/officeDocument/2006/relationships" xmlns:p="http://schemas.openxmlformats.org/presentationml/2006/main">
  <p:tag name="PACK" val="Sample Pack of SmartIcons Super Pack 1"/>
  <p:tag name="PACKTITLE" val="Sample Pack of SmartIcons Super Pack 1"/>
  <p:tag name="CATEGORY" val="SmartIcon"/>
  <p:tag name="CREATEDBY" val="Tendoors LLC"/>
  <p:tag name="YEAR" val="2025"/>
  <p:tag name="VERSION" val="1.0.1"/>
  <p:tag name="LICENSE" val="PersonalAndCommercialUse"/>
  <p:tag name="REDISTRIBUTION" val="Prohibited"/>
  <p:tag name="WEBSITE" val="https://SmartIcons.net"/>
</p:tagLst>
</file>

<file path=ppt/tags/tag3.xml><?xml version="1.0" encoding="utf-8"?>
<p:tagLst xmlns:a="http://schemas.openxmlformats.org/drawingml/2006/main" xmlns:r="http://schemas.openxmlformats.org/officeDocument/2006/relationships" xmlns:p="http://schemas.openxmlformats.org/presentationml/2006/main">
  <p:tag name="PACK" val="Sample Pack of SmartIcons Super Pack 1"/>
  <p:tag name="PACKTITLE" val="Sample Pack of SmartIcons Super Pack 1"/>
  <p:tag name="CATEGORY" val="SmartIcon"/>
  <p:tag name="CREATEDBY" val="Tendoors LLC"/>
  <p:tag name="YEAR" val="2025"/>
  <p:tag name="VERSION" val="1.0.1"/>
  <p:tag name="LICENSE" val="PersonalAndCommercialUse"/>
  <p:tag name="REDISTRIBUTION" val="Prohibited"/>
  <p:tag name="WEBSITE" val="https://SmartIcons.net"/>
</p:tagLst>
</file>

<file path=ppt/tags/tag4.xml><?xml version="1.0" encoding="utf-8"?>
<p:tagLst xmlns:a="http://schemas.openxmlformats.org/drawingml/2006/main" xmlns:r="http://schemas.openxmlformats.org/officeDocument/2006/relationships" xmlns:p="http://schemas.openxmlformats.org/presentationml/2006/main">
  <p:tag name="PACK" val="Sample Pack of SmartIcons Super Pack 1"/>
  <p:tag name="PACKTITLE" val="Sample Pack of SmartIcons Super Pack 1"/>
  <p:tag name="CATEGORY" val="SmartIcon"/>
  <p:tag name="CREATEDBY" val="Tendoors LLC"/>
  <p:tag name="YEAR" val="2025"/>
  <p:tag name="VERSION" val="1.0.1"/>
  <p:tag name="LICENSE" val="PersonalAndCommercialUse"/>
  <p:tag name="REDISTRIBUTION" val="Prohibited"/>
  <p:tag name="WEBSITE" val="https://SmartIcons.net"/>
</p:tagLst>
</file>

<file path=ppt/tags/tag5.xml><?xml version="1.0" encoding="utf-8"?>
<p:tagLst xmlns:a="http://schemas.openxmlformats.org/drawingml/2006/main" xmlns:r="http://schemas.openxmlformats.org/officeDocument/2006/relationships" xmlns:p="http://schemas.openxmlformats.org/presentationml/2006/main">
  <p:tag name="PACK" val="Sample Pack of SmartIcons Super Pack 1"/>
  <p:tag name="PACKTITLE" val="Sample Pack of SmartIcons Super Pack 1"/>
  <p:tag name="CATEGORY" val="SmartIcon"/>
  <p:tag name="CREATEDBY" val="Tendoors LLC"/>
  <p:tag name="YEAR" val="2025"/>
  <p:tag name="VERSION" val="1.0.1"/>
  <p:tag name="LICENSE" val="PersonalAndCommercialUse"/>
  <p:tag name="REDISTRIBUTION" val="Prohibited"/>
  <p:tag name="WEBSITE" val="https://SmartIcons.net"/>
</p:tagLst>
</file>

<file path=ppt/tags/tag6.xml><?xml version="1.0" encoding="utf-8"?>
<p:tagLst xmlns:a="http://schemas.openxmlformats.org/drawingml/2006/main" xmlns:r="http://schemas.openxmlformats.org/officeDocument/2006/relationships" xmlns:p="http://schemas.openxmlformats.org/presentationml/2006/main">
  <p:tag name="PACK" val="Sample Pack of SmartIcons Super Pack 1"/>
  <p:tag name="PACKTITLE" val="Sample Pack of SmartIcons Super Pack 1"/>
  <p:tag name="CATEGORY" val="SmartIcon"/>
  <p:tag name="CREATEDBY" val="Tendoors LLC"/>
  <p:tag name="YEAR" val="2025"/>
  <p:tag name="VERSION" val="1.0.1"/>
  <p:tag name="LICENSE" val="PersonalAndCommercialUse"/>
  <p:tag name="REDISTRIBUTION" val="Prohibited"/>
  <p:tag name="WEBSITE" val="https://SmartIcons.net"/>
</p:tagLst>
</file>

<file path=ppt/tags/tag7.xml><?xml version="1.0" encoding="utf-8"?>
<p:tagLst xmlns:a="http://schemas.openxmlformats.org/drawingml/2006/main" xmlns:r="http://schemas.openxmlformats.org/officeDocument/2006/relationships" xmlns:p="http://schemas.openxmlformats.org/presentationml/2006/main">
  <p:tag name="PACK" val="Sample Pack of SmartIcons Super Pack 1"/>
  <p:tag name="PACKTITLE" val="Sample Pack of SmartIcons Super Pack 1"/>
  <p:tag name="CATEGORY" val="SmartIcon"/>
  <p:tag name="CREATEDBY" val="Tendoors LLC"/>
  <p:tag name="YEAR" val="2025"/>
  <p:tag name="VERSION" val="1.0.1"/>
  <p:tag name="LICENSE" val="PersonalAndCommercialUse"/>
  <p:tag name="REDISTRIBUTION" val="Prohibited"/>
  <p:tag name="WEBSITE" val="https://SmartIcons.net"/>
</p:tagLst>
</file>

<file path=ppt/tags/tag8.xml><?xml version="1.0" encoding="utf-8"?>
<p:tagLst xmlns:a="http://schemas.openxmlformats.org/drawingml/2006/main" xmlns:r="http://schemas.openxmlformats.org/officeDocument/2006/relationships" xmlns:p="http://schemas.openxmlformats.org/presentationml/2006/main">
  <p:tag name="PACK" val="Sample Pack of SmartIcons Super Pack 1"/>
  <p:tag name="PACKTITLE" val="Sample Pack of SmartIcons Super Pack 1"/>
  <p:tag name="CATEGORY" val="SmartIcon"/>
  <p:tag name="CREATEDBY" val="Tendoors LLC"/>
  <p:tag name="YEAR" val="2025"/>
  <p:tag name="VERSION" val="1.0.1"/>
  <p:tag name="LICENSE" val="PersonalAndCommercialUse"/>
  <p:tag name="REDISTRIBUTION" val="Prohibited"/>
  <p:tag name="WEBSITE" val="https://SmartIcons.net"/>
</p:tagLst>
</file>

<file path=ppt/tags/tag9.xml><?xml version="1.0" encoding="utf-8"?>
<p:tagLst xmlns:a="http://schemas.openxmlformats.org/drawingml/2006/main" xmlns:r="http://schemas.openxmlformats.org/officeDocument/2006/relationships" xmlns:p="http://schemas.openxmlformats.org/presentationml/2006/main">
  <p:tag name="PACK" val="Sample Pack of SmartIcons Super Pack 1"/>
  <p:tag name="PACKTITLE" val="Sample Pack of SmartIcons Super Pack 1"/>
  <p:tag name="CATEGORY" val="SmartIcon"/>
  <p:tag name="CREATEDBY" val="Tendoors LLC"/>
  <p:tag name="YEAR" val="2025"/>
  <p:tag name="VERSION" val="1.0.1"/>
  <p:tag name="LICENSE" val="PersonalAndCommercialUse"/>
  <p:tag name="REDISTRIBUTION" val="Prohibited"/>
  <p:tag name="WEBSITE" val="https://SmartIcons.ne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248</Words>
  <Application>Microsoft Office PowerPoint</Application>
  <PresentationFormat>Widescreen</PresentationFormat>
  <Paragraphs>46</Paragraphs>
  <Slides>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Aptos ExtraBold</vt:lpstr>
      <vt:lpstr>Aptos Narrow</vt:lpstr>
      <vt:lpstr>Aptos</vt:lpstr>
      <vt:lpstr>Arial</vt:lpstr>
      <vt:lpstr>Aptos Light</vt:lpstr>
      <vt:lpstr>Aptos Display</vt:lpstr>
      <vt:lpstr>Aptos SemiBold</vt:lpstr>
      <vt:lpstr>Aptos Black</vt:lpstr>
      <vt:lpstr>Office Theme</vt:lpstr>
      <vt:lpstr>SmartIcons </vt:lpstr>
      <vt:lpstr>QUICK GUIDE: Superstars</vt:lpstr>
      <vt:lpstr>SmartIcon Superstar Examples</vt:lpstr>
      <vt:lpstr>Ready for more?</vt:lpstr>
      <vt:lpstr>Questions?</vt:lpstr>
    </vt:vector>
  </TitlesOfParts>
  <Company>Tendoors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Pack of SmartIcons for Microsoft Office</dc:title>
  <dc:creator>Tendoors LLC</dc:creator>
  <cp:keywords>icons, customizable, business</cp:keywords>
  <dc:description>Superstar SmartIcon by Tendoors LLC
License ID: 00000000-0000-0000-0000-000000000000
Not for redistribution or resale.
No attribution required.</dc:description>
  <cp:lastModifiedBy>Tendoors LLC</cp:lastModifiedBy>
  <cp:revision>0</cp:revision>
  <dcterms:created xsi:type="dcterms:W3CDTF">2025-05-15T18:00:00Z</dcterms:created>
  <dcterms:modified xsi:type="dcterms:W3CDTF">2025-05-15T18:00:00Z</dcterms:modified>
  <cp:category>graphics, graphic design</cp:category>
  <dc:language>English</dc:language>
  <cp:version>1.0</cp:version>
  <dc:identifier>00000000-0000-0000-0000-000000000000</dc:identifier>
</cp:coreProperties>
</file>