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 showGuides="1">
      <p:cViewPr>
        <p:scale>
          <a:sx n="95" d="100"/>
          <a:sy n="95" d="100"/>
        </p:scale>
        <p:origin x="29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234B61-98FA-8663-FFCF-2600B69A8D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4F80E72-3B28-4576-A7F0-401714AA64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AA1EFA-C4FC-F352-2D79-6C89E470B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35328A-7DF5-ABF2-362A-011471692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966C05-F771-40FF-412E-9561403A4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676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31FC3-48D7-77A8-7959-DEE19A8CC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BACF1FB-5000-B513-5FB3-A8A4325AD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8760E1-E72C-3B05-F3F0-6A35F2C0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BE563E-AECB-6F20-F42D-51EFE7740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6C454F-CD91-5EDC-19B2-1E01F311E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434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CBAD1C-1161-F139-19A3-FC715C2F15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F761B86-FE6B-ADE6-F8B2-26A01F942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B5DED7-165E-0D5B-EB5A-F3969A0F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8AEF7B-A384-4AB4-2C8D-5B682AFF0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CA7BC7-BB88-E27C-064C-FF723FB0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366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77BA21-4351-A388-AC3E-0B508247B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6BECD2-BC8C-2113-CE18-64C4DE759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6051AB-E2C6-FF9C-9751-1A198CC9B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1AB6BE-9C5B-2B09-F66D-09ECA94A6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E860E8-0E1F-9D60-5F70-5A4CF6DC8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997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4225EB-3386-9565-D524-577A00487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803533-36A5-1C37-97BE-C3358A781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8B8E48-4071-9D65-56F5-96A5D7952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5EB024-A649-DAF3-73CD-47CDFC6F0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10F076-660B-9D48-11B9-6A8F79F5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626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A89B6B-C3D0-1998-D4D3-EB3BF77C9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B42A1E-FB95-9F4D-522A-853511BD4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E2C40EA-3527-68C3-1696-77BCC49D2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C1D1C7-2CF3-255C-10AA-9633DA40A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4BCBE3-B844-8E2F-B75F-93B77E9E7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FBDB14-643D-16EA-DABF-CAA85B790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802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696A77-5954-DB8A-E7DF-12B53AFF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1BFC40-5656-664C-0239-D63A665BF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DD195E5-D1DA-C359-CA70-86EA9167D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FD3761-35FC-96C7-A4D7-C6C60A9145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0E344B5-1F07-26D6-CBD3-64E196D1DB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5F57209-E898-E2B8-993B-38898F9D5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0ADA83-65B9-A8A2-00AC-5974827C8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7A12725-6E06-B37B-8613-ECF40BB0B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822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8519A-CFF4-1DCD-B86F-373E21565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5F89418-FBD7-17E7-7E62-E3B31EBFB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81E0AB-33C2-643E-0904-A472FDBD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4DB0751-E50F-E5FB-5B14-E73CAAE62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73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1CA2857-9F28-5B90-2BF5-A39CF147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CBE2F03-C13E-E04F-FB13-18D7711E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9163045-6E2B-DD60-247E-9422E185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077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2058EA-E725-3C50-7A41-B3194F99E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7507F6-EF0E-EB08-22D0-881609149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01244D-A097-E25F-073A-F0CAE3E32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E80A27-A262-6FBB-1F74-F0EB31BB3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7169A9-114A-C322-5E1B-F4F3D6B94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1380F5-070B-10C5-E7EC-64969C1B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44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BD0F8-989C-4139-8FE2-D268E8442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EDE0AEB-A474-B352-5BB9-DCAAED8866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8D685D5-BF53-CC85-A15D-E255A088B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5E93A0-A165-B860-35BE-A3143EA9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719660-78F1-7934-DABD-6B022A7DF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3124CB-1449-DD57-020C-CE16B7CC1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73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060E2F7-47CD-E2DE-42A0-192EA9B8E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BAD8C2-B2B3-A1F0-9201-18FF7CF91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0D0B44-2620-E8CA-BC7C-B54C7BCFA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83CCEF-D9AD-4C61-B732-0FE37A2899A4}" type="datetimeFigureOut">
              <a:rPr lang="es-ES" smtClean="0"/>
              <a:t>10/12/2025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DA97F9-A021-50C2-142B-81B80EA8BF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4B4D5-BF4C-0DD4-83D9-A4B5F6C7B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8D831A-08B4-4445-BE6A-AD1B90B365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757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EB31462-966D-F7F2-0A3B-51A3A11DB6DB}"/>
              </a:ext>
            </a:extLst>
          </p:cNvPr>
          <p:cNvSpPr txBox="1"/>
          <p:nvPr/>
        </p:nvSpPr>
        <p:spPr>
          <a:xfrm>
            <a:off x="2113690" y="136112"/>
            <a:ext cx="6218834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0"/>
              </a:rPr>
              <a:t>LV CONGRESO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Montserrat" panose="00000500000000000000" pitchFamily="2" charset="0"/>
              </a:rPr>
              <a:t>SATO</a:t>
            </a:r>
            <a:b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Montserrat" panose="00000500000000000000" pitchFamily="2" charset="0"/>
              </a:rPr>
            </a:b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Montserrat" panose="00000500000000000000" pitchFamily="2" charset="0"/>
              </a:rPr>
              <a:t>XVI Congreso Internacional </a:t>
            </a:r>
            <a:r>
              <a:rPr lang="es-ES" sz="1900" dirty="0">
                <a:solidFill>
                  <a:schemeClr val="accent6">
                    <a:lumMod val="75000"/>
                  </a:schemeClr>
                </a:solidFill>
                <a:latin typeface="Montserrat" panose="00000500000000000000" pitchFamily="2" charset="0"/>
              </a:rPr>
              <a:t>SATO-SOTIMI-SMACOT</a:t>
            </a:r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5E9A7D8E-13CF-570F-0D80-563AFC6230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292464"/>
              </p:ext>
            </p:extLst>
          </p:nvPr>
        </p:nvGraphicFramePr>
        <p:xfrm>
          <a:off x="10659504" y="250913"/>
          <a:ext cx="1153555" cy="45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857293" imgH="338769" progId="CorelDraw.Graphic.25">
                  <p:embed/>
                </p:oleObj>
              </mc:Choice>
              <mc:Fallback>
                <p:oleObj name="CorelDRAW" r:id="rId2" imgW="857293" imgH="338769" progId="CorelDraw.Graphic.2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59504" y="250913"/>
                        <a:ext cx="1153555" cy="455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7C6D7D71-0F51-1237-B8A5-7A7A7750D937}"/>
              </a:ext>
            </a:extLst>
          </p:cNvPr>
          <p:cNvSpPr txBox="1"/>
          <p:nvPr/>
        </p:nvSpPr>
        <p:spPr>
          <a:xfrm>
            <a:off x="0" y="109087"/>
            <a:ext cx="10757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dirty="0">
                <a:solidFill>
                  <a:schemeClr val="accent6">
                    <a:lumMod val="75000"/>
                  </a:schemeClr>
                </a:solidFill>
              </a:rPr>
              <a:t>Jaén</a:t>
            </a:r>
          </a:p>
          <a:p>
            <a:pPr algn="r"/>
            <a:r>
              <a:rPr lang="es-ES" sz="1400" dirty="0">
                <a:solidFill>
                  <a:schemeClr val="accent6">
                    <a:lumMod val="75000"/>
                  </a:schemeClr>
                </a:solidFill>
              </a:rPr>
              <a:t>12-14 FEB</a:t>
            </a:r>
          </a:p>
          <a:p>
            <a:pPr algn="r"/>
            <a:r>
              <a:rPr lang="es-ES" sz="1400" dirty="0">
                <a:solidFill>
                  <a:schemeClr val="accent1">
                    <a:lumMod val="75000"/>
                  </a:schemeClr>
                </a:solidFill>
              </a:rPr>
              <a:t>2026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5DFF222-2077-B920-8C0C-D6F717581885}"/>
              </a:ext>
            </a:extLst>
          </p:cNvPr>
          <p:cNvCxnSpPr>
            <a:cxnSpLocks/>
          </p:cNvCxnSpPr>
          <p:nvPr/>
        </p:nvCxnSpPr>
        <p:spPr>
          <a:xfrm>
            <a:off x="1120025" y="183999"/>
            <a:ext cx="0" cy="557336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agen 10" descr="Dibujo de ingeniería&#10;&#10;El contenido generado por IA puede ser incorrecto.">
            <a:extLst>
              <a:ext uri="{FF2B5EF4-FFF2-40B4-BE49-F238E27FC236}">
                <a16:creationId xmlns:a16="http://schemas.microsoft.com/office/drawing/2014/main" id="{23984E2C-613F-43B1-C72F-626089F72F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0" t="19983" r="31541" b="44845"/>
          <a:stretch>
            <a:fillRect/>
          </a:stretch>
        </p:blipFill>
        <p:spPr>
          <a:xfrm>
            <a:off x="1208536" y="103854"/>
            <a:ext cx="860898" cy="68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155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12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</vt:lpstr>
      <vt:lpstr>Tema de Office</vt:lpstr>
      <vt:lpstr>CorelDRAW 2024 Graphic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 MCE</dc:creator>
  <cp:lastModifiedBy>Office MCE</cp:lastModifiedBy>
  <cp:revision>4</cp:revision>
  <dcterms:created xsi:type="dcterms:W3CDTF">2025-12-10T10:33:58Z</dcterms:created>
  <dcterms:modified xsi:type="dcterms:W3CDTF">2025-12-10T11:53:23Z</dcterms:modified>
</cp:coreProperties>
</file>