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0880388" cy="33120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32" userDrawn="1">
          <p15:clr>
            <a:srgbClr val="A4A3A4"/>
          </p15:clr>
        </p15:guide>
        <p15:guide id="2" pos="65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9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 showGuides="1">
      <p:cViewPr>
        <p:scale>
          <a:sx n="21" d="100"/>
          <a:sy n="21" d="100"/>
        </p:scale>
        <p:origin x="2562" y="18"/>
      </p:cViewPr>
      <p:guideLst>
        <p:guide orient="horz" pos="10432"/>
        <p:guide pos="65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E70F9-0CB6-4F23-A21B-59ABE526E019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55863" y="1143000"/>
            <a:ext cx="19462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6943D-1A8F-442C-A38A-49B57F513D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6381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1pPr>
    <a:lvl2pPr marL="1295979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2pPr>
    <a:lvl3pPr marL="2591958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3pPr>
    <a:lvl4pPr marL="3887937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4pPr>
    <a:lvl5pPr marL="5183916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5pPr>
    <a:lvl6pPr marL="6479896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6pPr>
    <a:lvl7pPr marL="7775875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7pPr>
    <a:lvl8pPr marL="9071854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8pPr>
    <a:lvl9pPr marL="10367833" algn="l" defTabSz="2591958" rtl="0" eaLnBrk="1" latinLnBrk="0" hangingPunct="1">
      <a:defRPr sz="34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6029" y="5420338"/>
            <a:ext cx="17748330" cy="11530671"/>
          </a:xfrm>
        </p:spPr>
        <p:txBody>
          <a:bodyPr anchor="b"/>
          <a:lstStyle>
            <a:lvl1pPr algn="ctr">
              <a:defRPr sz="1370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10049" y="17395676"/>
            <a:ext cx="15660291" cy="7996334"/>
          </a:xfrm>
        </p:spPr>
        <p:txBody>
          <a:bodyPr/>
          <a:lstStyle>
            <a:lvl1pPr marL="0" indent="0" algn="ctr">
              <a:buNone/>
              <a:defRPr sz="5480"/>
            </a:lvl1pPr>
            <a:lvl2pPr marL="1044016" indent="0" algn="ctr">
              <a:buNone/>
              <a:defRPr sz="4567"/>
            </a:lvl2pPr>
            <a:lvl3pPr marL="2088032" indent="0" algn="ctr">
              <a:buNone/>
              <a:defRPr sz="4110"/>
            </a:lvl3pPr>
            <a:lvl4pPr marL="3132049" indent="0" algn="ctr">
              <a:buNone/>
              <a:defRPr sz="3654"/>
            </a:lvl4pPr>
            <a:lvl5pPr marL="4176065" indent="0" algn="ctr">
              <a:buNone/>
              <a:defRPr sz="3654"/>
            </a:lvl5pPr>
            <a:lvl6pPr marL="5220081" indent="0" algn="ctr">
              <a:buNone/>
              <a:defRPr sz="3654"/>
            </a:lvl6pPr>
            <a:lvl7pPr marL="6264097" indent="0" algn="ctr">
              <a:buNone/>
              <a:defRPr sz="3654"/>
            </a:lvl7pPr>
            <a:lvl8pPr marL="7308113" indent="0" algn="ctr">
              <a:buNone/>
              <a:defRPr sz="3654"/>
            </a:lvl8pPr>
            <a:lvl9pPr marL="8352130" indent="0" algn="ctr">
              <a:buNone/>
              <a:defRPr sz="365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433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676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942529" y="1763334"/>
            <a:ext cx="4502334" cy="280676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5528" y="1763334"/>
            <a:ext cx="13245996" cy="280676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5641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89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4652" y="8257013"/>
            <a:ext cx="18009335" cy="13777003"/>
          </a:xfrm>
        </p:spPr>
        <p:txBody>
          <a:bodyPr anchor="b"/>
          <a:lstStyle>
            <a:lvl1pPr>
              <a:defRPr sz="1370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4652" y="22164352"/>
            <a:ext cx="18009335" cy="7245000"/>
          </a:xfrm>
        </p:spPr>
        <p:txBody>
          <a:bodyPr/>
          <a:lstStyle>
            <a:lvl1pPr marL="0" indent="0">
              <a:buNone/>
              <a:defRPr sz="5480">
                <a:solidFill>
                  <a:schemeClr val="tx1">
                    <a:tint val="82000"/>
                  </a:schemeClr>
                </a:solidFill>
              </a:defRPr>
            </a:lvl1pPr>
            <a:lvl2pPr marL="1044016" indent="0">
              <a:buNone/>
              <a:defRPr sz="4567">
                <a:solidFill>
                  <a:schemeClr val="tx1">
                    <a:tint val="82000"/>
                  </a:schemeClr>
                </a:solidFill>
              </a:defRPr>
            </a:lvl2pPr>
            <a:lvl3pPr marL="2088032" indent="0">
              <a:buNone/>
              <a:defRPr sz="4110">
                <a:solidFill>
                  <a:schemeClr val="tx1">
                    <a:tint val="82000"/>
                  </a:schemeClr>
                </a:solidFill>
              </a:defRPr>
            </a:lvl3pPr>
            <a:lvl4pPr marL="3132049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4pPr>
            <a:lvl5pPr marL="4176065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5pPr>
            <a:lvl6pPr marL="5220081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6pPr>
            <a:lvl7pPr marL="6264097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7pPr>
            <a:lvl8pPr marL="7308113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8pPr>
            <a:lvl9pPr marL="8352130" indent="0">
              <a:buNone/>
              <a:defRPr sz="36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075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527" y="8816670"/>
            <a:ext cx="8874165" cy="210143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696" y="8816670"/>
            <a:ext cx="8874165" cy="210143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669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46" y="1763341"/>
            <a:ext cx="18009335" cy="640167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8249" y="8119006"/>
            <a:ext cx="8833381" cy="3978999"/>
          </a:xfrm>
        </p:spPr>
        <p:txBody>
          <a:bodyPr anchor="b"/>
          <a:lstStyle>
            <a:lvl1pPr marL="0" indent="0">
              <a:buNone/>
              <a:defRPr sz="5480" b="1"/>
            </a:lvl1pPr>
            <a:lvl2pPr marL="1044016" indent="0">
              <a:buNone/>
              <a:defRPr sz="4567" b="1"/>
            </a:lvl2pPr>
            <a:lvl3pPr marL="2088032" indent="0">
              <a:buNone/>
              <a:defRPr sz="4110" b="1"/>
            </a:lvl3pPr>
            <a:lvl4pPr marL="3132049" indent="0">
              <a:buNone/>
              <a:defRPr sz="3654" b="1"/>
            </a:lvl4pPr>
            <a:lvl5pPr marL="4176065" indent="0">
              <a:buNone/>
              <a:defRPr sz="3654" b="1"/>
            </a:lvl5pPr>
            <a:lvl6pPr marL="5220081" indent="0">
              <a:buNone/>
              <a:defRPr sz="3654" b="1"/>
            </a:lvl6pPr>
            <a:lvl7pPr marL="6264097" indent="0">
              <a:buNone/>
              <a:defRPr sz="3654" b="1"/>
            </a:lvl7pPr>
            <a:lvl8pPr marL="7308113" indent="0">
              <a:buNone/>
              <a:defRPr sz="3654" b="1"/>
            </a:lvl8pPr>
            <a:lvl9pPr marL="8352130" indent="0">
              <a:buNone/>
              <a:defRPr sz="365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249" y="12098005"/>
            <a:ext cx="8833381" cy="1779434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570697" y="8119006"/>
            <a:ext cx="8876885" cy="3978999"/>
          </a:xfrm>
        </p:spPr>
        <p:txBody>
          <a:bodyPr anchor="b"/>
          <a:lstStyle>
            <a:lvl1pPr marL="0" indent="0">
              <a:buNone/>
              <a:defRPr sz="5480" b="1"/>
            </a:lvl1pPr>
            <a:lvl2pPr marL="1044016" indent="0">
              <a:buNone/>
              <a:defRPr sz="4567" b="1"/>
            </a:lvl2pPr>
            <a:lvl3pPr marL="2088032" indent="0">
              <a:buNone/>
              <a:defRPr sz="4110" b="1"/>
            </a:lvl3pPr>
            <a:lvl4pPr marL="3132049" indent="0">
              <a:buNone/>
              <a:defRPr sz="3654" b="1"/>
            </a:lvl4pPr>
            <a:lvl5pPr marL="4176065" indent="0">
              <a:buNone/>
              <a:defRPr sz="3654" b="1"/>
            </a:lvl5pPr>
            <a:lvl6pPr marL="5220081" indent="0">
              <a:buNone/>
              <a:defRPr sz="3654" b="1"/>
            </a:lvl6pPr>
            <a:lvl7pPr marL="6264097" indent="0">
              <a:buNone/>
              <a:defRPr sz="3654" b="1"/>
            </a:lvl7pPr>
            <a:lvl8pPr marL="7308113" indent="0">
              <a:buNone/>
              <a:defRPr sz="3654" b="1"/>
            </a:lvl8pPr>
            <a:lvl9pPr marL="8352130" indent="0">
              <a:buNone/>
              <a:defRPr sz="365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570697" y="12098005"/>
            <a:ext cx="8876885" cy="1779434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289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254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650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46" y="2208001"/>
            <a:ext cx="6734469" cy="7728003"/>
          </a:xfrm>
        </p:spPr>
        <p:txBody>
          <a:bodyPr anchor="b"/>
          <a:lstStyle>
            <a:lvl1pPr>
              <a:defRPr sz="730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6885" y="4768676"/>
            <a:ext cx="10570696" cy="23536676"/>
          </a:xfrm>
        </p:spPr>
        <p:txBody>
          <a:bodyPr/>
          <a:lstStyle>
            <a:lvl1pPr>
              <a:defRPr sz="7307"/>
            </a:lvl1pPr>
            <a:lvl2pPr>
              <a:defRPr sz="6394"/>
            </a:lvl2pPr>
            <a:lvl3pPr>
              <a:defRPr sz="5480"/>
            </a:lvl3pPr>
            <a:lvl4pPr>
              <a:defRPr sz="4567"/>
            </a:lvl4pPr>
            <a:lvl5pPr>
              <a:defRPr sz="4567"/>
            </a:lvl5pPr>
            <a:lvl6pPr>
              <a:defRPr sz="4567"/>
            </a:lvl6pPr>
            <a:lvl7pPr>
              <a:defRPr sz="4567"/>
            </a:lvl7pPr>
            <a:lvl8pPr>
              <a:defRPr sz="4567"/>
            </a:lvl8pPr>
            <a:lvl9pPr>
              <a:defRPr sz="45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8246" y="9936004"/>
            <a:ext cx="6734469" cy="18407676"/>
          </a:xfrm>
        </p:spPr>
        <p:txBody>
          <a:bodyPr/>
          <a:lstStyle>
            <a:lvl1pPr marL="0" indent="0">
              <a:buNone/>
              <a:defRPr sz="3654"/>
            </a:lvl1pPr>
            <a:lvl2pPr marL="1044016" indent="0">
              <a:buNone/>
              <a:defRPr sz="3197"/>
            </a:lvl2pPr>
            <a:lvl3pPr marL="2088032" indent="0">
              <a:buNone/>
              <a:defRPr sz="2740"/>
            </a:lvl3pPr>
            <a:lvl4pPr marL="3132049" indent="0">
              <a:buNone/>
              <a:defRPr sz="2284"/>
            </a:lvl4pPr>
            <a:lvl5pPr marL="4176065" indent="0">
              <a:buNone/>
              <a:defRPr sz="2284"/>
            </a:lvl5pPr>
            <a:lvl6pPr marL="5220081" indent="0">
              <a:buNone/>
              <a:defRPr sz="2284"/>
            </a:lvl6pPr>
            <a:lvl7pPr marL="6264097" indent="0">
              <a:buNone/>
              <a:defRPr sz="2284"/>
            </a:lvl7pPr>
            <a:lvl8pPr marL="7308113" indent="0">
              <a:buNone/>
              <a:defRPr sz="2284"/>
            </a:lvl8pPr>
            <a:lvl9pPr marL="8352130" indent="0">
              <a:buNone/>
              <a:defRPr sz="228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871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46" y="2208001"/>
            <a:ext cx="6734469" cy="7728003"/>
          </a:xfrm>
        </p:spPr>
        <p:txBody>
          <a:bodyPr anchor="b"/>
          <a:lstStyle>
            <a:lvl1pPr>
              <a:defRPr sz="730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76885" y="4768676"/>
            <a:ext cx="10570696" cy="23536676"/>
          </a:xfrm>
        </p:spPr>
        <p:txBody>
          <a:bodyPr anchor="t"/>
          <a:lstStyle>
            <a:lvl1pPr marL="0" indent="0">
              <a:buNone/>
              <a:defRPr sz="7307"/>
            </a:lvl1pPr>
            <a:lvl2pPr marL="1044016" indent="0">
              <a:buNone/>
              <a:defRPr sz="6394"/>
            </a:lvl2pPr>
            <a:lvl3pPr marL="2088032" indent="0">
              <a:buNone/>
              <a:defRPr sz="5480"/>
            </a:lvl3pPr>
            <a:lvl4pPr marL="3132049" indent="0">
              <a:buNone/>
              <a:defRPr sz="4567"/>
            </a:lvl4pPr>
            <a:lvl5pPr marL="4176065" indent="0">
              <a:buNone/>
              <a:defRPr sz="4567"/>
            </a:lvl5pPr>
            <a:lvl6pPr marL="5220081" indent="0">
              <a:buNone/>
              <a:defRPr sz="4567"/>
            </a:lvl6pPr>
            <a:lvl7pPr marL="6264097" indent="0">
              <a:buNone/>
              <a:defRPr sz="4567"/>
            </a:lvl7pPr>
            <a:lvl8pPr marL="7308113" indent="0">
              <a:buNone/>
              <a:defRPr sz="4567"/>
            </a:lvl8pPr>
            <a:lvl9pPr marL="8352130" indent="0">
              <a:buNone/>
              <a:defRPr sz="45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8246" y="9936004"/>
            <a:ext cx="6734469" cy="18407676"/>
          </a:xfrm>
        </p:spPr>
        <p:txBody>
          <a:bodyPr/>
          <a:lstStyle>
            <a:lvl1pPr marL="0" indent="0">
              <a:buNone/>
              <a:defRPr sz="3654"/>
            </a:lvl1pPr>
            <a:lvl2pPr marL="1044016" indent="0">
              <a:buNone/>
              <a:defRPr sz="3197"/>
            </a:lvl2pPr>
            <a:lvl3pPr marL="2088032" indent="0">
              <a:buNone/>
              <a:defRPr sz="2740"/>
            </a:lvl3pPr>
            <a:lvl4pPr marL="3132049" indent="0">
              <a:buNone/>
              <a:defRPr sz="2284"/>
            </a:lvl4pPr>
            <a:lvl5pPr marL="4176065" indent="0">
              <a:buNone/>
              <a:defRPr sz="2284"/>
            </a:lvl5pPr>
            <a:lvl6pPr marL="5220081" indent="0">
              <a:buNone/>
              <a:defRPr sz="2284"/>
            </a:lvl6pPr>
            <a:lvl7pPr marL="6264097" indent="0">
              <a:buNone/>
              <a:defRPr sz="2284"/>
            </a:lvl7pPr>
            <a:lvl8pPr marL="7308113" indent="0">
              <a:buNone/>
              <a:defRPr sz="2284"/>
            </a:lvl8pPr>
            <a:lvl9pPr marL="8352130" indent="0">
              <a:buNone/>
              <a:defRPr sz="228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491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5527" y="1763341"/>
            <a:ext cx="18009335" cy="6401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5527" y="8816670"/>
            <a:ext cx="18009335" cy="21014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35527" y="30697353"/>
            <a:ext cx="4698087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8D5777-39A0-41A3-A19A-0E1B9DB4E25F}" type="datetimeFigureOut">
              <a:rPr lang="es-ES" smtClean="0"/>
              <a:t>19/11/2025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16629" y="30697353"/>
            <a:ext cx="7047131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746774" y="30697353"/>
            <a:ext cx="4698087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CBDB68-B59C-4341-9F54-06246EECBD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367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88032" rtl="0" eaLnBrk="1" latinLnBrk="0" hangingPunct="1">
        <a:lnSpc>
          <a:spcPct val="90000"/>
        </a:lnSpc>
        <a:spcBef>
          <a:spcPct val="0"/>
        </a:spcBef>
        <a:buNone/>
        <a:defRPr sz="100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2008" indent="-522008" algn="l" defTabSz="2088032" rtl="0" eaLnBrk="1" latinLnBrk="0" hangingPunct="1">
        <a:lnSpc>
          <a:spcPct val="90000"/>
        </a:lnSpc>
        <a:spcBef>
          <a:spcPts val="2284"/>
        </a:spcBef>
        <a:buFont typeface="Arial" panose="020B0604020202020204" pitchFamily="34" charset="0"/>
        <a:buChar char="•"/>
        <a:defRPr sz="6394" kern="1200">
          <a:solidFill>
            <a:schemeClr val="tx1"/>
          </a:solidFill>
          <a:latin typeface="+mn-lt"/>
          <a:ea typeface="+mn-ea"/>
          <a:cs typeface="+mn-cs"/>
        </a:defRPr>
      </a:lvl1pPr>
      <a:lvl2pPr marL="1566024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5480" kern="1200">
          <a:solidFill>
            <a:schemeClr val="tx1"/>
          </a:solidFill>
          <a:latin typeface="+mn-lt"/>
          <a:ea typeface="+mn-ea"/>
          <a:cs typeface="+mn-cs"/>
        </a:defRPr>
      </a:lvl2pPr>
      <a:lvl3pPr marL="2610041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567" kern="1200">
          <a:solidFill>
            <a:schemeClr val="tx1"/>
          </a:solidFill>
          <a:latin typeface="+mn-lt"/>
          <a:ea typeface="+mn-ea"/>
          <a:cs typeface="+mn-cs"/>
        </a:defRPr>
      </a:lvl3pPr>
      <a:lvl4pPr marL="3654057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4pPr>
      <a:lvl5pPr marL="4698073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5pPr>
      <a:lvl6pPr marL="5742089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6pPr>
      <a:lvl7pPr marL="6786105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7pPr>
      <a:lvl8pPr marL="7830122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8pPr>
      <a:lvl9pPr marL="8874138" indent="-522008" algn="l" defTabSz="2088032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sz="41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1pPr>
      <a:lvl2pPr marL="1044016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2pPr>
      <a:lvl3pPr marL="2088032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3pPr>
      <a:lvl4pPr marL="3132049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4pPr>
      <a:lvl5pPr marL="4176065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5pPr>
      <a:lvl6pPr marL="5220081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6pPr>
      <a:lvl7pPr marL="6264097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7pPr>
      <a:lvl8pPr marL="7308113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8pPr>
      <a:lvl9pPr marL="8352130" algn="l" defTabSz="2088032" rtl="0" eaLnBrk="1" latinLnBrk="0" hangingPunct="1">
        <a:defRPr sz="41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F938F72-AC74-1AB9-B015-72031217F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82" y="410059"/>
            <a:ext cx="19961393" cy="144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2776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 MCE</dc:creator>
  <cp:lastModifiedBy>Office MCE</cp:lastModifiedBy>
  <cp:revision>3</cp:revision>
  <dcterms:created xsi:type="dcterms:W3CDTF">2025-11-19T10:05:34Z</dcterms:created>
  <dcterms:modified xsi:type="dcterms:W3CDTF">2025-11-19T12:54:43Z</dcterms:modified>
</cp:coreProperties>
</file>