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40"/>
  </p:notesMasterIdLst>
  <p:sldIdLst>
    <p:sldId id="316" r:id="rId2"/>
    <p:sldId id="297" r:id="rId3"/>
    <p:sldId id="300" r:id="rId4"/>
    <p:sldId id="308" r:id="rId5"/>
    <p:sldId id="309" r:id="rId6"/>
    <p:sldId id="304" r:id="rId7"/>
    <p:sldId id="317" r:id="rId8"/>
    <p:sldId id="325" r:id="rId9"/>
    <p:sldId id="326" r:id="rId10"/>
    <p:sldId id="327" r:id="rId11"/>
    <p:sldId id="328" r:id="rId12"/>
    <p:sldId id="329" r:id="rId13"/>
    <p:sldId id="330" r:id="rId14"/>
    <p:sldId id="312" r:id="rId15"/>
    <p:sldId id="307" r:id="rId16"/>
    <p:sldId id="305" r:id="rId17"/>
    <p:sldId id="306" r:id="rId18"/>
    <p:sldId id="318" r:id="rId19"/>
    <p:sldId id="331" r:id="rId20"/>
    <p:sldId id="332" r:id="rId21"/>
    <p:sldId id="319" r:id="rId22"/>
    <p:sldId id="320" r:id="rId23"/>
    <p:sldId id="321" r:id="rId24"/>
    <p:sldId id="303" r:id="rId25"/>
    <p:sldId id="322" r:id="rId26"/>
    <p:sldId id="323" r:id="rId27"/>
    <p:sldId id="324" r:id="rId28"/>
    <p:sldId id="296" r:id="rId29"/>
    <p:sldId id="333" r:id="rId30"/>
    <p:sldId id="334" r:id="rId31"/>
    <p:sldId id="335" r:id="rId32"/>
    <p:sldId id="336" r:id="rId33"/>
    <p:sldId id="337" r:id="rId34"/>
    <p:sldId id="339" r:id="rId35"/>
    <p:sldId id="340" r:id="rId36"/>
    <p:sldId id="341" r:id="rId37"/>
    <p:sldId id="275" r:id="rId38"/>
    <p:sldId id="342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Candara" panose="020E0502030303020204" pitchFamily="34" charset="0"/>
      <p:regular r:id="rId46"/>
      <p:bold r:id="rId47"/>
      <p:italic r:id="rId48"/>
      <p:boldItalic r:id="rId49"/>
    </p:embeddedFont>
    <p:embeddedFont>
      <p:font typeface="Catamaran" panose="020B0604020202020204" charset="0"/>
      <p:regular r:id="rId50"/>
      <p:bold r:id="rId51"/>
    </p:embeddedFont>
    <p:embeddedFont>
      <p:font typeface="Kurale" panose="020B0604020202020204" charset="0"/>
      <p:regular r:id="rId52"/>
    </p:embeddedFont>
    <p:embeddedFont>
      <p:font typeface="Nunito Light" pitchFamily="2" charset="0"/>
      <p:regular r:id="rId53"/>
      <p:italic r:id="rId54"/>
    </p:embeddedFont>
    <p:embeddedFont>
      <p:font typeface="Nunito Sans" pitchFamily="2" charset="0"/>
      <p:regular r:id="rId55"/>
      <p:bold r:id="rId56"/>
      <p:italic r:id="rId57"/>
      <p:boldItalic r:id="rId58"/>
    </p:embeddedFont>
    <p:embeddedFont>
      <p:font typeface="Raleway" pitchFamily="2" charset="0"/>
      <p:regular r:id="rId59"/>
      <p:bold r:id="rId60"/>
      <p:italic r:id="rId61"/>
      <p:boldItalic r:id="rId62"/>
    </p:embeddedFont>
    <p:embeddedFont>
      <p:font typeface="Segoe UI" panose="020B0502040204020203" pitchFamily="34" charset="0"/>
      <p:regular r:id="rId63"/>
      <p:bold r:id="rId64"/>
      <p:italic r:id="rId65"/>
      <p:boldItalic r:id="rId66"/>
    </p:embeddedFont>
    <p:embeddedFont>
      <p:font typeface="Segoe UI Emoji" panose="020B0502040204020203" pitchFamily="34" charset="0"/>
      <p:regular r:id="rId67"/>
    </p:embeddedFont>
    <p:embeddedFont>
      <p:font typeface="Trebuchet MS" panose="020B0603020202020204" pitchFamily="3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DF914A-F7DD-4665-AF33-AAF6BEB30284}">
  <a:tblStyle styleId="{89DF914A-F7DD-4665-AF33-AAF6BEB302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415261F-C7BE-47CD-AEE8-E1161C8C20D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BB549D5-2FF6-499F-AA9C-D09D7CC8E236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75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874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184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905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188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693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eb205fd2b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eb205fd2b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50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71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eb2014fd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eb2014fd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b2014fd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eb2014fd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117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249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892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897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748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40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2846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972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1009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313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915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0494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123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9531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964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35c9f142d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135c9f142d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117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65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133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846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411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156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46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 amt="60000"/>
          </a:blip>
          <a:srcRect b="4374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982550" y="2450762"/>
            <a:ext cx="5178900" cy="13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086100" y="1368299"/>
            <a:ext cx="970500" cy="91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23"/>
          <p:cNvGrpSpPr/>
          <p:nvPr/>
        </p:nvGrpSpPr>
        <p:grpSpPr>
          <a:xfrm>
            <a:off x="-2886" y="-103087"/>
            <a:ext cx="9148464" cy="5349671"/>
            <a:chOff x="-1549" y="-248499"/>
            <a:chExt cx="9148464" cy="5349671"/>
          </a:xfrm>
        </p:grpSpPr>
        <p:sp>
          <p:nvSpPr>
            <p:cNvPr id="237" name="Google Shape;237;p23"/>
            <p:cNvSpPr/>
            <p:nvPr/>
          </p:nvSpPr>
          <p:spPr>
            <a:xfrm>
              <a:off x="-11" y="-248499"/>
              <a:ext cx="9146926" cy="966396"/>
            </a:xfrm>
            <a:custGeom>
              <a:avLst/>
              <a:gdLst/>
              <a:ahLst/>
              <a:cxnLst/>
              <a:rect l="l" t="t" r="r" b="b"/>
              <a:pathLst>
                <a:path w="4764024" h="503331" extrusionOk="0">
                  <a:moveTo>
                    <a:pt x="4764024" y="0"/>
                  </a:moveTo>
                  <a:cubicBezTo>
                    <a:pt x="4764024" y="0"/>
                    <a:pt x="4764024" y="0"/>
                    <a:pt x="4764024" y="0"/>
                  </a:cubicBezTo>
                  <a:cubicBezTo>
                    <a:pt x="4755261" y="0"/>
                    <a:pt x="4747546" y="5429"/>
                    <a:pt x="4744593" y="13716"/>
                  </a:cubicBezTo>
                  <a:cubicBezTo>
                    <a:pt x="4742498" y="19431"/>
                    <a:pt x="4731544" y="51340"/>
                    <a:pt x="4729829" y="85915"/>
                  </a:cubicBezTo>
                  <a:cubicBezTo>
                    <a:pt x="4723448" y="76962"/>
                    <a:pt x="4718304" y="70771"/>
                    <a:pt x="4716494" y="68770"/>
                  </a:cubicBezTo>
                  <a:cubicBezTo>
                    <a:pt x="4712494" y="64103"/>
                    <a:pt x="4706684" y="61531"/>
                    <a:pt x="4700778" y="61531"/>
                  </a:cubicBezTo>
                  <a:cubicBezTo>
                    <a:pt x="4698302" y="61531"/>
                    <a:pt x="4695825" y="62008"/>
                    <a:pt x="4693444" y="62865"/>
                  </a:cubicBezTo>
                  <a:cubicBezTo>
                    <a:pt x="4685252" y="66008"/>
                    <a:pt x="4679918" y="73819"/>
                    <a:pt x="4680109" y="82582"/>
                  </a:cubicBezTo>
                  <a:cubicBezTo>
                    <a:pt x="4680204" y="87630"/>
                    <a:pt x="4680966" y="111157"/>
                    <a:pt x="4687062" y="137636"/>
                  </a:cubicBezTo>
                  <a:cubicBezTo>
                    <a:pt x="4682014" y="132683"/>
                    <a:pt x="4678204" y="129254"/>
                    <a:pt x="4676680" y="127921"/>
                  </a:cubicBezTo>
                  <a:cubicBezTo>
                    <a:pt x="4672870" y="124587"/>
                    <a:pt x="4668012" y="122873"/>
                    <a:pt x="4663154" y="122873"/>
                  </a:cubicBezTo>
                  <a:cubicBezTo>
                    <a:pt x="4659725" y="122873"/>
                    <a:pt x="4656201" y="123730"/>
                    <a:pt x="4653058" y="125540"/>
                  </a:cubicBezTo>
                  <a:cubicBezTo>
                    <a:pt x="4645438" y="129826"/>
                    <a:pt x="4641342" y="138398"/>
                    <a:pt x="4642771" y="146971"/>
                  </a:cubicBezTo>
                  <a:cubicBezTo>
                    <a:pt x="4643724" y="152400"/>
                    <a:pt x="4648676" y="180213"/>
                    <a:pt x="4661059" y="208502"/>
                  </a:cubicBezTo>
                  <a:cubicBezTo>
                    <a:pt x="4647629" y="201454"/>
                    <a:pt x="4636866" y="197168"/>
                    <a:pt x="4633817" y="195929"/>
                  </a:cubicBezTo>
                  <a:cubicBezTo>
                    <a:pt x="4631436" y="194977"/>
                    <a:pt x="4628865" y="194501"/>
                    <a:pt x="4626388" y="194501"/>
                  </a:cubicBezTo>
                  <a:cubicBezTo>
                    <a:pt x="4622292" y="194501"/>
                    <a:pt x="4618577" y="196120"/>
                    <a:pt x="4615149" y="198406"/>
                  </a:cubicBezTo>
                  <a:cubicBezTo>
                    <a:pt x="4611719" y="196120"/>
                    <a:pt x="4608005" y="194501"/>
                    <a:pt x="4603909" y="194501"/>
                  </a:cubicBezTo>
                  <a:cubicBezTo>
                    <a:pt x="4601433" y="194501"/>
                    <a:pt x="4598861" y="194977"/>
                    <a:pt x="4596479" y="195929"/>
                  </a:cubicBezTo>
                  <a:cubicBezTo>
                    <a:pt x="4593336" y="197168"/>
                    <a:pt x="4582668" y="201454"/>
                    <a:pt x="4569238" y="208502"/>
                  </a:cubicBezTo>
                  <a:cubicBezTo>
                    <a:pt x="4581620" y="180213"/>
                    <a:pt x="4586669" y="152400"/>
                    <a:pt x="4587526" y="146971"/>
                  </a:cubicBezTo>
                  <a:cubicBezTo>
                    <a:pt x="4588955" y="138398"/>
                    <a:pt x="4584859" y="129826"/>
                    <a:pt x="4577239" y="125540"/>
                  </a:cubicBezTo>
                  <a:cubicBezTo>
                    <a:pt x="4574096" y="123730"/>
                    <a:pt x="4570572" y="122873"/>
                    <a:pt x="4567142" y="122873"/>
                  </a:cubicBezTo>
                  <a:cubicBezTo>
                    <a:pt x="4562285" y="122873"/>
                    <a:pt x="4557427" y="124587"/>
                    <a:pt x="4553617" y="127921"/>
                  </a:cubicBezTo>
                  <a:cubicBezTo>
                    <a:pt x="4552093" y="129254"/>
                    <a:pt x="4548283" y="132588"/>
                    <a:pt x="4543235" y="137636"/>
                  </a:cubicBezTo>
                  <a:cubicBezTo>
                    <a:pt x="4549331" y="111157"/>
                    <a:pt x="4550093" y="87630"/>
                    <a:pt x="4550188" y="82582"/>
                  </a:cubicBezTo>
                  <a:cubicBezTo>
                    <a:pt x="4550378" y="73819"/>
                    <a:pt x="4545044" y="66008"/>
                    <a:pt x="4536853" y="62865"/>
                  </a:cubicBezTo>
                  <a:cubicBezTo>
                    <a:pt x="4534472" y="61912"/>
                    <a:pt x="4531995" y="61531"/>
                    <a:pt x="4529519" y="61531"/>
                  </a:cubicBezTo>
                  <a:cubicBezTo>
                    <a:pt x="4523613" y="61531"/>
                    <a:pt x="4517803" y="64103"/>
                    <a:pt x="4513802" y="68770"/>
                  </a:cubicBezTo>
                  <a:cubicBezTo>
                    <a:pt x="4512088" y="70771"/>
                    <a:pt x="4506944" y="76962"/>
                    <a:pt x="4500467" y="85915"/>
                  </a:cubicBezTo>
                  <a:cubicBezTo>
                    <a:pt x="4498753" y="51340"/>
                    <a:pt x="4487799" y="19526"/>
                    <a:pt x="4485704" y="13716"/>
                  </a:cubicBezTo>
                  <a:cubicBezTo>
                    <a:pt x="4482751" y="5525"/>
                    <a:pt x="4474941" y="0"/>
                    <a:pt x="4466273" y="0"/>
                  </a:cubicBezTo>
                  <a:lnTo>
                    <a:pt x="4466273" y="0"/>
                  </a:lnTo>
                  <a:lnTo>
                    <a:pt x="4466273" y="0"/>
                  </a:lnTo>
                  <a:cubicBezTo>
                    <a:pt x="4457605" y="0"/>
                    <a:pt x="4449794" y="5429"/>
                    <a:pt x="4446842" y="13716"/>
                  </a:cubicBezTo>
                  <a:cubicBezTo>
                    <a:pt x="4444746" y="19431"/>
                    <a:pt x="4433792" y="51340"/>
                    <a:pt x="4432078" y="85915"/>
                  </a:cubicBezTo>
                  <a:cubicBezTo>
                    <a:pt x="4425696" y="76962"/>
                    <a:pt x="4420553" y="70771"/>
                    <a:pt x="4418743" y="68770"/>
                  </a:cubicBezTo>
                  <a:cubicBezTo>
                    <a:pt x="4414742" y="64103"/>
                    <a:pt x="4408932" y="61531"/>
                    <a:pt x="4403027" y="61531"/>
                  </a:cubicBezTo>
                  <a:cubicBezTo>
                    <a:pt x="4400550" y="61531"/>
                    <a:pt x="4398074" y="62008"/>
                    <a:pt x="4395692" y="62865"/>
                  </a:cubicBezTo>
                  <a:cubicBezTo>
                    <a:pt x="4387501" y="66008"/>
                    <a:pt x="4382167" y="73819"/>
                    <a:pt x="4382358" y="82582"/>
                  </a:cubicBezTo>
                  <a:cubicBezTo>
                    <a:pt x="4382453" y="87630"/>
                    <a:pt x="4383215" y="111157"/>
                    <a:pt x="4389311" y="137636"/>
                  </a:cubicBezTo>
                  <a:cubicBezTo>
                    <a:pt x="4384262" y="132683"/>
                    <a:pt x="4380452" y="129254"/>
                    <a:pt x="4378928" y="127921"/>
                  </a:cubicBezTo>
                  <a:cubicBezTo>
                    <a:pt x="4375118" y="124587"/>
                    <a:pt x="4370261" y="122873"/>
                    <a:pt x="4365403" y="122873"/>
                  </a:cubicBezTo>
                  <a:cubicBezTo>
                    <a:pt x="4361974" y="122873"/>
                    <a:pt x="4358450" y="123730"/>
                    <a:pt x="4355307" y="125540"/>
                  </a:cubicBezTo>
                  <a:cubicBezTo>
                    <a:pt x="4347686" y="129826"/>
                    <a:pt x="4343591" y="138398"/>
                    <a:pt x="4345019" y="146971"/>
                  </a:cubicBezTo>
                  <a:cubicBezTo>
                    <a:pt x="4345972" y="152400"/>
                    <a:pt x="4350925" y="180213"/>
                    <a:pt x="4363308" y="208502"/>
                  </a:cubicBezTo>
                  <a:cubicBezTo>
                    <a:pt x="4349782" y="201454"/>
                    <a:pt x="4339114" y="197168"/>
                    <a:pt x="4336066" y="195929"/>
                  </a:cubicBezTo>
                  <a:cubicBezTo>
                    <a:pt x="4333685" y="194977"/>
                    <a:pt x="4331113" y="194501"/>
                    <a:pt x="4328636" y="194501"/>
                  </a:cubicBezTo>
                  <a:cubicBezTo>
                    <a:pt x="4324541" y="194501"/>
                    <a:pt x="4320826" y="196120"/>
                    <a:pt x="4317397" y="198406"/>
                  </a:cubicBezTo>
                  <a:cubicBezTo>
                    <a:pt x="4313968" y="196120"/>
                    <a:pt x="4310253" y="194501"/>
                    <a:pt x="4306158" y="194501"/>
                  </a:cubicBezTo>
                  <a:cubicBezTo>
                    <a:pt x="4303681" y="194501"/>
                    <a:pt x="4301109" y="194977"/>
                    <a:pt x="4298728" y="195929"/>
                  </a:cubicBezTo>
                  <a:cubicBezTo>
                    <a:pt x="4295585" y="197168"/>
                    <a:pt x="4284917" y="201454"/>
                    <a:pt x="4271486" y="208502"/>
                  </a:cubicBezTo>
                  <a:cubicBezTo>
                    <a:pt x="4283869" y="180213"/>
                    <a:pt x="4288917" y="152400"/>
                    <a:pt x="4289775" y="146971"/>
                  </a:cubicBezTo>
                  <a:cubicBezTo>
                    <a:pt x="4291203" y="138398"/>
                    <a:pt x="4287108" y="129826"/>
                    <a:pt x="4279487" y="125540"/>
                  </a:cubicBezTo>
                  <a:cubicBezTo>
                    <a:pt x="4276344" y="123730"/>
                    <a:pt x="4272820" y="122873"/>
                    <a:pt x="4269391" y="122873"/>
                  </a:cubicBezTo>
                  <a:cubicBezTo>
                    <a:pt x="4264533" y="122873"/>
                    <a:pt x="4259675" y="124587"/>
                    <a:pt x="4255866" y="127921"/>
                  </a:cubicBezTo>
                  <a:cubicBezTo>
                    <a:pt x="4254342" y="129254"/>
                    <a:pt x="4250532" y="132588"/>
                    <a:pt x="4245483" y="137636"/>
                  </a:cubicBezTo>
                  <a:cubicBezTo>
                    <a:pt x="4251579" y="111157"/>
                    <a:pt x="4252341" y="87630"/>
                    <a:pt x="4252436" y="82582"/>
                  </a:cubicBezTo>
                  <a:cubicBezTo>
                    <a:pt x="4252627" y="73819"/>
                    <a:pt x="4247293" y="66008"/>
                    <a:pt x="4239101" y="62865"/>
                  </a:cubicBezTo>
                  <a:cubicBezTo>
                    <a:pt x="4236720" y="61912"/>
                    <a:pt x="4234244" y="61531"/>
                    <a:pt x="4231767" y="61531"/>
                  </a:cubicBezTo>
                  <a:cubicBezTo>
                    <a:pt x="4225862" y="61531"/>
                    <a:pt x="4220051" y="64103"/>
                    <a:pt x="4216051" y="68770"/>
                  </a:cubicBezTo>
                  <a:cubicBezTo>
                    <a:pt x="4214336" y="70771"/>
                    <a:pt x="4209193" y="76962"/>
                    <a:pt x="4202716" y="85915"/>
                  </a:cubicBezTo>
                  <a:cubicBezTo>
                    <a:pt x="4201001" y="51340"/>
                    <a:pt x="4190048" y="19526"/>
                    <a:pt x="4187952" y="13716"/>
                  </a:cubicBezTo>
                  <a:cubicBezTo>
                    <a:pt x="4184999" y="5525"/>
                    <a:pt x="4177189" y="0"/>
                    <a:pt x="4168521" y="0"/>
                  </a:cubicBezTo>
                  <a:lnTo>
                    <a:pt x="4168521" y="0"/>
                  </a:lnTo>
                  <a:lnTo>
                    <a:pt x="4168521" y="0"/>
                  </a:lnTo>
                  <a:cubicBezTo>
                    <a:pt x="4159758" y="0"/>
                    <a:pt x="4152043" y="5429"/>
                    <a:pt x="4149090" y="13716"/>
                  </a:cubicBezTo>
                  <a:cubicBezTo>
                    <a:pt x="4146995" y="19431"/>
                    <a:pt x="4136041" y="51340"/>
                    <a:pt x="4134326" y="85915"/>
                  </a:cubicBezTo>
                  <a:cubicBezTo>
                    <a:pt x="4127945" y="76962"/>
                    <a:pt x="4122801" y="70771"/>
                    <a:pt x="4120991" y="68770"/>
                  </a:cubicBezTo>
                  <a:cubicBezTo>
                    <a:pt x="4116991" y="64103"/>
                    <a:pt x="4111181" y="61531"/>
                    <a:pt x="4105275" y="61531"/>
                  </a:cubicBezTo>
                  <a:cubicBezTo>
                    <a:pt x="4102799" y="61531"/>
                    <a:pt x="4100322" y="62008"/>
                    <a:pt x="4097941" y="62865"/>
                  </a:cubicBezTo>
                  <a:cubicBezTo>
                    <a:pt x="4089749" y="66008"/>
                    <a:pt x="4084415" y="73819"/>
                    <a:pt x="4084606" y="82582"/>
                  </a:cubicBezTo>
                  <a:cubicBezTo>
                    <a:pt x="4084701" y="87630"/>
                    <a:pt x="4085463" y="111157"/>
                    <a:pt x="4091559" y="137636"/>
                  </a:cubicBezTo>
                  <a:cubicBezTo>
                    <a:pt x="4086511" y="132683"/>
                    <a:pt x="4082701" y="129254"/>
                    <a:pt x="4081177" y="127921"/>
                  </a:cubicBezTo>
                  <a:cubicBezTo>
                    <a:pt x="4077367" y="124587"/>
                    <a:pt x="4072509" y="122873"/>
                    <a:pt x="4067651" y="122873"/>
                  </a:cubicBezTo>
                  <a:cubicBezTo>
                    <a:pt x="4064222" y="122873"/>
                    <a:pt x="4060698" y="123730"/>
                    <a:pt x="4057555" y="125540"/>
                  </a:cubicBezTo>
                  <a:cubicBezTo>
                    <a:pt x="4049935" y="129826"/>
                    <a:pt x="4045839" y="138398"/>
                    <a:pt x="4047268" y="146971"/>
                  </a:cubicBezTo>
                  <a:cubicBezTo>
                    <a:pt x="4048220" y="152400"/>
                    <a:pt x="4053173" y="180213"/>
                    <a:pt x="4065556" y="208502"/>
                  </a:cubicBezTo>
                  <a:cubicBezTo>
                    <a:pt x="4052126" y="201454"/>
                    <a:pt x="4041362" y="197168"/>
                    <a:pt x="4038314" y="195929"/>
                  </a:cubicBezTo>
                  <a:cubicBezTo>
                    <a:pt x="4035933" y="194977"/>
                    <a:pt x="4033361" y="194501"/>
                    <a:pt x="4030885" y="194501"/>
                  </a:cubicBezTo>
                  <a:cubicBezTo>
                    <a:pt x="4026789" y="194501"/>
                    <a:pt x="4023074" y="196120"/>
                    <a:pt x="4019645" y="198406"/>
                  </a:cubicBezTo>
                  <a:cubicBezTo>
                    <a:pt x="4016216" y="196120"/>
                    <a:pt x="4012502" y="194501"/>
                    <a:pt x="4008406" y="194501"/>
                  </a:cubicBezTo>
                  <a:cubicBezTo>
                    <a:pt x="4005929" y="194501"/>
                    <a:pt x="4003358" y="194977"/>
                    <a:pt x="4000976" y="195929"/>
                  </a:cubicBezTo>
                  <a:cubicBezTo>
                    <a:pt x="3997833" y="197168"/>
                    <a:pt x="3987165" y="201454"/>
                    <a:pt x="3973735" y="208502"/>
                  </a:cubicBezTo>
                  <a:cubicBezTo>
                    <a:pt x="3986117" y="180213"/>
                    <a:pt x="3991166" y="152400"/>
                    <a:pt x="3992023" y="146971"/>
                  </a:cubicBezTo>
                  <a:cubicBezTo>
                    <a:pt x="3993452" y="138398"/>
                    <a:pt x="3989356" y="129826"/>
                    <a:pt x="3981736" y="125540"/>
                  </a:cubicBezTo>
                  <a:cubicBezTo>
                    <a:pt x="3978593" y="123730"/>
                    <a:pt x="3975068" y="122873"/>
                    <a:pt x="3971639" y="122873"/>
                  </a:cubicBezTo>
                  <a:cubicBezTo>
                    <a:pt x="3966782" y="122873"/>
                    <a:pt x="3961924" y="124587"/>
                    <a:pt x="3958114" y="127921"/>
                  </a:cubicBezTo>
                  <a:cubicBezTo>
                    <a:pt x="3956590" y="129254"/>
                    <a:pt x="3952780" y="132588"/>
                    <a:pt x="3947732" y="137636"/>
                  </a:cubicBezTo>
                  <a:cubicBezTo>
                    <a:pt x="3953828" y="111157"/>
                    <a:pt x="3954590" y="87630"/>
                    <a:pt x="3954685" y="82582"/>
                  </a:cubicBezTo>
                  <a:cubicBezTo>
                    <a:pt x="3954875" y="73819"/>
                    <a:pt x="3949541" y="66008"/>
                    <a:pt x="3941350" y="62865"/>
                  </a:cubicBezTo>
                  <a:cubicBezTo>
                    <a:pt x="3938968" y="61912"/>
                    <a:pt x="3936492" y="61531"/>
                    <a:pt x="3934016" y="61531"/>
                  </a:cubicBezTo>
                  <a:cubicBezTo>
                    <a:pt x="3928110" y="61531"/>
                    <a:pt x="3922300" y="64103"/>
                    <a:pt x="3918299" y="68770"/>
                  </a:cubicBezTo>
                  <a:cubicBezTo>
                    <a:pt x="3916585" y="70771"/>
                    <a:pt x="3911441" y="76962"/>
                    <a:pt x="3904964" y="85915"/>
                  </a:cubicBezTo>
                  <a:cubicBezTo>
                    <a:pt x="3903250" y="51340"/>
                    <a:pt x="3892296" y="19526"/>
                    <a:pt x="3890201" y="13716"/>
                  </a:cubicBezTo>
                  <a:cubicBezTo>
                    <a:pt x="3887248" y="5525"/>
                    <a:pt x="3879437" y="0"/>
                    <a:pt x="3870770" y="0"/>
                  </a:cubicBezTo>
                  <a:lnTo>
                    <a:pt x="3870770" y="0"/>
                  </a:lnTo>
                  <a:lnTo>
                    <a:pt x="3870770" y="0"/>
                  </a:lnTo>
                  <a:cubicBezTo>
                    <a:pt x="3862102" y="0"/>
                    <a:pt x="3854291" y="5429"/>
                    <a:pt x="3851339" y="13716"/>
                  </a:cubicBezTo>
                  <a:cubicBezTo>
                    <a:pt x="3849243" y="19431"/>
                    <a:pt x="3838289" y="51340"/>
                    <a:pt x="3836575" y="85915"/>
                  </a:cubicBezTo>
                  <a:cubicBezTo>
                    <a:pt x="3830193" y="76962"/>
                    <a:pt x="3825050" y="70771"/>
                    <a:pt x="3823240" y="68770"/>
                  </a:cubicBezTo>
                  <a:cubicBezTo>
                    <a:pt x="3819239" y="64103"/>
                    <a:pt x="3813429" y="61531"/>
                    <a:pt x="3807524" y="61531"/>
                  </a:cubicBezTo>
                  <a:cubicBezTo>
                    <a:pt x="3805047" y="61531"/>
                    <a:pt x="3802571" y="62008"/>
                    <a:pt x="3800189" y="62865"/>
                  </a:cubicBezTo>
                  <a:cubicBezTo>
                    <a:pt x="3791998" y="66008"/>
                    <a:pt x="3786664" y="73819"/>
                    <a:pt x="3786854" y="82582"/>
                  </a:cubicBezTo>
                  <a:cubicBezTo>
                    <a:pt x="3786950" y="87630"/>
                    <a:pt x="3787712" y="111157"/>
                    <a:pt x="3793808" y="137636"/>
                  </a:cubicBezTo>
                  <a:cubicBezTo>
                    <a:pt x="3788759" y="132683"/>
                    <a:pt x="3784949" y="129254"/>
                    <a:pt x="3783425" y="127921"/>
                  </a:cubicBezTo>
                  <a:cubicBezTo>
                    <a:pt x="3779615" y="124587"/>
                    <a:pt x="3774758" y="122873"/>
                    <a:pt x="3769900" y="122873"/>
                  </a:cubicBezTo>
                  <a:cubicBezTo>
                    <a:pt x="3766471" y="122873"/>
                    <a:pt x="3762947" y="123730"/>
                    <a:pt x="3759803" y="125540"/>
                  </a:cubicBezTo>
                  <a:cubicBezTo>
                    <a:pt x="3752183" y="129826"/>
                    <a:pt x="3748088" y="138398"/>
                    <a:pt x="3749516" y="146971"/>
                  </a:cubicBezTo>
                  <a:cubicBezTo>
                    <a:pt x="3750469" y="152400"/>
                    <a:pt x="3755422" y="180213"/>
                    <a:pt x="3767804" y="208502"/>
                  </a:cubicBezTo>
                  <a:cubicBezTo>
                    <a:pt x="3754279" y="201454"/>
                    <a:pt x="3743611" y="197168"/>
                    <a:pt x="3740563" y="195929"/>
                  </a:cubicBezTo>
                  <a:cubicBezTo>
                    <a:pt x="3738182" y="194977"/>
                    <a:pt x="3735610" y="194501"/>
                    <a:pt x="3733133" y="194501"/>
                  </a:cubicBezTo>
                  <a:cubicBezTo>
                    <a:pt x="3729038" y="194501"/>
                    <a:pt x="3725323" y="196120"/>
                    <a:pt x="3721894" y="198406"/>
                  </a:cubicBezTo>
                  <a:cubicBezTo>
                    <a:pt x="3718465" y="196120"/>
                    <a:pt x="3714750" y="194501"/>
                    <a:pt x="3710654" y="194501"/>
                  </a:cubicBezTo>
                  <a:cubicBezTo>
                    <a:pt x="3708178" y="194501"/>
                    <a:pt x="3705606" y="194977"/>
                    <a:pt x="3703225" y="195929"/>
                  </a:cubicBezTo>
                  <a:cubicBezTo>
                    <a:pt x="3700082" y="197168"/>
                    <a:pt x="3689414" y="201454"/>
                    <a:pt x="3675983" y="208502"/>
                  </a:cubicBezTo>
                  <a:cubicBezTo>
                    <a:pt x="3688366" y="180213"/>
                    <a:pt x="3693414" y="152400"/>
                    <a:pt x="3694272" y="146971"/>
                  </a:cubicBezTo>
                  <a:cubicBezTo>
                    <a:pt x="3695700" y="138398"/>
                    <a:pt x="3691604" y="129826"/>
                    <a:pt x="3683984" y="125540"/>
                  </a:cubicBezTo>
                  <a:cubicBezTo>
                    <a:pt x="3680841" y="123730"/>
                    <a:pt x="3677317" y="122873"/>
                    <a:pt x="3673888" y="122873"/>
                  </a:cubicBezTo>
                  <a:cubicBezTo>
                    <a:pt x="3669030" y="122873"/>
                    <a:pt x="3664172" y="124587"/>
                    <a:pt x="3660362" y="127921"/>
                  </a:cubicBezTo>
                  <a:cubicBezTo>
                    <a:pt x="3658839" y="129254"/>
                    <a:pt x="3655028" y="132588"/>
                    <a:pt x="3649980" y="137636"/>
                  </a:cubicBezTo>
                  <a:cubicBezTo>
                    <a:pt x="3656076" y="111157"/>
                    <a:pt x="3656838" y="87630"/>
                    <a:pt x="3656933" y="82582"/>
                  </a:cubicBezTo>
                  <a:cubicBezTo>
                    <a:pt x="3657124" y="73819"/>
                    <a:pt x="3651790" y="66008"/>
                    <a:pt x="3643598" y="62865"/>
                  </a:cubicBezTo>
                  <a:cubicBezTo>
                    <a:pt x="3641217" y="61912"/>
                    <a:pt x="3638741" y="61531"/>
                    <a:pt x="3636264" y="61531"/>
                  </a:cubicBezTo>
                  <a:cubicBezTo>
                    <a:pt x="3630359" y="61531"/>
                    <a:pt x="3624548" y="64103"/>
                    <a:pt x="3620548" y="68770"/>
                  </a:cubicBezTo>
                  <a:cubicBezTo>
                    <a:pt x="3618833" y="70771"/>
                    <a:pt x="3613690" y="76962"/>
                    <a:pt x="3607213" y="85915"/>
                  </a:cubicBezTo>
                  <a:cubicBezTo>
                    <a:pt x="3605498" y="51340"/>
                    <a:pt x="3594545" y="19526"/>
                    <a:pt x="3592449" y="13716"/>
                  </a:cubicBezTo>
                  <a:cubicBezTo>
                    <a:pt x="3589497" y="5525"/>
                    <a:pt x="3581686" y="0"/>
                    <a:pt x="3573018" y="0"/>
                  </a:cubicBezTo>
                  <a:lnTo>
                    <a:pt x="3573018" y="0"/>
                  </a:lnTo>
                  <a:lnTo>
                    <a:pt x="3573018" y="0"/>
                  </a:lnTo>
                  <a:cubicBezTo>
                    <a:pt x="3564350" y="0"/>
                    <a:pt x="3556540" y="5429"/>
                    <a:pt x="3553587" y="13716"/>
                  </a:cubicBezTo>
                  <a:cubicBezTo>
                    <a:pt x="3551492" y="19431"/>
                    <a:pt x="3540538" y="51340"/>
                    <a:pt x="3538823" y="85915"/>
                  </a:cubicBezTo>
                  <a:cubicBezTo>
                    <a:pt x="3532442" y="76962"/>
                    <a:pt x="3527298" y="70771"/>
                    <a:pt x="3525489" y="68770"/>
                  </a:cubicBezTo>
                  <a:cubicBezTo>
                    <a:pt x="3521488" y="64103"/>
                    <a:pt x="3515678" y="61531"/>
                    <a:pt x="3509772" y="61531"/>
                  </a:cubicBezTo>
                  <a:cubicBezTo>
                    <a:pt x="3507296" y="61531"/>
                    <a:pt x="3504819" y="62008"/>
                    <a:pt x="3502438" y="62865"/>
                  </a:cubicBezTo>
                  <a:cubicBezTo>
                    <a:pt x="3494247" y="66008"/>
                    <a:pt x="3488912" y="73819"/>
                    <a:pt x="3489103" y="82582"/>
                  </a:cubicBezTo>
                  <a:cubicBezTo>
                    <a:pt x="3489198" y="87630"/>
                    <a:pt x="3489960" y="111157"/>
                    <a:pt x="3496056" y="137636"/>
                  </a:cubicBezTo>
                  <a:cubicBezTo>
                    <a:pt x="3491008" y="132683"/>
                    <a:pt x="3487198" y="129254"/>
                    <a:pt x="3485674" y="127921"/>
                  </a:cubicBezTo>
                  <a:cubicBezTo>
                    <a:pt x="3481864" y="124587"/>
                    <a:pt x="3477006" y="122873"/>
                    <a:pt x="3472148" y="122873"/>
                  </a:cubicBezTo>
                  <a:cubicBezTo>
                    <a:pt x="3468719" y="122873"/>
                    <a:pt x="3465195" y="123730"/>
                    <a:pt x="3462052" y="125540"/>
                  </a:cubicBezTo>
                  <a:cubicBezTo>
                    <a:pt x="3454432" y="129826"/>
                    <a:pt x="3450336" y="138398"/>
                    <a:pt x="3451765" y="146971"/>
                  </a:cubicBezTo>
                  <a:cubicBezTo>
                    <a:pt x="3452717" y="152400"/>
                    <a:pt x="3457670" y="180213"/>
                    <a:pt x="3470053" y="208502"/>
                  </a:cubicBezTo>
                  <a:cubicBezTo>
                    <a:pt x="3456623" y="201454"/>
                    <a:pt x="3445859" y="197168"/>
                    <a:pt x="3442811" y="195929"/>
                  </a:cubicBezTo>
                  <a:cubicBezTo>
                    <a:pt x="3440430" y="194977"/>
                    <a:pt x="3437858" y="194501"/>
                    <a:pt x="3435382" y="194501"/>
                  </a:cubicBezTo>
                  <a:cubicBezTo>
                    <a:pt x="3431286" y="194501"/>
                    <a:pt x="3427572" y="196120"/>
                    <a:pt x="3424142" y="198406"/>
                  </a:cubicBezTo>
                  <a:cubicBezTo>
                    <a:pt x="3420714" y="196120"/>
                    <a:pt x="3416999" y="194501"/>
                    <a:pt x="3412903" y="194501"/>
                  </a:cubicBezTo>
                  <a:cubicBezTo>
                    <a:pt x="3410426" y="194501"/>
                    <a:pt x="3407855" y="194977"/>
                    <a:pt x="3405473" y="195929"/>
                  </a:cubicBezTo>
                  <a:cubicBezTo>
                    <a:pt x="3402330" y="197168"/>
                    <a:pt x="3391662" y="201454"/>
                    <a:pt x="3378232" y="208502"/>
                  </a:cubicBezTo>
                  <a:cubicBezTo>
                    <a:pt x="3390614" y="180213"/>
                    <a:pt x="3395663" y="152400"/>
                    <a:pt x="3396520" y="146971"/>
                  </a:cubicBezTo>
                  <a:cubicBezTo>
                    <a:pt x="3397949" y="138398"/>
                    <a:pt x="3393853" y="129826"/>
                    <a:pt x="3386233" y="125540"/>
                  </a:cubicBezTo>
                  <a:cubicBezTo>
                    <a:pt x="3383090" y="123730"/>
                    <a:pt x="3379565" y="122873"/>
                    <a:pt x="3376136" y="122873"/>
                  </a:cubicBezTo>
                  <a:cubicBezTo>
                    <a:pt x="3371279" y="122873"/>
                    <a:pt x="3366421" y="124587"/>
                    <a:pt x="3362611" y="127921"/>
                  </a:cubicBezTo>
                  <a:cubicBezTo>
                    <a:pt x="3361087" y="129254"/>
                    <a:pt x="3357277" y="132588"/>
                    <a:pt x="3352229" y="137636"/>
                  </a:cubicBezTo>
                  <a:cubicBezTo>
                    <a:pt x="3358325" y="111157"/>
                    <a:pt x="3359087" y="87630"/>
                    <a:pt x="3359182" y="82582"/>
                  </a:cubicBezTo>
                  <a:cubicBezTo>
                    <a:pt x="3359372" y="73819"/>
                    <a:pt x="3354039" y="66008"/>
                    <a:pt x="3345847" y="62865"/>
                  </a:cubicBezTo>
                  <a:cubicBezTo>
                    <a:pt x="3343466" y="61912"/>
                    <a:pt x="3340989" y="61531"/>
                    <a:pt x="3338513" y="61531"/>
                  </a:cubicBezTo>
                  <a:cubicBezTo>
                    <a:pt x="3332607" y="61531"/>
                    <a:pt x="3326797" y="64103"/>
                    <a:pt x="3322797" y="68770"/>
                  </a:cubicBezTo>
                  <a:cubicBezTo>
                    <a:pt x="3321082" y="70771"/>
                    <a:pt x="3315939" y="76962"/>
                    <a:pt x="3309461" y="85915"/>
                  </a:cubicBezTo>
                  <a:cubicBezTo>
                    <a:pt x="3307747" y="51340"/>
                    <a:pt x="3296793" y="19526"/>
                    <a:pt x="3294698" y="13716"/>
                  </a:cubicBezTo>
                  <a:cubicBezTo>
                    <a:pt x="3291745" y="5525"/>
                    <a:pt x="3283934" y="0"/>
                    <a:pt x="3275267" y="0"/>
                  </a:cubicBezTo>
                  <a:lnTo>
                    <a:pt x="3275267" y="0"/>
                  </a:lnTo>
                  <a:lnTo>
                    <a:pt x="3275267" y="0"/>
                  </a:lnTo>
                  <a:cubicBezTo>
                    <a:pt x="3266504" y="0"/>
                    <a:pt x="3258789" y="5429"/>
                    <a:pt x="3255835" y="13716"/>
                  </a:cubicBezTo>
                  <a:cubicBezTo>
                    <a:pt x="3253740" y="19431"/>
                    <a:pt x="3242786" y="51340"/>
                    <a:pt x="3241072" y="85915"/>
                  </a:cubicBezTo>
                  <a:cubicBezTo>
                    <a:pt x="3234690" y="76962"/>
                    <a:pt x="3229547" y="70771"/>
                    <a:pt x="3227737" y="68770"/>
                  </a:cubicBezTo>
                  <a:cubicBezTo>
                    <a:pt x="3223736" y="64103"/>
                    <a:pt x="3217926" y="61531"/>
                    <a:pt x="3212021" y="61531"/>
                  </a:cubicBezTo>
                  <a:cubicBezTo>
                    <a:pt x="3209544" y="61531"/>
                    <a:pt x="3207068" y="62008"/>
                    <a:pt x="3204686" y="62865"/>
                  </a:cubicBezTo>
                  <a:cubicBezTo>
                    <a:pt x="3196495" y="66008"/>
                    <a:pt x="3191161" y="73819"/>
                    <a:pt x="3191351" y="82582"/>
                  </a:cubicBezTo>
                  <a:cubicBezTo>
                    <a:pt x="3191447" y="87630"/>
                    <a:pt x="3192209" y="111157"/>
                    <a:pt x="3198305" y="137636"/>
                  </a:cubicBezTo>
                  <a:cubicBezTo>
                    <a:pt x="3193256" y="132683"/>
                    <a:pt x="3189447" y="129254"/>
                    <a:pt x="3187922" y="127921"/>
                  </a:cubicBezTo>
                  <a:cubicBezTo>
                    <a:pt x="3184112" y="124587"/>
                    <a:pt x="3179255" y="122873"/>
                    <a:pt x="3174397" y="122873"/>
                  </a:cubicBezTo>
                  <a:cubicBezTo>
                    <a:pt x="3170968" y="122873"/>
                    <a:pt x="3167443" y="123730"/>
                    <a:pt x="3164300" y="125540"/>
                  </a:cubicBezTo>
                  <a:cubicBezTo>
                    <a:pt x="3156680" y="129826"/>
                    <a:pt x="3152585" y="138398"/>
                    <a:pt x="3154014" y="146971"/>
                  </a:cubicBezTo>
                  <a:cubicBezTo>
                    <a:pt x="3154966" y="152400"/>
                    <a:pt x="3159919" y="180213"/>
                    <a:pt x="3172301" y="208502"/>
                  </a:cubicBezTo>
                  <a:cubicBezTo>
                    <a:pt x="3158776" y="201454"/>
                    <a:pt x="3148108" y="197168"/>
                    <a:pt x="3145060" y="195929"/>
                  </a:cubicBezTo>
                  <a:cubicBezTo>
                    <a:pt x="3142679" y="194977"/>
                    <a:pt x="3140107" y="194501"/>
                    <a:pt x="3137630" y="194501"/>
                  </a:cubicBezTo>
                  <a:cubicBezTo>
                    <a:pt x="3133535" y="194501"/>
                    <a:pt x="3129820" y="196120"/>
                    <a:pt x="3126391" y="198406"/>
                  </a:cubicBezTo>
                  <a:cubicBezTo>
                    <a:pt x="3122962" y="196120"/>
                    <a:pt x="3119247" y="194501"/>
                    <a:pt x="3115151" y="194501"/>
                  </a:cubicBezTo>
                  <a:cubicBezTo>
                    <a:pt x="3112675" y="194501"/>
                    <a:pt x="3110103" y="194977"/>
                    <a:pt x="3107722" y="195929"/>
                  </a:cubicBezTo>
                  <a:cubicBezTo>
                    <a:pt x="3104579" y="197168"/>
                    <a:pt x="3093910" y="201454"/>
                    <a:pt x="3080480" y="208502"/>
                  </a:cubicBezTo>
                  <a:cubicBezTo>
                    <a:pt x="3092863" y="180213"/>
                    <a:pt x="3097911" y="152400"/>
                    <a:pt x="3098768" y="146971"/>
                  </a:cubicBezTo>
                  <a:cubicBezTo>
                    <a:pt x="3100197" y="138398"/>
                    <a:pt x="3096101" y="129826"/>
                    <a:pt x="3088481" y="125540"/>
                  </a:cubicBezTo>
                  <a:cubicBezTo>
                    <a:pt x="3085338" y="123730"/>
                    <a:pt x="3081814" y="122873"/>
                    <a:pt x="3078385" y="122873"/>
                  </a:cubicBezTo>
                  <a:cubicBezTo>
                    <a:pt x="3073527" y="122873"/>
                    <a:pt x="3068669" y="124587"/>
                    <a:pt x="3064859" y="127921"/>
                  </a:cubicBezTo>
                  <a:cubicBezTo>
                    <a:pt x="3063335" y="129254"/>
                    <a:pt x="3059525" y="132588"/>
                    <a:pt x="3054477" y="137636"/>
                  </a:cubicBezTo>
                  <a:cubicBezTo>
                    <a:pt x="3060573" y="111157"/>
                    <a:pt x="3061335" y="87630"/>
                    <a:pt x="3061430" y="82582"/>
                  </a:cubicBezTo>
                  <a:cubicBezTo>
                    <a:pt x="3061621" y="73819"/>
                    <a:pt x="3056287" y="66008"/>
                    <a:pt x="3048095" y="62865"/>
                  </a:cubicBezTo>
                  <a:cubicBezTo>
                    <a:pt x="3045714" y="61912"/>
                    <a:pt x="3043238" y="61531"/>
                    <a:pt x="3040761" y="61531"/>
                  </a:cubicBezTo>
                  <a:cubicBezTo>
                    <a:pt x="3034856" y="61531"/>
                    <a:pt x="3029045" y="64103"/>
                    <a:pt x="3025045" y="68770"/>
                  </a:cubicBezTo>
                  <a:cubicBezTo>
                    <a:pt x="3023330" y="70771"/>
                    <a:pt x="3018187" y="76962"/>
                    <a:pt x="3011710" y="85915"/>
                  </a:cubicBezTo>
                  <a:cubicBezTo>
                    <a:pt x="3009995" y="51340"/>
                    <a:pt x="2999042" y="19526"/>
                    <a:pt x="2996946" y="13716"/>
                  </a:cubicBezTo>
                  <a:cubicBezTo>
                    <a:pt x="2993993" y="5525"/>
                    <a:pt x="2986183" y="0"/>
                    <a:pt x="2977515" y="0"/>
                  </a:cubicBezTo>
                  <a:lnTo>
                    <a:pt x="2977515" y="0"/>
                  </a:lnTo>
                  <a:lnTo>
                    <a:pt x="2977515" y="0"/>
                  </a:lnTo>
                  <a:cubicBezTo>
                    <a:pt x="2968847" y="0"/>
                    <a:pt x="2961037" y="5429"/>
                    <a:pt x="2958084" y="13716"/>
                  </a:cubicBezTo>
                  <a:cubicBezTo>
                    <a:pt x="2955989" y="19431"/>
                    <a:pt x="2945035" y="51340"/>
                    <a:pt x="2943320" y="85915"/>
                  </a:cubicBezTo>
                  <a:cubicBezTo>
                    <a:pt x="2936939" y="76962"/>
                    <a:pt x="2931795" y="70771"/>
                    <a:pt x="2929985" y="68770"/>
                  </a:cubicBezTo>
                  <a:cubicBezTo>
                    <a:pt x="2925985" y="64103"/>
                    <a:pt x="2920175" y="61531"/>
                    <a:pt x="2914269" y="61531"/>
                  </a:cubicBezTo>
                  <a:cubicBezTo>
                    <a:pt x="2911793" y="61531"/>
                    <a:pt x="2909316" y="62008"/>
                    <a:pt x="2906935" y="62865"/>
                  </a:cubicBezTo>
                  <a:cubicBezTo>
                    <a:pt x="2898743" y="66008"/>
                    <a:pt x="2893409" y="73819"/>
                    <a:pt x="2893600" y="82582"/>
                  </a:cubicBezTo>
                  <a:cubicBezTo>
                    <a:pt x="2893695" y="87630"/>
                    <a:pt x="2894457" y="111157"/>
                    <a:pt x="2900553" y="137636"/>
                  </a:cubicBezTo>
                  <a:cubicBezTo>
                    <a:pt x="2895505" y="132683"/>
                    <a:pt x="2891695" y="129254"/>
                    <a:pt x="2890171" y="127921"/>
                  </a:cubicBezTo>
                  <a:cubicBezTo>
                    <a:pt x="2886361" y="124587"/>
                    <a:pt x="2881503" y="122873"/>
                    <a:pt x="2876645" y="122873"/>
                  </a:cubicBezTo>
                  <a:cubicBezTo>
                    <a:pt x="2873216" y="122873"/>
                    <a:pt x="2869692" y="123730"/>
                    <a:pt x="2866549" y="125540"/>
                  </a:cubicBezTo>
                  <a:cubicBezTo>
                    <a:pt x="2858929" y="129826"/>
                    <a:pt x="2854833" y="138398"/>
                    <a:pt x="2856262" y="146971"/>
                  </a:cubicBezTo>
                  <a:cubicBezTo>
                    <a:pt x="2857214" y="152400"/>
                    <a:pt x="2862167" y="180213"/>
                    <a:pt x="2874550" y="208502"/>
                  </a:cubicBezTo>
                  <a:cubicBezTo>
                    <a:pt x="2861120" y="201454"/>
                    <a:pt x="2850356" y="197168"/>
                    <a:pt x="2847308" y="195929"/>
                  </a:cubicBezTo>
                  <a:cubicBezTo>
                    <a:pt x="2844927" y="194977"/>
                    <a:pt x="2842355" y="194501"/>
                    <a:pt x="2839879" y="194501"/>
                  </a:cubicBezTo>
                  <a:cubicBezTo>
                    <a:pt x="2835783" y="194501"/>
                    <a:pt x="2832068" y="196120"/>
                    <a:pt x="2828639" y="198406"/>
                  </a:cubicBezTo>
                  <a:cubicBezTo>
                    <a:pt x="2825210" y="196120"/>
                    <a:pt x="2821496" y="194501"/>
                    <a:pt x="2817400" y="194501"/>
                  </a:cubicBezTo>
                  <a:cubicBezTo>
                    <a:pt x="2814923" y="194501"/>
                    <a:pt x="2812352" y="194977"/>
                    <a:pt x="2809970" y="195929"/>
                  </a:cubicBezTo>
                  <a:cubicBezTo>
                    <a:pt x="2806827" y="197168"/>
                    <a:pt x="2796159" y="201454"/>
                    <a:pt x="2782729" y="208502"/>
                  </a:cubicBezTo>
                  <a:cubicBezTo>
                    <a:pt x="2795111" y="180213"/>
                    <a:pt x="2800160" y="152400"/>
                    <a:pt x="2801017" y="146971"/>
                  </a:cubicBezTo>
                  <a:cubicBezTo>
                    <a:pt x="2802446" y="138398"/>
                    <a:pt x="2798350" y="129826"/>
                    <a:pt x="2790730" y="125540"/>
                  </a:cubicBezTo>
                  <a:cubicBezTo>
                    <a:pt x="2787587" y="123730"/>
                    <a:pt x="2784062" y="122873"/>
                    <a:pt x="2780633" y="122873"/>
                  </a:cubicBezTo>
                  <a:cubicBezTo>
                    <a:pt x="2775776" y="122873"/>
                    <a:pt x="2770918" y="124587"/>
                    <a:pt x="2767108" y="127921"/>
                  </a:cubicBezTo>
                  <a:cubicBezTo>
                    <a:pt x="2765584" y="129254"/>
                    <a:pt x="2761774" y="132588"/>
                    <a:pt x="2756726" y="137636"/>
                  </a:cubicBezTo>
                  <a:cubicBezTo>
                    <a:pt x="2762822" y="111157"/>
                    <a:pt x="2763584" y="87630"/>
                    <a:pt x="2763679" y="82582"/>
                  </a:cubicBezTo>
                  <a:cubicBezTo>
                    <a:pt x="2763869" y="73819"/>
                    <a:pt x="2758535" y="66008"/>
                    <a:pt x="2750344" y="62865"/>
                  </a:cubicBezTo>
                  <a:cubicBezTo>
                    <a:pt x="2747963" y="61912"/>
                    <a:pt x="2745486" y="61531"/>
                    <a:pt x="2743010" y="61531"/>
                  </a:cubicBezTo>
                  <a:cubicBezTo>
                    <a:pt x="2737104" y="61531"/>
                    <a:pt x="2731294" y="64103"/>
                    <a:pt x="2727293" y="68770"/>
                  </a:cubicBezTo>
                  <a:cubicBezTo>
                    <a:pt x="2725579" y="70771"/>
                    <a:pt x="2720435" y="76962"/>
                    <a:pt x="2713958" y="85915"/>
                  </a:cubicBezTo>
                  <a:cubicBezTo>
                    <a:pt x="2712244" y="51340"/>
                    <a:pt x="2701290" y="19526"/>
                    <a:pt x="2699195" y="13716"/>
                  </a:cubicBezTo>
                  <a:cubicBezTo>
                    <a:pt x="2696242" y="5525"/>
                    <a:pt x="2688431" y="0"/>
                    <a:pt x="2679764" y="0"/>
                  </a:cubicBezTo>
                  <a:lnTo>
                    <a:pt x="2679764" y="0"/>
                  </a:lnTo>
                  <a:lnTo>
                    <a:pt x="2679764" y="0"/>
                  </a:lnTo>
                  <a:cubicBezTo>
                    <a:pt x="2671001" y="0"/>
                    <a:pt x="2663285" y="5429"/>
                    <a:pt x="2660333" y="13716"/>
                  </a:cubicBezTo>
                  <a:cubicBezTo>
                    <a:pt x="2658237" y="19431"/>
                    <a:pt x="2647283" y="51340"/>
                    <a:pt x="2645569" y="85915"/>
                  </a:cubicBezTo>
                  <a:cubicBezTo>
                    <a:pt x="2639187" y="76962"/>
                    <a:pt x="2634043" y="70771"/>
                    <a:pt x="2632234" y="68770"/>
                  </a:cubicBezTo>
                  <a:cubicBezTo>
                    <a:pt x="2628233" y="64103"/>
                    <a:pt x="2622423" y="61531"/>
                    <a:pt x="2616518" y="61531"/>
                  </a:cubicBezTo>
                  <a:cubicBezTo>
                    <a:pt x="2614041" y="61531"/>
                    <a:pt x="2611565" y="62008"/>
                    <a:pt x="2609183" y="62865"/>
                  </a:cubicBezTo>
                  <a:cubicBezTo>
                    <a:pt x="2600992" y="66008"/>
                    <a:pt x="2595753" y="73819"/>
                    <a:pt x="2595848" y="82582"/>
                  </a:cubicBezTo>
                  <a:cubicBezTo>
                    <a:pt x="2595943" y="87630"/>
                    <a:pt x="2596706" y="111157"/>
                    <a:pt x="2602802" y="137636"/>
                  </a:cubicBezTo>
                  <a:cubicBezTo>
                    <a:pt x="2597753" y="132683"/>
                    <a:pt x="2593943" y="129254"/>
                    <a:pt x="2592419" y="127921"/>
                  </a:cubicBezTo>
                  <a:cubicBezTo>
                    <a:pt x="2588609" y="124587"/>
                    <a:pt x="2583752" y="122873"/>
                    <a:pt x="2578894" y="122873"/>
                  </a:cubicBezTo>
                  <a:cubicBezTo>
                    <a:pt x="2575465" y="122873"/>
                    <a:pt x="2571941" y="123730"/>
                    <a:pt x="2568797" y="125540"/>
                  </a:cubicBezTo>
                  <a:cubicBezTo>
                    <a:pt x="2561177" y="129826"/>
                    <a:pt x="2557082" y="138398"/>
                    <a:pt x="2558510" y="146971"/>
                  </a:cubicBezTo>
                  <a:cubicBezTo>
                    <a:pt x="2559463" y="152400"/>
                    <a:pt x="2564416" y="180213"/>
                    <a:pt x="2576798" y="208502"/>
                  </a:cubicBezTo>
                  <a:cubicBezTo>
                    <a:pt x="2563368" y="201454"/>
                    <a:pt x="2552605" y="197168"/>
                    <a:pt x="2549557" y="195929"/>
                  </a:cubicBezTo>
                  <a:cubicBezTo>
                    <a:pt x="2547176" y="194977"/>
                    <a:pt x="2544604" y="194501"/>
                    <a:pt x="2542127" y="194501"/>
                  </a:cubicBezTo>
                  <a:cubicBezTo>
                    <a:pt x="2538032" y="194501"/>
                    <a:pt x="2534317" y="196120"/>
                    <a:pt x="2530888" y="198406"/>
                  </a:cubicBezTo>
                  <a:cubicBezTo>
                    <a:pt x="2527459" y="196120"/>
                    <a:pt x="2523744" y="194501"/>
                    <a:pt x="2519648" y="194501"/>
                  </a:cubicBezTo>
                  <a:cubicBezTo>
                    <a:pt x="2517172" y="194501"/>
                    <a:pt x="2514600" y="194977"/>
                    <a:pt x="2512219" y="195929"/>
                  </a:cubicBezTo>
                  <a:cubicBezTo>
                    <a:pt x="2509076" y="197168"/>
                    <a:pt x="2498408" y="201454"/>
                    <a:pt x="2484977" y="208502"/>
                  </a:cubicBezTo>
                  <a:cubicBezTo>
                    <a:pt x="2497360" y="180213"/>
                    <a:pt x="2502408" y="152400"/>
                    <a:pt x="2503265" y="146971"/>
                  </a:cubicBezTo>
                  <a:cubicBezTo>
                    <a:pt x="2504694" y="138398"/>
                    <a:pt x="2500598" y="129826"/>
                    <a:pt x="2492978" y="125540"/>
                  </a:cubicBezTo>
                  <a:cubicBezTo>
                    <a:pt x="2489835" y="123730"/>
                    <a:pt x="2486311" y="122873"/>
                    <a:pt x="2482882" y="122873"/>
                  </a:cubicBezTo>
                  <a:cubicBezTo>
                    <a:pt x="2478024" y="122873"/>
                    <a:pt x="2473166" y="124587"/>
                    <a:pt x="2469356" y="127921"/>
                  </a:cubicBezTo>
                  <a:cubicBezTo>
                    <a:pt x="2467832" y="129254"/>
                    <a:pt x="2464022" y="132588"/>
                    <a:pt x="2458974" y="137636"/>
                  </a:cubicBezTo>
                  <a:cubicBezTo>
                    <a:pt x="2465070" y="111157"/>
                    <a:pt x="2465832" y="87630"/>
                    <a:pt x="2465927" y="82582"/>
                  </a:cubicBezTo>
                  <a:cubicBezTo>
                    <a:pt x="2466118" y="73819"/>
                    <a:pt x="2460784" y="66008"/>
                    <a:pt x="2452592" y="62865"/>
                  </a:cubicBezTo>
                  <a:cubicBezTo>
                    <a:pt x="2450211" y="61912"/>
                    <a:pt x="2447735" y="61531"/>
                    <a:pt x="2445258" y="61531"/>
                  </a:cubicBezTo>
                  <a:cubicBezTo>
                    <a:pt x="2439353" y="61531"/>
                    <a:pt x="2433542" y="64103"/>
                    <a:pt x="2429542" y="68770"/>
                  </a:cubicBezTo>
                  <a:cubicBezTo>
                    <a:pt x="2427827" y="70771"/>
                    <a:pt x="2422684" y="76962"/>
                    <a:pt x="2416207" y="85915"/>
                  </a:cubicBezTo>
                  <a:cubicBezTo>
                    <a:pt x="2414492" y="51340"/>
                    <a:pt x="2403539" y="19526"/>
                    <a:pt x="2401443" y="13716"/>
                  </a:cubicBezTo>
                  <a:cubicBezTo>
                    <a:pt x="2398490" y="5525"/>
                    <a:pt x="2390680" y="0"/>
                    <a:pt x="2382012" y="0"/>
                  </a:cubicBezTo>
                  <a:lnTo>
                    <a:pt x="2382012" y="0"/>
                  </a:lnTo>
                  <a:lnTo>
                    <a:pt x="2382012" y="0"/>
                  </a:lnTo>
                  <a:cubicBezTo>
                    <a:pt x="2373344" y="0"/>
                    <a:pt x="2365534" y="5429"/>
                    <a:pt x="2362581" y="13716"/>
                  </a:cubicBezTo>
                  <a:cubicBezTo>
                    <a:pt x="2360486" y="19431"/>
                    <a:pt x="2349532" y="51340"/>
                    <a:pt x="2347817" y="85915"/>
                  </a:cubicBezTo>
                  <a:cubicBezTo>
                    <a:pt x="2341436" y="76962"/>
                    <a:pt x="2336292" y="70771"/>
                    <a:pt x="2334482" y="68770"/>
                  </a:cubicBezTo>
                  <a:cubicBezTo>
                    <a:pt x="2330482" y="64103"/>
                    <a:pt x="2324672" y="61531"/>
                    <a:pt x="2318766" y="61531"/>
                  </a:cubicBezTo>
                  <a:cubicBezTo>
                    <a:pt x="2316290" y="61531"/>
                    <a:pt x="2313813" y="62008"/>
                    <a:pt x="2311432" y="62865"/>
                  </a:cubicBezTo>
                  <a:cubicBezTo>
                    <a:pt x="2303240" y="66008"/>
                    <a:pt x="2297906" y="73819"/>
                    <a:pt x="2298097" y="82582"/>
                  </a:cubicBezTo>
                  <a:cubicBezTo>
                    <a:pt x="2298192" y="87630"/>
                    <a:pt x="2298954" y="111157"/>
                    <a:pt x="2305050" y="137636"/>
                  </a:cubicBezTo>
                  <a:cubicBezTo>
                    <a:pt x="2300002" y="132683"/>
                    <a:pt x="2296192" y="129254"/>
                    <a:pt x="2294668" y="127921"/>
                  </a:cubicBezTo>
                  <a:cubicBezTo>
                    <a:pt x="2290858" y="124587"/>
                    <a:pt x="2286000" y="122873"/>
                    <a:pt x="2281142" y="122873"/>
                  </a:cubicBezTo>
                  <a:cubicBezTo>
                    <a:pt x="2277713" y="122873"/>
                    <a:pt x="2274189" y="123730"/>
                    <a:pt x="2271046" y="125540"/>
                  </a:cubicBezTo>
                  <a:cubicBezTo>
                    <a:pt x="2263426" y="129826"/>
                    <a:pt x="2259330" y="138398"/>
                    <a:pt x="2260759" y="146971"/>
                  </a:cubicBezTo>
                  <a:cubicBezTo>
                    <a:pt x="2261711" y="152400"/>
                    <a:pt x="2266664" y="180213"/>
                    <a:pt x="2279047" y="208502"/>
                  </a:cubicBezTo>
                  <a:cubicBezTo>
                    <a:pt x="2265521" y="201454"/>
                    <a:pt x="2254853" y="197168"/>
                    <a:pt x="2251805" y="195929"/>
                  </a:cubicBezTo>
                  <a:cubicBezTo>
                    <a:pt x="2249424" y="194977"/>
                    <a:pt x="2246852" y="194501"/>
                    <a:pt x="2244376" y="194501"/>
                  </a:cubicBezTo>
                  <a:cubicBezTo>
                    <a:pt x="2240280" y="194501"/>
                    <a:pt x="2236565" y="196120"/>
                    <a:pt x="2233136" y="198406"/>
                  </a:cubicBezTo>
                  <a:cubicBezTo>
                    <a:pt x="2229707" y="196120"/>
                    <a:pt x="2225993" y="194501"/>
                    <a:pt x="2221897" y="194501"/>
                  </a:cubicBezTo>
                  <a:cubicBezTo>
                    <a:pt x="2219420" y="194501"/>
                    <a:pt x="2216849" y="194977"/>
                    <a:pt x="2214467" y="195929"/>
                  </a:cubicBezTo>
                  <a:cubicBezTo>
                    <a:pt x="2211324" y="197168"/>
                    <a:pt x="2200656" y="201454"/>
                    <a:pt x="2187226" y="208502"/>
                  </a:cubicBezTo>
                  <a:cubicBezTo>
                    <a:pt x="2199608" y="180213"/>
                    <a:pt x="2204657" y="152400"/>
                    <a:pt x="2205514" y="146971"/>
                  </a:cubicBezTo>
                  <a:cubicBezTo>
                    <a:pt x="2206943" y="138398"/>
                    <a:pt x="2202847" y="129826"/>
                    <a:pt x="2195227" y="125540"/>
                  </a:cubicBezTo>
                  <a:cubicBezTo>
                    <a:pt x="2192084" y="123730"/>
                    <a:pt x="2188559" y="122873"/>
                    <a:pt x="2185130" y="122873"/>
                  </a:cubicBezTo>
                  <a:cubicBezTo>
                    <a:pt x="2180273" y="122873"/>
                    <a:pt x="2175415" y="124587"/>
                    <a:pt x="2171605" y="127921"/>
                  </a:cubicBezTo>
                  <a:cubicBezTo>
                    <a:pt x="2170081" y="129254"/>
                    <a:pt x="2166271" y="132588"/>
                    <a:pt x="2161223" y="137636"/>
                  </a:cubicBezTo>
                  <a:cubicBezTo>
                    <a:pt x="2167319" y="111157"/>
                    <a:pt x="2168081" y="87630"/>
                    <a:pt x="2168176" y="82582"/>
                  </a:cubicBezTo>
                  <a:cubicBezTo>
                    <a:pt x="2168366" y="73819"/>
                    <a:pt x="2163032" y="66008"/>
                    <a:pt x="2154841" y="62865"/>
                  </a:cubicBezTo>
                  <a:cubicBezTo>
                    <a:pt x="2152460" y="61912"/>
                    <a:pt x="2149983" y="61531"/>
                    <a:pt x="2147507" y="61531"/>
                  </a:cubicBezTo>
                  <a:cubicBezTo>
                    <a:pt x="2141601" y="61531"/>
                    <a:pt x="2135791" y="64103"/>
                    <a:pt x="2131790" y="68770"/>
                  </a:cubicBezTo>
                  <a:cubicBezTo>
                    <a:pt x="2130076" y="70771"/>
                    <a:pt x="2124932" y="76962"/>
                    <a:pt x="2118455" y="85915"/>
                  </a:cubicBezTo>
                  <a:cubicBezTo>
                    <a:pt x="2116741" y="51340"/>
                    <a:pt x="2105787" y="19526"/>
                    <a:pt x="2103692" y="13716"/>
                  </a:cubicBezTo>
                  <a:cubicBezTo>
                    <a:pt x="2100739" y="5525"/>
                    <a:pt x="2092928" y="0"/>
                    <a:pt x="2084261" y="0"/>
                  </a:cubicBezTo>
                  <a:lnTo>
                    <a:pt x="2084261" y="0"/>
                  </a:lnTo>
                  <a:lnTo>
                    <a:pt x="2084261" y="0"/>
                  </a:lnTo>
                  <a:cubicBezTo>
                    <a:pt x="2075593" y="0"/>
                    <a:pt x="2067782" y="5429"/>
                    <a:pt x="2064830" y="13716"/>
                  </a:cubicBezTo>
                  <a:cubicBezTo>
                    <a:pt x="2062734" y="19431"/>
                    <a:pt x="2051780" y="51340"/>
                    <a:pt x="2050066" y="85915"/>
                  </a:cubicBezTo>
                  <a:cubicBezTo>
                    <a:pt x="2043684" y="76962"/>
                    <a:pt x="2038541" y="70771"/>
                    <a:pt x="2036731" y="68770"/>
                  </a:cubicBezTo>
                  <a:cubicBezTo>
                    <a:pt x="2032730" y="64103"/>
                    <a:pt x="2026920" y="61531"/>
                    <a:pt x="2021015" y="61531"/>
                  </a:cubicBezTo>
                  <a:cubicBezTo>
                    <a:pt x="2018538" y="61531"/>
                    <a:pt x="2016062" y="62008"/>
                    <a:pt x="2013680" y="62865"/>
                  </a:cubicBezTo>
                  <a:cubicBezTo>
                    <a:pt x="2005489" y="66008"/>
                    <a:pt x="2000155" y="73819"/>
                    <a:pt x="2000345" y="82582"/>
                  </a:cubicBezTo>
                  <a:cubicBezTo>
                    <a:pt x="2000441" y="87630"/>
                    <a:pt x="2001203" y="111157"/>
                    <a:pt x="2007299" y="137636"/>
                  </a:cubicBezTo>
                  <a:cubicBezTo>
                    <a:pt x="2002250" y="132683"/>
                    <a:pt x="1998440" y="129254"/>
                    <a:pt x="1996916" y="127921"/>
                  </a:cubicBezTo>
                  <a:cubicBezTo>
                    <a:pt x="1993106" y="124587"/>
                    <a:pt x="1988249" y="122873"/>
                    <a:pt x="1983391" y="122873"/>
                  </a:cubicBezTo>
                  <a:cubicBezTo>
                    <a:pt x="1979962" y="122873"/>
                    <a:pt x="1976437" y="123730"/>
                    <a:pt x="1973294" y="125540"/>
                  </a:cubicBezTo>
                  <a:cubicBezTo>
                    <a:pt x="1965674" y="129826"/>
                    <a:pt x="1961579" y="138398"/>
                    <a:pt x="1963007" y="146971"/>
                  </a:cubicBezTo>
                  <a:cubicBezTo>
                    <a:pt x="1963960" y="152400"/>
                    <a:pt x="1968913" y="180213"/>
                    <a:pt x="1981295" y="208502"/>
                  </a:cubicBezTo>
                  <a:cubicBezTo>
                    <a:pt x="1967770" y="201454"/>
                    <a:pt x="1957102" y="197168"/>
                    <a:pt x="1954054" y="195929"/>
                  </a:cubicBezTo>
                  <a:cubicBezTo>
                    <a:pt x="1951673" y="194977"/>
                    <a:pt x="1949101" y="194501"/>
                    <a:pt x="1946624" y="194501"/>
                  </a:cubicBezTo>
                  <a:cubicBezTo>
                    <a:pt x="1942529" y="194501"/>
                    <a:pt x="1938814" y="196120"/>
                    <a:pt x="1935385" y="198406"/>
                  </a:cubicBezTo>
                  <a:cubicBezTo>
                    <a:pt x="1931956" y="196120"/>
                    <a:pt x="1928241" y="194501"/>
                    <a:pt x="1924145" y="194501"/>
                  </a:cubicBezTo>
                  <a:cubicBezTo>
                    <a:pt x="1921669" y="194501"/>
                    <a:pt x="1919097" y="194977"/>
                    <a:pt x="1916716" y="195929"/>
                  </a:cubicBezTo>
                  <a:cubicBezTo>
                    <a:pt x="1913573" y="197168"/>
                    <a:pt x="1902905" y="201454"/>
                    <a:pt x="1889474" y="208502"/>
                  </a:cubicBezTo>
                  <a:cubicBezTo>
                    <a:pt x="1901857" y="180213"/>
                    <a:pt x="1906905" y="152400"/>
                    <a:pt x="1907762" y="146971"/>
                  </a:cubicBezTo>
                  <a:cubicBezTo>
                    <a:pt x="1909191" y="138398"/>
                    <a:pt x="1905095" y="129826"/>
                    <a:pt x="1897475" y="125540"/>
                  </a:cubicBezTo>
                  <a:cubicBezTo>
                    <a:pt x="1894332" y="123730"/>
                    <a:pt x="1890808" y="122873"/>
                    <a:pt x="1887379" y="122873"/>
                  </a:cubicBezTo>
                  <a:cubicBezTo>
                    <a:pt x="1882521" y="122873"/>
                    <a:pt x="1877663" y="124587"/>
                    <a:pt x="1873853" y="127921"/>
                  </a:cubicBezTo>
                  <a:cubicBezTo>
                    <a:pt x="1872329" y="129254"/>
                    <a:pt x="1868519" y="132588"/>
                    <a:pt x="1863471" y="137636"/>
                  </a:cubicBezTo>
                  <a:cubicBezTo>
                    <a:pt x="1869567" y="111157"/>
                    <a:pt x="1870329" y="87630"/>
                    <a:pt x="1870424" y="82582"/>
                  </a:cubicBezTo>
                  <a:cubicBezTo>
                    <a:pt x="1870615" y="73819"/>
                    <a:pt x="1865281" y="66008"/>
                    <a:pt x="1857089" y="62865"/>
                  </a:cubicBezTo>
                  <a:cubicBezTo>
                    <a:pt x="1854708" y="61912"/>
                    <a:pt x="1852232" y="61531"/>
                    <a:pt x="1849755" y="61531"/>
                  </a:cubicBezTo>
                  <a:cubicBezTo>
                    <a:pt x="1843850" y="61531"/>
                    <a:pt x="1838039" y="64103"/>
                    <a:pt x="1834039" y="68770"/>
                  </a:cubicBezTo>
                  <a:cubicBezTo>
                    <a:pt x="1832324" y="70771"/>
                    <a:pt x="1827181" y="76962"/>
                    <a:pt x="1820704" y="85915"/>
                  </a:cubicBezTo>
                  <a:cubicBezTo>
                    <a:pt x="1818989" y="51340"/>
                    <a:pt x="1808036" y="19526"/>
                    <a:pt x="1805940" y="13716"/>
                  </a:cubicBezTo>
                  <a:cubicBezTo>
                    <a:pt x="1802987" y="5525"/>
                    <a:pt x="1795177" y="0"/>
                    <a:pt x="1786509" y="0"/>
                  </a:cubicBezTo>
                  <a:lnTo>
                    <a:pt x="1786509" y="0"/>
                  </a:lnTo>
                  <a:lnTo>
                    <a:pt x="1786509" y="0"/>
                  </a:lnTo>
                  <a:cubicBezTo>
                    <a:pt x="1777841" y="0"/>
                    <a:pt x="1770031" y="5429"/>
                    <a:pt x="1767078" y="13716"/>
                  </a:cubicBezTo>
                  <a:cubicBezTo>
                    <a:pt x="1764983" y="19431"/>
                    <a:pt x="1754029" y="51340"/>
                    <a:pt x="1752314" y="85915"/>
                  </a:cubicBezTo>
                  <a:cubicBezTo>
                    <a:pt x="1745933" y="76962"/>
                    <a:pt x="1740789" y="70771"/>
                    <a:pt x="1738979" y="68770"/>
                  </a:cubicBezTo>
                  <a:cubicBezTo>
                    <a:pt x="1734979" y="64103"/>
                    <a:pt x="1729169" y="61531"/>
                    <a:pt x="1723263" y="61531"/>
                  </a:cubicBezTo>
                  <a:cubicBezTo>
                    <a:pt x="1720787" y="61531"/>
                    <a:pt x="1718310" y="62008"/>
                    <a:pt x="1715929" y="62865"/>
                  </a:cubicBezTo>
                  <a:cubicBezTo>
                    <a:pt x="1707737" y="66008"/>
                    <a:pt x="1702403" y="73819"/>
                    <a:pt x="1702594" y="82582"/>
                  </a:cubicBezTo>
                  <a:cubicBezTo>
                    <a:pt x="1702689" y="87630"/>
                    <a:pt x="1703451" y="111157"/>
                    <a:pt x="1709547" y="137636"/>
                  </a:cubicBezTo>
                  <a:cubicBezTo>
                    <a:pt x="1704499" y="132683"/>
                    <a:pt x="1700689" y="129254"/>
                    <a:pt x="1699165" y="127921"/>
                  </a:cubicBezTo>
                  <a:cubicBezTo>
                    <a:pt x="1695355" y="124587"/>
                    <a:pt x="1690497" y="122873"/>
                    <a:pt x="1685639" y="122873"/>
                  </a:cubicBezTo>
                  <a:cubicBezTo>
                    <a:pt x="1682210" y="122873"/>
                    <a:pt x="1678686" y="123730"/>
                    <a:pt x="1675543" y="125540"/>
                  </a:cubicBezTo>
                  <a:cubicBezTo>
                    <a:pt x="1667923" y="129826"/>
                    <a:pt x="1663827" y="138398"/>
                    <a:pt x="1665256" y="146971"/>
                  </a:cubicBezTo>
                  <a:cubicBezTo>
                    <a:pt x="1666208" y="152400"/>
                    <a:pt x="1671161" y="180213"/>
                    <a:pt x="1683544" y="208502"/>
                  </a:cubicBezTo>
                  <a:cubicBezTo>
                    <a:pt x="1670114" y="201454"/>
                    <a:pt x="1659350" y="197168"/>
                    <a:pt x="1656302" y="195929"/>
                  </a:cubicBezTo>
                  <a:cubicBezTo>
                    <a:pt x="1653921" y="194977"/>
                    <a:pt x="1651349" y="194501"/>
                    <a:pt x="1648873" y="194501"/>
                  </a:cubicBezTo>
                  <a:cubicBezTo>
                    <a:pt x="1644777" y="194501"/>
                    <a:pt x="1641062" y="196120"/>
                    <a:pt x="1637633" y="198406"/>
                  </a:cubicBezTo>
                  <a:cubicBezTo>
                    <a:pt x="1634204" y="196120"/>
                    <a:pt x="1630490" y="194501"/>
                    <a:pt x="1626394" y="194501"/>
                  </a:cubicBezTo>
                  <a:cubicBezTo>
                    <a:pt x="1623917" y="194501"/>
                    <a:pt x="1621346" y="194977"/>
                    <a:pt x="1618964" y="195929"/>
                  </a:cubicBezTo>
                  <a:cubicBezTo>
                    <a:pt x="1615821" y="197168"/>
                    <a:pt x="1605153" y="201454"/>
                    <a:pt x="1591723" y="208502"/>
                  </a:cubicBezTo>
                  <a:cubicBezTo>
                    <a:pt x="1604105" y="180213"/>
                    <a:pt x="1609154" y="152400"/>
                    <a:pt x="1610011" y="146971"/>
                  </a:cubicBezTo>
                  <a:cubicBezTo>
                    <a:pt x="1611440" y="138398"/>
                    <a:pt x="1607344" y="129826"/>
                    <a:pt x="1599724" y="125540"/>
                  </a:cubicBezTo>
                  <a:cubicBezTo>
                    <a:pt x="1596581" y="123730"/>
                    <a:pt x="1593056" y="122873"/>
                    <a:pt x="1589627" y="122873"/>
                  </a:cubicBezTo>
                  <a:cubicBezTo>
                    <a:pt x="1584770" y="122873"/>
                    <a:pt x="1579912" y="124587"/>
                    <a:pt x="1576102" y="127921"/>
                  </a:cubicBezTo>
                  <a:cubicBezTo>
                    <a:pt x="1574578" y="129254"/>
                    <a:pt x="1570768" y="132588"/>
                    <a:pt x="1565720" y="137636"/>
                  </a:cubicBezTo>
                  <a:cubicBezTo>
                    <a:pt x="1571816" y="111157"/>
                    <a:pt x="1572578" y="87630"/>
                    <a:pt x="1572673" y="82582"/>
                  </a:cubicBezTo>
                  <a:cubicBezTo>
                    <a:pt x="1572863" y="73819"/>
                    <a:pt x="1567529" y="66008"/>
                    <a:pt x="1559338" y="62865"/>
                  </a:cubicBezTo>
                  <a:cubicBezTo>
                    <a:pt x="1556957" y="61912"/>
                    <a:pt x="1554480" y="61531"/>
                    <a:pt x="1552004" y="61531"/>
                  </a:cubicBezTo>
                  <a:cubicBezTo>
                    <a:pt x="1546098" y="61531"/>
                    <a:pt x="1540288" y="64103"/>
                    <a:pt x="1536287" y="68770"/>
                  </a:cubicBezTo>
                  <a:cubicBezTo>
                    <a:pt x="1534573" y="70771"/>
                    <a:pt x="1529429" y="76962"/>
                    <a:pt x="1522952" y="85915"/>
                  </a:cubicBezTo>
                  <a:cubicBezTo>
                    <a:pt x="1521238" y="51340"/>
                    <a:pt x="1510284" y="19526"/>
                    <a:pt x="1508189" y="13716"/>
                  </a:cubicBezTo>
                  <a:cubicBezTo>
                    <a:pt x="1505236" y="5525"/>
                    <a:pt x="1497425" y="0"/>
                    <a:pt x="1488758" y="0"/>
                  </a:cubicBezTo>
                  <a:lnTo>
                    <a:pt x="1488758" y="0"/>
                  </a:lnTo>
                  <a:lnTo>
                    <a:pt x="1488758" y="0"/>
                  </a:lnTo>
                  <a:cubicBezTo>
                    <a:pt x="1480090" y="0"/>
                    <a:pt x="1472279" y="5429"/>
                    <a:pt x="1469327" y="13716"/>
                  </a:cubicBezTo>
                  <a:cubicBezTo>
                    <a:pt x="1467231" y="19431"/>
                    <a:pt x="1456277" y="51340"/>
                    <a:pt x="1454563" y="85915"/>
                  </a:cubicBezTo>
                  <a:cubicBezTo>
                    <a:pt x="1448181" y="76962"/>
                    <a:pt x="1443037" y="70771"/>
                    <a:pt x="1441228" y="68770"/>
                  </a:cubicBezTo>
                  <a:cubicBezTo>
                    <a:pt x="1437227" y="64103"/>
                    <a:pt x="1431417" y="61531"/>
                    <a:pt x="1425512" y="61531"/>
                  </a:cubicBezTo>
                  <a:cubicBezTo>
                    <a:pt x="1423035" y="61531"/>
                    <a:pt x="1420558" y="62008"/>
                    <a:pt x="1418177" y="62865"/>
                  </a:cubicBezTo>
                  <a:cubicBezTo>
                    <a:pt x="1409986" y="66008"/>
                    <a:pt x="1404652" y="73819"/>
                    <a:pt x="1404842" y="82582"/>
                  </a:cubicBezTo>
                  <a:cubicBezTo>
                    <a:pt x="1404937" y="87630"/>
                    <a:pt x="1405700" y="111157"/>
                    <a:pt x="1411796" y="137636"/>
                  </a:cubicBezTo>
                  <a:cubicBezTo>
                    <a:pt x="1406747" y="132683"/>
                    <a:pt x="1402937" y="129254"/>
                    <a:pt x="1401413" y="127921"/>
                  </a:cubicBezTo>
                  <a:cubicBezTo>
                    <a:pt x="1397603" y="124587"/>
                    <a:pt x="1392746" y="122873"/>
                    <a:pt x="1387888" y="122873"/>
                  </a:cubicBezTo>
                  <a:cubicBezTo>
                    <a:pt x="1384459" y="122873"/>
                    <a:pt x="1380935" y="123730"/>
                    <a:pt x="1377791" y="125540"/>
                  </a:cubicBezTo>
                  <a:cubicBezTo>
                    <a:pt x="1370171" y="129826"/>
                    <a:pt x="1366076" y="138398"/>
                    <a:pt x="1367504" y="146971"/>
                  </a:cubicBezTo>
                  <a:cubicBezTo>
                    <a:pt x="1368457" y="152400"/>
                    <a:pt x="1373410" y="180213"/>
                    <a:pt x="1385792" y="208502"/>
                  </a:cubicBezTo>
                  <a:cubicBezTo>
                    <a:pt x="1372267" y="201454"/>
                    <a:pt x="1361599" y="197168"/>
                    <a:pt x="1358551" y="195929"/>
                  </a:cubicBezTo>
                  <a:cubicBezTo>
                    <a:pt x="1356170" y="194977"/>
                    <a:pt x="1353598" y="194501"/>
                    <a:pt x="1351121" y="194501"/>
                  </a:cubicBezTo>
                  <a:cubicBezTo>
                    <a:pt x="1347026" y="194501"/>
                    <a:pt x="1343311" y="196120"/>
                    <a:pt x="1339882" y="198406"/>
                  </a:cubicBezTo>
                  <a:cubicBezTo>
                    <a:pt x="1336453" y="196120"/>
                    <a:pt x="1332738" y="194501"/>
                    <a:pt x="1328642" y="194501"/>
                  </a:cubicBezTo>
                  <a:cubicBezTo>
                    <a:pt x="1326166" y="194501"/>
                    <a:pt x="1323594" y="194977"/>
                    <a:pt x="1321213" y="195929"/>
                  </a:cubicBezTo>
                  <a:cubicBezTo>
                    <a:pt x="1318070" y="197168"/>
                    <a:pt x="1307402" y="201454"/>
                    <a:pt x="1293971" y="208502"/>
                  </a:cubicBezTo>
                  <a:cubicBezTo>
                    <a:pt x="1306354" y="180213"/>
                    <a:pt x="1311402" y="152400"/>
                    <a:pt x="1312259" y="146971"/>
                  </a:cubicBezTo>
                  <a:cubicBezTo>
                    <a:pt x="1313688" y="138398"/>
                    <a:pt x="1309592" y="129826"/>
                    <a:pt x="1301972" y="125540"/>
                  </a:cubicBezTo>
                  <a:cubicBezTo>
                    <a:pt x="1298829" y="123730"/>
                    <a:pt x="1295305" y="122873"/>
                    <a:pt x="1291876" y="122873"/>
                  </a:cubicBezTo>
                  <a:cubicBezTo>
                    <a:pt x="1287018" y="122873"/>
                    <a:pt x="1282160" y="124587"/>
                    <a:pt x="1278350" y="127921"/>
                  </a:cubicBezTo>
                  <a:cubicBezTo>
                    <a:pt x="1276826" y="129254"/>
                    <a:pt x="1273016" y="132588"/>
                    <a:pt x="1267968" y="137636"/>
                  </a:cubicBezTo>
                  <a:cubicBezTo>
                    <a:pt x="1274064" y="111157"/>
                    <a:pt x="1274826" y="87630"/>
                    <a:pt x="1274921" y="82582"/>
                  </a:cubicBezTo>
                  <a:cubicBezTo>
                    <a:pt x="1275112" y="73819"/>
                    <a:pt x="1269778" y="66008"/>
                    <a:pt x="1261586" y="62865"/>
                  </a:cubicBezTo>
                  <a:cubicBezTo>
                    <a:pt x="1259205" y="61912"/>
                    <a:pt x="1256729" y="61531"/>
                    <a:pt x="1254252" y="61531"/>
                  </a:cubicBezTo>
                  <a:cubicBezTo>
                    <a:pt x="1248347" y="61531"/>
                    <a:pt x="1242536" y="64103"/>
                    <a:pt x="1238536" y="68770"/>
                  </a:cubicBezTo>
                  <a:cubicBezTo>
                    <a:pt x="1236821" y="70771"/>
                    <a:pt x="1231678" y="76962"/>
                    <a:pt x="1225201" y="85915"/>
                  </a:cubicBezTo>
                  <a:cubicBezTo>
                    <a:pt x="1223486" y="51340"/>
                    <a:pt x="1212533" y="19526"/>
                    <a:pt x="1210437" y="13716"/>
                  </a:cubicBezTo>
                  <a:cubicBezTo>
                    <a:pt x="1207484" y="5525"/>
                    <a:pt x="1199674" y="0"/>
                    <a:pt x="1191006" y="0"/>
                  </a:cubicBezTo>
                  <a:lnTo>
                    <a:pt x="1191006" y="0"/>
                  </a:lnTo>
                  <a:lnTo>
                    <a:pt x="1191006" y="0"/>
                  </a:lnTo>
                  <a:cubicBezTo>
                    <a:pt x="1182243" y="0"/>
                    <a:pt x="1174528" y="5429"/>
                    <a:pt x="1171575" y="13716"/>
                  </a:cubicBezTo>
                  <a:cubicBezTo>
                    <a:pt x="1169480" y="19431"/>
                    <a:pt x="1158526" y="51340"/>
                    <a:pt x="1156811" y="85915"/>
                  </a:cubicBezTo>
                  <a:cubicBezTo>
                    <a:pt x="1150430" y="76962"/>
                    <a:pt x="1145286" y="70771"/>
                    <a:pt x="1143476" y="68770"/>
                  </a:cubicBezTo>
                  <a:cubicBezTo>
                    <a:pt x="1139476" y="64103"/>
                    <a:pt x="1133666" y="61531"/>
                    <a:pt x="1127760" y="61531"/>
                  </a:cubicBezTo>
                  <a:cubicBezTo>
                    <a:pt x="1125284" y="61531"/>
                    <a:pt x="1122807" y="62008"/>
                    <a:pt x="1120426" y="62865"/>
                  </a:cubicBezTo>
                  <a:cubicBezTo>
                    <a:pt x="1112234" y="66008"/>
                    <a:pt x="1106900" y="73819"/>
                    <a:pt x="1107091" y="82582"/>
                  </a:cubicBezTo>
                  <a:cubicBezTo>
                    <a:pt x="1107186" y="87630"/>
                    <a:pt x="1107948" y="111157"/>
                    <a:pt x="1114044" y="137636"/>
                  </a:cubicBezTo>
                  <a:cubicBezTo>
                    <a:pt x="1108996" y="132683"/>
                    <a:pt x="1105186" y="129254"/>
                    <a:pt x="1103662" y="127921"/>
                  </a:cubicBezTo>
                  <a:cubicBezTo>
                    <a:pt x="1099852" y="124587"/>
                    <a:pt x="1094994" y="122873"/>
                    <a:pt x="1090136" y="122873"/>
                  </a:cubicBezTo>
                  <a:cubicBezTo>
                    <a:pt x="1086707" y="122873"/>
                    <a:pt x="1083183" y="123730"/>
                    <a:pt x="1080040" y="125540"/>
                  </a:cubicBezTo>
                  <a:cubicBezTo>
                    <a:pt x="1072420" y="129826"/>
                    <a:pt x="1068324" y="138398"/>
                    <a:pt x="1069753" y="146971"/>
                  </a:cubicBezTo>
                  <a:cubicBezTo>
                    <a:pt x="1070705" y="152400"/>
                    <a:pt x="1075658" y="180213"/>
                    <a:pt x="1088041" y="208502"/>
                  </a:cubicBezTo>
                  <a:cubicBezTo>
                    <a:pt x="1074611" y="201454"/>
                    <a:pt x="1063847" y="197168"/>
                    <a:pt x="1060799" y="195929"/>
                  </a:cubicBezTo>
                  <a:cubicBezTo>
                    <a:pt x="1058418" y="194977"/>
                    <a:pt x="1055846" y="194501"/>
                    <a:pt x="1053370" y="194501"/>
                  </a:cubicBezTo>
                  <a:cubicBezTo>
                    <a:pt x="1049274" y="194501"/>
                    <a:pt x="1045559" y="196120"/>
                    <a:pt x="1042130" y="198406"/>
                  </a:cubicBezTo>
                  <a:cubicBezTo>
                    <a:pt x="1038701" y="196120"/>
                    <a:pt x="1034987" y="194501"/>
                    <a:pt x="1030891" y="194501"/>
                  </a:cubicBezTo>
                  <a:cubicBezTo>
                    <a:pt x="1028414" y="194501"/>
                    <a:pt x="1025843" y="194977"/>
                    <a:pt x="1023461" y="195929"/>
                  </a:cubicBezTo>
                  <a:cubicBezTo>
                    <a:pt x="1020318" y="197168"/>
                    <a:pt x="1009650" y="201454"/>
                    <a:pt x="996220" y="208502"/>
                  </a:cubicBezTo>
                  <a:cubicBezTo>
                    <a:pt x="1008602" y="180213"/>
                    <a:pt x="1013651" y="152400"/>
                    <a:pt x="1014508" y="146971"/>
                  </a:cubicBezTo>
                  <a:cubicBezTo>
                    <a:pt x="1015937" y="138398"/>
                    <a:pt x="1011841" y="129826"/>
                    <a:pt x="1004221" y="125540"/>
                  </a:cubicBezTo>
                  <a:cubicBezTo>
                    <a:pt x="1001078" y="123730"/>
                    <a:pt x="997553" y="122873"/>
                    <a:pt x="994124" y="122873"/>
                  </a:cubicBezTo>
                  <a:cubicBezTo>
                    <a:pt x="989267" y="122873"/>
                    <a:pt x="984409" y="124587"/>
                    <a:pt x="980599" y="127921"/>
                  </a:cubicBezTo>
                  <a:cubicBezTo>
                    <a:pt x="979075" y="129254"/>
                    <a:pt x="975265" y="132588"/>
                    <a:pt x="970217" y="137636"/>
                  </a:cubicBezTo>
                  <a:cubicBezTo>
                    <a:pt x="976313" y="111157"/>
                    <a:pt x="977075" y="87630"/>
                    <a:pt x="977170" y="82582"/>
                  </a:cubicBezTo>
                  <a:cubicBezTo>
                    <a:pt x="977360" y="73819"/>
                    <a:pt x="972026" y="66008"/>
                    <a:pt x="963835" y="62865"/>
                  </a:cubicBezTo>
                  <a:cubicBezTo>
                    <a:pt x="961454" y="61912"/>
                    <a:pt x="958977" y="61531"/>
                    <a:pt x="956501" y="61531"/>
                  </a:cubicBezTo>
                  <a:cubicBezTo>
                    <a:pt x="950595" y="61531"/>
                    <a:pt x="944785" y="64103"/>
                    <a:pt x="940784" y="68770"/>
                  </a:cubicBezTo>
                  <a:cubicBezTo>
                    <a:pt x="939070" y="70771"/>
                    <a:pt x="933926" y="76962"/>
                    <a:pt x="927449" y="85915"/>
                  </a:cubicBezTo>
                  <a:cubicBezTo>
                    <a:pt x="925735" y="51340"/>
                    <a:pt x="914781" y="19526"/>
                    <a:pt x="912686" y="13716"/>
                  </a:cubicBezTo>
                  <a:cubicBezTo>
                    <a:pt x="909733" y="5525"/>
                    <a:pt x="901922" y="0"/>
                    <a:pt x="893255" y="0"/>
                  </a:cubicBezTo>
                  <a:lnTo>
                    <a:pt x="893255" y="0"/>
                  </a:lnTo>
                  <a:lnTo>
                    <a:pt x="893255" y="0"/>
                  </a:lnTo>
                  <a:cubicBezTo>
                    <a:pt x="884587" y="0"/>
                    <a:pt x="876776" y="5429"/>
                    <a:pt x="873824" y="13716"/>
                  </a:cubicBezTo>
                  <a:cubicBezTo>
                    <a:pt x="871728" y="19431"/>
                    <a:pt x="860774" y="51340"/>
                    <a:pt x="859060" y="85915"/>
                  </a:cubicBezTo>
                  <a:cubicBezTo>
                    <a:pt x="852678" y="76962"/>
                    <a:pt x="847534" y="70771"/>
                    <a:pt x="845725" y="68770"/>
                  </a:cubicBezTo>
                  <a:cubicBezTo>
                    <a:pt x="841724" y="64103"/>
                    <a:pt x="835914" y="61531"/>
                    <a:pt x="830009" y="61531"/>
                  </a:cubicBezTo>
                  <a:cubicBezTo>
                    <a:pt x="827532" y="61531"/>
                    <a:pt x="825056" y="62008"/>
                    <a:pt x="822674" y="62865"/>
                  </a:cubicBezTo>
                  <a:cubicBezTo>
                    <a:pt x="814483" y="66008"/>
                    <a:pt x="809149" y="73819"/>
                    <a:pt x="809339" y="82582"/>
                  </a:cubicBezTo>
                  <a:cubicBezTo>
                    <a:pt x="809434" y="87630"/>
                    <a:pt x="810197" y="111157"/>
                    <a:pt x="816293" y="137636"/>
                  </a:cubicBezTo>
                  <a:cubicBezTo>
                    <a:pt x="811244" y="132683"/>
                    <a:pt x="807434" y="129254"/>
                    <a:pt x="805910" y="127921"/>
                  </a:cubicBezTo>
                  <a:cubicBezTo>
                    <a:pt x="802100" y="124587"/>
                    <a:pt x="797243" y="122873"/>
                    <a:pt x="792385" y="122873"/>
                  </a:cubicBezTo>
                  <a:cubicBezTo>
                    <a:pt x="788956" y="122873"/>
                    <a:pt x="785432" y="123730"/>
                    <a:pt x="782288" y="125540"/>
                  </a:cubicBezTo>
                  <a:cubicBezTo>
                    <a:pt x="774668" y="129826"/>
                    <a:pt x="770573" y="138398"/>
                    <a:pt x="772001" y="146971"/>
                  </a:cubicBezTo>
                  <a:cubicBezTo>
                    <a:pt x="772954" y="152400"/>
                    <a:pt x="777907" y="180213"/>
                    <a:pt x="790289" y="208502"/>
                  </a:cubicBezTo>
                  <a:cubicBezTo>
                    <a:pt x="776764" y="201454"/>
                    <a:pt x="766096" y="197168"/>
                    <a:pt x="763048" y="195929"/>
                  </a:cubicBezTo>
                  <a:cubicBezTo>
                    <a:pt x="760667" y="194977"/>
                    <a:pt x="758095" y="194501"/>
                    <a:pt x="755618" y="194501"/>
                  </a:cubicBezTo>
                  <a:cubicBezTo>
                    <a:pt x="751523" y="194501"/>
                    <a:pt x="747808" y="196120"/>
                    <a:pt x="744379" y="198406"/>
                  </a:cubicBezTo>
                  <a:cubicBezTo>
                    <a:pt x="740950" y="196120"/>
                    <a:pt x="737235" y="194501"/>
                    <a:pt x="733139" y="194501"/>
                  </a:cubicBezTo>
                  <a:cubicBezTo>
                    <a:pt x="730663" y="194501"/>
                    <a:pt x="728091" y="194977"/>
                    <a:pt x="725710" y="195929"/>
                  </a:cubicBezTo>
                  <a:cubicBezTo>
                    <a:pt x="722567" y="197168"/>
                    <a:pt x="711899" y="201454"/>
                    <a:pt x="698468" y="208502"/>
                  </a:cubicBezTo>
                  <a:cubicBezTo>
                    <a:pt x="710851" y="180213"/>
                    <a:pt x="715899" y="152400"/>
                    <a:pt x="716756" y="146971"/>
                  </a:cubicBezTo>
                  <a:cubicBezTo>
                    <a:pt x="718185" y="138398"/>
                    <a:pt x="714089" y="129826"/>
                    <a:pt x="706469" y="125540"/>
                  </a:cubicBezTo>
                  <a:cubicBezTo>
                    <a:pt x="703326" y="123730"/>
                    <a:pt x="699802" y="122873"/>
                    <a:pt x="696373" y="122873"/>
                  </a:cubicBezTo>
                  <a:cubicBezTo>
                    <a:pt x="691515" y="122873"/>
                    <a:pt x="686657" y="124587"/>
                    <a:pt x="682847" y="127921"/>
                  </a:cubicBezTo>
                  <a:cubicBezTo>
                    <a:pt x="681323" y="129254"/>
                    <a:pt x="677513" y="132588"/>
                    <a:pt x="672465" y="137636"/>
                  </a:cubicBezTo>
                  <a:cubicBezTo>
                    <a:pt x="678561" y="111157"/>
                    <a:pt x="679323" y="87630"/>
                    <a:pt x="679418" y="82582"/>
                  </a:cubicBezTo>
                  <a:cubicBezTo>
                    <a:pt x="679609" y="73819"/>
                    <a:pt x="674275" y="66008"/>
                    <a:pt x="666083" y="62865"/>
                  </a:cubicBezTo>
                  <a:cubicBezTo>
                    <a:pt x="663702" y="61912"/>
                    <a:pt x="661226" y="61531"/>
                    <a:pt x="658749" y="61531"/>
                  </a:cubicBezTo>
                  <a:cubicBezTo>
                    <a:pt x="652844" y="61531"/>
                    <a:pt x="647033" y="64103"/>
                    <a:pt x="643033" y="68770"/>
                  </a:cubicBezTo>
                  <a:cubicBezTo>
                    <a:pt x="641318" y="70771"/>
                    <a:pt x="636175" y="76962"/>
                    <a:pt x="629698" y="85915"/>
                  </a:cubicBezTo>
                  <a:cubicBezTo>
                    <a:pt x="627983" y="51340"/>
                    <a:pt x="617030" y="19526"/>
                    <a:pt x="614934" y="13716"/>
                  </a:cubicBezTo>
                  <a:cubicBezTo>
                    <a:pt x="611981" y="5525"/>
                    <a:pt x="604171" y="0"/>
                    <a:pt x="595503" y="0"/>
                  </a:cubicBezTo>
                  <a:lnTo>
                    <a:pt x="595503" y="0"/>
                  </a:lnTo>
                  <a:lnTo>
                    <a:pt x="595503" y="0"/>
                  </a:lnTo>
                  <a:cubicBezTo>
                    <a:pt x="586835" y="0"/>
                    <a:pt x="579025" y="5429"/>
                    <a:pt x="576072" y="13716"/>
                  </a:cubicBezTo>
                  <a:cubicBezTo>
                    <a:pt x="573977" y="19431"/>
                    <a:pt x="563023" y="51340"/>
                    <a:pt x="561308" y="85915"/>
                  </a:cubicBezTo>
                  <a:cubicBezTo>
                    <a:pt x="554927" y="76962"/>
                    <a:pt x="549783" y="70771"/>
                    <a:pt x="547973" y="68770"/>
                  </a:cubicBezTo>
                  <a:cubicBezTo>
                    <a:pt x="543973" y="64103"/>
                    <a:pt x="538163" y="61531"/>
                    <a:pt x="532257" y="61531"/>
                  </a:cubicBezTo>
                  <a:cubicBezTo>
                    <a:pt x="529781" y="61531"/>
                    <a:pt x="527304" y="62008"/>
                    <a:pt x="524923" y="62865"/>
                  </a:cubicBezTo>
                  <a:cubicBezTo>
                    <a:pt x="516731" y="66008"/>
                    <a:pt x="511397" y="73819"/>
                    <a:pt x="511588" y="82582"/>
                  </a:cubicBezTo>
                  <a:cubicBezTo>
                    <a:pt x="511683" y="87630"/>
                    <a:pt x="512445" y="111157"/>
                    <a:pt x="518541" y="137636"/>
                  </a:cubicBezTo>
                  <a:cubicBezTo>
                    <a:pt x="513493" y="132683"/>
                    <a:pt x="509683" y="129254"/>
                    <a:pt x="508159" y="127921"/>
                  </a:cubicBezTo>
                  <a:cubicBezTo>
                    <a:pt x="504349" y="124587"/>
                    <a:pt x="499491" y="122873"/>
                    <a:pt x="494633" y="122873"/>
                  </a:cubicBezTo>
                  <a:cubicBezTo>
                    <a:pt x="491204" y="122873"/>
                    <a:pt x="487680" y="123730"/>
                    <a:pt x="484537" y="125540"/>
                  </a:cubicBezTo>
                  <a:cubicBezTo>
                    <a:pt x="476917" y="129826"/>
                    <a:pt x="472821" y="138398"/>
                    <a:pt x="474250" y="146971"/>
                  </a:cubicBezTo>
                  <a:cubicBezTo>
                    <a:pt x="475202" y="152400"/>
                    <a:pt x="480155" y="180213"/>
                    <a:pt x="492538" y="208502"/>
                  </a:cubicBezTo>
                  <a:cubicBezTo>
                    <a:pt x="479108" y="201454"/>
                    <a:pt x="468344" y="197168"/>
                    <a:pt x="465296" y="195929"/>
                  </a:cubicBezTo>
                  <a:cubicBezTo>
                    <a:pt x="462915" y="194977"/>
                    <a:pt x="460343" y="194501"/>
                    <a:pt x="457867" y="194501"/>
                  </a:cubicBezTo>
                  <a:cubicBezTo>
                    <a:pt x="453771" y="194501"/>
                    <a:pt x="450056" y="196120"/>
                    <a:pt x="446627" y="198406"/>
                  </a:cubicBezTo>
                  <a:cubicBezTo>
                    <a:pt x="443198" y="196120"/>
                    <a:pt x="439484" y="194501"/>
                    <a:pt x="435388" y="194501"/>
                  </a:cubicBezTo>
                  <a:cubicBezTo>
                    <a:pt x="432911" y="194501"/>
                    <a:pt x="430340" y="194977"/>
                    <a:pt x="427958" y="195929"/>
                  </a:cubicBezTo>
                  <a:cubicBezTo>
                    <a:pt x="424815" y="197168"/>
                    <a:pt x="414147" y="201454"/>
                    <a:pt x="400717" y="208502"/>
                  </a:cubicBezTo>
                  <a:cubicBezTo>
                    <a:pt x="413099" y="180213"/>
                    <a:pt x="418148" y="152400"/>
                    <a:pt x="419005" y="146971"/>
                  </a:cubicBezTo>
                  <a:cubicBezTo>
                    <a:pt x="420434" y="138398"/>
                    <a:pt x="416338" y="129826"/>
                    <a:pt x="408718" y="125540"/>
                  </a:cubicBezTo>
                  <a:cubicBezTo>
                    <a:pt x="405575" y="123730"/>
                    <a:pt x="402050" y="122873"/>
                    <a:pt x="398621" y="122873"/>
                  </a:cubicBezTo>
                  <a:cubicBezTo>
                    <a:pt x="393764" y="122873"/>
                    <a:pt x="388906" y="124587"/>
                    <a:pt x="385096" y="127921"/>
                  </a:cubicBezTo>
                  <a:cubicBezTo>
                    <a:pt x="383572" y="129254"/>
                    <a:pt x="379762" y="132588"/>
                    <a:pt x="374714" y="137636"/>
                  </a:cubicBezTo>
                  <a:cubicBezTo>
                    <a:pt x="380810" y="111157"/>
                    <a:pt x="381572" y="87630"/>
                    <a:pt x="381667" y="82582"/>
                  </a:cubicBezTo>
                  <a:cubicBezTo>
                    <a:pt x="381857" y="73819"/>
                    <a:pt x="376523" y="66008"/>
                    <a:pt x="368332" y="62865"/>
                  </a:cubicBezTo>
                  <a:cubicBezTo>
                    <a:pt x="365951" y="61912"/>
                    <a:pt x="363474" y="61531"/>
                    <a:pt x="360998" y="61531"/>
                  </a:cubicBezTo>
                  <a:cubicBezTo>
                    <a:pt x="355092" y="61531"/>
                    <a:pt x="349282" y="64103"/>
                    <a:pt x="345281" y="68770"/>
                  </a:cubicBezTo>
                  <a:cubicBezTo>
                    <a:pt x="343567" y="70771"/>
                    <a:pt x="338423" y="76962"/>
                    <a:pt x="331946" y="85915"/>
                  </a:cubicBezTo>
                  <a:cubicBezTo>
                    <a:pt x="330232" y="51340"/>
                    <a:pt x="319278" y="19526"/>
                    <a:pt x="317183" y="13716"/>
                  </a:cubicBezTo>
                  <a:cubicBezTo>
                    <a:pt x="314230" y="5525"/>
                    <a:pt x="306419" y="0"/>
                    <a:pt x="297752" y="0"/>
                  </a:cubicBezTo>
                  <a:lnTo>
                    <a:pt x="297752" y="0"/>
                  </a:lnTo>
                  <a:lnTo>
                    <a:pt x="297752" y="0"/>
                  </a:lnTo>
                  <a:cubicBezTo>
                    <a:pt x="289084" y="0"/>
                    <a:pt x="281273" y="5429"/>
                    <a:pt x="278321" y="13716"/>
                  </a:cubicBezTo>
                  <a:cubicBezTo>
                    <a:pt x="276225" y="19431"/>
                    <a:pt x="265271" y="51340"/>
                    <a:pt x="263557" y="85915"/>
                  </a:cubicBezTo>
                  <a:cubicBezTo>
                    <a:pt x="257175" y="76962"/>
                    <a:pt x="252032" y="70771"/>
                    <a:pt x="250222" y="68770"/>
                  </a:cubicBezTo>
                  <a:cubicBezTo>
                    <a:pt x="246221" y="64103"/>
                    <a:pt x="240411" y="61531"/>
                    <a:pt x="234506" y="61531"/>
                  </a:cubicBezTo>
                  <a:cubicBezTo>
                    <a:pt x="232029" y="61531"/>
                    <a:pt x="229553" y="62008"/>
                    <a:pt x="227171" y="62865"/>
                  </a:cubicBezTo>
                  <a:cubicBezTo>
                    <a:pt x="218980" y="66008"/>
                    <a:pt x="213646" y="73819"/>
                    <a:pt x="213836" y="82582"/>
                  </a:cubicBezTo>
                  <a:cubicBezTo>
                    <a:pt x="213932" y="87630"/>
                    <a:pt x="214694" y="111157"/>
                    <a:pt x="220790" y="137636"/>
                  </a:cubicBezTo>
                  <a:cubicBezTo>
                    <a:pt x="215741" y="132683"/>
                    <a:pt x="211931" y="129254"/>
                    <a:pt x="210407" y="127921"/>
                  </a:cubicBezTo>
                  <a:cubicBezTo>
                    <a:pt x="206597" y="124587"/>
                    <a:pt x="201740" y="122873"/>
                    <a:pt x="196882" y="122873"/>
                  </a:cubicBezTo>
                  <a:cubicBezTo>
                    <a:pt x="193453" y="122873"/>
                    <a:pt x="189929" y="123730"/>
                    <a:pt x="186785" y="125540"/>
                  </a:cubicBezTo>
                  <a:cubicBezTo>
                    <a:pt x="179165" y="129826"/>
                    <a:pt x="175070" y="138398"/>
                    <a:pt x="176498" y="146971"/>
                  </a:cubicBezTo>
                  <a:cubicBezTo>
                    <a:pt x="177451" y="152400"/>
                    <a:pt x="182404" y="180213"/>
                    <a:pt x="194786" y="208502"/>
                  </a:cubicBezTo>
                  <a:cubicBezTo>
                    <a:pt x="181356" y="201454"/>
                    <a:pt x="170593" y="197168"/>
                    <a:pt x="167545" y="195929"/>
                  </a:cubicBezTo>
                  <a:cubicBezTo>
                    <a:pt x="165163" y="194977"/>
                    <a:pt x="162592" y="194501"/>
                    <a:pt x="160115" y="194501"/>
                  </a:cubicBezTo>
                  <a:cubicBezTo>
                    <a:pt x="156020" y="194501"/>
                    <a:pt x="152305" y="196120"/>
                    <a:pt x="148876" y="198406"/>
                  </a:cubicBezTo>
                  <a:cubicBezTo>
                    <a:pt x="145447" y="196120"/>
                    <a:pt x="141732" y="194501"/>
                    <a:pt x="137636" y="194501"/>
                  </a:cubicBezTo>
                  <a:cubicBezTo>
                    <a:pt x="135160" y="194501"/>
                    <a:pt x="132588" y="194977"/>
                    <a:pt x="130207" y="195929"/>
                  </a:cubicBezTo>
                  <a:cubicBezTo>
                    <a:pt x="127064" y="197168"/>
                    <a:pt x="116396" y="201454"/>
                    <a:pt x="102965" y="208502"/>
                  </a:cubicBezTo>
                  <a:cubicBezTo>
                    <a:pt x="115348" y="180213"/>
                    <a:pt x="120396" y="152400"/>
                    <a:pt x="121253" y="146971"/>
                  </a:cubicBezTo>
                  <a:cubicBezTo>
                    <a:pt x="122682" y="138398"/>
                    <a:pt x="118586" y="129826"/>
                    <a:pt x="110966" y="125540"/>
                  </a:cubicBezTo>
                  <a:cubicBezTo>
                    <a:pt x="107823" y="123730"/>
                    <a:pt x="104299" y="122873"/>
                    <a:pt x="100870" y="122873"/>
                  </a:cubicBezTo>
                  <a:cubicBezTo>
                    <a:pt x="96012" y="122873"/>
                    <a:pt x="91154" y="124587"/>
                    <a:pt x="87344" y="127921"/>
                  </a:cubicBezTo>
                  <a:cubicBezTo>
                    <a:pt x="85820" y="129254"/>
                    <a:pt x="82010" y="132588"/>
                    <a:pt x="76962" y="137636"/>
                  </a:cubicBezTo>
                  <a:cubicBezTo>
                    <a:pt x="83058" y="111157"/>
                    <a:pt x="83820" y="87630"/>
                    <a:pt x="83915" y="82582"/>
                  </a:cubicBezTo>
                  <a:cubicBezTo>
                    <a:pt x="84106" y="73819"/>
                    <a:pt x="78772" y="66008"/>
                    <a:pt x="70580" y="62865"/>
                  </a:cubicBezTo>
                  <a:cubicBezTo>
                    <a:pt x="68199" y="61912"/>
                    <a:pt x="65723" y="61531"/>
                    <a:pt x="63246" y="61531"/>
                  </a:cubicBezTo>
                  <a:cubicBezTo>
                    <a:pt x="57341" y="61531"/>
                    <a:pt x="51530" y="64103"/>
                    <a:pt x="47530" y="68770"/>
                  </a:cubicBezTo>
                  <a:cubicBezTo>
                    <a:pt x="45815" y="70771"/>
                    <a:pt x="40672" y="76962"/>
                    <a:pt x="34195" y="85915"/>
                  </a:cubicBezTo>
                  <a:cubicBezTo>
                    <a:pt x="32480" y="51340"/>
                    <a:pt x="21527" y="19526"/>
                    <a:pt x="19431" y="13716"/>
                  </a:cubicBezTo>
                  <a:cubicBezTo>
                    <a:pt x="16478" y="5525"/>
                    <a:pt x="8668" y="0"/>
                    <a:pt x="0" y="0"/>
                  </a:cubicBezTo>
                  <a:lnTo>
                    <a:pt x="0" y="0"/>
                  </a:lnTo>
                  <a:lnTo>
                    <a:pt x="0" y="20669"/>
                  </a:lnTo>
                  <a:cubicBezTo>
                    <a:pt x="0" y="20669"/>
                    <a:pt x="31052" y="106870"/>
                    <a:pt x="0" y="143637"/>
                  </a:cubicBezTo>
                  <a:lnTo>
                    <a:pt x="0" y="197358"/>
                  </a:lnTo>
                  <a:cubicBezTo>
                    <a:pt x="2000" y="197263"/>
                    <a:pt x="3905" y="197644"/>
                    <a:pt x="5334" y="199073"/>
                  </a:cubicBezTo>
                  <a:cubicBezTo>
                    <a:pt x="6668" y="200311"/>
                    <a:pt x="7430" y="202120"/>
                    <a:pt x="7430" y="203930"/>
                  </a:cubicBezTo>
                  <a:cubicBezTo>
                    <a:pt x="7430" y="205740"/>
                    <a:pt x="6668" y="207550"/>
                    <a:pt x="5334" y="208788"/>
                  </a:cubicBezTo>
                  <a:cubicBezTo>
                    <a:pt x="4096" y="210122"/>
                    <a:pt x="2286" y="210883"/>
                    <a:pt x="476" y="210883"/>
                  </a:cubicBezTo>
                  <a:cubicBezTo>
                    <a:pt x="286" y="210883"/>
                    <a:pt x="190" y="210693"/>
                    <a:pt x="0" y="210693"/>
                  </a:cubicBezTo>
                  <a:lnTo>
                    <a:pt x="0" y="307753"/>
                  </a:lnTo>
                  <a:lnTo>
                    <a:pt x="0" y="316325"/>
                  </a:lnTo>
                  <a:lnTo>
                    <a:pt x="0" y="333756"/>
                  </a:lnTo>
                  <a:cubicBezTo>
                    <a:pt x="3619" y="334042"/>
                    <a:pt x="7239" y="334137"/>
                    <a:pt x="10763" y="334613"/>
                  </a:cubicBezTo>
                  <a:cubicBezTo>
                    <a:pt x="14478" y="335090"/>
                    <a:pt x="18288" y="335852"/>
                    <a:pt x="21336" y="337947"/>
                  </a:cubicBezTo>
                  <a:cubicBezTo>
                    <a:pt x="26003" y="341186"/>
                    <a:pt x="28004" y="347091"/>
                    <a:pt x="28766" y="352615"/>
                  </a:cubicBezTo>
                  <a:cubicBezTo>
                    <a:pt x="29909" y="360807"/>
                    <a:pt x="33052" y="365760"/>
                    <a:pt x="24670" y="369761"/>
                  </a:cubicBezTo>
                  <a:cubicBezTo>
                    <a:pt x="18479" y="372713"/>
                    <a:pt x="10859" y="369665"/>
                    <a:pt x="4572" y="373094"/>
                  </a:cubicBezTo>
                  <a:cubicBezTo>
                    <a:pt x="3143" y="373856"/>
                    <a:pt x="1619" y="374714"/>
                    <a:pt x="95" y="375380"/>
                  </a:cubicBezTo>
                  <a:lnTo>
                    <a:pt x="95" y="394335"/>
                  </a:lnTo>
                  <a:cubicBezTo>
                    <a:pt x="476" y="392906"/>
                    <a:pt x="1048" y="391478"/>
                    <a:pt x="1905" y="390144"/>
                  </a:cubicBezTo>
                  <a:cubicBezTo>
                    <a:pt x="5144" y="385191"/>
                    <a:pt x="11240" y="382810"/>
                    <a:pt x="17145" y="382524"/>
                  </a:cubicBezTo>
                  <a:cubicBezTo>
                    <a:pt x="22574" y="382238"/>
                    <a:pt x="28194" y="383477"/>
                    <a:pt x="32290" y="387001"/>
                  </a:cubicBezTo>
                  <a:cubicBezTo>
                    <a:pt x="37052" y="391001"/>
                    <a:pt x="39338" y="397193"/>
                    <a:pt x="40862" y="403193"/>
                  </a:cubicBezTo>
                  <a:cubicBezTo>
                    <a:pt x="42291" y="409003"/>
                    <a:pt x="43148" y="414814"/>
                    <a:pt x="43529" y="420815"/>
                  </a:cubicBezTo>
                  <a:cubicBezTo>
                    <a:pt x="43625" y="422434"/>
                    <a:pt x="43625" y="424244"/>
                    <a:pt x="42672" y="425577"/>
                  </a:cubicBezTo>
                  <a:cubicBezTo>
                    <a:pt x="41339" y="427387"/>
                    <a:pt x="38672" y="427673"/>
                    <a:pt x="36386" y="427673"/>
                  </a:cubicBezTo>
                  <a:cubicBezTo>
                    <a:pt x="30480" y="427863"/>
                    <a:pt x="15812" y="431006"/>
                    <a:pt x="10763" y="428149"/>
                  </a:cubicBezTo>
                  <a:cubicBezTo>
                    <a:pt x="9620" y="427482"/>
                    <a:pt x="8477" y="425958"/>
                    <a:pt x="7334" y="423862"/>
                  </a:cubicBezTo>
                  <a:cubicBezTo>
                    <a:pt x="4953" y="419386"/>
                    <a:pt x="2762" y="412814"/>
                    <a:pt x="1619" y="410147"/>
                  </a:cubicBezTo>
                  <a:cubicBezTo>
                    <a:pt x="952" y="408527"/>
                    <a:pt x="381" y="406718"/>
                    <a:pt x="0" y="405003"/>
                  </a:cubicBezTo>
                  <a:lnTo>
                    <a:pt x="0" y="447580"/>
                  </a:lnTo>
                  <a:cubicBezTo>
                    <a:pt x="2191" y="450818"/>
                    <a:pt x="3810" y="454819"/>
                    <a:pt x="4572" y="457486"/>
                  </a:cubicBezTo>
                  <a:cubicBezTo>
                    <a:pt x="7334" y="466725"/>
                    <a:pt x="11240" y="475583"/>
                    <a:pt x="14764" y="484441"/>
                  </a:cubicBezTo>
                  <a:lnTo>
                    <a:pt x="16478" y="496253"/>
                  </a:lnTo>
                  <a:cubicBezTo>
                    <a:pt x="16478" y="496253"/>
                    <a:pt x="59722" y="496253"/>
                    <a:pt x="59341" y="495681"/>
                  </a:cubicBezTo>
                  <a:cubicBezTo>
                    <a:pt x="59912" y="495872"/>
                    <a:pt x="60293" y="496062"/>
                    <a:pt x="60770" y="496253"/>
                  </a:cubicBezTo>
                  <a:cubicBezTo>
                    <a:pt x="86201" y="496253"/>
                    <a:pt x="111728" y="496253"/>
                    <a:pt x="137160" y="496253"/>
                  </a:cubicBezTo>
                  <a:cubicBezTo>
                    <a:pt x="152114" y="496253"/>
                    <a:pt x="171831" y="503873"/>
                    <a:pt x="184213" y="503301"/>
                  </a:cubicBezTo>
                  <a:cubicBezTo>
                    <a:pt x="203740" y="502444"/>
                    <a:pt x="204978" y="481298"/>
                    <a:pt x="222123" y="477965"/>
                  </a:cubicBezTo>
                  <a:cubicBezTo>
                    <a:pt x="231648" y="476155"/>
                    <a:pt x="239840" y="484251"/>
                    <a:pt x="247364" y="490442"/>
                  </a:cubicBezTo>
                  <a:cubicBezTo>
                    <a:pt x="267653" y="507016"/>
                    <a:pt x="304991" y="497491"/>
                    <a:pt x="328708" y="496348"/>
                  </a:cubicBezTo>
                  <a:cubicBezTo>
                    <a:pt x="360617" y="494824"/>
                    <a:pt x="388620" y="487490"/>
                    <a:pt x="417957" y="498919"/>
                  </a:cubicBezTo>
                  <a:cubicBezTo>
                    <a:pt x="431578" y="504253"/>
                    <a:pt x="454628" y="496919"/>
                    <a:pt x="468630" y="495967"/>
                  </a:cubicBezTo>
                  <a:cubicBezTo>
                    <a:pt x="483584" y="495014"/>
                    <a:pt x="512636" y="505015"/>
                    <a:pt x="522827" y="491871"/>
                  </a:cubicBezTo>
                  <a:cubicBezTo>
                    <a:pt x="528161" y="485013"/>
                    <a:pt x="530543" y="473773"/>
                    <a:pt x="539115" y="472821"/>
                  </a:cubicBezTo>
                  <a:cubicBezTo>
                    <a:pt x="544640" y="472249"/>
                    <a:pt x="549402" y="476631"/>
                    <a:pt x="552260" y="481394"/>
                  </a:cubicBezTo>
                  <a:cubicBezTo>
                    <a:pt x="555117" y="486156"/>
                    <a:pt x="557022" y="491585"/>
                    <a:pt x="560927" y="495395"/>
                  </a:cubicBezTo>
                  <a:cubicBezTo>
                    <a:pt x="564166" y="498539"/>
                    <a:pt x="595122" y="496729"/>
                    <a:pt x="595122" y="496253"/>
                  </a:cubicBezTo>
                  <a:cubicBezTo>
                    <a:pt x="595122" y="496729"/>
                    <a:pt x="626078" y="498539"/>
                    <a:pt x="629317" y="495395"/>
                  </a:cubicBezTo>
                  <a:cubicBezTo>
                    <a:pt x="633222" y="491490"/>
                    <a:pt x="635127" y="486061"/>
                    <a:pt x="637984" y="481394"/>
                  </a:cubicBezTo>
                  <a:cubicBezTo>
                    <a:pt x="640842" y="476631"/>
                    <a:pt x="645605" y="472249"/>
                    <a:pt x="651129" y="472821"/>
                  </a:cubicBezTo>
                  <a:cubicBezTo>
                    <a:pt x="659797" y="473773"/>
                    <a:pt x="662083" y="485013"/>
                    <a:pt x="667417" y="491871"/>
                  </a:cubicBezTo>
                  <a:cubicBezTo>
                    <a:pt x="677704" y="505015"/>
                    <a:pt x="706755" y="495014"/>
                    <a:pt x="721614" y="495967"/>
                  </a:cubicBezTo>
                  <a:cubicBezTo>
                    <a:pt x="735616" y="496919"/>
                    <a:pt x="758666" y="504253"/>
                    <a:pt x="772287" y="498919"/>
                  </a:cubicBezTo>
                  <a:cubicBezTo>
                    <a:pt x="801624" y="487490"/>
                    <a:pt x="829628" y="494824"/>
                    <a:pt x="861536" y="496348"/>
                  </a:cubicBezTo>
                  <a:cubicBezTo>
                    <a:pt x="885254" y="497491"/>
                    <a:pt x="922592" y="507016"/>
                    <a:pt x="942880" y="490442"/>
                  </a:cubicBezTo>
                  <a:cubicBezTo>
                    <a:pt x="950405" y="484251"/>
                    <a:pt x="958596" y="476155"/>
                    <a:pt x="968121" y="477965"/>
                  </a:cubicBezTo>
                  <a:cubicBezTo>
                    <a:pt x="985266" y="481298"/>
                    <a:pt x="986504" y="502444"/>
                    <a:pt x="1006031" y="503301"/>
                  </a:cubicBezTo>
                  <a:cubicBezTo>
                    <a:pt x="1018413" y="503873"/>
                    <a:pt x="1038130" y="496157"/>
                    <a:pt x="1053084" y="496253"/>
                  </a:cubicBezTo>
                  <a:cubicBezTo>
                    <a:pt x="1078516" y="496253"/>
                    <a:pt x="1104043" y="496253"/>
                    <a:pt x="1129475" y="496253"/>
                  </a:cubicBezTo>
                  <a:cubicBezTo>
                    <a:pt x="1130046" y="496062"/>
                    <a:pt x="1130427" y="495872"/>
                    <a:pt x="1130903" y="495681"/>
                  </a:cubicBezTo>
                  <a:cubicBezTo>
                    <a:pt x="1130522" y="496253"/>
                    <a:pt x="1173766" y="496253"/>
                    <a:pt x="1173766" y="496253"/>
                  </a:cubicBezTo>
                  <a:lnTo>
                    <a:pt x="1175480" y="484441"/>
                  </a:lnTo>
                  <a:cubicBezTo>
                    <a:pt x="1179005" y="475583"/>
                    <a:pt x="1182910" y="466820"/>
                    <a:pt x="1185672" y="457486"/>
                  </a:cubicBezTo>
                  <a:cubicBezTo>
                    <a:pt x="1186434" y="454819"/>
                    <a:pt x="1188053" y="450818"/>
                    <a:pt x="1190244" y="447580"/>
                  </a:cubicBezTo>
                  <a:cubicBezTo>
                    <a:pt x="1192435" y="450818"/>
                    <a:pt x="1194054" y="454819"/>
                    <a:pt x="1194816" y="457486"/>
                  </a:cubicBezTo>
                  <a:cubicBezTo>
                    <a:pt x="1197578" y="466725"/>
                    <a:pt x="1201484" y="475583"/>
                    <a:pt x="1205008" y="484441"/>
                  </a:cubicBezTo>
                  <a:lnTo>
                    <a:pt x="1206722" y="496253"/>
                  </a:lnTo>
                  <a:cubicBezTo>
                    <a:pt x="1206722" y="496253"/>
                    <a:pt x="1249966" y="496253"/>
                    <a:pt x="1249585" y="495681"/>
                  </a:cubicBezTo>
                  <a:cubicBezTo>
                    <a:pt x="1250156" y="495872"/>
                    <a:pt x="1250537" y="496062"/>
                    <a:pt x="1251014" y="496253"/>
                  </a:cubicBezTo>
                  <a:cubicBezTo>
                    <a:pt x="1276445" y="496253"/>
                    <a:pt x="1301972" y="496253"/>
                    <a:pt x="1327404" y="496253"/>
                  </a:cubicBezTo>
                  <a:cubicBezTo>
                    <a:pt x="1342358" y="496253"/>
                    <a:pt x="1362075" y="503873"/>
                    <a:pt x="1374458" y="503301"/>
                  </a:cubicBezTo>
                  <a:cubicBezTo>
                    <a:pt x="1393984" y="502444"/>
                    <a:pt x="1395222" y="481298"/>
                    <a:pt x="1412367" y="477965"/>
                  </a:cubicBezTo>
                  <a:cubicBezTo>
                    <a:pt x="1421892" y="476155"/>
                    <a:pt x="1430083" y="484251"/>
                    <a:pt x="1437608" y="490442"/>
                  </a:cubicBezTo>
                  <a:cubicBezTo>
                    <a:pt x="1457897" y="507016"/>
                    <a:pt x="1495235" y="497491"/>
                    <a:pt x="1518952" y="496348"/>
                  </a:cubicBezTo>
                  <a:cubicBezTo>
                    <a:pt x="1550861" y="494824"/>
                    <a:pt x="1578864" y="487490"/>
                    <a:pt x="1608201" y="498919"/>
                  </a:cubicBezTo>
                  <a:cubicBezTo>
                    <a:pt x="1621822" y="504253"/>
                    <a:pt x="1644872" y="496919"/>
                    <a:pt x="1658874" y="495967"/>
                  </a:cubicBezTo>
                  <a:cubicBezTo>
                    <a:pt x="1673828" y="495014"/>
                    <a:pt x="1702880" y="505015"/>
                    <a:pt x="1713071" y="491871"/>
                  </a:cubicBezTo>
                  <a:cubicBezTo>
                    <a:pt x="1718405" y="485013"/>
                    <a:pt x="1720787" y="473773"/>
                    <a:pt x="1729359" y="472821"/>
                  </a:cubicBezTo>
                  <a:cubicBezTo>
                    <a:pt x="1734883" y="472249"/>
                    <a:pt x="1739646" y="476631"/>
                    <a:pt x="1742504" y="481394"/>
                  </a:cubicBezTo>
                  <a:cubicBezTo>
                    <a:pt x="1745361" y="486156"/>
                    <a:pt x="1747266" y="491585"/>
                    <a:pt x="1751171" y="495395"/>
                  </a:cubicBezTo>
                  <a:cubicBezTo>
                    <a:pt x="1754410" y="498539"/>
                    <a:pt x="1785366" y="496729"/>
                    <a:pt x="1785366" y="496253"/>
                  </a:cubicBezTo>
                  <a:cubicBezTo>
                    <a:pt x="1785366" y="496729"/>
                    <a:pt x="1816322" y="498539"/>
                    <a:pt x="1819561" y="495395"/>
                  </a:cubicBezTo>
                  <a:cubicBezTo>
                    <a:pt x="1823466" y="491490"/>
                    <a:pt x="1825371" y="486061"/>
                    <a:pt x="1828229" y="481394"/>
                  </a:cubicBezTo>
                  <a:cubicBezTo>
                    <a:pt x="1831086" y="476631"/>
                    <a:pt x="1835849" y="472249"/>
                    <a:pt x="1841373" y="472821"/>
                  </a:cubicBezTo>
                  <a:cubicBezTo>
                    <a:pt x="1850041" y="473773"/>
                    <a:pt x="1852327" y="485013"/>
                    <a:pt x="1857661" y="491871"/>
                  </a:cubicBezTo>
                  <a:cubicBezTo>
                    <a:pt x="1867948" y="505015"/>
                    <a:pt x="1896999" y="495014"/>
                    <a:pt x="1911858" y="495967"/>
                  </a:cubicBezTo>
                  <a:cubicBezTo>
                    <a:pt x="1925860" y="496919"/>
                    <a:pt x="1948910" y="504253"/>
                    <a:pt x="1962531" y="498919"/>
                  </a:cubicBezTo>
                  <a:cubicBezTo>
                    <a:pt x="1991868" y="487490"/>
                    <a:pt x="2019872" y="494824"/>
                    <a:pt x="2051780" y="496348"/>
                  </a:cubicBezTo>
                  <a:cubicBezTo>
                    <a:pt x="2075498" y="497491"/>
                    <a:pt x="2112836" y="507016"/>
                    <a:pt x="2133124" y="490442"/>
                  </a:cubicBezTo>
                  <a:cubicBezTo>
                    <a:pt x="2140649" y="484251"/>
                    <a:pt x="2148840" y="476155"/>
                    <a:pt x="2158365" y="477965"/>
                  </a:cubicBezTo>
                  <a:cubicBezTo>
                    <a:pt x="2175510" y="481298"/>
                    <a:pt x="2176748" y="502444"/>
                    <a:pt x="2196275" y="503301"/>
                  </a:cubicBezTo>
                  <a:cubicBezTo>
                    <a:pt x="2208657" y="503873"/>
                    <a:pt x="2228374" y="496157"/>
                    <a:pt x="2243328" y="496253"/>
                  </a:cubicBezTo>
                  <a:cubicBezTo>
                    <a:pt x="2268760" y="496253"/>
                    <a:pt x="2294287" y="496253"/>
                    <a:pt x="2319719" y="496253"/>
                  </a:cubicBezTo>
                  <a:cubicBezTo>
                    <a:pt x="2320290" y="496062"/>
                    <a:pt x="2320671" y="495872"/>
                    <a:pt x="2321147" y="495681"/>
                  </a:cubicBezTo>
                  <a:cubicBezTo>
                    <a:pt x="2320766" y="496253"/>
                    <a:pt x="2364010" y="496253"/>
                    <a:pt x="2364010" y="496253"/>
                  </a:cubicBezTo>
                  <a:lnTo>
                    <a:pt x="2365724" y="484441"/>
                  </a:lnTo>
                  <a:cubicBezTo>
                    <a:pt x="2369249" y="475583"/>
                    <a:pt x="2373154" y="466820"/>
                    <a:pt x="2375916" y="457486"/>
                  </a:cubicBezTo>
                  <a:cubicBezTo>
                    <a:pt x="2376678" y="454819"/>
                    <a:pt x="2378297" y="450818"/>
                    <a:pt x="2380488" y="447580"/>
                  </a:cubicBezTo>
                  <a:cubicBezTo>
                    <a:pt x="2382679" y="450818"/>
                    <a:pt x="2384298" y="454819"/>
                    <a:pt x="2385060" y="457486"/>
                  </a:cubicBezTo>
                  <a:cubicBezTo>
                    <a:pt x="2387822" y="466725"/>
                    <a:pt x="2391728" y="475583"/>
                    <a:pt x="2395252" y="484441"/>
                  </a:cubicBezTo>
                  <a:lnTo>
                    <a:pt x="2396966" y="496253"/>
                  </a:lnTo>
                  <a:cubicBezTo>
                    <a:pt x="2396966" y="496253"/>
                    <a:pt x="2440210" y="496253"/>
                    <a:pt x="2439829" y="495681"/>
                  </a:cubicBezTo>
                  <a:cubicBezTo>
                    <a:pt x="2440400" y="495872"/>
                    <a:pt x="2440781" y="496062"/>
                    <a:pt x="2441258" y="496253"/>
                  </a:cubicBezTo>
                  <a:cubicBezTo>
                    <a:pt x="2466689" y="496253"/>
                    <a:pt x="2492216" y="496253"/>
                    <a:pt x="2517648" y="496253"/>
                  </a:cubicBezTo>
                  <a:cubicBezTo>
                    <a:pt x="2532602" y="496253"/>
                    <a:pt x="2552319" y="503873"/>
                    <a:pt x="2564702" y="503301"/>
                  </a:cubicBezTo>
                  <a:cubicBezTo>
                    <a:pt x="2584228" y="502444"/>
                    <a:pt x="2585466" y="481298"/>
                    <a:pt x="2602611" y="477965"/>
                  </a:cubicBezTo>
                  <a:cubicBezTo>
                    <a:pt x="2612136" y="476155"/>
                    <a:pt x="2620328" y="484251"/>
                    <a:pt x="2627852" y="490442"/>
                  </a:cubicBezTo>
                  <a:cubicBezTo>
                    <a:pt x="2648141" y="507016"/>
                    <a:pt x="2685479" y="497491"/>
                    <a:pt x="2709196" y="496348"/>
                  </a:cubicBezTo>
                  <a:cubicBezTo>
                    <a:pt x="2741105" y="494824"/>
                    <a:pt x="2769108" y="487490"/>
                    <a:pt x="2798445" y="498919"/>
                  </a:cubicBezTo>
                  <a:cubicBezTo>
                    <a:pt x="2812066" y="504253"/>
                    <a:pt x="2835116" y="496919"/>
                    <a:pt x="2849118" y="495967"/>
                  </a:cubicBezTo>
                  <a:cubicBezTo>
                    <a:pt x="2864072" y="495014"/>
                    <a:pt x="2893124" y="505015"/>
                    <a:pt x="2903315" y="491871"/>
                  </a:cubicBezTo>
                  <a:cubicBezTo>
                    <a:pt x="2908649" y="485013"/>
                    <a:pt x="2911031" y="473773"/>
                    <a:pt x="2919603" y="472821"/>
                  </a:cubicBezTo>
                  <a:cubicBezTo>
                    <a:pt x="2925128" y="472249"/>
                    <a:pt x="2929890" y="476631"/>
                    <a:pt x="2932748" y="481394"/>
                  </a:cubicBezTo>
                  <a:cubicBezTo>
                    <a:pt x="2935605" y="486156"/>
                    <a:pt x="2937510" y="491585"/>
                    <a:pt x="2941415" y="495395"/>
                  </a:cubicBezTo>
                  <a:cubicBezTo>
                    <a:pt x="2944654" y="498539"/>
                    <a:pt x="2975610" y="496729"/>
                    <a:pt x="2975610" y="496253"/>
                  </a:cubicBezTo>
                  <a:cubicBezTo>
                    <a:pt x="2975610" y="496729"/>
                    <a:pt x="3006566" y="498539"/>
                    <a:pt x="3009805" y="495395"/>
                  </a:cubicBezTo>
                  <a:cubicBezTo>
                    <a:pt x="3013805" y="491490"/>
                    <a:pt x="3015615" y="486061"/>
                    <a:pt x="3018473" y="481394"/>
                  </a:cubicBezTo>
                  <a:cubicBezTo>
                    <a:pt x="3021330" y="476631"/>
                    <a:pt x="3026093" y="472249"/>
                    <a:pt x="3031617" y="472821"/>
                  </a:cubicBezTo>
                  <a:cubicBezTo>
                    <a:pt x="3040285" y="473773"/>
                    <a:pt x="3042571" y="485013"/>
                    <a:pt x="3047905" y="491871"/>
                  </a:cubicBezTo>
                  <a:cubicBezTo>
                    <a:pt x="3058192" y="505015"/>
                    <a:pt x="3087243" y="495014"/>
                    <a:pt x="3102102" y="495967"/>
                  </a:cubicBezTo>
                  <a:cubicBezTo>
                    <a:pt x="3116104" y="496919"/>
                    <a:pt x="3139154" y="504253"/>
                    <a:pt x="3152775" y="498919"/>
                  </a:cubicBezTo>
                  <a:cubicBezTo>
                    <a:pt x="3182112" y="487490"/>
                    <a:pt x="3210116" y="494824"/>
                    <a:pt x="3242024" y="496348"/>
                  </a:cubicBezTo>
                  <a:cubicBezTo>
                    <a:pt x="3265742" y="497491"/>
                    <a:pt x="3303080" y="507016"/>
                    <a:pt x="3323368" y="490442"/>
                  </a:cubicBezTo>
                  <a:cubicBezTo>
                    <a:pt x="3330893" y="484251"/>
                    <a:pt x="3339084" y="476155"/>
                    <a:pt x="3348609" y="477965"/>
                  </a:cubicBezTo>
                  <a:cubicBezTo>
                    <a:pt x="3365754" y="481298"/>
                    <a:pt x="3366992" y="502444"/>
                    <a:pt x="3386518" y="503301"/>
                  </a:cubicBezTo>
                  <a:cubicBezTo>
                    <a:pt x="3398901" y="503873"/>
                    <a:pt x="3418618" y="496157"/>
                    <a:pt x="3433572" y="496253"/>
                  </a:cubicBezTo>
                  <a:cubicBezTo>
                    <a:pt x="3459004" y="496253"/>
                    <a:pt x="3484531" y="496253"/>
                    <a:pt x="3509963" y="496253"/>
                  </a:cubicBezTo>
                  <a:cubicBezTo>
                    <a:pt x="3510534" y="496062"/>
                    <a:pt x="3510915" y="495872"/>
                    <a:pt x="3511391" y="495681"/>
                  </a:cubicBezTo>
                  <a:cubicBezTo>
                    <a:pt x="3511010" y="496253"/>
                    <a:pt x="3554254" y="496253"/>
                    <a:pt x="3554254" y="496253"/>
                  </a:cubicBezTo>
                  <a:lnTo>
                    <a:pt x="3555968" y="484441"/>
                  </a:lnTo>
                  <a:cubicBezTo>
                    <a:pt x="3559493" y="475583"/>
                    <a:pt x="3563398" y="466820"/>
                    <a:pt x="3566160" y="457486"/>
                  </a:cubicBezTo>
                  <a:cubicBezTo>
                    <a:pt x="3566922" y="454819"/>
                    <a:pt x="3568541" y="450818"/>
                    <a:pt x="3570732" y="447580"/>
                  </a:cubicBezTo>
                  <a:cubicBezTo>
                    <a:pt x="3572923" y="450818"/>
                    <a:pt x="3574542" y="454819"/>
                    <a:pt x="3575304" y="457486"/>
                  </a:cubicBezTo>
                  <a:cubicBezTo>
                    <a:pt x="3578066" y="466725"/>
                    <a:pt x="3581972" y="475583"/>
                    <a:pt x="3585496" y="484441"/>
                  </a:cubicBezTo>
                  <a:lnTo>
                    <a:pt x="3587210" y="496253"/>
                  </a:lnTo>
                  <a:cubicBezTo>
                    <a:pt x="3587210" y="496253"/>
                    <a:pt x="3630454" y="496253"/>
                    <a:pt x="3630073" y="495681"/>
                  </a:cubicBezTo>
                  <a:cubicBezTo>
                    <a:pt x="3630644" y="495872"/>
                    <a:pt x="3631025" y="496062"/>
                    <a:pt x="3631502" y="496253"/>
                  </a:cubicBezTo>
                  <a:cubicBezTo>
                    <a:pt x="3656933" y="496253"/>
                    <a:pt x="3682460" y="496253"/>
                    <a:pt x="3707892" y="496253"/>
                  </a:cubicBezTo>
                  <a:cubicBezTo>
                    <a:pt x="3722847" y="496253"/>
                    <a:pt x="3742563" y="503873"/>
                    <a:pt x="3754946" y="503301"/>
                  </a:cubicBezTo>
                  <a:cubicBezTo>
                    <a:pt x="3774472" y="502444"/>
                    <a:pt x="3775710" y="481298"/>
                    <a:pt x="3792855" y="477965"/>
                  </a:cubicBezTo>
                  <a:cubicBezTo>
                    <a:pt x="3802380" y="476155"/>
                    <a:pt x="3810572" y="484251"/>
                    <a:pt x="3818097" y="490442"/>
                  </a:cubicBezTo>
                  <a:cubicBezTo>
                    <a:pt x="3838385" y="507016"/>
                    <a:pt x="3875723" y="497491"/>
                    <a:pt x="3899440" y="496348"/>
                  </a:cubicBezTo>
                  <a:cubicBezTo>
                    <a:pt x="3931349" y="494824"/>
                    <a:pt x="3959352" y="487490"/>
                    <a:pt x="3988689" y="498919"/>
                  </a:cubicBezTo>
                  <a:cubicBezTo>
                    <a:pt x="4002310" y="504253"/>
                    <a:pt x="4025360" y="496919"/>
                    <a:pt x="4039362" y="495967"/>
                  </a:cubicBezTo>
                  <a:cubicBezTo>
                    <a:pt x="4054316" y="495014"/>
                    <a:pt x="4083368" y="505015"/>
                    <a:pt x="4093559" y="491871"/>
                  </a:cubicBezTo>
                  <a:cubicBezTo>
                    <a:pt x="4098893" y="485013"/>
                    <a:pt x="4101275" y="473773"/>
                    <a:pt x="4109847" y="472821"/>
                  </a:cubicBezTo>
                  <a:cubicBezTo>
                    <a:pt x="4115372" y="472249"/>
                    <a:pt x="4120134" y="476631"/>
                    <a:pt x="4122992" y="481394"/>
                  </a:cubicBezTo>
                  <a:cubicBezTo>
                    <a:pt x="4125849" y="486156"/>
                    <a:pt x="4127754" y="491585"/>
                    <a:pt x="4131659" y="495395"/>
                  </a:cubicBezTo>
                  <a:cubicBezTo>
                    <a:pt x="4134898" y="498539"/>
                    <a:pt x="4165854" y="496729"/>
                    <a:pt x="4165854" y="496253"/>
                  </a:cubicBezTo>
                  <a:cubicBezTo>
                    <a:pt x="4165854" y="496729"/>
                    <a:pt x="4196810" y="498539"/>
                    <a:pt x="4200049" y="495395"/>
                  </a:cubicBezTo>
                  <a:cubicBezTo>
                    <a:pt x="4204050" y="491490"/>
                    <a:pt x="4205859" y="486061"/>
                    <a:pt x="4208717" y="481394"/>
                  </a:cubicBezTo>
                  <a:cubicBezTo>
                    <a:pt x="4211574" y="476631"/>
                    <a:pt x="4216337" y="472249"/>
                    <a:pt x="4221861" y="472821"/>
                  </a:cubicBezTo>
                  <a:cubicBezTo>
                    <a:pt x="4230529" y="473773"/>
                    <a:pt x="4232815" y="485013"/>
                    <a:pt x="4238149" y="491871"/>
                  </a:cubicBezTo>
                  <a:cubicBezTo>
                    <a:pt x="4248436" y="505015"/>
                    <a:pt x="4277487" y="495014"/>
                    <a:pt x="4292346" y="495967"/>
                  </a:cubicBezTo>
                  <a:cubicBezTo>
                    <a:pt x="4306348" y="496919"/>
                    <a:pt x="4329399" y="504253"/>
                    <a:pt x="4343019" y="498919"/>
                  </a:cubicBezTo>
                  <a:cubicBezTo>
                    <a:pt x="4372356" y="487490"/>
                    <a:pt x="4400360" y="494824"/>
                    <a:pt x="4432268" y="496348"/>
                  </a:cubicBezTo>
                  <a:cubicBezTo>
                    <a:pt x="4455986" y="497491"/>
                    <a:pt x="4493324" y="507016"/>
                    <a:pt x="4513612" y="490442"/>
                  </a:cubicBezTo>
                  <a:cubicBezTo>
                    <a:pt x="4521137" y="484251"/>
                    <a:pt x="4529328" y="476155"/>
                    <a:pt x="4538853" y="477965"/>
                  </a:cubicBezTo>
                  <a:cubicBezTo>
                    <a:pt x="4555998" y="481298"/>
                    <a:pt x="4557236" y="502444"/>
                    <a:pt x="4576763" y="503301"/>
                  </a:cubicBezTo>
                  <a:cubicBezTo>
                    <a:pt x="4589145" y="503873"/>
                    <a:pt x="4608862" y="496157"/>
                    <a:pt x="4623816" y="496253"/>
                  </a:cubicBezTo>
                  <a:cubicBezTo>
                    <a:pt x="4649248" y="496253"/>
                    <a:pt x="4674775" y="496253"/>
                    <a:pt x="4700207" y="496253"/>
                  </a:cubicBezTo>
                  <a:cubicBezTo>
                    <a:pt x="4700778" y="496062"/>
                    <a:pt x="4701159" y="495872"/>
                    <a:pt x="4701635" y="495681"/>
                  </a:cubicBezTo>
                  <a:cubicBezTo>
                    <a:pt x="4701254" y="496253"/>
                    <a:pt x="4744498" y="496253"/>
                    <a:pt x="4744498" y="496253"/>
                  </a:cubicBezTo>
                  <a:lnTo>
                    <a:pt x="4746212" y="484441"/>
                  </a:lnTo>
                  <a:cubicBezTo>
                    <a:pt x="4749737" y="475583"/>
                    <a:pt x="4753642" y="466820"/>
                    <a:pt x="4756404" y="457486"/>
                  </a:cubicBezTo>
                  <a:cubicBezTo>
                    <a:pt x="4757166" y="454819"/>
                    <a:pt x="4758785" y="450818"/>
                    <a:pt x="4760976" y="447580"/>
                  </a:cubicBezTo>
                  <a:lnTo>
                    <a:pt x="4760976" y="405003"/>
                  </a:lnTo>
                  <a:cubicBezTo>
                    <a:pt x="4760595" y="406813"/>
                    <a:pt x="4760024" y="408527"/>
                    <a:pt x="4759357" y="410147"/>
                  </a:cubicBezTo>
                  <a:cubicBezTo>
                    <a:pt x="4758214" y="412814"/>
                    <a:pt x="4756118" y="419386"/>
                    <a:pt x="4753642" y="423862"/>
                  </a:cubicBezTo>
                  <a:cubicBezTo>
                    <a:pt x="4752499" y="425863"/>
                    <a:pt x="4751356" y="427482"/>
                    <a:pt x="4750213" y="428149"/>
                  </a:cubicBezTo>
                  <a:cubicBezTo>
                    <a:pt x="4745069" y="430911"/>
                    <a:pt x="4730496" y="427768"/>
                    <a:pt x="4724591" y="427673"/>
                  </a:cubicBezTo>
                  <a:cubicBezTo>
                    <a:pt x="4722305" y="427577"/>
                    <a:pt x="4719638" y="427387"/>
                    <a:pt x="4718304" y="425577"/>
                  </a:cubicBezTo>
                  <a:cubicBezTo>
                    <a:pt x="4717352" y="424244"/>
                    <a:pt x="4717352" y="422434"/>
                    <a:pt x="4717447" y="420815"/>
                  </a:cubicBezTo>
                  <a:cubicBezTo>
                    <a:pt x="4717828" y="414909"/>
                    <a:pt x="4718685" y="409003"/>
                    <a:pt x="4720114" y="403193"/>
                  </a:cubicBezTo>
                  <a:cubicBezTo>
                    <a:pt x="4721638" y="397193"/>
                    <a:pt x="4723924" y="390906"/>
                    <a:pt x="4728686" y="387001"/>
                  </a:cubicBezTo>
                  <a:cubicBezTo>
                    <a:pt x="4732877" y="383572"/>
                    <a:pt x="4738497" y="382238"/>
                    <a:pt x="4743831" y="382524"/>
                  </a:cubicBezTo>
                  <a:cubicBezTo>
                    <a:pt x="4749737" y="382810"/>
                    <a:pt x="4755833" y="385286"/>
                    <a:pt x="4759071" y="390144"/>
                  </a:cubicBezTo>
                  <a:cubicBezTo>
                    <a:pt x="4759928" y="391478"/>
                    <a:pt x="4760500" y="392906"/>
                    <a:pt x="4760881" y="394335"/>
                  </a:cubicBezTo>
                  <a:lnTo>
                    <a:pt x="4760881" y="375380"/>
                  </a:lnTo>
                  <a:cubicBezTo>
                    <a:pt x="4759357" y="374714"/>
                    <a:pt x="4757833" y="373856"/>
                    <a:pt x="4756404" y="373094"/>
                  </a:cubicBezTo>
                  <a:cubicBezTo>
                    <a:pt x="4750118" y="369665"/>
                    <a:pt x="4742402" y="372713"/>
                    <a:pt x="4736307" y="369761"/>
                  </a:cubicBezTo>
                  <a:cubicBezTo>
                    <a:pt x="4727925" y="365760"/>
                    <a:pt x="4731068" y="360807"/>
                    <a:pt x="4732211" y="352615"/>
                  </a:cubicBezTo>
                  <a:cubicBezTo>
                    <a:pt x="4732973" y="346996"/>
                    <a:pt x="4734973" y="341090"/>
                    <a:pt x="4739640" y="337947"/>
                  </a:cubicBezTo>
                  <a:cubicBezTo>
                    <a:pt x="4742688" y="335852"/>
                    <a:pt x="4746498" y="335185"/>
                    <a:pt x="4750213" y="334613"/>
                  </a:cubicBezTo>
                  <a:cubicBezTo>
                    <a:pt x="4753737" y="334137"/>
                    <a:pt x="4757357" y="334042"/>
                    <a:pt x="4760976" y="333756"/>
                  </a:cubicBezTo>
                  <a:lnTo>
                    <a:pt x="4760976" y="316325"/>
                  </a:lnTo>
                  <a:lnTo>
                    <a:pt x="4760976" y="307753"/>
                  </a:lnTo>
                  <a:lnTo>
                    <a:pt x="4760976" y="210693"/>
                  </a:lnTo>
                  <a:cubicBezTo>
                    <a:pt x="4760786" y="210693"/>
                    <a:pt x="4760691" y="210883"/>
                    <a:pt x="4760500" y="210883"/>
                  </a:cubicBezTo>
                  <a:cubicBezTo>
                    <a:pt x="4758690" y="210883"/>
                    <a:pt x="4756881" y="210122"/>
                    <a:pt x="4755642" y="208788"/>
                  </a:cubicBezTo>
                  <a:cubicBezTo>
                    <a:pt x="4754309" y="207550"/>
                    <a:pt x="4753547" y="205740"/>
                    <a:pt x="4753547" y="203930"/>
                  </a:cubicBezTo>
                  <a:cubicBezTo>
                    <a:pt x="4753547" y="202025"/>
                    <a:pt x="4754309" y="200311"/>
                    <a:pt x="4755642" y="199073"/>
                  </a:cubicBezTo>
                  <a:cubicBezTo>
                    <a:pt x="4757071" y="197644"/>
                    <a:pt x="4758976" y="197168"/>
                    <a:pt x="4760976" y="197358"/>
                  </a:cubicBezTo>
                  <a:lnTo>
                    <a:pt x="4760976" y="143637"/>
                  </a:lnTo>
                  <a:cubicBezTo>
                    <a:pt x="4729925" y="106870"/>
                    <a:pt x="4760976" y="20669"/>
                    <a:pt x="4760976" y="20669"/>
                  </a:cubicBezTo>
                  <a:lnTo>
                    <a:pt x="4760976" y="0"/>
                  </a:lnTo>
                  <a:close/>
                  <a:moveTo>
                    <a:pt x="4719257" y="295656"/>
                  </a:moveTo>
                  <a:cubicBezTo>
                    <a:pt x="4671156" y="294989"/>
                    <a:pt x="4626388" y="215074"/>
                    <a:pt x="4626388" y="215074"/>
                  </a:cubicBezTo>
                  <a:cubicBezTo>
                    <a:pt x="4626388" y="215074"/>
                    <a:pt x="4711827" y="248126"/>
                    <a:pt x="4719257" y="295656"/>
                  </a:cubicBezTo>
                  <a:close/>
                  <a:moveTo>
                    <a:pt x="4604004" y="215170"/>
                  </a:moveTo>
                  <a:cubicBezTo>
                    <a:pt x="4604004" y="215170"/>
                    <a:pt x="4559237" y="295085"/>
                    <a:pt x="4511135" y="295751"/>
                  </a:cubicBezTo>
                  <a:cubicBezTo>
                    <a:pt x="4518565" y="248126"/>
                    <a:pt x="4604004" y="215170"/>
                    <a:pt x="4604004" y="215170"/>
                  </a:cubicBezTo>
                  <a:close/>
                  <a:moveTo>
                    <a:pt x="4508468" y="394430"/>
                  </a:moveTo>
                  <a:cubicBezTo>
                    <a:pt x="4515803" y="386715"/>
                    <a:pt x="4526852" y="382905"/>
                    <a:pt x="4537329" y="384524"/>
                  </a:cubicBezTo>
                  <a:cubicBezTo>
                    <a:pt x="4544473" y="385572"/>
                    <a:pt x="4548854" y="388906"/>
                    <a:pt x="4551807" y="393859"/>
                  </a:cubicBezTo>
                  <a:cubicBezTo>
                    <a:pt x="4553426" y="396431"/>
                    <a:pt x="4554569" y="399478"/>
                    <a:pt x="4555617" y="402812"/>
                  </a:cubicBezTo>
                  <a:cubicBezTo>
                    <a:pt x="4557046" y="407575"/>
                    <a:pt x="4558475" y="412432"/>
                    <a:pt x="4559903" y="417195"/>
                  </a:cubicBezTo>
                  <a:cubicBezTo>
                    <a:pt x="4565618" y="436340"/>
                    <a:pt x="4544854" y="425768"/>
                    <a:pt x="4535615" y="423862"/>
                  </a:cubicBezTo>
                  <a:cubicBezTo>
                    <a:pt x="4526852" y="422053"/>
                    <a:pt x="4517422" y="423386"/>
                    <a:pt x="4509516" y="427577"/>
                  </a:cubicBezTo>
                  <a:cubicBezTo>
                    <a:pt x="4507611" y="428530"/>
                    <a:pt x="4505611" y="429768"/>
                    <a:pt x="4503611" y="429101"/>
                  </a:cubicBezTo>
                  <a:cubicBezTo>
                    <a:pt x="4501420" y="428435"/>
                    <a:pt x="4500467" y="425863"/>
                    <a:pt x="4499991" y="423577"/>
                  </a:cubicBezTo>
                  <a:cubicBezTo>
                    <a:pt x="4497896" y="413385"/>
                    <a:pt x="4501134" y="402145"/>
                    <a:pt x="4508468" y="394430"/>
                  </a:cubicBezTo>
                  <a:close/>
                  <a:moveTo>
                    <a:pt x="4508183" y="349186"/>
                  </a:moveTo>
                  <a:cubicBezTo>
                    <a:pt x="4509040" y="344615"/>
                    <a:pt x="4510374" y="339852"/>
                    <a:pt x="4513612" y="336614"/>
                  </a:cubicBezTo>
                  <a:cubicBezTo>
                    <a:pt x="4519041" y="331184"/>
                    <a:pt x="4528376" y="331470"/>
                    <a:pt x="4534662" y="335852"/>
                  </a:cubicBezTo>
                  <a:cubicBezTo>
                    <a:pt x="4540282" y="339661"/>
                    <a:pt x="4544092" y="346424"/>
                    <a:pt x="4545521" y="352997"/>
                  </a:cubicBezTo>
                  <a:cubicBezTo>
                    <a:pt x="4546187" y="356330"/>
                    <a:pt x="4547426" y="364617"/>
                    <a:pt x="4545807" y="367665"/>
                  </a:cubicBezTo>
                  <a:cubicBezTo>
                    <a:pt x="4545521" y="368236"/>
                    <a:pt x="4544949" y="368713"/>
                    <a:pt x="4544283" y="369094"/>
                  </a:cubicBezTo>
                  <a:cubicBezTo>
                    <a:pt x="4536091" y="373856"/>
                    <a:pt x="4524470" y="374618"/>
                    <a:pt x="4515231" y="373761"/>
                  </a:cubicBezTo>
                  <a:cubicBezTo>
                    <a:pt x="4509326" y="373285"/>
                    <a:pt x="4509326" y="374904"/>
                    <a:pt x="4506944" y="369761"/>
                  </a:cubicBezTo>
                  <a:cubicBezTo>
                    <a:pt x="4504659" y="364998"/>
                    <a:pt x="4507230" y="354140"/>
                    <a:pt x="4508183" y="349186"/>
                  </a:cubicBezTo>
                  <a:close/>
                  <a:moveTo>
                    <a:pt x="4567238" y="143542"/>
                  </a:moveTo>
                  <a:cubicBezTo>
                    <a:pt x="4567238" y="143542"/>
                    <a:pt x="4552188" y="233934"/>
                    <a:pt x="4507230" y="250889"/>
                  </a:cubicBezTo>
                  <a:cubicBezTo>
                    <a:pt x="4498086" y="203549"/>
                    <a:pt x="4567238" y="143542"/>
                    <a:pt x="4567238" y="143542"/>
                  </a:cubicBezTo>
                  <a:close/>
                  <a:moveTo>
                    <a:pt x="4529519" y="82201"/>
                  </a:moveTo>
                  <a:cubicBezTo>
                    <a:pt x="4529519" y="82201"/>
                    <a:pt x="4527900" y="173831"/>
                    <a:pt x="4485894" y="197168"/>
                  </a:cubicBezTo>
                  <a:cubicBezTo>
                    <a:pt x="4469987" y="151733"/>
                    <a:pt x="4529519" y="82201"/>
                    <a:pt x="4529519" y="82201"/>
                  </a:cubicBezTo>
                  <a:close/>
                  <a:moveTo>
                    <a:pt x="4492657" y="294894"/>
                  </a:moveTo>
                  <a:cubicBezTo>
                    <a:pt x="4491990" y="294989"/>
                    <a:pt x="4491324" y="295180"/>
                    <a:pt x="4490752" y="295180"/>
                  </a:cubicBezTo>
                  <a:cubicBezTo>
                    <a:pt x="4487799" y="295180"/>
                    <a:pt x="4485037" y="293180"/>
                    <a:pt x="4484180" y="290132"/>
                  </a:cubicBezTo>
                  <a:cubicBezTo>
                    <a:pt x="4483132" y="286512"/>
                    <a:pt x="4485323" y="282607"/>
                    <a:pt x="4488942" y="281559"/>
                  </a:cubicBezTo>
                  <a:cubicBezTo>
                    <a:pt x="4492562" y="280511"/>
                    <a:pt x="4496467" y="282702"/>
                    <a:pt x="4497515" y="286322"/>
                  </a:cubicBezTo>
                  <a:cubicBezTo>
                    <a:pt x="4498467" y="290036"/>
                    <a:pt x="4496276" y="293941"/>
                    <a:pt x="4492657" y="294894"/>
                  </a:cubicBezTo>
                  <a:close/>
                  <a:moveTo>
                    <a:pt x="4489418" y="258318"/>
                  </a:moveTo>
                  <a:cubicBezTo>
                    <a:pt x="4490466" y="261937"/>
                    <a:pt x="4488275" y="265748"/>
                    <a:pt x="4484656" y="266795"/>
                  </a:cubicBezTo>
                  <a:cubicBezTo>
                    <a:pt x="4483989" y="266986"/>
                    <a:pt x="4483418" y="267081"/>
                    <a:pt x="4482751" y="267081"/>
                  </a:cubicBezTo>
                  <a:cubicBezTo>
                    <a:pt x="4479703" y="267081"/>
                    <a:pt x="4476941" y="265176"/>
                    <a:pt x="4476179" y="262128"/>
                  </a:cubicBezTo>
                  <a:cubicBezTo>
                    <a:pt x="4475131" y="258413"/>
                    <a:pt x="4477226" y="254603"/>
                    <a:pt x="4480941" y="253556"/>
                  </a:cubicBezTo>
                  <a:cubicBezTo>
                    <a:pt x="4484561" y="252508"/>
                    <a:pt x="4488371" y="254698"/>
                    <a:pt x="4489418" y="258318"/>
                  </a:cubicBezTo>
                  <a:close/>
                  <a:moveTo>
                    <a:pt x="4481417" y="230219"/>
                  </a:moveTo>
                  <a:cubicBezTo>
                    <a:pt x="4482560" y="233839"/>
                    <a:pt x="4480370" y="237649"/>
                    <a:pt x="4476655" y="238697"/>
                  </a:cubicBezTo>
                  <a:cubicBezTo>
                    <a:pt x="4475988" y="238887"/>
                    <a:pt x="4475417" y="238982"/>
                    <a:pt x="4474750" y="238982"/>
                  </a:cubicBezTo>
                  <a:cubicBezTo>
                    <a:pt x="4471797" y="238982"/>
                    <a:pt x="4469035" y="236982"/>
                    <a:pt x="4468178" y="233934"/>
                  </a:cubicBezTo>
                  <a:cubicBezTo>
                    <a:pt x="4467130" y="230315"/>
                    <a:pt x="4469321" y="226505"/>
                    <a:pt x="4472940" y="225457"/>
                  </a:cubicBezTo>
                  <a:cubicBezTo>
                    <a:pt x="4476560" y="224409"/>
                    <a:pt x="4480370" y="226600"/>
                    <a:pt x="4481417" y="230219"/>
                  </a:cubicBezTo>
                  <a:close/>
                  <a:moveTo>
                    <a:pt x="4466844" y="210979"/>
                  </a:moveTo>
                  <a:cubicBezTo>
                    <a:pt x="4466654" y="210979"/>
                    <a:pt x="4466559" y="210788"/>
                    <a:pt x="4466368" y="210788"/>
                  </a:cubicBezTo>
                  <a:cubicBezTo>
                    <a:pt x="4466177" y="210788"/>
                    <a:pt x="4466082" y="210979"/>
                    <a:pt x="4465892" y="210979"/>
                  </a:cubicBezTo>
                  <a:cubicBezTo>
                    <a:pt x="4464082" y="210979"/>
                    <a:pt x="4462272" y="210217"/>
                    <a:pt x="4461034" y="208883"/>
                  </a:cubicBezTo>
                  <a:cubicBezTo>
                    <a:pt x="4459700" y="207645"/>
                    <a:pt x="4458939" y="205835"/>
                    <a:pt x="4458939" y="204026"/>
                  </a:cubicBezTo>
                  <a:cubicBezTo>
                    <a:pt x="4458939" y="202120"/>
                    <a:pt x="4459700" y="200406"/>
                    <a:pt x="4461034" y="199168"/>
                  </a:cubicBezTo>
                  <a:cubicBezTo>
                    <a:pt x="4462463" y="197739"/>
                    <a:pt x="4464368" y="197263"/>
                    <a:pt x="4466368" y="197453"/>
                  </a:cubicBezTo>
                  <a:cubicBezTo>
                    <a:pt x="4468368" y="197358"/>
                    <a:pt x="4470273" y="197739"/>
                    <a:pt x="4471702" y="199168"/>
                  </a:cubicBezTo>
                  <a:cubicBezTo>
                    <a:pt x="4473035" y="200406"/>
                    <a:pt x="4473798" y="202216"/>
                    <a:pt x="4473798" y="204026"/>
                  </a:cubicBezTo>
                  <a:cubicBezTo>
                    <a:pt x="4473798" y="205835"/>
                    <a:pt x="4473035" y="207645"/>
                    <a:pt x="4471702" y="208883"/>
                  </a:cubicBezTo>
                  <a:cubicBezTo>
                    <a:pt x="4470464" y="210217"/>
                    <a:pt x="4468654" y="210979"/>
                    <a:pt x="4466844" y="210979"/>
                  </a:cubicBezTo>
                  <a:close/>
                  <a:moveTo>
                    <a:pt x="4466368" y="20669"/>
                  </a:moveTo>
                  <a:cubicBezTo>
                    <a:pt x="4466368" y="20669"/>
                    <a:pt x="4497419" y="106870"/>
                    <a:pt x="4466368" y="143637"/>
                  </a:cubicBezTo>
                  <a:cubicBezTo>
                    <a:pt x="4435317" y="106870"/>
                    <a:pt x="4466368" y="20669"/>
                    <a:pt x="4466368" y="20669"/>
                  </a:cubicBezTo>
                  <a:close/>
                  <a:moveTo>
                    <a:pt x="4451318" y="230219"/>
                  </a:moveTo>
                  <a:cubicBezTo>
                    <a:pt x="4452366" y="226600"/>
                    <a:pt x="4456176" y="224409"/>
                    <a:pt x="4459796" y="225457"/>
                  </a:cubicBezTo>
                  <a:cubicBezTo>
                    <a:pt x="4463415" y="226505"/>
                    <a:pt x="4465606" y="230315"/>
                    <a:pt x="4464558" y="233934"/>
                  </a:cubicBezTo>
                  <a:cubicBezTo>
                    <a:pt x="4463701" y="236982"/>
                    <a:pt x="4460939" y="238982"/>
                    <a:pt x="4457986" y="238982"/>
                  </a:cubicBezTo>
                  <a:cubicBezTo>
                    <a:pt x="4457319" y="238982"/>
                    <a:pt x="4456748" y="238887"/>
                    <a:pt x="4456081" y="238697"/>
                  </a:cubicBezTo>
                  <a:cubicBezTo>
                    <a:pt x="4452366" y="237649"/>
                    <a:pt x="4450175" y="233934"/>
                    <a:pt x="4451318" y="230219"/>
                  </a:cubicBezTo>
                  <a:close/>
                  <a:moveTo>
                    <a:pt x="4451795" y="253556"/>
                  </a:moveTo>
                  <a:cubicBezTo>
                    <a:pt x="4455509" y="254603"/>
                    <a:pt x="4457605" y="258413"/>
                    <a:pt x="4456557" y="262128"/>
                  </a:cubicBezTo>
                  <a:cubicBezTo>
                    <a:pt x="4455700" y="265176"/>
                    <a:pt x="4452938" y="267081"/>
                    <a:pt x="4449985" y="267081"/>
                  </a:cubicBezTo>
                  <a:cubicBezTo>
                    <a:pt x="4449318" y="267081"/>
                    <a:pt x="4448747" y="266986"/>
                    <a:pt x="4448080" y="266795"/>
                  </a:cubicBezTo>
                  <a:cubicBezTo>
                    <a:pt x="4444460" y="265748"/>
                    <a:pt x="4442270" y="261937"/>
                    <a:pt x="4443317" y="258318"/>
                  </a:cubicBezTo>
                  <a:cubicBezTo>
                    <a:pt x="4444365" y="254698"/>
                    <a:pt x="4448175" y="252508"/>
                    <a:pt x="4451795" y="253556"/>
                  </a:cubicBezTo>
                  <a:close/>
                  <a:moveTo>
                    <a:pt x="4448651" y="290132"/>
                  </a:moveTo>
                  <a:cubicBezTo>
                    <a:pt x="4447794" y="293180"/>
                    <a:pt x="4445032" y="295180"/>
                    <a:pt x="4442079" y="295180"/>
                  </a:cubicBezTo>
                  <a:cubicBezTo>
                    <a:pt x="4441412" y="295180"/>
                    <a:pt x="4440746" y="295085"/>
                    <a:pt x="4440174" y="294894"/>
                  </a:cubicBezTo>
                  <a:cubicBezTo>
                    <a:pt x="4436555" y="293846"/>
                    <a:pt x="4434364" y="290036"/>
                    <a:pt x="4435412" y="286322"/>
                  </a:cubicBezTo>
                  <a:cubicBezTo>
                    <a:pt x="4436459" y="282702"/>
                    <a:pt x="4440269" y="280511"/>
                    <a:pt x="4443984" y="281559"/>
                  </a:cubicBezTo>
                  <a:cubicBezTo>
                    <a:pt x="4447509" y="282702"/>
                    <a:pt x="4449699" y="286512"/>
                    <a:pt x="4448651" y="290132"/>
                  </a:cubicBezTo>
                  <a:close/>
                  <a:moveTo>
                    <a:pt x="4446842" y="197168"/>
                  </a:moveTo>
                  <a:cubicBezTo>
                    <a:pt x="4404836" y="173831"/>
                    <a:pt x="4403217" y="82201"/>
                    <a:pt x="4403217" y="82201"/>
                  </a:cubicBezTo>
                  <a:cubicBezTo>
                    <a:pt x="4403217" y="82201"/>
                    <a:pt x="4462749" y="151733"/>
                    <a:pt x="4446842" y="197168"/>
                  </a:cubicBezTo>
                  <a:close/>
                  <a:moveTo>
                    <a:pt x="4425506" y="250793"/>
                  </a:moveTo>
                  <a:cubicBezTo>
                    <a:pt x="4380452" y="233839"/>
                    <a:pt x="4365498" y="143447"/>
                    <a:pt x="4365498" y="143447"/>
                  </a:cubicBezTo>
                  <a:cubicBezTo>
                    <a:pt x="4365498" y="143447"/>
                    <a:pt x="4434650" y="203549"/>
                    <a:pt x="4425506" y="250793"/>
                  </a:cubicBezTo>
                  <a:close/>
                  <a:moveTo>
                    <a:pt x="4421600" y="295656"/>
                  </a:moveTo>
                  <a:cubicBezTo>
                    <a:pt x="4373499" y="294989"/>
                    <a:pt x="4328732" y="215074"/>
                    <a:pt x="4328732" y="215074"/>
                  </a:cubicBezTo>
                  <a:cubicBezTo>
                    <a:pt x="4328732" y="215074"/>
                    <a:pt x="4414171" y="248126"/>
                    <a:pt x="4421600" y="295656"/>
                  </a:cubicBezTo>
                  <a:close/>
                  <a:moveTo>
                    <a:pt x="4325969" y="334899"/>
                  </a:moveTo>
                  <a:cubicBezTo>
                    <a:pt x="4327208" y="333756"/>
                    <a:pt x="4329017" y="333470"/>
                    <a:pt x="4330732" y="333185"/>
                  </a:cubicBezTo>
                  <a:cubicBezTo>
                    <a:pt x="4339209" y="332137"/>
                    <a:pt x="4347877" y="332041"/>
                    <a:pt x="4356354" y="333089"/>
                  </a:cubicBezTo>
                  <a:cubicBezTo>
                    <a:pt x="4365117" y="334042"/>
                    <a:pt x="4367117" y="342710"/>
                    <a:pt x="4367689" y="350615"/>
                  </a:cubicBezTo>
                  <a:cubicBezTo>
                    <a:pt x="4367975" y="354425"/>
                    <a:pt x="4367117" y="358426"/>
                    <a:pt x="4364927" y="361378"/>
                  </a:cubicBezTo>
                  <a:cubicBezTo>
                    <a:pt x="4364450" y="361950"/>
                    <a:pt x="4363974" y="362522"/>
                    <a:pt x="4363403" y="362998"/>
                  </a:cubicBezTo>
                  <a:cubicBezTo>
                    <a:pt x="4360450" y="365665"/>
                    <a:pt x="4356450" y="366522"/>
                    <a:pt x="4352544" y="367094"/>
                  </a:cubicBezTo>
                  <a:cubicBezTo>
                    <a:pt x="4346925" y="367856"/>
                    <a:pt x="4341305" y="367856"/>
                    <a:pt x="4335685" y="367284"/>
                  </a:cubicBezTo>
                  <a:cubicBezTo>
                    <a:pt x="4333875" y="367094"/>
                    <a:pt x="4331970" y="366808"/>
                    <a:pt x="4330446" y="365760"/>
                  </a:cubicBezTo>
                  <a:cubicBezTo>
                    <a:pt x="4328541" y="364522"/>
                    <a:pt x="4327493" y="362236"/>
                    <a:pt x="4326732" y="360140"/>
                  </a:cubicBezTo>
                  <a:cubicBezTo>
                    <a:pt x="4324445" y="353949"/>
                    <a:pt x="4323493" y="347282"/>
                    <a:pt x="4323969" y="340709"/>
                  </a:cubicBezTo>
                  <a:cubicBezTo>
                    <a:pt x="4324065" y="338519"/>
                    <a:pt x="4324445" y="336328"/>
                    <a:pt x="4325969" y="334899"/>
                  </a:cubicBezTo>
                  <a:close/>
                  <a:moveTo>
                    <a:pt x="4269582" y="143542"/>
                  </a:moveTo>
                  <a:cubicBezTo>
                    <a:pt x="4269582" y="143542"/>
                    <a:pt x="4254532" y="233934"/>
                    <a:pt x="4209574" y="250889"/>
                  </a:cubicBezTo>
                  <a:cubicBezTo>
                    <a:pt x="4200430" y="203549"/>
                    <a:pt x="4269582" y="143542"/>
                    <a:pt x="4269582" y="143542"/>
                  </a:cubicBezTo>
                  <a:close/>
                  <a:moveTo>
                    <a:pt x="4253008" y="361760"/>
                  </a:moveTo>
                  <a:cubicBezTo>
                    <a:pt x="4251389" y="367474"/>
                    <a:pt x="4250055" y="370999"/>
                    <a:pt x="4243578" y="369665"/>
                  </a:cubicBezTo>
                  <a:cubicBezTo>
                    <a:pt x="4236434" y="368141"/>
                    <a:pt x="4229005" y="367951"/>
                    <a:pt x="4221766" y="368903"/>
                  </a:cubicBezTo>
                  <a:cubicBezTo>
                    <a:pt x="4215194" y="369856"/>
                    <a:pt x="4209860" y="368522"/>
                    <a:pt x="4210336" y="360426"/>
                  </a:cubicBezTo>
                  <a:cubicBezTo>
                    <a:pt x="4210717" y="353282"/>
                    <a:pt x="4212336" y="346234"/>
                    <a:pt x="4214908" y="339471"/>
                  </a:cubicBezTo>
                  <a:cubicBezTo>
                    <a:pt x="4215575" y="337661"/>
                    <a:pt x="4216432" y="335852"/>
                    <a:pt x="4218051" y="334708"/>
                  </a:cubicBezTo>
                  <a:cubicBezTo>
                    <a:pt x="4219480" y="333756"/>
                    <a:pt x="4221194" y="333470"/>
                    <a:pt x="4222909" y="333375"/>
                  </a:cubicBezTo>
                  <a:cubicBezTo>
                    <a:pt x="4226814" y="332994"/>
                    <a:pt x="4230719" y="332708"/>
                    <a:pt x="4234625" y="332708"/>
                  </a:cubicBezTo>
                  <a:cubicBezTo>
                    <a:pt x="4239387" y="332613"/>
                    <a:pt x="4244340" y="332803"/>
                    <a:pt x="4248436" y="335090"/>
                  </a:cubicBezTo>
                  <a:cubicBezTo>
                    <a:pt x="4257485" y="340043"/>
                    <a:pt x="4255675" y="352615"/>
                    <a:pt x="4253008" y="361760"/>
                  </a:cubicBezTo>
                  <a:close/>
                  <a:moveTo>
                    <a:pt x="4256532" y="411670"/>
                  </a:moveTo>
                  <a:cubicBezTo>
                    <a:pt x="4256151" y="414909"/>
                    <a:pt x="4254723" y="417766"/>
                    <a:pt x="4251865" y="419957"/>
                  </a:cubicBezTo>
                  <a:cubicBezTo>
                    <a:pt x="4249389" y="421767"/>
                    <a:pt x="4246150" y="421767"/>
                    <a:pt x="4243102" y="421672"/>
                  </a:cubicBezTo>
                  <a:cubicBezTo>
                    <a:pt x="4229862" y="421195"/>
                    <a:pt x="4216623" y="420529"/>
                    <a:pt x="4203478" y="419576"/>
                  </a:cubicBezTo>
                  <a:cubicBezTo>
                    <a:pt x="4201954" y="419481"/>
                    <a:pt x="4200240" y="419290"/>
                    <a:pt x="4199287" y="417957"/>
                  </a:cubicBezTo>
                  <a:cubicBezTo>
                    <a:pt x="4198716" y="417195"/>
                    <a:pt x="4198620" y="416243"/>
                    <a:pt x="4198620" y="415385"/>
                  </a:cubicBezTo>
                  <a:cubicBezTo>
                    <a:pt x="4197953" y="405003"/>
                    <a:pt x="4202144" y="394240"/>
                    <a:pt x="4210050" y="387477"/>
                  </a:cubicBezTo>
                  <a:cubicBezTo>
                    <a:pt x="4218051" y="380810"/>
                    <a:pt x="4229767" y="378619"/>
                    <a:pt x="4239387" y="382619"/>
                  </a:cubicBezTo>
                  <a:cubicBezTo>
                    <a:pt x="4247198" y="385858"/>
                    <a:pt x="4257770" y="400717"/>
                    <a:pt x="4256532" y="411670"/>
                  </a:cubicBezTo>
                  <a:close/>
                  <a:moveTo>
                    <a:pt x="4231958" y="82201"/>
                  </a:moveTo>
                  <a:cubicBezTo>
                    <a:pt x="4231958" y="82201"/>
                    <a:pt x="4230339" y="173831"/>
                    <a:pt x="4188333" y="197168"/>
                  </a:cubicBezTo>
                  <a:cubicBezTo>
                    <a:pt x="4172331" y="151733"/>
                    <a:pt x="4231958" y="82201"/>
                    <a:pt x="4231958" y="82201"/>
                  </a:cubicBezTo>
                  <a:close/>
                  <a:moveTo>
                    <a:pt x="4195001" y="294894"/>
                  </a:moveTo>
                  <a:cubicBezTo>
                    <a:pt x="4194429" y="294989"/>
                    <a:pt x="4193667" y="295180"/>
                    <a:pt x="4193096" y="295180"/>
                  </a:cubicBezTo>
                  <a:cubicBezTo>
                    <a:pt x="4190143" y="295180"/>
                    <a:pt x="4187381" y="293180"/>
                    <a:pt x="4186523" y="290132"/>
                  </a:cubicBezTo>
                  <a:cubicBezTo>
                    <a:pt x="4185476" y="286512"/>
                    <a:pt x="4187666" y="282607"/>
                    <a:pt x="4191286" y="281559"/>
                  </a:cubicBezTo>
                  <a:cubicBezTo>
                    <a:pt x="4194906" y="280511"/>
                    <a:pt x="4198811" y="282702"/>
                    <a:pt x="4199859" y="286322"/>
                  </a:cubicBezTo>
                  <a:cubicBezTo>
                    <a:pt x="4200811" y="290036"/>
                    <a:pt x="4198716" y="293941"/>
                    <a:pt x="4195001" y="294894"/>
                  </a:cubicBezTo>
                  <a:close/>
                  <a:moveTo>
                    <a:pt x="4191762" y="258318"/>
                  </a:moveTo>
                  <a:cubicBezTo>
                    <a:pt x="4192810" y="261937"/>
                    <a:pt x="4190619" y="265748"/>
                    <a:pt x="4187000" y="266795"/>
                  </a:cubicBezTo>
                  <a:cubicBezTo>
                    <a:pt x="4186333" y="266986"/>
                    <a:pt x="4185761" y="267081"/>
                    <a:pt x="4185190" y="267081"/>
                  </a:cubicBezTo>
                  <a:cubicBezTo>
                    <a:pt x="4182142" y="267081"/>
                    <a:pt x="4179380" y="265176"/>
                    <a:pt x="4178618" y="262128"/>
                  </a:cubicBezTo>
                  <a:cubicBezTo>
                    <a:pt x="4177570" y="258413"/>
                    <a:pt x="4179665" y="254603"/>
                    <a:pt x="4183380" y="253556"/>
                  </a:cubicBezTo>
                  <a:cubicBezTo>
                    <a:pt x="4187000" y="252508"/>
                    <a:pt x="4190714" y="254698"/>
                    <a:pt x="4191762" y="258318"/>
                  </a:cubicBezTo>
                  <a:close/>
                  <a:moveTo>
                    <a:pt x="4183761" y="230219"/>
                  </a:moveTo>
                  <a:cubicBezTo>
                    <a:pt x="4184904" y="233839"/>
                    <a:pt x="4182714" y="237649"/>
                    <a:pt x="4178999" y="238697"/>
                  </a:cubicBezTo>
                  <a:cubicBezTo>
                    <a:pt x="4178332" y="238887"/>
                    <a:pt x="4177760" y="238982"/>
                    <a:pt x="4177093" y="238982"/>
                  </a:cubicBezTo>
                  <a:cubicBezTo>
                    <a:pt x="4174141" y="238982"/>
                    <a:pt x="4171379" y="236982"/>
                    <a:pt x="4170522" y="233934"/>
                  </a:cubicBezTo>
                  <a:cubicBezTo>
                    <a:pt x="4169474" y="230315"/>
                    <a:pt x="4171664" y="226505"/>
                    <a:pt x="4175284" y="225457"/>
                  </a:cubicBezTo>
                  <a:cubicBezTo>
                    <a:pt x="4178999" y="224409"/>
                    <a:pt x="4182714" y="226600"/>
                    <a:pt x="4183761" y="230219"/>
                  </a:cubicBezTo>
                  <a:close/>
                  <a:moveTo>
                    <a:pt x="4169283" y="210979"/>
                  </a:moveTo>
                  <a:cubicBezTo>
                    <a:pt x="4169093" y="210979"/>
                    <a:pt x="4168997" y="210788"/>
                    <a:pt x="4168807" y="210788"/>
                  </a:cubicBezTo>
                  <a:cubicBezTo>
                    <a:pt x="4168616" y="210788"/>
                    <a:pt x="4168521" y="210979"/>
                    <a:pt x="4168331" y="210979"/>
                  </a:cubicBezTo>
                  <a:cubicBezTo>
                    <a:pt x="4166521" y="210979"/>
                    <a:pt x="4164711" y="210217"/>
                    <a:pt x="4163473" y="208883"/>
                  </a:cubicBezTo>
                  <a:cubicBezTo>
                    <a:pt x="4162139" y="207645"/>
                    <a:pt x="4161377" y="205835"/>
                    <a:pt x="4161377" y="204026"/>
                  </a:cubicBezTo>
                  <a:cubicBezTo>
                    <a:pt x="4161377" y="202120"/>
                    <a:pt x="4162139" y="200406"/>
                    <a:pt x="4163473" y="199168"/>
                  </a:cubicBezTo>
                  <a:cubicBezTo>
                    <a:pt x="4164902" y="197739"/>
                    <a:pt x="4166807" y="197263"/>
                    <a:pt x="4168807" y="197453"/>
                  </a:cubicBezTo>
                  <a:cubicBezTo>
                    <a:pt x="4170807" y="197358"/>
                    <a:pt x="4172712" y="197739"/>
                    <a:pt x="4174141" y="199168"/>
                  </a:cubicBezTo>
                  <a:cubicBezTo>
                    <a:pt x="4175474" y="200406"/>
                    <a:pt x="4176236" y="202216"/>
                    <a:pt x="4176236" y="204026"/>
                  </a:cubicBezTo>
                  <a:cubicBezTo>
                    <a:pt x="4176236" y="205835"/>
                    <a:pt x="4175474" y="207645"/>
                    <a:pt x="4174141" y="208883"/>
                  </a:cubicBezTo>
                  <a:cubicBezTo>
                    <a:pt x="4172807" y="210217"/>
                    <a:pt x="4170998" y="210979"/>
                    <a:pt x="4169283" y="210979"/>
                  </a:cubicBezTo>
                  <a:close/>
                  <a:moveTo>
                    <a:pt x="4168712" y="20669"/>
                  </a:moveTo>
                  <a:cubicBezTo>
                    <a:pt x="4168712" y="20669"/>
                    <a:pt x="4199763" y="106870"/>
                    <a:pt x="4168712" y="143637"/>
                  </a:cubicBezTo>
                  <a:cubicBezTo>
                    <a:pt x="4137755" y="106870"/>
                    <a:pt x="4168712" y="20669"/>
                    <a:pt x="4168712" y="20669"/>
                  </a:cubicBezTo>
                  <a:close/>
                  <a:moveTo>
                    <a:pt x="4153662" y="230219"/>
                  </a:moveTo>
                  <a:cubicBezTo>
                    <a:pt x="4154710" y="226600"/>
                    <a:pt x="4158520" y="224409"/>
                    <a:pt x="4162139" y="225457"/>
                  </a:cubicBezTo>
                  <a:cubicBezTo>
                    <a:pt x="4165759" y="226505"/>
                    <a:pt x="4167950" y="230315"/>
                    <a:pt x="4166902" y="233934"/>
                  </a:cubicBezTo>
                  <a:cubicBezTo>
                    <a:pt x="4166045" y="236982"/>
                    <a:pt x="4163282" y="238982"/>
                    <a:pt x="4160330" y="238982"/>
                  </a:cubicBezTo>
                  <a:cubicBezTo>
                    <a:pt x="4159663" y="238982"/>
                    <a:pt x="4159091" y="238887"/>
                    <a:pt x="4158425" y="238697"/>
                  </a:cubicBezTo>
                  <a:cubicBezTo>
                    <a:pt x="4154710" y="237649"/>
                    <a:pt x="4152614" y="233934"/>
                    <a:pt x="4153662" y="230219"/>
                  </a:cubicBezTo>
                  <a:close/>
                  <a:moveTo>
                    <a:pt x="4154139" y="253556"/>
                  </a:moveTo>
                  <a:cubicBezTo>
                    <a:pt x="4157853" y="254603"/>
                    <a:pt x="4159949" y="258413"/>
                    <a:pt x="4158901" y="262128"/>
                  </a:cubicBezTo>
                  <a:cubicBezTo>
                    <a:pt x="4158043" y="265176"/>
                    <a:pt x="4155281" y="267081"/>
                    <a:pt x="4152329" y="267081"/>
                  </a:cubicBezTo>
                  <a:cubicBezTo>
                    <a:pt x="4151662" y="267081"/>
                    <a:pt x="4151090" y="266986"/>
                    <a:pt x="4150424" y="266795"/>
                  </a:cubicBezTo>
                  <a:cubicBezTo>
                    <a:pt x="4146804" y="265748"/>
                    <a:pt x="4144614" y="261937"/>
                    <a:pt x="4145661" y="258318"/>
                  </a:cubicBezTo>
                  <a:cubicBezTo>
                    <a:pt x="4146709" y="254698"/>
                    <a:pt x="4150519" y="252508"/>
                    <a:pt x="4154139" y="253556"/>
                  </a:cubicBezTo>
                  <a:close/>
                  <a:moveTo>
                    <a:pt x="4150995" y="290132"/>
                  </a:moveTo>
                  <a:cubicBezTo>
                    <a:pt x="4150138" y="293180"/>
                    <a:pt x="4147376" y="295180"/>
                    <a:pt x="4144423" y="295180"/>
                  </a:cubicBezTo>
                  <a:cubicBezTo>
                    <a:pt x="4143851" y="295180"/>
                    <a:pt x="4143089" y="295085"/>
                    <a:pt x="4142518" y="294894"/>
                  </a:cubicBezTo>
                  <a:cubicBezTo>
                    <a:pt x="4138898" y="293846"/>
                    <a:pt x="4136708" y="290036"/>
                    <a:pt x="4137755" y="286322"/>
                  </a:cubicBezTo>
                  <a:cubicBezTo>
                    <a:pt x="4138803" y="282702"/>
                    <a:pt x="4142613" y="280511"/>
                    <a:pt x="4146328" y="281559"/>
                  </a:cubicBezTo>
                  <a:cubicBezTo>
                    <a:pt x="4149947" y="282702"/>
                    <a:pt x="4152043" y="286512"/>
                    <a:pt x="4150995" y="290132"/>
                  </a:cubicBezTo>
                  <a:close/>
                  <a:moveTo>
                    <a:pt x="4149185" y="197168"/>
                  </a:moveTo>
                  <a:cubicBezTo>
                    <a:pt x="4107180" y="173831"/>
                    <a:pt x="4105561" y="82201"/>
                    <a:pt x="4105561" y="82201"/>
                  </a:cubicBezTo>
                  <a:cubicBezTo>
                    <a:pt x="4105561" y="82201"/>
                    <a:pt x="4165187" y="151733"/>
                    <a:pt x="4149185" y="197168"/>
                  </a:cubicBezTo>
                  <a:close/>
                  <a:moveTo>
                    <a:pt x="4127945" y="250793"/>
                  </a:moveTo>
                  <a:cubicBezTo>
                    <a:pt x="4082891" y="233839"/>
                    <a:pt x="4067937" y="143447"/>
                    <a:pt x="4067937" y="143447"/>
                  </a:cubicBezTo>
                  <a:cubicBezTo>
                    <a:pt x="4067937" y="143447"/>
                    <a:pt x="4136993" y="203549"/>
                    <a:pt x="4127945" y="250793"/>
                  </a:cubicBezTo>
                  <a:close/>
                  <a:moveTo>
                    <a:pt x="4098131" y="382619"/>
                  </a:moveTo>
                  <a:cubicBezTo>
                    <a:pt x="4107752" y="378619"/>
                    <a:pt x="4119467" y="380810"/>
                    <a:pt x="4127468" y="387477"/>
                  </a:cubicBezTo>
                  <a:cubicBezTo>
                    <a:pt x="4135469" y="394144"/>
                    <a:pt x="4139660" y="404908"/>
                    <a:pt x="4138898" y="415385"/>
                  </a:cubicBezTo>
                  <a:cubicBezTo>
                    <a:pt x="4138803" y="416338"/>
                    <a:pt x="4138708" y="417290"/>
                    <a:pt x="4138232" y="417957"/>
                  </a:cubicBezTo>
                  <a:cubicBezTo>
                    <a:pt x="4137374" y="419195"/>
                    <a:pt x="4135565" y="419386"/>
                    <a:pt x="4134041" y="419576"/>
                  </a:cubicBezTo>
                  <a:cubicBezTo>
                    <a:pt x="4120801" y="420529"/>
                    <a:pt x="4107656" y="421195"/>
                    <a:pt x="4094417" y="421672"/>
                  </a:cubicBezTo>
                  <a:cubicBezTo>
                    <a:pt x="4091368" y="421767"/>
                    <a:pt x="4088035" y="421767"/>
                    <a:pt x="4085654" y="419957"/>
                  </a:cubicBezTo>
                  <a:cubicBezTo>
                    <a:pt x="4082796" y="417766"/>
                    <a:pt x="4081367" y="414909"/>
                    <a:pt x="4080986" y="411670"/>
                  </a:cubicBezTo>
                  <a:cubicBezTo>
                    <a:pt x="4079653" y="400717"/>
                    <a:pt x="4090226" y="385858"/>
                    <a:pt x="4098131" y="382619"/>
                  </a:cubicBezTo>
                  <a:close/>
                  <a:moveTo>
                    <a:pt x="4088987" y="335185"/>
                  </a:moveTo>
                  <a:cubicBezTo>
                    <a:pt x="4093178" y="332899"/>
                    <a:pt x="4098131" y="332708"/>
                    <a:pt x="4102799" y="332803"/>
                  </a:cubicBezTo>
                  <a:cubicBezTo>
                    <a:pt x="4106704" y="332899"/>
                    <a:pt x="4110609" y="333089"/>
                    <a:pt x="4114514" y="333470"/>
                  </a:cubicBezTo>
                  <a:cubicBezTo>
                    <a:pt x="4116229" y="333661"/>
                    <a:pt x="4117943" y="333851"/>
                    <a:pt x="4119372" y="334804"/>
                  </a:cubicBezTo>
                  <a:cubicBezTo>
                    <a:pt x="4120991" y="335947"/>
                    <a:pt x="4121849" y="337757"/>
                    <a:pt x="4122515" y="339566"/>
                  </a:cubicBezTo>
                  <a:cubicBezTo>
                    <a:pt x="4125087" y="346234"/>
                    <a:pt x="4126706" y="353282"/>
                    <a:pt x="4127087" y="360521"/>
                  </a:cubicBezTo>
                  <a:cubicBezTo>
                    <a:pt x="4127564" y="368618"/>
                    <a:pt x="4122230" y="369856"/>
                    <a:pt x="4115657" y="368998"/>
                  </a:cubicBezTo>
                  <a:cubicBezTo>
                    <a:pt x="4108418" y="367951"/>
                    <a:pt x="4100989" y="368236"/>
                    <a:pt x="4093845" y="369761"/>
                  </a:cubicBezTo>
                  <a:cubicBezTo>
                    <a:pt x="4087368" y="371094"/>
                    <a:pt x="4086130" y="367570"/>
                    <a:pt x="4084415" y="361855"/>
                  </a:cubicBezTo>
                  <a:cubicBezTo>
                    <a:pt x="4081843" y="352615"/>
                    <a:pt x="4080034" y="340043"/>
                    <a:pt x="4088987" y="335185"/>
                  </a:cubicBezTo>
                  <a:close/>
                  <a:moveTo>
                    <a:pt x="4013549" y="340614"/>
                  </a:moveTo>
                  <a:cubicBezTo>
                    <a:pt x="4013930" y="347186"/>
                    <a:pt x="4012978" y="353854"/>
                    <a:pt x="4010787" y="360045"/>
                  </a:cubicBezTo>
                  <a:cubicBezTo>
                    <a:pt x="4010025" y="362236"/>
                    <a:pt x="4008977" y="364427"/>
                    <a:pt x="4007072" y="365665"/>
                  </a:cubicBezTo>
                  <a:cubicBezTo>
                    <a:pt x="4005548" y="366712"/>
                    <a:pt x="4003643" y="366998"/>
                    <a:pt x="4001834" y="367189"/>
                  </a:cubicBezTo>
                  <a:cubicBezTo>
                    <a:pt x="3996214" y="367760"/>
                    <a:pt x="3990594" y="367760"/>
                    <a:pt x="3984974" y="366998"/>
                  </a:cubicBezTo>
                  <a:cubicBezTo>
                    <a:pt x="3981069" y="366522"/>
                    <a:pt x="3976973" y="365569"/>
                    <a:pt x="3974116" y="362903"/>
                  </a:cubicBezTo>
                  <a:cubicBezTo>
                    <a:pt x="3973544" y="362426"/>
                    <a:pt x="3973068" y="361855"/>
                    <a:pt x="3972592" y="361283"/>
                  </a:cubicBezTo>
                  <a:cubicBezTo>
                    <a:pt x="3970401" y="358331"/>
                    <a:pt x="3969544" y="354330"/>
                    <a:pt x="3969830" y="350520"/>
                  </a:cubicBezTo>
                  <a:cubicBezTo>
                    <a:pt x="3970401" y="342614"/>
                    <a:pt x="3972401" y="333947"/>
                    <a:pt x="3981164" y="332994"/>
                  </a:cubicBezTo>
                  <a:cubicBezTo>
                    <a:pt x="3989642" y="332041"/>
                    <a:pt x="3998309" y="332041"/>
                    <a:pt x="4006787" y="333089"/>
                  </a:cubicBezTo>
                  <a:cubicBezTo>
                    <a:pt x="4008501" y="333280"/>
                    <a:pt x="4010311" y="333565"/>
                    <a:pt x="4011549" y="334804"/>
                  </a:cubicBezTo>
                  <a:cubicBezTo>
                    <a:pt x="4013073" y="336328"/>
                    <a:pt x="4013359" y="338519"/>
                    <a:pt x="4013549" y="340614"/>
                  </a:cubicBezTo>
                  <a:close/>
                  <a:moveTo>
                    <a:pt x="4008692" y="215170"/>
                  </a:moveTo>
                  <a:cubicBezTo>
                    <a:pt x="4008692" y="215170"/>
                    <a:pt x="3963924" y="295085"/>
                    <a:pt x="3915823" y="295751"/>
                  </a:cubicBezTo>
                  <a:cubicBezTo>
                    <a:pt x="3923348" y="248126"/>
                    <a:pt x="4008692" y="215170"/>
                    <a:pt x="4008692" y="215170"/>
                  </a:cubicBezTo>
                  <a:close/>
                  <a:moveTo>
                    <a:pt x="3971925" y="143542"/>
                  </a:moveTo>
                  <a:cubicBezTo>
                    <a:pt x="3971925" y="143542"/>
                    <a:pt x="3956876" y="233934"/>
                    <a:pt x="3911918" y="250889"/>
                  </a:cubicBezTo>
                  <a:cubicBezTo>
                    <a:pt x="3902869" y="203549"/>
                    <a:pt x="3971925" y="143542"/>
                    <a:pt x="3971925" y="143542"/>
                  </a:cubicBezTo>
                  <a:close/>
                  <a:moveTo>
                    <a:pt x="3934301" y="82201"/>
                  </a:moveTo>
                  <a:cubicBezTo>
                    <a:pt x="3934301" y="82201"/>
                    <a:pt x="3932682" y="173831"/>
                    <a:pt x="3890677" y="197168"/>
                  </a:cubicBezTo>
                  <a:cubicBezTo>
                    <a:pt x="3874675" y="151733"/>
                    <a:pt x="3934301" y="82201"/>
                    <a:pt x="3934301" y="82201"/>
                  </a:cubicBezTo>
                  <a:close/>
                  <a:moveTo>
                    <a:pt x="3897440" y="294894"/>
                  </a:moveTo>
                  <a:cubicBezTo>
                    <a:pt x="3896773" y="294989"/>
                    <a:pt x="3896106" y="295180"/>
                    <a:pt x="3895535" y="295180"/>
                  </a:cubicBezTo>
                  <a:cubicBezTo>
                    <a:pt x="3892582" y="295180"/>
                    <a:pt x="3889820" y="293180"/>
                    <a:pt x="3888962" y="290132"/>
                  </a:cubicBezTo>
                  <a:cubicBezTo>
                    <a:pt x="3887915" y="286512"/>
                    <a:pt x="3890105" y="282607"/>
                    <a:pt x="3893725" y="281559"/>
                  </a:cubicBezTo>
                  <a:cubicBezTo>
                    <a:pt x="3897344" y="280511"/>
                    <a:pt x="3901250" y="282702"/>
                    <a:pt x="3902297" y="286322"/>
                  </a:cubicBezTo>
                  <a:cubicBezTo>
                    <a:pt x="3903155" y="290036"/>
                    <a:pt x="3901059" y="293941"/>
                    <a:pt x="3897440" y="294894"/>
                  </a:cubicBezTo>
                  <a:close/>
                  <a:moveTo>
                    <a:pt x="3894201" y="258318"/>
                  </a:moveTo>
                  <a:cubicBezTo>
                    <a:pt x="3895249" y="261937"/>
                    <a:pt x="3893058" y="265748"/>
                    <a:pt x="3889439" y="266795"/>
                  </a:cubicBezTo>
                  <a:cubicBezTo>
                    <a:pt x="3888772" y="266986"/>
                    <a:pt x="3888200" y="267081"/>
                    <a:pt x="3887534" y="267081"/>
                  </a:cubicBezTo>
                  <a:cubicBezTo>
                    <a:pt x="3884485" y="267081"/>
                    <a:pt x="3881723" y="265176"/>
                    <a:pt x="3880961" y="262128"/>
                  </a:cubicBezTo>
                  <a:cubicBezTo>
                    <a:pt x="3879914" y="258413"/>
                    <a:pt x="3882009" y="254603"/>
                    <a:pt x="3885724" y="253556"/>
                  </a:cubicBezTo>
                  <a:cubicBezTo>
                    <a:pt x="3889343" y="252508"/>
                    <a:pt x="3893153" y="254698"/>
                    <a:pt x="3894201" y="258318"/>
                  </a:cubicBezTo>
                  <a:close/>
                  <a:moveTo>
                    <a:pt x="3886200" y="230219"/>
                  </a:moveTo>
                  <a:cubicBezTo>
                    <a:pt x="3887343" y="233839"/>
                    <a:pt x="3885152" y="237649"/>
                    <a:pt x="3881438" y="238697"/>
                  </a:cubicBezTo>
                  <a:cubicBezTo>
                    <a:pt x="3880771" y="238887"/>
                    <a:pt x="3880199" y="238982"/>
                    <a:pt x="3879533" y="238982"/>
                  </a:cubicBezTo>
                  <a:cubicBezTo>
                    <a:pt x="3876580" y="238982"/>
                    <a:pt x="3873818" y="236982"/>
                    <a:pt x="3872960" y="233934"/>
                  </a:cubicBezTo>
                  <a:cubicBezTo>
                    <a:pt x="3871913" y="230315"/>
                    <a:pt x="3874103" y="226505"/>
                    <a:pt x="3877723" y="225457"/>
                  </a:cubicBezTo>
                  <a:cubicBezTo>
                    <a:pt x="3881342" y="224409"/>
                    <a:pt x="3885152" y="226600"/>
                    <a:pt x="3886200" y="230219"/>
                  </a:cubicBezTo>
                  <a:close/>
                  <a:moveTo>
                    <a:pt x="3871627" y="210979"/>
                  </a:moveTo>
                  <a:cubicBezTo>
                    <a:pt x="3871436" y="210979"/>
                    <a:pt x="3871341" y="210788"/>
                    <a:pt x="3871151" y="210788"/>
                  </a:cubicBezTo>
                  <a:cubicBezTo>
                    <a:pt x="3870960" y="210788"/>
                    <a:pt x="3870865" y="210979"/>
                    <a:pt x="3870674" y="210979"/>
                  </a:cubicBezTo>
                  <a:cubicBezTo>
                    <a:pt x="3868865" y="210979"/>
                    <a:pt x="3867055" y="210217"/>
                    <a:pt x="3865817" y="208883"/>
                  </a:cubicBezTo>
                  <a:cubicBezTo>
                    <a:pt x="3864483" y="207645"/>
                    <a:pt x="3863721" y="205835"/>
                    <a:pt x="3863721" y="204026"/>
                  </a:cubicBezTo>
                  <a:cubicBezTo>
                    <a:pt x="3863721" y="202120"/>
                    <a:pt x="3864483" y="200406"/>
                    <a:pt x="3865817" y="199168"/>
                  </a:cubicBezTo>
                  <a:cubicBezTo>
                    <a:pt x="3867245" y="197739"/>
                    <a:pt x="3869150" y="197263"/>
                    <a:pt x="3871151" y="197453"/>
                  </a:cubicBezTo>
                  <a:cubicBezTo>
                    <a:pt x="3873151" y="197358"/>
                    <a:pt x="3875056" y="197739"/>
                    <a:pt x="3876485" y="199168"/>
                  </a:cubicBezTo>
                  <a:cubicBezTo>
                    <a:pt x="3877818" y="200406"/>
                    <a:pt x="3878580" y="202216"/>
                    <a:pt x="3878580" y="204026"/>
                  </a:cubicBezTo>
                  <a:cubicBezTo>
                    <a:pt x="3878580" y="205835"/>
                    <a:pt x="3877818" y="207645"/>
                    <a:pt x="3876485" y="208883"/>
                  </a:cubicBezTo>
                  <a:cubicBezTo>
                    <a:pt x="3875247" y="210217"/>
                    <a:pt x="3873437" y="210979"/>
                    <a:pt x="3871627" y="210979"/>
                  </a:cubicBezTo>
                  <a:close/>
                  <a:moveTo>
                    <a:pt x="3871151" y="20669"/>
                  </a:moveTo>
                  <a:cubicBezTo>
                    <a:pt x="3871151" y="20669"/>
                    <a:pt x="3902202" y="106870"/>
                    <a:pt x="3871151" y="143637"/>
                  </a:cubicBezTo>
                  <a:cubicBezTo>
                    <a:pt x="3840099" y="106870"/>
                    <a:pt x="3871151" y="20669"/>
                    <a:pt x="3871151" y="20669"/>
                  </a:cubicBezTo>
                  <a:close/>
                  <a:moveTo>
                    <a:pt x="3856101" y="230219"/>
                  </a:moveTo>
                  <a:cubicBezTo>
                    <a:pt x="3857149" y="226600"/>
                    <a:pt x="3860959" y="224409"/>
                    <a:pt x="3864578" y="225457"/>
                  </a:cubicBezTo>
                  <a:cubicBezTo>
                    <a:pt x="3868198" y="226505"/>
                    <a:pt x="3870389" y="230315"/>
                    <a:pt x="3869341" y="233934"/>
                  </a:cubicBezTo>
                  <a:cubicBezTo>
                    <a:pt x="3868484" y="236982"/>
                    <a:pt x="3865722" y="238982"/>
                    <a:pt x="3862768" y="238982"/>
                  </a:cubicBezTo>
                  <a:cubicBezTo>
                    <a:pt x="3862102" y="238982"/>
                    <a:pt x="3861530" y="238887"/>
                    <a:pt x="3860864" y="238697"/>
                  </a:cubicBezTo>
                  <a:cubicBezTo>
                    <a:pt x="3857149" y="237649"/>
                    <a:pt x="3854958" y="233934"/>
                    <a:pt x="3856101" y="230219"/>
                  </a:cubicBezTo>
                  <a:close/>
                  <a:moveTo>
                    <a:pt x="3856577" y="253556"/>
                  </a:moveTo>
                  <a:cubicBezTo>
                    <a:pt x="3860292" y="254603"/>
                    <a:pt x="3862388" y="258413"/>
                    <a:pt x="3861340" y="262128"/>
                  </a:cubicBezTo>
                  <a:cubicBezTo>
                    <a:pt x="3860483" y="265176"/>
                    <a:pt x="3857720" y="267081"/>
                    <a:pt x="3854768" y="267081"/>
                  </a:cubicBezTo>
                  <a:cubicBezTo>
                    <a:pt x="3854101" y="267081"/>
                    <a:pt x="3853529" y="266986"/>
                    <a:pt x="3852863" y="266795"/>
                  </a:cubicBezTo>
                  <a:cubicBezTo>
                    <a:pt x="3849243" y="265748"/>
                    <a:pt x="3847052" y="261937"/>
                    <a:pt x="3848100" y="258318"/>
                  </a:cubicBezTo>
                  <a:cubicBezTo>
                    <a:pt x="3849148" y="254698"/>
                    <a:pt x="3852958" y="252508"/>
                    <a:pt x="3856577" y="253556"/>
                  </a:cubicBezTo>
                  <a:close/>
                  <a:moveTo>
                    <a:pt x="3853434" y="290132"/>
                  </a:moveTo>
                  <a:cubicBezTo>
                    <a:pt x="3852577" y="293180"/>
                    <a:pt x="3849815" y="295180"/>
                    <a:pt x="3846862" y="295180"/>
                  </a:cubicBezTo>
                  <a:cubicBezTo>
                    <a:pt x="3846195" y="295180"/>
                    <a:pt x="3845528" y="295085"/>
                    <a:pt x="3844957" y="294894"/>
                  </a:cubicBezTo>
                  <a:cubicBezTo>
                    <a:pt x="3841337" y="293846"/>
                    <a:pt x="3839147" y="290036"/>
                    <a:pt x="3840194" y="286322"/>
                  </a:cubicBezTo>
                  <a:cubicBezTo>
                    <a:pt x="3841242" y="282702"/>
                    <a:pt x="3845052" y="280511"/>
                    <a:pt x="3848767" y="281559"/>
                  </a:cubicBezTo>
                  <a:cubicBezTo>
                    <a:pt x="3852291" y="282702"/>
                    <a:pt x="3854387" y="286512"/>
                    <a:pt x="3853434" y="290132"/>
                  </a:cubicBezTo>
                  <a:close/>
                  <a:moveTo>
                    <a:pt x="3851624" y="197168"/>
                  </a:moveTo>
                  <a:cubicBezTo>
                    <a:pt x="3809619" y="173831"/>
                    <a:pt x="3808000" y="82201"/>
                    <a:pt x="3808000" y="82201"/>
                  </a:cubicBezTo>
                  <a:cubicBezTo>
                    <a:pt x="3808000" y="82201"/>
                    <a:pt x="3867531" y="151733"/>
                    <a:pt x="3851624" y="197168"/>
                  </a:cubicBezTo>
                  <a:close/>
                  <a:moveTo>
                    <a:pt x="3800094" y="384524"/>
                  </a:moveTo>
                  <a:cubicBezTo>
                    <a:pt x="3810572" y="382905"/>
                    <a:pt x="3821716" y="386715"/>
                    <a:pt x="3828955" y="394430"/>
                  </a:cubicBezTo>
                  <a:cubicBezTo>
                    <a:pt x="3836289" y="402145"/>
                    <a:pt x="3839528" y="413385"/>
                    <a:pt x="3837432" y="423767"/>
                  </a:cubicBezTo>
                  <a:cubicBezTo>
                    <a:pt x="3836956" y="426053"/>
                    <a:pt x="3836003" y="428530"/>
                    <a:pt x="3833813" y="429292"/>
                  </a:cubicBezTo>
                  <a:cubicBezTo>
                    <a:pt x="3831812" y="429958"/>
                    <a:pt x="3829717" y="428720"/>
                    <a:pt x="3827907" y="427768"/>
                  </a:cubicBezTo>
                  <a:cubicBezTo>
                    <a:pt x="3820001" y="423577"/>
                    <a:pt x="3810572" y="422243"/>
                    <a:pt x="3801809" y="424053"/>
                  </a:cubicBezTo>
                  <a:cubicBezTo>
                    <a:pt x="3792474" y="425958"/>
                    <a:pt x="3771805" y="436531"/>
                    <a:pt x="3777520" y="417386"/>
                  </a:cubicBezTo>
                  <a:cubicBezTo>
                    <a:pt x="3778949" y="412623"/>
                    <a:pt x="3780377" y="407765"/>
                    <a:pt x="3781806" y="403003"/>
                  </a:cubicBezTo>
                  <a:cubicBezTo>
                    <a:pt x="3782854" y="399669"/>
                    <a:pt x="3783997" y="396621"/>
                    <a:pt x="3785616" y="394049"/>
                  </a:cubicBezTo>
                  <a:cubicBezTo>
                    <a:pt x="3788569" y="389001"/>
                    <a:pt x="3793046" y="385572"/>
                    <a:pt x="3800094" y="384524"/>
                  </a:cubicBezTo>
                  <a:close/>
                  <a:moveTo>
                    <a:pt x="3791903" y="352901"/>
                  </a:moveTo>
                  <a:cubicBezTo>
                    <a:pt x="3793331" y="346329"/>
                    <a:pt x="3797237" y="339661"/>
                    <a:pt x="3802761" y="335756"/>
                  </a:cubicBezTo>
                  <a:cubicBezTo>
                    <a:pt x="3809048" y="331470"/>
                    <a:pt x="3818382" y="331184"/>
                    <a:pt x="3823811" y="336518"/>
                  </a:cubicBezTo>
                  <a:cubicBezTo>
                    <a:pt x="3827050" y="339852"/>
                    <a:pt x="3828479" y="344519"/>
                    <a:pt x="3829241" y="349091"/>
                  </a:cubicBezTo>
                  <a:cubicBezTo>
                    <a:pt x="3830193" y="354044"/>
                    <a:pt x="3832765" y="364807"/>
                    <a:pt x="3830574" y="369570"/>
                  </a:cubicBezTo>
                  <a:cubicBezTo>
                    <a:pt x="3828098" y="374714"/>
                    <a:pt x="3828193" y="373094"/>
                    <a:pt x="3822287" y="373570"/>
                  </a:cubicBezTo>
                  <a:cubicBezTo>
                    <a:pt x="3813048" y="374428"/>
                    <a:pt x="3801428" y="373666"/>
                    <a:pt x="3793236" y="368903"/>
                  </a:cubicBezTo>
                  <a:cubicBezTo>
                    <a:pt x="3792569" y="368522"/>
                    <a:pt x="3791998" y="368046"/>
                    <a:pt x="3791712" y="367474"/>
                  </a:cubicBezTo>
                  <a:cubicBezTo>
                    <a:pt x="3789998" y="364522"/>
                    <a:pt x="3791236" y="356235"/>
                    <a:pt x="3791903" y="352901"/>
                  </a:cubicBezTo>
                  <a:close/>
                  <a:moveTo>
                    <a:pt x="3830289" y="250793"/>
                  </a:moveTo>
                  <a:cubicBezTo>
                    <a:pt x="3785235" y="233839"/>
                    <a:pt x="3770281" y="143447"/>
                    <a:pt x="3770281" y="143447"/>
                  </a:cubicBezTo>
                  <a:cubicBezTo>
                    <a:pt x="3770281" y="143447"/>
                    <a:pt x="3839432" y="203549"/>
                    <a:pt x="3830289" y="250793"/>
                  </a:cubicBezTo>
                  <a:close/>
                  <a:moveTo>
                    <a:pt x="3826383" y="295656"/>
                  </a:moveTo>
                  <a:cubicBezTo>
                    <a:pt x="3778282" y="294989"/>
                    <a:pt x="3733514" y="215074"/>
                    <a:pt x="3733514" y="215074"/>
                  </a:cubicBezTo>
                  <a:cubicBezTo>
                    <a:pt x="3733514" y="215074"/>
                    <a:pt x="3818954" y="248126"/>
                    <a:pt x="3826383" y="295656"/>
                  </a:cubicBezTo>
                  <a:close/>
                  <a:moveTo>
                    <a:pt x="3711131" y="215170"/>
                  </a:moveTo>
                  <a:cubicBezTo>
                    <a:pt x="3711131" y="215170"/>
                    <a:pt x="3666363" y="295085"/>
                    <a:pt x="3618262" y="295751"/>
                  </a:cubicBezTo>
                  <a:cubicBezTo>
                    <a:pt x="3625691" y="248126"/>
                    <a:pt x="3711131" y="215170"/>
                    <a:pt x="3711131" y="215170"/>
                  </a:cubicBezTo>
                  <a:close/>
                  <a:moveTo>
                    <a:pt x="3670649" y="366046"/>
                  </a:moveTo>
                  <a:cubicBezTo>
                    <a:pt x="3670364" y="375476"/>
                    <a:pt x="3671507" y="378143"/>
                    <a:pt x="3662077" y="377666"/>
                  </a:cubicBezTo>
                  <a:cubicBezTo>
                    <a:pt x="3652647" y="377190"/>
                    <a:pt x="3643884" y="372523"/>
                    <a:pt x="3634454" y="372142"/>
                  </a:cubicBezTo>
                  <a:cubicBezTo>
                    <a:pt x="3625691" y="371761"/>
                    <a:pt x="3619595" y="372523"/>
                    <a:pt x="3616262" y="362903"/>
                  </a:cubicBezTo>
                  <a:cubicBezTo>
                    <a:pt x="3611023" y="347948"/>
                    <a:pt x="3613785" y="332708"/>
                    <a:pt x="3632454" y="332518"/>
                  </a:cubicBezTo>
                  <a:cubicBezTo>
                    <a:pt x="3641693" y="332423"/>
                    <a:pt x="3653695" y="329470"/>
                    <a:pt x="3662363" y="333947"/>
                  </a:cubicBezTo>
                  <a:cubicBezTo>
                    <a:pt x="3674078" y="339947"/>
                    <a:pt x="3670935" y="355854"/>
                    <a:pt x="3670649" y="366046"/>
                  </a:cubicBezTo>
                  <a:close/>
                  <a:moveTo>
                    <a:pt x="3674364" y="143542"/>
                  </a:moveTo>
                  <a:cubicBezTo>
                    <a:pt x="3674364" y="143542"/>
                    <a:pt x="3659315" y="233934"/>
                    <a:pt x="3614357" y="250889"/>
                  </a:cubicBezTo>
                  <a:cubicBezTo>
                    <a:pt x="3605213" y="203549"/>
                    <a:pt x="3674364" y="143542"/>
                    <a:pt x="3674364" y="143542"/>
                  </a:cubicBezTo>
                  <a:close/>
                  <a:moveTo>
                    <a:pt x="3636645" y="82201"/>
                  </a:moveTo>
                  <a:cubicBezTo>
                    <a:pt x="3636645" y="82201"/>
                    <a:pt x="3635026" y="173831"/>
                    <a:pt x="3593021" y="197168"/>
                  </a:cubicBezTo>
                  <a:cubicBezTo>
                    <a:pt x="3577114" y="151733"/>
                    <a:pt x="3636645" y="82201"/>
                    <a:pt x="3636645" y="82201"/>
                  </a:cubicBezTo>
                  <a:close/>
                  <a:moveTo>
                    <a:pt x="3542443" y="286417"/>
                  </a:moveTo>
                  <a:cubicBezTo>
                    <a:pt x="3543491" y="282797"/>
                    <a:pt x="3547301" y="280607"/>
                    <a:pt x="3551015" y="281654"/>
                  </a:cubicBezTo>
                  <a:cubicBezTo>
                    <a:pt x="3554635" y="282702"/>
                    <a:pt x="3556826" y="286512"/>
                    <a:pt x="3555778" y="290227"/>
                  </a:cubicBezTo>
                  <a:cubicBezTo>
                    <a:pt x="3554921" y="293275"/>
                    <a:pt x="3552158" y="295275"/>
                    <a:pt x="3549206" y="295275"/>
                  </a:cubicBezTo>
                  <a:cubicBezTo>
                    <a:pt x="3548634" y="295275"/>
                    <a:pt x="3547872" y="295180"/>
                    <a:pt x="3547301" y="294989"/>
                  </a:cubicBezTo>
                  <a:cubicBezTo>
                    <a:pt x="3543586" y="293941"/>
                    <a:pt x="3541395" y="290036"/>
                    <a:pt x="3542443" y="286417"/>
                  </a:cubicBezTo>
                  <a:close/>
                  <a:moveTo>
                    <a:pt x="3546443" y="312134"/>
                  </a:moveTo>
                  <a:cubicBezTo>
                    <a:pt x="3546348" y="312134"/>
                    <a:pt x="3546253" y="312230"/>
                    <a:pt x="3546158" y="312230"/>
                  </a:cubicBezTo>
                  <a:cubicBezTo>
                    <a:pt x="3546158" y="312039"/>
                    <a:pt x="3546158" y="311944"/>
                    <a:pt x="3546158" y="311753"/>
                  </a:cubicBezTo>
                  <a:cubicBezTo>
                    <a:pt x="3546348" y="311848"/>
                    <a:pt x="3546348" y="312039"/>
                    <a:pt x="3546443" y="312134"/>
                  </a:cubicBezTo>
                  <a:close/>
                  <a:moveTo>
                    <a:pt x="3544729" y="352711"/>
                  </a:moveTo>
                  <a:cubicBezTo>
                    <a:pt x="3545491" y="347091"/>
                    <a:pt x="3547491" y="341186"/>
                    <a:pt x="3552158" y="338042"/>
                  </a:cubicBezTo>
                  <a:cubicBezTo>
                    <a:pt x="3555206" y="335947"/>
                    <a:pt x="3559016" y="335280"/>
                    <a:pt x="3562731" y="334708"/>
                  </a:cubicBezTo>
                  <a:cubicBezTo>
                    <a:pt x="3566255" y="334232"/>
                    <a:pt x="3569875" y="334137"/>
                    <a:pt x="3573494" y="333851"/>
                  </a:cubicBezTo>
                  <a:cubicBezTo>
                    <a:pt x="3577114" y="334137"/>
                    <a:pt x="3580733" y="334232"/>
                    <a:pt x="3584258" y="334708"/>
                  </a:cubicBezTo>
                  <a:cubicBezTo>
                    <a:pt x="3587972" y="335185"/>
                    <a:pt x="3591782" y="335947"/>
                    <a:pt x="3594830" y="338042"/>
                  </a:cubicBezTo>
                  <a:cubicBezTo>
                    <a:pt x="3599498" y="341281"/>
                    <a:pt x="3601498" y="347186"/>
                    <a:pt x="3602260" y="352711"/>
                  </a:cubicBezTo>
                  <a:cubicBezTo>
                    <a:pt x="3603403" y="360902"/>
                    <a:pt x="3606546" y="365855"/>
                    <a:pt x="3598164" y="369856"/>
                  </a:cubicBezTo>
                  <a:cubicBezTo>
                    <a:pt x="3591973" y="372808"/>
                    <a:pt x="3584353" y="369761"/>
                    <a:pt x="3578066" y="373190"/>
                  </a:cubicBezTo>
                  <a:cubicBezTo>
                    <a:pt x="3576638" y="373952"/>
                    <a:pt x="3575114" y="374809"/>
                    <a:pt x="3573590" y="375476"/>
                  </a:cubicBezTo>
                  <a:cubicBezTo>
                    <a:pt x="3572066" y="374809"/>
                    <a:pt x="3570542" y="373952"/>
                    <a:pt x="3569113" y="373190"/>
                  </a:cubicBezTo>
                  <a:cubicBezTo>
                    <a:pt x="3562826" y="369761"/>
                    <a:pt x="3555111" y="372808"/>
                    <a:pt x="3549015" y="369856"/>
                  </a:cubicBezTo>
                  <a:cubicBezTo>
                    <a:pt x="3540443" y="365855"/>
                    <a:pt x="3543586" y="360998"/>
                    <a:pt x="3544729" y="352711"/>
                  </a:cubicBezTo>
                  <a:close/>
                  <a:moveTo>
                    <a:pt x="3573018" y="210979"/>
                  </a:moveTo>
                  <a:cubicBezTo>
                    <a:pt x="3571208" y="210979"/>
                    <a:pt x="3569399" y="210217"/>
                    <a:pt x="3568160" y="208883"/>
                  </a:cubicBezTo>
                  <a:cubicBezTo>
                    <a:pt x="3566827" y="207645"/>
                    <a:pt x="3566065" y="205835"/>
                    <a:pt x="3566065" y="204026"/>
                  </a:cubicBezTo>
                  <a:cubicBezTo>
                    <a:pt x="3566065" y="202120"/>
                    <a:pt x="3566827" y="200406"/>
                    <a:pt x="3568160" y="199168"/>
                  </a:cubicBezTo>
                  <a:cubicBezTo>
                    <a:pt x="3569589" y="197739"/>
                    <a:pt x="3571494" y="197263"/>
                    <a:pt x="3573494" y="197453"/>
                  </a:cubicBezTo>
                  <a:cubicBezTo>
                    <a:pt x="3575495" y="197358"/>
                    <a:pt x="3577400" y="197739"/>
                    <a:pt x="3578828" y="199168"/>
                  </a:cubicBezTo>
                  <a:cubicBezTo>
                    <a:pt x="3580162" y="200406"/>
                    <a:pt x="3580924" y="202216"/>
                    <a:pt x="3580924" y="204026"/>
                  </a:cubicBezTo>
                  <a:cubicBezTo>
                    <a:pt x="3580924" y="205835"/>
                    <a:pt x="3580162" y="207645"/>
                    <a:pt x="3578828" y="208883"/>
                  </a:cubicBezTo>
                  <a:cubicBezTo>
                    <a:pt x="3577590" y="210217"/>
                    <a:pt x="3575780" y="210979"/>
                    <a:pt x="3573971" y="210979"/>
                  </a:cubicBezTo>
                  <a:cubicBezTo>
                    <a:pt x="3573780" y="210979"/>
                    <a:pt x="3573685" y="210788"/>
                    <a:pt x="3573494" y="210788"/>
                  </a:cubicBezTo>
                  <a:cubicBezTo>
                    <a:pt x="3573304" y="210693"/>
                    <a:pt x="3573209" y="210979"/>
                    <a:pt x="3573018" y="210979"/>
                  </a:cubicBezTo>
                  <a:close/>
                  <a:moveTo>
                    <a:pt x="3599783" y="294894"/>
                  </a:moveTo>
                  <a:cubicBezTo>
                    <a:pt x="3599212" y="294989"/>
                    <a:pt x="3598450" y="295180"/>
                    <a:pt x="3597878" y="295180"/>
                  </a:cubicBezTo>
                  <a:cubicBezTo>
                    <a:pt x="3594926" y="295180"/>
                    <a:pt x="3592164" y="293180"/>
                    <a:pt x="3591306" y="290132"/>
                  </a:cubicBezTo>
                  <a:cubicBezTo>
                    <a:pt x="3590258" y="286512"/>
                    <a:pt x="3592449" y="282607"/>
                    <a:pt x="3596068" y="281559"/>
                  </a:cubicBezTo>
                  <a:cubicBezTo>
                    <a:pt x="3599688" y="280511"/>
                    <a:pt x="3603593" y="282702"/>
                    <a:pt x="3604641" y="286322"/>
                  </a:cubicBezTo>
                  <a:cubicBezTo>
                    <a:pt x="3605593" y="290036"/>
                    <a:pt x="3603403" y="293941"/>
                    <a:pt x="3599783" y="294894"/>
                  </a:cubicBezTo>
                  <a:close/>
                  <a:moveTo>
                    <a:pt x="3596545" y="258318"/>
                  </a:moveTo>
                  <a:cubicBezTo>
                    <a:pt x="3597593" y="261937"/>
                    <a:pt x="3595402" y="265748"/>
                    <a:pt x="3591782" y="266795"/>
                  </a:cubicBezTo>
                  <a:cubicBezTo>
                    <a:pt x="3591116" y="266986"/>
                    <a:pt x="3590544" y="267081"/>
                    <a:pt x="3589973" y="267081"/>
                  </a:cubicBezTo>
                  <a:cubicBezTo>
                    <a:pt x="3586925" y="267081"/>
                    <a:pt x="3584162" y="265176"/>
                    <a:pt x="3583400" y="262128"/>
                  </a:cubicBezTo>
                  <a:cubicBezTo>
                    <a:pt x="3582353" y="258413"/>
                    <a:pt x="3584448" y="254603"/>
                    <a:pt x="3588163" y="253556"/>
                  </a:cubicBezTo>
                  <a:cubicBezTo>
                    <a:pt x="3591687" y="252508"/>
                    <a:pt x="3595497" y="254698"/>
                    <a:pt x="3596545" y="258318"/>
                  </a:cubicBezTo>
                  <a:close/>
                  <a:moveTo>
                    <a:pt x="3588544" y="230219"/>
                  </a:moveTo>
                  <a:cubicBezTo>
                    <a:pt x="3589687" y="233839"/>
                    <a:pt x="3587496" y="237649"/>
                    <a:pt x="3583781" y="238697"/>
                  </a:cubicBezTo>
                  <a:cubicBezTo>
                    <a:pt x="3583115" y="238887"/>
                    <a:pt x="3582543" y="238982"/>
                    <a:pt x="3581876" y="238982"/>
                  </a:cubicBezTo>
                  <a:cubicBezTo>
                    <a:pt x="3578924" y="238982"/>
                    <a:pt x="3576161" y="236982"/>
                    <a:pt x="3575304" y="233934"/>
                  </a:cubicBezTo>
                  <a:cubicBezTo>
                    <a:pt x="3574256" y="230315"/>
                    <a:pt x="3576447" y="226505"/>
                    <a:pt x="3580067" y="225457"/>
                  </a:cubicBezTo>
                  <a:cubicBezTo>
                    <a:pt x="3583686" y="224409"/>
                    <a:pt x="3587496" y="226600"/>
                    <a:pt x="3588544" y="230219"/>
                  </a:cubicBezTo>
                  <a:close/>
                  <a:moveTo>
                    <a:pt x="3573494" y="20669"/>
                  </a:moveTo>
                  <a:cubicBezTo>
                    <a:pt x="3573494" y="20669"/>
                    <a:pt x="3604546" y="106870"/>
                    <a:pt x="3573494" y="143637"/>
                  </a:cubicBezTo>
                  <a:cubicBezTo>
                    <a:pt x="3542538" y="106870"/>
                    <a:pt x="3573494" y="20669"/>
                    <a:pt x="3573494" y="20669"/>
                  </a:cubicBezTo>
                  <a:close/>
                  <a:moveTo>
                    <a:pt x="3558445" y="230219"/>
                  </a:moveTo>
                  <a:cubicBezTo>
                    <a:pt x="3559493" y="226600"/>
                    <a:pt x="3563303" y="224409"/>
                    <a:pt x="3566922" y="225457"/>
                  </a:cubicBezTo>
                  <a:cubicBezTo>
                    <a:pt x="3570542" y="226505"/>
                    <a:pt x="3572732" y="230315"/>
                    <a:pt x="3571685" y="233934"/>
                  </a:cubicBezTo>
                  <a:cubicBezTo>
                    <a:pt x="3570827" y="236982"/>
                    <a:pt x="3568065" y="238982"/>
                    <a:pt x="3565112" y="238982"/>
                  </a:cubicBezTo>
                  <a:cubicBezTo>
                    <a:pt x="3564446" y="238982"/>
                    <a:pt x="3563874" y="238887"/>
                    <a:pt x="3563207" y="238697"/>
                  </a:cubicBezTo>
                  <a:cubicBezTo>
                    <a:pt x="3559493" y="237649"/>
                    <a:pt x="3557397" y="233934"/>
                    <a:pt x="3558445" y="230219"/>
                  </a:cubicBezTo>
                  <a:close/>
                  <a:moveTo>
                    <a:pt x="3558921" y="253556"/>
                  </a:moveTo>
                  <a:cubicBezTo>
                    <a:pt x="3562636" y="254603"/>
                    <a:pt x="3564731" y="258413"/>
                    <a:pt x="3563684" y="262128"/>
                  </a:cubicBezTo>
                  <a:cubicBezTo>
                    <a:pt x="3562826" y="265176"/>
                    <a:pt x="3560064" y="267081"/>
                    <a:pt x="3557111" y="267081"/>
                  </a:cubicBezTo>
                  <a:cubicBezTo>
                    <a:pt x="3556445" y="267081"/>
                    <a:pt x="3555873" y="266986"/>
                    <a:pt x="3555206" y="266795"/>
                  </a:cubicBezTo>
                  <a:cubicBezTo>
                    <a:pt x="3551587" y="265748"/>
                    <a:pt x="3549396" y="261937"/>
                    <a:pt x="3550444" y="258318"/>
                  </a:cubicBezTo>
                  <a:cubicBezTo>
                    <a:pt x="3551492" y="254698"/>
                    <a:pt x="3555302" y="252508"/>
                    <a:pt x="3558921" y="253556"/>
                  </a:cubicBezTo>
                  <a:close/>
                  <a:moveTo>
                    <a:pt x="3553968" y="197168"/>
                  </a:moveTo>
                  <a:cubicBezTo>
                    <a:pt x="3511963" y="173831"/>
                    <a:pt x="3510343" y="82201"/>
                    <a:pt x="3510343" y="82201"/>
                  </a:cubicBezTo>
                  <a:cubicBezTo>
                    <a:pt x="3510343" y="82201"/>
                    <a:pt x="3569875" y="151733"/>
                    <a:pt x="3553968" y="197168"/>
                  </a:cubicBezTo>
                  <a:close/>
                  <a:moveTo>
                    <a:pt x="3532727" y="250793"/>
                  </a:moveTo>
                  <a:cubicBezTo>
                    <a:pt x="3487769" y="233839"/>
                    <a:pt x="3472720" y="143447"/>
                    <a:pt x="3472720" y="143447"/>
                  </a:cubicBezTo>
                  <a:cubicBezTo>
                    <a:pt x="3472720" y="143447"/>
                    <a:pt x="3541776" y="203549"/>
                    <a:pt x="3532727" y="250793"/>
                  </a:cubicBezTo>
                  <a:close/>
                  <a:moveTo>
                    <a:pt x="3530822" y="362903"/>
                  </a:moveTo>
                  <a:cubicBezTo>
                    <a:pt x="3527489" y="372428"/>
                    <a:pt x="3521297" y="371761"/>
                    <a:pt x="3512630" y="372142"/>
                  </a:cubicBezTo>
                  <a:cubicBezTo>
                    <a:pt x="3503200" y="372523"/>
                    <a:pt x="3494437" y="377190"/>
                    <a:pt x="3485007" y="377666"/>
                  </a:cubicBezTo>
                  <a:cubicBezTo>
                    <a:pt x="3475577" y="378143"/>
                    <a:pt x="3476625" y="375476"/>
                    <a:pt x="3476435" y="366046"/>
                  </a:cubicBezTo>
                  <a:cubicBezTo>
                    <a:pt x="3476149" y="355854"/>
                    <a:pt x="3473006" y="339947"/>
                    <a:pt x="3484722" y="333947"/>
                  </a:cubicBezTo>
                  <a:cubicBezTo>
                    <a:pt x="3493389" y="329565"/>
                    <a:pt x="3505391" y="332423"/>
                    <a:pt x="3514630" y="332518"/>
                  </a:cubicBezTo>
                  <a:cubicBezTo>
                    <a:pt x="3533299" y="332708"/>
                    <a:pt x="3536061" y="347948"/>
                    <a:pt x="3530822" y="362903"/>
                  </a:cubicBezTo>
                  <a:close/>
                  <a:moveTo>
                    <a:pt x="3528727" y="295656"/>
                  </a:moveTo>
                  <a:cubicBezTo>
                    <a:pt x="3480626" y="294989"/>
                    <a:pt x="3435858" y="215074"/>
                    <a:pt x="3435858" y="215074"/>
                  </a:cubicBezTo>
                  <a:cubicBezTo>
                    <a:pt x="3435858" y="215074"/>
                    <a:pt x="3521297" y="248126"/>
                    <a:pt x="3528727" y="295656"/>
                  </a:cubicBezTo>
                  <a:close/>
                  <a:moveTo>
                    <a:pt x="3413474" y="215170"/>
                  </a:moveTo>
                  <a:cubicBezTo>
                    <a:pt x="3413474" y="215170"/>
                    <a:pt x="3368707" y="295085"/>
                    <a:pt x="3320606" y="295751"/>
                  </a:cubicBezTo>
                  <a:cubicBezTo>
                    <a:pt x="3328035" y="248126"/>
                    <a:pt x="3413474" y="215170"/>
                    <a:pt x="3413474" y="215170"/>
                  </a:cubicBezTo>
                  <a:close/>
                  <a:moveTo>
                    <a:pt x="3318034" y="394430"/>
                  </a:moveTo>
                  <a:cubicBezTo>
                    <a:pt x="3325368" y="386715"/>
                    <a:pt x="3336417" y="382905"/>
                    <a:pt x="3346895" y="384524"/>
                  </a:cubicBezTo>
                  <a:cubicBezTo>
                    <a:pt x="3354039" y="385572"/>
                    <a:pt x="3358420" y="388906"/>
                    <a:pt x="3361373" y="393859"/>
                  </a:cubicBezTo>
                  <a:cubicBezTo>
                    <a:pt x="3362992" y="396431"/>
                    <a:pt x="3364135" y="399478"/>
                    <a:pt x="3365183" y="402812"/>
                  </a:cubicBezTo>
                  <a:cubicBezTo>
                    <a:pt x="3366611" y="407575"/>
                    <a:pt x="3368040" y="412432"/>
                    <a:pt x="3369469" y="417195"/>
                  </a:cubicBezTo>
                  <a:cubicBezTo>
                    <a:pt x="3375184" y="436340"/>
                    <a:pt x="3354419" y="425768"/>
                    <a:pt x="3345180" y="423862"/>
                  </a:cubicBezTo>
                  <a:cubicBezTo>
                    <a:pt x="3336417" y="422053"/>
                    <a:pt x="3326987" y="423386"/>
                    <a:pt x="3319082" y="427577"/>
                  </a:cubicBezTo>
                  <a:cubicBezTo>
                    <a:pt x="3317177" y="428530"/>
                    <a:pt x="3315176" y="429768"/>
                    <a:pt x="3313176" y="429101"/>
                  </a:cubicBezTo>
                  <a:cubicBezTo>
                    <a:pt x="3310985" y="428435"/>
                    <a:pt x="3310033" y="425863"/>
                    <a:pt x="3309557" y="423577"/>
                  </a:cubicBezTo>
                  <a:cubicBezTo>
                    <a:pt x="3307461" y="413385"/>
                    <a:pt x="3310700" y="402145"/>
                    <a:pt x="3318034" y="394430"/>
                  </a:cubicBezTo>
                  <a:close/>
                  <a:moveTo>
                    <a:pt x="3317653" y="349186"/>
                  </a:moveTo>
                  <a:cubicBezTo>
                    <a:pt x="3318510" y="344615"/>
                    <a:pt x="3319843" y="339852"/>
                    <a:pt x="3323082" y="336614"/>
                  </a:cubicBezTo>
                  <a:cubicBezTo>
                    <a:pt x="3328511" y="331184"/>
                    <a:pt x="3337846" y="331470"/>
                    <a:pt x="3344132" y="335852"/>
                  </a:cubicBezTo>
                  <a:cubicBezTo>
                    <a:pt x="3349752" y="339661"/>
                    <a:pt x="3353562" y="346424"/>
                    <a:pt x="3354991" y="352997"/>
                  </a:cubicBezTo>
                  <a:cubicBezTo>
                    <a:pt x="3355658" y="356330"/>
                    <a:pt x="3356896" y="364617"/>
                    <a:pt x="3355277" y="367665"/>
                  </a:cubicBezTo>
                  <a:cubicBezTo>
                    <a:pt x="3354991" y="368236"/>
                    <a:pt x="3354419" y="368713"/>
                    <a:pt x="3353753" y="369094"/>
                  </a:cubicBezTo>
                  <a:cubicBezTo>
                    <a:pt x="3345561" y="373856"/>
                    <a:pt x="3333941" y="374618"/>
                    <a:pt x="3324701" y="373761"/>
                  </a:cubicBezTo>
                  <a:cubicBezTo>
                    <a:pt x="3318796" y="373285"/>
                    <a:pt x="3318796" y="374904"/>
                    <a:pt x="3316415" y="369761"/>
                  </a:cubicBezTo>
                  <a:cubicBezTo>
                    <a:pt x="3314129" y="364998"/>
                    <a:pt x="3316796" y="354140"/>
                    <a:pt x="3317653" y="349186"/>
                  </a:cubicBezTo>
                  <a:close/>
                  <a:moveTo>
                    <a:pt x="3376708" y="143542"/>
                  </a:moveTo>
                  <a:cubicBezTo>
                    <a:pt x="3376708" y="143542"/>
                    <a:pt x="3361658" y="233934"/>
                    <a:pt x="3316700" y="250889"/>
                  </a:cubicBezTo>
                  <a:cubicBezTo>
                    <a:pt x="3307556" y="203549"/>
                    <a:pt x="3376708" y="143542"/>
                    <a:pt x="3376708" y="143542"/>
                  </a:cubicBezTo>
                  <a:close/>
                  <a:moveTo>
                    <a:pt x="3339084" y="82201"/>
                  </a:moveTo>
                  <a:cubicBezTo>
                    <a:pt x="3339084" y="82201"/>
                    <a:pt x="3337465" y="173831"/>
                    <a:pt x="3295460" y="197168"/>
                  </a:cubicBezTo>
                  <a:cubicBezTo>
                    <a:pt x="3279458" y="151733"/>
                    <a:pt x="3339084" y="82201"/>
                    <a:pt x="3339084" y="82201"/>
                  </a:cubicBezTo>
                  <a:close/>
                  <a:moveTo>
                    <a:pt x="3302127" y="294894"/>
                  </a:moveTo>
                  <a:cubicBezTo>
                    <a:pt x="3301460" y="294989"/>
                    <a:pt x="3300793" y="295180"/>
                    <a:pt x="3300222" y="295180"/>
                  </a:cubicBezTo>
                  <a:cubicBezTo>
                    <a:pt x="3297269" y="295180"/>
                    <a:pt x="3294507" y="293180"/>
                    <a:pt x="3293650" y="290132"/>
                  </a:cubicBezTo>
                  <a:cubicBezTo>
                    <a:pt x="3292602" y="286512"/>
                    <a:pt x="3294793" y="282607"/>
                    <a:pt x="3298412" y="281559"/>
                  </a:cubicBezTo>
                  <a:cubicBezTo>
                    <a:pt x="3302032" y="280511"/>
                    <a:pt x="3305937" y="282702"/>
                    <a:pt x="3306985" y="286322"/>
                  </a:cubicBezTo>
                  <a:cubicBezTo>
                    <a:pt x="3307937" y="290036"/>
                    <a:pt x="3305842" y="293941"/>
                    <a:pt x="3302127" y="294894"/>
                  </a:cubicBezTo>
                  <a:close/>
                  <a:moveTo>
                    <a:pt x="3298889" y="258318"/>
                  </a:moveTo>
                  <a:cubicBezTo>
                    <a:pt x="3299936" y="261937"/>
                    <a:pt x="3297746" y="265748"/>
                    <a:pt x="3294126" y="266795"/>
                  </a:cubicBezTo>
                  <a:cubicBezTo>
                    <a:pt x="3293459" y="266986"/>
                    <a:pt x="3292888" y="267081"/>
                    <a:pt x="3292221" y="267081"/>
                  </a:cubicBezTo>
                  <a:cubicBezTo>
                    <a:pt x="3289173" y="267081"/>
                    <a:pt x="3286411" y="265176"/>
                    <a:pt x="3285649" y="262128"/>
                  </a:cubicBezTo>
                  <a:cubicBezTo>
                    <a:pt x="3284601" y="258413"/>
                    <a:pt x="3286697" y="254603"/>
                    <a:pt x="3290411" y="253556"/>
                  </a:cubicBezTo>
                  <a:cubicBezTo>
                    <a:pt x="3294126" y="252508"/>
                    <a:pt x="3297841" y="254698"/>
                    <a:pt x="3298889" y="258318"/>
                  </a:cubicBezTo>
                  <a:close/>
                  <a:moveTo>
                    <a:pt x="3290888" y="230219"/>
                  </a:moveTo>
                  <a:cubicBezTo>
                    <a:pt x="3292031" y="233839"/>
                    <a:pt x="3289840" y="237649"/>
                    <a:pt x="3286125" y="238697"/>
                  </a:cubicBezTo>
                  <a:cubicBezTo>
                    <a:pt x="3285458" y="238887"/>
                    <a:pt x="3284887" y="238982"/>
                    <a:pt x="3284220" y="238982"/>
                  </a:cubicBezTo>
                  <a:cubicBezTo>
                    <a:pt x="3281267" y="238982"/>
                    <a:pt x="3278505" y="236982"/>
                    <a:pt x="3277648" y="233934"/>
                  </a:cubicBezTo>
                  <a:cubicBezTo>
                    <a:pt x="3276600" y="230315"/>
                    <a:pt x="3278791" y="226505"/>
                    <a:pt x="3282410" y="225457"/>
                  </a:cubicBezTo>
                  <a:cubicBezTo>
                    <a:pt x="3286125" y="224409"/>
                    <a:pt x="3289935" y="226600"/>
                    <a:pt x="3290888" y="230219"/>
                  </a:cubicBezTo>
                  <a:close/>
                  <a:moveTo>
                    <a:pt x="3276410" y="210979"/>
                  </a:moveTo>
                  <a:cubicBezTo>
                    <a:pt x="3276219" y="210979"/>
                    <a:pt x="3276124" y="210788"/>
                    <a:pt x="3275933" y="210788"/>
                  </a:cubicBezTo>
                  <a:cubicBezTo>
                    <a:pt x="3275743" y="210788"/>
                    <a:pt x="3275648" y="210979"/>
                    <a:pt x="3275457" y="210979"/>
                  </a:cubicBezTo>
                  <a:cubicBezTo>
                    <a:pt x="3273647" y="210979"/>
                    <a:pt x="3271838" y="210217"/>
                    <a:pt x="3270599" y="208883"/>
                  </a:cubicBezTo>
                  <a:cubicBezTo>
                    <a:pt x="3269266" y="207645"/>
                    <a:pt x="3268504" y="205835"/>
                    <a:pt x="3268504" y="204026"/>
                  </a:cubicBezTo>
                  <a:cubicBezTo>
                    <a:pt x="3268504" y="202120"/>
                    <a:pt x="3269266" y="200406"/>
                    <a:pt x="3270599" y="199168"/>
                  </a:cubicBezTo>
                  <a:cubicBezTo>
                    <a:pt x="3272028" y="197739"/>
                    <a:pt x="3273933" y="197263"/>
                    <a:pt x="3275933" y="197453"/>
                  </a:cubicBezTo>
                  <a:cubicBezTo>
                    <a:pt x="3277934" y="197358"/>
                    <a:pt x="3279839" y="197739"/>
                    <a:pt x="3281267" y="199168"/>
                  </a:cubicBezTo>
                  <a:cubicBezTo>
                    <a:pt x="3282601" y="200406"/>
                    <a:pt x="3283363" y="202216"/>
                    <a:pt x="3283363" y="204026"/>
                  </a:cubicBezTo>
                  <a:cubicBezTo>
                    <a:pt x="3283363" y="205835"/>
                    <a:pt x="3282601" y="207645"/>
                    <a:pt x="3281267" y="208883"/>
                  </a:cubicBezTo>
                  <a:cubicBezTo>
                    <a:pt x="3279934" y="210217"/>
                    <a:pt x="3278219" y="210979"/>
                    <a:pt x="3276410" y="210979"/>
                  </a:cubicBezTo>
                  <a:close/>
                  <a:moveTo>
                    <a:pt x="3275838" y="20669"/>
                  </a:moveTo>
                  <a:cubicBezTo>
                    <a:pt x="3275838" y="20669"/>
                    <a:pt x="3306890" y="106870"/>
                    <a:pt x="3275838" y="143637"/>
                  </a:cubicBezTo>
                  <a:cubicBezTo>
                    <a:pt x="3244882" y="106870"/>
                    <a:pt x="3275838" y="20669"/>
                    <a:pt x="3275838" y="20669"/>
                  </a:cubicBezTo>
                  <a:close/>
                  <a:moveTo>
                    <a:pt x="3260884" y="230219"/>
                  </a:moveTo>
                  <a:cubicBezTo>
                    <a:pt x="3261932" y="226600"/>
                    <a:pt x="3265742" y="224409"/>
                    <a:pt x="3269361" y="225457"/>
                  </a:cubicBezTo>
                  <a:cubicBezTo>
                    <a:pt x="3272981" y="226505"/>
                    <a:pt x="3275172" y="230315"/>
                    <a:pt x="3274124" y="233934"/>
                  </a:cubicBezTo>
                  <a:cubicBezTo>
                    <a:pt x="3273266" y="236982"/>
                    <a:pt x="3270504" y="238982"/>
                    <a:pt x="3267551" y="238982"/>
                  </a:cubicBezTo>
                  <a:cubicBezTo>
                    <a:pt x="3266885" y="238982"/>
                    <a:pt x="3266313" y="238887"/>
                    <a:pt x="3265647" y="238697"/>
                  </a:cubicBezTo>
                  <a:cubicBezTo>
                    <a:pt x="3261836" y="237649"/>
                    <a:pt x="3259741" y="233934"/>
                    <a:pt x="3260884" y="230219"/>
                  </a:cubicBezTo>
                  <a:close/>
                  <a:moveTo>
                    <a:pt x="3261360" y="253556"/>
                  </a:moveTo>
                  <a:cubicBezTo>
                    <a:pt x="3265075" y="254603"/>
                    <a:pt x="3267170" y="258413"/>
                    <a:pt x="3266123" y="262128"/>
                  </a:cubicBezTo>
                  <a:cubicBezTo>
                    <a:pt x="3265265" y="265176"/>
                    <a:pt x="3262503" y="267081"/>
                    <a:pt x="3259550" y="267081"/>
                  </a:cubicBezTo>
                  <a:cubicBezTo>
                    <a:pt x="3258884" y="267081"/>
                    <a:pt x="3258312" y="266986"/>
                    <a:pt x="3257645" y="266795"/>
                  </a:cubicBezTo>
                  <a:cubicBezTo>
                    <a:pt x="3254026" y="265748"/>
                    <a:pt x="3251835" y="261937"/>
                    <a:pt x="3252883" y="258318"/>
                  </a:cubicBezTo>
                  <a:cubicBezTo>
                    <a:pt x="3253835" y="254698"/>
                    <a:pt x="3257645" y="252508"/>
                    <a:pt x="3261360" y="253556"/>
                  </a:cubicBezTo>
                  <a:close/>
                  <a:moveTo>
                    <a:pt x="3258122" y="290132"/>
                  </a:moveTo>
                  <a:cubicBezTo>
                    <a:pt x="3257264" y="293180"/>
                    <a:pt x="3254502" y="295180"/>
                    <a:pt x="3251549" y="295180"/>
                  </a:cubicBezTo>
                  <a:cubicBezTo>
                    <a:pt x="3250883" y="295180"/>
                    <a:pt x="3250216" y="295085"/>
                    <a:pt x="3249644" y="294894"/>
                  </a:cubicBezTo>
                  <a:cubicBezTo>
                    <a:pt x="3246025" y="293846"/>
                    <a:pt x="3243834" y="290036"/>
                    <a:pt x="3244882" y="286322"/>
                  </a:cubicBezTo>
                  <a:cubicBezTo>
                    <a:pt x="3245930" y="282702"/>
                    <a:pt x="3249740" y="280511"/>
                    <a:pt x="3253454" y="281559"/>
                  </a:cubicBezTo>
                  <a:cubicBezTo>
                    <a:pt x="3257074" y="282702"/>
                    <a:pt x="3259169" y="286512"/>
                    <a:pt x="3258122" y="290132"/>
                  </a:cubicBezTo>
                  <a:close/>
                  <a:moveTo>
                    <a:pt x="3256407" y="197168"/>
                  </a:moveTo>
                  <a:cubicBezTo>
                    <a:pt x="3214402" y="173831"/>
                    <a:pt x="3212783" y="82201"/>
                    <a:pt x="3212783" y="82201"/>
                  </a:cubicBezTo>
                  <a:cubicBezTo>
                    <a:pt x="3212783" y="82201"/>
                    <a:pt x="3272314" y="151733"/>
                    <a:pt x="3256407" y="197168"/>
                  </a:cubicBezTo>
                  <a:close/>
                  <a:moveTo>
                    <a:pt x="3235071" y="250793"/>
                  </a:moveTo>
                  <a:cubicBezTo>
                    <a:pt x="3190018" y="233839"/>
                    <a:pt x="3175064" y="143447"/>
                    <a:pt x="3175064" y="143447"/>
                  </a:cubicBezTo>
                  <a:cubicBezTo>
                    <a:pt x="3175064" y="143447"/>
                    <a:pt x="3244215" y="203549"/>
                    <a:pt x="3235071" y="250793"/>
                  </a:cubicBezTo>
                  <a:close/>
                  <a:moveTo>
                    <a:pt x="3231166" y="295656"/>
                  </a:moveTo>
                  <a:cubicBezTo>
                    <a:pt x="3183065" y="294989"/>
                    <a:pt x="3138297" y="215074"/>
                    <a:pt x="3138297" y="215074"/>
                  </a:cubicBezTo>
                  <a:cubicBezTo>
                    <a:pt x="3138297" y="215074"/>
                    <a:pt x="3223641" y="248126"/>
                    <a:pt x="3231166" y="295656"/>
                  </a:cubicBezTo>
                  <a:close/>
                  <a:moveTo>
                    <a:pt x="3135440" y="334899"/>
                  </a:moveTo>
                  <a:cubicBezTo>
                    <a:pt x="3136678" y="333756"/>
                    <a:pt x="3138488" y="333470"/>
                    <a:pt x="3140202" y="333185"/>
                  </a:cubicBezTo>
                  <a:cubicBezTo>
                    <a:pt x="3148679" y="332137"/>
                    <a:pt x="3157347" y="332041"/>
                    <a:pt x="3165824" y="333089"/>
                  </a:cubicBezTo>
                  <a:cubicBezTo>
                    <a:pt x="3174587" y="334042"/>
                    <a:pt x="3176588" y="342710"/>
                    <a:pt x="3177159" y="350615"/>
                  </a:cubicBezTo>
                  <a:cubicBezTo>
                    <a:pt x="3177445" y="354425"/>
                    <a:pt x="3176588" y="358426"/>
                    <a:pt x="3174397" y="361378"/>
                  </a:cubicBezTo>
                  <a:cubicBezTo>
                    <a:pt x="3173921" y="361950"/>
                    <a:pt x="3173444" y="362522"/>
                    <a:pt x="3172968" y="362998"/>
                  </a:cubicBezTo>
                  <a:cubicBezTo>
                    <a:pt x="3170015" y="365665"/>
                    <a:pt x="3166015" y="366522"/>
                    <a:pt x="3162110" y="367094"/>
                  </a:cubicBezTo>
                  <a:cubicBezTo>
                    <a:pt x="3156490" y="367856"/>
                    <a:pt x="3150870" y="367856"/>
                    <a:pt x="3145250" y="367284"/>
                  </a:cubicBezTo>
                  <a:cubicBezTo>
                    <a:pt x="3143441" y="367094"/>
                    <a:pt x="3141535" y="366808"/>
                    <a:pt x="3140012" y="365760"/>
                  </a:cubicBezTo>
                  <a:cubicBezTo>
                    <a:pt x="3138107" y="364522"/>
                    <a:pt x="3137059" y="362236"/>
                    <a:pt x="3136297" y="360140"/>
                  </a:cubicBezTo>
                  <a:cubicBezTo>
                    <a:pt x="3134011" y="353949"/>
                    <a:pt x="3133058" y="347282"/>
                    <a:pt x="3133535" y="340709"/>
                  </a:cubicBezTo>
                  <a:cubicBezTo>
                    <a:pt x="3133630" y="338519"/>
                    <a:pt x="3133916" y="336328"/>
                    <a:pt x="3135440" y="334899"/>
                  </a:cubicBezTo>
                  <a:close/>
                  <a:moveTo>
                    <a:pt x="3079052" y="143542"/>
                  </a:moveTo>
                  <a:cubicBezTo>
                    <a:pt x="3079052" y="143542"/>
                    <a:pt x="3064002" y="233934"/>
                    <a:pt x="3019044" y="250889"/>
                  </a:cubicBezTo>
                  <a:cubicBezTo>
                    <a:pt x="3009995" y="203549"/>
                    <a:pt x="3079052" y="143542"/>
                    <a:pt x="3079052" y="143542"/>
                  </a:cubicBezTo>
                  <a:close/>
                  <a:moveTo>
                    <a:pt x="3062573" y="361760"/>
                  </a:moveTo>
                  <a:cubicBezTo>
                    <a:pt x="3060954" y="367474"/>
                    <a:pt x="3059621" y="370999"/>
                    <a:pt x="3053143" y="369665"/>
                  </a:cubicBezTo>
                  <a:cubicBezTo>
                    <a:pt x="3046000" y="368141"/>
                    <a:pt x="3038570" y="367951"/>
                    <a:pt x="3031331" y="368903"/>
                  </a:cubicBezTo>
                  <a:cubicBezTo>
                    <a:pt x="3024759" y="369856"/>
                    <a:pt x="3019425" y="368522"/>
                    <a:pt x="3019901" y="360426"/>
                  </a:cubicBezTo>
                  <a:cubicBezTo>
                    <a:pt x="3020282" y="353282"/>
                    <a:pt x="3021902" y="346234"/>
                    <a:pt x="3024473" y="339471"/>
                  </a:cubicBezTo>
                  <a:cubicBezTo>
                    <a:pt x="3025140" y="337661"/>
                    <a:pt x="3025997" y="335852"/>
                    <a:pt x="3027617" y="334708"/>
                  </a:cubicBezTo>
                  <a:cubicBezTo>
                    <a:pt x="3029045" y="333756"/>
                    <a:pt x="3030760" y="333470"/>
                    <a:pt x="3032474" y="333375"/>
                  </a:cubicBezTo>
                  <a:cubicBezTo>
                    <a:pt x="3036380" y="332994"/>
                    <a:pt x="3040285" y="332708"/>
                    <a:pt x="3044190" y="332708"/>
                  </a:cubicBezTo>
                  <a:cubicBezTo>
                    <a:pt x="3048953" y="332613"/>
                    <a:pt x="3053906" y="332803"/>
                    <a:pt x="3058001" y="335090"/>
                  </a:cubicBezTo>
                  <a:cubicBezTo>
                    <a:pt x="3066955" y="340043"/>
                    <a:pt x="3065145" y="352615"/>
                    <a:pt x="3062573" y="361760"/>
                  </a:cubicBezTo>
                  <a:close/>
                  <a:moveTo>
                    <a:pt x="3066002" y="411670"/>
                  </a:moveTo>
                  <a:cubicBezTo>
                    <a:pt x="3065622" y="414909"/>
                    <a:pt x="3064193" y="417766"/>
                    <a:pt x="3061335" y="419957"/>
                  </a:cubicBezTo>
                  <a:cubicBezTo>
                    <a:pt x="3058859" y="421767"/>
                    <a:pt x="3055620" y="421767"/>
                    <a:pt x="3052572" y="421672"/>
                  </a:cubicBezTo>
                  <a:cubicBezTo>
                    <a:pt x="3039332" y="421195"/>
                    <a:pt x="3026093" y="420529"/>
                    <a:pt x="3012948" y="419576"/>
                  </a:cubicBezTo>
                  <a:cubicBezTo>
                    <a:pt x="3011424" y="419481"/>
                    <a:pt x="3009710" y="419290"/>
                    <a:pt x="3008757" y="417957"/>
                  </a:cubicBezTo>
                  <a:cubicBezTo>
                    <a:pt x="3008185" y="417195"/>
                    <a:pt x="3008090" y="416243"/>
                    <a:pt x="3008090" y="415385"/>
                  </a:cubicBezTo>
                  <a:cubicBezTo>
                    <a:pt x="3007424" y="405003"/>
                    <a:pt x="3011615" y="394240"/>
                    <a:pt x="3019520" y="387477"/>
                  </a:cubicBezTo>
                  <a:cubicBezTo>
                    <a:pt x="3027522" y="380810"/>
                    <a:pt x="3039237" y="378619"/>
                    <a:pt x="3048857" y="382619"/>
                  </a:cubicBezTo>
                  <a:cubicBezTo>
                    <a:pt x="3056763" y="385858"/>
                    <a:pt x="3067336" y="400717"/>
                    <a:pt x="3066002" y="411670"/>
                  </a:cubicBezTo>
                  <a:close/>
                  <a:moveTo>
                    <a:pt x="3041428" y="82201"/>
                  </a:moveTo>
                  <a:cubicBezTo>
                    <a:pt x="3041428" y="82201"/>
                    <a:pt x="3039809" y="173831"/>
                    <a:pt x="2997803" y="197168"/>
                  </a:cubicBezTo>
                  <a:cubicBezTo>
                    <a:pt x="2981897" y="151733"/>
                    <a:pt x="3041428" y="82201"/>
                    <a:pt x="3041428" y="82201"/>
                  </a:cubicBezTo>
                  <a:close/>
                  <a:moveTo>
                    <a:pt x="3004566" y="294894"/>
                  </a:moveTo>
                  <a:cubicBezTo>
                    <a:pt x="3003899" y="294989"/>
                    <a:pt x="3003233" y="295180"/>
                    <a:pt x="3002661" y="295180"/>
                  </a:cubicBezTo>
                  <a:cubicBezTo>
                    <a:pt x="2999708" y="295180"/>
                    <a:pt x="2996946" y="293180"/>
                    <a:pt x="2996089" y="290132"/>
                  </a:cubicBezTo>
                  <a:cubicBezTo>
                    <a:pt x="2995041" y="286512"/>
                    <a:pt x="2997232" y="282607"/>
                    <a:pt x="3000851" y="281559"/>
                  </a:cubicBezTo>
                  <a:cubicBezTo>
                    <a:pt x="3004471" y="280511"/>
                    <a:pt x="3008376" y="282702"/>
                    <a:pt x="3009424" y="286322"/>
                  </a:cubicBezTo>
                  <a:cubicBezTo>
                    <a:pt x="3010281" y="290036"/>
                    <a:pt x="3008185" y="293941"/>
                    <a:pt x="3004566" y="294894"/>
                  </a:cubicBezTo>
                  <a:close/>
                  <a:moveTo>
                    <a:pt x="3001328" y="258318"/>
                  </a:moveTo>
                  <a:cubicBezTo>
                    <a:pt x="3002375" y="261937"/>
                    <a:pt x="3000185" y="265748"/>
                    <a:pt x="2996565" y="266795"/>
                  </a:cubicBezTo>
                  <a:cubicBezTo>
                    <a:pt x="2995993" y="266986"/>
                    <a:pt x="2995327" y="267081"/>
                    <a:pt x="2994755" y="267081"/>
                  </a:cubicBezTo>
                  <a:cubicBezTo>
                    <a:pt x="2991707" y="267081"/>
                    <a:pt x="2988945" y="265176"/>
                    <a:pt x="2988183" y="262128"/>
                  </a:cubicBezTo>
                  <a:cubicBezTo>
                    <a:pt x="2987135" y="258413"/>
                    <a:pt x="2989231" y="254603"/>
                    <a:pt x="2992946" y="253556"/>
                  </a:cubicBezTo>
                  <a:cubicBezTo>
                    <a:pt x="2996470" y="252508"/>
                    <a:pt x="3000280" y="254698"/>
                    <a:pt x="3001328" y="258318"/>
                  </a:cubicBezTo>
                  <a:close/>
                  <a:moveTo>
                    <a:pt x="2993327" y="230219"/>
                  </a:moveTo>
                  <a:cubicBezTo>
                    <a:pt x="2994470" y="233839"/>
                    <a:pt x="2992279" y="237649"/>
                    <a:pt x="2988564" y="238697"/>
                  </a:cubicBezTo>
                  <a:cubicBezTo>
                    <a:pt x="2987897" y="238887"/>
                    <a:pt x="2987326" y="238982"/>
                    <a:pt x="2986659" y="238982"/>
                  </a:cubicBezTo>
                  <a:cubicBezTo>
                    <a:pt x="2983706" y="238982"/>
                    <a:pt x="2980944" y="236982"/>
                    <a:pt x="2980087" y="233934"/>
                  </a:cubicBezTo>
                  <a:cubicBezTo>
                    <a:pt x="2979039" y="230315"/>
                    <a:pt x="2981230" y="226505"/>
                    <a:pt x="2984849" y="225457"/>
                  </a:cubicBezTo>
                  <a:cubicBezTo>
                    <a:pt x="2988469" y="224409"/>
                    <a:pt x="2992279" y="226600"/>
                    <a:pt x="2993327" y="230219"/>
                  </a:cubicBezTo>
                  <a:close/>
                  <a:moveTo>
                    <a:pt x="2978753" y="210979"/>
                  </a:moveTo>
                  <a:cubicBezTo>
                    <a:pt x="2978563" y="210979"/>
                    <a:pt x="2978468" y="210788"/>
                    <a:pt x="2978277" y="210788"/>
                  </a:cubicBezTo>
                  <a:cubicBezTo>
                    <a:pt x="2978087" y="210788"/>
                    <a:pt x="2977991" y="210979"/>
                    <a:pt x="2977801" y="210979"/>
                  </a:cubicBezTo>
                  <a:cubicBezTo>
                    <a:pt x="2975991" y="210979"/>
                    <a:pt x="2974181" y="210217"/>
                    <a:pt x="2972943" y="208883"/>
                  </a:cubicBezTo>
                  <a:cubicBezTo>
                    <a:pt x="2971610" y="207645"/>
                    <a:pt x="2970848" y="205835"/>
                    <a:pt x="2970848" y="204026"/>
                  </a:cubicBezTo>
                  <a:cubicBezTo>
                    <a:pt x="2970848" y="202120"/>
                    <a:pt x="2971610" y="200406"/>
                    <a:pt x="2972943" y="199168"/>
                  </a:cubicBezTo>
                  <a:cubicBezTo>
                    <a:pt x="2974372" y="197739"/>
                    <a:pt x="2976277" y="197263"/>
                    <a:pt x="2978277" y="197453"/>
                  </a:cubicBezTo>
                  <a:cubicBezTo>
                    <a:pt x="2980277" y="197358"/>
                    <a:pt x="2982182" y="197739"/>
                    <a:pt x="2983611" y="199168"/>
                  </a:cubicBezTo>
                  <a:cubicBezTo>
                    <a:pt x="2984945" y="200406"/>
                    <a:pt x="2985707" y="202216"/>
                    <a:pt x="2985707" y="204026"/>
                  </a:cubicBezTo>
                  <a:cubicBezTo>
                    <a:pt x="2985707" y="205835"/>
                    <a:pt x="2984945" y="207645"/>
                    <a:pt x="2983611" y="208883"/>
                  </a:cubicBezTo>
                  <a:cubicBezTo>
                    <a:pt x="2982373" y="210217"/>
                    <a:pt x="2980563" y="210979"/>
                    <a:pt x="2978753" y="210979"/>
                  </a:cubicBezTo>
                  <a:close/>
                  <a:moveTo>
                    <a:pt x="2978277" y="20669"/>
                  </a:moveTo>
                  <a:cubicBezTo>
                    <a:pt x="2978277" y="20669"/>
                    <a:pt x="3009329" y="106870"/>
                    <a:pt x="2978277" y="143637"/>
                  </a:cubicBezTo>
                  <a:cubicBezTo>
                    <a:pt x="2947226" y="106870"/>
                    <a:pt x="2978277" y="20669"/>
                    <a:pt x="2978277" y="20669"/>
                  </a:cubicBezTo>
                  <a:close/>
                  <a:moveTo>
                    <a:pt x="2963228" y="230219"/>
                  </a:moveTo>
                  <a:cubicBezTo>
                    <a:pt x="2964275" y="226600"/>
                    <a:pt x="2968085" y="224409"/>
                    <a:pt x="2971705" y="225457"/>
                  </a:cubicBezTo>
                  <a:cubicBezTo>
                    <a:pt x="2975324" y="226505"/>
                    <a:pt x="2977515" y="230315"/>
                    <a:pt x="2976467" y="233934"/>
                  </a:cubicBezTo>
                  <a:cubicBezTo>
                    <a:pt x="2975610" y="236982"/>
                    <a:pt x="2972848" y="238982"/>
                    <a:pt x="2969895" y="238982"/>
                  </a:cubicBezTo>
                  <a:cubicBezTo>
                    <a:pt x="2969228" y="238982"/>
                    <a:pt x="2968657" y="238887"/>
                    <a:pt x="2967990" y="238697"/>
                  </a:cubicBezTo>
                  <a:cubicBezTo>
                    <a:pt x="2964275" y="237649"/>
                    <a:pt x="2962085" y="233934"/>
                    <a:pt x="2963228" y="230219"/>
                  </a:cubicBezTo>
                  <a:close/>
                  <a:moveTo>
                    <a:pt x="2963704" y="253556"/>
                  </a:moveTo>
                  <a:cubicBezTo>
                    <a:pt x="2967418" y="254603"/>
                    <a:pt x="2969514" y="258413"/>
                    <a:pt x="2968466" y="262128"/>
                  </a:cubicBezTo>
                  <a:cubicBezTo>
                    <a:pt x="2967609" y="265176"/>
                    <a:pt x="2964847" y="267081"/>
                    <a:pt x="2961894" y="267081"/>
                  </a:cubicBezTo>
                  <a:cubicBezTo>
                    <a:pt x="2961227" y="267081"/>
                    <a:pt x="2960656" y="266986"/>
                    <a:pt x="2959989" y="266795"/>
                  </a:cubicBezTo>
                  <a:cubicBezTo>
                    <a:pt x="2956370" y="265748"/>
                    <a:pt x="2954179" y="261937"/>
                    <a:pt x="2955227" y="258318"/>
                  </a:cubicBezTo>
                  <a:cubicBezTo>
                    <a:pt x="2956274" y="254698"/>
                    <a:pt x="2960084" y="252508"/>
                    <a:pt x="2963704" y="253556"/>
                  </a:cubicBezTo>
                  <a:close/>
                  <a:moveTo>
                    <a:pt x="2960560" y="290132"/>
                  </a:moveTo>
                  <a:cubicBezTo>
                    <a:pt x="2959703" y="293180"/>
                    <a:pt x="2956941" y="295180"/>
                    <a:pt x="2953989" y="295180"/>
                  </a:cubicBezTo>
                  <a:cubicBezTo>
                    <a:pt x="2953417" y="295180"/>
                    <a:pt x="2952655" y="295085"/>
                    <a:pt x="2952083" y="294894"/>
                  </a:cubicBezTo>
                  <a:cubicBezTo>
                    <a:pt x="2948464" y="293846"/>
                    <a:pt x="2946273" y="290036"/>
                    <a:pt x="2947321" y="286322"/>
                  </a:cubicBezTo>
                  <a:cubicBezTo>
                    <a:pt x="2948368" y="282702"/>
                    <a:pt x="2952179" y="280511"/>
                    <a:pt x="2955893" y="281559"/>
                  </a:cubicBezTo>
                  <a:cubicBezTo>
                    <a:pt x="2959418" y="282702"/>
                    <a:pt x="2961608" y="286512"/>
                    <a:pt x="2960560" y="290132"/>
                  </a:cubicBezTo>
                  <a:close/>
                  <a:moveTo>
                    <a:pt x="2958751" y="197168"/>
                  </a:moveTo>
                  <a:cubicBezTo>
                    <a:pt x="2916746" y="173831"/>
                    <a:pt x="2915126" y="82201"/>
                    <a:pt x="2915126" y="82201"/>
                  </a:cubicBezTo>
                  <a:cubicBezTo>
                    <a:pt x="2915126" y="82201"/>
                    <a:pt x="2974658" y="151733"/>
                    <a:pt x="2958751" y="197168"/>
                  </a:cubicBezTo>
                  <a:close/>
                  <a:moveTo>
                    <a:pt x="2937415" y="250793"/>
                  </a:moveTo>
                  <a:cubicBezTo>
                    <a:pt x="2892362" y="233839"/>
                    <a:pt x="2877407" y="143447"/>
                    <a:pt x="2877407" y="143447"/>
                  </a:cubicBezTo>
                  <a:cubicBezTo>
                    <a:pt x="2877407" y="143447"/>
                    <a:pt x="2946559" y="203549"/>
                    <a:pt x="2937415" y="250793"/>
                  </a:cubicBezTo>
                  <a:close/>
                  <a:moveTo>
                    <a:pt x="2907697" y="382619"/>
                  </a:moveTo>
                  <a:cubicBezTo>
                    <a:pt x="2917317" y="378619"/>
                    <a:pt x="2929033" y="380810"/>
                    <a:pt x="2937034" y="387477"/>
                  </a:cubicBezTo>
                  <a:cubicBezTo>
                    <a:pt x="2945035" y="394144"/>
                    <a:pt x="2949226" y="404908"/>
                    <a:pt x="2948464" y="415385"/>
                  </a:cubicBezTo>
                  <a:cubicBezTo>
                    <a:pt x="2948368" y="416338"/>
                    <a:pt x="2948273" y="417290"/>
                    <a:pt x="2947797" y="417957"/>
                  </a:cubicBezTo>
                  <a:cubicBezTo>
                    <a:pt x="2946940" y="419195"/>
                    <a:pt x="2945130" y="419386"/>
                    <a:pt x="2943606" y="419576"/>
                  </a:cubicBezTo>
                  <a:cubicBezTo>
                    <a:pt x="2930366" y="420529"/>
                    <a:pt x="2917222" y="421195"/>
                    <a:pt x="2903982" y="421672"/>
                  </a:cubicBezTo>
                  <a:cubicBezTo>
                    <a:pt x="2900934" y="421767"/>
                    <a:pt x="2897600" y="421767"/>
                    <a:pt x="2895219" y="419957"/>
                  </a:cubicBezTo>
                  <a:cubicBezTo>
                    <a:pt x="2892362" y="417766"/>
                    <a:pt x="2890933" y="414909"/>
                    <a:pt x="2890552" y="411670"/>
                  </a:cubicBezTo>
                  <a:cubicBezTo>
                    <a:pt x="2889218" y="400717"/>
                    <a:pt x="2899791" y="385858"/>
                    <a:pt x="2907697" y="382619"/>
                  </a:cubicBezTo>
                  <a:close/>
                  <a:moveTo>
                    <a:pt x="2898553" y="335185"/>
                  </a:moveTo>
                  <a:cubicBezTo>
                    <a:pt x="2902744" y="332899"/>
                    <a:pt x="2907697" y="332708"/>
                    <a:pt x="2912364" y="332803"/>
                  </a:cubicBezTo>
                  <a:cubicBezTo>
                    <a:pt x="2916269" y="332899"/>
                    <a:pt x="2920175" y="333089"/>
                    <a:pt x="2924080" y="333470"/>
                  </a:cubicBezTo>
                  <a:cubicBezTo>
                    <a:pt x="2925794" y="333661"/>
                    <a:pt x="2927509" y="333851"/>
                    <a:pt x="2928938" y="334804"/>
                  </a:cubicBezTo>
                  <a:cubicBezTo>
                    <a:pt x="2930557" y="335947"/>
                    <a:pt x="2931414" y="337757"/>
                    <a:pt x="2932081" y="339566"/>
                  </a:cubicBezTo>
                  <a:cubicBezTo>
                    <a:pt x="2934653" y="346234"/>
                    <a:pt x="2936272" y="353282"/>
                    <a:pt x="2936653" y="360521"/>
                  </a:cubicBezTo>
                  <a:cubicBezTo>
                    <a:pt x="2937129" y="368618"/>
                    <a:pt x="2931795" y="369856"/>
                    <a:pt x="2925223" y="368998"/>
                  </a:cubicBezTo>
                  <a:cubicBezTo>
                    <a:pt x="2917984" y="367951"/>
                    <a:pt x="2910554" y="368236"/>
                    <a:pt x="2903410" y="369761"/>
                  </a:cubicBezTo>
                  <a:cubicBezTo>
                    <a:pt x="2896934" y="371094"/>
                    <a:pt x="2895695" y="367570"/>
                    <a:pt x="2893981" y="361855"/>
                  </a:cubicBezTo>
                  <a:cubicBezTo>
                    <a:pt x="2891314" y="352615"/>
                    <a:pt x="2889599" y="340043"/>
                    <a:pt x="2898553" y="335185"/>
                  </a:cubicBezTo>
                  <a:close/>
                  <a:moveTo>
                    <a:pt x="2823020" y="340614"/>
                  </a:moveTo>
                  <a:cubicBezTo>
                    <a:pt x="2823401" y="347186"/>
                    <a:pt x="2822448" y="353854"/>
                    <a:pt x="2820257" y="360045"/>
                  </a:cubicBezTo>
                  <a:cubicBezTo>
                    <a:pt x="2819495" y="362236"/>
                    <a:pt x="2818448" y="364427"/>
                    <a:pt x="2816543" y="365665"/>
                  </a:cubicBezTo>
                  <a:cubicBezTo>
                    <a:pt x="2815018" y="366712"/>
                    <a:pt x="2813114" y="366998"/>
                    <a:pt x="2811304" y="367189"/>
                  </a:cubicBezTo>
                  <a:cubicBezTo>
                    <a:pt x="2805684" y="367760"/>
                    <a:pt x="2800064" y="367760"/>
                    <a:pt x="2794445" y="366998"/>
                  </a:cubicBezTo>
                  <a:cubicBezTo>
                    <a:pt x="2790539" y="366522"/>
                    <a:pt x="2786443" y="365569"/>
                    <a:pt x="2783586" y="362903"/>
                  </a:cubicBezTo>
                  <a:cubicBezTo>
                    <a:pt x="2783015" y="362426"/>
                    <a:pt x="2782539" y="361855"/>
                    <a:pt x="2782062" y="361283"/>
                  </a:cubicBezTo>
                  <a:cubicBezTo>
                    <a:pt x="2779872" y="358331"/>
                    <a:pt x="2779014" y="354330"/>
                    <a:pt x="2779300" y="350520"/>
                  </a:cubicBezTo>
                  <a:cubicBezTo>
                    <a:pt x="2779872" y="342614"/>
                    <a:pt x="2781872" y="333947"/>
                    <a:pt x="2790635" y="332994"/>
                  </a:cubicBezTo>
                  <a:cubicBezTo>
                    <a:pt x="2799112" y="332041"/>
                    <a:pt x="2807780" y="332041"/>
                    <a:pt x="2816257" y="333089"/>
                  </a:cubicBezTo>
                  <a:cubicBezTo>
                    <a:pt x="2817972" y="333280"/>
                    <a:pt x="2819781" y="333565"/>
                    <a:pt x="2821019" y="334804"/>
                  </a:cubicBezTo>
                  <a:cubicBezTo>
                    <a:pt x="2822543" y="336328"/>
                    <a:pt x="2822924" y="338519"/>
                    <a:pt x="2823020" y="340614"/>
                  </a:cubicBezTo>
                  <a:close/>
                  <a:moveTo>
                    <a:pt x="2818257" y="215170"/>
                  </a:moveTo>
                  <a:cubicBezTo>
                    <a:pt x="2818257" y="215170"/>
                    <a:pt x="2773490" y="295085"/>
                    <a:pt x="2725389" y="295751"/>
                  </a:cubicBezTo>
                  <a:cubicBezTo>
                    <a:pt x="2732818" y="248126"/>
                    <a:pt x="2818257" y="215170"/>
                    <a:pt x="2818257" y="215170"/>
                  </a:cubicBezTo>
                  <a:close/>
                  <a:moveTo>
                    <a:pt x="2781491" y="143542"/>
                  </a:moveTo>
                  <a:cubicBezTo>
                    <a:pt x="2781491" y="143542"/>
                    <a:pt x="2766441" y="233934"/>
                    <a:pt x="2721483" y="250889"/>
                  </a:cubicBezTo>
                  <a:cubicBezTo>
                    <a:pt x="2712339" y="203549"/>
                    <a:pt x="2781491" y="143542"/>
                    <a:pt x="2781491" y="143542"/>
                  </a:cubicBezTo>
                  <a:close/>
                  <a:moveTo>
                    <a:pt x="2743772" y="82201"/>
                  </a:moveTo>
                  <a:cubicBezTo>
                    <a:pt x="2743772" y="82201"/>
                    <a:pt x="2742152" y="173831"/>
                    <a:pt x="2700147" y="197168"/>
                  </a:cubicBezTo>
                  <a:cubicBezTo>
                    <a:pt x="2684240" y="151733"/>
                    <a:pt x="2743772" y="82201"/>
                    <a:pt x="2743772" y="82201"/>
                  </a:cubicBezTo>
                  <a:close/>
                  <a:moveTo>
                    <a:pt x="2706910" y="294894"/>
                  </a:moveTo>
                  <a:cubicBezTo>
                    <a:pt x="2706243" y="294989"/>
                    <a:pt x="2705576" y="295180"/>
                    <a:pt x="2705005" y="295180"/>
                  </a:cubicBezTo>
                  <a:cubicBezTo>
                    <a:pt x="2702052" y="295180"/>
                    <a:pt x="2699290" y="293180"/>
                    <a:pt x="2698433" y="290132"/>
                  </a:cubicBezTo>
                  <a:cubicBezTo>
                    <a:pt x="2697385" y="286512"/>
                    <a:pt x="2699576" y="282607"/>
                    <a:pt x="2703195" y="281559"/>
                  </a:cubicBezTo>
                  <a:cubicBezTo>
                    <a:pt x="2706815" y="280511"/>
                    <a:pt x="2710720" y="282702"/>
                    <a:pt x="2711768" y="286322"/>
                  </a:cubicBezTo>
                  <a:cubicBezTo>
                    <a:pt x="2712720" y="290036"/>
                    <a:pt x="2710529" y="293941"/>
                    <a:pt x="2706910" y="294894"/>
                  </a:cubicBezTo>
                  <a:close/>
                  <a:moveTo>
                    <a:pt x="2703672" y="258318"/>
                  </a:moveTo>
                  <a:cubicBezTo>
                    <a:pt x="2704719" y="261937"/>
                    <a:pt x="2702528" y="265748"/>
                    <a:pt x="2698909" y="266795"/>
                  </a:cubicBezTo>
                  <a:cubicBezTo>
                    <a:pt x="2698242" y="266986"/>
                    <a:pt x="2697671" y="267081"/>
                    <a:pt x="2697099" y="267081"/>
                  </a:cubicBezTo>
                  <a:cubicBezTo>
                    <a:pt x="2694051" y="267081"/>
                    <a:pt x="2691289" y="265176"/>
                    <a:pt x="2690527" y="262128"/>
                  </a:cubicBezTo>
                  <a:cubicBezTo>
                    <a:pt x="2689479" y="258413"/>
                    <a:pt x="2691575" y="254603"/>
                    <a:pt x="2695289" y="253556"/>
                  </a:cubicBezTo>
                  <a:cubicBezTo>
                    <a:pt x="2698814" y="252508"/>
                    <a:pt x="2702624" y="254698"/>
                    <a:pt x="2703672" y="258318"/>
                  </a:cubicBezTo>
                  <a:close/>
                  <a:moveTo>
                    <a:pt x="2695670" y="230219"/>
                  </a:moveTo>
                  <a:cubicBezTo>
                    <a:pt x="2696814" y="233839"/>
                    <a:pt x="2694623" y="237649"/>
                    <a:pt x="2690908" y="238697"/>
                  </a:cubicBezTo>
                  <a:cubicBezTo>
                    <a:pt x="2690241" y="238887"/>
                    <a:pt x="2689670" y="238982"/>
                    <a:pt x="2689003" y="238982"/>
                  </a:cubicBezTo>
                  <a:cubicBezTo>
                    <a:pt x="2686050" y="238982"/>
                    <a:pt x="2683288" y="236982"/>
                    <a:pt x="2682431" y="233934"/>
                  </a:cubicBezTo>
                  <a:cubicBezTo>
                    <a:pt x="2681383" y="230315"/>
                    <a:pt x="2683574" y="226505"/>
                    <a:pt x="2687193" y="225457"/>
                  </a:cubicBezTo>
                  <a:cubicBezTo>
                    <a:pt x="2690908" y="224409"/>
                    <a:pt x="2694623" y="226600"/>
                    <a:pt x="2695670" y="230219"/>
                  </a:cubicBezTo>
                  <a:close/>
                  <a:moveTo>
                    <a:pt x="2681192" y="210979"/>
                  </a:moveTo>
                  <a:cubicBezTo>
                    <a:pt x="2681002" y="210979"/>
                    <a:pt x="2680907" y="210788"/>
                    <a:pt x="2680716" y="210788"/>
                  </a:cubicBezTo>
                  <a:cubicBezTo>
                    <a:pt x="2680526" y="210788"/>
                    <a:pt x="2680430" y="210979"/>
                    <a:pt x="2680240" y="210979"/>
                  </a:cubicBezTo>
                  <a:cubicBezTo>
                    <a:pt x="2678430" y="210979"/>
                    <a:pt x="2676620" y="210217"/>
                    <a:pt x="2675382" y="208883"/>
                  </a:cubicBezTo>
                  <a:cubicBezTo>
                    <a:pt x="2674049" y="207645"/>
                    <a:pt x="2673287" y="205835"/>
                    <a:pt x="2673287" y="204026"/>
                  </a:cubicBezTo>
                  <a:cubicBezTo>
                    <a:pt x="2673287" y="202120"/>
                    <a:pt x="2674049" y="200406"/>
                    <a:pt x="2675382" y="199168"/>
                  </a:cubicBezTo>
                  <a:cubicBezTo>
                    <a:pt x="2676811" y="197739"/>
                    <a:pt x="2678716" y="197263"/>
                    <a:pt x="2680716" y="197453"/>
                  </a:cubicBezTo>
                  <a:cubicBezTo>
                    <a:pt x="2682716" y="197358"/>
                    <a:pt x="2684622" y="197739"/>
                    <a:pt x="2686050" y="199168"/>
                  </a:cubicBezTo>
                  <a:cubicBezTo>
                    <a:pt x="2687384" y="200406"/>
                    <a:pt x="2688146" y="202216"/>
                    <a:pt x="2688146" y="204026"/>
                  </a:cubicBezTo>
                  <a:cubicBezTo>
                    <a:pt x="2688146" y="205835"/>
                    <a:pt x="2687384" y="207645"/>
                    <a:pt x="2686050" y="208883"/>
                  </a:cubicBezTo>
                  <a:cubicBezTo>
                    <a:pt x="2684717" y="210217"/>
                    <a:pt x="2682907" y="210979"/>
                    <a:pt x="2681192" y="210979"/>
                  </a:cubicBezTo>
                  <a:close/>
                  <a:moveTo>
                    <a:pt x="2680621" y="20669"/>
                  </a:moveTo>
                  <a:cubicBezTo>
                    <a:pt x="2680621" y="20669"/>
                    <a:pt x="2711672" y="106870"/>
                    <a:pt x="2680621" y="143637"/>
                  </a:cubicBezTo>
                  <a:cubicBezTo>
                    <a:pt x="2649665" y="106870"/>
                    <a:pt x="2680621" y="20669"/>
                    <a:pt x="2680621" y="20669"/>
                  </a:cubicBezTo>
                  <a:close/>
                  <a:moveTo>
                    <a:pt x="2665572" y="230219"/>
                  </a:moveTo>
                  <a:cubicBezTo>
                    <a:pt x="2666619" y="226600"/>
                    <a:pt x="2670429" y="224409"/>
                    <a:pt x="2674049" y="225457"/>
                  </a:cubicBezTo>
                  <a:cubicBezTo>
                    <a:pt x="2677668" y="226505"/>
                    <a:pt x="2679859" y="230315"/>
                    <a:pt x="2678811" y="233934"/>
                  </a:cubicBezTo>
                  <a:cubicBezTo>
                    <a:pt x="2677954" y="236982"/>
                    <a:pt x="2675192" y="238982"/>
                    <a:pt x="2672239" y="238982"/>
                  </a:cubicBezTo>
                  <a:cubicBezTo>
                    <a:pt x="2671572" y="238982"/>
                    <a:pt x="2671001" y="238887"/>
                    <a:pt x="2670334" y="238697"/>
                  </a:cubicBezTo>
                  <a:cubicBezTo>
                    <a:pt x="2666619" y="237649"/>
                    <a:pt x="2664524" y="233934"/>
                    <a:pt x="2665572" y="230219"/>
                  </a:cubicBezTo>
                  <a:close/>
                  <a:moveTo>
                    <a:pt x="2666048" y="253556"/>
                  </a:moveTo>
                  <a:cubicBezTo>
                    <a:pt x="2669762" y="254603"/>
                    <a:pt x="2671858" y="258413"/>
                    <a:pt x="2670810" y="262128"/>
                  </a:cubicBezTo>
                  <a:cubicBezTo>
                    <a:pt x="2669953" y="265176"/>
                    <a:pt x="2667191" y="267081"/>
                    <a:pt x="2664238" y="267081"/>
                  </a:cubicBezTo>
                  <a:cubicBezTo>
                    <a:pt x="2663571" y="267081"/>
                    <a:pt x="2663000" y="266986"/>
                    <a:pt x="2662333" y="266795"/>
                  </a:cubicBezTo>
                  <a:cubicBezTo>
                    <a:pt x="2658714" y="265748"/>
                    <a:pt x="2656523" y="261937"/>
                    <a:pt x="2657570" y="258318"/>
                  </a:cubicBezTo>
                  <a:cubicBezTo>
                    <a:pt x="2658618" y="254698"/>
                    <a:pt x="2662428" y="252508"/>
                    <a:pt x="2666048" y="253556"/>
                  </a:cubicBezTo>
                  <a:close/>
                  <a:moveTo>
                    <a:pt x="2662904" y="290132"/>
                  </a:moveTo>
                  <a:cubicBezTo>
                    <a:pt x="2662047" y="293180"/>
                    <a:pt x="2659285" y="295180"/>
                    <a:pt x="2656332" y="295180"/>
                  </a:cubicBezTo>
                  <a:cubicBezTo>
                    <a:pt x="2655665" y="295180"/>
                    <a:pt x="2654999" y="295085"/>
                    <a:pt x="2654427" y="294894"/>
                  </a:cubicBezTo>
                  <a:cubicBezTo>
                    <a:pt x="2650808" y="293846"/>
                    <a:pt x="2648617" y="290036"/>
                    <a:pt x="2649665" y="286322"/>
                  </a:cubicBezTo>
                  <a:cubicBezTo>
                    <a:pt x="2650712" y="282702"/>
                    <a:pt x="2654522" y="280511"/>
                    <a:pt x="2658237" y="281559"/>
                  </a:cubicBezTo>
                  <a:cubicBezTo>
                    <a:pt x="2661857" y="282702"/>
                    <a:pt x="2663952" y="286512"/>
                    <a:pt x="2662904" y="290132"/>
                  </a:cubicBezTo>
                  <a:close/>
                  <a:moveTo>
                    <a:pt x="2661095" y="197168"/>
                  </a:moveTo>
                  <a:cubicBezTo>
                    <a:pt x="2619089" y="173831"/>
                    <a:pt x="2617470" y="82201"/>
                    <a:pt x="2617470" y="82201"/>
                  </a:cubicBezTo>
                  <a:cubicBezTo>
                    <a:pt x="2617470" y="82201"/>
                    <a:pt x="2677097" y="151733"/>
                    <a:pt x="2661095" y="197168"/>
                  </a:cubicBezTo>
                  <a:close/>
                  <a:moveTo>
                    <a:pt x="2609660" y="384524"/>
                  </a:moveTo>
                  <a:cubicBezTo>
                    <a:pt x="2620137" y="382905"/>
                    <a:pt x="2631281" y="386715"/>
                    <a:pt x="2638520" y="394430"/>
                  </a:cubicBezTo>
                  <a:cubicBezTo>
                    <a:pt x="2645855" y="402145"/>
                    <a:pt x="2649093" y="413385"/>
                    <a:pt x="2646998" y="423767"/>
                  </a:cubicBezTo>
                  <a:cubicBezTo>
                    <a:pt x="2646522" y="426053"/>
                    <a:pt x="2645569" y="428530"/>
                    <a:pt x="2643378" y="429292"/>
                  </a:cubicBezTo>
                  <a:cubicBezTo>
                    <a:pt x="2641378" y="429958"/>
                    <a:pt x="2639282" y="428720"/>
                    <a:pt x="2637473" y="427768"/>
                  </a:cubicBezTo>
                  <a:cubicBezTo>
                    <a:pt x="2629567" y="423577"/>
                    <a:pt x="2620137" y="422243"/>
                    <a:pt x="2611374" y="424053"/>
                  </a:cubicBezTo>
                  <a:cubicBezTo>
                    <a:pt x="2602040" y="425958"/>
                    <a:pt x="2581370" y="436531"/>
                    <a:pt x="2587085" y="417386"/>
                  </a:cubicBezTo>
                  <a:cubicBezTo>
                    <a:pt x="2588514" y="412623"/>
                    <a:pt x="2589943" y="407765"/>
                    <a:pt x="2591372" y="403003"/>
                  </a:cubicBezTo>
                  <a:cubicBezTo>
                    <a:pt x="2592419" y="399669"/>
                    <a:pt x="2593562" y="396621"/>
                    <a:pt x="2595182" y="394049"/>
                  </a:cubicBezTo>
                  <a:cubicBezTo>
                    <a:pt x="2598134" y="389001"/>
                    <a:pt x="2602516" y="385572"/>
                    <a:pt x="2609660" y="384524"/>
                  </a:cubicBezTo>
                  <a:close/>
                  <a:moveTo>
                    <a:pt x="2601468" y="352901"/>
                  </a:moveTo>
                  <a:cubicBezTo>
                    <a:pt x="2602897" y="346329"/>
                    <a:pt x="2606802" y="339661"/>
                    <a:pt x="2612327" y="335756"/>
                  </a:cubicBezTo>
                  <a:cubicBezTo>
                    <a:pt x="2618613" y="331470"/>
                    <a:pt x="2627948" y="331184"/>
                    <a:pt x="2633377" y="336518"/>
                  </a:cubicBezTo>
                  <a:cubicBezTo>
                    <a:pt x="2636615" y="339852"/>
                    <a:pt x="2638044" y="344519"/>
                    <a:pt x="2638806" y="349091"/>
                  </a:cubicBezTo>
                  <a:cubicBezTo>
                    <a:pt x="2639759" y="354044"/>
                    <a:pt x="2642330" y="364807"/>
                    <a:pt x="2640140" y="369570"/>
                  </a:cubicBezTo>
                  <a:cubicBezTo>
                    <a:pt x="2637663" y="374714"/>
                    <a:pt x="2637758" y="373094"/>
                    <a:pt x="2631853" y="373570"/>
                  </a:cubicBezTo>
                  <a:cubicBezTo>
                    <a:pt x="2622614" y="374428"/>
                    <a:pt x="2610993" y="373666"/>
                    <a:pt x="2602802" y="368903"/>
                  </a:cubicBezTo>
                  <a:cubicBezTo>
                    <a:pt x="2602135" y="368522"/>
                    <a:pt x="2601564" y="368046"/>
                    <a:pt x="2601278" y="367474"/>
                  </a:cubicBezTo>
                  <a:cubicBezTo>
                    <a:pt x="2599468" y="364522"/>
                    <a:pt x="2600706" y="356235"/>
                    <a:pt x="2601468" y="352901"/>
                  </a:cubicBezTo>
                  <a:close/>
                  <a:moveTo>
                    <a:pt x="2639854" y="250793"/>
                  </a:moveTo>
                  <a:cubicBezTo>
                    <a:pt x="2594801" y="233839"/>
                    <a:pt x="2579847" y="143447"/>
                    <a:pt x="2579847" y="143447"/>
                  </a:cubicBezTo>
                  <a:cubicBezTo>
                    <a:pt x="2579847" y="143447"/>
                    <a:pt x="2648903" y="203549"/>
                    <a:pt x="2639854" y="250793"/>
                  </a:cubicBezTo>
                  <a:close/>
                  <a:moveTo>
                    <a:pt x="2635949" y="295656"/>
                  </a:moveTo>
                  <a:cubicBezTo>
                    <a:pt x="2587847" y="294989"/>
                    <a:pt x="2543080" y="215074"/>
                    <a:pt x="2543080" y="215074"/>
                  </a:cubicBezTo>
                  <a:cubicBezTo>
                    <a:pt x="2543080" y="215074"/>
                    <a:pt x="2628424" y="248126"/>
                    <a:pt x="2635949" y="295656"/>
                  </a:cubicBezTo>
                  <a:close/>
                  <a:moveTo>
                    <a:pt x="2520601" y="215170"/>
                  </a:moveTo>
                  <a:cubicBezTo>
                    <a:pt x="2520601" y="215170"/>
                    <a:pt x="2475833" y="295085"/>
                    <a:pt x="2427732" y="295751"/>
                  </a:cubicBezTo>
                  <a:cubicBezTo>
                    <a:pt x="2435257" y="248126"/>
                    <a:pt x="2520601" y="215170"/>
                    <a:pt x="2520601" y="215170"/>
                  </a:cubicBezTo>
                  <a:close/>
                  <a:moveTo>
                    <a:pt x="2480120" y="366046"/>
                  </a:moveTo>
                  <a:cubicBezTo>
                    <a:pt x="2479834" y="375476"/>
                    <a:pt x="2480977" y="378143"/>
                    <a:pt x="2471547" y="377666"/>
                  </a:cubicBezTo>
                  <a:cubicBezTo>
                    <a:pt x="2462117" y="377190"/>
                    <a:pt x="2453354" y="372523"/>
                    <a:pt x="2443925" y="372142"/>
                  </a:cubicBezTo>
                  <a:cubicBezTo>
                    <a:pt x="2435162" y="371761"/>
                    <a:pt x="2429066" y="372523"/>
                    <a:pt x="2425732" y="362903"/>
                  </a:cubicBezTo>
                  <a:cubicBezTo>
                    <a:pt x="2420493" y="347948"/>
                    <a:pt x="2423255" y="332708"/>
                    <a:pt x="2441924" y="332518"/>
                  </a:cubicBezTo>
                  <a:cubicBezTo>
                    <a:pt x="2451164" y="332423"/>
                    <a:pt x="2463165" y="329470"/>
                    <a:pt x="2471928" y="333947"/>
                  </a:cubicBezTo>
                  <a:cubicBezTo>
                    <a:pt x="2483549" y="339947"/>
                    <a:pt x="2480405" y="355854"/>
                    <a:pt x="2480120" y="366046"/>
                  </a:cubicBezTo>
                  <a:close/>
                  <a:moveTo>
                    <a:pt x="2483834" y="143542"/>
                  </a:moveTo>
                  <a:cubicBezTo>
                    <a:pt x="2483834" y="143542"/>
                    <a:pt x="2468785" y="233934"/>
                    <a:pt x="2423827" y="250889"/>
                  </a:cubicBezTo>
                  <a:cubicBezTo>
                    <a:pt x="2414778" y="203549"/>
                    <a:pt x="2483834" y="143542"/>
                    <a:pt x="2483834" y="143542"/>
                  </a:cubicBezTo>
                  <a:close/>
                  <a:moveTo>
                    <a:pt x="2446210" y="82201"/>
                  </a:moveTo>
                  <a:cubicBezTo>
                    <a:pt x="2446210" y="82201"/>
                    <a:pt x="2444591" y="173831"/>
                    <a:pt x="2402586" y="197168"/>
                  </a:cubicBezTo>
                  <a:cubicBezTo>
                    <a:pt x="2386584" y="151733"/>
                    <a:pt x="2446210" y="82201"/>
                    <a:pt x="2446210" y="82201"/>
                  </a:cubicBezTo>
                  <a:close/>
                  <a:moveTo>
                    <a:pt x="2352008" y="286417"/>
                  </a:moveTo>
                  <a:cubicBezTo>
                    <a:pt x="2353056" y="282797"/>
                    <a:pt x="2356866" y="280607"/>
                    <a:pt x="2360581" y="281654"/>
                  </a:cubicBezTo>
                  <a:cubicBezTo>
                    <a:pt x="2364200" y="282702"/>
                    <a:pt x="2366391" y="286512"/>
                    <a:pt x="2365343" y="290227"/>
                  </a:cubicBezTo>
                  <a:cubicBezTo>
                    <a:pt x="2364486" y="293275"/>
                    <a:pt x="2361724" y="295275"/>
                    <a:pt x="2358771" y="295275"/>
                  </a:cubicBezTo>
                  <a:cubicBezTo>
                    <a:pt x="2358200" y="295275"/>
                    <a:pt x="2357438" y="295180"/>
                    <a:pt x="2356866" y="294989"/>
                  </a:cubicBezTo>
                  <a:cubicBezTo>
                    <a:pt x="2353056" y="293941"/>
                    <a:pt x="2350961" y="290036"/>
                    <a:pt x="2352008" y="286417"/>
                  </a:cubicBezTo>
                  <a:close/>
                  <a:moveTo>
                    <a:pt x="2356009" y="312134"/>
                  </a:moveTo>
                  <a:cubicBezTo>
                    <a:pt x="2355914" y="312134"/>
                    <a:pt x="2355818" y="312230"/>
                    <a:pt x="2355723" y="312230"/>
                  </a:cubicBezTo>
                  <a:cubicBezTo>
                    <a:pt x="2355723" y="312039"/>
                    <a:pt x="2355723" y="311944"/>
                    <a:pt x="2355818" y="311753"/>
                  </a:cubicBezTo>
                  <a:cubicBezTo>
                    <a:pt x="2355818" y="311848"/>
                    <a:pt x="2355914" y="312039"/>
                    <a:pt x="2356009" y="312134"/>
                  </a:cubicBezTo>
                  <a:close/>
                  <a:moveTo>
                    <a:pt x="2354294" y="352711"/>
                  </a:moveTo>
                  <a:cubicBezTo>
                    <a:pt x="2355056" y="347091"/>
                    <a:pt x="2357057" y="341186"/>
                    <a:pt x="2361724" y="338042"/>
                  </a:cubicBezTo>
                  <a:cubicBezTo>
                    <a:pt x="2364772" y="335947"/>
                    <a:pt x="2368582" y="335280"/>
                    <a:pt x="2372297" y="334708"/>
                  </a:cubicBezTo>
                  <a:cubicBezTo>
                    <a:pt x="2375821" y="334232"/>
                    <a:pt x="2379440" y="334137"/>
                    <a:pt x="2383060" y="333851"/>
                  </a:cubicBezTo>
                  <a:cubicBezTo>
                    <a:pt x="2386679" y="334137"/>
                    <a:pt x="2390299" y="334232"/>
                    <a:pt x="2393823" y="334708"/>
                  </a:cubicBezTo>
                  <a:cubicBezTo>
                    <a:pt x="2397538" y="335185"/>
                    <a:pt x="2401348" y="335947"/>
                    <a:pt x="2404396" y="338042"/>
                  </a:cubicBezTo>
                  <a:cubicBezTo>
                    <a:pt x="2409063" y="341281"/>
                    <a:pt x="2411063" y="347186"/>
                    <a:pt x="2411825" y="352711"/>
                  </a:cubicBezTo>
                  <a:cubicBezTo>
                    <a:pt x="2412968" y="360902"/>
                    <a:pt x="2416112" y="365855"/>
                    <a:pt x="2407730" y="369856"/>
                  </a:cubicBezTo>
                  <a:cubicBezTo>
                    <a:pt x="2401538" y="372808"/>
                    <a:pt x="2393918" y="369761"/>
                    <a:pt x="2387632" y="373190"/>
                  </a:cubicBezTo>
                  <a:cubicBezTo>
                    <a:pt x="2386203" y="373952"/>
                    <a:pt x="2384679" y="374809"/>
                    <a:pt x="2383155" y="375476"/>
                  </a:cubicBezTo>
                  <a:cubicBezTo>
                    <a:pt x="2381631" y="374809"/>
                    <a:pt x="2380107" y="373952"/>
                    <a:pt x="2378678" y="373190"/>
                  </a:cubicBezTo>
                  <a:cubicBezTo>
                    <a:pt x="2372392" y="369761"/>
                    <a:pt x="2364677" y="372808"/>
                    <a:pt x="2358581" y="369856"/>
                  </a:cubicBezTo>
                  <a:cubicBezTo>
                    <a:pt x="2350008" y="365855"/>
                    <a:pt x="2353151" y="360998"/>
                    <a:pt x="2354294" y="352711"/>
                  </a:cubicBezTo>
                  <a:close/>
                  <a:moveTo>
                    <a:pt x="2382488" y="210979"/>
                  </a:moveTo>
                  <a:cubicBezTo>
                    <a:pt x="2380679" y="210979"/>
                    <a:pt x="2378869" y="210217"/>
                    <a:pt x="2377631" y="208883"/>
                  </a:cubicBezTo>
                  <a:cubicBezTo>
                    <a:pt x="2376297" y="207645"/>
                    <a:pt x="2375535" y="205835"/>
                    <a:pt x="2375535" y="204026"/>
                  </a:cubicBezTo>
                  <a:cubicBezTo>
                    <a:pt x="2375535" y="202120"/>
                    <a:pt x="2376297" y="200406"/>
                    <a:pt x="2377631" y="199168"/>
                  </a:cubicBezTo>
                  <a:cubicBezTo>
                    <a:pt x="2379059" y="197739"/>
                    <a:pt x="2380964" y="197263"/>
                    <a:pt x="2382965" y="197453"/>
                  </a:cubicBezTo>
                  <a:cubicBezTo>
                    <a:pt x="2384965" y="197358"/>
                    <a:pt x="2386870" y="197739"/>
                    <a:pt x="2388299" y="199168"/>
                  </a:cubicBezTo>
                  <a:cubicBezTo>
                    <a:pt x="2389632" y="200406"/>
                    <a:pt x="2390394" y="202216"/>
                    <a:pt x="2390394" y="204026"/>
                  </a:cubicBezTo>
                  <a:cubicBezTo>
                    <a:pt x="2390394" y="205835"/>
                    <a:pt x="2389632" y="207645"/>
                    <a:pt x="2388299" y="208883"/>
                  </a:cubicBezTo>
                  <a:cubicBezTo>
                    <a:pt x="2387060" y="210217"/>
                    <a:pt x="2385251" y="210979"/>
                    <a:pt x="2383441" y="210979"/>
                  </a:cubicBezTo>
                  <a:cubicBezTo>
                    <a:pt x="2383250" y="210979"/>
                    <a:pt x="2383155" y="210788"/>
                    <a:pt x="2382965" y="210788"/>
                  </a:cubicBezTo>
                  <a:cubicBezTo>
                    <a:pt x="2382869" y="210693"/>
                    <a:pt x="2382679" y="210979"/>
                    <a:pt x="2382488" y="210979"/>
                  </a:cubicBezTo>
                  <a:close/>
                  <a:moveTo>
                    <a:pt x="2409254" y="294894"/>
                  </a:moveTo>
                  <a:cubicBezTo>
                    <a:pt x="2408587" y="294989"/>
                    <a:pt x="2407920" y="295180"/>
                    <a:pt x="2407349" y="295180"/>
                  </a:cubicBezTo>
                  <a:cubicBezTo>
                    <a:pt x="2404396" y="295180"/>
                    <a:pt x="2401634" y="293180"/>
                    <a:pt x="2400776" y="290132"/>
                  </a:cubicBezTo>
                  <a:cubicBezTo>
                    <a:pt x="2399729" y="286512"/>
                    <a:pt x="2401919" y="282607"/>
                    <a:pt x="2405539" y="281559"/>
                  </a:cubicBezTo>
                  <a:cubicBezTo>
                    <a:pt x="2409158" y="280511"/>
                    <a:pt x="2413064" y="282702"/>
                    <a:pt x="2414111" y="286322"/>
                  </a:cubicBezTo>
                  <a:cubicBezTo>
                    <a:pt x="2415064" y="290036"/>
                    <a:pt x="2412968" y="293941"/>
                    <a:pt x="2409254" y="294894"/>
                  </a:cubicBezTo>
                  <a:close/>
                  <a:moveTo>
                    <a:pt x="2406015" y="258318"/>
                  </a:moveTo>
                  <a:cubicBezTo>
                    <a:pt x="2407063" y="261937"/>
                    <a:pt x="2404872" y="265748"/>
                    <a:pt x="2401253" y="266795"/>
                  </a:cubicBezTo>
                  <a:cubicBezTo>
                    <a:pt x="2400586" y="266986"/>
                    <a:pt x="2400014" y="267081"/>
                    <a:pt x="2399443" y="267081"/>
                  </a:cubicBezTo>
                  <a:cubicBezTo>
                    <a:pt x="2396395" y="267081"/>
                    <a:pt x="2393633" y="265176"/>
                    <a:pt x="2392871" y="262128"/>
                  </a:cubicBezTo>
                  <a:cubicBezTo>
                    <a:pt x="2391823" y="258413"/>
                    <a:pt x="2393918" y="254603"/>
                    <a:pt x="2397633" y="253556"/>
                  </a:cubicBezTo>
                  <a:cubicBezTo>
                    <a:pt x="2401253" y="252508"/>
                    <a:pt x="2405063" y="254698"/>
                    <a:pt x="2406015" y="258318"/>
                  </a:cubicBezTo>
                  <a:close/>
                  <a:moveTo>
                    <a:pt x="2398109" y="230219"/>
                  </a:moveTo>
                  <a:cubicBezTo>
                    <a:pt x="2399252" y="233839"/>
                    <a:pt x="2397062" y="237649"/>
                    <a:pt x="2393347" y="238697"/>
                  </a:cubicBezTo>
                  <a:cubicBezTo>
                    <a:pt x="2392680" y="238887"/>
                    <a:pt x="2392109" y="238982"/>
                    <a:pt x="2391442" y="238982"/>
                  </a:cubicBezTo>
                  <a:cubicBezTo>
                    <a:pt x="2388489" y="238982"/>
                    <a:pt x="2385727" y="236982"/>
                    <a:pt x="2384870" y="233934"/>
                  </a:cubicBezTo>
                  <a:cubicBezTo>
                    <a:pt x="2383822" y="230315"/>
                    <a:pt x="2386013" y="226505"/>
                    <a:pt x="2389632" y="225457"/>
                  </a:cubicBezTo>
                  <a:cubicBezTo>
                    <a:pt x="2393252" y="224409"/>
                    <a:pt x="2397062" y="226600"/>
                    <a:pt x="2398109" y="230219"/>
                  </a:cubicBezTo>
                  <a:close/>
                  <a:moveTo>
                    <a:pt x="2383060" y="20669"/>
                  </a:moveTo>
                  <a:cubicBezTo>
                    <a:pt x="2383060" y="20669"/>
                    <a:pt x="2414111" y="106870"/>
                    <a:pt x="2383060" y="143637"/>
                  </a:cubicBezTo>
                  <a:cubicBezTo>
                    <a:pt x="2352008" y="106870"/>
                    <a:pt x="2383060" y="20669"/>
                    <a:pt x="2383060" y="20669"/>
                  </a:cubicBezTo>
                  <a:close/>
                  <a:moveTo>
                    <a:pt x="2368010" y="230219"/>
                  </a:moveTo>
                  <a:cubicBezTo>
                    <a:pt x="2369058" y="226600"/>
                    <a:pt x="2372868" y="224409"/>
                    <a:pt x="2376488" y="225457"/>
                  </a:cubicBezTo>
                  <a:cubicBezTo>
                    <a:pt x="2380107" y="226505"/>
                    <a:pt x="2382298" y="230315"/>
                    <a:pt x="2381250" y="233934"/>
                  </a:cubicBezTo>
                  <a:cubicBezTo>
                    <a:pt x="2380393" y="236982"/>
                    <a:pt x="2377631" y="238982"/>
                    <a:pt x="2374678" y="238982"/>
                  </a:cubicBezTo>
                  <a:cubicBezTo>
                    <a:pt x="2374011" y="238982"/>
                    <a:pt x="2373440" y="238887"/>
                    <a:pt x="2372773" y="238697"/>
                  </a:cubicBezTo>
                  <a:cubicBezTo>
                    <a:pt x="2368963" y="237649"/>
                    <a:pt x="2366867" y="233934"/>
                    <a:pt x="2368010" y="230219"/>
                  </a:cubicBezTo>
                  <a:close/>
                  <a:moveTo>
                    <a:pt x="2368487" y="253556"/>
                  </a:moveTo>
                  <a:cubicBezTo>
                    <a:pt x="2372201" y="254603"/>
                    <a:pt x="2374297" y="258413"/>
                    <a:pt x="2373249" y="262128"/>
                  </a:cubicBezTo>
                  <a:cubicBezTo>
                    <a:pt x="2372392" y="265176"/>
                    <a:pt x="2369630" y="267081"/>
                    <a:pt x="2366677" y="267081"/>
                  </a:cubicBezTo>
                  <a:cubicBezTo>
                    <a:pt x="2366010" y="267081"/>
                    <a:pt x="2365439" y="266986"/>
                    <a:pt x="2364772" y="266795"/>
                  </a:cubicBezTo>
                  <a:cubicBezTo>
                    <a:pt x="2361152" y="265748"/>
                    <a:pt x="2358962" y="261937"/>
                    <a:pt x="2360009" y="258318"/>
                  </a:cubicBezTo>
                  <a:cubicBezTo>
                    <a:pt x="2361057" y="254698"/>
                    <a:pt x="2364772" y="252508"/>
                    <a:pt x="2368487" y="253556"/>
                  </a:cubicBezTo>
                  <a:close/>
                  <a:moveTo>
                    <a:pt x="2363534" y="197168"/>
                  </a:moveTo>
                  <a:cubicBezTo>
                    <a:pt x="2321528" y="173831"/>
                    <a:pt x="2319909" y="82201"/>
                    <a:pt x="2319909" y="82201"/>
                  </a:cubicBezTo>
                  <a:cubicBezTo>
                    <a:pt x="2319909" y="82201"/>
                    <a:pt x="2379440" y="151733"/>
                    <a:pt x="2363534" y="197168"/>
                  </a:cubicBezTo>
                  <a:close/>
                  <a:moveTo>
                    <a:pt x="2342198" y="250793"/>
                  </a:moveTo>
                  <a:cubicBezTo>
                    <a:pt x="2297144" y="233839"/>
                    <a:pt x="2282190" y="143447"/>
                    <a:pt x="2282190" y="143447"/>
                  </a:cubicBezTo>
                  <a:cubicBezTo>
                    <a:pt x="2282190" y="143447"/>
                    <a:pt x="2351342" y="203549"/>
                    <a:pt x="2342198" y="250793"/>
                  </a:cubicBezTo>
                  <a:close/>
                  <a:moveTo>
                    <a:pt x="2340388" y="362903"/>
                  </a:moveTo>
                  <a:cubicBezTo>
                    <a:pt x="2337054" y="372428"/>
                    <a:pt x="2330863" y="371761"/>
                    <a:pt x="2322195" y="372142"/>
                  </a:cubicBezTo>
                  <a:cubicBezTo>
                    <a:pt x="2312765" y="372523"/>
                    <a:pt x="2304002" y="377190"/>
                    <a:pt x="2294573" y="377666"/>
                  </a:cubicBezTo>
                  <a:cubicBezTo>
                    <a:pt x="2285143" y="378143"/>
                    <a:pt x="2286191" y="375476"/>
                    <a:pt x="2286000" y="366046"/>
                  </a:cubicBezTo>
                  <a:cubicBezTo>
                    <a:pt x="2285714" y="355854"/>
                    <a:pt x="2282571" y="339947"/>
                    <a:pt x="2294287" y="333947"/>
                  </a:cubicBezTo>
                  <a:cubicBezTo>
                    <a:pt x="2302955" y="329565"/>
                    <a:pt x="2314956" y="332423"/>
                    <a:pt x="2324195" y="332518"/>
                  </a:cubicBezTo>
                  <a:cubicBezTo>
                    <a:pt x="2342769" y="332708"/>
                    <a:pt x="2345531" y="347948"/>
                    <a:pt x="2340388" y="362903"/>
                  </a:cubicBezTo>
                  <a:close/>
                  <a:moveTo>
                    <a:pt x="2338292" y="295656"/>
                  </a:moveTo>
                  <a:cubicBezTo>
                    <a:pt x="2290191" y="294989"/>
                    <a:pt x="2245424" y="215074"/>
                    <a:pt x="2245424" y="215074"/>
                  </a:cubicBezTo>
                  <a:cubicBezTo>
                    <a:pt x="2245424" y="215074"/>
                    <a:pt x="2330863" y="248126"/>
                    <a:pt x="2338292" y="295656"/>
                  </a:cubicBezTo>
                  <a:close/>
                  <a:moveTo>
                    <a:pt x="2223040" y="215170"/>
                  </a:moveTo>
                  <a:cubicBezTo>
                    <a:pt x="2223040" y="215170"/>
                    <a:pt x="2178272" y="295085"/>
                    <a:pt x="2130171" y="295751"/>
                  </a:cubicBezTo>
                  <a:cubicBezTo>
                    <a:pt x="2137601" y="248126"/>
                    <a:pt x="2223040" y="215170"/>
                    <a:pt x="2223040" y="215170"/>
                  </a:cubicBezTo>
                  <a:close/>
                  <a:moveTo>
                    <a:pt x="2127504" y="394430"/>
                  </a:moveTo>
                  <a:cubicBezTo>
                    <a:pt x="2134838" y="386715"/>
                    <a:pt x="2145887" y="382905"/>
                    <a:pt x="2156365" y="384524"/>
                  </a:cubicBezTo>
                  <a:cubicBezTo>
                    <a:pt x="2163509" y="385572"/>
                    <a:pt x="2167890" y="388906"/>
                    <a:pt x="2170843" y="393859"/>
                  </a:cubicBezTo>
                  <a:cubicBezTo>
                    <a:pt x="2172462" y="396431"/>
                    <a:pt x="2173605" y="399478"/>
                    <a:pt x="2174653" y="402812"/>
                  </a:cubicBezTo>
                  <a:cubicBezTo>
                    <a:pt x="2176082" y="407575"/>
                    <a:pt x="2177510" y="412432"/>
                    <a:pt x="2178939" y="417195"/>
                  </a:cubicBezTo>
                  <a:cubicBezTo>
                    <a:pt x="2184654" y="436340"/>
                    <a:pt x="2163890" y="425768"/>
                    <a:pt x="2154650" y="423862"/>
                  </a:cubicBezTo>
                  <a:cubicBezTo>
                    <a:pt x="2145887" y="422053"/>
                    <a:pt x="2136458" y="423386"/>
                    <a:pt x="2128552" y="427577"/>
                  </a:cubicBezTo>
                  <a:cubicBezTo>
                    <a:pt x="2126647" y="428530"/>
                    <a:pt x="2124647" y="429768"/>
                    <a:pt x="2122646" y="429101"/>
                  </a:cubicBezTo>
                  <a:cubicBezTo>
                    <a:pt x="2120456" y="428435"/>
                    <a:pt x="2119503" y="425863"/>
                    <a:pt x="2119027" y="423577"/>
                  </a:cubicBezTo>
                  <a:cubicBezTo>
                    <a:pt x="2116931" y="413385"/>
                    <a:pt x="2120170" y="402145"/>
                    <a:pt x="2127504" y="394430"/>
                  </a:cubicBezTo>
                  <a:close/>
                  <a:moveTo>
                    <a:pt x="2127218" y="349186"/>
                  </a:moveTo>
                  <a:cubicBezTo>
                    <a:pt x="2128076" y="344615"/>
                    <a:pt x="2129409" y="339852"/>
                    <a:pt x="2132648" y="336614"/>
                  </a:cubicBezTo>
                  <a:cubicBezTo>
                    <a:pt x="2138077" y="331184"/>
                    <a:pt x="2147411" y="331470"/>
                    <a:pt x="2153698" y="335852"/>
                  </a:cubicBezTo>
                  <a:cubicBezTo>
                    <a:pt x="2159318" y="339661"/>
                    <a:pt x="2163128" y="346424"/>
                    <a:pt x="2164556" y="352997"/>
                  </a:cubicBezTo>
                  <a:cubicBezTo>
                    <a:pt x="2165223" y="356330"/>
                    <a:pt x="2166461" y="364617"/>
                    <a:pt x="2164842" y="367665"/>
                  </a:cubicBezTo>
                  <a:cubicBezTo>
                    <a:pt x="2164556" y="368236"/>
                    <a:pt x="2163985" y="368713"/>
                    <a:pt x="2163318" y="369094"/>
                  </a:cubicBezTo>
                  <a:cubicBezTo>
                    <a:pt x="2155127" y="373856"/>
                    <a:pt x="2143506" y="374618"/>
                    <a:pt x="2134267" y="373761"/>
                  </a:cubicBezTo>
                  <a:cubicBezTo>
                    <a:pt x="2128361" y="373285"/>
                    <a:pt x="2128361" y="374904"/>
                    <a:pt x="2125980" y="369761"/>
                  </a:cubicBezTo>
                  <a:cubicBezTo>
                    <a:pt x="2123694" y="364998"/>
                    <a:pt x="2126266" y="354140"/>
                    <a:pt x="2127218" y="349186"/>
                  </a:cubicBezTo>
                  <a:close/>
                  <a:moveTo>
                    <a:pt x="2186273" y="143542"/>
                  </a:moveTo>
                  <a:cubicBezTo>
                    <a:pt x="2186273" y="143542"/>
                    <a:pt x="2171224" y="233934"/>
                    <a:pt x="2126266" y="250889"/>
                  </a:cubicBezTo>
                  <a:cubicBezTo>
                    <a:pt x="2117122" y="203549"/>
                    <a:pt x="2186273" y="143542"/>
                    <a:pt x="2186273" y="143542"/>
                  </a:cubicBezTo>
                  <a:close/>
                  <a:moveTo>
                    <a:pt x="2148554" y="82201"/>
                  </a:moveTo>
                  <a:cubicBezTo>
                    <a:pt x="2148554" y="82201"/>
                    <a:pt x="2146935" y="173831"/>
                    <a:pt x="2104930" y="197168"/>
                  </a:cubicBezTo>
                  <a:cubicBezTo>
                    <a:pt x="2089023" y="151733"/>
                    <a:pt x="2148554" y="82201"/>
                    <a:pt x="2148554" y="82201"/>
                  </a:cubicBezTo>
                  <a:close/>
                  <a:moveTo>
                    <a:pt x="2111693" y="294894"/>
                  </a:moveTo>
                  <a:cubicBezTo>
                    <a:pt x="2111026" y="294989"/>
                    <a:pt x="2110359" y="295180"/>
                    <a:pt x="2109788" y="295180"/>
                  </a:cubicBezTo>
                  <a:cubicBezTo>
                    <a:pt x="2106835" y="295180"/>
                    <a:pt x="2104073" y="293180"/>
                    <a:pt x="2103215" y="290132"/>
                  </a:cubicBezTo>
                  <a:cubicBezTo>
                    <a:pt x="2102168" y="286512"/>
                    <a:pt x="2104358" y="282607"/>
                    <a:pt x="2107978" y="281559"/>
                  </a:cubicBezTo>
                  <a:cubicBezTo>
                    <a:pt x="2111597" y="280511"/>
                    <a:pt x="2115503" y="282702"/>
                    <a:pt x="2116550" y="286322"/>
                  </a:cubicBezTo>
                  <a:cubicBezTo>
                    <a:pt x="2117503" y="290036"/>
                    <a:pt x="2115312" y="293941"/>
                    <a:pt x="2111693" y="294894"/>
                  </a:cubicBezTo>
                  <a:close/>
                  <a:moveTo>
                    <a:pt x="2108454" y="258318"/>
                  </a:moveTo>
                  <a:cubicBezTo>
                    <a:pt x="2109502" y="261937"/>
                    <a:pt x="2107311" y="265748"/>
                    <a:pt x="2103692" y="266795"/>
                  </a:cubicBezTo>
                  <a:cubicBezTo>
                    <a:pt x="2103025" y="266986"/>
                    <a:pt x="2102453" y="267081"/>
                    <a:pt x="2101882" y="267081"/>
                  </a:cubicBezTo>
                  <a:cubicBezTo>
                    <a:pt x="2098834" y="267081"/>
                    <a:pt x="2096072" y="265176"/>
                    <a:pt x="2095310" y="262128"/>
                  </a:cubicBezTo>
                  <a:cubicBezTo>
                    <a:pt x="2094262" y="258413"/>
                    <a:pt x="2096357" y="254603"/>
                    <a:pt x="2100072" y="253556"/>
                  </a:cubicBezTo>
                  <a:cubicBezTo>
                    <a:pt x="2103596" y="252508"/>
                    <a:pt x="2107406" y="254698"/>
                    <a:pt x="2108454" y="258318"/>
                  </a:cubicBezTo>
                  <a:close/>
                  <a:moveTo>
                    <a:pt x="2100453" y="230219"/>
                  </a:moveTo>
                  <a:cubicBezTo>
                    <a:pt x="2101596" y="233839"/>
                    <a:pt x="2099405" y="237649"/>
                    <a:pt x="2095691" y="238697"/>
                  </a:cubicBezTo>
                  <a:cubicBezTo>
                    <a:pt x="2095024" y="238887"/>
                    <a:pt x="2094452" y="238982"/>
                    <a:pt x="2093786" y="238982"/>
                  </a:cubicBezTo>
                  <a:cubicBezTo>
                    <a:pt x="2090833" y="238982"/>
                    <a:pt x="2088071" y="236982"/>
                    <a:pt x="2087213" y="233934"/>
                  </a:cubicBezTo>
                  <a:cubicBezTo>
                    <a:pt x="2086166" y="230315"/>
                    <a:pt x="2088356" y="226505"/>
                    <a:pt x="2091976" y="225457"/>
                  </a:cubicBezTo>
                  <a:cubicBezTo>
                    <a:pt x="2095595" y="224409"/>
                    <a:pt x="2099405" y="226600"/>
                    <a:pt x="2100453" y="230219"/>
                  </a:cubicBezTo>
                  <a:close/>
                  <a:moveTo>
                    <a:pt x="2085880" y="210979"/>
                  </a:moveTo>
                  <a:cubicBezTo>
                    <a:pt x="2085689" y="210979"/>
                    <a:pt x="2085594" y="210788"/>
                    <a:pt x="2085404" y="210788"/>
                  </a:cubicBezTo>
                  <a:cubicBezTo>
                    <a:pt x="2085213" y="210788"/>
                    <a:pt x="2085118" y="210979"/>
                    <a:pt x="2084927" y="210979"/>
                  </a:cubicBezTo>
                  <a:cubicBezTo>
                    <a:pt x="2083118" y="210979"/>
                    <a:pt x="2081308" y="210217"/>
                    <a:pt x="2080070" y="208883"/>
                  </a:cubicBezTo>
                  <a:cubicBezTo>
                    <a:pt x="2078736" y="207645"/>
                    <a:pt x="2077974" y="205835"/>
                    <a:pt x="2077974" y="204026"/>
                  </a:cubicBezTo>
                  <a:cubicBezTo>
                    <a:pt x="2077974" y="202120"/>
                    <a:pt x="2078736" y="200406"/>
                    <a:pt x="2080070" y="199168"/>
                  </a:cubicBezTo>
                  <a:cubicBezTo>
                    <a:pt x="2081498" y="197739"/>
                    <a:pt x="2083403" y="197263"/>
                    <a:pt x="2085404" y="197453"/>
                  </a:cubicBezTo>
                  <a:cubicBezTo>
                    <a:pt x="2087404" y="197358"/>
                    <a:pt x="2089309" y="197739"/>
                    <a:pt x="2090737" y="199168"/>
                  </a:cubicBezTo>
                  <a:cubicBezTo>
                    <a:pt x="2092071" y="200406"/>
                    <a:pt x="2092833" y="202216"/>
                    <a:pt x="2092833" y="204026"/>
                  </a:cubicBezTo>
                  <a:cubicBezTo>
                    <a:pt x="2092833" y="205835"/>
                    <a:pt x="2092071" y="207645"/>
                    <a:pt x="2090737" y="208883"/>
                  </a:cubicBezTo>
                  <a:cubicBezTo>
                    <a:pt x="2089499" y="210217"/>
                    <a:pt x="2087690" y="210979"/>
                    <a:pt x="2085880" y="210979"/>
                  </a:cubicBezTo>
                  <a:close/>
                  <a:moveTo>
                    <a:pt x="2085404" y="20669"/>
                  </a:moveTo>
                  <a:cubicBezTo>
                    <a:pt x="2085404" y="20669"/>
                    <a:pt x="2116455" y="106870"/>
                    <a:pt x="2085404" y="143637"/>
                  </a:cubicBezTo>
                  <a:cubicBezTo>
                    <a:pt x="2054352" y="106870"/>
                    <a:pt x="2085404" y="20669"/>
                    <a:pt x="2085404" y="20669"/>
                  </a:cubicBezTo>
                  <a:close/>
                  <a:moveTo>
                    <a:pt x="2070354" y="230219"/>
                  </a:moveTo>
                  <a:cubicBezTo>
                    <a:pt x="2071402" y="226600"/>
                    <a:pt x="2075212" y="224409"/>
                    <a:pt x="2078831" y="225457"/>
                  </a:cubicBezTo>
                  <a:cubicBezTo>
                    <a:pt x="2082451" y="226505"/>
                    <a:pt x="2084642" y="230315"/>
                    <a:pt x="2083594" y="233934"/>
                  </a:cubicBezTo>
                  <a:cubicBezTo>
                    <a:pt x="2082737" y="236982"/>
                    <a:pt x="2079974" y="238982"/>
                    <a:pt x="2077022" y="238982"/>
                  </a:cubicBezTo>
                  <a:cubicBezTo>
                    <a:pt x="2076355" y="238982"/>
                    <a:pt x="2075783" y="238887"/>
                    <a:pt x="2075117" y="238697"/>
                  </a:cubicBezTo>
                  <a:cubicBezTo>
                    <a:pt x="2071402" y="237649"/>
                    <a:pt x="2069211" y="233934"/>
                    <a:pt x="2070354" y="230219"/>
                  </a:cubicBezTo>
                  <a:close/>
                  <a:moveTo>
                    <a:pt x="2070830" y="253556"/>
                  </a:moveTo>
                  <a:cubicBezTo>
                    <a:pt x="2074545" y="254603"/>
                    <a:pt x="2076641" y="258413"/>
                    <a:pt x="2075593" y="262128"/>
                  </a:cubicBezTo>
                  <a:cubicBezTo>
                    <a:pt x="2074736" y="265176"/>
                    <a:pt x="2071973" y="267081"/>
                    <a:pt x="2069021" y="267081"/>
                  </a:cubicBezTo>
                  <a:cubicBezTo>
                    <a:pt x="2068354" y="267081"/>
                    <a:pt x="2067782" y="266986"/>
                    <a:pt x="2067116" y="266795"/>
                  </a:cubicBezTo>
                  <a:cubicBezTo>
                    <a:pt x="2063496" y="265748"/>
                    <a:pt x="2061305" y="261937"/>
                    <a:pt x="2062353" y="258318"/>
                  </a:cubicBezTo>
                  <a:cubicBezTo>
                    <a:pt x="2063401" y="254698"/>
                    <a:pt x="2067211" y="252508"/>
                    <a:pt x="2070830" y="253556"/>
                  </a:cubicBezTo>
                  <a:close/>
                  <a:moveTo>
                    <a:pt x="2067687" y="290132"/>
                  </a:moveTo>
                  <a:cubicBezTo>
                    <a:pt x="2066830" y="293180"/>
                    <a:pt x="2064068" y="295180"/>
                    <a:pt x="2061115" y="295180"/>
                  </a:cubicBezTo>
                  <a:cubicBezTo>
                    <a:pt x="2060543" y="295180"/>
                    <a:pt x="2059781" y="295085"/>
                    <a:pt x="2059210" y="294894"/>
                  </a:cubicBezTo>
                  <a:cubicBezTo>
                    <a:pt x="2055590" y="293846"/>
                    <a:pt x="2053400" y="290036"/>
                    <a:pt x="2054447" y="286322"/>
                  </a:cubicBezTo>
                  <a:cubicBezTo>
                    <a:pt x="2055495" y="282702"/>
                    <a:pt x="2059305" y="280511"/>
                    <a:pt x="2063020" y="281559"/>
                  </a:cubicBezTo>
                  <a:cubicBezTo>
                    <a:pt x="2066544" y="282702"/>
                    <a:pt x="2068735" y="286512"/>
                    <a:pt x="2067687" y="290132"/>
                  </a:cubicBezTo>
                  <a:close/>
                  <a:moveTo>
                    <a:pt x="2065877" y="197168"/>
                  </a:moveTo>
                  <a:cubicBezTo>
                    <a:pt x="2023872" y="173831"/>
                    <a:pt x="2022253" y="82201"/>
                    <a:pt x="2022253" y="82201"/>
                  </a:cubicBezTo>
                  <a:cubicBezTo>
                    <a:pt x="2022253" y="82201"/>
                    <a:pt x="2081784" y="151733"/>
                    <a:pt x="2065877" y="197168"/>
                  </a:cubicBezTo>
                  <a:close/>
                  <a:moveTo>
                    <a:pt x="2044541" y="250793"/>
                  </a:moveTo>
                  <a:cubicBezTo>
                    <a:pt x="1999488" y="233839"/>
                    <a:pt x="1984534" y="143447"/>
                    <a:pt x="1984534" y="143447"/>
                  </a:cubicBezTo>
                  <a:cubicBezTo>
                    <a:pt x="1984534" y="143447"/>
                    <a:pt x="2053685" y="203549"/>
                    <a:pt x="2044541" y="250793"/>
                  </a:cubicBezTo>
                  <a:close/>
                  <a:moveTo>
                    <a:pt x="2040636" y="295656"/>
                  </a:moveTo>
                  <a:cubicBezTo>
                    <a:pt x="1992535" y="294989"/>
                    <a:pt x="1947767" y="215074"/>
                    <a:pt x="1947767" y="215074"/>
                  </a:cubicBezTo>
                  <a:cubicBezTo>
                    <a:pt x="1947767" y="215074"/>
                    <a:pt x="2033207" y="248126"/>
                    <a:pt x="2040636" y="295656"/>
                  </a:cubicBezTo>
                  <a:close/>
                  <a:moveTo>
                    <a:pt x="1945005" y="334899"/>
                  </a:moveTo>
                  <a:cubicBezTo>
                    <a:pt x="1946243" y="333756"/>
                    <a:pt x="1948053" y="333470"/>
                    <a:pt x="1949768" y="333185"/>
                  </a:cubicBezTo>
                  <a:cubicBezTo>
                    <a:pt x="1958245" y="332137"/>
                    <a:pt x="1966912" y="332041"/>
                    <a:pt x="1975390" y="333089"/>
                  </a:cubicBezTo>
                  <a:cubicBezTo>
                    <a:pt x="1984153" y="334042"/>
                    <a:pt x="1986153" y="342710"/>
                    <a:pt x="1986725" y="350615"/>
                  </a:cubicBezTo>
                  <a:cubicBezTo>
                    <a:pt x="1987010" y="354425"/>
                    <a:pt x="1986153" y="358426"/>
                    <a:pt x="1983962" y="361378"/>
                  </a:cubicBezTo>
                  <a:cubicBezTo>
                    <a:pt x="1983486" y="361950"/>
                    <a:pt x="1983010" y="362522"/>
                    <a:pt x="1982533" y="362998"/>
                  </a:cubicBezTo>
                  <a:cubicBezTo>
                    <a:pt x="1979581" y="365665"/>
                    <a:pt x="1975580" y="366522"/>
                    <a:pt x="1971675" y="367094"/>
                  </a:cubicBezTo>
                  <a:cubicBezTo>
                    <a:pt x="1966055" y="367856"/>
                    <a:pt x="1960436" y="367856"/>
                    <a:pt x="1954816" y="367284"/>
                  </a:cubicBezTo>
                  <a:cubicBezTo>
                    <a:pt x="1953006" y="367094"/>
                    <a:pt x="1951101" y="366808"/>
                    <a:pt x="1949577" y="365760"/>
                  </a:cubicBezTo>
                  <a:cubicBezTo>
                    <a:pt x="1947672" y="364522"/>
                    <a:pt x="1946624" y="362236"/>
                    <a:pt x="1945862" y="360140"/>
                  </a:cubicBezTo>
                  <a:cubicBezTo>
                    <a:pt x="1943576" y="353949"/>
                    <a:pt x="1942624" y="347282"/>
                    <a:pt x="1943100" y="340709"/>
                  </a:cubicBezTo>
                  <a:cubicBezTo>
                    <a:pt x="1943100" y="338519"/>
                    <a:pt x="1943481" y="336328"/>
                    <a:pt x="1945005" y="334899"/>
                  </a:cubicBezTo>
                  <a:close/>
                  <a:moveTo>
                    <a:pt x="1888617" y="143542"/>
                  </a:moveTo>
                  <a:cubicBezTo>
                    <a:pt x="1888617" y="143542"/>
                    <a:pt x="1873568" y="233934"/>
                    <a:pt x="1828610" y="250889"/>
                  </a:cubicBezTo>
                  <a:cubicBezTo>
                    <a:pt x="1819466" y="203549"/>
                    <a:pt x="1888617" y="143542"/>
                    <a:pt x="1888617" y="143542"/>
                  </a:cubicBezTo>
                  <a:close/>
                  <a:moveTo>
                    <a:pt x="1872044" y="361760"/>
                  </a:moveTo>
                  <a:cubicBezTo>
                    <a:pt x="1870424" y="367474"/>
                    <a:pt x="1869091" y="370999"/>
                    <a:pt x="1862614" y="369665"/>
                  </a:cubicBezTo>
                  <a:cubicBezTo>
                    <a:pt x="1855470" y="368141"/>
                    <a:pt x="1848041" y="367951"/>
                    <a:pt x="1840802" y="368903"/>
                  </a:cubicBezTo>
                  <a:cubicBezTo>
                    <a:pt x="1834229" y="369856"/>
                    <a:pt x="1828895" y="368522"/>
                    <a:pt x="1829372" y="360426"/>
                  </a:cubicBezTo>
                  <a:cubicBezTo>
                    <a:pt x="1829753" y="353282"/>
                    <a:pt x="1831372" y="346234"/>
                    <a:pt x="1833944" y="339471"/>
                  </a:cubicBezTo>
                  <a:cubicBezTo>
                    <a:pt x="1834610" y="337661"/>
                    <a:pt x="1835468" y="335852"/>
                    <a:pt x="1837087" y="334708"/>
                  </a:cubicBezTo>
                  <a:cubicBezTo>
                    <a:pt x="1838516" y="333756"/>
                    <a:pt x="1840230" y="333470"/>
                    <a:pt x="1841945" y="333375"/>
                  </a:cubicBezTo>
                  <a:cubicBezTo>
                    <a:pt x="1845850" y="332994"/>
                    <a:pt x="1849755" y="332708"/>
                    <a:pt x="1853660" y="332708"/>
                  </a:cubicBezTo>
                  <a:cubicBezTo>
                    <a:pt x="1858423" y="332613"/>
                    <a:pt x="1863376" y="332803"/>
                    <a:pt x="1867472" y="335090"/>
                  </a:cubicBezTo>
                  <a:cubicBezTo>
                    <a:pt x="1876520" y="340043"/>
                    <a:pt x="1874711" y="352615"/>
                    <a:pt x="1872044" y="361760"/>
                  </a:cubicBezTo>
                  <a:close/>
                  <a:moveTo>
                    <a:pt x="1875568" y="411670"/>
                  </a:moveTo>
                  <a:cubicBezTo>
                    <a:pt x="1875187" y="414909"/>
                    <a:pt x="1873758" y="417766"/>
                    <a:pt x="1870901" y="419957"/>
                  </a:cubicBezTo>
                  <a:cubicBezTo>
                    <a:pt x="1868424" y="421767"/>
                    <a:pt x="1865186" y="421767"/>
                    <a:pt x="1862137" y="421672"/>
                  </a:cubicBezTo>
                  <a:cubicBezTo>
                    <a:pt x="1848898" y="421195"/>
                    <a:pt x="1835658" y="420529"/>
                    <a:pt x="1822514" y="419576"/>
                  </a:cubicBezTo>
                  <a:cubicBezTo>
                    <a:pt x="1820990" y="419481"/>
                    <a:pt x="1819275" y="419290"/>
                    <a:pt x="1818323" y="417957"/>
                  </a:cubicBezTo>
                  <a:cubicBezTo>
                    <a:pt x="1817751" y="417195"/>
                    <a:pt x="1817656" y="416243"/>
                    <a:pt x="1817656" y="415385"/>
                  </a:cubicBezTo>
                  <a:cubicBezTo>
                    <a:pt x="1816989" y="405003"/>
                    <a:pt x="1821180" y="394240"/>
                    <a:pt x="1829086" y="387477"/>
                  </a:cubicBezTo>
                  <a:cubicBezTo>
                    <a:pt x="1837087" y="380810"/>
                    <a:pt x="1848803" y="378619"/>
                    <a:pt x="1858423" y="382619"/>
                  </a:cubicBezTo>
                  <a:cubicBezTo>
                    <a:pt x="1866233" y="385858"/>
                    <a:pt x="1876806" y="400717"/>
                    <a:pt x="1875568" y="411670"/>
                  </a:cubicBezTo>
                  <a:close/>
                  <a:moveTo>
                    <a:pt x="1850993" y="82201"/>
                  </a:moveTo>
                  <a:cubicBezTo>
                    <a:pt x="1850993" y="82201"/>
                    <a:pt x="1849374" y="173831"/>
                    <a:pt x="1807369" y="197168"/>
                  </a:cubicBezTo>
                  <a:cubicBezTo>
                    <a:pt x="1791367" y="151733"/>
                    <a:pt x="1850993" y="82201"/>
                    <a:pt x="1850993" y="82201"/>
                  </a:cubicBezTo>
                  <a:close/>
                  <a:moveTo>
                    <a:pt x="1814036" y="294894"/>
                  </a:moveTo>
                  <a:cubicBezTo>
                    <a:pt x="1813370" y="294989"/>
                    <a:pt x="1812703" y="295180"/>
                    <a:pt x="1812131" y="295180"/>
                  </a:cubicBezTo>
                  <a:cubicBezTo>
                    <a:pt x="1809179" y="295180"/>
                    <a:pt x="1806416" y="293180"/>
                    <a:pt x="1805559" y="290132"/>
                  </a:cubicBezTo>
                  <a:cubicBezTo>
                    <a:pt x="1804511" y="286512"/>
                    <a:pt x="1806702" y="282607"/>
                    <a:pt x="1810322" y="281559"/>
                  </a:cubicBezTo>
                  <a:cubicBezTo>
                    <a:pt x="1813941" y="280511"/>
                    <a:pt x="1817846" y="282702"/>
                    <a:pt x="1818894" y="286322"/>
                  </a:cubicBezTo>
                  <a:cubicBezTo>
                    <a:pt x="1819847" y="290036"/>
                    <a:pt x="1817751" y="293941"/>
                    <a:pt x="1814036" y="294894"/>
                  </a:cubicBezTo>
                  <a:close/>
                  <a:moveTo>
                    <a:pt x="1810798" y="258318"/>
                  </a:moveTo>
                  <a:cubicBezTo>
                    <a:pt x="1811846" y="261937"/>
                    <a:pt x="1809655" y="265748"/>
                    <a:pt x="1806035" y="266795"/>
                  </a:cubicBezTo>
                  <a:cubicBezTo>
                    <a:pt x="1805369" y="266986"/>
                    <a:pt x="1804797" y="267081"/>
                    <a:pt x="1804130" y="267081"/>
                  </a:cubicBezTo>
                  <a:cubicBezTo>
                    <a:pt x="1801082" y="267081"/>
                    <a:pt x="1798320" y="265176"/>
                    <a:pt x="1797558" y="262128"/>
                  </a:cubicBezTo>
                  <a:cubicBezTo>
                    <a:pt x="1796510" y="258413"/>
                    <a:pt x="1798606" y="254603"/>
                    <a:pt x="1802321" y="253556"/>
                  </a:cubicBezTo>
                  <a:cubicBezTo>
                    <a:pt x="1806035" y="252508"/>
                    <a:pt x="1809750" y="254698"/>
                    <a:pt x="1810798" y="258318"/>
                  </a:cubicBezTo>
                  <a:close/>
                  <a:moveTo>
                    <a:pt x="1802797" y="230219"/>
                  </a:moveTo>
                  <a:cubicBezTo>
                    <a:pt x="1803940" y="233839"/>
                    <a:pt x="1801749" y="237649"/>
                    <a:pt x="1798034" y="238697"/>
                  </a:cubicBezTo>
                  <a:cubicBezTo>
                    <a:pt x="1797368" y="238887"/>
                    <a:pt x="1796796" y="238982"/>
                    <a:pt x="1796129" y="238982"/>
                  </a:cubicBezTo>
                  <a:cubicBezTo>
                    <a:pt x="1793177" y="238982"/>
                    <a:pt x="1790414" y="236982"/>
                    <a:pt x="1789557" y="233934"/>
                  </a:cubicBezTo>
                  <a:cubicBezTo>
                    <a:pt x="1788509" y="230315"/>
                    <a:pt x="1790700" y="226505"/>
                    <a:pt x="1794320" y="225457"/>
                  </a:cubicBezTo>
                  <a:cubicBezTo>
                    <a:pt x="1798034" y="224409"/>
                    <a:pt x="1801844" y="226600"/>
                    <a:pt x="1802797" y="230219"/>
                  </a:cubicBezTo>
                  <a:close/>
                  <a:moveTo>
                    <a:pt x="1788319" y="210979"/>
                  </a:moveTo>
                  <a:cubicBezTo>
                    <a:pt x="1788128" y="210979"/>
                    <a:pt x="1788033" y="210788"/>
                    <a:pt x="1787843" y="210788"/>
                  </a:cubicBezTo>
                  <a:cubicBezTo>
                    <a:pt x="1787652" y="210788"/>
                    <a:pt x="1787557" y="210979"/>
                    <a:pt x="1787366" y="210979"/>
                  </a:cubicBezTo>
                  <a:cubicBezTo>
                    <a:pt x="1785557" y="210979"/>
                    <a:pt x="1783747" y="210217"/>
                    <a:pt x="1782508" y="208883"/>
                  </a:cubicBezTo>
                  <a:cubicBezTo>
                    <a:pt x="1781175" y="207645"/>
                    <a:pt x="1780413" y="205835"/>
                    <a:pt x="1780413" y="204026"/>
                  </a:cubicBezTo>
                  <a:cubicBezTo>
                    <a:pt x="1780413" y="202120"/>
                    <a:pt x="1781175" y="200406"/>
                    <a:pt x="1782508" y="199168"/>
                  </a:cubicBezTo>
                  <a:cubicBezTo>
                    <a:pt x="1783937" y="197739"/>
                    <a:pt x="1785842" y="197263"/>
                    <a:pt x="1787843" y="197453"/>
                  </a:cubicBezTo>
                  <a:cubicBezTo>
                    <a:pt x="1789843" y="197358"/>
                    <a:pt x="1791748" y="197739"/>
                    <a:pt x="1793177" y="199168"/>
                  </a:cubicBezTo>
                  <a:cubicBezTo>
                    <a:pt x="1794510" y="200406"/>
                    <a:pt x="1795272" y="202216"/>
                    <a:pt x="1795272" y="204026"/>
                  </a:cubicBezTo>
                  <a:cubicBezTo>
                    <a:pt x="1795272" y="205835"/>
                    <a:pt x="1794510" y="207645"/>
                    <a:pt x="1793177" y="208883"/>
                  </a:cubicBezTo>
                  <a:cubicBezTo>
                    <a:pt x="1791843" y="210217"/>
                    <a:pt x="1790129" y="210979"/>
                    <a:pt x="1788319" y="210979"/>
                  </a:cubicBezTo>
                  <a:close/>
                  <a:moveTo>
                    <a:pt x="1787747" y="20669"/>
                  </a:moveTo>
                  <a:cubicBezTo>
                    <a:pt x="1787747" y="20669"/>
                    <a:pt x="1818799" y="106870"/>
                    <a:pt x="1787747" y="143637"/>
                  </a:cubicBezTo>
                  <a:cubicBezTo>
                    <a:pt x="1756791" y="106870"/>
                    <a:pt x="1787747" y="20669"/>
                    <a:pt x="1787747" y="20669"/>
                  </a:cubicBezTo>
                  <a:close/>
                  <a:moveTo>
                    <a:pt x="1772698" y="230219"/>
                  </a:moveTo>
                  <a:cubicBezTo>
                    <a:pt x="1773746" y="226600"/>
                    <a:pt x="1777556" y="224409"/>
                    <a:pt x="1781175" y="225457"/>
                  </a:cubicBezTo>
                  <a:cubicBezTo>
                    <a:pt x="1784795" y="226505"/>
                    <a:pt x="1786985" y="230315"/>
                    <a:pt x="1785937" y="233934"/>
                  </a:cubicBezTo>
                  <a:cubicBezTo>
                    <a:pt x="1785080" y="236982"/>
                    <a:pt x="1782318" y="238982"/>
                    <a:pt x="1779365" y="238982"/>
                  </a:cubicBezTo>
                  <a:cubicBezTo>
                    <a:pt x="1778794" y="238982"/>
                    <a:pt x="1778127" y="238887"/>
                    <a:pt x="1777460" y="238697"/>
                  </a:cubicBezTo>
                  <a:cubicBezTo>
                    <a:pt x="1773746" y="237649"/>
                    <a:pt x="1771650" y="233934"/>
                    <a:pt x="1772698" y="230219"/>
                  </a:cubicBezTo>
                  <a:close/>
                  <a:moveTo>
                    <a:pt x="1773174" y="253556"/>
                  </a:moveTo>
                  <a:cubicBezTo>
                    <a:pt x="1776889" y="254603"/>
                    <a:pt x="1778984" y="258413"/>
                    <a:pt x="1777937" y="262128"/>
                  </a:cubicBezTo>
                  <a:cubicBezTo>
                    <a:pt x="1777079" y="265176"/>
                    <a:pt x="1774317" y="267081"/>
                    <a:pt x="1771364" y="267081"/>
                  </a:cubicBezTo>
                  <a:cubicBezTo>
                    <a:pt x="1770698" y="267081"/>
                    <a:pt x="1770126" y="266986"/>
                    <a:pt x="1769459" y="266795"/>
                  </a:cubicBezTo>
                  <a:cubicBezTo>
                    <a:pt x="1765840" y="265748"/>
                    <a:pt x="1763649" y="261937"/>
                    <a:pt x="1764697" y="258318"/>
                  </a:cubicBezTo>
                  <a:cubicBezTo>
                    <a:pt x="1765745" y="254698"/>
                    <a:pt x="1769555" y="252508"/>
                    <a:pt x="1773174" y="253556"/>
                  </a:cubicBezTo>
                  <a:close/>
                  <a:moveTo>
                    <a:pt x="1770031" y="290132"/>
                  </a:moveTo>
                  <a:cubicBezTo>
                    <a:pt x="1769174" y="293180"/>
                    <a:pt x="1766411" y="295180"/>
                    <a:pt x="1763458" y="295180"/>
                  </a:cubicBezTo>
                  <a:cubicBezTo>
                    <a:pt x="1762887" y="295180"/>
                    <a:pt x="1762125" y="295085"/>
                    <a:pt x="1761554" y="294894"/>
                  </a:cubicBezTo>
                  <a:cubicBezTo>
                    <a:pt x="1757934" y="293846"/>
                    <a:pt x="1755743" y="290036"/>
                    <a:pt x="1756791" y="286322"/>
                  </a:cubicBezTo>
                  <a:cubicBezTo>
                    <a:pt x="1757839" y="282702"/>
                    <a:pt x="1761649" y="280511"/>
                    <a:pt x="1765364" y="281559"/>
                  </a:cubicBezTo>
                  <a:cubicBezTo>
                    <a:pt x="1768983" y="282702"/>
                    <a:pt x="1771079" y="286512"/>
                    <a:pt x="1770031" y="290132"/>
                  </a:cubicBezTo>
                  <a:close/>
                  <a:moveTo>
                    <a:pt x="1768221" y="197168"/>
                  </a:moveTo>
                  <a:cubicBezTo>
                    <a:pt x="1726216" y="173831"/>
                    <a:pt x="1724597" y="82201"/>
                    <a:pt x="1724597" y="82201"/>
                  </a:cubicBezTo>
                  <a:cubicBezTo>
                    <a:pt x="1724597" y="82201"/>
                    <a:pt x="1784223" y="151733"/>
                    <a:pt x="1768221" y="197168"/>
                  </a:cubicBezTo>
                  <a:close/>
                  <a:moveTo>
                    <a:pt x="1746980" y="250793"/>
                  </a:moveTo>
                  <a:cubicBezTo>
                    <a:pt x="1701927" y="233839"/>
                    <a:pt x="1686973" y="143447"/>
                    <a:pt x="1686973" y="143447"/>
                  </a:cubicBezTo>
                  <a:cubicBezTo>
                    <a:pt x="1686973" y="143447"/>
                    <a:pt x="1756029" y="203549"/>
                    <a:pt x="1746980" y="250793"/>
                  </a:cubicBezTo>
                  <a:close/>
                  <a:moveTo>
                    <a:pt x="1717167" y="382619"/>
                  </a:moveTo>
                  <a:cubicBezTo>
                    <a:pt x="1726787" y="378619"/>
                    <a:pt x="1738503" y="380810"/>
                    <a:pt x="1746504" y="387477"/>
                  </a:cubicBezTo>
                  <a:cubicBezTo>
                    <a:pt x="1754505" y="394144"/>
                    <a:pt x="1758696" y="404908"/>
                    <a:pt x="1757934" y="415385"/>
                  </a:cubicBezTo>
                  <a:cubicBezTo>
                    <a:pt x="1757839" y="416338"/>
                    <a:pt x="1757744" y="417290"/>
                    <a:pt x="1757267" y="417957"/>
                  </a:cubicBezTo>
                  <a:cubicBezTo>
                    <a:pt x="1756410" y="419195"/>
                    <a:pt x="1754600" y="419386"/>
                    <a:pt x="1753076" y="419576"/>
                  </a:cubicBezTo>
                  <a:cubicBezTo>
                    <a:pt x="1739837" y="420529"/>
                    <a:pt x="1726692" y="421195"/>
                    <a:pt x="1713452" y="421672"/>
                  </a:cubicBezTo>
                  <a:cubicBezTo>
                    <a:pt x="1710404" y="421767"/>
                    <a:pt x="1707071" y="421767"/>
                    <a:pt x="1704689" y="419957"/>
                  </a:cubicBezTo>
                  <a:cubicBezTo>
                    <a:pt x="1701832" y="417766"/>
                    <a:pt x="1700403" y="414909"/>
                    <a:pt x="1700022" y="411670"/>
                  </a:cubicBezTo>
                  <a:cubicBezTo>
                    <a:pt x="1698689" y="400717"/>
                    <a:pt x="1709261" y="385858"/>
                    <a:pt x="1717167" y="382619"/>
                  </a:cubicBezTo>
                  <a:close/>
                  <a:moveTo>
                    <a:pt x="1708023" y="335185"/>
                  </a:moveTo>
                  <a:cubicBezTo>
                    <a:pt x="1712214" y="332899"/>
                    <a:pt x="1717167" y="332708"/>
                    <a:pt x="1721834" y="332803"/>
                  </a:cubicBezTo>
                  <a:cubicBezTo>
                    <a:pt x="1725740" y="332899"/>
                    <a:pt x="1729645" y="333089"/>
                    <a:pt x="1733550" y="333470"/>
                  </a:cubicBezTo>
                  <a:cubicBezTo>
                    <a:pt x="1735265" y="333661"/>
                    <a:pt x="1736979" y="333851"/>
                    <a:pt x="1738408" y="334804"/>
                  </a:cubicBezTo>
                  <a:cubicBezTo>
                    <a:pt x="1740027" y="335947"/>
                    <a:pt x="1740884" y="337757"/>
                    <a:pt x="1741551" y="339566"/>
                  </a:cubicBezTo>
                  <a:cubicBezTo>
                    <a:pt x="1744123" y="346234"/>
                    <a:pt x="1745742" y="353282"/>
                    <a:pt x="1746123" y="360521"/>
                  </a:cubicBezTo>
                  <a:cubicBezTo>
                    <a:pt x="1746599" y="368618"/>
                    <a:pt x="1741265" y="369856"/>
                    <a:pt x="1734693" y="368998"/>
                  </a:cubicBezTo>
                  <a:cubicBezTo>
                    <a:pt x="1727454" y="367951"/>
                    <a:pt x="1720025" y="368236"/>
                    <a:pt x="1712881" y="369761"/>
                  </a:cubicBezTo>
                  <a:cubicBezTo>
                    <a:pt x="1706404" y="371094"/>
                    <a:pt x="1705166" y="367570"/>
                    <a:pt x="1703451" y="361855"/>
                  </a:cubicBezTo>
                  <a:cubicBezTo>
                    <a:pt x="1700879" y="352615"/>
                    <a:pt x="1699070" y="340043"/>
                    <a:pt x="1708023" y="335185"/>
                  </a:cubicBezTo>
                  <a:close/>
                  <a:moveTo>
                    <a:pt x="1632585" y="340614"/>
                  </a:moveTo>
                  <a:cubicBezTo>
                    <a:pt x="1632966" y="347186"/>
                    <a:pt x="1632014" y="353854"/>
                    <a:pt x="1629823" y="360045"/>
                  </a:cubicBezTo>
                  <a:cubicBezTo>
                    <a:pt x="1629061" y="362236"/>
                    <a:pt x="1628013" y="364427"/>
                    <a:pt x="1626108" y="365665"/>
                  </a:cubicBezTo>
                  <a:cubicBezTo>
                    <a:pt x="1624584" y="366712"/>
                    <a:pt x="1622679" y="366998"/>
                    <a:pt x="1620869" y="367189"/>
                  </a:cubicBezTo>
                  <a:cubicBezTo>
                    <a:pt x="1615250" y="367760"/>
                    <a:pt x="1609630" y="367760"/>
                    <a:pt x="1604010" y="366998"/>
                  </a:cubicBezTo>
                  <a:cubicBezTo>
                    <a:pt x="1600105" y="366522"/>
                    <a:pt x="1596009" y="365569"/>
                    <a:pt x="1593152" y="362903"/>
                  </a:cubicBezTo>
                  <a:cubicBezTo>
                    <a:pt x="1592580" y="362426"/>
                    <a:pt x="1592104" y="361855"/>
                    <a:pt x="1591628" y="361283"/>
                  </a:cubicBezTo>
                  <a:cubicBezTo>
                    <a:pt x="1589437" y="358331"/>
                    <a:pt x="1588580" y="354330"/>
                    <a:pt x="1588865" y="350520"/>
                  </a:cubicBezTo>
                  <a:cubicBezTo>
                    <a:pt x="1589437" y="342614"/>
                    <a:pt x="1591437" y="333947"/>
                    <a:pt x="1600200" y="332994"/>
                  </a:cubicBezTo>
                  <a:cubicBezTo>
                    <a:pt x="1608677" y="332041"/>
                    <a:pt x="1617345" y="332041"/>
                    <a:pt x="1625822" y="333089"/>
                  </a:cubicBezTo>
                  <a:cubicBezTo>
                    <a:pt x="1627537" y="333280"/>
                    <a:pt x="1629347" y="333565"/>
                    <a:pt x="1630585" y="334804"/>
                  </a:cubicBezTo>
                  <a:cubicBezTo>
                    <a:pt x="1632109" y="336328"/>
                    <a:pt x="1632395" y="338519"/>
                    <a:pt x="1632585" y="340614"/>
                  </a:cubicBezTo>
                  <a:close/>
                  <a:moveTo>
                    <a:pt x="1627727" y="215170"/>
                  </a:moveTo>
                  <a:cubicBezTo>
                    <a:pt x="1627727" y="215170"/>
                    <a:pt x="1582960" y="295085"/>
                    <a:pt x="1534858" y="295751"/>
                  </a:cubicBezTo>
                  <a:cubicBezTo>
                    <a:pt x="1542383" y="248126"/>
                    <a:pt x="1627727" y="215170"/>
                    <a:pt x="1627727" y="215170"/>
                  </a:cubicBezTo>
                  <a:close/>
                  <a:moveTo>
                    <a:pt x="1590961" y="143542"/>
                  </a:moveTo>
                  <a:cubicBezTo>
                    <a:pt x="1590961" y="143542"/>
                    <a:pt x="1575911" y="233934"/>
                    <a:pt x="1530953" y="250889"/>
                  </a:cubicBezTo>
                  <a:cubicBezTo>
                    <a:pt x="1521905" y="203549"/>
                    <a:pt x="1590961" y="143542"/>
                    <a:pt x="1590961" y="143542"/>
                  </a:cubicBezTo>
                  <a:close/>
                  <a:moveTo>
                    <a:pt x="1553337" y="82201"/>
                  </a:moveTo>
                  <a:cubicBezTo>
                    <a:pt x="1553337" y="82201"/>
                    <a:pt x="1551718" y="173831"/>
                    <a:pt x="1509712" y="197168"/>
                  </a:cubicBezTo>
                  <a:cubicBezTo>
                    <a:pt x="1493711" y="151733"/>
                    <a:pt x="1553337" y="82201"/>
                    <a:pt x="1553337" y="82201"/>
                  </a:cubicBezTo>
                  <a:close/>
                  <a:moveTo>
                    <a:pt x="1516475" y="294894"/>
                  </a:moveTo>
                  <a:cubicBezTo>
                    <a:pt x="1515808" y="294989"/>
                    <a:pt x="1515142" y="295180"/>
                    <a:pt x="1514570" y="295180"/>
                  </a:cubicBezTo>
                  <a:cubicBezTo>
                    <a:pt x="1511618" y="295180"/>
                    <a:pt x="1508855" y="293180"/>
                    <a:pt x="1507998" y="290132"/>
                  </a:cubicBezTo>
                  <a:cubicBezTo>
                    <a:pt x="1506950" y="286512"/>
                    <a:pt x="1509141" y="282607"/>
                    <a:pt x="1512761" y="281559"/>
                  </a:cubicBezTo>
                  <a:cubicBezTo>
                    <a:pt x="1516380" y="280511"/>
                    <a:pt x="1520285" y="282702"/>
                    <a:pt x="1521333" y="286322"/>
                  </a:cubicBezTo>
                  <a:cubicBezTo>
                    <a:pt x="1522190" y="290036"/>
                    <a:pt x="1520095" y="293941"/>
                    <a:pt x="1516475" y="294894"/>
                  </a:cubicBezTo>
                  <a:close/>
                  <a:moveTo>
                    <a:pt x="1513237" y="258318"/>
                  </a:moveTo>
                  <a:cubicBezTo>
                    <a:pt x="1514285" y="261937"/>
                    <a:pt x="1512094" y="265748"/>
                    <a:pt x="1508474" y="266795"/>
                  </a:cubicBezTo>
                  <a:cubicBezTo>
                    <a:pt x="1507808" y="266986"/>
                    <a:pt x="1507236" y="267081"/>
                    <a:pt x="1506569" y="267081"/>
                  </a:cubicBezTo>
                  <a:cubicBezTo>
                    <a:pt x="1503521" y="267081"/>
                    <a:pt x="1500759" y="265176"/>
                    <a:pt x="1499997" y="262128"/>
                  </a:cubicBezTo>
                  <a:cubicBezTo>
                    <a:pt x="1498949" y="258413"/>
                    <a:pt x="1501045" y="254603"/>
                    <a:pt x="1504760" y="253556"/>
                  </a:cubicBezTo>
                  <a:cubicBezTo>
                    <a:pt x="1508379" y="252508"/>
                    <a:pt x="1512189" y="254698"/>
                    <a:pt x="1513237" y="258318"/>
                  </a:cubicBezTo>
                  <a:close/>
                  <a:moveTo>
                    <a:pt x="1505236" y="230219"/>
                  </a:moveTo>
                  <a:cubicBezTo>
                    <a:pt x="1506379" y="233839"/>
                    <a:pt x="1504188" y="237649"/>
                    <a:pt x="1500473" y="238697"/>
                  </a:cubicBezTo>
                  <a:cubicBezTo>
                    <a:pt x="1499807" y="238887"/>
                    <a:pt x="1499235" y="238982"/>
                    <a:pt x="1498568" y="238982"/>
                  </a:cubicBezTo>
                  <a:cubicBezTo>
                    <a:pt x="1495616" y="238982"/>
                    <a:pt x="1492853" y="236982"/>
                    <a:pt x="1491996" y="233934"/>
                  </a:cubicBezTo>
                  <a:cubicBezTo>
                    <a:pt x="1490948" y="230315"/>
                    <a:pt x="1493139" y="226505"/>
                    <a:pt x="1496758" y="225457"/>
                  </a:cubicBezTo>
                  <a:cubicBezTo>
                    <a:pt x="1500378" y="224409"/>
                    <a:pt x="1504188" y="226600"/>
                    <a:pt x="1505236" y="230219"/>
                  </a:cubicBezTo>
                  <a:close/>
                  <a:moveTo>
                    <a:pt x="1490662" y="210979"/>
                  </a:moveTo>
                  <a:cubicBezTo>
                    <a:pt x="1490472" y="210979"/>
                    <a:pt x="1490377" y="210788"/>
                    <a:pt x="1490186" y="210788"/>
                  </a:cubicBezTo>
                  <a:cubicBezTo>
                    <a:pt x="1489996" y="210788"/>
                    <a:pt x="1489901" y="210979"/>
                    <a:pt x="1489710" y="210979"/>
                  </a:cubicBezTo>
                  <a:cubicBezTo>
                    <a:pt x="1487900" y="210979"/>
                    <a:pt x="1486091" y="210217"/>
                    <a:pt x="1484852" y="208883"/>
                  </a:cubicBezTo>
                  <a:cubicBezTo>
                    <a:pt x="1483519" y="207645"/>
                    <a:pt x="1482757" y="205835"/>
                    <a:pt x="1482757" y="204026"/>
                  </a:cubicBezTo>
                  <a:cubicBezTo>
                    <a:pt x="1482757" y="202120"/>
                    <a:pt x="1483519" y="200406"/>
                    <a:pt x="1484852" y="199168"/>
                  </a:cubicBezTo>
                  <a:cubicBezTo>
                    <a:pt x="1486281" y="197739"/>
                    <a:pt x="1488186" y="197263"/>
                    <a:pt x="1490186" y="197453"/>
                  </a:cubicBezTo>
                  <a:cubicBezTo>
                    <a:pt x="1492187" y="197358"/>
                    <a:pt x="1494092" y="197739"/>
                    <a:pt x="1495520" y="199168"/>
                  </a:cubicBezTo>
                  <a:cubicBezTo>
                    <a:pt x="1496854" y="200406"/>
                    <a:pt x="1497616" y="202216"/>
                    <a:pt x="1497616" y="204026"/>
                  </a:cubicBezTo>
                  <a:cubicBezTo>
                    <a:pt x="1497616" y="205835"/>
                    <a:pt x="1496854" y="207645"/>
                    <a:pt x="1495520" y="208883"/>
                  </a:cubicBezTo>
                  <a:cubicBezTo>
                    <a:pt x="1494282" y="210217"/>
                    <a:pt x="1492472" y="210979"/>
                    <a:pt x="1490662" y="210979"/>
                  </a:cubicBezTo>
                  <a:close/>
                  <a:moveTo>
                    <a:pt x="1490186" y="20669"/>
                  </a:moveTo>
                  <a:cubicBezTo>
                    <a:pt x="1490186" y="20669"/>
                    <a:pt x="1521238" y="106870"/>
                    <a:pt x="1490186" y="143637"/>
                  </a:cubicBezTo>
                  <a:cubicBezTo>
                    <a:pt x="1459135" y="106870"/>
                    <a:pt x="1490186" y="20669"/>
                    <a:pt x="1490186" y="20669"/>
                  </a:cubicBezTo>
                  <a:close/>
                  <a:moveTo>
                    <a:pt x="1475137" y="230219"/>
                  </a:moveTo>
                  <a:cubicBezTo>
                    <a:pt x="1476185" y="226600"/>
                    <a:pt x="1479995" y="224409"/>
                    <a:pt x="1483614" y="225457"/>
                  </a:cubicBezTo>
                  <a:cubicBezTo>
                    <a:pt x="1487233" y="226505"/>
                    <a:pt x="1489424" y="230315"/>
                    <a:pt x="1488377" y="233934"/>
                  </a:cubicBezTo>
                  <a:cubicBezTo>
                    <a:pt x="1487519" y="236982"/>
                    <a:pt x="1484757" y="238982"/>
                    <a:pt x="1481804" y="238982"/>
                  </a:cubicBezTo>
                  <a:cubicBezTo>
                    <a:pt x="1481137" y="238982"/>
                    <a:pt x="1480566" y="238887"/>
                    <a:pt x="1479899" y="238697"/>
                  </a:cubicBezTo>
                  <a:cubicBezTo>
                    <a:pt x="1476185" y="237649"/>
                    <a:pt x="1473994" y="233934"/>
                    <a:pt x="1475137" y="230219"/>
                  </a:cubicBezTo>
                  <a:close/>
                  <a:moveTo>
                    <a:pt x="1475613" y="253556"/>
                  </a:moveTo>
                  <a:cubicBezTo>
                    <a:pt x="1479328" y="254603"/>
                    <a:pt x="1481423" y="258413"/>
                    <a:pt x="1480376" y="262128"/>
                  </a:cubicBezTo>
                  <a:cubicBezTo>
                    <a:pt x="1479518" y="265176"/>
                    <a:pt x="1476756" y="267081"/>
                    <a:pt x="1473803" y="267081"/>
                  </a:cubicBezTo>
                  <a:cubicBezTo>
                    <a:pt x="1473137" y="267081"/>
                    <a:pt x="1472565" y="266986"/>
                    <a:pt x="1471898" y="266795"/>
                  </a:cubicBezTo>
                  <a:cubicBezTo>
                    <a:pt x="1468279" y="265748"/>
                    <a:pt x="1466088" y="261937"/>
                    <a:pt x="1467136" y="258318"/>
                  </a:cubicBezTo>
                  <a:cubicBezTo>
                    <a:pt x="1468183" y="254698"/>
                    <a:pt x="1471994" y="252508"/>
                    <a:pt x="1475613" y="253556"/>
                  </a:cubicBezTo>
                  <a:close/>
                  <a:moveTo>
                    <a:pt x="1472470" y="290132"/>
                  </a:moveTo>
                  <a:cubicBezTo>
                    <a:pt x="1471612" y="293180"/>
                    <a:pt x="1468850" y="295180"/>
                    <a:pt x="1465898" y="295180"/>
                  </a:cubicBezTo>
                  <a:cubicBezTo>
                    <a:pt x="1465231" y="295180"/>
                    <a:pt x="1464564" y="295085"/>
                    <a:pt x="1463993" y="294894"/>
                  </a:cubicBezTo>
                  <a:cubicBezTo>
                    <a:pt x="1460373" y="293846"/>
                    <a:pt x="1458182" y="290036"/>
                    <a:pt x="1459230" y="286322"/>
                  </a:cubicBezTo>
                  <a:cubicBezTo>
                    <a:pt x="1460278" y="282702"/>
                    <a:pt x="1464088" y="280511"/>
                    <a:pt x="1467803" y="281559"/>
                  </a:cubicBezTo>
                  <a:cubicBezTo>
                    <a:pt x="1471327" y="282702"/>
                    <a:pt x="1473422" y="286512"/>
                    <a:pt x="1472470" y="290132"/>
                  </a:cubicBezTo>
                  <a:close/>
                  <a:moveTo>
                    <a:pt x="1470660" y="197168"/>
                  </a:moveTo>
                  <a:cubicBezTo>
                    <a:pt x="1428655" y="173831"/>
                    <a:pt x="1427036" y="82201"/>
                    <a:pt x="1427036" y="82201"/>
                  </a:cubicBezTo>
                  <a:cubicBezTo>
                    <a:pt x="1427036" y="82201"/>
                    <a:pt x="1486567" y="151733"/>
                    <a:pt x="1470660" y="197168"/>
                  </a:cubicBezTo>
                  <a:close/>
                  <a:moveTo>
                    <a:pt x="1419130" y="384524"/>
                  </a:moveTo>
                  <a:cubicBezTo>
                    <a:pt x="1429607" y="382905"/>
                    <a:pt x="1440752" y="386715"/>
                    <a:pt x="1447991" y="394430"/>
                  </a:cubicBezTo>
                  <a:cubicBezTo>
                    <a:pt x="1455325" y="402145"/>
                    <a:pt x="1458563" y="413385"/>
                    <a:pt x="1456468" y="423767"/>
                  </a:cubicBezTo>
                  <a:cubicBezTo>
                    <a:pt x="1455992" y="426053"/>
                    <a:pt x="1455039" y="428530"/>
                    <a:pt x="1452848" y="429292"/>
                  </a:cubicBezTo>
                  <a:cubicBezTo>
                    <a:pt x="1450848" y="429958"/>
                    <a:pt x="1448753" y="428720"/>
                    <a:pt x="1446943" y="427768"/>
                  </a:cubicBezTo>
                  <a:cubicBezTo>
                    <a:pt x="1439037" y="423577"/>
                    <a:pt x="1429607" y="422243"/>
                    <a:pt x="1420844" y="424053"/>
                  </a:cubicBezTo>
                  <a:cubicBezTo>
                    <a:pt x="1411510" y="425958"/>
                    <a:pt x="1390841" y="436531"/>
                    <a:pt x="1396556" y="417386"/>
                  </a:cubicBezTo>
                  <a:cubicBezTo>
                    <a:pt x="1397984" y="412623"/>
                    <a:pt x="1399413" y="407765"/>
                    <a:pt x="1400842" y="403003"/>
                  </a:cubicBezTo>
                  <a:cubicBezTo>
                    <a:pt x="1401890" y="399669"/>
                    <a:pt x="1403033" y="396621"/>
                    <a:pt x="1404652" y="394049"/>
                  </a:cubicBezTo>
                  <a:cubicBezTo>
                    <a:pt x="1407700" y="389001"/>
                    <a:pt x="1412081" y="385572"/>
                    <a:pt x="1419130" y="384524"/>
                  </a:cubicBezTo>
                  <a:close/>
                  <a:moveTo>
                    <a:pt x="1410938" y="352901"/>
                  </a:moveTo>
                  <a:cubicBezTo>
                    <a:pt x="1412367" y="346329"/>
                    <a:pt x="1416272" y="339661"/>
                    <a:pt x="1421797" y="335756"/>
                  </a:cubicBezTo>
                  <a:cubicBezTo>
                    <a:pt x="1428083" y="331470"/>
                    <a:pt x="1437418" y="331184"/>
                    <a:pt x="1442847" y="336518"/>
                  </a:cubicBezTo>
                  <a:cubicBezTo>
                    <a:pt x="1446086" y="339852"/>
                    <a:pt x="1447514" y="344519"/>
                    <a:pt x="1448276" y="349091"/>
                  </a:cubicBezTo>
                  <a:cubicBezTo>
                    <a:pt x="1449229" y="354044"/>
                    <a:pt x="1451801" y="364807"/>
                    <a:pt x="1449610" y="369570"/>
                  </a:cubicBezTo>
                  <a:cubicBezTo>
                    <a:pt x="1447133" y="374714"/>
                    <a:pt x="1447229" y="373094"/>
                    <a:pt x="1441323" y="373570"/>
                  </a:cubicBezTo>
                  <a:cubicBezTo>
                    <a:pt x="1432084" y="374428"/>
                    <a:pt x="1420463" y="373666"/>
                    <a:pt x="1412272" y="368903"/>
                  </a:cubicBezTo>
                  <a:cubicBezTo>
                    <a:pt x="1411605" y="368522"/>
                    <a:pt x="1411033" y="368046"/>
                    <a:pt x="1410748" y="367474"/>
                  </a:cubicBezTo>
                  <a:cubicBezTo>
                    <a:pt x="1409033" y="364522"/>
                    <a:pt x="1410272" y="356235"/>
                    <a:pt x="1410938" y="352901"/>
                  </a:cubicBezTo>
                  <a:close/>
                  <a:moveTo>
                    <a:pt x="1449324" y="250793"/>
                  </a:moveTo>
                  <a:cubicBezTo>
                    <a:pt x="1404271" y="233839"/>
                    <a:pt x="1389317" y="143447"/>
                    <a:pt x="1389317" y="143447"/>
                  </a:cubicBezTo>
                  <a:cubicBezTo>
                    <a:pt x="1389317" y="143447"/>
                    <a:pt x="1458468" y="203549"/>
                    <a:pt x="1449324" y="250793"/>
                  </a:cubicBezTo>
                  <a:close/>
                  <a:moveTo>
                    <a:pt x="1445419" y="295656"/>
                  </a:moveTo>
                  <a:cubicBezTo>
                    <a:pt x="1397318" y="294989"/>
                    <a:pt x="1352550" y="215074"/>
                    <a:pt x="1352550" y="215074"/>
                  </a:cubicBezTo>
                  <a:cubicBezTo>
                    <a:pt x="1352550" y="215074"/>
                    <a:pt x="1437989" y="248126"/>
                    <a:pt x="1445419" y="295656"/>
                  </a:cubicBezTo>
                  <a:close/>
                  <a:moveTo>
                    <a:pt x="1330166" y="215170"/>
                  </a:moveTo>
                  <a:cubicBezTo>
                    <a:pt x="1330166" y="215170"/>
                    <a:pt x="1285399" y="295085"/>
                    <a:pt x="1237298" y="295751"/>
                  </a:cubicBezTo>
                  <a:cubicBezTo>
                    <a:pt x="1244727" y="248126"/>
                    <a:pt x="1330166" y="215170"/>
                    <a:pt x="1330166" y="215170"/>
                  </a:cubicBezTo>
                  <a:close/>
                  <a:moveTo>
                    <a:pt x="1289685" y="366046"/>
                  </a:moveTo>
                  <a:cubicBezTo>
                    <a:pt x="1289399" y="375476"/>
                    <a:pt x="1290542" y="378143"/>
                    <a:pt x="1281112" y="377666"/>
                  </a:cubicBezTo>
                  <a:cubicBezTo>
                    <a:pt x="1271683" y="377190"/>
                    <a:pt x="1262920" y="372523"/>
                    <a:pt x="1253490" y="372142"/>
                  </a:cubicBezTo>
                  <a:cubicBezTo>
                    <a:pt x="1244727" y="371761"/>
                    <a:pt x="1238631" y="372523"/>
                    <a:pt x="1235297" y="362903"/>
                  </a:cubicBezTo>
                  <a:cubicBezTo>
                    <a:pt x="1230058" y="347948"/>
                    <a:pt x="1232821" y="332708"/>
                    <a:pt x="1251490" y="332518"/>
                  </a:cubicBezTo>
                  <a:cubicBezTo>
                    <a:pt x="1260729" y="332423"/>
                    <a:pt x="1272731" y="329470"/>
                    <a:pt x="1281494" y="333947"/>
                  </a:cubicBezTo>
                  <a:cubicBezTo>
                    <a:pt x="1293114" y="339947"/>
                    <a:pt x="1289971" y="355854"/>
                    <a:pt x="1289685" y="366046"/>
                  </a:cubicBezTo>
                  <a:close/>
                  <a:moveTo>
                    <a:pt x="1293400" y="143542"/>
                  </a:moveTo>
                  <a:cubicBezTo>
                    <a:pt x="1293400" y="143542"/>
                    <a:pt x="1278350" y="233934"/>
                    <a:pt x="1233392" y="250889"/>
                  </a:cubicBezTo>
                  <a:cubicBezTo>
                    <a:pt x="1224248" y="203549"/>
                    <a:pt x="1293400" y="143542"/>
                    <a:pt x="1293400" y="143542"/>
                  </a:cubicBezTo>
                  <a:close/>
                  <a:moveTo>
                    <a:pt x="1255681" y="82201"/>
                  </a:moveTo>
                  <a:cubicBezTo>
                    <a:pt x="1255681" y="82201"/>
                    <a:pt x="1254062" y="173831"/>
                    <a:pt x="1212056" y="197168"/>
                  </a:cubicBezTo>
                  <a:cubicBezTo>
                    <a:pt x="1196150" y="151733"/>
                    <a:pt x="1255681" y="82201"/>
                    <a:pt x="1255681" y="82201"/>
                  </a:cubicBezTo>
                  <a:close/>
                  <a:moveTo>
                    <a:pt x="1161479" y="286417"/>
                  </a:moveTo>
                  <a:cubicBezTo>
                    <a:pt x="1162526" y="282797"/>
                    <a:pt x="1166336" y="280607"/>
                    <a:pt x="1170051" y="281654"/>
                  </a:cubicBezTo>
                  <a:cubicBezTo>
                    <a:pt x="1173671" y="282702"/>
                    <a:pt x="1175861" y="286512"/>
                    <a:pt x="1174814" y="290227"/>
                  </a:cubicBezTo>
                  <a:cubicBezTo>
                    <a:pt x="1173956" y="293275"/>
                    <a:pt x="1171194" y="295275"/>
                    <a:pt x="1168241" y="295275"/>
                  </a:cubicBezTo>
                  <a:cubicBezTo>
                    <a:pt x="1167670" y="295275"/>
                    <a:pt x="1166908" y="295180"/>
                    <a:pt x="1166336" y="294989"/>
                  </a:cubicBezTo>
                  <a:cubicBezTo>
                    <a:pt x="1162622" y="293941"/>
                    <a:pt x="1160526" y="290036"/>
                    <a:pt x="1161479" y="286417"/>
                  </a:cubicBezTo>
                  <a:close/>
                  <a:moveTo>
                    <a:pt x="1165479" y="312134"/>
                  </a:moveTo>
                  <a:cubicBezTo>
                    <a:pt x="1165384" y="312134"/>
                    <a:pt x="1165289" y="312230"/>
                    <a:pt x="1165193" y="312230"/>
                  </a:cubicBezTo>
                  <a:cubicBezTo>
                    <a:pt x="1165193" y="312039"/>
                    <a:pt x="1165193" y="311944"/>
                    <a:pt x="1165289" y="311753"/>
                  </a:cubicBezTo>
                  <a:cubicBezTo>
                    <a:pt x="1165384" y="311848"/>
                    <a:pt x="1165384" y="312039"/>
                    <a:pt x="1165479" y="312134"/>
                  </a:cubicBezTo>
                  <a:close/>
                  <a:moveTo>
                    <a:pt x="1163765" y="352711"/>
                  </a:moveTo>
                  <a:cubicBezTo>
                    <a:pt x="1164527" y="347091"/>
                    <a:pt x="1166527" y="341186"/>
                    <a:pt x="1171194" y="338042"/>
                  </a:cubicBezTo>
                  <a:cubicBezTo>
                    <a:pt x="1174242" y="335947"/>
                    <a:pt x="1178052" y="335280"/>
                    <a:pt x="1181767" y="334708"/>
                  </a:cubicBezTo>
                  <a:cubicBezTo>
                    <a:pt x="1185291" y="334232"/>
                    <a:pt x="1188911" y="334137"/>
                    <a:pt x="1192530" y="333851"/>
                  </a:cubicBezTo>
                  <a:cubicBezTo>
                    <a:pt x="1196150" y="334137"/>
                    <a:pt x="1199769" y="334232"/>
                    <a:pt x="1203293" y="334708"/>
                  </a:cubicBezTo>
                  <a:cubicBezTo>
                    <a:pt x="1207008" y="335185"/>
                    <a:pt x="1210818" y="335947"/>
                    <a:pt x="1213866" y="338042"/>
                  </a:cubicBezTo>
                  <a:cubicBezTo>
                    <a:pt x="1218533" y="341281"/>
                    <a:pt x="1220534" y="347186"/>
                    <a:pt x="1221296" y="352711"/>
                  </a:cubicBezTo>
                  <a:cubicBezTo>
                    <a:pt x="1222439" y="360902"/>
                    <a:pt x="1225582" y="365855"/>
                    <a:pt x="1217200" y="369856"/>
                  </a:cubicBezTo>
                  <a:cubicBezTo>
                    <a:pt x="1211009" y="372808"/>
                    <a:pt x="1203389" y="369761"/>
                    <a:pt x="1197102" y="373190"/>
                  </a:cubicBezTo>
                  <a:cubicBezTo>
                    <a:pt x="1195673" y="373952"/>
                    <a:pt x="1194149" y="374809"/>
                    <a:pt x="1192625" y="375476"/>
                  </a:cubicBezTo>
                  <a:cubicBezTo>
                    <a:pt x="1191101" y="374809"/>
                    <a:pt x="1189577" y="373952"/>
                    <a:pt x="1188149" y="373190"/>
                  </a:cubicBezTo>
                  <a:cubicBezTo>
                    <a:pt x="1181862" y="369761"/>
                    <a:pt x="1174147" y="372808"/>
                    <a:pt x="1168051" y="369856"/>
                  </a:cubicBezTo>
                  <a:cubicBezTo>
                    <a:pt x="1159478" y="365855"/>
                    <a:pt x="1162622" y="360998"/>
                    <a:pt x="1163765" y="352711"/>
                  </a:cubicBezTo>
                  <a:close/>
                  <a:moveTo>
                    <a:pt x="1192054" y="210979"/>
                  </a:moveTo>
                  <a:cubicBezTo>
                    <a:pt x="1190244" y="210979"/>
                    <a:pt x="1188434" y="210217"/>
                    <a:pt x="1187196" y="208883"/>
                  </a:cubicBezTo>
                  <a:cubicBezTo>
                    <a:pt x="1185863" y="207645"/>
                    <a:pt x="1185101" y="205835"/>
                    <a:pt x="1185101" y="204026"/>
                  </a:cubicBezTo>
                  <a:cubicBezTo>
                    <a:pt x="1185101" y="202120"/>
                    <a:pt x="1185863" y="200406"/>
                    <a:pt x="1187196" y="199168"/>
                  </a:cubicBezTo>
                  <a:cubicBezTo>
                    <a:pt x="1188625" y="197739"/>
                    <a:pt x="1190530" y="197263"/>
                    <a:pt x="1192530" y="197453"/>
                  </a:cubicBezTo>
                  <a:cubicBezTo>
                    <a:pt x="1194530" y="197358"/>
                    <a:pt x="1196435" y="197739"/>
                    <a:pt x="1197864" y="199168"/>
                  </a:cubicBezTo>
                  <a:cubicBezTo>
                    <a:pt x="1199198" y="200406"/>
                    <a:pt x="1199960" y="202216"/>
                    <a:pt x="1199960" y="204026"/>
                  </a:cubicBezTo>
                  <a:cubicBezTo>
                    <a:pt x="1199960" y="205835"/>
                    <a:pt x="1199198" y="207645"/>
                    <a:pt x="1197864" y="208883"/>
                  </a:cubicBezTo>
                  <a:cubicBezTo>
                    <a:pt x="1196626" y="210217"/>
                    <a:pt x="1194816" y="210979"/>
                    <a:pt x="1193006" y="210979"/>
                  </a:cubicBezTo>
                  <a:cubicBezTo>
                    <a:pt x="1192816" y="210979"/>
                    <a:pt x="1192721" y="210788"/>
                    <a:pt x="1192530" y="210788"/>
                  </a:cubicBezTo>
                  <a:cubicBezTo>
                    <a:pt x="1192340" y="210693"/>
                    <a:pt x="1192244" y="210979"/>
                    <a:pt x="1192054" y="210979"/>
                  </a:cubicBezTo>
                  <a:close/>
                  <a:moveTo>
                    <a:pt x="1218819" y="294894"/>
                  </a:moveTo>
                  <a:cubicBezTo>
                    <a:pt x="1218152" y="294989"/>
                    <a:pt x="1217486" y="295180"/>
                    <a:pt x="1216914" y="295180"/>
                  </a:cubicBezTo>
                  <a:cubicBezTo>
                    <a:pt x="1213961" y="295180"/>
                    <a:pt x="1211199" y="293180"/>
                    <a:pt x="1210342" y="290132"/>
                  </a:cubicBezTo>
                  <a:cubicBezTo>
                    <a:pt x="1209294" y="286512"/>
                    <a:pt x="1211485" y="282607"/>
                    <a:pt x="1215104" y="281559"/>
                  </a:cubicBezTo>
                  <a:cubicBezTo>
                    <a:pt x="1218724" y="280511"/>
                    <a:pt x="1222629" y="282702"/>
                    <a:pt x="1223677" y="286322"/>
                  </a:cubicBezTo>
                  <a:cubicBezTo>
                    <a:pt x="1224629" y="290036"/>
                    <a:pt x="1222439" y="293941"/>
                    <a:pt x="1218819" y="294894"/>
                  </a:cubicBezTo>
                  <a:close/>
                  <a:moveTo>
                    <a:pt x="1215581" y="258318"/>
                  </a:moveTo>
                  <a:cubicBezTo>
                    <a:pt x="1216628" y="261937"/>
                    <a:pt x="1214438" y="265748"/>
                    <a:pt x="1210818" y="266795"/>
                  </a:cubicBezTo>
                  <a:cubicBezTo>
                    <a:pt x="1210151" y="266986"/>
                    <a:pt x="1209580" y="267081"/>
                    <a:pt x="1209008" y="267081"/>
                  </a:cubicBezTo>
                  <a:cubicBezTo>
                    <a:pt x="1205960" y="267081"/>
                    <a:pt x="1203198" y="265176"/>
                    <a:pt x="1202436" y="262128"/>
                  </a:cubicBezTo>
                  <a:cubicBezTo>
                    <a:pt x="1201388" y="258413"/>
                    <a:pt x="1203484" y="254603"/>
                    <a:pt x="1207199" y="253556"/>
                  </a:cubicBezTo>
                  <a:cubicBezTo>
                    <a:pt x="1210723" y="252508"/>
                    <a:pt x="1214533" y="254698"/>
                    <a:pt x="1215581" y="258318"/>
                  </a:cubicBezTo>
                  <a:close/>
                  <a:moveTo>
                    <a:pt x="1207580" y="230219"/>
                  </a:moveTo>
                  <a:cubicBezTo>
                    <a:pt x="1208723" y="233839"/>
                    <a:pt x="1206532" y="237649"/>
                    <a:pt x="1202817" y="238697"/>
                  </a:cubicBezTo>
                  <a:cubicBezTo>
                    <a:pt x="1202150" y="238887"/>
                    <a:pt x="1201579" y="238982"/>
                    <a:pt x="1200912" y="238982"/>
                  </a:cubicBezTo>
                  <a:cubicBezTo>
                    <a:pt x="1197959" y="238982"/>
                    <a:pt x="1195197" y="236982"/>
                    <a:pt x="1194340" y="233934"/>
                  </a:cubicBezTo>
                  <a:cubicBezTo>
                    <a:pt x="1193292" y="230315"/>
                    <a:pt x="1195483" y="226505"/>
                    <a:pt x="1199102" y="225457"/>
                  </a:cubicBezTo>
                  <a:cubicBezTo>
                    <a:pt x="1202722" y="224409"/>
                    <a:pt x="1206532" y="226600"/>
                    <a:pt x="1207580" y="230219"/>
                  </a:cubicBezTo>
                  <a:close/>
                  <a:moveTo>
                    <a:pt x="1192530" y="20669"/>
                  </a:moveTo>
                  <a:cubicBezTo>
                    <a:pt x="1192530" y="20669"/>
                    <a:pt x="1223582" y="106870"/>
                    <a:pt x="1192530" y="143637"/>
                  </a:cubicBezTo>
                  <a:cubicBezTo>
                    <a:pt x="1161574" y="106870"/>
                    <a:pt x="1192530" y="20669"/>
                    <a:pt x="1192530" y="20669"/>
                  </a:cubicBezTo>
                  <a:close/>
                  <a:moveTo>
                    <a:pt x="1177481" y="230219"/>
                  </a:moveTo>
                  <a:cubicBezTo>
                    <a:pt x="1178528" y="226600"/>
                    <a:pt x="1182338" y="224409"/>
                    <a:pt x="1185958" y="225457"/>
                  </a:cubicBezTo>
                  <a:cubicBezTo>
                    <a:pt x="1189577" y="226505"/>
                    <a:pt x="1191768" y="230315"/>
                    <a:pt x="1190720" y="233934"/>
                  </a:cubicBezTo>
                  <a:cubicBezTo>
                    <a:pt x="1189863" y="236982"/>
                    <a:pt x="1187101" y="238982"/>
                    <a:pt x="1184148" y="238982"/>
                  </a:cubicBezTo>
                  <a:cubicBezTo>
                    <a:pt x="1183577" y="238982"/>
                    <a:pt x="1182910" y="238887"/>
                    <a:pt x="1182243" y="238697"/>
                  </a:cubicBezTo>
                  <a:cubicBezTo>
                    <a:pt x="1178528" y="237649"/>
                    <a:pt x="1176433" y="233934"/>
                    <a:pt x="1177481" y="230219"/>
                  </a:cubicBezTo>
                  <a:close/>
                  <a:moveTo>
                    <a:pt x="1177957" y="253556"/>
                  </a:moveTo>
                  <a:cubicBezTo>
                    <a:pt x="1181672" y="254603"/>
                    <a:pt x="1183767" y="258413"/>
                    <a:pt x="1182719" y="262128"/>
                  </a:cubicBezTo>
                  <a:cubicBezTo>
                    <a:pt x="1181862" y="265176"/>
                    <a:pt x="1179100" y="267081"/>
                    <a:pt x="1176147" y="267081"/>
                  </a:cubicBezTo>
                  <a:cubicBezTo>
                    <a:pt x="1175576" y="267081"/>
                    <a:pt x="1174909" y="266986"/>
                    <a:pt x="1174337" y="266795"/>
                  </a:cubicBezTo>
                  <a:cubicBezTo>
                    <a:pt x="1170718" y="265748"/>
                    <a:pt x="1168527" y="261937"/>
                    <a:pt x="1169575" y="258318"/>
                  </a:cubicBezTo>
                  <a:cubicBezTo>
                    <a:pt x="1170527" y="254698"/>
                    <a:pt x="1174337" y="252508"/>
                    <a:pt x="1177957" y="253556"/>
                  </a:cubicBezTo>
                  <a:close/>
                  <a:moveTo>
                    <a:pt x="1173004" y="197168"/>
                  </a:moveTo>
                  <a:cubicBezTo>
                    <a:pt x="1130999" y="173831"/>
                    <a:pt x="1129379" y="82201"/>
                    <a:pt x="1129379" y="82201"/>
                  </a:cubicBezTo>
                  <a:cubicBezTo>
                    <a:pt x="1129379" y="82201"/>
                    <a:pt x="1188911" y="151733"/>
                    <a:pt x="1173004" y="197168"/>
                  </a:cubicBezTo>
                  <a:close/>
                  <a:moveTo>
                    <a:pt x="1151763" y="250793"/>
                  </a:moveTo>
                  <a:cubicBezTo>
                    <a:pt x="1106805" y="233839"/>
                    <a:pt x="1091756" y="143447"/>
                    <a:pt x="1091756" y="143447"/>
                  </a:cubicBezTo>
                  <a:cubicBezTo>
                    <a:pt x="1091756" y="143447"/>
                    <a:pt x="1160812" y="203549"/>
                    <a:pt x="1151763" y="250793"/>
                  </a:cubicBezTo>
                  <a:close/>
                  <a:moveTo>
                    <a:pt x="1149858" y="362903"/>
                  </a:moveTo>
                  <a:cubicBezTo>
                    <a:pt x="1146524" y="372428"/>
                    <a:pt x="1140333" y="371761"/>
                    <a:pt x="1131665" y="372142"/>
                  </a:cubicBezTo>
                  <a:cubicBezTo>
                    <a:pt x="1122236" y="372523"/>
                    <a:pt x="1113473" y="377190"/>
                    <a:pt x="1104043" y="377666"/>
                  </a:cubicBezTo>
                  <a:cubicBezTo>
                    <a:pt x="1094613" y="378143"/>
                    <a:pt x="1095661" y="375476"/>
                    <a:pt x="1095470" y="366046"/>
                  </a:cubicBezTo>
                  <a:cubicBezTo>
                    <a:pt x="1095185" y="355854"/>
                    <a:pt x="1092041" y="339947"/>
                    <a:pt x="1103757" y="333947"/>
                  </a:cubicBezTo>
                  <a:cubicBezTo>
                    <a:pt x="1112425" y="329565"/>
                    <a:pt x="1124426" y="332423"/>
                    <a:pt x="1133666" y="332518"/>
                  </a:cubicBezTo>
                  <a:cubicBezTo>
                    <a:pt x="1152335" y="332708"/>
                    <a:pt x="1155097" y="347948"/>
                    <a:pt x="1149858" y="362903"/>
                  </a:cubicBezTo>
                  <a:close/>
                  <a:moveTo>
                    <a:pt x="1147858" y="295656"/>
                  </a:moveTo>
                  <a:cubicBezTo>
                    <a:pt x="1099757" y="294989"/>
                    <a:pt x="1054989" y="215074"/>
                    <a:pt x="1054989" y="215074"/>
                  </a:cubicBezTo>
                  <a:cubicBezTo>
                    <a:pt x="1054989" y="215074"/>
                    <a:pt x="1140333" y="248126"/>
                    <a:pt x="1147858" y="295656"/>
                  </a:cubicBezTo>
                  <a:close/>
                  <a:moveTo>
                    <a:pt x="1032510" y="215170"/>
                  </a:moveTo>
                  <a:cubicBezTo>
                    <a:pt x="1032510" y="215170"/>
                    <a:pt x="987743" y="295085"/>
                    <a:pt x="939641" y="295751"/>
                  </a:cubicBezTo>
                  <a:cubicBezTo>
                    <a:pt x="947166" y="248126"/>
                    <a:pt x="1032510" y="215170"/>
                    <a:pt x="1032510" y="215170"/>
                  </a:cubicBezTo>
                  <a:close/>
                  <a:moveTo>
                    <a:pt x="937070" y="394430"/>
                  </a:moveTo>
                  <a:cubicBezTo>
                    <a:pt x="944404" y="386715"/>
                    <a:pt x="955453" y="382905"/>
                    <a:pt x="965930" y="384524"/>
                  </a:cubicBezTo>
                  <a:cubicBezTo>
                    <a:pt x="973074" y="385572"/>
                    <a:pt x="977456" y="388906"/>
                    <a:pt x="980408" y="393859"/>
                  </a:cubicBezTo>
                  <a:cubicBezTo>
                    <a:pt x="982028" y="396431"/>
                    <a:pt x="983171" y="399478"/>
                    <a:pt x="984218" y="402812"/>
                  </a:cubicBezTo>
                  <a:cubicBezTo>
                    <a:pt x="985647" y="407575"/>
                    <a:pt x="987076" y="412432"/>
                    <a:pt x="988505" y="417195"/>
                  </a:cubicBezTo>
                  <a:cubicBezTo>
                    <a:pt x="994220" y="436340"/>
                    <a:pt x="973455" y="425768"/>
                    <a:pt x="964216" y="423862"/>
                  </a:cubicBezTo>
                  <a:cubicBezTo>
                    <a:pt x="955453" y="422053"/>
                    <a:pt x="946023" y="423386"/>
                    <a:pt x="938117" y="427577"/>
                  </a:cubicBezTo>
                  <a:cubicBezTo>
                    <a:pt x="936212" y="428530"/>
                    <a:pt x="934212" y="429768"/>
                    <a:pt x="932212" y="429101"/>
                  </a:cubicBezTo>
                  <a:cubicBezTo>
                    <a:pt x="930021" y="428435"/>
                    <a:pt x="929069" y="425863"/>
                    <a:pt x="928592" y="423577"/>
                  </a:cubicBezTo>
                  <a:cubicBezTo>
                    <a:pt x="926497" y="413385"/>
                    <a:pt x="929735" y="402145"/>
                    <a:pt x="937070" y="394430"/>
                  </a:cubicBezTo>
                  <a:close/>
                  <a:moveTo>
                    <a:pt x="936689" y="349186"/>
                  </a:moveTo>
                  <a:cubicBezTo>
                    <a:pt x="937546" y="344615"/>
                    <a:pt x="938879" y="339852"/>
                    <a:pt x="942118" y="336614"/>
                  </a:cubicBezTo>
                  <a:cubicBezTo>
                    <a:pt x="947547" y="331184"/>
                    <a:pt x="956882" y="331470"/>
                    <a:pt x="963168" y="335852"/>
                  </a:cubicBezTo>
                  <a:cubicBezTo>
                    <a:pt x="968788" y="339661"/>
                    <a:pt x="972598" y="346424"/>
                    <a:pt x="974027" y="352997"/>
                  </a:cubicBezTo>
                  <a:cubicBezTo>
                    <a:pt x="974693" y="356330"/>
                    <a:pt x="975932" y="364617"/>
                    <a:pt x="974312" y="367665"/>
                  </a:cubicBezTo>
                  <a:cubicBezTo>
                    <a:pt x="974027" y="368236"/>
                    <a:pt x="973455" y="368713"/>
                    <a:pt x="972788" y="369094"/>
                  </a:cubicBezTo>
                  <a:cubicBezTo>
                    <a:pt x="964597" y="373856"/>
                    <a:pt x="952976" y="374618"/>
                    <a:pt x="943737" y="373761"/>
                  </a:cubicBezTo>
                  <a:cubicBezTo>
                    <a:pt x="937832" y="373285"/>
                    <a:pt x="937832" y="374904"/>
                    <a:pt x="935450" y="369761"/>
                  </a:cubicBezTo>
                  <a:cubicBezTo>
                    <a:pt x="933164" y="364998"/>
                    <a:pt x="935831" y="354140"/>
                    <a:pt x="936689" y="349186"/>
                  </a:cubicBezTo>
                  <a:close/>
                  <a:moveTo>
                    <a:pt x="995744" y="143542"/>
                  </a:moveTo>
                  <a:cubicBezTo>
                    <a:pt x="995744" y="143542"/>
                    <a:pt x="980694" y="233934"/>
                    <a:pt x="935736" y="250889"/>
                  </a:cubicBezTo>
                  <a:cubicBezTo>
                    <a:pt x="926592" y="203549"/>
                    <a:pt x="995744" y="143542"/>
                    <a:pt x="995744" y="143542"/>
                  </a:cubicBezTo>
                  <a:close/>
                  <a:moveTo>
                    <a:pt x="958120" y="82201"/>
                  </a:moveTo>
                  <a:cubicBezTo>
                    <a:pt x="958120" y="82201"/>
                    <a:pt x="956501" y="173831"/>
                    <a:pt x="914495" y="197168"/>
                  </a:cubicBezTo>
                  <a:cubicBezTo>
                    <a:pt x="898493" y="151733"/>
                    <a:pt x="958120" y="82201"/>
                    <a:pt x="958120" y="82201"/>
                  </a:cubicBezTo>
                  <a:close/>
                  <a:moveTo>
                    <a:pt x="921163" y="294894"/>
                  </a:moveTo>
                  <a:cubicBezTo>
                    <a:pt x="920496" y="294989"/>
                    <a:pt x="919829" y="295180"/>
                    <a:pt x="919258" y="295180"/>
                  </a:cubicBezTo>
                  <a:cubicBezTo>
                    <a:pt x="916305" y="295180"/>
                    <a:pt x="913543" y="293180"/>
                    <a:pt x="912686" y="290132"/>
                  </a:cubicBezTo>
                  <a:cubicBezTo>
                    <a:pt x="911638" y="286512"/>
                    <a:pt x="913829" y="282607"/>
                    <a:pt x="917448" y="281559"/>
                  </a:cubicBezTo>
                  <a:cubicBezTo>
                    <a:pt x="921068" y="280511"/>
                    <a:pt x="924973" y="282702"/>
                    <a:pt x="926021" y="286322"/>
                  </a:cubicBezTo>
                  <a:cubicBezTo>
                    <a:pt x="926973" y="290036"/>
                    <a:pt x="924878" y="293941"/>
                    <a:pt x="921163" y="294894"/>
                  </a:cubicBezTo>
                  <a:close/>
                  <a:moveTo>
                    <a:pt x="917924" y="258318"/>
                  </a:moveTo>
                  <a:cubicBezTo>
                    <a:pt x="918972" y="261937"/>
                    <a:pt x="916781" y="265748"/>
                    <a:pt x="913162" y="266795"/>
                  </a:cubicBezTo>
                  <a:cubicBezTo>
                    <a:pt x="912495" y="266986"/>
                    <a:pt x="911924" y="267081"/>
                    <a:pt x="911352" y="267081"/>
                  </a:cubicBezTo>
                  <a:cubicBezTo>
                    <a:pt x="908304" y="267081"/>
                    <a:pt x="905542" y="265176"/>
                    <a:pt x="904780" y="262128"/>
                  </a:cubicBezTo>
                  <a:cubicBezTo>
                    <a:pt x="903732" y="258413"/>
                    <a:pt x="905828" y="254603"/>
                    <a:pt x="909542" y="253556"/>
                  </a:cubicBezTo>
                  <a:cubicBezTo>
                    <a:pt x="913162" y="252508"/>
                    <a:pt x="916972" y="254698"/>
                    <a:pt x="917924" y="258318"/>
                  </a:cubicBezTo>
                  <a:close/>
                  <a:moveTo>
                    <a:pt x="909923" y="230219"/>
                  </a:moveTo>
                  <a:cubicBezTo>
                    <a:pt x="911066" y="233839"/>
                    <a:pt x="908876" y="237649"/>
                    <a:pt x="905161" y="238697"/>
                  </a:cubicBezTo>
                  <a:cubicBezTo>
                    <a:pt x="904494" y="238887"/>
                    <a:pt x="903923" y="238982"/>
                    <a:pt x="903256" y="238982"/>
                  </a:cubicBezTo>
                  <a:cubicBezTo>
                    <a:pt x="900303" y="238982"/>
                    <a:pt x="897541" y="236982"/>
                    <a:pt x="896684" y="233934"/>
                  </a:cubicBezTo>
                  <a:cubicBezTo>
                    <a:pt x="895636" y="230315"/>
                    <a:pt x="897827" y="226505"/>
                    <a:pt x="901446" y="225457"/>
                  </a:cubicBezTo>
                  <a:cubicBezTo>
                    <a:pt x="905161" y="224409"/>
                    <a:pt x="908971" y="226600"/>
                    <a:pt x="909923" y="230219"/>
                  </a:cubicBezTo>
                  <a:close/>
                  <a:moveTo>
                    <a:pt x="895445" y="210979"/>
                  </a:moveTo>
                  <a:cubicBezTo>
                    <a:pt x="895255" y="210979"/>
                    <a:pt x="895159" y="210788"/>
                    <a:pt x="894969" y="210788"/>
                  </a:cubicBezTo>
                  <a:cubicBezTo>
                    <a:pt x="894779" y="210788"/>
                    <a:pt x="894683" y="210979"/>
                    <a:pt x="894493" y="210979"/>
                  </a:cubicBezTo>
                  <a:cubicBezTo>
                    <a:pt x="892683" y="210979"/>
                    <a:pt x="890873" y="210217"/>
                    <a:pt x="889635" y="208883"/>
                  </a:cubicBezTo>
                  <a:cubicBezTo>
                    <a:pt x="888302" y="207645"/>
                    <a:pt x="887540" y="205835"/>
                    <a:pt x="887540" y="204026"/>
                  </a:cubicBezTo>
                  <a:cubicBezTo>
                    <a:pt x="887540" y="202120"/>
                    <a:pt x="888302" y="200406"/>
                    <a:pt x="889635" y="199168"/>
                  </a:cubicBezTo>
                  <a:cubicBezTo>
                    <a:pt x="891064" y="197739"/>
                    <a:pt x="892969" y="197263"/>
                    <a:pt x="894969" y="197453"/>
                  </a:cubicBezTo>
                  <a:cubicBezTo>
                    <a:pt x="896969" y="197358"/>
                    <a:pt x="898874" y="197739"/>
                    <a:pt x="900303" y="199168"/>
                  </a:cubicBezTo>
                  <a:cubicBezTo>
                    <a:pt x="901637" y="200406"/>
                    <a:pt x="902399" y="202216"/>
                    <a:pt x="902399" y="204026"/>
                  </a:cubicBezTo>
                  <a:cubicBezTo>
                    <a:pt x="902399" y="205835"/>
                    <a:pt x="901637" y="207645"/>
                    <a:pt x="900303" y="208883"/>
                  </a:cubicBezTo>
                  <a:cubicBezTo>
                    <a:pt x="898970" y="210217"/>
                    <a:pt x="897255" y="210979"/>
                    <a:pt x="895445" y="210979"/>
                  </a:cubicBezTo>
                  <a:close/>
                  <a:moveTo>
                    <a:pt x="894969" y="20669"/>
                  </a:moveTo>
                  <a:cubicBezTo>
                    <a:pt x="894969" y="20669"/>
                    <a:pt x="926021" y="106870"/>
                    <a:pt x="894969" y="143637"/>
                  </a:cubicBezTo>
                  <a:cubicBezTo>
                    <a:pt x="863918" y="106870"/>
                    <a:pt x="894969" y="20669"/>
                    <a:pt x="894969" y="20669"/>
                  </a:cubicBezTo>
                  <a:close/>
                  <a:moveTo>
                    <a:pt x="879920" y="230219"/>
                  </a:moveTo>
                  <a:cubicBezTo>
                    <a:pt x="880967" y="226600"/>
                    <a:pt x="884777" y="224409"/>
                    <a:pt x="888397" y="225457"/>
                  </a:cubicBezTo>
                  <a:cubicBezTo>
                    <a:pt x="892016" y="226505"/>
                    <a:pt x="894207" y="230315"/>
                    <a:pt x="893159" y="233934"/>
                  </a:cubicBezTo>
                  <a:cubicBezTo>
                    <a:pt x="892302" y="236982"/>
                    <a:pt x="889540" y="238982"/>
                    <a:pt x="886587" y="238982"/>
                  </a:cubicBezTo>
                  <a:cubicBezTo>
                    <a:pt x="885920" y="238982"/>
                    <a:pt x="885349" y="238887"/>
                    <a:pt x="884682" y="238697"/>
                  </a:cubicBezTo>
                  <a:cubicBezTo>
                    <a:pt x="880872" y="237649"/>
                    <a:pt x="878777" y="233934"/>
                    <a:pt x="879920" y="230219"/>
                  </a:cubicBezTo>
                  <a:close/>
                  <a:moveTo>
                    <a:pt x="880396" y="253556"/>
                  </a:moveTo>
                  <a:cubicBezTo>
                    <a:pt x="884111" y="254603"/>
                    <a:pt x="886206" y="258413"/>
                    <a:pt x="885158" y="262128"/>
                  </a:cubicBezTo>
                  <a:cubicBezTo>
                    <a:pt x="884301" y="265176"/>
                    <a:pt x="881539" y="267081"/>
                    <a:pt x="878586" y="267081"/>
                  </a:cubicBezTo>
                  <a:cubicBezTo>
                    <a:pt x="877919" y="267081"/>
                    <a:pt x="877348" y="266986"/>
                    <a:pt x="876681" y="266795"/>
                  </a:cubicBezTo>
                  <a:cubicBezTo>
                    <a:pt x="873062" y="265748"/>
                    <a:pt x="870871" y="261937"/>
                    <a:pt x="871919" y="258318"/>
                  </a:cubicBezTo>
                  <a:cubicBezTo>
                    <a:pt x="872966" y="254698"/>
                    <a:pt x="876681" y="252508"/>
                    <a:pt x="880396" y="253556"/>
                  </a:cubicBezTo>
                  <a:close/>
                  <a:moveTo>
                    <a:pt x="877157" y="290132"/>
                  </a:moveTo>
                  <a:cubicBezTo>
                    <a:pt x="876300" y="293180"/>
                    <a:pt x="873538" y="295180"/>
                    <a:pt x="870585" y="295180"/>
                  </a:cubicBezTo>
                  <a:cubicBezTo>
                    <a:pt x="869918" y="295180"/>
                    <a:pt x="869252" y="295085"/>
                    <a:pt x="868680" y="294894"/>
                  </a:cubicBezTo>
                  <a:cubicBezTo>
                    <a:pt x="865061" y="293846"/>
                    <a:pt x="862870" y="290036"/>
                    <a:pt x="863918" y="286322"/>
                  </a:cubicBezTo>
                  <a:cubicBezTo>
                    <a:pt x="864965" y="282702"/>
                    <a:pt x="868775" y="280511"/>
                    <a:pt x="872490" y="281559"/>
                  </a:cubicBezTo>
                  <a:cubicBezTo>
                    <a:pt x="876109" y="282702"/>
                    <a:pt x="878205" y="286512"/>
                    <a:pt x="877157" y="290132"/>
                  </a:cubicBezTo>
                  <a:close/>
                  <a:moveTo>
                    <a:pt x="875443" y="197168"/>
                  </a:moveTo>
                  <a:cubicBezTo>
                    <a:pt x="833438" y="173831"/>
                    <a:pt x="831818" y="82201"/>
                    <a:pt x="831818" y="82201"/>
                  </a:cubicBezTo>
                  <a:cubicBezTo>
                    <a:pt x="831818" y="82201"/>
                    <a:pt x="891350" y="151733"/>
                    <a:pt x="875443" y="197168"/>
                  </a:cubicBezTo>
                  <a:close/>
                  <a:moveTo>
                    <a:pt x="854107" y="250793"/>
                  </a:moveTo>
                  <a:cubicBezTo>
                    <a:pt x="809054" y="233839"/>
                    <a:pt x="794099" y="143447"/>
                    <a:pt x="794099" y="143447"/>
                  </a:cubicBezTo>
                  <a:cubicBezTo>
                    <a:pt x="794099" y="143447"/>
                    <a:pt x="863251" y="203549"/>
                    <a:pt x="854107" y="250793"/>
                  </a:cubicBezTo>
                  <a:close/>
                  <a:moveTo>
                    <a:pt x="850202" y="295656"/>
                  </a:moveTo>
                  <a:cubicBezTo>
                    <a:pt x="802100" y="294989"/>
                    <a:pt x="757333" y="215074"/>
                    <a:pt x="757333" y="215074"/>
                  </a:cubicBezTo>
                  <a:cubicBezTo>
                    <a:pt x="757333" y="215074"/>
                    <a:pt x="842772" y="248126"/>
                    <a:pt x="850202" y="295656"/>
                  </a:cubicBezTo>
                  <a:close/>
                  <a:moveTo>
                    <a:pt x="754475" y="334899"/>
                  </a:moveTo>
                  <a:cubicBezTo>
                    <a:pt x="755714" y="333756"/>
                    <a:pt x="757523" y="333470"/>
                    <a:pt x="759238" y="333185"/>
                  </a:cubicBezTo>
                  <a:cubicBezTo>
                    <a:pt x="767715" y="332137"/>
                    <a:pt x="776383" y="332041"/>
                    <a:pt x="784860" y="333089"/>
                  </a:cubicBezTo>
                  <a:cubicBezTo>
                    <a:pt x="793623" y="334042"/>
                    <a:pt x="795623" y="342710"/>
                    <a:pt x="796195" y="350615"/>
                  </a:cubicBezTo>
                  <a:cubicBezTo>
                    <a:pt x="796481" y="354425"/>
                    <a:pt x="795623" y="358426"/>
                    <a:pt x="793432" y="361378"/>
                  </a:cubicBezTo>
                  <a:cubicBezTo>
                    <a:pt x="792956" y="361950"/>
                    <a:pt x="792480" y="362522"/>
                    <a:pt x="792004" y="362998"/>
                  </a:cubicBezTo>
                  <a:cubicBezTo>
                    <a:pt x="789051" y="365665"/>
                    <a:pt x="785051" y="366522"/>
                    <a:pt x="781145" y="367094"/>
                  </a:cubicBezTo>
                  <a:cubicBezTo>
                    <a:pt x="775526" y="367856"/>
                    <a:pt x="769906" y="367856"/>
                    <a:pt x="764286" y="367284"/>
                  </a:cubicBezTo>
                  <a:cubicBezTo>
                    <a:pt x="762476" y="367094"/>
                    <a:pt x="760571" y="366808"/>
                    <a:pt x="759047" y="365760"/>
                  </a:cubicBezTo>
                  <a:cubicBezTo>
                    <a:pt x="757142" y="364522"/>
                    <a:pt x="756095" y="362236"/>
                    <a:pt x="755332" y="360140"/>
                  </a:cubicBezTo>
                  <a:cubicBezTo>
                    <a:pt x="753047" y="353949"/>
                    <a:pt x="752094" y="347282"/>
                    <a:pt x="752570" y="340709"/>
                  </a:cubicBezTo>
                  <a:cubicBezTo>
                    <a:pt x="752666" y="338519"/>
                    <a:pt x="752951" y="336328"/>
                    <a:pt x="754475" y="334899"/>
                  </a:cubicBezTo>
                  <a:close/>
                  <a:moveTo>
                    <a:pt x="698182" y="143542"/>
                  </a:moveTo>
                  <a:cubicBezTo>
                    <a:pt x="698182" y="143542"/>
                    <a:pt x="683133" y="233934"/>
                    <a:pt x="638175" y="250889"/>
                  </a:cubicBezTo>
                  <a:cubicBezTo>
                    <a:pt x="629031" y="203549"/>
                    <a:pt x="698182" y="143542"/>
                    <a:pt x="698182" y="143542"/>
                  </a:cubicBezTo>
                  <a:close/>
                  <a:moveTo>
                    <a:pt x="681609" y="361760"/>
                  </a:moveTo>
                  <a:cubicBezTo>
                    <a:pt x="679990" y="367474"/>
                    <a:pt x="678656" y="370999"/>
                    <a:pt x="672179" y="369665"/>
                  </a:cubicBezTo>
                  <a:cubicBezTo>
                    <a:pt x="665036" y="368141"/>
                    <a:pt x="657606" y="367951"/>
                    <a:pt x="650367" y="368903"/>
                  </a:cubicBezTo>
                  <a:cubicBezTo>
                    <a:pt x="643795" y="369856"/>
                    <a:pt x="638461" y="368522"/>
                    <a:pt x="638937" y="360426"/>
                  </a:cubicBezTo>
                  <a:cubicBezTo>
                    <a:pt x="639318" y="353282"/>
                    <a:pt x="640937" y="346234"/>
                    <a:pt x="643509" y="339471"/>
                  </a:cubicBezTo>
                  <a:cubicBezTo>
                    <a:pt x="644176" y="337661"/>
                    <a:pt x="645033" y="335852"/>
                    <a:pt x="646652" y="334708"/>
                  </a:cubicBezTo>
                  <a:cubicBezTo>
                    <a:pt x="648081" y="333756"/>
                    <a:pt x="649796" y="333470"/>
                    <a:pt x="651510" y="333375"/>
                  </a:cubicBezTo>
                  <a:cubicBezTo>
                    <a:pt x="655415" y="332994"/>
                    <a:pt x="659321" y="332708"/>
                    <a:pt x="663226" y="332708"/>
                  </a:cubicBezTo>
                  <a:cubicBezTo>
                    <a:pt x="667988" y="332613"/>
                    <a:pt x="672941" y="332803"/>
                    <a:pt x="677037" y="335090"/>
                  </a:cubicBezTo>
                  <a:cubicBezTo>
                    <a:pt x="685991" y="340043"/>
                    <a:pt x="684181" y="352615"/>
                    <a:pt x="681609" y="361760"/>
                  </a:cubicBezTo>
                  <a:close/>
                  <a:moveTo>
                    <a:pt x="685038" y="411670"/>
                  </a:moveTo>
                  <a:cubicBezTo>
                    <a:pt x="684657" y="414909"/>
                    <a:pt x="683228" y="417766"/>
                    <a:pt x="680371" y="419957"/>
                  </a:cubicBezTo>
                  <a:cubicBezTo>
                    <a:pt x="677894" y="421767"/>
                    <a:pt x="674656" y="421767"/>
                    <a:pt x="671608" y="421672"/>
                  </a:cubicBezTo>
                  <a:cubicBezTo>
                    <a:pt x="658368" y="421195"/>
                    <a:pt x="645128" y="420529"/>
                    <a:pt x="631984" y="419576"/>
                  </a:cubicBezTo>
                  <a:cubicBezTo>
                    <a:pt x="630460" y="419481"/>
                    <a:pt x="628745" y="419290"/>
                    <a:pt x="627793" y="417957"/>
                  </a:cubicBezTo>
                  <a:cubicBezTo>
                    <a:pt x="627221" y="417195"/>
                    <a:pt x="627126" y="416243"/>
                    <a:pt x="627126" y="415385"/>
                  </a:cubicBezTo>
                  <a:cubicBezTo>
                    <a:pt x="626459" y="405003"/>
                    <a:pt x="630650" y="394240"/>
                    <a:pt x="638556" y="387477"/>
                  </a:cubicBezTo>
                  <a:cubicBezTo>
                    <a:pt x="646557" y="380810"/>
                    <a:pt x="658273" y="378619"/>
                    <a:pt x="667893" y="382619"/>
                  </a:cubicBezTo>
                  <a:cubicBezTo>
                    <a:pt x="675799" y="385858"/>
                    <a:pt x="686372" y="400717"/>
                    <a:pt x="685038" y="411670"/>
                  </a:cubicBezTo>
                  <a:close/>
                  <a:moveTo>
                    <a:pt x="660464" y="82201"/>
                  </a:moveTo>
                  <a:cubicBezTo>
                    <a:pt x="660464" y="82201"/>
                    <a:pt x="658844" y="173831"/>
                    <a:pt x="616839" y="197168"/>
                  </a:cubicBezTo>
                  <a:cubicBezTo>
                    <a:pt x="600932" y="151733"/>
                    <a:pt x="660464" y="82201"/>
                    <a:pt x="660464" y="82201"/>
                  </a:cubicBezTo>
                  <a:close/>
                  <a:moveTo>
                    <a:pt x="623602" y="294894"/>
                  </a:moveTo>
                  <a:cubicBezTo>
                    <a:pt x="622935" y="294989"/>
                    <a:pt x="622268" y="295180"/>
                    <a:pt x="621697" y="295180"/>
                  </a:cubicBezTo>
                  <a:cubicBezTo>
                    <a:pt x="618744" y="295180"/>
                    <a:pt x="615982" y="293180"/>
                    <a:pt x="615125" y="290132"/>
                  </a:cubicBezTo>
                  <a:cubicBezTo>
                    <a:pt x="614077" y="286512"/>
                    <a:pt x="616268" y="282607"/>
                    <a:pt x="619887" y="281559"/>
                  </a:cubicBezTo>
                  <a:cubicBezTo>
                    <a:pt x="623507" y="280511"/>
                    <a:pt x="627412" y="282702"/>
                    <a:pt x="628459" y="286322"/>
                  </a:cubicBezTo>
                  <a:cubicBezTo>
                    <a:pt x="629412" y="290036"/>
                    <a:pt x="627221" y="293941"/>
                    <a:pt x="623602" y="294894"/>
                  </a:cubicBezTo>
                  <a:close/>
                  <a:moveTo>
                    <a:pt x="620363" y="258318"/>
                  </a:moveTo>
                  <a:cubicBezTo>
                    <a:pt x="621411" y="261937"/>
                    <a:pt x="619220" y="265748"/>
                    <a:pt x="615601" y="266795"/>
                  </a:cubicBezTo>
                  <a:cubicBezTo>
                    <a:pt x="615029" y="266986"/>
                    <a:pt x="614363" y="267081"/>
                    <a:pt x="613791" y="267081"/>
                  </a:cubicBezTo>
                  <a:cubicBezTo>
                    <a:pt x="610743" y="267081"/>
                    <a:pt x="607981" y="265176"/>
                    <a:pt x="607219" y="262128"/>
                  </a:cubicBezTo>
                  <a:cubicBezTo>
                    <a:pt x="606171" y="258413"/>
                    <a:pt x="608267" y="254603"/>
                    <a:pt x="611981" y="253556"/>
                  </a:cubicBezTo>
                  <a:cubicBezTo>
                    <a:pt x="615506" y="252508"/>
                    <a:pt x="619316" y="254698"/>
                    <a:pt x="620363" y="258318"/>
                  </a:cubicBezTo>
                  <a:close/>
                  <a:moveTo>
                    <a:pt x="612362" y="230219"/>
                  </a:moveTo>
                  <a:cubicBezTo>
                    <a:pt x="613505" y="233839"/>
                    <a:pt x="611315" y="237649"/>
                    <a:pt x="607600" y="238697"/>
                  </a:cubicBezTo>
                  <a:cubicBezTo>
                    <a:pt x="606933" y="238887"/>
                    <a:pt x="606362" y="238982"/>
                    <a:pt x="605695" y="238982"/>
                  </a:cubicBezTo>
                  <a:cubicBezTo>
                    <a:pt x="602742" y="238982"/>
                    <a:pt x="599980" y="236982"/>
                    <a:pt x="599123" y="233934"/>
                  </a:cubicBezTo>
                  <a:cubicBezTo>
                    <a:pt x="598075" y="230315"/>
                    <a:pt x="600266" y="226505"/>
                    <a:pt x="603885" y="225457"/>
                  </a:cubicBezTo>
                  <a:cubicBezTo>
                    <a:pt x="607505" y="224409"/>
                    <a:pt x="611315" y="226600"/>
                    <a:pt x="612362" y="230219"/>
                  </a:cubicBezTo>
                  <a:close/>
                  <a:moveTo>
                    <a:pt x="597789" y="210979"/>
                  </a:moveTo>
                  <a:cubicBezTo>
                    <a:pt x="597599" y="210979"/>
                    <a:pt x="597503" y="210788"/>
                    <a:pt x="597313" y="210788"/>
                  </a:cubicBezTo>
                  <a:cubicBezTo>
                    <a:pt x="597122" y="210788"/>
                    <a:pt x="597027" y="210979"/>
                    <a:pt x="596837" y="210979"/>
                  </a:cubicBezTo>
                  <a:cubicBezTo>
                    <a:pt x="595027" y="210979"/>
                    <a:pt x="593217" y="210217"/>
                    <a:pt x="591979" y="208883"/>
                  </a:cubicBezTo>
                  <a:cubicBezTo>
                    <a:pt x="590645" y="207645"/>
                    <a:pt x="589883" y="205835"/>
                    <a:pt x="589883" y="204026"/>
                  </a:cubicBezTo>
                  <a:cubicBezTo>
                    <a:pt x="589883" y="202120"/>
                    <a:pt x="590645" y="200406"/>
                    <a:pt x="591979" y="199168"/>
                  </a:cubicBezTo>
                  <a:cubicBezTo>
                    <a:pt x="593408" y="197739"/>
                    <a:pt x="595313" y="197263"/>
                    <a:pt x="597313" y="197453"/>
                  </a:cubicBezTo>
                  <a:cubicBezTo>
                    <a:pt x="599313" y="197358"/>
                    <a:pt x="601218" y="197739"/>
                    <a:pt x="602647" y="199168"/>
                  </a:cubicBezTo>
                  <a:cubicBezTo>
                    <a:pt x="603980" y="200406"/>
                    <a:pt x="604742" y="202216"/>
                    <a:pt x="604742" y="204026"/>
                  </a:cubicBezTo>
                  <a:cubicBezTo>
                    <a:pt x="604742" y="205835"/>
                    <a:pt x="603980" y="207645"/>
                    <a:pt x="602647" y="208883"/>
                  </a:cubicBezTo>
                  <a:cubicBezTo>
                    <a:pt x="601409" y="210217"/>
                    <a:pt x="599599" y="210979"/>
                    <a:pt x="597789" y="210979"/>
                  </a:cubicBezTo>
                  <a:close/>
                  <a:moveTo>
                    <a:pt x="597313" y="20669"/>
                  </a:moveTo>
                  <a:cubicBezTo>
                    <a:pt x="597313" y="20669"/>
                    <a:pt x="628364" y="106870"/>
                    <a:pt x="597313" y="143637"/>
                  </a:cubicBezTo>
                  <a:cubicBezTo>
                    <a:pt x="566261" y="106870"/>
                    <a:pt x="597313" y="20669"/>
                    <a:pt x="597313" y="20669"/>
                  </a:cubicBezTo>
                  <a:close/>
                  <a:moveTo>
                    <a:pt x="582263" y="230219"/>
                  </a:moveTo>
                  <a:cubicBezTo>
                    <a:pt x="583311" y="226600"/>
                    <a:pt x="587121" y="224409"/>
                    <a:pt x="590741" y="225457"/>
                  </a:cubicBezTo>
                  <a:cubicBezTo>
                    <a:pt x="594360" y="226505"/>
                    <a:pt x="596551" y="230315"/>
                    <a:pt x="595503" y="233934"/>
                  </a:cubicBezTo>
                  <a:cubicBezTo>
                    <a:pt x="594646" y="236982"/>
                    <a:pt x="591884" y="238982"/>
                    <a:pt x="588931" y="238982"/>
                  </a:cubicBezTo>
                  <a:cubicBezTo>
                    <a:pt x="588359" y="238982"/>
                    <a:pt x="587693" y="238887"/>
                    <a:pt x="587026" y="238697"/>
                  </a:cubicBezTo>
                  <a:cubicBezTo>
                    <a:pt x="583311" y="237649"/>
                    <a:pt x="581120" y="233934"/>
                    <a:pt x="582263" y="230219"/>
                  </a:cubicBezTo>
                  <a:close/>
                  <a:moveTo>
                    <a:pt x="582740" y="253556"/>
                  </a:moveTo>
                  <a:cubicBezTo>
                    <a:pt x="586454" y="254603"/>
                    <a:pt x="588550" y="258413"/>
                    <a:pt x="587502" y="262128"/>
                  </a:cubicBezTo>
                  <a:cubicBezTo>
                    <a:pt x="586645" y="265176"/>
                    <a:pt x="583883" y="267081"/>
                    <a:pt x="580930" y="267081"/>
                  </a:cubicBezTo>
                  <a:cubicBezTo>
                    <a:pt x="580358" y="267081"/>
                    <a:pt x="579692" y="266986"/>
                    <a:pt x="579120" y="266795"/>
                  </a:cubicBezTo>
                  <a:cubicBezTo>
                    <a:pt x="575501" y="265748"/>
                    <a:pt x="573310" y="261937"/>
                    <a:pt x="574358" y="258318"/>
                  </a:cubicBezTo>
                  <a:cubicBezTo>
                    <a:pt x="575310" y="254698"/>
                    <a:pt x="579120" y="252508"/>
                    <a:pt x="582740" y="253556"/>
                  </a:cubicBezTo>
                  <a:close/>
                  <a:moveTo>
                    <a:pt x="579596" y="290132"/>
                  </a:moveTo>
                  <a:cubicBezTo>
                    <a:pt x="578739" y="293180"/>
                    <a:pt x="575977" y="295180"/>
                    <a:pt x="573024" y="295180"/>
                  </a:cubicBezTo>
                  <a:cubicBezTo>
                    <a:pt x="572453" y="295180"/>
                    <a:pt x="571691" y="295085"/>
                    <a:pt x="571119" y="294894"/>
                  </a:cubicBezTo>
                  <a:cubicBezTo>
                    <a:pt x="567500" y="293846"/>
                    <a:pt x="565309" y="290036"/>
                    <a:pt x="566357" y="286322"/>
                  </a:cubicBezTo>
                  <a:cubicBezTo>
                    <a:pt x="567404" y="282702"/>
                    <a:pt x="571214" y="280511"/>
                    <a:pt x="574929" y="281559"/>
                  </a:cubicBezTo>
                  <a:cubicBezTo>
                    <a:pt x="578453" y="282702"/>
                    <a:pt x="580644" y="286512"/>
                    <a:pt x="579596" y="290132"/>
                  </a:cubicBezTo>
                  <a:close/>
                  <a:moveTo>
                    <a:pt x="577787" y="197168"/>
                  </a:moveTo>
                  <a:cubicBezTo>
                    <a:pt x="535781" y="173831"/>
                    <a:pt x="534162" y="82201"/>
                    <a:pt x="534162" y="82201"/>
                  </a:cubicBezTo>
                  <a:cubicBezTo>
                    <a:pt x="534162" y="82201"/>
                    <a:pt x="593693" y="151733"/>
                    <a:pt x="577787" y="197168"/>
                  </a:cubicBezTo>
                  <a:close/>
                  <a:moveTo>
                    <a:pt x="556451" y="250793"/>
                  </a:moveTo>
                  <a:cubicBezTo>
                    <a:pt x="511397" y="233839"/>
                    <a:pt x="496443" y="143447"/>
                    <a:pt x="496443" y="143447"/>
                  </a:cubicBezTo>
                  <a:cubicBezTo>
                    <a:pt x="496443" y="143447"/>
                    <a:pt x="565595" y="203549"/>
                    <a:pt x="556451" y="250793"/>
                  </a:cubicBezTo>
                  <a:close/>
                  <a:moveTo>
                    <a:pt x="526733" y="382619"/>
                  </a:moveTo>
                  <a:cubicBezTo>
                    <a:pt x="536353" y="378619"/>
                    <a:pt x="548069" y="380810"/>
                    <a:pt x="556070" y="387477"/>
                  </a:cubicBezTo>
                  <a:cubicBezTo>
                    <a:pt x="564071" y="394144"/>
                    <a:pt x="568262" y="404908"/>
                    <a:pt x="567500" y="415385"/>
                  </a:cubicBezTo>
                  <a:cubicBezTo>
                    <a:pt x="567404" y="416338"/>
                    <a:pt x="567309" y="417290"/>
                    <a:pt x="566833" y="417957"/>
                  </a:cubicBezTo>
                  <a:cubicBezTo>
                    <a:pt x="565976" y="419195"/>
                    <a:pt x="564166" y="419386"/>
                    <a:pt x="562642" y="419576"/>
                  </a:cubicBezTo>
                  <a:cubicBezTo>
                    <a:pt x="549402" y="420529"/>
                    <a:pt x="536258" y="421195"/>
                    <a:pt x="523018" y="421672"/>
                  </a:cubicBezTo>
                  <a:cubicBezTo>
                    <a:pt x="519970" y="421767"/>
                    <a:pt x="516636" y="421767"/>
                    <a:pt x="514255" y="419957"/>
                  </a:cubicBezTo>
                  <a:cubicBezTo>
                    <a:pt x="511397" y="417766"/>
                    <a:pt x="509969" y="414909"/>
                    <a:pt x="509588" y="411670"/>
                  </a:cubicBezTo>
                  <a:cubicBezTo>
                    <a:pt x="508254" y="400717"/>
                    <a:pt x="518827" y="385858"/>
                    <a:pt x="526733" y="382619"/>
                  </a:cubicBezTo>
                  <a:close/>
                  <a:moveTo>
                    <a:pt x="517589" y="335185"/>
                  </a:moveTo>
                  <a:cubicBezTo>
                    <a:pt x="521780" y="332899"/>
                    <a:pt x="526733" y="332708"/>
                    <a:pt x="531400" y="332803"/>
                  </a:cubicBezTo>
                  <a:cubicBezTo>
                    <a:pt x="535305" y="332899"/>
                    <a:pt x="539210" y="333089"/>
                    <a:pt x="543116" y="333470"/>
                  </a:cubicBezTo>
                  <a:cubicBezTo>
                    <a:pt x="544830" y="333661"/>
                    <a:pt x="546545" y="333851"/>
                    <a:pt x="547973" y="334804"/>
                  </a:cubicBezTo>
                  <a:cubicBezTo>
                    <a:pt x="549593" y="335947"/>
                    <a:pt x="550450" y="337757"/>
                    <a:pt x="551117" y="339566"/>
                  </a:cubicBezTo>
                  <a:cubicBezTo>
                    <a:pt x="553688" y="346234"/>
                    <a:pt x="555308" y="353282"/>
                    <a:pt x="555689" y="360521"/>
                  </a:cubicBezTo>
                  <a:cubicBezTo>
                    <a:pt x="556165" y="368618"/>
                    <a:pt x="550831" y="369856"/>
                    <a:pt x="544259" y="368998"/>
                  </a:cubicBezTo>
                  <a:cubicBezTo>
                    <a:pt x="537020" y="367951"/>
                    <a:pt x="529590" y="368236"/>
                    <a:pt x="522446" y="369761"/>
                  </a:cubicBezTo>
                  <a:cubicBezTo>
                    <a:pt x="515969" y="371094"/>
                    <a:pt x="514731" y="367570"/>
                    <a:pt x="513017" y="361855"/>
                  </a:cubicBezTo>
                  <a:cubicBezTo>
                    <a:pt x="510350" y="352615"/>
                    <a:pt x="508635" y="340043"/>
                    <a:pt x="517589" y="335185"/>
                  </a:cubicBezTo>
                  <a:close/>
                  <a:moveTo>
                    <a:pt x="442055" y="340614"/>
                  </a:moveTo>
                  <a:cubicBezTo>
                    <a:pt x="442436" y="347186"/>
                    <a:pt x="441484" y="353854"/>
                    <a:pt x="439293" y="360045"/>
                  </a:cubicBezTo>
                  <a:cubicBezTo>
                    <a:pt x="438531" y="362236"/>
                    <a:pt x="437483" y="364427"/>
                    <a:pt x="435578" y="365665"/>
                  </a:cubicBezTo>
                  <a:cubicBezTo>
                    <a:pt x="434054" y="366712"/>
                    <a:pt x="432149" y="366998"/>
                    <a:pt x="430340" y="367189"/>
                  </a:cubicBezTo>
                  <a:cubicBezTo>
                    <a:pt x="424720" y="367760"/>
                    <a:pt x="419100" y="367760"/>
                    <a:pt x="413480" y="366998"/>
                  </a:cubicBezTo>
                  <a:cubicBezTo>
                    <a:pt x="409575" y="366522"/>
                    <a:pt x="405479" y="365569"/>
                    <a:pt x="402622" y="362903"/>
                  </a:cubicBezTo>
                  <a:cubicBezTo>
                    <a:pt x="402050" y="362426"/>
                    <a:pt x="401574" y="361855"/>
                    <a:pt x="401098" y="361283"/>
                  </a:cubicBezTo>
                  <a:cubicBezTo>
                    <a:pt x="398907" y="358331"/>
                    <a:pt x="398050" y="354330"/>
                    <a:pt x="398336" y="350520"/>
                  </a:cubicBezTo>
                  <a:cubicBezTo>
                    <a:pt x="398907" y="342614"/>
                    <a:pt x="400907" y="333947"/>
                    <a:pt x="409670" y="332994"/>
                  </a:cubicBezTo>
                  <a:cubicBezTo>
                    <a:pt x="418148" y="332041"/>
                    <a:pt x="426815" y="332041"/>
                    <a:pt x="435293" y="333089"/>
                  </a:cubicBezTo>
                  <a:cubicBezTo>
                    <a:pt x="437007" y="333280"/>
                    <a:pt x="438817" y="333565"/>
                    <a:pt x="440055" y="334804"/>
                  </a:cubicBezTo>
                  <a:cubicBezTo>
                    <a:pt x="441579" y="336328"/>
                    <a:pt x="441960" y="338519"/>
                    <a:pt x="442055" y="340614"/>
                  </a:cubicBezTo>
                  <a:close/>
                  <a:moveTo>
                    <a:pt x="437293" y="215170"/>
                  </a:moveTo>
                  <a:cubicBezTo>
                    <a:pt x="437293" y="215170"/>
                    <a:pt x="392525" y="295085"/>
                    <a:pt x="344424" y="295751"/>
                  </a:cubicBezTo>
                  <a:cubicBezTo>
                    <a:pt x="351854" y="248126"/>
                    <a:pt x="437293" y="215170"/>
                    <a:pt x="437293" y="215170"/>
                  </a:cubicBezTo>
                  <a:close/>
                  <a:moveTo>
                    <a:pt x="400526" y="143542"/>
                  </a:moveTo>
                  <a:cubicBezTo>
                    <a:pt x="400526" y="143542"/>
                    <a:pt x="385477" y="233934"/>
                    <a:pt x="340519" y="250889"/>
                  </a:cubicBezTo>
                  <a:cubicBezTo>
                    <a:pt x="331375" y="203549"/>
                    <a:pt x="400526" y="143542"/>
                    <a:pt x="400526" y="143542"/>
                  </a:cubicBezTo>
                  <a:close/>
                  <a:moveTo>
                    <a:pt x="362903" y="82201"/>
                  </a:moveTo>
                  <a:cubicBezTo>
                    <a:pt x="362903" y="82201"/>
                    <a:pt x="361283" y="173831"/>
                    <a:pt x="319278" y="197168"/>
                  </a:cubicBezTo>
                  <a:cubicBezTo>
                    <a:pt x="303276" y="151733"/>
                    <a:pt x="362903" y="82201"/>
                    <a:pt x="362903" y="82201"/>
                  </a:cubicBezTo>
                  <a:close/>
                  <a:moveTo>
                    <a:pt x="325945" y="294894"/>
                  </a:moveTo>
                  <a:cubicBezTo>
                    <a:pt x="325279" y="294989"/>
                    <a:pt x="324612" y="295180"/>
                    <a:pt x="324041" y="295180"/>
                  </a:cubicBezTo>
                  <a:cubicBezTo>
                    <a:pt x="321088" y="295180"/>
                    <a:pt x="318326" y="293180"/>
                    <a:pt x="317468" y="290132"/>
                  </a:cubicBezTo>
                  <a:cubicBezTo>
                    <a:pt x="316420" y="286512"/>
                    <a:pt x="318611" y="282607"/>
                    <a:pt x="322231" y="281559"/>
                  </a:cubicBezTo>
                  <a:cubicBezTo>
                    <a:pt x="325850" y="280511"/>
                    <a:pt x="329756" y="282702"/>
                    <a:pt x="330803" y="286322"/>
                  </a:cubicBezTo>
                  <a:cubicBezTo>
                    <a:pt x="331756" y="290036"/>
                    <a:pt x="329660" y="293941"/>
                    <a:pt x="325945" y="294894"/>
                  </a:cubicBezTo>
                  <a:close/>
                  <a:moveTo>
                    <a:pt x="322707" y="258318"/>
                  </a:moveTo>
                  <a:cubicBezTo>
                    <a:pt x="323755" y="261937"/>
                    <a:pt x="321564" y="265748"/>
                    <a:pt x="317944" y="266795"/>
                  </a:cubicBezTo>
                  <a:cubicBezTo>
                    <a:pt x="317278" y="266986"/>
                    <a:pt x="316706" y="267081"/>
                    <a:pt x="316135" y="267081"/>
                  </a:cubicBezTo>
                  <a:cubicBezTo>
                    <a:pt x="313087" y="267081"/>
                    <a:pt x="310325" y="265176"/>
                    <a:pt x="309563" y="262128"/>
                  </a:cubicBezTo>
                  <a:cubicBezTo>
                    <a:pt x="308515" y="258413"/>
                    <a:pt x="310610" y="254603"/>
                    <a:pt x="314325" y="253556"/>
                  </a:cubicBezTo>
                  <a:cubicBezTo>
                    <a:pt x="317849" y="252508"/>
                    <a:pt x="321659" y="254698"/>
                    <a:pt x="322707" y="258318"/>
                  </a:cubicBezTo>
                  <a:close/>
                  <a:moveTo>
                    <a:pt x="314706" y="230219"/>
                  </a:moveTo>
                  <a:cubicBezTo>
                    <a:pt x="315849" y="233839"/>
                    <a:pt x="313658" y="237649"/>
                    <a:pt x="309944" y="238697"/>
                  </a:cubicBezTo>
                  <a:cubicBezTo>
                    <a:pt x="309277" y="238887"/>
                    <a:pt x="308705" y="238982"/>
                    <a:pt x="308039" y="238982"/>
                  </a:cubicBezTo>
                  <a:cubicBezTo>
                    <a:pt x="305086" y="238982"/>
                    <a:pt x="302324" y="236982"/>
                    <a:pt x="301466" y="233934"/>
                  </a:cubicBezTo>
                  <a:cubicBezTo>
                    <a:pt x="300419" y="230315"/>
                    <a:pt x="302609" y="226505"/>
                    <a:pt x="306229" y="225457"/>
                  </a:cubicBezTo>
                  <a:cubicBezTo>
                    <a:pt x="309944" y="224409"/>
                    <a:pt x="313658" y="226600"/>
                    <a:pt x="314706" y="230219"/>
                  </a:cubicBezTo>
                  <a:close/>
                  <a:moveTo>
                    <a:pt x="300228" y="210979"/>
                  </a:moveTo>
                  <a:cubicBezTo>
                    <a:pt x="300038" y="210979"/>
                    <a:pt x="299942" y="210788"/>
                    <a:pt x="299752" y="210788"/>
                  </a:cubicBezTo>
                  <a:cubicBezTo>
                    <a:pt x="299561" y="210788"/>
                    <a:pt x="299466" y="210979"/>
                    <a:pt x="299276" y="210979"/>
                  </a:cubicBezTo>
                  <a:cubicBezTo>
                    <a:pt x="297466" y="210979"/>
                    <a:pt x="295656" y="210217"/>
                    <a:pt x="294418" y="208883"/>
                  </a:cubicBezTo>
                  <a:cubicBezTo>
                    <a:pt x="293084" y="207645"/>
                    <a:pt x="292322" y="205835"/>
                    <a:pt x="292322" y="204026"/>
                  </a:cubicBezTo>
                  <a:cubicBezTo>
                    <a:pt x="292322" y="202120"/>
                    <a:pt x="293084" y="200406"/>
                    <a:pt x="294418" y="199168"/>
                  </a:cubicBezTo>
                  <a:cubicBezTo>
                    <a:pt x="295847" y="197739"/>
                    <a:pt x="297752" y="197263"/>
                    <a:pt x="299752" y="197453"/>
                  </a:cubicBezTo>
                  <a:cubicBezTo>
                    <a:pt x="301752" y="197358"/>
                    <a:pt x="303657" y="197739"/>
                    <a:pt x="305086" y="199168"/>
                  </a:cubicBezTo>
                  <a:cubicBezTo>
                    <a:pt x="306419" y="200406"/>
                    <a:pt x="307181" y="202216"/>
                    <a:pt x="307181" y="204026"/>
                  </a:cubicBezTo>
                  <a:cubicBezTo>
                    <a:pt x="307181" y="205835"/>
                    <a:pt x="306419" y="207645"/>
                    <a:pt x="305086" y="208883"/>
                  </a:cubicBezTo>
                  <a:cubicBezTo>
                    <a:pt x="303752" y="210217"/>
                    <a:pt x="301943" y="210979"/>
                    <a:pt x="300228" y="210979"/>
                  </a:cubicBezTo>
                  <a:close/>
                  <a:moveTo>
                    <a:pt x="299657" y="20669"/>
                  </a:moveTo>
                  <a:cubicBezTo>
                    <a:pt x="299657" y="20669"/>
                    <a:pt x="330708" y="106870"/>
                    <a:pt x="299657" y="143637"/>
                  </a:cubicBezTo>
                  <a:cubicBezTo>
                    <a:pt x="268700" y="106870"/>
                    <a:pt x="299657" y="20669"/>
                    <a:pt x="299657" y="20669"/>
                  </a:cubicBezTo>
                  <a:close/>
                  <a:moveTo>
                    <a:pt x="284607" y="230219"/>
                  </a:moveTo>
                  <a:cubicBezTo>
                    <a:pt x="285655" y="226600"/>
                    <a:pt x="289465" y="224409"/>
                    <a:pt x="293084" y="225457"/>
                  </a:cubicBezTo>
                  <a:cubicBezTo>
                    <a:pt x="296704" y="226505"/>
                    <a:pt x="298895" y="230315"/>
                    <a:pt x="297847" y="233934"/>
                  </a:cubicBezTo>
                  <a:cubicBezTo>
                    <a:pt x="296990" y="236982"/>
                    <a:pt x="294227" y="238982"/>
                    <a:pt x="291275" y="238982"/>
                  </a:cubicBezTo>
                  <a:cubicBezTo>
                    <a:pt x="290608" y="238982"/>
                    <a:pt x="290036" y="238887"/>
                    <a:pt x="289370" y="238697"/>
                  </a:cubicBezTo>
                  <a:cubicBezTo>
                    <a:pt x="285655" y="237649"/>
                    <a:pt x="283559" y="233934"/>
                    <a:pt x="284607" y="230219"/>
                  </a:cubicBezTo>
                  <a:close/>
                  <a:moveTo>
                    <a:pt x="285083" y="253556"/>
                  </a:moveTo>
                  <a:cubicBezTo>
                    <a:pt x="288798" y="254603"/>
                    <a:pt x="290894" y="258413"/>
                    <a:pt x="289846" y="262128"/>
                  </a:cubicBezTo>
                  <a:cubicBezTo>
                    <a:pt x="288989" y="265176"/>
                    <a:pt x="286226" y="267081"/>
                    <a:pt x="283274" y="267081"/>
                  </a:cubicBezTo>
                  <a:cubicBezTo>
                    <a:pt x="282607" y="267081"/>
                    <a:pt x="282035" y="266986"/>
                    <a:pt x="281369" y="266795"/>
                  </a:cubicBezTo>
                  <a:cubicBezTo>
                    <a:pt x="277749" y="265748"/>
                    <a:pt x="275558" y="261937"/>
                    <a:pt x="276606" y="258318"/>
                  </a:cubicBezTo>
                  <a:cubicBezTo>
                    <a:pt x="277654" y="254698"/>
                    <a:pt x="281464" y="252508"/>
                    <a:pt x="285083" y="253556"/>
                  </a:cubicBezTo>
                  <a:close/>
                  <a:moveTo>
                    <a:pt x="281940" y="290132"/>
                  </a:moveTo>
                  <a:cubicBezTo>
                    <a:pt x="281083" y="293180"/>
                    <a:pt x="278321" y="295180"/>
                    <a:pt x="275368" y="295180"/>
                  </a:cubicBezTo>
                  <a:cubicBezTo>
                    <a:pt x="274796" y="295180"/>
                    <a:pt x="274034" y="295085"/>
                    <a:pt x="273463" y="294894"/>
                  </a:cubicBezTo>
                  <a:cubicBezTo>
                    <a:pt x="269843" y="293846"/>
                    <a:pt x="267653" y="290036"/>
                    <a:pt x="268700" y="286322"/>
                  </a:cubicBezTo>
                  <a:cubicBezTo>
                    <a:pt x="269748" y="282702"/>
                    <a:pt x="273558" y="280511"/>
                    <a:pt x="277273" y="281559"/>
                  </a:cubicBezTo>
                  <a:cubicBezTo>
                    <a:pt x="280892" y="282702"/>
                    <a:pt x="282988" y="286512"/>
                    <a:pt x="281940" y="290132"/>
                  </a:cubicBezTo>
                  <a:close/>
                  <a:moveTo>
                    <a:pt x="280130" y="197168"/>
                  </a:moveTo>
                  <a:cubicBezTo>
                    <a:pt x="238125" y="173831"/>
                    <a:pt x="236506" y="82201"/>
                    <a:pt x="236506" y="82201"/>
                  </a:cubicBezTo>
                  <a:cubicBezTo>
                    <a:pt x="236506" y="82201"/>
                    <a:pt x="296132" y="151733"/>
                    <a:pt x="280130" y="197168"/>
                  </a:cubicBezTo>
                  <a:close/>
                  <a:moveTo>
                    <a:pt x="228695" y="384524"/>
                  </a:moveTo>
                  <a:cubicBezTo>
                    <a:pt x="239173" y="382905"/>
                    <a:pt x="250317" y="386715"/>
                    <a:pt x="257556" y="394430"/>
                  </a:cubicBezTo>
                  <a:cubicBezTo>
                    <a:pt x="264890" y="402145"/>
                    <a:pt x="268129" y="413385"/>
                    <a:pt x="266033" y="423767"/>
                  </a:cubicBezTo>
                  <a:cubicBezTo>
                    <a:pt x="265557" y="426053"/>
                    <a:pt x="264605" y="428530"/>
                    <a:pt x="262414" y="429292"/>
                  </a:cubicBezTo>
                  <a:cubicBezTo>
                    <a:pt x="260413" y="429958"/>
                    <a:pt x="258318" y="428720"/>
                    <a:pt x="256508" y="427768"/>
                  </a:cubicBezTo>
                  <a:cubicBezTo>
                    <a:pt x="248603" y="423577"/>
                    <a:pt x="239173" y="422243"/>
                    <a:pt x="230410" y="424053"/>
                  </a:cubicBezTo>
                  <a:cubicBezTo>
                    <a:pt x="221075" y="425958"/>
                    <a:pt x="200406" y="436531"/>
                    <a:pt x="206121" y="417386"/>
                  </a:cubicBezTo>
                  <a:cubicBezTo>
                    <a:pt x="207550" y="412623"/>
                    <a:pt x="208979" y="407765"/>
                    <a:pt x="210407" y="403003"/>
                  </a:cubicBezTo>
                  <a:cubicBezTo>
                    <a:pt x="211455" y="399669"/>
                    <a:pt x="212598" y="396621"/>
                    <a:pt x="214217" y="394049"/>
                  </a:cubicBezTo>
                  <a:cubicBezTo>
                    <a:pt x="217170" y="389001"/>
                    <a:pt x="221552" y="385572"/>
                    <a:pt x="228695" y="384524"/>
                  </a:cubicBezTo>
                  <a:close/>
                  <a:moveTo>
                    <a:pt x="220504" y="352901"/>
                  </a:moveTo>
                  <a:cubicBezTo>
                    <a:pt x="221933" y="346329"/>
                    <a:pt x="225838" y="339661"/>
                    <a:pt x="231362" y="335756"/>
                  </a:cubicBezTo>
                  <a:cubicBezTo>
                    <a:pt x="237649" y="331470"/>
                    <a:pt x="246983" y="331184"/>
                    <a:pt x="252413" y="336518"/>
                  </a:cubicBezTo>
                  <a:cubicBezTo>
                    <a:pt x="255651" y="339852"/>
                    <a:pt x="257080" y="344519"/>
                    <a:pt x="257842" y="349091"/>
                  </a:cubicBezTo>
                  <a:cubicBezTo>
                    <a:pt x="258794" y="354044"/>
                    <a:pt x="261366" y="364807"/>
                    <a:pt x="259175" y="369570"/>
                  </a:cubicBezTo>
                  <a:cubicBezTo>
                    <a:pt x="256699" y="374714"/>
                    <a:pt x="256794" y="373094"/>
                    <a:pt x="250888" y="373570"/>
                  </a:cubicBezTo>
                  <a:cubicBezTo>
                    <a:pt x="241649" y="374428"/>
                    <a:pt x="230029" y="373666"/>
                    <a:pt x="221837" y="368903"/>
                  </a:cubicBezTo>
                  <a:cubicBezTo>
                    <a:pt x="221171" y="368522"/>
                    <a:pt x="220599" y="368046"/>
                    <a:pt x="220313" y="367474"/>
                  </a:cubicBezTo>
                  <a:cubicBezTo>
                    <a:pt x="218599" y="364522"/>
                    <a:pt x="219742" y="356235"/>
                    <a:pt x="220504" y="352901"/>
                  </a:cubicBezTo>
                  <a:close/>
                  <a:moveTo>
                    <a:pt x="258890" y="250793"/>
                  </a:moveTo>
                  <a:cubicBezTo>
                    <a:pt x="213836" y="233839"/>
                    <a:pt x="198882" y="143447"/>
                    <a:pt x="198882" y="143447"/>
                  </a:cubicBezTo>
                  <a:cubicBezTo>
                    <a:pt x="198882" y="143447"/>
                    <a:pt x="267938" y="203549"/>
                    <a:pt x="258890" y="250793"/>
                  </a:cubicBezTo>
                  <a:close/>
                  <a:moveTo>
                    <a:pt x="254984" y="295656"/>
                  </a:moveTo>
                  <a:cubicBezTo>
                    <a:pt x="206883" y="294989"/>
                    <a:pt x="162116" y="215074"/>
                    <a:pt x="162116" y="215074"/>
                  </a:cubicBezTo>
                  <a:cubicBezTo>
                    <a:pt x="162116" y="215074"/>
                    <a:pt x="247460" y="248126"/>
                    <a:pt x="254984" y="295656"/>
                  </a:cubicBezTo>
                  <a:close/>
                  <a:moveTo>
                    <a:pt x="139637" y="215170"/>
                  </a:moveTo>
                  <a:cubicBezTo>
                    <a:pt x="139637" y="215170"/>
                    <a:pt x="94869" y="295085"/>
                    <a:pt x="46768" y="295751"/>
                  </a:cubicBezTo>
                  <a:cubicBezTo>
                    <a:pt x="54292" y="248126"/>
                    <a:pt x="139637" y="215170"/>
                    <a:pt x="139637" y="215170"/>
                  </a:cubicBezTo>
                  <a:close/>
                  <a:moveTo>
                    <a:pt x="3905" y="233934"/>
                  </a:moveTo>
                  <a:cubicBezTo>
                    <a:pt x="2857" y="230315"/>
                    <a:pt x="5048" y="226505"/>
                    <a:pt x="8668" y="225457"/>
                  </a:cubicBezTo>
                  <a:cubicBezTo>
                    <a:pt x="12287" y="224409"/>
                    <a:pt x="16097" y="226600"/>
                    <a:pt x="17145" y="230219"/>
                  </a:cubicBezTo>
                  <a:cubicBezTo>
                    <a:pt x="18288" y="233839"/>
                    <a:pt x="16097" y="237649"/>
                    <a:pt x="12383" y="238697"/>
                  </a:cubicBezTo>
                  <a:cubicBezTo>
                    <a:pt x="11716" y="238887"/>
                    <a:pt x="11144" y="238982"/>
                    <a:pt x="10478" y="238982"/>
                  </a:cubicBezTo>
                  <a:cubicBezTo>
                    <a:pt x="7525" y="238982"/>
                    <a:pt x="4763" y="236982"/>
                    <a:pt x="3905" y="233934"/>
                  </a:cubicBezTo>
                  <a:close/>
                  <a:moveTo>
                    <a:pt x="11906" y="262128"/>
                  </a:moveTo>
                  <a:cubicBezTo>
                    <a:pt x="10859" y="258413"/>
                    <a:pt x="12954" y="254603"/>
                    <a:pt x="16669" y="253556"/>
                  </a:cubicBezTo>
                  <a:cubicBezTo>
                    <a:pt x="20288" y="252508"/>
                    <a:pt x="24098" y="254698"/>
                    <a:pt x="25146" y="258318"/>
                  </a:cubicBezTo>
                  <a:cubicBezTo>
                    <a:pt x="26194" y="261937"/>
                    <a:pt x="24003" y="265748"/>
                    <a:pt x="20384" y="266795"/>
                  </a:cubicBezTo>
                  <a:cubicBezTo>
                    <a:pt x="19812" y="266986"/>
                    <a:pt x="19145" y="267081"/>
                    <a:pt x="18574" y="267081"/>
                  </a:cubicBezTo>
                  <a:cubicBezTo>
                    <a:pt x="15431" y="267081"/>
                    <a:pt x="12668" y="265176"/>
                    <a:pt x="11906" y="262128"/>
                  </a:cubicBezTo>
                  <a:close/>
                  <a:moveTo>
                    <a:pt x="28385" y="294894"/>
                  </a:moveTo>
                  <a:cubicBezTo>
                    <a:pt x="27813" y="294989"/>
                    <a:pt x="27051" y="295180"/>
                    <a:pt x="26480" y="295180"/>
                  </a:cubicBezTo>
                  <a:cubicBezTo>
                    <a:pt x="23527" y="295180"/>
                    <a:pt x="20765" y="293180"/>
                    <a:pt x="19907" y="290132"/>
                  </a:cubicBezTo>
                  <a:cubicBezTo>
                    <a:pt x="18860" y="286512"/>
                    <a:pt x="21050" y="282607"/>
                    <a:pt x="24670" y="281559"/>
                  </a:cubicBezTo>
                  <a:cubicBezTo>
                    <a:pt x="28289" y="280511"/>
                    <a:pt x="32195" y="282702"/>
                    <a:pt x="33242" y="286322"/>
                  </a:cubicBezTo>
                  <a:cubicBezTo>
                    <a:pt x="34100" y="290036"/>
                    <a:pt x="32004" y="293941"/>
                    <a:pt x="28385" y="294894"/>
                  </a:cubicBezTo>
                  <a:close/>
                  <a:moveTo>
                    <a:pt x="21622" y="197168"/>
                  </a:moveTo>
                  <a:cubicBezTo>
                    <a:pt x="5715" y="151733"/>
                    <a:pt x="65246" y="82201"/>
                    <a:pt x="65246" y="82201"/>
                  </a:cubicBezTo>
                  <a:cubicBezTo>
                    <a:pt x="65246" y="82201"/>
                    <a:pt x="63627" y="173831"/>
                    <a:pt x="21622" y="197168"/>
                  </a:cubicBezTo>
                  <a:close/>
                  <a:moveTo>
                    <a:pt x="102870" y="143542"/>
                  </a:moveTo>
                  <a:cubicBezTo>
                    <a:pt x="102870" y="143542"/>
                    <a:pt x="87821" y="233934"/>
                    <a:pt x="42863" y="250889"/>
                  </a:cubicBezTo>
                  <a:cubicBezTo>
                    <a:pt x="33814" y="203549"/>
                    <a:pt x="102870" y="143542"/>
                    <a:pt x="102870" y="143542"/>
                  </a:cubicBezTo>
                  <a:close/>
                  <a:moveTo>
                    <a:pt x="44768" y="362903"/>
                  </a:moveTo>
                  <a:cubicBezTo>
                    <a:pt x="39529" y="347948"/>
                    <a:pt x="42291" y="332708"/>
                    <a:pt x="60960" y="332518"/>
                  </a:cubicBezTo>
                  <a:cubicBezTo>
                    <a:pt x="70199" y="332423"/>
                    <a:pt x="82201" y="329470"/>
                    <a:pt x="90964" y="333947"/>
                  </a:cubicBezTo>
                  <a:cubicBezTo>
                    <a:pt x="102680" y="339947"/>
                    <a:pt x="99536" y="355854"/>
                    <a:pt x="99251" y="366046"/>
                  </a:cubicBezTo>
                  <a:cubicBezTo>
                    <a:pt x="98965" y="375476"/>
                    <a:pt x="100108" y="378143"/>
                    <a:pt x="90678" y="377666"/>
                  </a:cubicBezTo>
                  <a:cubicBezTo>
                    <a:pt x="81248" y="377190"/>
                    <a:pt x="72485" y="372523"/>
                    <a:pt x="63056" y="372142"/>
                  </a:cubicBezTo>
                  <a:cubicBezTo>
                    <a:pt x="54197" y="371761"/>
                    <a:pt x="48101" y="372523"/>
                    <a:pt x="44768" y="362903"/>
                  </a:cubicBezTo>
                  <a:close/>
                  <a:moveTo>
                    <a:pt x="50864" y="461677"/>
                  </a:moveTo>
                  <a:cubicBezTo>
                    <a:pt x="45911" y="464058"/>
                    <a:pt x="33909" y="460534"/>
                    <a:pt x="29051" y="459581"/>
                  </a:cubicBezTo>
                  <a:cubicBezTo>
                    <a:pt x="23527" y="458533"/>
                    <a:pt x="14954" y="453104"/>
                    <a:pt x="17336" y="445961"/>
                  </a:cubicBezTo>
                  <a:cubicBezTo>
                    <a:pt x="17907" y="444151"/>
                    <a:pt x="19622" y="440245"/>
                    <a:pt x="26765" y="439865"/>
                  </a:cubicBezTo>
                  <a:cubicBezTo>
                    <a:pt x="34957" y="439483"/>
                    <a:pt x="47149" y="445198"/>
                    <a:pt x="51149" y="452628"/>
                  </a:cubicBezTo>
                  <a:cubicBezTo>
                    <a:pt x="54007" y="457867"/>
                    <a:pt x="53245" y="460534"/>
                    <a:pt x="50864" y="461677"/>
                  </a:cubicBezTo>
                  <a:close/>
                  <a:moveTo>
                    <a:pt x="61913" y="427006"/>
                  </a:moveTo>
                  <a:cubicBezTo>
                    <a:pt x="60770" y="426148"/>
                    <a:pt x="60103" y="424720"/>
                    <a:pt x="59531" y="423386"/>
                  </a:cubicBezTo>
                  <a:cubicBezTo>
                    <a:pt x="56579" y="416433"/>
                    <a:pt x="54578" y="408908"/>
                    <a:pt x="53721" y="401383"/>
                  </a:cubicBezTo>
                  <a:cubicBezTo>
                    <a:pt x="53245" y="397383"/>
                    <a:pt x="53245" y="393097"/>
                    <a:pt x="55245" y="389668"/>
                  </a:cubicBezTo>
                  <a:cubicBezTo>
                    <a:pt x="58484" y="384715"/>
                    <a:pt x="64675" y="383000"/>
                    <a:pt x="70199" y="383286"/>
                  </a:cubicBezTo>
                  <a:cubicBezTo>
                    <a:pt x="78867" y="383762"/>
                    <a:pt x="87154" y="387953"/>
                    <a:pt x="92583" y="394716"/>
                  </a:cubicBezTo>
                  <a:cubicBezTo>
                    <a:pt x="98012" y="401479"/>
                    <a:pt x="100298" y="410528"/>
                    <a:pt x="98870" y="419100"/>
                  </a:cubicBezTo>
                  <a:cubicBezTo>
                    <a:pt x="96584" y="432149"/>
                    <a:pt x="77057" y="427863"/>
                    <a:pt x="68199" y="428244"/>
                  </a:cubicBezTo>
                  <a:cubicBezTo>
                    <a:pt x="66104" y="428339"/>
                    <a:pt x="63627" y="428339"/>
                    <a:pt x="61913" y="427006"/>
                  </a:cubicBezTo>
                  <a:close/>
                  <a:moveTo>
                    <a:pt x="99251" y="473393"/>
                  </a:moveTo>
                  <a:cubicBezTo>
                    <a:pt x="98965" y="475107"/>
                    <a:pt x="98584" y="477012"/>
                    <a:pt x="97250" y="478155"/>
                  </a:cubicBezTo>
                  <a:cubicBezTo>
                    <a:pt x="95822" y="479393"/>
                    <a:pt x="93631" y="479489"/>
                    <a:pt x="91726" y="479298"/>
                  </a:cubicBezTo>
                  <a:cubicBezTo>
                    <a:pt x="81915" y="478345"/>
                    <a:pt x="72771" y="472631"/>
                    <a:pt x="67532" y="464344"/>
                  </a:cubicBezTo>
                  <a:cubicBezTo>
                    <a:pt x="64294" y="459295"/>
                    <a:pt x="62865" y="452342"/>
                    <a:pt x="65151" y="447103"/>
                  </a:cubicBezTo>
                  <a:cubicBezTo>
                    <a:pt x="65818" y="445580"/>
                    <a:pt x="66770" y="444151"/>
                    <a:pt x="68199" y="443008"/>
                  </a:cubicBezTo>
                  <a:cubicBezTo>
                    <a:pt x="71152" y="440531"/>
                    <a:pt x="75152" y="439769"/>
                    <a:pt x="78962" y="439674"/>
                  </a:cubicBezTo>
                  <a:cubicBezTo>
                    <a:pt x="98489" y="439103"/>
                    <a:pt x="101727" y="457390"/>
                    <a:pt x="99251" y="473393"/>
                  </a:cubicBezTo>
                  <a:close/>
                  <a:moveTo>
                    <a:pt x="145256" y="449485"/>
                  </a:moveTo>
                  <a:cubicBezTo>
                    <a:pt x="144209" y="459010"/>
                    <a:pt x="145256" y="473202"/>
                    <a:pt x="139351" y="481012"/>
                  </a:cubicBezTo>
                  <a:cubicBezTo>
                    <a:pt x="135350" y="486251"/>
                    <a:pt x="128302" y="489204"/>
                    <a:pt x="121920" y="487775"/>
                  </a:cubicBezTo>
                  <a:cubicBezTo>
                    <a:pt x="105442" y="483965"/>
                    <a:pt x="111919" y="457105"/>
                    <a:pt x="111919" y="444913"/>
                  </a:cubicBezTo>
                  <a:cubicBezTo>
                    <a:pt x="114776" y="440245"/>
                    <a:pt x="124016" y="436340"/>
                    <a:pt x="132493" y="436340"/>
                  </a:cubicBezTo>
                  <a:cubicBezTo>
                    <a:pt x="135350" y="436340"/>
                    <a:pt x="142018" y="436912"/>
                    <a:pt x="144113" y="441389"/>
                  </a:cubicBezTo>
                  <a:lnTo>
                    <a:pt x="145637" y="444722"/>
                  </a:lnTo>
                  <a:cubicBezTo>
                    <a:pt x="145447" y="446246"/>
                    <a:pt x="145352" y="447865"/>
                    <a:pt x="145256" y="449485"/>
                  </a:cubicBezTo>
                  <a:close/>
                  <a:moveTo>
                    <a:pt x="148114" y="419576"/>
                  </a:moveTo>
                  <a:cubicBezTo>
                    <a:pt x="147923" y="421481"/>
                    <a:pt x="147542" y="423577"/>
                    <a:pt x="145923" y="424720"/>
                  </a:cubicBezTo>
                  <a:cubicBezTo>
                    <a:pt x="144780" y="425482"/>
                    <a:pt x="143351" y="425577"/>
                    <a:pt x="142018" y="425577"/>
                  </a:cubicBezTo>
                  <a:cubicBezTo>
                    <a:pt x="137351" y="425577"/>
                    <a:pt x="132683" y="425101"/>
                    <a:pt x="128111" y="424339"/>
                  </a:cubicBezTo>
                  <a:cubicBezTo>
                    <a:pt x="121253" y="423196"/>
                    <a:pt x="114491" y="427006"/>
                    <a:pt x="111062" y="419290"/>
                  </a:cubicBezTo>
                  <a:cubicBezTo>
                    <a:pt x="108871" y="414528"/>
                    <a:pt x="112205" y="407194"/>
                    <a:pt x="112205" y="402527"/>
                  </a:cubicBezTo>
                  <a:cubicBezTo>
                    <a:pt x="112205" y="400145"/>
                    <a:pt x="112205" y="397669"/>
                    <a:pt x="113157" y="395478"/>
                  </a:cubicBezTo>
                  <a:cubicBezTo>
                    <a:pt x="114872" y="391478"/>
                    <a:pt x="118967" y="389191"/>
                    <a:pt x="123063" y="388048"/>
                  </a:cubicBezTo>
                  <a:cubicBezTo>
                    <a:pt x="129064" y="386429"/>
                    <a:pt x="135541" y="386620"/>
                    <a:pt x="141351" y="388811"/>
                  </a:cubicBezTo>
                  <a:cubicBezTo>
                    <a:pt x="143256" y="389477"/>
                    <a:pt x="145161" y="390430"/>
                    <a:pt x="146304" y="392049"/>
                  </a:cubicBezTo>
                  <a:cubicBezTo>
                    <a:pt x="147352" y="393573"/>
                    <a:pt x="147638" y="395383"/>
                    <a:pt x="147923" y="397193"/>
                  </a:cubicBezTo>
                  <a:cubicBezTo>
                    <a:pt x="148781" y="404622"/>
                    <a:pt x="148876" y="412147"/>
                    <a:pt x="148114" y="419576"/>
                  </a:cubicBezTo>
                  <a:close/>
                  <a:moveTo>
                    <a:pt x="148781" y="371380"/>
                  </a:moveTo>
                  <a:cubicBezTo>
                    <a:pt x="148209" y="373190"/>
                    <a:pt x="147542" y="375094"/>
                    <a:pt x="146018" y="376142"/>
                  </a:cubicBezTo>
                  <a:cubicBezTo>
                    <a:pt x="144685" y="377095"/>
                    <a:pt x="142970" y="377095"/>
                    <a:pt x="141351" y="377095"/>
                  </a:cubicBezTo>
                  <a:cubicBezTo>
                    <a:pt x="134112" y="376714"/>
                    <a:pt x="126778" y="373761"/>
                    <a:pt x="119729" y="375571"/>
                  </a:cubicBezTo>
                  <a:cubicBezTo>
                    <a:pt x="117634" y="376047"/>
                    <a:pt x="115348" y="376904"/>
                    <a:pt x="113633" y="375666"/>
                  </a:cubicBezTo>
                  <a:cubicBezTo>
                    <a:pt x="112681" y="374999"/>
                    <a:pt x="112300" y="373856"/>
                    <a:pt x="111919" y="372713"/>
                  </a:cubicBezTo>
                  <a:cubicBezTo>
                    <a:pt x="110776" y="369284"/>
                    <a:pt x="109061" y="363665"/>
                    <a:pt x="107918" y="357854"/>
                  </a:cubicBezTo>
                  <a:cubicBezTo>
                    <a:pt x="106204" y="348901"/>
                    <a:pt x="106109" y="339185"/>
                    <a:pt x="112014" y="335090"/>
                  </a:cubicBezTo>
                  <a:cubicBezTo>
                    <a:pt x="114872" y="333089"/>
                    <a:pt x="118491" y="332518"/>
                    <a:pt x="122015" y="332137"/>
                  </a:cubicBezTo>
                  <a:cubicBezTo>
                    <a:pt x="126968" y="331565"/>
                    <a:pt x="132017" y="331470"/>
                    <a:pt x="137065" y="331661"/>
                  </a:cubicBezTo>
                  <a:cubicBezTo>
                    <a:pt x="140018" y="331756"/>
                    <a:pt x="143161" y="332137"/>
                    <a:pt x="145733" y="333661"/>
                  </a:cubicBezTo>
                  <a:cubicBezTo>
                    <a:pt x="150590" y="336709"/>
                    <a:pt x="151829" y="343090"/>
                    <a:pt x="151924" y="348710"/>
                  </a:cubicBezTo>
                  <a:cubicBezTo>
                    <a:pt x="151924" y="356426"/>
                    <a:pt x="150971" y="364045"/>
                    <a:pt x="148781" y="371380"/>
                  </a:cubicBezTo>
                  <a:close/>
                  <a:moveTo>
                    <a:pt x="180308" y="476345"/>
                  </a:moveTo>
                  <a:cubicBezTo>
                    <a:pt x="168974" y="494728"/>
                    <a:pt x="151448" y="482156"/>
                    <a:pt x="154972" y="463868"/>
                  </a:cubicBezTo>
                  <a:cubicBezTo>
                    <a:pt x="156020" y="458629"/>
                    <a:pt x="157448" y="453485"/>
                    <a:pt x="159353" y="448437"/>
                  </a:cubicBezTo>
                  <a:cubicBezTo>
                    <a:pt x="160496" y="445389"/>
                    <a:pt x="161925" y="442246"/>
                    <a:pt x="164687" y="440531"/>
                  </a:cubicBezTo>
                  <a:cubicBezTo>
                    <a:pt x="168593" y="438150"/>
                    <a:pt x="173641" y="439483"/>
                    <a:pt x="178022" y="440912"/>
                  </a:cubicBezTo>
                  <a:cubicBezTo>
                    <a:pt x="180023" y="441579"/>
                    <a:pt x="182023" y="442246"/>
                    <a:pt x="183452" y="443770"/>
                  </a:cubicBezTo>
                  <a:cubicBezTo>
                    <a:pt x="184785" y="445294"/>
                    <a:pt x="185261" y="447294"/>
                    <a:pt x="185357" y="449294"/>
                  </a:cubicBezTo>
                  <a:cubicBezTo>
                    <a:pt x="185452" y="450247"/>
                    <a:pt x="185357" y="451294"/>
                    <a:pt x="185357" y="452247"/>
                  </a:cubicBezTo>
                  <a:cubicBezTo>
                    <a:pt x="185071" y="460629"/>
                    <a:pt x="184690" y="469297"/>
                    <a:pt x="180308" y="476345"/>
                  </a:cubicBezTo>
                  <a:close/>
                  <a:moveTo>
                    <a:pt x="198596" y="395669"/>
                  </a:moveTo>
                  <a:cubicBezTo>
                    <a:pt x="197834" y="405098"/>
                    <a:pt x="196025" y="414528"/>
                    <a:pt x="193358" y="423672"/>
                  </a:cubicBezTo>
                  <a:cubicBezTo>
                    <a:pt x="192977" y="425006"/>
                    <a:pt x="192405" y="426530"/>
                    <a:pt x="191262" y="427387"/>
                  </a:cubicBezTo>
                  <a:cubicBezTo>
                    <a:pt x="190214" y="428149"/>
                    <a:pt x="188881" y="428149"/>
                    <a:pt x="187643" y="428244"/>
                  </a:cubicBezTo>
                  <a:cubicBezTo>
                    <a:pt x="181261" y="428435"/>
                    <a:pt x="174784" y="428244"/>
                    <a:pt x="168402" y="427673"/>
                  </a:cubicBezTo>
                  <a:cubicBezTo>
                    <a:pt x="166592" y="427482"/>
                    <a:pt x="164592" y="427291"/>
                    <a:pt x="163163" y="426053"/>
                  </a:cubicBezTo>
                  <a:cubicBezTo>
                    <a:pt x="161830" y="424910"/>
                    <a:pt x="161258" y="423196"/>
                    <a:pt x="160877" y="421577"/>
                  </a:cubicBezTo>
                  <a:cubicBezTo>
                    <a:pt x="159163" y="413766"/>
                    <a:pt x="159258" y="403384"/>
                    <a:pt x="163259" y="395764"/>
                  </a:cubicBezTo>
                  <a:cubicBezTo>
                    <a:pt x="164783" y="392811"/>
                    <a:pt x="166973" y="390239"/>
                    <a:pt x="169926" y="388334"/>
                  </a:cubicBezTo>
                  <a:cubicBezTo>
                    <a:pt x="175546" y="384810"/>
                    <a:pt x="182499" y="383953"/>
                    <a:pt x="188976" y="384905"/>
                  </a:cubicBezTo>
                  <a:cubicBezTo>
                    <a:pt x="192596" y="385382"/>
                    <a:pt x="196596" y="386810"/>
                    <a:pt x="198120" y="390144"/>
                  </a:cubicBezTo>
                  <a:cubicBezTo>
                    <a:pt x="198787" y="391763"/>
                    <a:pt x="198692" y="393764"/>
                    <a:pt x="198596" y="395669"/>
                  </a:cubicBezTo>
                  <a:close/>
                  <a:moveTo>
                    <a:pt x="169355" y="373761"/>
                  </a:moveTo>
                  <a:cubicBezTo>
                    <a:pt x="167926" y="373761"/>
                    <a:pt x="166402" y="373761"/>
                    <a:pt x="165163" y="372999"/>
                  </a:cubicBezTo>
                  <a:cubicBezTo>
                    <a:pt x="163640" y="371951"/>
                    <a:pt x="163163" y="369856"/>
                    <a:pt x="162878" y="368046"/>
                  </a:cubicBezTo>
                  <a:cubicBezTo>
                    <a:pt x="162497" y="365760"/>
                    <a:pt x="162116" y="362903"/>
                    <a:pt x="161925" y="359664"/>
                  </a:cubicBezTo>
                  <a:cubicBezTo>
                    <a:pt x="161258" y="350901"/>
                    <a:pt x="161639" y="340233"/>
                    <a:pt x="167545" y="335756"/>
                  </a:cubicBezTo>
                  <a:cubicBezTo>
                    <a:pt x="170974" y="333185"/>
                    <a:pt x="175641" y="333185"/>
                    <a:pt x="179927" y="333375"/>
                  </a:cubicBezTo>
                  <a:cubicBezTo>
                    <a:pt x="189452" y="333756"/>
                    <a:pt x="198882" y="334137"/>
                    <a:pt x="208407" y="334518"/>
                  </a:cubicBezTo>
                  <a:cubicBezTo>
                    <a:pt x="209455" y="334518"/>
                    <a:pt x="210503" y="334613"/>
                    <a:pt x="211360" y="335280"/>
                  </a:cubicBezTo>
                  <a:cubicBezTo>
                    <a:pt x="212693" y="336232"/>
                    <a:pt x="212788" y="338233"/>
                    <a:pt x="212693" y="339852"/>
                  </a:cubicBezTo>
                  <a:cubicBezTo>
                    <a:pt x="212122" y="348996"/>
                    <a:pt x="210407" y="358045"/>
                    <a:pt x="207455" y="366712"/>
                  </a:cubicBezTo>
                  <a:cubicBezTo>
                    <a:pt x="206693" y="369094"/>
                    <a:pt x="205550" y="371665"/>
                    <a:pt x="203263" y="372713"/>
                  </a:cubicBezTo>
                  <a:cubicBezTo>
                    <a:pt x="202121" y="373285"/>
                    <a:pt x="200787" y="373285"/>
                    <a:pt x="199454" y="373285"/>
                  </a:cubicBezTo>
                  <a:cubicBezTo>
                    <a:pt x="189357" y="373285"/>
                    <a:pt x="179356" y="373475"/>
                    <a:pt x="169355" y="373761"/>
                  </a:cubicBezTo>
                  <a:close/>
                  <a:moveTo>
                    <a:pt x="265176" y="462820"/>
                  </a:moveTo>
                  <a:cubicBezTo>
                    <a:pt x="264414" y="463010"/>
                    <a:pt x="263747" y="462629"/>
                    <a:pt x="262985" y="462248"/>
                  </a:cubicBezTo>
                  <a:cubicBezTo>
                    <a:pt x="253937" y="457390"/>
                    <a:pt x="245174" y="451104"/>
                    <a:pt x="234982" y="449961"/>
                  </a:cubicBezTo>
                  <a:cubicBezTo>
                    <a:pt x="222980" y="448628"/>
                    <a:pt x="215360" y="458153"/>
                    <a:pt x="204883" y="458724"/>
                  </a:cubicBezTo>
                  <a:cubicBezTo>
                    <a:pt x="198787" y="459105"/>
                    <a:pt x="198596" y="456628"/>
                    <a:pt x="200787" y="453390"/>
                  </a:cubicBezTo>
                  <a:cubicBezTo>
                    <a:pt x="204216" y="448628"/>
                    <a:pt x="213170" y="442151"/>
                    <a:pt x="215932" y="441198"/>
                  </a:cubicBezTo>
                  <a:cubicBezTo>
                    <a:pt x="225743" y="437864"/>
                    <a:pt x="236315" y="435769"/>
                    <a:pt x="246412" y="438150"/>
                  </a:cubicBezTo>
                  <a:cubicBezTo>
                    <a:pt x="256413" y="440627"/>
                    <a:pt x="265652" y="448723"/>
                    <a:pt x="266795" y="459010"/>
                  </a:cubicBezTo>
                  <a:cubicBezTo>
                    <a:pt x="266986" y="460629"/>
                    <a:pt x="266605" y="462534"/>
                    <a:pt x="265176" y="462820"/>
                  </a:cubicBezTo>
                  <a:close/>
                  <a:moveTo>
                    <a:pt x="267748" y="352330"/>
                  </a:moveTo>
                  <a:cubicBezTo>
                    <a:pt x="267176" y="346424"/>
                    <a:pt x="268700" y="339947"/>
                    <a:pt x="272987" y="335852"/>
                  </a:cubicBezTo>
                  <a:cubicBezTo>
                    <a:pt x="277082" y="331946"/>
                    <a:pt x="282893" y="330708"/>
                    <a:pt x="288512" y="330136"/>
                  </a:cubicBezTo>
                  <a:cubicBezTo>
                    <a:pt x="293751" y="329660"/>
                    <a:pt x="298990" y="329660"/>
                    <a:pt x="304133" y="330136"/>
                  </a:cubicBezTo>
                  <a:cubicBezTo>
                    <a:pt x="319373" y="331661"/>
                    <a:pt x="317373" y="353092"/>
                    <a:pt x="317564" y="363950"/>
                  </a:cubicBezTo>
                  <a:cubicBezTo>
                    <a:pt x="317564" y="365093"/>
                    <a:pt x="317564" y="366332"/>
                    <a:pt x="316992" y="367284"/>
                  </a:cubicBezTo>
                  <a:cubicBezTo>
                    <a:pt x="315563" y="369856"/>
                    <a:pt x="311849" y="369475"/>
                    <a:pt x="308991" y="369094"/>
                  </a:cubicBezTo>
                  <a:cubicBezTo>
                    <a:pt x="301371" y="368141"/>
                    <a:pt x="293370" y="369475"/>
                    <a:pt x="286512" y="372999"/>
                  </a:cubicBezTo>
                  <a:cubicBezTo>
                    <a:pt x="283559" y="374523"/>
                    <a:pt x="280226" y="376428"/>
                    <a:pt x="277273" y="375094"/>
                  </a:cubicBezTo>
                  <a:cubicBezTo>
                    <a:pt x="276511" y="374809"/>
                    <a:pt x="275939" y="374332"/>
                    <a:pt x="275368" y="373761"/>
                  </a:cubicBezTo>
                  <a:cubicBezTo>
                    <a:pt x="274225" y="372523"/>
                    <a:pt x="273463" y="370808"/>
                    <a:pt x="272796" y="369284"/>
                  </a:cubicBezTo>
                  <a:cubicBezTo>
                    <a:pt x="270510" y="363950"/>
                    <a:pt x="268224" y="358331"/>
                    <a:pt x="267748" y="352330"/>
                  </a:cubicBezTo>
                  <a:close/>
                  <a:moveTo>
                    <a:pt x="278225" y="397669"/>
                  </a:moveTo>
                  <a:cubicBezTo>
                    <a:pt x="279464" y="394144"/>
                    <a:pt x="281750" y="391001"/>
                    <a:pt x="285655" y="388525"/>
                  </a:cubicBezTo>
                  <a:cubicBezTo>
                    <a:pt x="295466" y="382333"/>
                    <a:pt x="308420" y="380810"/>
                    <a:pt x="319183" y="385191"/>
                  </a:cubicBezTo>
                  <a:cubicBezTo>
                    <a:pt x="320421" y="385667"/>
                    <a:pt x="321659" y="386334"/>
                    <a:pt x="322517" y="387286"/>
                  </a:cubicBezTo>
                  <a:cubicBezTo>
                    <a:pt x="329565" y="395573"/>
                    <a:pt x="338423" y="413576"/>
                    <a:pt x="333280" y="424244"/>
                  </a:cubicBezTo>
                  <a:cubicBezTo>
                    <a:pt x="329184" y="432721"/>
                    <a:pt x="303848" y="423958"/>
                    <a:pt x="295561" y="425101"/>
                  </a:cubicBezTo>
                  <a:cubicBezTo>
                    <a:pt x="289655" y="425958"/>
                    <a:pt x="282988" y="427863"/>
                    <a:pt x="278130" y="423196"/>
                  </a:cubicBezTo>
                  <a:cubicBezTo>
                    <a:pt x="272510" y="417957"/>
                    <a:pt x="276035" y="403955"/>
                    <a:pt x="278225" y="397669"/>
                  </a:cubicBezTo>
                  <a:close/>
                  <a:moveTo>
                    <a:pt x="343948" y="479965"/>
                  </a:moveTo>
                  <a:cubicBezTo>
                    <a:pt x="342233" y="483013"/>
                    <a:pt x="338519" y="484156"/>
                    <a:pt x="335185" y="484918"/>
                  </a:cubicBezTo>
                  <a:cubicBezTo>
                    <a:pt x="320612" y="487966"/>
                    <a:pt x="305467" y="486156"/>
                    <a:pt x="290703" y="484346"/>
                  </a:cubicBezTo>
                  <a:cubicBezTo>
                    <a:pt x="287941" y="484061"/>
                    <a:pt x="284988" y="483584"/>
                    <a:pt x="283178" y="481489"/>
                  </a:cubicBezTo>
                  <a:cubicBezTo>
                    <a:pt x="281940" y="480060"/>
                    <a:pt x="281464" y="478060"/>
                    <a:pt x="281178" y="476155"/>
                  </a:cubicBezTo>
                  <a:cubicBezTo>
                    <a:pt x="280130" y="469964"/>
                    <a:pt x="279654" y="463582"/>
                    <a:pt x="279749" y="457295"/>
                  </a:cubicBezTo>
                  <a:cubicBezTo>
                    <a:pt x="279845" y="451199"/>
                    <a:pt x="280797" y="444436"/>
                    <a:pt x="285464" y="440341"/>
                  </a:cubicBezTo>
                  <a:cubicBezTo>
                    <a:pt x="288608" y="437578"/>
                    <a:pt x="292989" y="436626"/>
                    <a:pt x="297275" y="436245"/>
                  </a:cubicBezTo>
                  <a:cubicBezTo>
                    <a:pt x="314135" y="434721"/>
                    <a:pt x="328136" y="439007"/>
                    <a:pt x="336518" y="449294"/>
                  </a:cubicBezTo>
                  <a:cubicBezTo>
                    <a:pt x="341376" y="455295"/>
                    <a:pt x="344424" y="463296"/>
                    <a:pt x="344995" y="473488"/>
                  </a:cubicBezTo>
                  <a:cubicBezTo>
                    <a:pt x="345091" y="475678"/>
                    <a:pt x="344995" y="477965"/>
                    <a:pt x="343948" y="479965"/>
                  </a:cubicBezTo>
                  <a:close/>
                  <a:moveTo>
                    <a:pt x="379381" y="451485"/>
                  </a:moveTo>
                  <a:cubicBezTo>
                    <a:pt x="377476" y="452914"/>
                    <a:pt x="375380" y="453295"/>
                    <a:pt x="373380" y="453199"/>
                  </a:cubicBezTo>
                  <a:cubicBezTo>
                    <a:pt x="354520" y="452533"/>
                    <a:pt x="359855" y="433864"/>
                    <a:pt x="376714" y="435388"/>
                  </a:cubicBezTo>
                  <a:cubicBezTo>
                    <a:pt x="377666" y="435483"/>
                    <a:pt x="378619" y="435673"/>
                    <a:pt x="379381" y="436150"/>
                  </a:cubicBezTo>
                  <a:cubicBezTo>
                    <a:pt x="380714" y="437102"/>
                    <a:pt x="381095" y="438912"/>
                    <a:pt x="381286" y="440531"/>
                  </a:cubicBezTo>
                  <a:cubicBezTo>
                    <a:pt x="381953" y="444341"/>
                    <a:pt x="382238" y="448913"/>
                    <a:pt x="379381" y="451485"/>
                  </a:cubicBezTo>
                  <a:close/>
                  <a:moveTo>
                    <a:pt x="381857" y="413957"/>
                  </a:moveTo>
                  <a:cubicBezTo>
                    <a:pt x="381476" y="415766"/>
                    <a:pt x="381095" y="417671"/>
                    <a:pt x="379762" y="419100"/>
                  </a:cubicBezTo>
                  <a:cubicBezTo>
                    <a:pt x="378619" y="420338"/>
                    <a:pt x="376904" y="421005"/>
                    <a:pt x="375380" y="421577"/>
                  </a:cubicBezTo>
                  <a:cubicBezTo>
                    <a:pt x="369189" y="423767"/>
                    <a:pt x="363093" y="426053"/>
                    <a:pt x="356902" y="428244"/>
                  </a:cubicBezTo>
                  <a:cubicBezTo>
                    <a:pt x="354806" y="429006"/>
                    <a:pt x="352616" y="429768"/>
                    <a:pt x="350425" y="429387"/>
                  </a:cubicBezTo>
                  <a:cubicBezTo>
                    <a:pt x="346424" y="428625"/>
                    <a:pt x="344234" y="424244"/>
                    <a:pt x="342900" y="420338"/>
                  </a:cubicBezTo>
                  <a:cubicBezTo>
                    <a:pt x="340043" y="411575"/>
                    <a:pt x="336614" y="397764"/>
                    <a:pt x="339947" y="387953"/>
                  </a:cubicBezTo>
                  <a:cubicBezTo>
                    <a:pt x="341567" y="383191"/>
                    <a:pt x="344805" y="379381"/>
                    <a:pt x="350520" y="377571"/>
                  </a:cubicBezTo>
                  <a:cubicBezTo>
                    <a:pt x="356521" y="375666"/>
                    <a:pt x="362998" y="376428"/>
                    <a:pt x="369189" y="377476"/>
                  </a:cubicBezTo>
                  <a:cubicBezTo>
                    <a:pt x="387572" y="380524"/>
                    <a:pt x="384619" y="399383"/>
                    <a:pt x="381857" y="413957"/>
                  </a:cubicBezTo>
                  <a:close/>
                  <a:moveTo>
                    <a:pt x="386620" y="358331"/>
                  </a:moveTo>
                  <a:cubicBezTo>
                    <a:pt x="386144" y="360236"/>
                    <a:pt x="385477" y="362140"/>
                    <a:pt x="384239" y="363569"/>
                  </a:cubicBezTo>
                  <a:cubicBezTo>
                    <a:pt x="380524" y="367570"/>
                    <a:pt x="374047" y="365569"/>
                    <a:pt x="368713" y="364331"/>
                  </a:cubicBezTo>
                  <a:cubicBezTo>
                    <a:pt x="360521" y="362522"/>
                    <a:pt x="351663" y="363474"/>
                    <a:pt x="344043" y="367094"/>
                  </a:cubicBezTo>
                  <a:cubicBezTo>
                    <a:pt x="341281" y="368427"/>
                    <a:pt x="338042" y="370046"/>
                    <a:pt x="335280" y="368998"/>
                  </a:cubicBezTo>
                  <a:cubicBezTo>
                    <a:pt x="334899" y="368903"/>
                    <a:pt x="334613" y="368713"/>
                    <a:pt x="334328" y="368522"/>
                  </a:cubicBezTo>
                  <a:cubicBezTo>
                    <a:pt x="333280" y="367760"/>
                    <a:pt x="332518" y="366522"/>
                    <a:pt x="331946" y="365379"/>
                  </a:cubicBezTo>
                  <a:cubicBezTo>
                    <a:pt x="329184" y="360045"/>
                    <a:pt x="327374" y="354235"/>
                    <a:pt x="326612" y="348329"/>
                  </a:cubicBezTo>
                  <a:cubicBezTo>
                    <a:pt x="326041" y="344519"/>
                    <a:pt x="326136" y="340233"/>
                    <a:pt x="328708" y="337376"/>
                  </a:cubicBezTo>
                  <a:cubicBezTo>
                    <a:pt x="331375" y="334423"/>
                    <a:pt x="335852" y="334137"/>
                    <a:pt x="339852" y="334042"/>
                  </a:cubicBezTo>
                  <a:cubicBezTo>
                    <a:pt x="351187" y="333756"/>
                    <a:pt x="362522" y="331661"/>
                    <a:pt x="373856" y="332708"/>
                  </a:cubicBezTo>
                  <a:cubicBezTo>
                    <a:pt x="389763" y="334042"/>
                    <a:pt x="390430" y="343662"/>
                    <a:pt x="386620" y="358331"/>
                  </a:cubicBezTo>
                  <a:close/>
                  <a:moveTo>
                    <a:pt x="428816" y="468440"/>
                  </a:moveTo>
                  <a:cubicBezTo>
                    <a:pt x="428435" y="470916"/>
                    <a:pt x="427768" y="473678"/>
                    <a:pt x="425577" y="474821"/>
                  </a:cubicBezTo>
                  <a:cubicBezTo>
                    <a:pt x="423577" y="475869"/>
                    <a:pt x="421291" y="475107"/>
                    <a:pt x="419195" y="474345"/>
                  </a:cubicBezTo>
                  <a:cubicBezTo>
                    <a:pt x="412718" y="471869"/>
                    <a:pt x="406241" y="469011"/>
                    <a:pt x="401098" y="464248"/>
                  </a:cubicBezTo>
                  <a:cubicBezTo>
                    <a:pt x="393573" y="457200"/>
                    <a:pt x="390716" y="444913"/>
                    <a:pt x="396812" y="437769"/>
                  </a:cubicBezTo>
                  <a:cubicBezTo>
                    <a:pt x="398717" y="435578"/>
                    <a:pt x="401479" y="433864"/>
                    <a:pt x="405098" y="432911"/>
                  </a:cubicBezTo>
                  <a:cubicBezTo>
                    <a:pt x="411099" y="431387"/>
                    <a:pt x="417576" y="432816"/>
                    <a:pt x="423291" y="435197"/>
                  </a:cubicBezTo>
                  <a:cubicBezTo>
                    <a:pt x="435102" y="440055"/>
                    <a:pt x="430340" y="458629"/>
                    <a:pt x="428816" y="468440"/>
                  </a:cubicBezTo>
                  <a:close/>
                  <a:moveTo>
                    <a:pt x="431673" y="417576"/>
                  </a:moveTo>
                  <a:cubicBezTo>
                    <a:pt x="429482" y="419481"/>
                    <a:pt x="426625" y="420243"/>
                    <a:pt x="423767" y="420719"/>
                  </a:cubicBezTo>
                  <a:cubicBezTo>
                    <a:pt x="404336" y="424148"/>
                    <a:pt x="391287" y="419957"/>
                    <a:pt x="395478" y="397955"/>
                  </a:cubicBezTo>
                  <a:cubicBezTo>
                    <a:pt x="396431" y="392906"/>
                    <a:pt x="397764" y="387382"/>
                    <a:pt x="400431" y="383191"/>
                  </a:cubicBezTo>
                  <a:cubicBezTo>
                    <a:pt x="402145" y="380428"/>
                    <a:pt x="404336" y="378238"/>
                    <a:pt x="407384" y="376999"/>
                  </a:cubicBezTo>
                  <a:cubicBezTo>
                    <a:pt x="415385" y="373666"/>
                    <a:pt x="424529" y="379286"/>
                    <a:pt x="429387" y="386429"/>
                  </a:cubicBezTo>
                  <a:cubicBezTo>
                    <a:pt x="433102" y="391858"/>
                    <a:pt x="435293" y="398240"/>
                    <a:pt x="435769" y="404717"/>
                  </a:cubicBezTo>
                  <a:cubicBezTo>
                    <a:pt x="436055" y="409289"/>
                    <a:pt x="435197" y="414528"/>
                    <a:pt x="431673" y="417576"/>
                  </a:cubicBezTo>
                  <a:close/>
                  <a:moveTo>
                    <a:pt x="496634" y="475583"/>
                  </a:moveTo>
                  <a:cubicBezTo>
                    <a:pt x="496348" y="477965"/>
                    <a:pt x="495967" y="480441"/>
                    <a:pt x="494252" y="482060"/>
                  </a:cubicBezTo>
                  <a:cubicBezTo>
                    <a:pt x="492824" y="483394"/>
                    <a:pt x="490823" y="483965"/>
                    <a:pt x="488918" y="484346"/>
                  </a:cubicBezTo>
                  <a:cubicBezTo>
                    <a:pt x="478727" y="486442"/>
                    <a:pt x="468249" y="487299"/>
                    <a:pt x="457867" y="486632"/>
                  </a:cubicBezTo>
                  <a:cubicBezTo>
                    <a:pt x="451866" y="486251"/>
                    <a:pt x="445199" y="485108"/>
                    <a:pt x="441579" y="480346"/>
                  </a:cubicBezTo>
                  <a:cubicBezTo>
                    <a:pt x="434150" y="470726"/>
                    <a:pt x="439198" y="446246"/>
                    <a:pt x="447675" y="438531"/>
                  </a:cubicBezTo>
                  <a:cubicBezTo>
                    <a:pt x="452057" y="434531"/>
                    <a:pt x="458153" y="432816"/>
                    <a:pt x="464153" y="432721"/>
                  </a:cubicBezTo>
                  <a:cubicBezTo>
                    <a:pt x="470059" y="432626"/>
                    <a:pt x="475964" y="434054"/>
                    <a:pt x="481679" y="435673"/>
                  </a:cubicBezTo>
                  <a:cubicBezTo>
                    <a:pt x="485204" y="436626"/>
                    <a:pt x="488823" y="437674"/>
                    <a:pt x="491395" y="440341"/>
                  </a:cubicBezTo>
                  <a:cubicBezTo>
                    <a:pt x="493776" y="442817"/>
                    <a:pt x="494729" y="446246"/>
                    <a:pt x="495395" y="449580"/>
                  </a:cubicBezTo>
                  <a:cubicBezTo>
                    <a:pt x="496062" y="452628"/>
                    <a:pt x="496538" y="455771"/>
                    <a:pt x="496824" y="458915"/>
                  </a:cubicBezTo>
                  <a:cubicBezTo>
                    <a:pt x="497205" y="464534"/>
                    <a:pt x="497205" y="470154"/>
                    <a:pt x="496634" y="475583"/>
                  </a:cubicBezTo>
                  <a:close/>
                  <a:moveTo>
                    <a:pt x="498919" y="415195"/>
                  </a:moveTo>
                  <a:cubicBezTo>
                    <a:pt x="498634" y="417005"/>
                    <a:pt x="498253" y="418910"/>
                    <a:pt x="497205" y="420433"/>
                  </a:cubicBezTo>
                  <a:cubicBezTo>
                    <a:pt x="494062" y="425196"/>
                    <a:pt x="487109" y="424529"/>
                    <a:pt x="481489" y="423767"/>
                  </a:cubicBezTo>
                  <a:cubicBezTo>
                    <a:pt x="474917" y="422815"/>
                    <a:pt x="468344" y="422339"/>
                    <a:pt x="461677" y="422339"/>
                  </a:cubicBezTo>
                  <a:cubicBezTo>
                    <a:pt x="457486" y="422339"/>
                    <a:pt x="453009" y="422434"/>
                    <a:pt x="449199" y="420719"/>
                  </a:cubicBezTo>
                  <a:cubicBezTo>
                    <a:pt x="438055" y="415671"/>
                    <a:pt x="444341" y="401383"/>
                    <a:pt x="451104" y="392811"/>
                  </a:cubicBezTo>
                  <a:cubicBezTo>
                    <a:pt x="452819" y="390715"/>
                    <a:pt x="454533" y="388906"/>
                    <a:pt x="456057" y="387668"/>
                  </a:cubicBezTo>
                  <a:cubicBezTo>
                    <a:pt x="463010" y="382143"/>
                    <a:pt x="472250" y="379571"/>
                    <a:pt x="481108" y="380714"/>
                  </a:cubicBezTo>
                  <a:cubicBezTo>
                    <a:pt x="486918" y="381476"/>
                    <a:pt x="492824" y="384048"/>
                    <a:pt x="495967" y="389001"/>
                  </a:cubicBezTo>
                  <a:cubicBezTo>
                    <a:pt x="497681" y="391763"/>
                    <a:pt x="498443" y="395002"/>
                    <a:pt x="498919" y="398145"/>
                  </a:cubicBezTo>
                  <a:cubicBezTo>
                    <a:pt x="499777" y="403860"/>
                    <a:pt x="499777" y="409575"/>
                    <a:pt x="498919" y="415195"/>
                  </a:cubicBezTo>
                  <a:close/>
                  <a:moveTo>
                    <a:pt x="498348" y="363188"/>
                  </a:moveTo>
                  <a:cubicBezTo>
                    <a:pt x="497872" y="364617"/>
                    <a:pt x="497300" y="366141"/>
                    <a:pt x="496062" y="367094"/>
                  </a:cubicBezTo>
                  <a:cubicBezTo>
                    <a:pt x="494824" y="368046"/>
                    <a:pt x="493205" y="368332"/>
                    <a:pt x="491585" y="368427"/>
                  </a:cubicBezTo>
                  <a:cubicBezTo>
                    <a:pt x="486442" y="368998"/>
                    <a:pt x="481203" y="369665"/>
                    <a:pt x="476060" y="370237"/>
                  </a:cubicBezTo>
                  <a:cubicBezTo>
                    <a:pt x="470154" y="370903"/>
                    <a:pt x="463868" y="371570"/>
                    <a:pt x="458343" y="369189"/>
                  </a:cubicBezTo>
                  <a:cubicBezTo>
                    <a:pt x="457295" y="368713"/>
                    <a:pt x="456343" y="368141"/>
                    <a:pt x="455486" y="367379"/>
                  </a:cubicBezTo>
                  <a:cubicBezTo>
                    <a:pt x="447294" y="360521"/>
                    <a:pt x="449675" y="343567"/>
                    <a:pt x="457200" y="336994"/>
                  </a:cubicBezTo>
                  <a:cubicBezTo>
                    <a:pt x="460915" y="333851"/>
                    <a:pt x="465963" y="332994"/>
                    <a:pt x="470821" y="332613"/>
                  </a:cubicBezTo>
                  <a:cubicBezTo>
                    <a:pt x="476441" y="332137"/>
                    <a:pt x="482060" y="331946"/>
                    <a:pt x="487585" y="332137"/>
                  </a:cubicBezTo>
                  <a:cubicBezTo>
                    <a:pt x="491776" y="332232"/>
                    <a:pt x="496443" y="332803"/>
                    <a:pt x="498919" y="336137"/>
                  </a:cubicBezTo>
                  <a:cubicBezTo>
                    <a:pt x="500444" y="338233"/>
                    <a:pt x="500825" y="340900"/>
                    <a:pt x="500920" y="343567"/>
                  </a:cubicBezTo>
                  <a:cubicBezTo>
                    <a:pt x="501301" y="350234"/>
                    <a:pt x="500444" y="356902"/>
                    <a:pt x="498348" y="363188"/>
                  </a:cubicBezTo>
                  <a:close/>
                  <a:moveTo>
                    <a:pt x="459677" y="215170"/>
                  </a:moveTo>
                  <a:cubicBezTo>
                    <a:pt x="459677" y="215170"/>
                    <a:pt x="545116" y="248126"/>
                    <a:pt x="552545" y="295751"/>
                  </a:cubicBezTo>
                  <a:cubicBezTo>
                    <a:pt x="504539" y="295085"/>
                    <a:pt x="459677" y="215170"/>
                    <a:pt x="459677" y="215170"/>
                  </a:cubicBezTo>
                  <a:close/>
                  <a:moveTo>
                    <a:pt x="573596" y="453581"/>
                  </a:moveTo>
                  <a:cubicBezTo>
                    <a:pt x="566357" y="452152"/>
                    <a:pt x="559403" y="449199"/>
                    <a:pt x="552069" y="448151"/>
                  </a:cubicBezTo>
                  <a:cubicBezTo>
                    <a:pt x="539782" y="446341"/>
                    <a:pt x="526828" y="449866"/>
                    <a:pt x="517208" y="457581"/>
                  </a:cubicBezTo>
                  <a:cubicBezTo>
                    <a:pt x="515588" y="458819"/>
                    <a:pt x="513969" y="460343"/>
                    <a:pt x="511969" y="460439"/>
                  </a:cubicBezTo>
                  <a:cubicBezTo>
                    <a:pt x="500063" y="461582"/>
                    <a:pt x="522351" y="437769"/>
                    <a:pt x="526733" y="435864"/>
                  </a:cubicBezTo>
                  <a:cubicBezTo>
                    <a:pt x="535591" y="431959"/>
                    <a:pt x="545592" y="431387"/>
                    <a:pt x="555117" y="432721"/>
                  </a:cubicBezTo>
                  <a:cubicBezTo>
                    <a:pt x="560642" y="433483"/>
                    <a:pt x="566261" y="434911"/>
                    <a:pt x="570357" y="438626"/>
                  </a:cubicBezTo>
                  <a:cubicBezTo>
                    <a:pt x="572072" y="440150"/>
                    <a:pt x="573405" y="442151"/>
                    <a:pt x="574167" y="444341"/>
                  </a:cubicBezTo>
                  <a:cubicBezTo>
                    <a:pt x="575310" y="447485"/>
                    <a:pt x="575310" y="450818"/>
                    <a:pt x="573596" y="453581"/>
                  </a:cubicBezTo>
                  <a:close/>
                  <a:moveTo>
                    <a:pt x="597313" y="479107"/>
                  </a:moveTo>
                  <a:cubicBezTo>
                    <a:pt x="593312" y="471869"/>
                    <a:pt x="590836" y="463772"/>
                    <a:pt x="590455" y="455581"/>
                  </a:cubicBezTo>
                  <a:cubicBezTo>
                    <a:pt x="590169" y="448723"/>
                    <a:pt x="591312" y="441484"/>
                    <a:pt x="595694" y="436150"/>
                  </a:cubicBezTo>
                  <a:cubicBezTo>
                    <a:pt x="596075" y="435673"/>
                    <a:pt x="596837" y="435483"/>
                    <a:pt x="597313" y="435007"/>
                  </a:cubicBezTo>
                  <a:cubicBezTo>
                    <a:pt x="597789" y="435483"/>
                    <a:pt x="598456" y="435578"/>
                    <a:pt x="598932" y="436150"/>
                  </a:cubicBezTo>
                  <a:cubicBezTo>
                    <a:pt x="603314" y="441484"/>
                    <a:pt x="604457" y="448723"/>
                    <a:pt x="604171" y="455581"/>
                  </a:cubicBezTo>
                  <a:cubicBezTo>
                    <a:pt x="603790" y="463868"/>
                    <a:pt x="601313" y="471869"/>
                    <a:pt x="597313" y="479107"/>
                  </a:cubicBezTo>
                  <a:close/>
                  <a:moveTo>
                    <a:pt x="611315" y="417290"/>
                  </a:moveTo>
                  <a:cubicBezTo>
                    <a:pt x="610743" y="418433"/>
                    <a:pt x="610172" y="419672"/>
                    <a:pt x="609029" y="420338"/>
                  </a:cubicBezTo>
                  <a:cubicBezTo>
                    <a:pt x="607028" y="421577"/>
                    <a:pt x="604552" y="420433"/>
                    <a:pt x="602361" y="419576"/>
                  </a:cubicBezTo>
                  <a:cubicBezTo>
                    <a:pt x="600742" y="418910"/>
                    <a:pt x="599027" y="418624"/>
                    <a:pt x="597313" y="418148"/>
                  </a:cubicBezTo>
                  <a:cubicBezTo>
                    <a:pt x="595598" y="418624"/>
                    <a:pt x="593884" y="418910"/>
                    <a:pt x="592265" y="419576"/>
                  </a:cubicBezTo>
                  <a:cubicBezTo>
                    <a:pt x="590074" y="420433"/>
                    <a:pt x="587597" y="421481"/>
                    <a:pt x="585597" y="420338"/>
                  </a:cubicBezTo>
                  <a:cubicBezTo>
                    <a:pt x="584454" y="419672"/>
                    <a:pt x="583883" y="418433"/>
                    <a:pt x="583311" y="417290"/>
                  </a:cubicBezTo>
                  <a:cubicBezTo>
                    <a:pt x="579692" y="409670"/>
                    <a:pt x="575405" y="399098"/>
                    <a:pt x="578168" y="391287"/>
                  </a:cubicBezTo>
                  <a:cubicBezTo>
                    <a:pt x="579311" y="387858"/>
                    <a:pt x="581882" y="385001"/>
                    <a:pt x="586264" y="383095"/>
                  </a:cubicBezTo>
                  <a:cubicBezTo>
                    <a:pt x="589788" y="381572"/>
                    <a:pt x="593598" y="381286"/>
                    <a:pt x="597408" y="381476"/>
                  </a:cubicBezTo>
                  <a:cubicBezTo>
                    <a:pt x="601218" y="381381"/>
                    <a:pt x="605028" y="381572"/>
                    <a:pt x="608552" y="383095"/>
                  </a:cubicBezTo>
                  <a:cubicBezTo>
                    <a:pt x="613029" y="385001"/>
                    <a:pt x="615506" y="387953"/>
                    <a:pt x="616649" y="391287"/>
                  </a:cubicBezTo>
                  <a:cubicBezTo>
                    <a:pt x="619220" y="399098"/>
                    <a:pt x="614934" y="409670"/>
                    <a:pt x="611315" y="417290"/>
                  </a:cubicBezTo>
                  <a:close/>
                  <a:moveTo>
                    <a:pt x="603790" y="370141"/>
                  </a:moveTo>
                  <a:cubicBezTo>
                    <a:pt x="601599" y="370237"/>
                    <a:pt x="599504" y="370332"/>
                    <a:pt x="597313" y="370427"/>
                  </a:cubicBezTo>
                  <a:cubicBezTo>
                    <a:pt x="595122" y="370332"/>
                    <a:pt x="593027" y="370237"/>
                    <a:pt x="590836" y="370141"/>
                  </a:cubicBezTo>
                  <a:cubicBezTo>
                    <a:pt x="585978" y="369951"/>
                    <a:pt x="581025" y="369665"/>
                    <a:pt x="576548" y="367856"/>
                  </a:cubicBezTo>
                  <a:cubicBezTo>
                    <a:pt x="567690" y="364141"/>
                    <a:pt x="553307" y="344900"/>
                    <a:pt x="564737" y="336804"/>
                  </a:cubicBezTo>
                  <a:cubicBezTo>
                    <a:pt x="567119" y="335185"/>
                    <a:pt x="569786" y="334423"/>
                    <a:pt x="572453" y="333947"/>
                  </a:cubicBezTo>
                  <a:cubicBezTo>
                    <a:pt x="580644" y="332232"/>
                    <a:pt x="589026" y="331946"/>
                    <a:pt x="597408" y="332708"/>
                  </a:cubicBezTo>
                  <a:cubicBezTo>
                    <a:pt x="605695" y="331946"/>
                    <a:pt x="614172" y="332327"/>
                    <a:pt x="622364" y="333947"/>
                  </a:cubicBezTo>
                  <a:cubicBezTo>
                    <a:pt x="625031" y="334518"/>
                    <a:pt x="627698" y="335185"/>
                    <a:pt x="630079" y="336804"/>
                  </a:cubicBezTo>
                  <a:cubicBezTo>
                    <a:pt x="641414" y="344900"/>
                    <a:pt x="627126" y="364141"/>
                    <a:pt x="618268" y="367856"/>
                  </a:cubicBezTo>
                  <a:cubicBezTo>
                    <a:pt x="613601" y="369665"/>
                    <a:pt x="608648" y="369951"/>
                    <a:pt x="603790" y="370141"/>
                  </a:cubicBezTo>
                  <a:close/>
                  <a:moveTo>
                    <a:pt x="682657" y="460534"/>
                  </a:moveTo>
                  <a:cubicBezTo>
                    <a:pt x="680657" y="460343"/>
                    <a:pt x="678942" y="458915"/>
                    <a:pt x="677418" y="457676"/>
                  </a:cubicBezTo>
                  <a:cubicBezTo>
                    <a:pt x="667703" y="449961"/>
                    <a:pt x="654749" y="446437"/>
                    <a:pt x="642557" y="448247"/>
                  </a:cubicBezTo>
                  <a:cubicBezTo>
                    <a:pt x="635222" y="449294"/>
                    <a:pt x="628269" y="452247"/>
                    <a:pt x="621030" y="453676"/>
                  </a:cubicBezTo>
                  <a:cubicBezTo>
                    <a:pt x="619411" y="450914"/>
                    <a:pt x="619411" y="447485"/>
                    <a:pt x="620459" y="444436"/>
                  </a:cubicBezTo>
                  <a:cubicBezTo>
                    <a:pt x="621221" y="442246"/>
                    <a:pt x="622554" y="440245"/>
                    <a:pt x="624269" y="438722"/>
                  </a:cubicBezTo>
                  <a:cubicBezTo>
                    <a:pt x="628364" y="435007"/>
                    <a:pt x="633984" y="433578"/>
                    <a:pt x="639509" y="432816"/>
                  </a:cubicBezTo>
                  <a:cubicBezTo>
                    <a:pt x="649034" y="431482"/>
                    <a:pt x="659130" y="432054"/>
                    <a:pt x="667893" y="435959"/>
                  </a:cubicBezTo>
                  <a:cubicBezTo>
                    <a:pt x="672275" y="437864"/>
                    <a:pt x="694658" y="461582"/>
                    <a:pt x="682657" y="460534"/>
                  </a:cubicBezTo>
                  <a:close/>
                  <a:moveTo>
                    <a:pt x="642080" y="295656"/>
                  </a:moveTo>
                  <a:cubicBezTo>
                    <a:pt x="649510" y="248126"/>
                    <a:pt x="734949" y="215074"/>
                    <a:pt x="734949" y="215074"/>
                  </a:cubicBezTo>
                  <a:cubicBezTo>
                    <a:pt x="734949" y="215074"/>
                    <a:pt x="690086" y="295085"/>
                    <a:pt x="642080" y="295656"/>
                  </a:cubicBezTo>
                  <a:close/>
                  <a:moveTo>
                    <a:pt x="695516" y="336232"/>
                  </a:moveTo>
                  <a:cubicBezTo>
                    <a:pt x="697992" y="332899"/>
                    <a:pt x="702755" y="332327"/>
                    <a:pt x="706850" y="332232"/>
                  </a:cubicBezTo>
                  <a:cubicBezTo>
                    <a:pt x="712470" y="332041"/>
                    <a:pt x="718090" y="332232"/>
                    <a:pt x="723614" y="332708"/>
                  </a:cubicBezTo>
                  <a:cubicBezTo>
                    <a:pt x="728472" y="333185"/>
                    <a:pt x="733520" y="333947"/>
                    <a:pt x="737235" y="337090"/>
                  </a:cubicBezTo>
                  <a:cubicBezTo>
                    <a:pt x="744855" y="343567"/>
                    <a:pt x="747236" y="360616"/>
                    <a:pt x="738950" y="367474"/>
                  </a:cubicBezTo>
                  <a:cubicBezTo>
                    <a:pt x="738092" y="368141"/>
                    <a:pt x="737140" y="368808"/>
                    <a:pt x="736092" y="369284"/>
                  </a:cubicBezTo>
                  <a:cubicBezTo>
                    <a:pt x="730568" y="371665"/>
                    <a:pt x="724376" y="370999"/>
                    <a:pt x="718376" y="370332"/>
                  </a:cubicBezTo>
                  <a:cubicBezTo>
                    <a:pt x="713232" y="369761"/>
                    <a:pt x="707993" y="369094"/>
                    <a:pt x="702850" y="368522"/>
                  </a:cubicBezTo>
                  <a:cubicBezTo>
                    <a:pt x="701326" y="368332"/>
                    <a:pt x="699611" y="368141"/>
                    <a:pt x="698373" y="367189"/>
                  </a:cubicBezTo>
                  <a:cubicBezTo>
                    <a:pt x="697135" y="366236"/>
                    <a:pt x="696563" y="364712"/>
                    <a:pt x="696087" y="363283"/>
                  </a:cubicBezTo>
                  <a:cubicBezTo>
                    <a:pt x="694087" y="356997"/>
                    <a:pt x="693134" y="350330"/>
                    <a:pt x="693420" y="343757"/>
                  </a:cubicBezTo>
                  <a:cubicBezTo>
                    <a:pt x="693611" y="340995"/>
                    <a:pt x="693992" y="338328"/>
                    <a:pt x="695516" y="336232"/>
                  </a:cubicBezTo>
                  <a:close/>
                  <a:moveTo>
                    <a:pt x="695706" y="415195"/>
                  </a:moveTo>
                  <a:cubicBezTo>
                    <a:pt x="694849" y="409575"/>
                    <a:pt x="694849" y="403765"/>
                    <a:pt x="695706" y="398145"/>
                  </a:cubicBezTo>
                  <a:cubicBezTo>
                    <a:pt x="696182" y="394907"/>
                    <a:pt x="696944" y="391763"/>
                    <a:pt x="698659" y="389001"/>
                  </a:cubicBezTo>
                  <a:cubicBezTo>
                    <a:pt x="701802" y="384048"/>
                    <a:pt x="707707" y="381476"/>
                    <a:pt x="713518" y="380714"/>
                  </a:cubicBezTo>
                  <a:cubicBezTo>
                    <a:pt x="722281" y="379571"/>
                    <a:pt x="731520" y="382143"/>
                    <a:pt x="738569" y="387668"/>
                  </a:cubicBezTo>
                  <a:cubicBezTo>
                    <a:pt x="740093" y="388811"/>
                    <a:pt x="741807" y="390620"/>
                    <a:pt x="743522" y="392811"/>
                  </a:cubicBezTo>
                  <a:cubicBezTo>
                    <a:pt x="750380" y="401383"/>
                    <a:pt x="756571" y="415671"/>
                    <a:pt x="745427" y="420719"/>
                  </a:cubicBezTo>
                  <a:cubicBezTo>
                    <a:pt x="741521" y="422434"/>
                    <a:pt x="737140" y="422339"/>
                    <a:pt x="732949" y="422339"/>
                  </a:cubicBezTo>
                  <a:cubicBezTo>
                    <a:pt x="726377" y="422339"/>
                    <a:pt x="719709" y="422815"/>
                    <a:pt x="713232" y="423767"/>
                  </a:cubicBezTo>
                  <a:cubicBezTo>
                    <a:pt x="707612" y="424624"/>
                    <a:pt x="700659" y="425196"/>
                    <a:pt x="697516" y="420433"/>
                  </a:cubicBezTo>
                  <a:cubicBezTo>
                    <a:pt x="696373" y="418910"/>
                    <a:pt x="695992" y="417005"/>
                    <a:pt x="695706" y="415195"/>
                  </a:cubicBezTo>
                  <a:close/>
                  <a:moveTo>
                    <a:pt x="753047" y="480441"/>
                  </a:moveTo>
                  <a:cubicBezTo>
                    <a:pt x="749332" y="485203"/>
                    <a:pt x="742759" y="486347"/>
                    <a:pt x="736759" y="486728"/>
                  </a:cubicBezTo>
                  <a:cubicBezTo>
                    <a:pt x="726377" y="487299"/>
                    <a:pt x="715899" y="486537"/>
                    <a:pt x="705707" y="484441"/>
                  </a:cubicBezTo>
                  <a:cubicBezTo>
                    <a:pt x="703802" y="484061"/>
                    <a:pt x="701802" y="483584"/>
                    <a:pt x="700373" y="482156"/>
                  </a:cubicBezTo>
                  <a:cubicBezTo>
                    <a:pt x="698659" y="480536"/>
                    <a:pt x="698278" y="477965"/>
                    <a:pt x="697992" y="475678"/>
                  </a:cubicBezTo>
                  <a:cubicBezTo>
                    <a:pt x="697421" y="470154"/>
                    <a:pt x="697421" y="464534"/>
                    <a:pt x="697897" y="459010"/>
                  </a:cubicBezTo>
                  <a:cubicBezTo>
                    <a:pt x="698182" y="455866"/>
                    <a:pt x="698659" y="452723"/>
                    <a:pt x="699326" y="449675"/>
                  </a:cubicBezTo>
                  <a:cubicBezTo>
                    <a:pt x="699992" y="446341"/>
                    <a:pt x="701040" y="442912"/>
                    <a:pt x="703326" y="440436"/>
                  </a:cubicBezTo>
                  <a:cubicBezTo>
                    <a:pt x="705803" y="437864"/>
                    <a:pt x="709517" y="436721"/>
                    <a:pt x="713042" y="435769"/>
                  </a:cubicBezTo>
                  <a:cubicBezTo>
                    <a:pt x="718757" y="434245"/>
                    <a:pt x="724567" y="432816"/>
                    <a:pt x="730568" y="432816"/>
                  </a:cubicBezTo>
                  <a:cubicBezTo>
                    <a:pt x="736473" y="432911"/>
                    <a:pt x="742664" y="434531"/>
                    <a:pt x="747046" y="438626"/>
                  </a:cubicBezTo>
                  <a:cubicBezTo>
                    <a:pt x="755428" y="446437"/>
                    <a:pt x="760476" y="470821"/>
                    <a:pt x="753047" y="480441"/>
                  </a:cubicBezTo>
                  <a:close/>
                  <a:moveTo>
                    <a:pt x="758952" y="404717"/>
                  </a:moveTo>
                  <a:cubicBezTo>
                    <a:pt x="759428" y="398240"/>
                    <a:pt x="761619" y="391858"/>
                    <a:pt x="765334" y="386429"/>
                  </a:cubicBezTo>
                  <a:cubicBezTo>
                    <a:pt x="770192" y="379286"/>
                    <a:pt x="779336" y="373666"/>
                    <a:pt x="787337" y="376999"/>
                  </a:cubicBezTo>
                  <a:cubicBezTo>
                    <a:pt x="790384" y="378238"/>
                    <a:pt x="792575" y="380524"/>
                    <a:pt x="794290" y="383191"/>
                  </a:cubicBezTo>
                  <a:cubicBezTo>
                    <a:pt x="796957" y="387477"/>
                    <a:pt x="798290" y="392906"/>
                    <a:pt x="799243" y="397955"/>
                  </a:cubicBezTo>
                  <a:cubicBezTo>
                    <a:pt x="803339" y="419957"/>
                    <a:pt x="790384" y="424148"/>
                    <a:pt x="770954" y="420719"/>
                  </a:cubicBezTo>
                  <a:cubicBezTo>
                    <a:pt x="768096" y="420243"/>
                    <a:pt x="765239" y="419481"/>
                    <a:pt x="763048" y="417576"/>
                  </a:cubicBezTo>
                  <a:cubicBezTo>
                    <a:pt x="759428" y="414528"/>
                    <a:pt x="758571" y="409289"/>
                    <a:pt x="758952" y="404717"/>
                  </a:cubicBezTo>
                  <a:close/>
                  <a:moveTo>
                    <a:pt x="793432" y="464248"/>
                  </a:moveTo>
                  <a:cubicBezTo>
                    <a:pt x="788384" y="469011"/>
                    <a:pt x="781812" y="471869"/>
                    <a:pt x="775335" y="474345"/>
                  </a:cubicBezTo>
                  <a:cubicBezTo>
                    <a:pt x="773240" y="475107"/>
                    <a:pt x="770954" y="475869"/>
                    <a:pt x="768953" y="474821"/>
                  </a:cubicBezTo>
                  <a:cubicBezTo>
                    <a:pt x="766763" y="473678"/>
                    <a:pt x="766096" y="470916"/>
                    <a:pt x="765715" y="468440"/>
                  </a:cubicBezTo>
                  <a:cubicBezTo>
                    <a:pt x="764286" y="458629"/>
                    <a:pt x="759524" y="440150"/>
                    <a:pt x="771144" y="435197"/>
                  </a:cubicBezTo>
                  <a:cubicBezTo>
                    <a:pt x="776859" y="432721"/>
                    <a:pt x="783336" y="431387"/>
                    <a:pt x="789337" y="432911"/>
                  </a:cubicBezTo>
                  <a:cubicBezTo>
                    <a:pt x="793052" y="433864"/>
                    <a:pt x="795814" y="435578"/>
                    <a:pt x="797624" y="437769"/>
                  </a:cubicBezTo>
                  <a:cubicBezTo>
                    <a:pt x="803815" y="444913"/>
                    <a:pt x="800957" y="457200"/>
                    <a:pt x="793432" y="464248"/>
                  </a:cubicBezTo>
                  <a:close/>
                  <a:moveTo>
                    <a:pt x="807911" y="358331"/>
                  </a:moveTo>
                  <a:cubicBezTo>
                    <a:pt x="804196" y="343662"/>
                    <a:pt x="804863" y="334042"/>
                    <a:pt x="820674" y="332613"/>
                  </a:cubicBezTo>
                  <a:cubicBezTo>
                    <a:pt x="832009" y="331661"/>
                    <a:pt x="843344" y="333756"/>
                    <a:pt x="854678" y="333947"/>
                  </a:cubicBezTo>
                  <a:cubicBezTo>
                    <a:pt x="858679" y="334042"/>
                    <a:pt x="863156" y="334328"/>
                    <a:pt x="865823" y="337280"/>
                  </a:cubicBezTo>
                  <a:cubicBezTo>
                    <a:pt x="868394" y="340138"/>
                    <a:pt x="868490" y="344424"/>
                    <a:pt x="867918" y="348234"/>
                  </a:cubicBezTo>
                  <a:cubicBezTo>
                    <a:pt x="867156" y="354140"/>
                    <a:pt x="865251" y="359950"/>
                    <a:pt x="862584" y="365284"/>
                  </a:cubicBezTo>
                  <a:cubicBezTo>
                    <a:pt x="862013" y="366427"/>
                    <a:pt x="861346" y="367665"/>
                    <a:pt x="860203" y="368427"/>
                  </a:cubicBezTo>
                  <a:cubicBezTo>
                    <a:pt x="859917" y="368618"/>
                    <a:pt x="859536" y="368808"/>
                    <a:pt x="859250" y="368903"/>
                  </a:cubicBezTo>
                  <a:cubicBezTo>
                    <a:pt x="856583" y="369951"/>
                    <a:pt x="853250" y="368332"/>
                    <a:pt x="850487" y="366998"/>
                  </a:cubicBezTo>
                  <a:cubicBezTo>
                    <a:pt x="842867" y="363379"/>
                    <a:pt x="834009" y="362426"/>
                    <a:pt x="825818" y="364236"/>
                  </a:cubicBezTo>
                  <a:cubicBezTo>
                    <a:pt x="820484" y="365474"/>
                    <a:pt x="814007" y="367474"/>
                    <a:pt x="810292" y="363474"/>
                  </a:cubicBezTo>
                  <a:cubicBezTo>
                    <a:pt x="809054" y="362140"/>
                    <a:pt x="808387" y="360236"/>
                    <a:pt x="807911" y="358331"/>
                  </a:cubicBezTo>
                  <a:close/>
                  <a:moveTo>
                    <a:pt x="821246" y="453199"/>
                  </a:moveTo>
                  <a:cubicBezTo>
                    <a:pt x="819245" y="453295"/>
                    <a:pt x="817150" y="452914"/>
                    <a:pt x="815245" y="451485"/>
                  </a:cubicBezTo>
                  <a:cubicBezTo>
                    <a:pt x="812292" y="448913"/>
                    <a:pt x="812673" y="444436"/>
                    <a:pt x="813340" y="440531"/>
                  </a:cubicBezTo>
                  <a:cubicBezTo>
                    <a:pt x="813626" y="438912"/>
                    <a:pt x="813911" y="437102"/>
                    <a:pt x="815245" y="436150"/>
                  </a:cubicBezTo>
                  <a:cubicBezTo>
                    <a:pt x="816007" y="435578"/>
                    <a:pt x="816959" y="435388"/>
                    <a:pt x="817912" y="435388"/>
                  </a:cubicBezTo>
                  <a:cubicBezTo>
                    <a:pt x="834866" y="433864"/>
                    <a:pt x="840200" y="452437"/>
                    <a:pt x="821246" y="453199"/>
                  </a:cubicBezTo>
                  <a:close/>
                  <a:moveTo>
                    <a:pt x="844201" y="429292"/>
                  </a:moveTo>
                  <a:cubicBezTo>
                    <a:pt x="842010" y="429673"/>
                    <a:pt x="839819" y="428911"/>
                    <a:pt x="837724" y="428149"/>
                  </a:cubicBezTo>
                  <a:cubicBezTo>
                    <a:pt x="831532" y="425958"/>
                    <a:pt x="825437" y="423672"/>
                    <a:pt x="819245" y="421481"/>
                  </a:cubicBezTo>
                  <a:cubicBezTo>
                    <a:pt x="817626" y="420910"/>
                    <a:pt x="816007" y="420243"/>
                    <a:pt x="814864" y="419005"/>
                  </a:cubicBezTo>
                  <a:cubicBezTo>
                    <a:pt x="813626" y="417671"/>
                    <a:pt x="813149" y="415671"/>
                    <a:pt x="812768" y="413861"/>
                  </a:cubicBezTo>
                  <a:cubicBezTo>
                    <a:pt x="810006" y="399383"/>
                    <a:pt x="807053" y="380524"/>
                    <a:pt x="825341" y="377381"/>
                  </a:cubicBezTo>
                  <a:cubicBezTo>
                    <a:pt x="831532" y="376333"/>
                    <a:pt x="838009" y="375571"/>
                    <a:pt x="844010" y="377476"/>
                  </a:cubicBezTo>
                  <a:cubicBezTo>
                    <a:pt x="849725" y="379286"/>
                    <a:pt x="852964" y="383095"/>
                    <a:pt x="854583" y="387858"/>
                  </a:cubicBezTo>
                  <a:cubicBezTo>
                    <a:pt x="858012" y="397669"/>
                    <a:pt x="854488" y="411480"/>
                    <a:pt x="851630" y="420243"/>
                  </a:cubicBezTo>
                  <a:cubicBezTo>
                    <a:pt x="850392" y="424148"/>
                    <a:pt x="848297" y="428435"/>
                    <a:pt x="844201" y="429292"/>
                  </a:cubicBezTo>
                  <a:close/>
                  <a:moveTo>
                    <a:pt x="913448" y="476155"/>
                  </a:moveTo>
                  <a:cubicBezTo>
                    <a:pt x="913162" y="478060"/>
                    <a:pt x="912686" y="480060"/>
                    <a:pt x="911447" y="481489"/>
                  </a:cubicBezTo>
                  <a:cubicBezTo>
                    <a:pt x="909638" y="483584"/>
                    <a:pt x="906685" y="484061"/>
                    <a:pt x="903923" y="484346"/>
                  </a:cubicBezTo>
                  <a:cubicBezTo>
                    <a:pt x="889159" y="486156"/>
                    <a:pt x="874014" y="487966"/>
                    <a:pt x="859441" y="484918"/>
                  </a:cubicBezTo>
                  <a:cubicBezTo>
                    <a:pt x="856012" y="484251"/>
                    <a:pt x="852392" y="483013"/>
                    <a:pt x="850678" y="479965"/>
                  </a:cubicBezTo>
                  <a:cubicBezTo>
                    <a:pt x="849535" y="478060"/>
                    <a:pt x="849440" y="475678"/>
                    <a:pt x="849630" y="473488"/>
                  </a:cubicBezTo>
                  <a:cubicBezTo>
                    <a:pt x="850202" y="463296"/>
                    <a:pt x="853250" y="455295"/>
                    <a:pt x="858107" y="449294"/>
                  </a:cubicBezTo>
                  <a:cubicBezTo>
                    <a:pt x="866489" y="438912"/>
                    <a:pt x="880491" y="434721"/>
                    <a:pt x="897350" y="436245"/>
                  </a:cubicBezTo>
                  <a:cubicBezTo>
                    <a:pt x="901541" y="436626"/>
                    <a:pt x="905923" y="437578"/>
                    <a:pt x="909161" y="440341"/>
                  </a:cubicBezTo>
                  <a:cubicBezTo>
                    <a:pt x="913829" y="444341"/>
                    <a:pt x="914781" y="451104"/>
                    <a:pt x="914876" y="457295"/>
                  </a:cubicBezTo>
                  <a:cubicBezTo>
                    <a:pt x="914972" y="463582"/>
                    <a:pt x="914495" y="469868"/>
                    <a:pt x="913448" y="476155"/>
                  </a:cubicBezTo>
                  <a:close/>
                  <a:moveTo>
                    <a:pt x="916400" y="423291"/>
                  </a:moveTo>
                  <a:cubicBezTo>
                    <a:pt x="911447" y="427958"/>
                    <a:pt x="904875" y="426053"/>
                    <a:pt x="898970" y="425196"/>
                  </a:cubicBezTo>
                  <a:cubicBezTo>
                    <a:pt x="890683" y="424053"/>
                    <a:pt x="865346" y="432816"/>
                    <a:pt x="861251" y="424339"/>
                  </a:cubicBezTo>
                  <a:cubicBezTo>
                    <a:pt x="856107" y="413671"/>
                    <a:pt x="864965" y="395669"/>
                    <a:pt x="872014" y="387382"/>
                  </a:cubicBezTo>
                  <a:cubicBezTo>
                    <a:pt x="872871" y="386334"/>
                    <a:pt x="874109" y="385762"/>
                    <a:pt x="875348" y="385286"/>
                  </a:cubicBezTo>
                  <a:cubicBezTo>
                    <a:pt x="886206" y="380905"/>
                    <a:pt x="899065" y="382429"/>
                    <a:pt x="908876" y="388620"/>
                  </a:cubicBezTo>
                  <a:cubicBezTo>
                    <a:pt x="912781" y="391097"/>
                    <a:pt x="915067" y="394240"/>
                    <a:pt x="916305" y="397764"/>
                  </a:cubicBezTo>
                  <a:cubicBezTo>
                    <a:pt x="918591" y="403955"/>
                    <a:pt x="922115" y="417957"/>
                    <a:pt x="916400" y="423291"/>
                  </a:cubicBezTo>
                  <a:close/>
                  <a:moveTo>
                    <a:pt x="926878" y="352330"/>
                  </a:moveTo>
                  <a:cubicBezTo>
                    <a:pt x="926306" y="358235"/>
                    <a:pt x="924020" y="363855"/>
                    <a:pt x="921830" y="369380"/>
                  </a:cubicBezTo>
                  <a:cubicBezTo>
                    <a:pt x="921163" y="370999"/>
                    <a:pt x="920401" y="372618"/>
                    <a:pt x="919258" y="373856"/>
                  </a:cubicBezTo>
                  <a:cubicBezTo>
                    <a:pt x="918686" y="374428"/>
                    <a:pt x="918115" y="374904"/>
                    <a:pt x="917353" y="375190"/>
                  </a:cubicBezTo>
                  <a:cubicBezTo>
                    <a:pt x="914305" y="376523"/>
                    <a:pt x="910971" y="374523"/>
                    <a:pt x="908114" y="373094"/>
                  </a:cubicBezTo>
                  <a:cubicBezTo>
                    <a:pt x="901256" y="369570"/>
                    <a:pt x="893255" y="368141"/>
                    <a:pt x="885634" y="369189"/>
                  </a:cubicBezTo>
                  <a:cubicBezTo>
                    <a:pt x="882777" y="369570"/>
                    <a:pt x="879062" y="369951"/>
                    <a:pt x="877634" y="367379"/>
                  </a:cubicBezTo>
                  <a:cubicBezTo>
                    <a:pt x="877062" y="366332"/>
                    <a:pt x="877062" y="365189"/>
                    <a:pt x="877062" y="364045"/>
                  </a:cubicBezTo>
                  <a:cubicBezTo>
                    <a:pt x="877253" y="353282"/>
                    <a:pt x="875252" y="331756"/>
                    <a:pt x="890492" y="330232"/>
                  </a:cubicBezTo>
                  <a:cubicBezTo>
                    <a:pt x="895731" y="329756"/>
                    <a:pt x="900970" y="329756"/>
                    <a:pt x="906113" y="330232"/>
                  </a:cubicBezTo>
                  <a:cubicBezTo>
                    <a:pt x="911733" y="330803"/>
                    <a:pt x="917543" y="332041"/>
                    <a:pt x="921639" y="335947"/>
                  </a:cubicBezTo>
                  <a:cubicBezTo>
                    <a:pt x="925925" y="340043"/>
                    <a:pt x="927449" y="346424"/>
                    <a:pt x="926878" y="352330"/>
                  </a:cubicBezTo>
                  <a:close/>
                  <a:moveTo>
                    <a:pt x="989743" y="458819"/>
                  </a:moveTo>
                  <a:cubicBezTo>
                    <a:pt x="979265" y="458248"/>
                    <a:pt x="971645" y="448723"/>
                    <a:pt x="959644" y="450056"/>
                  </a:cubicBezTo>
                  <a:cubicBezTo>
                    <a:pt x="949452" y="451199"/>
                    <a:pt x="940689" y="457486"/>
                    <a:pt x="931640" y="462344"/>
                  </a:cubicBezTo>
                  <a:cubicBezTo>
                    <a:pt x="930974" y="462724"/>
                    <a:pt x="930212" y="463106"/>
                    <a:pt x="929545" y="462915"/>
                  </a:cubicBezTo>
                  <a:cubicBezTo>
                    <a:pt x="928116" y="462629"/>
                    <a:pt x="927735" y="460629"/>
                    <a:pt x="927926" y="459200"/>
                  </a:cubicBezTo>
                  <a:cubicBezTo>
                    <a:pt x="929069" y="448913"/>
                    <a:pt x="938213" y="440817"/>
                    <a:pt x="948309" y="438340"/>
                  </a:cubicBezTo>
                  <a:cubicBezTo>
                    <a:pt x="958310" y="435864"/>
                    <a:pt x="968978" y="438055"/>
                    <a:pt x="978789" y="441389"/>
                  </a:cubicBezTo>
                  <a:cubicBezTo>
                    <a:pt x="981551" y="442341"/>
                    <a:pt x="990505" y="448723"/>
                    <a:pt x="993934" y="453581"/>
                  </a:cubicBezTo>
                  <a:cubicBezTo>
                    <a:pt x="996029" y="456628"/>
                    <a:pt x="995839" y="459105"/>
                    <a:pt x="989743" y="458819"/>
                  </a:cubicBezTo>
                  <a:close/>
                  <a:moveTo>
                    <a:pt x="991457" y="372428"/>
                  </a:moveTo>
                  <a:cubicBezTo>
                    <a:pt x="989171" y="371380"/>
                    <a:pt x="988028" y="368808"/>
                    <a:pt x="987266" y="366427"/>
                  </a:cubicBezTo>
                  <a:cubicBezTo>
                    <a:pt x="984314" y="357759"/>
                    <a:pt x="982504" y="348710"/>
                    <a:pt x="982028" y="339566"/>
                  </a:cubicBezTo>
                  <a:cubicBezTo>
                    <a:pt x="981932" y="337947"/>
                    <a:pt x="982028" y="336042"/>
                    <a:pt x="983361" y="334994"/>
                  </a:cubicBezTo>
                  <a:cubicBezTo>
                    <a:pt x="984218" y="334423"/>
                    <a:pt x="985266" y="334328"/>
                    <a:pt x="986314" y="334232"/>
                  </a:cubicBezTo>
                  <a:cubicBezTo>
                    <a:pt x="995839" y="333851"/>
                    <a:pt x="1005269" y="333470"/>
                    <a:pt x="1014794" y="333089"/>
                  </a:cubicBezTo>
                  <a:cubicBezTo>
                    <a:pt x="1019080" y="332899"/>
                    <a:pt x="1023747" y="332899"/>
                    <a:pt x="1027176" y="335470"/>
                  </a:cubicBezTo>
                  <a:cubicBezTo>
                    <a:pt x="1033082" y="340043"/>
                    <a:pt x="1033558" y="350711"/>
                    <a:pt x="1032796" y="359378"/>
                  </a:cubicBezTo>
                  <a:cubicBezTo>
                    <a:pt x="1032510" y="362522"/>
                    <a:pt x="1032129" y="365474"/>
                    <a:pt x="1031843" y="367760"/>
                  </a:cubicBezTo>
                  <a:cubicBezTo>
                    <a:pt x="1031557" y="369665"/>
                    <a:pt x="1031081" y="371665"/>
                    <a:pt x="1029557" y="372713"/>
                  </a:cubicBezTo>
                  <a:cubicBezTo>
                    <a:pt x="1028319" y="373475"/>
                    <a:pt x="1026795" y="373475"/>
                    <a:pt x="1025366" y="373475"/>
                  </a:cubicBezTo>
                  <a:cubicBezTo>
                    <a:pt x="1015365" y="373285"/>
                    <a:pt x="1005364" y="372999"/>
                    <a:pt x="995363" y="372808"/>
                  </a:cubicBezTo>
                  <a:cubicBezTo>
                    <a:pt x="993934" y="372999"/>
                    <a:pt x="992600" y="372999"/>
                    <a:pt x="991457" y="372428"/>
                  </a:cubicBezTo>
                  <a:close/>
                  <a:moveTo>
                    <a:pt x="1006983" y="428149"/>
                  </a:moveTo>
                  <a:cubicBezTo>
                    <a:pt x="1005745" y="428149"/>
                    <a:pt x="1004411" y="428053"/>
                    <a:pt x="1003364" y="427291"/>
                  </a:cubicBezTo>
                  <a:cubicBezTo>
                    <a:pt x="1002221" y="426434"/>
                    <a:pt x="1001649" y="425006"/>
                    <a:pt x="1001268" y="423577"/>
                  </a:cubicBezTo>
                  <a:cubicBezTo>
                    <a:pt x="998601" y="414433"/>
                    <a:pt x="996791" y="405098"/>
                    <a:pt x="996029" y="395573"/>
                  </a:cubicBezTo>
                  <a:cubicBezTo>
                    <a:pt x="995839" y="393668"/>
                    <a:pt x="995744" y="391763"/>
                    <a:pt x="996506" y="389953"/>
                  </a:cubicBezTo>
                  <a:cubicBezTo>
                    <a:pt x="997934" y="386524"/>
                    <a:pt x="1001935" y="385191"/>
                    <a:pt x="1005650" y="384715"/>
                  </a:cubicBezTo>
                  <a:cubicBezTo>
                    <a:pt x="1012222" y="383857"/>
                    <a:pt x="1019175" y="384715"/>
                    <a:pt x="1024700" y="388144"/>
                  </a:cubicBezTo>
                  <a:cubicBezTo>
                    <a:pt x="1027557" y="389953"/>
                    <a:pt x="1029748" y="392525"/>
                    <a:pt x="1031367" y="395573"/>
                  </a:cubicBezTo>
                  <a:cubicBezTo>
                    <a:pt x="1035368" y="403193"/>
                    <a:pt x="1035463" y="413576"/>
                    <a:pt x="1033748" y="421386"/>
                  </a:cubicBezTo>
                  <a:cubicBezTo>
                    <a:pt x="1033367" y="423005"/>
                    <a:pt x="1032796" y="424815"/>
                    <a:pt x="1031462" y="425863"/>
                  </a:cubicBezTo>
                  <a:cubicBezTo>
                    <a:pt x="1030034" y="427101"/>
                    <a:pt x="1028129" y="427291"/>
                    <a:pt x="1026224" y="427482"/>
                  </a:cubicBezTo>
                  <a:cubicBezTo>
                    <a:pt x="1019842" y="428149"/>
                    <a:pt x="1013365" y="428339"/>
                    <a:pt x="1006983" y="428149"/>
                  </a:cubicBezTo>
                  <a:close/>
                  <a:moveTo>
                    <a:pt x="1014317" y="476345"/>
                  </a:moveTo>
                  <a:cubicBezTo>
                    <a:pt x="1009936" y="469297"/>
                    <a:pt x="1009555" y="460534"/>
                    <a:pt x="1009364" y="452247"/>
                  </a:cubicBezTo>
                  <a:cubicBezTo>
                    <a:pt x="1009364" y="451294"/>
                    <a:pt x="1009364" y="450342"/>
                    <a:pt x="1009364" y="449294"/>
                  </a:cubicBezTo>
                  <a:cubicBezTo>
                    <a:pt x="1009459" y="447199"/>
                    <a:pt x="1009936" y="445198"/>
                    <a:pt x="1011269" y="443770"/>
                  </a:cubicBezTo>
                  <a:cubicBezTo>
                    <a:pt x="1012603" y="442246"/>
                    <a:pt x="1014698" y="441484"/>
                    <a:pt x="1016699" y="440912"/>
                  </a:cubicBezTo>
                  <a:cubicBezTo>
                    <a:pt x="1021080" y="439483"/>
                    <a:pt x="1026128" y="438150"/>
                    <a:pt x="1030034" y="440531"/>
                  </a:cubicBezTo>
                  <a:cubicBezTo>
                    <a:pt x="1032796" y="442246"/>
                    <a:pt x="1034225" y="445389"/>
                    <a:pt x="1035368" y="448437"/>
                  </a:cubicBezTo>
                  <a:cubicBezTo>
                    <a:pt x="1037273" y="453485"/>
                    <a:pt x="1038701" y="458629"/>
                    <a:pt x="1039749" y="463868"/>
                  </a:cubicBezTo>
                  <a:cubicBezTo>
                    <a:pt x="1043178" y="482251"/>
                    <a:pt x="1025557" y="494728"/>
                    <a:pt x="1014317" y="476345"/>
                  </a:cubicBezTo>
                  <a:close/>
                  <a:moveTo>
                    <a:pt x="1072706" y="487680"/>
                  </a:moveTo>
                  <a:cubicBezTo>
                    <a:pt x="1066324" y="489204"/>
                    <a:pt x="1059275" y="486251"/>
                    <a:pt x="1055275" y="480917"/>
                  </a:cubicBezTo>
                  <a:cubicBezTo>
                    <a:pt x="1049369" y="473107"/>
                    <a:pt x="1050417" y="458915"/>
                    <a:pt x="1049369" y="449390"/>
                  </a:cubicBezTo>
                  <a:cubicBezTo>
                    <a:pt x="1049179" y="447770"/>
                    <a:pt x="1049084" y="446151"/>
                    <a:pt x="1048988" y="444532"/>
                  </a:cubicBezTo>
                  <a:lnTo>
                    <a:pt x="1050512" y="441198"/>
                  </a:lnTo>
                  <a:cubicBezTo>
                    <a:pt x="1052513" y="436721"/>
                    <a:pt x="1059275" y="436245"/>
                    <a:pt x="1062133" y="436150"/>
                  </a:cubicBezTo>
                  <a:cubicBezTo>
                    <a:pt x="1070705" y="436055"/>
                    <a:pt x="1079849" y="440055"/>
                    <a:pt x="1082707" y="444722"/>
                  </a:cubicBezTo>
                  <a:cubicBezTo>
                    <a:pt x="1082707" y="457010"/>
                    <a:pt x="1089184" y="483870"/>
                    <a:pt x="1072706" y="487680"/>
                  </a:cubicBezTo>
                  <a:close/>
                  <a:moveTo>
                    <a:pt x="1083469" y="419195"/>
                  </a:moveTo>
                  <a:cubicBezTo>
                    <a:pt x="1080040" y="426911"/>
                    <a:pt x="1073182" y="423101"/>
                    <a:pt x="1066419" y="424244"/>
                  </a:cubicBezTo>
                  <a:cubicBezTo>
                    <a:pt x="1061847" y="425006"/>
                    <a:pt x="1057180" y="425482"/>
                    <a:pt x="1052513" y="425482"/>
                  </a:cubicBezTo>
                  <a:cubicBezTo>
                    <a:pt x="1051179" y="425482"/>
                    <a:pt x="1049655" y="425482"/>
                    <a:pt x="1048607" y="424624"/>
                  </a:cubicBezTo>
                  <a:cubicBezTo>
                    <a:pt x="1047083" y="423577"/>
                    <a:pt x="1046702" y="421386"/>
                    <a:pt x="1046417" y="419481"/>
                  </a:cubicBezTo>
                  <a:cubicBezTo>
                    <a:pt x="1045655" y="412052"/>
                    <a:pt x="1045750" y="404527"/>
                    <a:pt x="1046702" y="397002"/>
                  </a:cubicBezTo>
                  <a:cubicBezTo>
                    <a:pt x="1046893" y="395192"/>
                    <a:pt x="1047179" y="393287"/>
                    <a:pt x="1048322" y="391858"/>
                  </a:cubicBezTo>
                  <a:cubicBezTo>
                    <a:pt x="1049465" y="390239"/>
                    <a:pt x="1051370" y="389287"/>
                    <a:pt x="1053275" y="388620"/>
                  </a:cubicBezTo>
                  <a:cubicBezTo>
                    <a:pt x="1059085" y="386524"/>
                    <a:pt x="1065562" y="386239"/>
                    <a:pt x="1071563" y="387858"/>
                  </a:cubicBezTo>
                  <a:cubicBezTo>
                    <a:pt x="1075658" y="389001"/>
                    <a:pt x="1079754" y="391287"/>
                    <a:pt x="1081469" y="395287"/>
                  </a:cubicBezTo>
                  <a:cubicBezTo>
                    <a:pt x="1082326" y="397478"/>
                    <a:pt x="1082421" y="399955"/>
                    <a:pt x="1082421" y="402336"/>
                  </a:cubicBezTo>
                  <a:cubicBezTo>
                    <a:pt x="1082326" y="407098"/>
                    <a:pt x="1085660" y="414433"/>
                    <a:pt x="1083469" y="419195"/>
                  </a:cubicBezTo>
                  <a:close/>
                  <a:moveTo>
                    <a:pt x="1086803" y="357759"/>
                  </a:moveTo>
                  <a:cubicBezTo>
                    <a:pt x="1085755" y="363665"/>
                    <a:pt x="1083945" y="369189"/>
                    <a:pt x="1082802" y="372618"/>
                  </a:cubicBezTo>
                  <a:cubicBezTo>
                    <a:pt x="1082421" y="373666"/>
                    <a:pt x="1082040" y="374904"/>
                    <a:pt x="1081088" y="375571"/>
                  </a:cubicBezTo>
                  <a:cubicBezTo>
                    <a:pt x="1079373" y="376809"/>
                    <a:pt x="1076992" y="375952"/>
                    <a:pt x="1074992" y="375476"/>
                  </a:cubicBezTo>
                  <a:cubicBezTo>
                    <a:pt x="1067943" y="373666"/>
                    <a:pt x="1060609" y="376619"/>
                    <a:pt x="1053370" y="376999"/>
                  </a:cubicBezTo>
                  <a:cubicBezTo>
                    <a:pt x="1051751" y="377095"/>
                    <a:pt x="1050036" y="376999"/>
                    <a:pt x="1048703" y="376047"/>
                  </a:cubicBezTo>
                  <a:cubicBezTo>
                    <a:pt x="1047179" y="374999"/>
                    <a:pt x="1046417" y="373094"/>
                    <a:pt x="1045940" y="371285"/>
                  </a:cubicBezTo>
                  <a:cubicBezTo>
                    <a:pt x="1043845" y="363950"/>
                    <a:pt x="1042797" y="356330"/>
                    <a:pt x="1042988" y="348710"/>
                  </a:cubicBezTo>
                  <a:cubicBezTo>
                    <a:pt x="1043083" y="342995"/>
                    <a:pt x="1044321" y="336614"/>
                    <a:pt x="1049179" y="333661"/>
                  </a:cubicBezTo>
                  <a:cubicBezTo>
                    <a:pt x="1051751" y="332041"/>
                    <a:pt x="1054799" y="331756"/>
                    <a:pt x="1057847" y="331661"/>
                  </a:cubicBezTo>
                  <a:cubicBezTo>
                    <a:pt x="1062895" y="331470"/>
                    <a:pt x="1067848" y="331565"/>
                    <a:pt x="1072896" y="332137"/>
                  </a:cubicBezTo>
                  <a:cubicBezTo>
                    <a:pt x="1076420" y="332518"/>
                    <a:pt x="1080040" y="333089"/>
                    <a:pt x="1082897" y="335090"/>
                  </a:cubicBezTo>
                  <a:cubicBezTo>
                    <a:pt x="1088612" y="339090"/>
                    <a:pt x="1088422" y="348806"/>
                    <a:pt x="1086803" y="357759"/>
                  </a:cubicBezTo>
                  <a:close/>
                  <a:moveTo>
                    <a:pt x="1127093" y="464248"/>
                  </a:moveTo>
                  <a:cubicBezTo>
                    <a:pt x="1121855" y="472535"/>
                    <a:pt x="1112615" y="478250"/>
                    <a:pt x="1102900" y="479203"/>
                  </a:cubicBezTo>
                  <a:cubicBezTo>
                    <a:pt x="1100995" y="479393"/>
                    <a:pt x="1098899" y="479393"/>
                    <a:pt x="1097375" y="478060"/>
                  </a:cubicBezTo>
                  <a:cubicBezTo>
                    <a:pt x="1096042" y="476917"/>
                    <a:pt x="1095661" y="475107"/>
                    <a:pt x="1095375" y="473297"/>
                  </a:cubicBezTo>
                  <a:cubicBezTo>
                    <a:pt x="1092899" y="457200"/>
                    <a:pt x="1096042" y="439007"/>
                    <a:pt x="1115759" y="439483"/>
                  </a:cubicBezTo>
                  <a:cubicBezTo>
                    <a:pt x="1119569" y="439579"/>
                    <a:pt x="1123664" y="440341"/>
                    <a:pt x="1126522" y="442817"/>
                  </a:cubicBezTo>
                  <a:cubicBezTo>
                    <a:pt x="1127855" y="443960"/>
                    <a:pt x="1128903" y="445389"/>
                    <a:pt x="1129570" y="446913"/>
                  </a:cubicBezTo>
                  <a:cubicBezTo>
                    <a:pt x="1131761" y="452247"/>
                    <a:pt x="1130332" y="459200"/>
                    <a:pt x="1127093" y="464248"/>
                  </a:cubicBezTo>
                  <a:close/>
                  <a:moveTo>
                    <a:pt x="1140809" y="401383"/>
                  </a:moveTo>
                  <a:cubicBezTo>
                    <a:pt x="1139952" y="408908"/>
                    <a:pt x="1138047" y="416433"/>
                    <a:pt x="1134999" y="423386"/>
                  </a:cubicBezTo>
                  <a:cubicBezTo>
                    <a:pt x="1134428" y="424720"/>
                    <a:pt x="1133761" y="426053"/>
                    <a:pt x="1132618" y="427006"/>
                  </a:cubicBezTo>
                  <a:cubicBezTo>
                    <a:pt x="1130903" y="428435"/>
                    <a:pt x="1128427" y="428339"/>
                    <a:pt x="1126236" y="428244"/>
                  </a:cubicBezTo>
                  <a:cubicBezTo>
                    <a:pt x="1117283" y="427863"/>
                    <a:pt x="1097756" y="432149"/>
                    <a:pt x="1095566" y="419100"/>
                  </a:cubicBezTo>
                  <a:cubicBezTo>
                    <a:pt x="1094137" y="410623"/>
                    <a:pt x="1096423" y="401479"/>
                    <a:pt x="1101852" y="394716"/>
                  </a:cubicBezTo>
                  <a:cubicBezTo>
                    <a:pt x="1107281" y="387953"/>
                    <a:pt x="1115568" y="383667"/>
                    <a:pt x="1124236" y="383286"/>
                  </a:cubicBezTo>
                  <a:cubicBezTo>
                    <a:pt x="1129856" y="383000"/>
                    <a:pt x="1136047" y="384715"/>
                    <a:pt x="1139190" y="389668"/>
                  </a:cubicBezTo>
                  <a:cubicBezTo>
                    <a:pt x="1141286" y="393097"/>
                    <a:pt x="1141286" y="397383"/>
                    <a:pt x="1140809" y="401383"/>
                  </a:cubicBezTo>
                  <a:close/>
                  <a:moveTo>
                    <a:pt x="1165574" y="459581"/>
                  </a:moveTo>
                  <a:cubicBezTo>
                    <a:pt x="1160717" y="460534"/>
                    <a:pt x="1148715" y="464058"/>
                    <a:pt x="1143762" y="461677"/>
                  </a:cubicBezTo>
                  <a:cubicBezTo>
                    <a:pt x="1141286" y="460534"/>
                    <a:pt x="1140619" y="457772"/>
                    <a:pt x="1143476" y="452628"/>
                  </a:cubicBezTo>
                  <a:cubicBezTo>
                    <a:pt x="1147477" y="445198"/>
                    <a:pt x="1159669" y="439483"/>
                    <a:pt x="1167860" y="439865"/>
                  </a:cubicBezTo>
                  <a:cubicBezTo>
                    <a:pt x="1174909" y="440245"/>
                    <a:pt x="1176623" y="444056"/>
                    <a:pt x="1177290" y="445961"/>
                  </a:cubicBezTo>
                  <a:cubicBezTo>
                    <a:pt x="1179671" y="453104"/>
                    <a:pt x="1171099" y="458533"/>
                    <a:pt x="1165574" y="459581"/>
                  </a:cubicBezTo>
                  <a:close/>
                  <a:moveTo>
                    <a:pt x="1203293" y="428244"/>
                  </a:moveTo>
                  <a:cubicBezTo>
                    <a:pt x="1202150" y="427577"/>
                    <a:pt x="1201007" y="426053"/>
                    <a:pt x="1199864" y="423958"/>
                  </a:cubicBezTo>
                  <a:cubicBezTo>
                    <a:pt x="1197483" y="419481"/>
                    <a:pt x="1195292" y="412909"/>
                    <a:pt x="1194149" y="410242"/>
                  </a:cubicBezTo>
                  <a:cubicBezTo>
                    <a:pt x="1193483" y="408623"/>
                    <a:pt x="1192911" y="406813"/>
                    <a:pt x="1192530" y="405098"/>
                  </a:cubicBezTo>
                  <a:cubicBezTo>
                    <a:pt x="1192149" y="406908"/>
                    <a:pt x="1191578" y="408623"/>
                    <a:pt x="1190911" y="410242"/>
                  </a:cubicBezTo>
                  <a:cubicBezTo>
                    <a:pt x="1189768" y="412909"/>
                    <a:pt x="1187672" y="419481"/>
                    <a:pt x="1185196" y="423958"/>
                  </a:cubicBezTo>
                  <a:cubicBezTo>
                    <a:pt x="1184053" y="425958"/>
                    <a:pt x="1182910" y="427577"/>
                    <a:pt x="1181767" y="428244"/>
                  </a:cubicBezTo>
                  <a:cubicBezTo>
                    <a:pt x="1176623" y="431006"/>
                    <a:pt x="1162050" y="427863"/>
                    <a:pt x="1156145" y="427768"/>
                  </a:cubicBezTo>
                  <a:cubicBezTo>
                    <a:pt x="1153859" y="427673"/>
                    <a:pt x="1151192" y="427482"/>
                    <a:pt x="1149858" y="425672"/>
                  </a:cubicBezTo>
                  <a:cubicBezTo>
                    <a:pt x="1148906" y="424339"/>
                    <a:pt x="1148906" y="422529"/>
                    <a:pt x="1149001" y="420910"/>
                  </a:cubicBezTo>
                  <a:cubicBezTo>
                    <a:pt x="1149382" y="415004"/>
                    <a:pt x="1150239" y="409099"/>
                    <a:pt x="1151668" y="403289"/>
                  </a:cubicBezTo>
                  <a:cubicBezTo>
                    <a:pt x="1153192" y="397288"/>
                    <a:pt x="1155478" y="391001"/>
                    <a:pt x="1160240" y="387096"/>
                  </a:cubicBezTo>
                  <a:cubicBezTo>
                    <a:pt x="1164431" y="383667"/>
                    <a:pt x="1170051" y="382333"/>
                    <a:pt x="1175385" y="382619"/>
                  </a:cubicBezTo>
                  <a:cubicBezTo>
                    <a:pt x="1181291" y="382905"/>
                    <a:pt x="1187387" y="385382"/>
                    <a:pt x="1190625" y="390239"/>
                  </a:cubicBezTo>
                  <a:cubicBezTo>
                    <a:pt x="1191482" y="391573"/>
                    <a:pt x="1192054" y="393002"/>
                    <a:pt x="1192435" y="394430"/>
                  </a:cubicBezTo>
                  <a:cubicBezTo>
                    <a:pt x="1192816" y="393002"/>
                    <a:pt x="1193387" y="391573"/>
                    <a:pt x="1194245" y="390239"/>
                  </a:cubicBezTo>
                  <a:cubicBezTo>
                    <a:pt x="1197483" y="385286"/>
                    <a:pt x="1203579" y="382905"/>
                    <a:pt x="1209485" y="382619"/>
                  </a:cubicBezTo>
                  <a:cubicBezTo>
                    <a:pt x="1214914" y="382333"/>
                    <a:pt x="1220534" y="383572"/>
                    <a:pt x="1224629" y="387096"/>
                  </a:cubicBezTo>
                  <a:cubicBezTo>
                    <a:pt x="1229392" y="391097"/>
                    <a:pt x="1231678" y="397288"/>
                    <a:pt x="1233202" y="403289"/>
                  </a:cubicBezTo>
                  <a:cubicBezTo>
                    <a:pt x="1234631" y="409099"/>
                    <a:pt x="1235488" y="414909"/>
                    <a:pt x="1235869" y="420910"/>
                  </a:cubicBezTo>
                  <a:cubicBezTo>
                    <a:pt x="1235964" y="422529"/>
                    <a:pt x="1235964" y="424339"/>
                    <a:pt x="1235012" y="425672"/>
                  </a:cubicBezTo>
                  <a:cubicBezTo>
                    <a:pt x="1233678" y="427482"/>
                    <a:pt x="1231011" y="427768"/>
                    <a:pt x="1228725" y="427768"/>
                  </a:cubicBezTo>
                  <a:cubicBezTo>
                    <a:pt x="1223010" y="427958"/>
                    <a:pt x="1208437" y="431102"/>
                    <a:pt x="1203293" y="428244"/>
                  </a:cubicBezTo>
                  <a:close/>
                  <a:moveTo>
                    <a:pt x="1241298" y="461677"/>
                  </a:moveTo>
                  <a:cubicBezTo>
                    <a:pt x="1236345" y="464058"/>
                    <a:pt x="1224344" y="460534"/>
                    <a:pt x="1219486" y="459581"/>
                  </a:cubicBezTo>
                  <a:cubicBezTo>
                    <a:pt x="1213961" y="458533"/>
                    <a:pt x="1205389" y="453104"/>
                    <a:pt x="1207770" y="445961"/>
                  </a:cubicBezTo>
                  <a:cubicBezTo>
                    <a:pt x="1208342" y="444151"/>
                    <a:pt x="1210056" y="440245"/>
                    <a:pt x="1217200" y="439865"/>
                  </a:cubicBezTo>
                  <a:cubicBezTo>
                    <a:pt x="1225391" y="439483"/>
                    <a:pt x="1237583" y="445198"/>
                    <a:pt x="1241584" y="452628"/>
                  </a:cubicBezTo>
                  <a:cubicBezTo>
                    <a:pt x="1244441" y="457867"/>
                    <a:pt x="1243775" y="460534"/>
                    <a:pt x="1241298" y="461677"/>
                  </a:cubicBezTo>
                  <a:close/>
                  <a:moveTo>
                    <a:pt x="1252347" y="427006"/>
                  </a:moveTo>
                  <a:cubicBezTo>
                    <a:pt x="1251204" y="426148"/>
                    <a:pt x="1250537" y="424720"/>
                    <a:pt x="1249966" y="423386"/>
                  </a:cubicBezTo>
                  <a:cubicBezTo>
                    <a:pt x="1247013" y="416433"/>
                    <a:pt x="1245013" y="408908"/>
                    <a:pt x="1244156" y="401383"/>
                  </a:cubicBezTo>
                  <a:cubicBezTo>
                    <a:pt x="1243679" y="397383"/>
                    <a:pt x="1243679" y="393097"/>
                    <a:pt x="1245680" y="389668"/>
                  </a:cubicBezTo>
                  <a:cubicBezTo>
                    <a:pt x="1248918" y="384715"/>
                    <a:pt x="1255109" y="383000"/>
                    <a:pt x="1260634" y="383286"/>
                  </a:cubicBezTo>
                  <a:cubicBezTo>
                    <a:pt x="1269302" y="383762"/>
                    <a:pt x="1277588" y="387953"/>
                    <a:pt x="1283018" y="394716"/>
                  </a:cubicBezTo>
                  <a:cubicBezTo>
                    <a:pt x="1288447" y="401479"/>
                    <a:pt x="1290733" y="410528"/>
                    <a:pt x="1289304" y="419100"/>
                  </a:cubicBezTo>
                  <a:cubicBezTo>
                    <a:pt x="1287018" y="432149"/>
                    <a:pt x="1267492" y="427863"/>
                    <a:pt x="1258633" y="428244"/>
                  </a:cubicBezTo>
                  <a:cubicBezTo>
                    <a:pt x="1256538" y="428339"/>
                    <a:pt x="1254157" y="428339"/>
                    <a:pt x="1252347" y="427006"/>
                  </a:cubicBezTo>
                  <a:close/>
                  <a:moveTo>
                    <a:pt x="1289685" y="473393"/>
                  </a:moveTo>
                  <a:cubicBezTo>
                    <a:pt x="1289399" y="475107"/>
                    <a:pt x="1289018" y="477012"/>
                    <a:pt x="1287685" y="478155"/>
                  </a:cubicBezTo>
                  <a:cubicBezTo>
                    <a:pt x="1286256" y="479393"/>
                    <a:pt x="1284065" y="479489"/>
                    <a:pt x="1282160" y="479298"/>
                  </a:cubicBezTo>
                  <a:cubicBezTo>
                    <a:pt x="1272350" y="478345"/>
                    <a:pt x="1263206" y="472631"/>
                    <a:pt x="1257967" y="464344"/>
                  </a:cubicBezTo>
                  <a:cubicBezTo>
                    <a:pt x="1254728" y="459295"/>
                    <a:pt x="1253300" y="452342"/>
                    <a:pt x="1255586" y="447103"/>
                  </a:cubicBezTo>
                  <a:cubicBezTo>
                    <a:pt x="1256252" y="445580"/>
                    <a:pt x="1257205" y="444151"/>
                    <a:pt x="1258633" y="443008"/>
                  </a:cubicBezTo>
                  <a:cubicBezTo>
                    <a:pt x="1261586" y="440531"/>
                    <a:pt x="1265587" y="439769"/>
                    <a:pt x="1269397" y="439674"/>
                  </a:cubicBezTo>
                  <a:cubicBezTo>
                    <a:pt x="1289018" y="439103"/>
                    <a:pt x="1292162" y="457390"/>
                    <a:pt x="1289685" y="473393"/>
                  </a:cubicBezTo>
                  <a:close/>
                  <a:moveTo>
                    <a:pt x="1335691" y="449485"/>
                  </a:moveTo>
                  <a:cubicBezTo>
                    <a:pt x="1334643" y="459010"/>
                    <a:pt x="1335691" y="473202"/>
                    <a:pt x="1329785" y="481012"/>
                  </a:cubicBezTo>
                  <a:cubicBezTo>
                    <a:pt x="1325785" y="486251"/>
                    <a:pt x="1318736" y="489204"/>
                    <a:pt x="1312355" y="487775"/>
                  </a:cubicBezTo>
                  <a:cubicBezTo>
                    <a:pt x="1295876" y="483965"/>
                    <a:pt x="1302353" y="457105"/>
                    <a:pt x="1302353" y="444913"/>
                  </a:cubicBezTo>
                  <a:cubicBezTo>
                    <a:pt x="1305211" y="440245"/>
                    <a:pt x="1314450" y="436340"/>
                    <a:pt x="1322927" y="436340"/>
                  </a:cubicBezTo>
                  <a:cubicBezTo>
                    <a:pt x="1325785" y="436340"/>
                    <a:pt x="1332452" y="436912"/>
                    <a:pt x="1334548" y="441389"/>
                  </a:cubicBezTo>
                  <a:lnTo>
                    <a:pt x="1336072" y="444722"/>
                  </a:lnTo>
                  <a:cubicBezTo>
                    <a:pt x="1335977" y="446246"/>
                    <a:pt x="1335881" y="447865"/>
                    <a:pt x="1335691" y="449485"/>
                  </a:cubicBezTo>
                  <a:close/>
                  <a:moveTo>
                    <a:pt x="1338644" y="419576"/>
                  </a:moveTo>
                  <a:cubicBezTo>
                    <a:pt x="1338453" y="421481"/>
                    <a:pt x="1338072" y="423577"/>
                    <a:pt x="1336453" y="424720"/>
                  </a:cubicBezTo>
                  <a:cubicBezTo>
                    <a:pt x="1335310" y="425482"/>
                    <a:pt x="1333881" y="425577"/>
                    <a:pt x="1332548" y="425577"/>
                  </a:cubicBezTo>
                  <a:cubicBezTo>
                    <a:pt x="1327880" y="425577"/>
                    <a:pt x="1323213" y="425101"/>
                    <a:pt x="1318641" y="424339"/>
                  </a:cubicBezTo>
                  <a:cubicBezTo>
                    <a:pt x="1311783" y="423196"/>
                    <a:pt x="1305020" y="427006"/>
                    <a:pt x="1301591" y="419290"/>
                  </a:cubicBezTo>
                  <a:cubicBezTo>
                    <a:pt x="1299401" y="414528"/>
                    <a:pt x="1302734" y="407194"/>
                    <a:pt x="1302734" y="402527"/>
                  </a:cubicBezTo>
                  <a:cubicBezTo>
                    <a:pt x="1302734" y="400145"/>
                    <a:pt x="1302734" y="397669"/>
                    <a:pt x="1303687" y="395478"/>
                  </a:cubicBezTo>
                  <a:cubicBezTo>
                    <a:pt x="1305401" y="391478"/>
                    <a:pt x="1309497" y="389191"/>
                    <a:pt x="1313593" y="388048"/>
                  </a:cubicBezTo>
                  <a:cubicBezTo>
                    <a:pt x="1319594" y="386429"/>
                    <a:pt x="1326071" y="386620"/>
                    <a:pt x="1331881" y="388811"/>
                  </a:cubicBezTo>
                  <a:cubicBezTo>
                    <a:pt x="1333786" y="389477"/>
                    <a:pt x="1335691" y="390430"/>
                    <a:pt x="1336834" y="392049"/>
                  </a:cubicBezTo>
                  <a:cubicBezTo>
                    <a:pt x="1337882" y="393573"/>
                    <a:pt x="1338167" y="395383"/>
                    <a:pt x="1338453" y="397193"/>
                  </a:cubicBezTo>
                  <a:cubicBezTo>
                    <a:pt x="1339310" y="404622"/>
                    <a:pt x="1339406" y="412147"/>
                    <a:pt x="1338644" y="419576"/>
                  </a:cubicBezTo>
                  <a:close/>
                  <a:moveTo>
                    <a:pt x="1339310" y="371380"/>
                  </a:moveTo>
                  <a:cubicBezTo>
                    <a:pt x="1338739" y="373190"/>
                    <a:pt x="1338072" y="375094"/>
                    <a:pt x="1336548" y="376142"/>
                  </a:cubicBezTo>
                  <a:cubicBezTo>
                    <a:pt x="1335215" y="377095"/>
                    <a:pt x="1333500" y="377095"/>
                    <a:pt x="1331881" y="377095"/>
                  </a:cubicBezTo>
                  <a:cubicBezTo>
                    <a:pt x="1324642" y="376714"/>
                    <a:pt x="1317308" y="373761"/>
                    <a:pt x="1310259" y="375571"/>
                  </a:cubicBezTo>
                  <a:cubicBezTo>
                    <a:pt x="1308164" y="376047"/>
                    <a:pt x="1305878" y="376904"/>
                    <a:pt x="1304163" y="375666"/>
                  </a:cubicBezTo>
                  <a:cubicBezTo>
                    <a:pt x="1303211" y="374999"/>
                    <a:pt x="1302830" y="373856"/>
                    <a:pt x="1302449" y="372713"/>
                  </a:cubicBezTo>
                  <a:cubicBezTo>
                    <a:pt x="1301306" y="369284"/>
                    <a:pt x="1299591" y="363665"/>
                    <a:pt x="1298448" y="357854"/>
                  </a:cubicBezTo>
                  <a:cubicBezTo>
                    <a:pt x="1296733" y="348901"/>
                    <a:pt x="1296638" y="339185"/>
                    <a:pt x="1302544" y="335090"/>
                  </a:cubicBezTo>
                  <a:cubicBezTo>
                    <a:pt x="1305401" y="333089"/>
                    <a:pt x="1309021" y="332518"/>
                    <a:pt x="1312545" y="332137"/>
                  </a:cubicBezTo>
                  <a:cubicBezTo>
                    <a:pt x="1317498" y="331565"/>
                    <a:pt x="1322546" y="331470"/>
                    <a:pt x="1327595" y="331661"/>
                  </a:cubicBezTo>
                  <a:cubicBezTo>
                    <a:pt x="1330547" y="331756"/>
                    <a:pt x="1333691" y="332137"/>
                    <a:pt x="1336262" y="333661"/>
                  </a:cubicBezTo>
                  <a:cubicBezTo>
                    <a:pt x="1341120" y="336709"/>
                    <a:pt x="1342358" y="343090"/>
                    <a:pt x="1342454" y="348710"/>
                  </a:cubicBezTo>
                  <a:cubicBezTo>
                    <a:pt x="1342454" y="356426"/>
                    <a:pt x="1341406" y="364045"/>
                    <a:pt x="1339310" y="371380"/>
                  </a:cubicBezTo>
                  <a:close/>
                  <a:moveTo>
                    <a:pt x="1370838" y="476345"/>
                  </a:moveTo>
                  <a:cubicBezTo>
                    <a:pt x="1359503" y="494728"/>
                    <a:pt x="1341977" y="482156"/>
                    <a:pt x="1345502" y="463868"/>
                  </a:cubicBezTo>
                  <a:cubicBezTo>
                    <a:pt x="1346549" y="458629"/>
                    <a:pt x="1347978" y="453485"/>
                    <a:pt x="1349883" y="448437"/>
                  </a:cubicBezTo>
                  <a:cubicBezTo>
                    <a:pt x="1351026" y="445389"/>
                    <a:pt x="1352455" y="442246"/>
                    <a:pt x="1355217" y="440531"/>
                  </a:cubicBezTo>
                  <a:cubicBezTo>
                    <a:pt x="1359122" y="438150"/>
                    <a:pt x="1364171" y="439483"/>
                    <a:pt x="1368552" y="440912"/>
                  </a:cubicBezTo>
                  <a:cubicBezTo>
                    <a:pt x="1370552" y="441579"/>
                    <a:pt x="1372553" y="442246"/>
                    <a:pt x="1373981" y="443770"/>
                  </a:cubicBezTo>
                  <a:cubicBezTo>
                    <a:pt x="1375315" y="445294"/>
                    <a:pt x="1375791" y="447294"/>
                    <a:pt x="1375886" y="449294"/>
                  </a:cubicBezTo>
                  <a:cubicBezTo>
                    <a:pt x="1375982" y="450247"/>
                    <a:pt x="1375886" y="451294"/>
                    <a:pt x="1375886" y="452247"/>
                  </a:cubicBezTo>
                  <a:cubicBezTo>
                    <a:pt x="1375601" y="460629"/>
                    <a:pt x="1375124" y="469297"/>
                    <a:pt x="1370838" y="476345"/>
                  </a:cubicBezTo>
                  <a:close/>
                  <a:moveTo>
                    <a:pt x="1389031" y="395669"/>
                  </a:moveTo>
                  <a:cubicBezTo>
                    <a:pt x="1388269" y="405098"/>
                    <a:pt x="1386459" y="414528"/>
                    <a:pt x="1383792" y="423672"/>
                  </a:cubicBezTo>
                  <a:cubicBezTo>
                    <a:pt x="1383411" y="425006"/>
                    <a:pt x="1382840" y="426530"/>
                    <a:pt x="1381697" y="427387"/>
                  </a:cubicBezTo>
                  <a:cubicBezTo>
                    <a:pt x="1380649" y="428149"/>
                    <a:pt x="1379315" y="428149"/>
                    <a:pt x="1378077" y="428244"/>
                  </a:cubicBezTo>
                  <a:cubicBezTo>
                    <a:pt x="1371695" y="428435"/>
                    <a:pt x="1365218" y="428244"/>
                    <a:pt x="1358837" y="427673"/>
                  </a:cubicBezTo>
                  <a:cubicBezTo>
                    <a:pt x="1357027" y="427482"/>
                    <a:pt x="1355027" y="427291"/>
                    <a:pt x="1353598" y="426053"/>
                  </a:cubicBezTo>
                  <a:cubicBezTo>
                    <a:pt x="1352264" y="424910"/>
                    <a:pt x="1351693" y="423196"/>
                    <a:pt x="1351312" y="421577"/>
                  </a:cubicBezTo>
                  <a:cubicBezTo>
                    <a:pt x="1349597" y="413766"/>
                    <a:pt x="1349693" y="403384"/>
                    <a:pt x="1353693" y="395764"/>
                  </a:cubicBezTo>
                  <a:cubicBezTo>
                    <a:pt x="1355217" y="392811"/>
                    <a:pt x="1357408" y="390239"/>
                    <a:pt x="1360361" y="388334"/>
                  </a:cubicBezTo>
                  <a:cubicBezTo>
                    <a:pt x="1365980" y="384810"/>
                    <a:pt x="1372933" y="383953"/>
                    <a:pt x="1379411" y="384905"/>
                  </a:cubicBezTo>
                  <a:cubicBezTo>
                    <a:pt x="1383030" y="385382"/>
                    <a:pt x="1387031" y="386810"/>
                    <a:pt x="1388555" y="390144"/>
                  </a:cubicBezTo>
                  <a:cubicBezTo>
                    <a:pt x="1389317" y="391763"/>
                    <a:pt x="1389221" y="393764"/>
                    <a:pt x="1389031" y="395669"/>
                  </a:cubicBezTo>
                  <a:close/>
                  <a:moveTo>
                    <a:pt x="1359884" y="373761"/>
                  </a:moveTo>
                  <a:cubicBezTo>
                    <a:pt x="1358456" y="373761"/>
                    <a:pt x="1356932" y="373761"/>
                    <a:pt x="1355693" y="372999"/>
                  </a:cubicBezTo>
                  <a:cubicBezTo>
                    <a:pt x="1354169" y="371951"/>
                    <a:pt x="1353693" y="369856"/>
                    <a:pt x="1353407" y="368046"/>
                  </a:cubicBezTo>
                  <a:cubicBezTo>
                    <a:pt x="1353026" y="365760"/>
                    <a:pt x="1352645" y="362903"/>
                    <a:pt x="1352455" y="359664"/>
                  </a:cubicBezTo>
                  <a:cubicBezTo>
                    <a:pt x="1351788" y="350901"/>
                    <a:pt x="1352169" y="340233"/>
                    <a:pt x="1358075" y="335756"/>
                  </a:cubicBezTo>
                  <a:cubicBezTo>
                    <a:pt x="1361504" y="333185"/>
                    <a:pt x="1366171" y="333185"/>
                    <a:pt x="1370457" y="333375"/>
                  </a:cubicBezTo>
                  <a:cubicBezTo>
                    <a:pt x="1379982" y="333756"/>
                    <a:pt x="1389412" y="334137"/>
                    <a:pt x="1398937" y="334518"/>
                  </a:cubicBezTo>
                  <a:cubicBezTo>
                    <a:pt x="1399985" y="334518"/>
                    <a:pt x="1401032" y="334613"/>
                    <a:pt x="1401890" y="335280"/>
                  </a:cubicBezTo>
                  <a:cubicBezTo>
                    <a:pt x="1403223" y="336232"/>
                    <a:pt x="1403318" y="338233"/>
                    <a:pt x="1403223" y="339852"/>
                  </a:cubicBezTo>
                  <a:cubicBezTo>
                    <a:pt x="1402652" y="348996"/>
                    <a:pt x="1400937" y="358045"/>
                    <a:pt x="1397984" y="366712"/>
                  </a:cubicBezTo>
                  <a:cubicBezTo>
                    <a:pt x="1397222" y="369094"/>
                    <a:pt x="1396079" y="371665"/>
                    <a:pt x="1393793" y="372713"/>
                  </a:cubicBezTo>
                  <a:cubicBezTo>
                    <a:pt x="1392650" y="373285"/>
                    <a:pt x="1391317" y="373285"/>
                    <a:pt x="1389983" y="373285"/>
                  </a:cubicBezTo>
                  <a:cubicBezTo>
                    <a:pt x="1379887" y="373285"/>
                    <a:pt x="1369886" y="373475"/>
                    <a:pt x="1359884" y="373761"/>
                  </a:cubicBezTo>
                  <a:close/>
                  <a:moveTo>
                    <a:pt x="1455611" y="462820"/>
                  </a:moveTo>
                  <a:cubicBezTo>
                    <a:pt x="1454849" y="463010"/>
                    <a:pt x="1454182" y="462629"/>
                    <a:pt x="1453515" y="462248"/>
                  </a:cubicBezTo>
                  <a:cubicBezTo>
                    <a:pt x="1444466" y="457390"/>
                    <a:pt x="1435703" y="451104"/>
                    <a:pt x="1425512" y="449961"/>
                  </a:cubicBezTo>
                  <a:cubicBezTo>
                    <a:pt x="1413510" y="448628"/>
                    <a:pt x="1405890" y="458153"/>
                    <a:pt x="1395412" y="458724"/>
                  </a:cubicBezTo>
                  <a:cubicBezTo>
                    <a:pt x="1389317" y="459105"/>
                    <a:pt x="1389126" y="456628"/>
                    <a:pt x="1391317" y="453390"/>
                  </a:cubicBezTo>
                  <a:cubicBezTo>
                    <a:pt x="1394746" y="448628"/>
                    <a:pt x="1403699" y="442151"/>
                    <a:pt x="1406462" y="441198"/>
                  </a:cubicBezTo>
                  <a:cubicBezTo>
                    <a:pt x="1416272" y="437864"/>
                    <a:pt x="1426845" y="435769"/>
                    <a:pt x="1436942" y="438150"/>
                  </a:cubicBezTo>
                  <a:cubicBezTo>
                    <a:pt x="1446943" y="440627"/>
                    <a:pt x="1456182" y="448723"/>
                    <a:pt x="1457325" y="459010"/>
                  </a:cubicBezTo>
                  <a:cubicBezTo>
                    <a:pt x="1457420" y="460629"/>
                    <a:pt x="1457135" y="462534"/>
                    <a:pt x="1455611" y="462820"/>
                  </a:cubicBezTo>
                  <a:close/>
                  <a:moveTo>
                    <a:pt x="1458182" y="352330"/>
                  </a:moveTo>
                  <a:cubicBezTo>
                    <a:pt x="1457611" y="346424"/>
                    <a:pt x="1459135" y="339947"/>
                    <a:pt x="1463421" y="335852"/>
                  </a:cubicBezTo>
                  <a:cubicBezTo>
                    <a:pt x="1467517" y="331946"/>
                    <a:pt x="1473327" y="330708"/>
                    <a:pt x="1478947" y="330136"/>
                  </a:cubicBezTo>
                  <a:cubicBezTo>
                    <a:pt x="1484186" y="329660"/>
                    <a:pt x="1489424" y="329660"/>
                    <a:pt x="1494568" y="330136"/>
                  </a:cubicBezTo>
                  <a:cubicBezTo>
                    <a:pt x="1509808" y="331661"/>
                    <a:pt x="1507808" y="353092"/>
                    <a:pt x="1507998" y="363950"/>
                  </a:cubicBezTo>
                  <a:cubicBezTo>
                    <a:pt x="1507998" y="365093"/>
                    <a:pt x="1507998" y="366332"/>
                    <a:pt x="1507427" y="367284"/>
                  </a:cubicBezTo>
                  <a:cubicBezTo>
                    <a:pt x="1505998" y="369856"/>
                    <a:pt x="1502283" y="369475"/>
                    <a:pt x="1499426" y="369094"/>
                  </a:cubicBezTo>
                  <a:cubicBezTo>
                    <a:pt x="1491806" y="368141"/>
                    <a:pt x="1483805" y="369475"/>
                    <a:pt x="1476947" y="372999"/>
                  </a:cubicBezTo>
                  <a:cubicBezTo>
                    <a:pt x="1473994" y="374523"/>
                    <a:pt x="1470660" y="376428"/>
                    <a:pt x="1467707" y="375094"/>
                  </a:cubicBezTo>
                  <a:cubicBezTo>
                    <a:pt x="1466945" y="374809"/>
                    <a:pt x="1466374" y="374332"/>
                    <a:pt x="1465802" y="373761"/>
                  </a:cubicBezTo>
                  <a:cubicBezTo>
                    <a:pt x="1464659" y="372523"/>
                    <a:pt x="1463897" y="370808"/>
                    <a:pt x="1463231" y="369284"/>
                  </a:cubicBezTo>
                  <a:cubicBezTo>
                    <a:pt x="1461040" y="363950"/>
                    <a:pt x="1458754" y="358331"/>
                    <a:pt x="1458182" y="352330"/>
                  </a:cubicBezTo>
                  <a:close/>
                  <a:moveTo>
                    <a:pt x="1468660" y="397669"/>
                  </a:moveTo>
                  <a:cubicBezTo>
                    <a:pt x="1469898" y="394144"/>
                    <a:pt x="1472184" y="391001"/>
                    <a:pt x="1476089" y="388525"/>
                  </a:cubicBezTo>
                  <a:cubicBezTo>
                    <a:pt x="1485900" y="382333"/>
                    <a:pt x="1498854" y="380810"/>
                    <a:pt x="1509617" y="385191"/>
                  </a:cubicBezTo>
                  <a:cubicBezTo>
                    <a:pt x="1510856" y="385667"/>
                    <a:pt x="1512094" y="386334"/>
                    <a:pt x="1512951" y="387286"/>
                  </a:cubicBezTo>
                  <a:cubicBezTo>
                    <a:pt x="1520000" y="395573"/>
                    <a:pt x="1528953" y="413576"/>
                    <a:pt x="1523714" y="424244"/>
                  </a:cubicBezTo>
                  <a:cubicBezTo>
                    <a:pt x="1519619" y="432721"/>
                    <a:pt x="1494282" y="423958"/>
                    <a:pt x="1485995" y="425101"/>
                  </a:cubicBezTo>
                  <a:cubicBezTo>
                    <a:pt x="1480090" y="425958"/>
                    <a:pt x="1473422" y="427863"/>
                    <a:pt x="1468565" y="423196"/>
                  </a:cubicBezTo>
                  <a:cubicBezTo>
                    <a:pt x="1462945" y="417957"/>
                    <a:pt x="1466564" y="403955"/>
                    <a:pt x="1468660" y="397669"/>
                  </a:cubicBezTo>
                  <a:close/>
                  <a:moveTo>
                    <a:pt x="1534382" y="479965"/>
                  </a:moveTo>
                  <a:cubicBezTo>
                    <a:pt x="1532668" y="483013"/>
                    <a:pt x="1528953" y="484156"/>
                    <a:pt x="1525619" y="484918"/>
                  </a:cubicBezTo>
                  <a:cubicBezTo>
                    <a:pt x="1511046" y="487966"/>
                    <a:pt x="1495901" y="486156"/>
                    <a:pt x="1481137" y="484346"/>
                  </a:cubicBezTo>
                  <a:cubicBezTo>
                    <a:pt x="1478375" y="484061"/>
                    <a:pt x="1475423" y="483584"/>
                    <a:pt x="1473613" y="481489"/>
                  </a:cubicBezTo>
                  <a:cubicBezTo>
                    <a:pt x="1472375" y="480060"/>
                    <a:pt x="1471898" y="478060"/>
                    <a:pt x="1471612" y="476155"/>
                  </a:cubicBezTo>
                  <a:cubicBezTo>
                    <a:pt x="1470565" y="469964"/>
                    <a:pt x="1470089" y="463582"/>
                    <a:pt x="1470184" y="457295"/>
                  </a:cubicBezTo>
                  <a:cubicBezTo>
                    <a:pt x="1470279" y="451199"/>
                    <a:pt x="1471232" y="444436"/>
                    <a:pt x="1475899" y="440341"/>
                  </a:cubicBezTo>
                  <a:cubicBezTo>
                    <a:pt x="1479042" y="437578"/>
                    <a:pt x="1483424" y="436626"/>
                    <a:pt x="1487710" y="436245"/>
                  </a:cubicBezTo>
                  <a:cubicBezTo>
                    <a:pt x="1504569" y="434721"/>
                    <a:pt x="1518571" y="439007"/>
                    <a:pt x="1526953" y="449294"/>
                  </a:cubicBezTo>
                  <a:cubicBezTo>
                    <a:pt x="1531811" y="455295"/>
                    <a:pt x="1534858" y="463296"/>
                    <a:pt x="1535430" y="473488"/>
                  </a:cubicBezTo>
                  <a:cubicBezTo>
                    <a:pt x="1535621" y="475678"/>
                    <a:pt x="1535525" y="477965"/>
                    <a:pt x="1534382" y="479965"/>
                  </a:cubicBezTo>
                  <a:close/>
                  <a:moveTo>
                    <a:pt x="1569815" y="451485"/>
                  </a:moveTo>
                  <a:cubicBezTo>
                    <a:pt x="1567910" y="452914"/>
                    <a:pt x="1565815" y="453295"/>
                    <a:pt x="1563815" y="453199"/>
                  </a:cubicBezTo>
                  <a:cubicBezTo>
                    <a:pt x="1544955" y="452533"/>
                    <a:pt x="1550289" y="433864"/>
                    <a:pt x="1567148" y="435388"/>
                  </a:cubicBezTo>
                  <a:cubicBezTo>
                    <a:pt x="1568101" y="435483"/>
                    <a:pt x="1569053" y="435673"/>
                    <a:pt x="1569815" y="436150"/>
                  </a:cubicBezTo>
                  <a:cubicBezTo>
                    <a:pt x="1571149" y="437102"/>
                    <a:pt x="1571530" y="438912"/>
                    <a:pt x="1571720" y="440531"/>
                  </a:cubicBezTo>
                  <a:cubicBezTo>
                    <a:pt x="1572387" y="444341"/>
                    <a:pt x="1572768" y="448913"/>
                    <a:pt x="1569815" y="451485"/>
                  </a:cubicBezTo>
                  <a:close/>
                  <a:moveTo>
                    <a:pt x="1572292" y="413957"/>
                  </a:moveTo>
                  <a:cubicBezTo>
                    <a:pt x="1571911" y="415766"/>
                    <a:pt x="1571530" y="417671"/>
                    <a:pt x="1570196" y="419100"/>
                  </a:cubicBezTo>
                  <a:cubicBezTo>
                    <a:pt x="1569053" y="420338"/>
                    <a:pt x="1567339" y="421005"/>
                    <a:pt x="1565815" y="421577"/>
                  </a:cubicBezTo>
                  <a:cubicBezTo>
                    <a:pt x="1559624" y="423767"/>
                    <a:pt x="1553528" y="426053"/>
                    <a:pt x="1547336" y="428244"/>
                  </a:cubicBezTo>
                  <a:cubicBezTo>
                    <a:pt x="1545241" y="429006"/>
                    <a:pt x="1543050" y="429768"/>
                    <a:pt x="1540859" y="429387"/>
                  </a:cubicBezTo>
                  <a:cubicBezTo>
                    <a:pt x="1536859" y="428625"/>
                    <a:pt x="1534668" y="424244"/>
                    <a:pt x="1533335" y="420338"/>
                  </a:cubicBezTo>
                  <a:cubicBezTo>
                    <a:pt x="1530477" y="411575"/>
                    <a:pt x="1527048" y="397764"/>
                    <a:pt x="1530382" y="387953"/>
                  </a:cubicBezTo>
                  <a:cubicBezTo>
                    <a:pt x="1532001" y="383191"/>
                    <a:pt x="1535240" y="379381"/>
                    <a:pt x="1540955" y="377571"/>
                  </a:cubicBezTo>
                  <a:cubicBezTo>
                    <a:pt x="1546955" y="375666"/>
                    <a:pt x="1553432" y="376428"/>
                    <a:pt x="1559624" y="377476"/>
                  </a:cubicBezTo>
                  <a:cubicBezTo>
                    <a:pt x="1578007" y="380524"/>
                    <a:pt x="1575054" y="399383"/>
                    <a:pt x="1572292" y="413957"/>
                  </a:cubicBezTo>
                  <a:close/>
                  <a:moveTo>
                    <a:pt x="1577150" y="358331"/>
                  </a:moveTo>
                  <a:cubicBezTo>
                    <a:pt x="1576673" y="360236"/>
                    <a:pt x="1576007" y="362140"/>
                    <a:pt x="1574768" y="363569"/>
                  </a:cubicBezTo>
                  <a:cubicBezTo>
                    <a:pt x="1571054" y="367570"/>
                    <a:pt x="1564577" y="365569"/>
                    <a:pt x="1559243" y="364331"/>
                  </a:cubicBezTo>
                  <a:cubicBezTo>
                    <a:pt x="1551051" y="362522"/>
                    <a:pt x="1542193" y="363474"/>
                    <a:pt x="1534573" y="367094"/>
                  </a:cubicBezTo>
                  <a:cubicBezTo>
                    <a:pt x="1531811" y="368427"/>
                    <a:pt x="1528572" y="370046"/>
                    <a:pt x="1525810" y="368998"/>
                  </a:cubicBezTo>
                  <a:cubicBezTo>
                    <a:pt x="1525429" y="368903"/>
                    <a:pt x="1525143" y="368713"/>
                    <a:pt x="1524857" y="368522"/>
                  </a:cubicBezTo>
                  <a:cubicBezTo>
                    <a:pt x="1523810" y="367760"/>
                    <a:pt x="1523048" y="366522"/>
                    <a:pt x="1522476" y="365379"/>
                  </a:cubicBezTo>
                  <a:cubicBezTo>
                    <a:pt x="1519714" y="360045"/>
                    <a:pt x="1517904" y="354235"/>
                    <a:pt x="1517142" y="348329"/>
                  </a:cubicBezTo>
                  <a:cubicBezTo>
                    <a:pt x="1516571" y="344519"/>
                    <a:pt x="1516666" y="340233"/>
                    <a:pt x="1519237" y="337376"/>
                  </a:cubicBezTo>
                  <a:cubicBezTo>
                    <a:pt x="1521905" y="334423"/>
                    <a:pt x="1526381" y="334137"/>
                    <a:pt x="1530382" y="334042"/>
                  </a:cubicBezTo>
                  <a:cubicBezTo>
                    <a:pt x="1541717" y="333756"/>
                    <a:pt x="1553051" y="331661"/>
                    <a:pt x="1564386" y="332708"/>
                  </a:cubicBezTo>
                  <a:cubicBezTo>
                    <a:pt x="1580198" y="334042"/>
                    <a:pt x="1580864" y="343662"/>
                    <a:pt x="1577150" y="358331"/>
                  </a:cubicBezTo>
                  <a:close/>
                  <a:moveTo>
                    <a:pt x="1619345" y="468440"/>
                  </a:moveTo>
                  <a:cubicBezTo>
                    <a:pt x="1618964" y="470916"/>
                    <a:pt x="1618298" y="473678"/>
                    <a:pt x="1616107" y="474821"/>
                  </a:cubicBezTo>
                  <a:cubicBezTo>
                    <a:pt x="1614107" y="475869"/>
                    <a:pt x="1611821" y="475107"/>
                    <a:pt x="1609725" y="474345"/>
                  </a:cubicBezTo>
                  <a:cubicBezTo>
                    <a:pt x="1603248" y="471869"/>
                    <a:pt x="1596771" y="469011"/>
                    <a:pt x="1591628" y="464248"/>
                  </a:cubicBezTo>
                  <a:cubicBezTo>
                    <a:pt x="1584103" y="457200"/>
                    <a:pt x="1581245" y="444913"/>
                    <a:pt x="1587341" y="437769"/>
                  </a:cubicBezTo>
                  <a:cubicBezTo>
                    <a:pt x="1589246" y="435578"/>
                    <a:pt x="1592008" y="433864"/>
                    <a:pt x="1595628" y="432911"/>
                  </a:cubicBezTo>
                  <a:cubicBezTo>
                    <a:pt x="1601629" y="431387"/>
                    <a:pt x="1608106" y="432816"/>
                    <a:pt x="1613821" y="435197"/>
                  </a:cubicBezTo>
                  <a:cubicBezTo>
                    <a:pt x="1625537" y="440055"/>
                    <a:pt x="1620774" y="458629"/>
                    <a:pt x="1619345" y="468440"/>
                  </a:cubicBezTo>
                  <a:close/>
                  <a:moveTo>
                    <a:pt x="1622108" y="417576"/>
                  </a:moveTo>
                  <a:cubicBezTo>
                    <a:pt x="1619917" y="419481"/>
                    <a:pt x="1617059" y="420243"/>
                    <a:pt x="1614202" y="420719"/>
                  </a:cubicBezTo>
                  <a:cubicBezTo>
                    <a:pt x="1594771" y="424148"/>
                    <a:pt x="1581722" y="419957"/>
                    <a:pt x="1585912" y="397955"/>
                  </a:cubicBezTo>
                  <a:cubicBezTo>
                    <a:pt x="1586865" y="392906"/>
                    <a:pt x="1588199" y="387382"/>
                    <a:pt x="1590866" y="383191"/>
                  </a:cubicBezTo>
                  <a:cubicBezTo>
                    <a:pt x="1592580" y="380428"/>
                    <a:pt x="1594771" y="378238"/>
                    <a:pt x="1597819" y="376999"/>
                  </a:cubicBezTo>
                  <a:cubicBezTo>
                    <a:pt x="1605820" y="373666"/>
                    <a:pt x="1614964" y="379286"/>
                    <a:pt x="1619822" y="386429"/>
                  </a:cubicBezTo>
                  <a:cubicBezTo>
                    <a:pt x="1623536" y="391858"/>
                    <a:pt x="1625727" y="398240"/>
                    <a:pt x="1626203" y="404717"/>
                  </a:cubicBezTo>
                  <a:cubicBezTo>
                    <a:pt x="1626489" y="409289"/>
                    <a:pt x="1625727" y="414528"/>
                    <a:pt x="1622108" y="417576"/>
                  </a:cubicBezTo>
                  <a:close/>
                  <a:moveTo>
                    <a:pt x="1687068" y="475583"/>
                  </a:moveTo>
                  <a:cubicBezTo>
                    <a:pt x="1686782" y="477965"/>
                    <a:pt x="1686401" y="480441"/>
                    <a:pt x="1684687" y="482060"/>
                  </a:cubicBezTo>
                  <a:cubicBezTo>
                    <a:pt x="1683258" y="483394"/>
                    <a:pt x="1681258" y="483965"/>
                    <a:pt x="1679353" y="484346"/>
                  </a:cubicBezTo>
                  <a:cubicBezTo>
                    <a:pt x="1669161" y="486442"/>
                    <a:pt x="1658683" y="487299"/>
                    <a:pt x="1648301" y="486632"/>
                  </a:cubicBezTo>
                  <a:cubicBezTo>
                    <a:pt x="1642301" y="486251"/>
                    <a:pt x="1635633" y="485108"/>
                    <a:pt x="1632014" y="480346"/>
                  </a:cubicBezTo>
                  <a:cubicBezTo>
                    <a:pt x="1624584" y="470726"/>
                    <a:pt x="1629632" y="446246"/>
                    <a:pt x="1638110" y="438531"/>
                  </a:cubicBezTo>
                  <a:cubicBezTo>
                    <a:pt x="1642491" y="434531"/>
                    <a:pt x="1648587" y="432816"/>
                    <a:pt x="1654588" y="432721"/>
                  </a:cubicBezTo>
                  <a:cubicBezTo>
                    <a:pt x="1660493" y="432626"/>
                    <a:pt x="1666399" y="434054"/>
                    <a:pt x="1672114" y="435673"/>
                  </a:cubicBezTo>
                  <a:cubicBezTo>
                    <a:pt x="1675638" y="436626"/>
                    <a:pt x="1679258" y="437674"/>
                    <a:pt x="1681829" y="440341"/>
                  </a:cubicBezTo>
                  <a:cubicBezTo>
                    <a:pt x="1684211" y="442817"/>
                    <a:pt x="1685163" y="446246"/>
                    <a:pt x="1685830" y="449580"/>
                  </a:cubicBezTo>
                  <a:cubicBezTo>
                    <a:pt x="1686497" y="452628"/>
                    <a:pt x="1686973" y="455771"/>
                    <a:pt x="1687258" y="458915"/>
                  </a:cubicBezTo>
                  <a:cubicBezTo>
                    <a:pt x="1687735" y="464534"/>
                    <a:pt x="1687640" y="470154"/>
                    <a:pt x="1687068" y="475583"/>
                  </a:cubicBezTo>
                  <a:close/>
                  <a:moveTo>
                    <a:pt x="1689449" y="415195"/>
                  </a:moveTo>
                  <a:cubicBezTo>
                    <a:pt x="1689164" y="417005"/>
                    <a:pt x="1688783" y="418910"/>
                    <a:pt x="1687735" y="420433"/>
                  </a:cubicBezTo>
                  <a:cubicBezTo>
                    <a:pt x="1684592" y="425196"/>
                    <a:pt x="1677638" y="424529"/>
                    <a:pt x="1672019" y="423767"/>
                  </a:cubicBezTo>
                  <a:cubicBezTo>
                    <a:pt x="1665446" y="422815"/>
                    <a:pt x="1658874" y="422339"/>
                    <a:pt x="1652302" y="422339"/>
                  </a:cubicBezTo>
                  <a:cubicBezTo>
                    <a:pt x="1648111" y="422339"/>
                    <a:pt x="1643634" y="422434"/>
                    <a:pt x="1639824" y="420719"/>
                  </a:cubicBezTo>
                  <a:cubicBezTo>
                    <a:pt x="1628680" y="415671"/>
                    <a:pt x="1634966" y="401383"/>
                    <a:pt x="1641729" y="392811"/>
                  </a:cubicBezTo>
                  <a:cubicBezTo>
                    <a:pt x="1643444" y="390715"/>
                    <a:pt x="1645158" y="388906"/>
                    <a:pt x="1646682" y="387668"/>
                  </a:cubicBezTo>
                  <a:cubicBezTo>
                    <a:pt x="1653635" y="382143"/>
                    <a:pt x="1662875" y="379571"/>
                    <a:pt x="1671733" y="380714"/>
                  </a:cubicBezTo>
                  <a:cubicBezTo>
                    <a:pt x="1677543" y="381476"/>
                    <a:pt x="1683449" y="384048"/>
                    <a:pt x="1686592" y="389001"/>
                  </a:cubicBezTo>
                  <a:cubicBezTo>
                    <a:pt x="1688306" y="391763"/>
                    <a:pt x="1689068" y="395002"/>
                    <a:pt x="1689545" y="398145"/>
                  </a:cubicBezTo>
                  <a:cubicBezTo>
                    <a:pt x="1690211" y="403860"/>
                    <a:pt x="1690211" y="409575"/>
                    <a:pt x="1689449" y="415195"/>
                  </a:cubicBezTo>
                  <a:close/>
                  <a:moveTo>
                    <a:pt x="1688878" y="363188"/>
                  </a:moveTo>
                  <a:cubicBezTo>
                    <a:pt x="1688402" y="364617"/>
                    <a:pt x="1687830" y="366141"/>
                    <a:pt x="1686592" y="367094"/>
                  </a:cubicBezTo>
                  <a:cubicBezTo>
                    <a:pt x="1685354" y="368046"/>
                    <a:pt x="1683734" y="368332"/>
                    <a:pt x="1682115" y="368427"/>
                  </a:cubicBezTo>
                  <a:cubicBezTo>
                    <a:pt x="1676972" y="368998"/>
                    <a:pt x="1671733" y="369665"/>
                    <a:pt x="1666589" y="370237"/>
                  </a:cubicBezTo>
                  <a:cubicBezTo>
                    <a:pt x="1660684" y="370903"/>
                    <a:pt x="1654397" y="371570"/>
                    <a:pt x="1648873" y="369189"/>
                  </a:cubicBezTo>
                  <a:cubicBezTo>
                    <a:pt x="1647825" y="368713"/>
                    <a:pt x="1646777" y="368141"/>
                    <a:pt x="1646015" y="367379"/>
                  </a:cubicBezTo>
                  <a:cubicBezTo>
                    <a:pt x="1637824" y="360521"/>
                    <a:pt x="1640205" y="343567"/>
                    <a:pt x="1647730" y="336994"/>
                  </a:cubicBezTo>
                  <a:cubicBezTo>
                    <a:pt x="1651445" y="333851"/>
                    <a:pt x="1656493" y="332994"/>
                    <a:pt x="1661351" y="332613"/>
                  </a:cubicBezTo>
                  <a:cubicBezTo>
                    <a:pt x="1666970" y="332137"/>
                    <a:pt x="1672590" y="331946"/>
                    <a:pt x="1678115" y="332137"/>
                  </a:cubicBezTo>
                  <a:cubicBezTo>
                    <a:pt x="1682306" y="332232"/>
                    <a:pt x="1686973" y="332803"/>
                    <a:pt x="1689449" y="336137"/>
                  </a:cubicBezTo>
                  <a:cubicBezTo>
                    <a:pt x="1690973" y="338233"/>
                    <a:pt x="1691354" y="340900"/>
                    <a:pt x="1691450" y="343567"/>
                  </a:cubicBezTo>
                  <a:cubicBezTo>
                    <a:pt x="1691831" y="350234"/>
                    <a:pt x="1690878" y="356902"/>
                    <a:pt x="1688878" y="363188"/>
                  </a:cubicBezTo>
                  <a:close/>
                  <a:moveTo>
                    <a:pt x="1650206" y="215170"/>
                  </a:moveTo>
                  <a:cubicBezTo>
                    <a:pt x="1650206" y="215170"/>
                    <a:pt x="1735646" y="248126"/>
                    <a:pt x="1743075" y="295751"/>
                  </a:cubicBezTo>
                  <a:cubicBezTo>
                    <a:pt x="1694974" y="295085"/>
                    <a:pt x="1650206" y="215170"/>
                    <a:pt x="1650206" y="215170"/>
                  </a:cubicBezTo>
                  <a:close/>
                  <a:moveTo>
                    <a:pt x="1764125" y="453581"/>
                  </a:moveTo>
                  <a:cubicBezTo>
                    <a:pt x="1756886" y="452152"/>
                    <a:pt x="1749933" y="449199"/>
                    <a:pt x="1742599" y="448151"/>
                  </a:cubicBezTo>
                  <a:cubicBezTo>
                    <a:pt x="1730312" y="446341"/>
                    <a:pt x="1717358" y="449866"/>
                    <a:pt x="1707737" y="457581"/>
                  </a:cubicBezTo>
                  <a:cubicBezTo>
                    <a:pt x="1706118" y="458819"/>
                    <a:pt x="1704499" y="460343"/>
                    <a:pt x="1702499" y="460439"/>
                  </a:cubicBezTo>
                  <a:cubicBezTo>
                    <a:pt x="1690592" y="461582"/>
                    <a:pt x="1712881" y="437769"/>
                    <a:pt x="1717262" y="435864"/>
                  </a:cubicBezTo>
                  <a:cubicBezTo>
                    <a:pt x="1726121" y="431959"/>
                    <a:pt x="1736122" y="431387"/>
                    <a:pt x="1745647" y="432721"/>
                  </a:cubicBezTo>
                  <a:cubicBezTo>
                    <a:pt x="1751171" y="433483"/>
                    <a:pt x="1756791" y="434911"/>
                    <a:pt x="1760887" y="438626"/>
                  </a:cubicBezTo>
                  <a:cubicBezTo>
                    <a:pt x="1762601" y="440150"/>
                    <a:pt x="1763935" y="442151"/>
                    <a:pt x="1764697" y="444341"/>
                  </a:cubicBezTo>
                  <a:cubicBezTo>
                    <a:pt x="1765745" y="447485"/>
                    <a:pt x="1765745" y="450818"/>
                    <a:pt x="1764125" y="453581"/>
                  </a:cubicBezTo>
                  <a:close/>
                  <a:moveTo>
                    <a:pt x="1787747" y="479107"/>
                  </a:moveTo>
                  <a:cubicBezTo>
                    <a:pt x="1783747" y="471869"/>
                    <a:pt x="1781270" y="463772"/>
                    <a:pt x="1780889" y="455581"/>
                  </a:cubicBezTo>
                  <a:cubicBezTo>
                    <a:pt x="1780604" y="448723"/>
                    <a:pt x="1781747" y="441484"/>
                    <a:pt x="1786128" y="436150"/>
                  </a:cubicBezTo>
                  <a:cubicBezTo>
                    <a:pt x="1786509" y="435673"/>
                    <a:pt x="1787271" y="435483"/>
                    <a:pt x="1787747" y="435007"/>
                  </a:cubicBezTo>
                  <a:cubicBezTo>
                    <a:pt x="1788224" y="435483"/>
                    <a:pt x="1788890" y="435578"/>
                    <a:pt x="1789367" y="436150"/>
                  </a:cubicBezTo>
                  <a:cubicBezTo>
                    <a:pt x="1793748" y="441484"/>
                    <a:pt x="1794891" y="448723"/>
                    <a:pt x="1794605" y="455581"/>
                  </a:cubicBezTo>
                  <a:cubicBezTo>
                    <a:pt x="1794224" y="463868"/>
                    <a:pt x="1791843" y="471869"/>
                    <a:pt x="1787747" y="479107"/>
                  </a:cubicBezTo>
                  <a:close/>
                  <a:moveTo>
                    <a:pt x="1801844" y="417290"/>
                  </a:moveTo>
                  <a:cubicBezTo>
                    <a:pt x="1801273" y="418433"/>
                    <a:pt x="1800701" y="419672"/>
                    <a:pt x="1799558" y="420338"/>
                  </a:cubicBezTo>
                  <a:cubicBezTo>
                    <a:pt x="1797558" y="421577"/>
                    <a:pt x="1795082" y="420433"/>
                    <a:pt x="1792891" y="419576"/>
                  </a:cubicBezTo>
                  <a:cubicBezTo>
                    <a:pt x="1791272" y="418910"/>
                    <a:pt x="1789557" y="418624"/>
                    <a:pt x="1787843" y="418148"/>
                  </a:cubicBezTo>
                  <a:cubicBezTo>
                    <a:pt x="1786128" y="418624"/>
                    <a:pt x="1784414" y="418910"/>
                    <a:pt x="1782794" y="419576"/>
                  </a:cubicBezTo>
                  <a:cubicBezTo>
                    <a:pt x="1780604" y="420433"/>
                    <a:pt x="1778127" y="421481"/>
                    <a:pt x="1776127" y="420338"/>
                  </a:cubicBezTo>
                  <a:cubicBezTo>
                    <a:pt x="1774984" y="419672"/>
                    <a:pt x="1774412" y="418433"/>
                    <a:pt x="1773841" y="417290"/>
                  </a:cubicBezTo>
                  <a:cubicBezTo>
                    <a:pt x="1770221" y="409670"/>
                    <a:pt x="1765935" y="399098"/>
                    <a:pt x="1768697" y="391287"/>
                  </a:cubicBezTo>
                  <a:cubicBezTo>
                    <a:pt x="1769840" y="387858"/>
                    <a:pt x="1772412" y="385001"/>
                    <a:pt x="1776794" y="383095"/>
                  </a:cubicBezTo>
                  <a:cubicBezTo>
                    <a:pt x="1780318" y="381572"/>
                    <a:pt x="1784128" y="381286"/>
                    <a:pt x="1787938" y="381476"/>
                  </a:cubicBezTo>
                  <a:cubicBezTo>
                    <a:pt x="1791748" y="381381"/>
                    <a:pt x="1795558" y="381572"/>
                    <a:pt x="1799082" y="383095"/>
                  </a:cubicBezTo>
                  <a:cubicBezTo>
                    <a:pt x="1803559" y="385001"/>
                    <a:pt x="1806035" y="387953"/>
                    <a:pt x="1807178" y="391287"/>
                  </a:cubicBezTo>
                  <a:cubicBezTo>
                    <a:pt x="1809750" y="399098"/>
                    <a:pt x="1805464" y="409670"/>
                    <a:pt x="1801844" y="417290"/>
                  </a:cubicBezTo>
                  <a:close/>
                  <a:moveTo>
                    <a:pt x="1794224" y="370141"/>
                  </a:moveTo>
                  <a:cubicBezTo>
                    <a:pt x="1792033" y="370237"/>
                    <a:pt x="1789938" y="370332"/>
                    <a:pt x="1787747" y="370427"/>
                  </a:cubicBezTo>
                  <a:cubicBezTo>
                    <a:pt x="1785557" y="370332"/>
                    <a:pt x="1783461" y="370237"/>
                    <a:pt x="1781270" y="370141"/>
                  </a:cubicBezTo>
                  <a:cubicBezTo>
                    <a:pt x="1776412" y="369951"/>
                    <a:pt x="1771460" y="369665"/>
                    <a:pt x="1766983" y="367856"/>
                  </a:cubicBezTo>
                  <a:cubicBezTo>
                    <a:pt x="1758125" y="364141"/>
                    <a:pt x="1743742" y="344900"/>
                    <a:pt x="1755172" y="336804"/>
                  </a:cubicBezTo>
                  <a:cubicBezTo>
                    <a:pt x="1757553" y="335185"/>
                    <a:pt x="1760220" y="334423"/>
                    <a:pt x="1762887" y="333947"/>
                  </a:cubicBezTo>
                  <a:cubicBezTo>
                    <a:pt x="1771079" y="332232"/>
                    <a:pt x="1779461" y="331946"/>
                    <a:pt x="1787843" y="332708"/>
                  </a:cubicBezTo>
                  <a:cubicBezTo>
                    <a:pt x="1796129" y="331946"/>
                    <a:pt x="1804607" y="332327"/>
                    <a:pt x="1812798" y="333947"/>
                  </a:cubicBezTo>
                  <a:cubicBezTo>
                    <a:pt x="1815465" y="334518"/>
                    <a:pt x="1818132" y="335185"/>
                    <a:pt x="1820513" y="336804"/>
                  </a:cubicBezTo>
                  <a:cubicBezTo>
                    <a:pt x="1831848" y="344900"/>
                    <a:pt x="1817561" y="364141"/>
                    <a:pt x="1808702" y="367856"/>
                  </a:cubicBezTo>
                  <a:cubicBezTo>
                    <a:pt x="1804130" y="369665"/>
                    <a:pt x="1799082" y="369951"/>
                    <a:pt x="1794224" y="370141"/>
                  </a:cubicBezTo>
                  <a:close/>
                  <a:moveTo>
                    <a:pt x="1873187" y="460534"/>
                  </a:moveTo>
                  <a:cubicBezTo>
                    <a:pt x="1871186" y="460343"/>
                    <a:pt x="1869472" y="458915"/>
                    <a:pt x="1867948" y="457676"/>
                  </a:cubicBezTo>
                  <a:cubicBezTo>
                    <a:pt x="1858232" y="449961"/>
                    <a:pt x="1845278" y="446437"/>
                    <a:pt x="1833086" y="448247"/>
                  </a:cubicBezTo>
                  <a:cubicBezTo>
                    <a:pt x="1825752" y="449294"/>
                    <a:pt x="1818799" y="452247"/>
                    <a:pt x="1811560" y="453676"/>
                  </a:cubicBezTo>
                  <a:cubicBezTo>
                    <a:pt x="1809941" y="450914"/>
                    <a:pt x="1809941" y="447485"/>
                    <a:pt x="1810988" y="444436"/>
                  </a:cubicBezTo>
                  <a:cubicBezTo>
                    <a:pt x="1811750" y="442246"/>
                    <a:pt x="1813084" y="440245"/>
                    <a:pt x="1814798" y="438722"/>
                  </a:cubicBezTo>
                  <a:cubicBezTo>
                    <a:pt x="1818894" y="435007"/>
                    <a:pt x="1824514" y="433578"/>
                    <a:pt x="1830038" y="432816"/>
                  </a:cubicBezTo>
                  <a:cubicBezTo>
                    <a:pt x="1839563" y="431482"/>
                    <a:pt x="1849660" y="432054"/>
                    <a:pt x="1858423" y="435959"/>
                  </a:cubicBezTo>
                  <a:cubicBezTo>
                    <a:pt x="1862804" y="437864"/>
                    <a:pt x="1885093" y="461582"/>
                    <a:pt x="1873187" y="460534"/>
                  </a:cubicBezTo>
                  <a:close/>
                  <a:moveTo>
                    <a:pt x="1832515" y="295656"/>
                  </a:moveTo>
                  <a:cubicBezTo>
                    <a:pt x="1839944" y="248126"/>
                    <a:pt x="1925383" y="215074"/>
                    <a:pt x="1925383" y="215074"/>
                  </a:cubicBezTo>
                  <a:cubicBezTo>
                    <a:pt x="1925383" y="215074"/>
                    <a:pt x="1880616" y="295085"/>
                    <a:pt x="1832515" y="295656"/>
                  </a:cubicBezTo>
                  <a:close/>
                  <a:moveTo>
                    <a:pt x="1886045" y="336232"/>
                  </a:moveTo>
                  <a:cubicBezTo>
                    <a:pt x="1888522" y="332899"/>
                    <a:pt x="1893284" y="332327"/>
                    <a:pt x="1897380" y="332232"/>
                  </a:cubicBezTo>
                  <a:cubicBezTo>
                    <a:pt x="1903000" y="332041"/>
                    <a:pt x="1908620" y="332232"/>
                    <a:pt x="1914144" y="332708"/>
                  </a:cubicBezTo>
                  <a:cubicBezTo>
                    <a:pt x="1919002" y="333185"/>
                    <a:pt x="1924050" y="333947"/>
                    <a:pt x="1927765" y="337090"/>
                  </a:cubicBezTo>
                  <a:cubicBezTo>
                    <a:pt x="1935385" y="343567"/>
                    <a:pt x="1937766" y="360616"/>
                    <a:pt x="1929479" y="367474"/>
                  </a:cubicBezTo>
                  <a:cubicBezTo>
                    <a:pt x="1928622" y="368141"/>
                    <a:pt x="1927670" y="368808"/>
                    <a:pt x="1926622" y="369284"/>
                  </a:cubicBezTo>
                  <a:cubicBezTo>
                    <a:pt x="1921097" y="371665"/>
                    <a:pt x="1914906" y="370999"/>
                    <a:pt x="1908905" y="370332"/>
                  </a:cubicBezTo>
                  <a:cubicBezTo>
                    <a:pt x="1903762" y="369761"/>
                    <a:pt x="1898523" y="369094"/>
                    <a:pt x="1893380" y="368522"/>
                  </a:cubicBezTo>
                  <a:cubicBezTo>
                    <a:pt x="1891856" y="368332"/>
                    <a:pt x="1890141" y="368141"/>
                    <a:pt x="1888903" y="367189"/>
                  </a:cubicBezTo>
                  <a:cubicBezTo>
                    <a:pt x="1887665" y="366236"/>
                    <a:pt x="1887093" y="364712"/>
                    <a:pt x="1886617" y="363283"/>
                  </a:cubicBezTo>
                  <a:cubicBezTo>
                    <a:pt x="1884617" y="356997"/>
                    <a:pt x="1883664" y="350330"/>
                    <a:pt x="1883950" y="343757"/>
                  </a:cubicBezTo>
                  <a:cubicBezTo>
                    <a:pt x="1884140" y="340995"/>
                    <a:pt x="1884426" y="338328"/>
                    <a:pt x="1886045" y="336232"/>
                  </a:cubicBezTo>
                  <a:close/>
                  <a:moveTo>
                    <a:pt x="1886141" y="415195"/>
                  </a:moveTo>
                  <a:cubicBezTo>
                    <a:pt x="1885283" y="409575"/>
                    <a:pt x="1885283" y="403765"/>
                    <a:pt x="1886141" y="398145"/>
                  </a:cubicBezTo>
                  <a:cubicBezTo>
                    <a:pt x="1886617" y="394907"/>
                    <a:pt x="1887379" y="391763"/>
                    <a:pt x="1889093" y="389001"/>
                  </a:cubicBezTo>
                  <a:cubicBezTo>
                    <a:pt x="1892237" y="384048"/>
                    <a:pt x="1898142" y="381476"/>
                    <a:pt x="1903952" y="380714"/>
                  </a:cubicBezTo>
                  <a:cubicBezTo>
                    <a:pt x="1912715" y="379571"/>
                    <a:pt x="1921955" y="382143"/>
                    <a:pt x="1929003" y="387668"/>
                  </a:cubicBezTo>
                  <a:cubicBezTo>
                    <a:pt x="1930527" y="388811"/>
                    <a:pt x="1932242" y="390620"/>
                    <a:pt x="1933956" y="392811"/>
                  </a:cubicBezTo>
                  <a:cubicBezTo>
                    <a:pt x="1940814" y="401383"/>
                    <a:pt x="1947005" y="415671"/>
                    <a:pt x="1935861" y="420719"/>
                  </a:cubicBezTo>
                  <a:cubicBezTo>
                    <a:pt x="1931956" y="422434"/>
                    <a:pt x="1927574" y="422339"/>
                    <a:pt x="1923383" y="422339"/>
                  </a:cubicBezTo>
                  <a:cubicBezTo>
                    <a:pt x="1916811" y="422339"/>
                    <a:pt x="1910144" y="422815"/>
                    <a:pt x="1903667" y="423767"/>
                  </a:cubicBezTo>
                  <a:cubicBezTo>
                    <a:pt x="1898047" y="424624"/>
                    <a:pt x="1891094" y="425196"/>
                    <a:pt x="1887950" y="420433"/>
                  </a:cubicBezTo>
                  <a:cubicBezTo>
                    <a:pt x="1886807" y="418910"/>
                    <a:pt x="1886426" y="417005"/>
                    <a:pt x="1886141" y="415195"/>
                  </a:cubicBezTo>
                  <a:close/>
                  <a:moveTo>
                    <a:pt x="1943576" y="480441"/>
                  </a:moveTo>
                  <a:cubicBezTo>
                    <a:pt x="1939862" y="485203"/>
                    <a:pt x="1933289" y="486347"/>
                    <a:pt x="1927289" y="486728"/>
                  </a:cubicBezTo>
                  <a:cubicBezTo>
                    <a:pt x="1916906" y="487299"/>
                    <a:pt x="1906429" y="486537"/>
                    <a:pt x="1896237" y="484441"/>
                  </a:cubicBezTo>
                  <a:cubicBezTo>
                    <a:pt x="1894332" y="484061"/>
                    <a:pt x="1892332" y="483584"/>
                    <a:pt x="1890903" y="482156"/>
                  </a:cubicBezTo>
                  <a:cubicBezTo>
                    <a:pt x="1889189" y="480536"/>
                    <a:pt x="1888808" y="477965"/>
                    <a:pt x="1888522" y="475678"/>
                  </a:cubicBezTo>
                  <a:cubicBezTo>
                    <a:pt x="1887950" y="470154"/>
                    <a:pt x="1887950" y="464534"/>
                    <a:pt x="1888427" y="459010"/>
                  </a:cubicBezTo>
                  <a:cubicBezTo>
                    <a:pt x="1888712" y="455866"/>
                    <a:pt x="1889189" y="452723"/>
                    <a:pt x="1889855" y="449675"/>
                  </a:cubicBezTo>
                  <a:cubicBezTo>
                    <a:pt x="1890522" y="446341"/>
                    <a:pt x="1891570" y="442912"/>
                    <a:pt x="1893856" y="440436"/>
                  </a:cubicBezTo>
                  <a:cubicBezTo>
                    <a:pt x="1896332" y="437864"/>
                    <a:pt x="1900047" y="436721"/>
                    <a:pt x="1903571" y="435769"/>
                  </a:cubicBezTo>
                  <a:cubicBezTo>
                    <a:pt x="1909286" y="434245"/>
                    <a:pt x="1915097" y="432816"/>
                    <a:pt x="1921097" y="432816"/>
                  </a:cubicBezTo>
                  <a:cubicBezTo>
                    <a:pt x="1927003" y="432911"/>
                    <a:pt x="1933194" y="434531"/>
                    <a:pt x="1937576" y="438626"/>
                  </a:cubicBezTo>
                  <a:cubicBezTo>
                    <a:pt x="1945958" y="446437"/>
                    <a:pt x="1951006" y="470821"/>
                    <a:pt x="1943576" y="480441"/>
                  </a:cubicBezTo>
                  <a:close/>
                  <a:moveTo>
                    <a:pt x="1949387" y="404717"/>
                  </a:moveTo>
                  <a:cubicBezTo>
                    <a:pt x="1949863" y="398240"/>
                    <a:pt x="1952054" y="391858"/>
                    <a:pt x="1955768" y="386429"/>
                  </a:cubicBezTo>
                  <a:cubicBezTo>
                    <a:pt x="1960626" y="379286"/>
                    <a:pt x="1969770" y="373666"/>
                    <a:pt x="1977771" y="376999"/>
                  </a:cubicBezTo>
                  <a:cubicBezTo>
                    <a:pt x="1980819" y="378238"/>
                    <a:pt x="1983010" y="380524"/>
                    <a:pt x="1984724" y="383191"/>
                  </a:cubicBezTo>
                  <a:cubicBezTo>
                    <a:pt x="1987391" y="387477"/>
                    <a:pt x="1988725" y="392906"/>
                    <a:pt x="1989677" y="397955"/>
                  </a:cubicBezTo>
                  <a:cubicBezTo>
                    <a:pt x="1993773" y="419957"/>
                    <a:pt x="1980819" y="424148"/>
                    <a:pt x="1961388" y="420719"/>
                  </a:cubicBezTo>
                  <a:cubicBezTo>
                    <a:pt x="1958531" y="420243"/>
                    <a:pt x="1955673" y="419481"/>
                    <a:pt x="1953482" y="417576"/>
                  </a:cubicBezTo>
                  <a:cubicBezTo>
                    <a:pt x="1949863" y="414528"/>
                    <a:pt x="1949101" y="409289"/>
                    <a:pt x="1949387" y="404717"/>
                  </a:cubicBezTo>
                  <a:close/>
                  <a:moveTo>
                    <a:pt x="1983962" y="464248"/>
                  </a:moveTo>
                  <a:cubicBezTo>
                    <a:pt x="1978914" y="469011"/>
                    <a:pt x="1972342" y="471869"/>
                    <a:pt x="1965865" y="474345"/>
                  </a:cubicBezTo>
                  <a:cubicBezTo>
                    <a:pt x="1963769" y="475107"/>
                    <a:pt x="1961483" y="475869"/>
                    <a:pt x="1959483" y="474821"/>
                  </a:cubicBezTo>
                  <a:cubicBezTo>
                    <a:pt x="1957292" y="473678"/>
                    <a:pt x="1956626" y="470916"/>
                    <a:pt x="1956245" y="468440"/>
                  </a:cubicBezTo>
                  <a:cubicBezTo>
                    <a:pt x="1954816" y="458629"/>
                    <a:pt x="1950053" y="440150"/>
                    <a:pt x="1961674" y="435197"/>
                  </a:cubicBezTo>
                  <a:cubicBezTo>
                    <a:pt x="1967389" y="432721"/>
                    <a:pt x="1973866" y="431387"/>
                    <a:pt x="1979867" y="432911"/>
                  </a:cubicBezTo>
                  <a:cubicBezTo>
                    <a:pt x="1983581" y="433864"/>
                    <a:pt x="1986344" y="435578"/>
                    <a:pt x="1988153" y="437769"/>
                  </a:cubicBezTo>
                  <a:cubicBezTo>
                    <a:pt x="1994345" y="444913"/>
                    <a:pt x="1991487" y="457200"/>
                    <a:pt x="1983962" y="464248"/>
                  </a:cubicBezTo>
                  <a:close/>
                  <a:moveTo>
                    <a:pt x="1998440" y="358331"/>
                  </a:moveTo>
                  <a:cubicBezTo>
                    <a:pt x="1994726" y="343662"/>
                    <a:pt x="1995392" y="334042"/>
                    <a:pt x="2011204" y="332613"/>
                  </a:cubicBezTo>
                  <a:cubicBezTo>
                    <a:pt x="2022539" y="331661"/>
                    <a:pt x="2033873" y="333756"/>
                    <a:pt x="2045208" y="333947"/>
                  </a:cubicBezTo>
                  <a:cubicBezTo>
                    <a:pt x="2049208" y="334042"/>
                    <a:pt x="2053685" y="334328"/>
                    <a:pt x="2056352" y="337280"/>
                  </a:cubicBezTo>
                  <a:cubicBezTo>
                    <a:pt x="2058924" y="340138"/>
                    <a:pt x="2059019" y="344424"/>
                    <a:pt x="2058448" y="348234"/>
                  </a:cubicBezTo>
                  <a:cubicBezTo>
                    <a:pt x="2057686" y="354140"/>
                    <a:pt x="2055781" y="359950"/>
                    <a:pt x="2053114" y="365284"/>
                  </a:cubicBezTo>
                  <a:cubicBezTo>
                    <a:pt x="2052542" y="366427"/>
                    <a:pt x="2051876" y="367665"/>
                    <a:pt x="2050733" y="368427"/>
                  </a:cubicBezTo>
                  <a:cubicBezTo>
                    <a:pt x="2050447" y="368618"/>
                    <a:pt x="2050066" y="368808"/>
                    <a:pt x="2049780" y="368903"/>
                  </a:cubicBezTo>
                  <a:cubicBezTo>
                    <a:pt x="2047113" y="369951"/>
                    <a:pt x="2043779" y="368332"/>
                    <a:pt x="2041017" y="366998"/>
                  </a:cubicBezTo>
                  <a:cubicBezTo>
                    <a:pt x="2033397" y="363379"/>
                    <a:pt x="2024539" y="362426"/>
                    <a:pt x="2016347" y="364236"/>
                  </a:cubicBezTo>
                  <a:cubicBezTo>
                    <a:pt x="2011013" y="365474"/>
                    <a:pt x="2004536" y="367474"/>
                    <a:pt x="2000822" y="363474"/>
                  </a:cubicBezTo>
                  <a:cubicBezTo>
                    <a:pt x="1999583" y="362140"/>
                    <a:pt x="1998917" y="360236"/>
                    <a:pt x="1998440" y="358331"/>
                  </a:cubicBezTo>
                  <a:close/>
                  <a:moveTo>
                    <a:pt x="2011775" y="453199"/>
                  </a:moveTo>
                  <a:cubicBezTo>
                    <a:pt x="2009775" y="453295"/>
                    <a:pt x="2007680" y="452914"/>
                    <a:pt x="2005775" y="451485"/>
                  </a:cubicBezTo>
                  <a:cubicBezTo>
                    <a:pt x="2002822" y="448913"/>
                    <a:pt x="2003203" y="444436"/>
                    <a:pt x="2003870" y="440531"/>
                  </a:cubicBezTo>
                  <a:cubicBezTo>
                    <a:pt x="2004155" y="438912"/>
                    <a:pt x="2004441" y="437102"/>
                    <a:pt x="2005775" y="436150"/>
                  </a:cubicBezTo>
                  <a:cubicBezTo>
                    <a:pt x="2006537" y="435578"/>
                    <a:pt x="2007489" y="435388"/>
                    <a:pt x="2008442" y="435388"/>
                  </a:cubicBezTo>
                  <a:cubicBezTo>
                    <a:pt x="2025301" y="433864"/>
                    <a:pt x="2030635" y="452437"/>
                    <a:pt x="2011775" y="453199"/>
                  </a:cubicBezTo>
                  <a:close/>
                  <a:moveTo>
                    <a:pt x="2034731" y="429292"/>
                  </a:moveTo>
                  <a:cubicBezTo>
                    <a:pt x="2032540" y="429673"/>
                    <a:pt x="2030349" y="428911"/>
                    <a:pt x="2028254" y="428149"/>
                  </a:cubicBezTo>
                  <a:cubicBezTo>
                    <a:pt x="2022062" y="425958"/>
                    <a:pt x="2015966" y="423672"/>
                    <a:pt x="2009775" y="421481"/>
                  </a:cubicBezTo>
                  <a:cubicBezTo>
                    <a:pt x="2008156" y="420910"/>
                    <a:pt x="2006537" y="420243"/>
                    <a:pt x="2005394" y="419005"/>
                  </a:cubicBezTo>
                  <a:cubicBezTo>
                    <a:pt x="2004155" y="417671"/>
                    <a:pt x="2003679" y="415671"/>
                    <a:pt x="2003298" y="413861"/>
                  </a:cubicBezTo>
                  <a:cubicBezTo>
                    <a:pt x="2000536" y="399383"/>
                    <a:pt x="1997583" y="380524"/>
                    <a:pt x="2015871" y="377381"/>
                  </a:cubicBezTo>
                  <a:cubicBezTo>
                    <a:pt x="2022062" y="376333"/>
                    <a:pt x="2028539" y="375571"/>
                    <a:pt x="2034540" y="377476"/>
                  </a:cubicBezTo>
                  <a:cubicBezTo>
                    <a:pt x="2040255" y="379286"/>
                    <a:pt x="2043494" y="383095"/>
                    <a:pt x="2045113" y="387858"/>
                  </a:cubicBezTo>
                  <a:cubicBezTo>
                    <a:pt x="2048542" y="397669"/>
                    <a:pt x="2045018" y="411480"/>
                    <a:pt x="2042160" y="420243"/>
                  </a:cubicBezTo>
                  <a:cubicBezTo>
                    <a:pt x="2040922" y="424148"/>
                    <a:pt x="2038731" y="428435"/>
                    <a:pt x="2034731" y="429292"/>
                  </a:cubicBezTo>
                  <a:close/>
                  <a:moveTo>
                    <a:pt x="2103882" y="476155"/>
                  </a:moveTo>
                  <a:cubicBezTo>
                    <a:pt x="2103596" y="478060"/>
                    <a:pt x="2103120" y="480060"/>
                    <a:pt x="2101882" y="481489"/>
                  </a:cubicBezTo>
                  <a:cubicBezTo>
                    <a:pt x="2100072" y="483584"/>
                    <a:pt x="2097119" y="484061"/>
                    <a:pt x="2094357" y="484346"/>
                  </a:cubicBezTo>
                  <a:cubicBezTo>
                    <a:pt x="2079593" y="486156"/>
                    <a:pt x="2064449" y="487966"/>
                    <a:pt x="2049875" y="484918"/>
                  </a:cubicBezTo>
                  <a:cubicBezTo>
                    <a:pt x="2046446" y="484251"/>
                    <a:pt x="2042827" y="483013"/>
                    <a:pt x="2041112" y="479965"/>
                  </a:cubicBezTo>
                  <a:cubicBezTo>
                    <a:pt x="2039969" y="478060"/>
                    <a:pt x="2039874" y="475678"/>
                    <a:pt x="2040065" y="473488"/>
                  </a:cubicBezTo>
                  <a:cubicBezTo>
                    <a:pt x="2040636" y="463296"/>
                    <a:pt x="2043684" y="455295"/>
                    <a:pt x="2048542" y="449294"/>
                  </a:cubicBezTo>
                  <a:cubicBezTo>
                    <a:pt x="2056924" y="438912"/>
                    <a:pt x="2070926" y="434721"/>
                    <a:pt x="2087785" y="436245"/>
                  </a:cubicBezTo>
                  <a:cubicBezTo>
                    <a:pt x="2091976" y="436626"/>
                    <a:pt x="2096357" y="437578"/>
                    <a:pt x="2099596" y="440341"/>
                  </a:cubicBezTo>
                  <a:cubicBezTo>
                    <a:pt x="2104263" y="444341"/>
                    <a:pt x="2105216" y="451104"/>
                    <a:pt x="2105311" y="457295"/>
                  </a:cubicBezTo>
                  <a:cubicBezTo>
                    <a:pt x="2105406" y="463582"/>
                    <a:pt x="2104930" y="469868"/>
                    <a:pt x="2103882" y="476155"/>
                  </a:cubicBezTo>
                  <a:close/>
                  <a:moveTo>
                    <a:pt x="2106930" y="423291"/>
                  </a:moveTo>
                  <a:cubicBezTo>
                    <a:pt x="2101977" y="427958"/>
                    <a:pt x="2095405" y="426053"/>
                    <a:pt x="2089499" y="425196"/>
                  </a:cubicBezTo>
                  <a:cubicBezTo>
                    <a:pt x="2081212" y="424053"/>
                    <a:pt x="2055876" y="432816"/>
                    <a:pt x="2051780" y="424339"/>
                  </a:cubicBezTo>
                  <a:cubicBezTo>
                    <a:pt x="2046637" y="413671"/>
                    <a:pt x="2055495" y="395669"/>
                    <a:pt x="2062544" y="387382"/>
                  </a:cubicBezTo>
                  <a:cubicBezTo>
                    <a:pt x="2063401" y="386334"/>
                    <a:pt x="2064639" y="385762"/>
                    <a:pt x="2065877" y="385286"/>
                  </a:cubicBezTo>
                  <a:cubicBezTo>
                    <a:pt x="2076736" y="380905"/>
                    <a:pt x="2089595" y="382429"/>
                    <a:pt x="2099405" y="388620"/>
                  </a:cubicBezTo>
                  <a:cubicBezTo>
                    <a:pt x="2103311" y="391097"/>
                    <a:pt x="2105597" y="394240"/>
                    <a:pt x="2106835" y="397764"/>
                  </a:cubicBezTo>
                  <a:cubicBezTo>
                    <a:pt x="2109026" y="403955"/>
                    <a:pt x="2112645" y="417957"/>
                    <a:pt x="2106930" y="423291"/>
                  </a:cubicBezTo>
                  <a:close/>
                  <a:moveTo>
                    <a:pt x="2117312" y="352330"/>
                  </a:moveTo>
                  <a:cubicBezTo>
                    <a:pt x="2116741" y="358235"/>
                    <a:pt x="2114455" y="363855"/>
                    <a:pt x="2112264" y="369380"/>
                  </a:cubicBezTo>
                  <a:cubicBezTo>
                    <a:pt x="2111597" y="370999"/>
                    <a:pt x="2110835" y="372618"/>
                    <a:pt x="2109692" y="373856"/>
                  </a:cubicBezTo>
                  <a:cubicBezTo>
                    <a:pt x="2109121" y="374428"/>
                    <a:pt x="2108549" y="374904"/>
                    <a:pt x="2107787" y="375190"/>
                  </a:cubicBezTo>
                  <a:cubicBezTo>
                    <a:pt x="2104739" y="376523"/>
                    <a:pt x="2101406" y="374523"/>
                    <a:pt x="2098548" y="373094"/>
                  </a:cubicBezTo>
                  <a:cubicBezTo>
                    <a:pt x="2091690" y="369570"/>
                    <a:pt x="2083689" y="368141"/>
                    <a:pt x="2076069" y="369189"/>
                  </a:cubicBezTo>
                  <a:cubicBezTo>
                    <a:pt x="2073212" y="369570"/>
                    <a:pt x="2069497" y="369951"/>
                    <a:pt x="2068068" y="367379"/>
                  </a:cubicBezTo>
                  <a:cubicBezTo>
                    <a:pt x="2067497" y="366332"/>
                    <a:pt x="2067497" y="365189"/>
                    <a:pt x="2067497" y="364045"/>
                  </a:cubicBezTo>
                  <a:cubicBezTo>
                    <a:pt x="2067687" y="353282"/>
                    <a:pt x="2065687" y="331756"/>
                    <a:pt x="2080927" y="330232"/>
                  </a:cubicBezTo>
                  <a:cubicBezTo>
                    <a:pt x="2086166" y="329756"/>
                    <a:pt x="2091404" y="329756"/>
                    <a:pt x="2096548" y="330232"/>
                  </a:cubicBezTo>
                  <a:cubicBezTo>
                    <a:pt x="2102168" y="330803"/>
                    <a:pt x="2107978" y="332041"/>
                    <a:pt x="2112074" y="335947"/>
                  </a:cubicBezTo>
                  <a:cubicBezTo>
                    <a:pt x="2116455" y="340043"/>
                    <a:pt x="2117884" y="346424"/>
                    <a:pt x="2117312" y="352330"/>
                  </a:cubicBezTo>
                  <a:close/>
                  <a:moveTo>
                    <a:pt x="2180177" y="458819"/>
                  </a:moveTo>
                  <a:cubicBezTo>
                    <a:pt x="2169700" y="458248"/>
                    <a:pt x="2162080" y="448723"/>
                    <a:pt x="2150078" y="450056"/>
                  </a:cubicBezTo>
                  <a:cubicBezTo>
                    <a:pt x="2139887" y="451199"/>
                    <a:pt x="2131124" y="457486"/>
                    <a:pt x="2122075" y="462344"/>
                  </a:cubicBezTo>
                  <a:cubicBezTo>
                    <a:pt x="2121408" y="462724"/>
                    <a:pt x="2120646" y="463106"/>
                    <a:pt x="2119979" y="462915"/>
                  </a:cubicBezTo>
                  <a:cubicBezTo>
                    <a:pt x="2118551" y="462629"/>
                    <a:pt x="2118170" y="460629"/>
                    <a:pt x="2118360" y="459200"/>
                  </a:cubicBezTo>
                  <a:cubicBezTo>
                    <a:pt x="2119503" y="448913"/>
                    <a:pt x="2128647" y="440817"/>
                    <a:pt x="2138744" y="438340"/>
                  </a:cubicBezTo>
                  <a:cubicBezTo>
                    <a:pt x="2148745" y="435864"/>
                    <a:pt x="2159413" y="438055"/>
                    <a:pt x="2169224" y="441389"/>
                  </a:cubicBezTo>
                  <a:cubicBezTo>
                    <a:pt x="2171986" y="442341"/>
                    <a:pt x="2180939" y="448723"/>
                    <a:pt x="2184368" y="453581"/>
                  </a:cubicBezTo>
                  <a:cubicBezTo>
                    <a:pt x="2186559" y="456628"/>
                    <a:pt x="2186369" y="459105"/>
                    <a:pt x="2180177" y="458819"/>
                  </a:cubicBezTo>
                  <a:close/>
                  <a:moveTo>
                    <a:pt x="2181987" y="372428"/>
                  </a:moveTo>
                  <a:cubicBezTo>
                    <a:pt x="2179701" y="371380"/>
                    <a:pt x="2178558" y="368808"/>
                    <a:pt x="2177796" y="366427"/>
                  </a:cubicBezTo>
                  <a:cubicBezTo>
                    <a:pt x="2174843" y="357759"/>
                    <a:pt x="2173034" y="348710"/>
                    <a:pt x="2172557" y="339566"/>
                  </a:cubicBezTo>
                  <a:cubicBezTo>
                    <a:pt x="2172462" y="337947"/>
                    <a:pt x="2172557" y="336042"/>
                    <a:pt x="2173891" y="334994"/>
                  </a:cubicBezTo>
                  <a:cubicBezTo>
                    <a:pt x="2174748" y="334423"/>
                    <a:pt x="2175796" y="334328"/>
                    <a:pt x="2176844" y="334232"/>
                  </a:cubicBezTo>
                  <a:cubicBezTo>
                    <a:pt x="2186369" y="333851"/>
                    <a:pt x="2195798" y="333470"/>
                    <a:pt x="2205323" y="333089"/>
                  </a:cubicBezTo>
                  <a:cubicBezTo>
                    <a:pt x="2209610" y="332899"/>
                    <a:pt x="2214277" y="332899"/>
                    <a:pt x="2217706" y="335470"/>
                  </a:cubicBezTo>
                  <a:cubicBezTo>
                    <a:pt x="2223611" y="340043"/>
                    <a:pt x="2224088" y="350711"/>
                    <a:pt x="2223326" y="359378"/>
                  </a:cubicBezTo>
                  <a:cubicBezTo>
                    <a:pt x="2223040" y="362522"/>
                    <a:pt x="2222659" y="365474"/>
                    <a:pt x="2222373" y="367760"/>
                  </a:cubicBezTo>
                  <a:cubicBezTo>
                    <a:pt x="2222087" y="369665"/>
                    <a:pt x="2221611" y="371665"/>
                    <a:pt x="2220087" y="372713"/>
                  </a:cubicBezTo>
                  <a:cubicBezTo>
                    <a:pt x="2218849" y="373475"/>
                    <a:pt x="2217325" y="373475"/>
                    <a:pt x="2215896" y="373475"/>
                  </a:cubicBezTo>
                  <a:cubicBezTo>
                    <a:pt x="2205895" y="373285"/>
                    <a:pt x="2195894" y="372999"/>
                    <a:pt x="2185892" y="372808"/>
                  </a:cubicBezTo>
                  <a:cubicBezTo>
                    <a:pt x="2184464" y="372999"/>
                    <a:pt x="2183130" y="372999"/>
                    <a:pt x="2181987" y="372428"/>
                  </a:cubicBezTo>
                  <a:close/>
                  <a:moveTo>
                    <a:pt x="2197418" y="428149"/>
                  </a:moveTo>
                  <a:cubicBezTo>
                    <a:pt x="2196179" y="428149"/>
                    <a:pt x="2194846" y="428053"/>
                    <a:pt x="2193798" y="427291"/>
                  </a:cubicBezTo>
                  <a:cubicBezTo>
                    <a:pt x="2192655" y="426434"/>
                    <a:pt x="2192084" y="425006"/>
                    <a:pt x="2191703" y="423577"/>
                  </a:cubicBezTo>
                  <a:cubicBezTo>
                    <a:pt x="2189036" y="414433"/>
                    <a:pt x="2187226" y="405098"/>
                    <a:pt x="2186464" y="395573"/>
                  </a:cubicBezTo>
                  <a:cubicBezTo>
                    <a:pt x="2186273" y="393668"/>
                    <a:pt x="2186178" y="391763"/>
                    <a:pt x="2186940" y="389953"/>
                  </a:cubicBezTo>
                  <a:cubicBezTo>
                    <a:pt x="2188369" y="386524"/>
                    <a:pt x="2192369" y="385191"/>
                    <a:pt x="2196084" y="384715"/>
                  </a:cubicBezTo>
                  <a:cubicBezTo>
                    <a:pt x="2202656" y="383857"/>
                    <a:pt x="2209610" y="384715"/>
                    <a:pt x="2215134" y="388144"/>
                  </a:cubicBezTo>
                  <a:cubicBezTo>
                    <a:pt x="2217992" y="389953"/>
                    <a:pt x="2220182" y="392525"/>
                    <a:pt x="2221802" y="395573"/>
                  </a:cubicBezTo>
                  <a:cubicBezTo>
                    <a:pt x="2225802" y="403193"/>
                    <a:pt x="2225897" y="413576"/>
                    <a:pt x="2224183" y="421386"/>
                  </a:cubicBezTo>
                  <a:cubicBezTo>
                    <a:pt x="2223802" y="423005"/>
                    <a:pt x="2223230" y="424815"/>
                    <a:pt x="2221897" y="425863"/>
                  </a:cubicBezTo>
                  <a:cubicBezTo>
                    <a:pt x="2220468" y="427101"/>
                    <a:pt x="2218563" y="427291"/>
                    <a:pt x="2216658" y="427482"/>
                  </a:cubicBezTo>
                  <a:cubicBezTo>
                    <a:pt x="2210372" y="428149"/>
                    <a:pt x="2203895" y="428339"/>
                    <a:pt x="2197418" y="428149"/>
                  </a:cubicBezTo>
                  <a:close/>
                  <a:moveTo>
                    <a:pt x="2204752" y="476345"/>
                  </a:moveTo>
                  <a:cubicBezTo>
                    <a:pt x="2200370" y="469297"/>
                    <a:pt x="2199989" y="460534"/>
                    <a:pt x="2199799" y="452247"/>
                  </a:cubicBezTo>
                  <a:cubicBezTo>
                    <a:pt x="2199799" y="451294"/>
                    <a:pt x="2199799" y="450342"/>
                    <a:pt x="2199799" y="449294"/>
                  </a:cubicBezTo>
                  <a:cubicBezTo>
                    <a:pt x="2199894" y="447199"/>
                    <a:pt x="2200370" y="445198"/>
                    <a:pt x="2201704" y="443770"/>
                  </a:cubicBezTo>
                  <a:cubicBezTo>
                    <a:pt x="2203037" y="442246"/>
                    <a:pt x="2205133" y="441484"/>
                    <a:pt x="2207133" y="440912"/>
                  </a:cubicBezTo>
                  <a:cubicBezTo>
                    <a:pt x="2211515" y="439483"/>
                    <a:pt x="2216563" y="438150"/>
                    <a:pt x="2220468" y="440531"/>
                  </a:cubicBezTo>
                  <a:cubicBezTo>
                    <a:pt x="2223230" y="442246"/>
                    <a:pt x="2224659" y="445389"/>
                    <a:pt x="2225802" y="448437"/>
                  </a:cubicBezTo>
                  <a:cubicBezTo>
                    <a:pt x="2227707" y="453485"/>
                    <a:pt x="2229136" y="458629"/>
                    <a:pt x="2230184" y="463868"/>
                  </a:cubicBezTo>
                  <a:cubicBezTo>
                    <a:pt x="2233613" y="482251"/>
                    <a:pt x="2216087" y="494728"/>
                    <a:pt x="2204752" y="476345"/>
                  </a:cubicBezTo>
                  <a:close/>
                  <a:moveTo>
                    <a:pt x="2263140" y="487680"/>
                  </a:moveTo>
                  <a:cubicBezTo>
                    <a:pt x="2256758" y="489204"/>
                    <a:pt x="2249710" y="486251"/>
                    <a:pt x="2245709" y="480917"/>
                  </a:cubicBezTo>
                  <a:cubicBezTo>
                    <a:pt x="2239804" y="473107"/>
                    <a:pt x="2240852" y="458915"/>
                    <a:pt x="2239804" y="449390"/>
                  </a:cubicBezTo>
                  <a:cubicBezTo>
                    <a:pt x="2239613" y="447770"/>
                    <a:pt x="2239518" y="446151"/>
                    <a:pt x="2239423" y="444532"/>
                  </a:cubicBezTo>
                  <a:lnTo>
                    <a:pt x="2240947" y="441198"/>
                  </a:lnTo>
                  <a:cubicBezTo>
                    <a:pt x="2242947" y="436721"/>
                    <a:pt x="2249710" y="436245"/>
                    <a:pt x="2252567" y="436150"/>
                  </a:cubicBezTo>
                  <a:cubicBezTo>
                    <a:pt x="2261140" y="436055"/>
                    <a:pt x="2270284" y="440055"/>
                    <a:pt x="2273141" y="444722"/>
                  </a:cubicBezTo>
                  <a:cubicBezTo>
                    <a:pt x="2273141" y="457010"/>
                    <a:pt x="2279714" y="483870"/>
                    <a:pt x="2263140" y="487680"/>
                  </a:cubicBezTo>
                  <a:close/>
                  <a:moveTo>
                    <a:pt x="2273999" y="419195"/>
                  </a:moveTo>
                  <a:cubicBezTo>
                    <a:pt x="2270570" y="426911"/>
                    <a:pt x="2263712" y="423101"/>
                    <a:pt x="2256949" y="424244"/>
                  </a:cubicBezTo>
                  <a:cubicBezTo>
                    <a:pt x="2252377" y="425006"/>
                    <a:pt x="2247710" y="425482"/>
                    <a:pt x="2243042" y="425482"/>
                  </a:cubicBezTo>
                  <a:cubicBezTo>
                    <a:pt x="2241709" y="425482"/>
                    <a:pt x="2240185" y="425482"/>
                    <a:pt x="2239137" y="424624"/>
                  </a:cubicBezTo>
                  <a:cubicBezTo>
                    <a:pt x="2237613" y="423577"/>
                    <a:pt x="2237232" y="421386"/>
                    <a:pt x="2236946" y="419481"/>
                  </a:cubicBezTo>
                  <a:cubicBezTo>
                    <a:pt x="2236184" y="412052"/>
                    <a:pt x="2236280" y="404527"/>
                    <a:pt x="2237232" y="397002"/>
                  </a:cubicBezTo>
                  <a:cubicBezTo>
                    <a:pt x="2237423" y="395192"/>
                    <a:pt x="2237708" y="393287"/>
                    <a:pt x="2238851" y="391858"/>
                  </a:cubicBezTo>
                  <a:cubicBezTo>
                    <a:pt x="2239994" y="390239"/>
                    <a:pt x="2241899" y="389287"/>
                    <a:pt x="2243804" y="388620"/>
                  </a:cubicBezTo>
                  <a:cubicBezTo>
                    <a:pt x="2249615" y="386524"/>
                    <a:pt x="2256092" y="386239"/>
                    <a:pt x="2262092" y="387858"/>
                  </a:cubicBezTo>
                  <a:cubicBezTo>
                    <a:pt x="2266188" y="389001"/>
                    <a:pt x="2270284" y="391287"/>
                    <a:pt x="2271998" y="395287"/>
                  </a:cubicBezTo>
                  <a:cubicBezTo>
                    <a:pt x="2272856" y="397478"/>
                    <a:pt x="2272951" y="399955"/>
                    <a:pt x="2272951" y="402336"/>
                  </a:cubicBezTo>
                  <a:cubicBezTo>
                    <a:pt x="2272856" y="407098"/>
                    <a:pt x="2276094" y="414433"/>
                    <a:pt x="2273999" y="419195"/>
                  </a:cubicBezTo>
                  <a:close/>
                  <a:moveTo>
                    <a:pt x="2277237" y="357759"/>
                  </a:moveTo>
                  <a:cubicBezTo>
                    <a:pt x="2276189" y="363665"/>
                    <a:pt x="2274380" y="369189"/>
                    <a:pt x="2273237" y="372618"/>
                  </a:cubicBezTo>
                  <a:cubicBezTo>
                    <a:pt x="2272856" y="373666"/>
                    <a:pt x="2272475" y="374904"/>
                    <a:pt x="2271522" y="375571"/>
                  </a:cubicBezTo>
                  <a:cubicBezTo>
                    <a:pt x="2269808" y="376809"/>
                    <a:pt x="2267426" y="375952"/>
                    <a:pt x="2265426" y="375476"/>
                  </a:cubicBezTo>
                  <a:cubicBezTo>
                    <a:pt x="2258378" y="373666"/>
                    <a:pt x="2251043" y="376619"/>
                    <a:pt x="2243804" y="376999"/>
                  </a:cubicBezTo>
                  <a:cubicBezTo>
                    <a:pt x="2242185" y="377095"/>
                    <a:pt x="2240471" y="376999"/>
                    <a:pt x="2239137" y="376047"/>
                  </a:cubicBezTo>
                  <a:cubicBezTo>
                    <a:pt x="2237613" y="374999"/>
                    <a:pt x="2236851" y="373094"/>
                    <a:pt x="2236375" y="371285"/>
                  </a:cubicBezTo>
                  <a:cubicBezTo>
                    <a:pt x="2234184" y="363950"/>
                    <a:pt x="2233232" y="356330"/>
                    <a:pt x="2233422" y="348710"/>
                  </a:cubicBezTo>
                  <a:cubicBezTo>
                    <a:pt x="2233517" y="342995"/>
                    <a:pt x="2234756" y="336614"/>
                    <a:pt x="2239613" y="333661"/>
                  </a:cubicBezTo>
                  <a:cubicBezTo>
                    <a:pt x="2242185" y="332041"/>
                    <a:pt x="2245233" y="331756"/>
                    <a:pt x="2248281" y="331661"/>
                  </a:cubicBezTo>
                  <a:cubicBezTo>
                    <a:pt x="2253329" y="331470"/>
                    <a:pt x="2258282" y="331565"/>
                    <a:pt x="2263331" y="332137"/>
                  </a:cubicBezTo>
                  <a:cubicBezTo>
                    <a:pt x="2266855" y="332518"/>
                    <a:pt x="2270474" y="333089"/>
                    <a:pt x="2273332" y="335090"/>
                  </a:cubicBezTo>
                  <a:cubicBezTo>
                    <a:pt x="2279047" y="339090"/>
                    <a:pt x="2278952" y="348806"/>
                    <a:pt x="2277237" y="357759"/>
                  </a:cubicBezTo>
                  <a:close/>
                  <a:moveTo>
                    <a:pt x="2317623" y="464248"/>
                  </a:moveTo>
                  <a:cubicBezTo>
                    <a:pt x="2312384" y="472535"/>
                    <a:pt x="2303145" y="478250"/>
                    <a:pt x="2293430" y="479203"/>
                  </a:cubicBezTo>
                  <a:cubicBezTo>
                    <a:pt x="2291525" y="479393"/>
                    <a:pt x="2289429" y="479393"/>
                    <a:pt x="2287905" y="478060"/>
                  </a:cubicBezTo>
                  <a:cubicBezTo>
                    <a:pt x="2286572" y="476917"/>
                    <a:pt x="2286191" y="475107"/>
                    <a:pt x="2285905" y="473297"/>
                  </a:cubicBezTo>
                  <a:cubicBezTo>
                    <a:pt x="2283428" y="457200"/>
                    <a:pt x="2286572" y="439007"/>
                    <a:pt x="2306288" y="439483"/>
                  </a:cubicBezTo>
                  <a:cubicBezTo>
                    <a:pt x="2310098" y="439579"/>
                    <a:pt x="2314194" y="440341"/>
                    <a:pt x="2317052" y="442817"/>
                  </a:cubicBezTo>
                  <a:cubicBezTo>
                    <a:pt x="2318385" y="443960"/>
                    <a:pt x="2319433" y="445389"/>
                    <a:pt x="2320100" y="446913"/>
                  </a:cubicBezTo>
                  <a:cubicBezTo>
                    <a:pt x="2322290" y="452247"/>
                    <a:pt x="2320766" y="459200"/>
                    <a:pt x="2317623" y="464248"/>
                  </a:cubicBezTo>
                  <a:close/>
                  <a:moveTo>
                    <a:pt x="2331339" y="401383"/>
                  </a:moveTo>
                  <a:cubicBezTo>
                    <a:pt x="2330482" y="408908"/>
                    <a:pt x="2328577" y="416433"/>
                    <a:pt x="2325529" y="423386"/>
                  </a:cubicBezTo>
                  <a:cubicBezTo>
                    <a:pt x="2324957" y="424720"/>
                    <a:pt x="2324291" y="426053"/>
                    <a:pt x="2323148" y="427006"/>
                  </a:cubicBezTo>
                  <a:cubicBezTo>
                    <a:pt x="2321433" y="428435"/>
                    <a:pt x="2318957" y="428339"/>
                    <a:pt x="2316766" y="428244"/>
                  </a:cubicBezTo>
                  <a:cubicBezTo>
                    <a:pt x="2307812" y="427863"/>
                    <a:pt x="2288286" y="432149"/>
                    <a:pt x="2286095" y="419100"/>
                  </a:cubicBezTo>
                  <a:cubicBezTo>
                    <a:pt x="2284667" y="410623"/>
                    <a:pt x="2286953" y="401479"/>
                    <a:pt x="2292382" y="394716"/>
                  </a:cubicBezTo>
                  <a:cubicBezTo>
                    <a:pt x="2297811" y="387953"/>
                    <a:pt x="2306098" y="383667"/>
                    <a:pt x="2314766" y="383286"/>
                  </a:cubicBezTo>
                  <a:cubicBezTo>
                    <a:pt x="2320385" y="383000"/>
                    <a:pt x="2326577" y="384715"/>
                    <a:pt x="2329720" y="389668"/>
                  </a:cubicBezTo>
                  <a:cubicBezTo>
                    <a:pt x="2331815" y="393097"/>
                    <a:pt x="2331720" y="397383"/>
                    <a:pt x="2331339" y="401383"/>
                  </a:cubicBezTo>
                  <a:close/>
                  <a:moveTo>
                    <a:pt x="2356104" y="459581"/>
                  </a:moveTo>
                  <a:cubicBezTo>
                    <a:pt x="2351246" y="460534"/>
                    <a:pt x="2339245" y="464058"/>
                    <a:pt x="2334292" y="461677"/>
                  </a:cubicBezTo>
                  <a:cubicBezTo>
                    <a:pt x="2331815" y="460534"/>
                    <a:pt x="2331149" y="457772"/>
                    <a:pt x="2334006" y="452628"/>
                  </a:cubicBezTo>
                  <a:cubicBezTo>
                    <a:pt x="2338007" y="445198"/>
                    <a:pt x="2350199" y="439483"/>
                    <a:pt x="2358390" y="439865"/>
                  </a:cubicBezTo>
                  <a:cubicBezTo>
                    <a:pt x="2365439" y="440245"/>
                    <a:pt x="2367153" y="444056"/>
                    <a:pt x="2367820" y="445961"/>
                  </a:cubicBezTo>
                  <a:cubicBezTo>
                    <a:pt x="2370106" y="453104"/>
                    <a:pt x="2361629" y="458533"/>
                    <a:pt x="2356104" y="459581"/>
                  </a:cubicBezTo>
                  <a:close/>
                  <a:moveTo>
                    <a:pt x="2393728" y="428244"/>
                  </a:moveTo>
                  <a:cubicBezTo>
                    <a:pt x="2392585" y="427577"/>
                    <a:pt x="2391442" y="426053"/>
                    <a:pt x="2390299" y="423958"/>
                  </a:cubicBezTo>
                  <a:cubicBezTo>
                    <a:pt x="2387918" y="419481"/>
                    <a:pt x="2385727" y="412909"/>
                    <a:pt x="2384584" y="410242"/>
                  </a:cubicBezTo>
                  <a:cubicBezTo>
                    <a:pt x="2383917" y="408623"/>
                    <a:pt x="2383346" y="406813"/>
                    <a:pt x="2382965" y="405098"/>
                  </a:cubicBezTo>
                  <a:cubicBezTo>
                    <a:pt x="2382584" y="406908"/>
                    <a:pt x="2382012" y="408623"/>
                    <a:pt x="2381345" y="410242"/>
                  </a:cubicBezTo>
                  <a:cubicBezTo>
                    <a:pt x="2380202" y="412909"/>
                    <a:pt x="2378107" y="419481"/>
                    <a:pt x="2375630" y="423958"/>
                  </a:cubicBezTo>
                  <a:cubicBezTo>
                    <a:pt x="2374487" y="425958"/>
                    <a:pt x="2373344" y="427577"/>
                    <a:pt x="2372201" y="428244"/>
                  </a:cubicBezTo>
                  <a:cubicBezTo>
                    <a:pt x="2367058" y="431006"/>
                    <a:pt x="2352485" y="427863"/>
                    <a:pt x="2346579" y="427768"/>
                  </a:cubicBezTo>
                  <a:cubicBezTo>
                    <a:pt x="2344293" y="427673"/>
                    <a:pt x="2341626" y="427482"/>
                    <a:pt x="2340293" y="425672"/>
                  </a:cubicBezTo>
                  <a:cubicBezTo>
                    <a:pt x="2339340" y="424339"/>
                    <a:pt x="2339340" y="422529"/>
                    <a:pt x="2339435" y="420910"/>
                  </a:cubicBezTo>
                  <a:cubicBezTo>
                    <a:pt x="2339816" y="415004"/>
                    <a:pt x="2340674" y="409099"/>
                    <a:pt x="2342102" y="403289"/>
                  </a:cubicBezTo>
                  <a:cubicBezTo>
                    <a:pt x="2343626" y="397288"/>
                    <a:pt x="2345912" y="391001"/>
                    <a:pt x="2350675" y="387096"/>
                  </a:cubicBezTo>
                  <a:cubicBezTo>
                    <a:pt x="2354866" y="383667"/>
                    <a:pt x="2360486" y="382333"/>
                    <a:pt x="2365820" y="382619"/>
                  </a:cubicBezTo>
                  <a:cubicBezTo>
                    <a:pt x="2371725" y="382905"/>
                    <a:pt x="2377821" y="385382"/>
                    <a:pt x="2381060" y="390239"/>
                  </a:cubicBezTo>
                  <a:cubicBezTo>
                    <a:pt x="2381917" y="391573"/>
                    <a:pt x="2382488" y="393002"/>
                    <a:pt x="2382869" y="394430"/>
                  </a:cubicBezTo>
                  <a:cubicBezTo>
                    <a:pt x="2383250" y="393002"/>
                    <a:pt x="2383822" y="391573"/>
                    <a:pt x="2384679" y="390239"/>
                  </a:cubicBezTo>
                  <a:cubicBezTo>
                    <a:pt x="2387918" y="385286"/>
                    <a:pt x="2394014" y="382905"/>
                    <a:pt x="2399919" y="382619"/>
                  </a:cubicBezTo>
                  <a:cubicBezTo>
                    <a:pt x="2405348" y="382333"/>
                    <a:pt x="2410968" y="383572"/>
                    <a:pt x="2415064" y="387096"/>
                  </a:cubicBezTo>
                  <a:cubicBezTo>
                    <a:pt x="2419826" y="391097"/>
                    <a:pt x="2422112" y="397288"/>
                    <a:pt x="2423636" y="403289"/>
                  </a:cubicBezTo>
                  <a:cubicBezTo>
                    <a:pt x="2425065" y="409099"/>
                    <a:pt x="2425922" y="414909"/>
                    <a:pt x="2426303" y="420910"/>
                  </a:cubicBezTo>
                  <a:cubicBezTo>
                    <a:pt x="2426399" y="422529"/>
                    <a:pt x="2426399" y="424339"/>
                    <a:pt x="2425446" y="425672"/>
                  </a:cubicBezTo>
                  <a:cubicBezTo>
                    <a:pt x="2424113" y="427482"/>
                    <a:pt x="2421446" y="427768"/>
                    <a:pt x="2419160" y="427768"/>
                  </a:cubicBezTo>
                  <a:cubicBezTo>
                    <a:pt x="2413540" y="427958"/>
                    <a:pt x="2398871" y="431102"/>
                    <a:pt x="2393728" y="428244"/>
                  </a:cubicBezTo>
                  <a:close/>
                  <a:moveTo>
                    <a:pt x="2431828" y="461677"/>
                  </a:moveTo>
                  <a:cubicBezTo>
                    <a:pt x="2426875" y="464058"/>
                    <a:pt x="2414873" y="460534"/>
                    <a:pt x="2410016" y="459581"/>
                  </a:cubicBezTo>
                  <a:cubicBezTo>
                    <a:pt x="2404491" y="458533"/>
                    <a:pt x="2395919" y="453104"/>
                    <a:pt x="2398300" y="445961"/>
                  </a:cubicBezTo>
                  <a:cubicBezTo>
                    <a:pt x="2398871" y="444151"/>
                    <a:pt x="2400586" y="440245"/>
                    <a:pt x="2407730" y="439865"/>
                  </a:cubicBezTo>
                  <a:cubicBezTo>
                    <a:pt x="2415921" y="439483"/>
                    <a:pt x="2428113" y="445198"/>
                    <a:pt x="2432114" y="452628"/>
                  </a:cubicBezTo>
                  <a:cubicBezTo>
                    <a:pt x="2434971" y="457867"/>
                    <a:pt x="2434209" y="460534"/>
                    <a:pt x="2431828" y="461677"/>
                  </a:cubicBezTo>
                  <a:close/>
                  <a:moveTo>
                    <a:pt x="2442877" y="427006"/>
                  </a:moveTo>
                  <a:cubicBezTo>
                    <a:pt x="2441734" y="426148"/>
                    <a:pt x="2441067" y="424720"/>
                    <a:pt x="2440496" y="423386"/>
                  </a:cubicBezTo>
                  <a:cubicBezTo>
                    <a:pt x="2437543" y="416433"/>
                    <a:pt x="2435543" y="408908"/>
                    <a:pt x="2434685" y="401383"/>
                  </a:cubicBezTo>
                  <a:cubicBezTo>
                    <a:pt x="2434209" y="397383"/>
                    <a:pt x="2434209" y="393097"/>
                    <a:pt x="2436209" y="389668"/>
                  </a:cubicBezTo>
                  <a:cubicBezTo>
                    <a:pt x="2439448" y="384715"/>
                    <a:pt x="2445639" y="383000"/>
                    <a:pt x="2451164" y="383286"/>
                  </a:cubicBezTo>
                  <a:cubicBezTo>
                    <a:pt x="2459736" y="383762"/>
                    <a:pt x="2468118" y="387953"/>
                    <a:pt x="2473547" y="394716"/>
                  </a:cubicBezTo>
                  <a:cubicBezTo>
                    <a:pt x="2478977" y="401479"/>
                    <a:pt x="2481263" y="410528"/>
                    <a:pt x="2479834" y="419100"/>
                  </a:cubicBezTo>
                  <a:cubicBezTo>
                    <a:pt x="2477548" y="432149"/>
                    <a:pt x="2458022" y="427863"/>
                    <a:pt x="2449164" y="428244"/>
                  </a:cubicBezTo>
                  <a:cubicBezTo>
                    <a:pt x="2447068" y="428339"/>
                    <a:pt x="2444591" y="428339"/>
                    <a:pt x="2442877" y="427006"/>
                  </a:cubicBezTo>
                  <a:close/>
                  <a:moveTo>
                    <a:pt x="2480120" y="473393"/>
                  </a:moveTo>
                  <a:cubicBezTo>
                    <a:pt x="2479834" y="475107"/>
                    <a:pt x="2479453" y="477012"/>
                    <a:pt x="2478119" y="478155"/>
                  </a:cubicBezTo>
                  <a:cubicBezTo>
                    <a:pt x="2476691" y="479393"/>
                    <a:pt x="2474500" y="479489"/>
                    <a:pt x="2472595" y="479298"/>
                  </a:cubicBezTo>
                  <a:cubicBezTo>
                    <a:pt x="2462784" y="478345"/>
                    <a:pt x="2453640" y="472631"/>
                    <a:pt x="2448401" y="464344"/>
                  </a:cubicBezTo>
                  <a:cubicBezTo>
                    <a:pt x="2445163" y="459295"/>
                    <a:pt x="2443734" y="452342"/>
                    <a:pt x="2446020" y="447103"/>
                  </a:cubicBezTo>
                  <a:cubicBezTo>
                    <a:pt x="2446687" y="445580"/>
                    <a:pt x="2447639" y="444151"/>
                    <a:pt x="2449068" y="443008"/>
                  </a:cubicBezTo>
                  <a:cubicBezTo>
                    <a:pt x="2452021" y="440531"/>
                    <a:pt x="2456022" y="439769"/>
                    <a:pt x="2459831" y="439674"/>
                  </a:cubicBezTo>
                  <a:cubicBezTo>
                    <a:pt x="2479453" y="439103"/>
                    <a:pt x="2482691" y="457390"/>
                    <a:pt x="2480120" y="473393"/>
                  </a:cubicBezTo>
                  <a:close/>
                  <a:moveTo>
                    <a:pt x="2526221" y="449485"/>
                  </a:moveTo>
                  <a:cubicBezTo>
                    <a:pt x="2525173" y="459010"/>
                    <a:pt x="2526221" y="473202"/>
                    <a:pt x="2520315" y="481012"/>
                  </a:cubicBezTo>
                  <a:cubicBezTo>
                    <a:pt x="2516315" y="486251"/>
                    <a:pt x="2509266" y="489204"/>
                    <a:pt x="2502884" y="487775"/>
                  </a:cubicBezTo>
                  <a:cubicBezTo>
                    <a:pt x="2486406" y="483965"/>
                    <a:pt x="2492883" y="457105"/>
                    <a:pt x="2492883" y="444913"/>
                  </a:cubicBezTo>
                  <a:cubicBezTo>
                    <a:pt x="2495741" y="440245"/>
                    <a:pt x="2504980" y="436340"/>
                    <a:pt x="2513457" y="436340"/>
                  </a:cubicBezTo>
                  <a:cubicBezTo>
                    <a:pt x="2516219" y="436340"/>
                    <a:pt x="2522982" y="436912"/>
                    <a:pt x="2525078" y="441389"/>
                  </a:cubicBezTo>
                  <a:lnTo>
                    <a:pt x="2526602" y="444722"/>
                  </a:lnTo>
                  <a:cubicBezTo>
                    <a:pt x="2526411" y="446246"/>
                    <a:pt x="2526316" y="447865"/>
                    <a:pt x="2526221" y="449485"/>
                  </a:cubicBezTo>
                  <a:close/>
                  <a:moveTo>
                    <a:pt x="2529078" y="419576"/>
                  </a:moveTo>
                  <a:cubicBezTo>
                    <a:pt x="2528888" y="421481"/>
                    <a:pt x="2528507" y="423577"/>
                    <a:pt x="2526887" y="424720"/>
                  </a:cubicBezTo>
                  <a:cubicBezTo>
                    <a:pt x="2525744" y="425482"/>
                    <a:pt x="2524316" y="425577"/>
                    <a:pt x="2522982" y="425577"/>
                  </a:cubicBezTo>
                  <a:cubicBezTo>
                    <a:pt x="2518315" y="425577"/>
                    <a:pt x="2513648" y="425101"/>
                    <a:pt x="2509076" y="424339"/>
                  </a:cubicBezTo>
                  <a:cubicBezTo>
                    <a:pt x="2502218" y="423196"/>
                    <a:pt x="2495455" y="427006"/>
                    <a:pt x="2492026" y="419290"/>
                  </a:cubicBezTo>
                  <a:cubicBezTo>
                    <a:pt x="2489835" y="414528"/>
                    <a:pt x="2493169" y="407194"/>
                    <a:pt x="2493169" y="402527"/>
                  </a:cubicBezTo>
                  <a:cubicBezTo>
                    <a:pt x="2493169" y="400145"/>
                    <a:pt x="2493169" y="397669"/>
                    <a:pt x="2494122" y="395478"/>
                  </a:cubicBezTo>
                  <a:cubicBezTo>
                    <a:pt x="2495836" y="391478"/>
                    <a:pt x="2499932" y="389191"/>
                    <a:pt x="2504027" y="388048"/>
                  </a:cubicBezTo>
                  <a:cubicBezTo>
                    <a:pt x="2510028" y="386429"/>
                    <a:pt x="2516505" y="386620"/>
                    <a:pt x="2522315" y="388811"/>
                  </a:cubicBezTo>
                  <a:cubicBezTo>
                    <a:pt x="2524220" y="389477"/>
                    <a:pt x="2526125" y="390430"/>
                    <a:pt x="2527268" y="392049"/>
                  </a:cubicBezTo>
                  <a:cubicBezTo>
                    <a:pt x="2528316" y="393573"/>
                    <a:pt x="2528602" y="395383"/>
                    <a:pt x="2528888" y="397193"/>
                  </a:cubicBezTo>
                  <a:cubicBezTo>
                    <a:pt x="2529745" y="404622"/>
                    <a:pt x="2529840" y="412147"/>
                    <a:pt x="2529078" y="419576"/>
                  </a:cubicBezTo>
                  <a:close/>
                  <a:moveTo>
                    <a:pt x="2529745" y="371380"/>
                  </a:moveTo>
                  <a:cubicBezTo>
                    <a:pt x="2529173" y="373190"/>
                    <a:pt x="2528507" y="375094"/>
                    <a:pt x="2526983" y="376142"/>
                  </a:cubicBezTo>
                  <a:cubicBezTo>
                    <a:pt x="2525649" y="377095"/>
                    <a:pt x="2523935" y="377095"/>
                    <a:pt x="2522315" y="377095"/>
                  </a:cubicBezTo>
                  <a:cubicBezTo>
                    <a:pt x="2515076" y="376714"/>
                    <a:pt x="2507742" y="373761"/>
                    <a:pt x="2500693" y="375571"/>
                  </a:cubicBezTo>
                  <a:cubicBezTo>
                    <a:pt x="2498598" y="376047"/>
                    <a:pt x="2496312" y="376904"/>
                    <a:pt x="2494598" y="375666"/>
                  </a:cubicBezTo>
                  <a:cubicBezTo>
                    <a:pt x="2493645" y="374999"/>
                    <a:pt x="2493264" y="373856"/>
                    <a:pt x="2492883" y="372713"/>
                  </a:cubicBezTo>
                  <a:cubicBezTo>
                    <a:pt x="2491740" y="369284"/>
                    <a:pt x="2490026" y="363665"/>
                    <a:pt x="2488883" y="357854"/>
                  </a:cubicBezTo>
                  <a:cubicBezTo>
                    <a:pt x="2487168" y="348901"/>
                    <a:pt x="2487073" y="339185"/>
                    <a:pt x="2492978" y="335090"/>
                  </a:cubicBezTo>
                  <a:cubicBezTo>
                    <a:pt x="2495836" y="333089"/>
                    <a:pt x="2499455" y="332518"/>
                    <a:pt x="2502980" y="332137"/>
                  </a:cubicBezTo>
                  <a:cubicBezTo>
                    <a:pt x="2507933" y="331565"/>
                    <a:pt x="2512981" y="331470"/>
                    <a:pt x="2518029" y="331661"/>
                  </a:cubicBezTo>
                  <a:cubicBezTo>
                    <a:pt x="2520982" y="331756"/>
                    <a:pt x="2524125" y="332137"/>
                    <a:pt x="2526697" y="333661"/>
                  </a:cubicBezTo>
                  <a:cubicBezTo>
                    <a:pt x="2531555" y="336709"/>
                    <a:pt x="2532793" y="343090"/>
                    <a:pt x="2532888" y="348710"/>
                  </a:cubicBezTo>
                  <a:cubicBezTo>
                    <a:pt x="2532888" y="356426"/>
                    <a:pt x="2531935" y="364045"/>
                    <a:pt x="2529745" y="371380"/>
                  </a:cubicBezTo>
                  <a:close/>
                  <a:moveTo>
                    <a:pt x="2561273" y="476345"/>
                  </a:moveTo>
                  <a:cubicBezTo>
                    <a:pt x="2549938" y="494728"/>
                    <a:pt x="2532412" y="482156"/>
                    <a:pt x="2535936" y="463868"/>
                  </a:cubicBezTo>
                  <a:cubicBezTo>
                    <a:pt x="2536984" y="458629"/>
                    <a:pt x="2538413" y="453485"/>
                    <a:pt x="2540318" y="448437"/>
                  </a:cubicBezTo>
                  <a:cubicBezTo>
                    <a:pt x="2541460" y="445389"/>
                    <a:pt x="2542889" y="442246"/>
                    <a:pt x="2545652" y="440531"/>
                  </a:cubicBezTo>
                  <a:cubicBezTo>
                    <a:pt x="2549557" y="438150"/>
                    <a:pt x="2554605" y="439483"/>
                    <a:pt x="2558987" y="440912"/>
                  </a:cubicBezTo>
                  <a:cubicBezTo>
                    <a:pt x="2560987" y="441579"/>
                    <a:pt x="2562987" y="442246"/>
                    <a:pt x="2564416" y="443770"/>
                  </a:cubicBezTo>
                  <a:cubicBezTo>
                    <a:pt x="2565749" y="445294"/>
                    <a:pt x="2566226" y="447294"/>
                    <a:pt x="2566321" y="449294"/>
                  </a:cubicBezTo>
                  <a:cubicBezTo>
                    <a:pt x="2566416" y="450247"/>
                    <a:pt x="2566321" y="451294"/>
                    <a:pt x="2566321" y="452247"/>
                  </a:cubicBezTo>
                  <a:cubicBezTo>
                    <a:pt x="2566035" y="460629"/>
                    <a:pt x="2565654" y="469297"/>
                    <a:pt x="2561273" y="476345"/>
                  </a:cubicBezTo>
                  <a:close/>
                  <a:moveTo>
                    <a:pt x="2579560" y="395669"/>
                  </a:moveTo>
                  <a:cubicBezTo>
                    <a:pt x="2578799" y="405098"/>
                    <a:pt x="2576989" y="414528"/>
                    <a:pt x="2574322" y="423672"/>
                  </a:cubicBezTo>
                  <a:cubicBezTo>
                    <a:pt x="2573941" y="425006"/>
                    <a:pt x="2573369" y="426530"/>
                    <a:pt x="2572226" y="427387"/>
                  </a:cubicBezTo>
                  <a:cubicBezTo>
                    <a:pt x="2571179" y="428149"/>
                    <a:pt x="2569845" y="428149"/>
                    <a:pt x="2568607" y="428244"/>
                  </a:cubicBezTo>
                  <a:cubicBezTo>
                    <a:pt x="2562225" y="428435"/>
                    <a:pt x="2555748" y="428244"/>
                    <a:pt x="2549366" y="427673"/>
                  </a:cubicBezTo>
                  <a:cubicBezTo>
                    <a:pt x="2547557" y="427482"/>
                    <a:pt x="2545556" y="427291"/>
                    <a:pt x="2544128" y="426053"/>
                  </a:cubicBezTo>
                  <a:cubicBezTo>
                    <a:pt x="2542794" y="424910"/>
                    <a:pt x="2542223" y="423196"/>
                    <a:pt x="2541842" y="421577"/>
                  </a:cubicBezTo>
                  <a:cubicBezTo>
                    <a:pt x="2540127" y="413766"/>
                    <a:pt x="2540222" y="403384"/>
                    <a:pt x="2544223" y="395764"/>
                  </a:cubicBezTo>
                  <a:cubicBezTo>
                    <a:pt x="2545747" y="392811"/>
                    <a:pt x="2547938" y="390239"/>
                    <a:pt x="2550890" y="388334"/>
                  </a:cubicBezTo>
                  <a:cubicBezTo>
                    <a:pt x="2556510" y="384810"/>
                    <a:pt x="2563464" y="383953"/>
                    <a:pt x="2569940" y="384905"/>
                  </a:cubicBezTo>
                  <a:cubicBezTo>
                    <a:pt x="2573560" y="385382"/>
                    <a:pt x="2577560" y="386810"/>
                    <a:pt x="2579084" y="390144"/>
                  </a:cubicBezTo>
                  <a:cubicBezTo>
                    <a:pt x="2579751" y="391763"/>
                    <a:pt x="2579656" y="393764"/>
                    <a:pt x="2579560" y="395669"/>
                  </a:cubicBezTo>
                  <a:close/>
                  <a:moveTo>
                    <a:pt x="2550319" y="373761"/>
                  </a:moveTo>
                  <a:cubicBezTo>
                    <a:pt x="2548890" y="373761"/>
                    <a:pt x="2547366" y="373761"/>
                    <a:pt x="2546128" y="372999"/>
                  </a:cubicBezTo>
                  <a:cubicBezTo>
                    <a:pt x="2544604" y="371951"/>
                    <a:pt x="2544128" y="369856"/>
                    <a:pt x="2543842" y="368046"/>
                  </a:cubicBezTo>
                  <a:cubicBezTo>
                    <a:pt x="2543461" y="365760"/>
                    <a:pt x="2543080" y="362903"/>
                    <a:pt x="2542889" y="359664"/>
                  </a:cubicBezTo>
                  <a:cubicBezTo>
                    <a:pt x="2542223" y="350901"/>
                    <a:pt x="2542604" y="340233"/>
                    <a:pt x="2548509" y="335756"/>
                  </a:cubicBezTo>
                  <a:cubicBezTo>
                    <a:pt x="2551938" y="333185"/>
                    <a:pt x="2556605" y="333185"/>
                    <a:pt x="2560892" y="333375"/>
                  </a:cubicBezTo>
                  <a:cubicBezTo>
                    <a:pt x="2570417" y="333756"/>
                    <a:pt x="2579847" y="334137"/>
                    <a:pt x="2589372" y="334518"/>
                  </a:cubicBezTo>
                  <a:cubicBezTo>
                    <a:pt x="2590419" y="334518"/>
                    <a:pt x="2591467" y="334613"/>
                    <a:pt x="2592324" y="335280"/>
                  </a:cubicBezTo>
                  <a:cubicBezTo>
                    <a:pt x="2593658" y="336232"/>
                    <a:pt x="2593753" y="338233"/>
                    <a:pt x="2593658" y="339852"/>
                  </a:cubicBezTo>
                  <a:cubicBezTo>
                    <a:pt x="2593086" y="348996"/>
                    <a:pt x="2591372" y="358045"/>
                    <a:pt x="2588419" y="366712"/>
                  </a:cubicBezTo>
                  <a:cubicBezTo>
                    <a:pt x="2587657" y="369094"/>
                    <a:pt x="2586514" y="371665"/>
                    <a:pt x="2584228" y="372713"/>
                  </a:cubicBezTo>
                  <a:cubicBezTo>
                    <a:pt x="2583085" y="373285"/>
                    <a:pt x="2581751" y="373285"/>
                    <a:pt x="2580418" y="373285"/>
                  </a:cubicBezTo>
                  <a:cubicBezTo>
                    <a:pt x="2570322" y="373285"/>
                    <a:pt x="2560320" y="373475"/>
                    <a:pt x="2550319" y="373761"/>
                  </a:cubicBezTo>
                  <a:close/>
                  <a:moveTo>
                    <a:pt x="2646140" y="462820"/>
                  </a:moveTo>
                  <a:cubicBezTo>
                    <a:pt x="2645378" y="463010"/>
                    <a:pt x="2644712" y="462629"/>
                    <a:pt x="2643950" y="462248"/>
                  </a:cubicBezTo>
                  <a:cubicBezTo>
                    <a:pt x="2634901" y="457390"/>
                    <a:pt x="2626138" y="451104"/>
                    <a:pt x="2615946" y="449961"/>
                  </a:cubicBezTo>
                  <a:cubicBezTo>
                    <a:pt x="2603945" y="448628"/>
                    <a:pt x="2596325" y="458153"/>
                    <a:pt x="2585847" y="458724"/>
                  </a:cubicBezTo>
                  <a:cubicBezTo>
                    <a:pt x="2579751" y="459105"/>
                    <a:pt x="2579560" y="456628"/>
                    <a:pt x="2581751" y="453390"/>
                  </a:cubicBezTo>
                  <a:cubicBezTo>
                    <a:pt x="2585180" y="448628"/>
                    <a:pt x="2594134" y="442151"/>
                    <a:pt x="2596896" y="441198"/>
                  </a:cubicBezTo>
                  <a:cubicBezTo>
                    <a:pt x="2606707" y="437864"/>
                    <a:pt x="2617280" y="435769"/>
                    <a:pt x="2627376" y="438150"/>
                  </a:cubicBezTo>
                  <a:cubicBezTo>
                    <a:pt x="2637377" y="440627"/>
                    <a:pt x="2646617" y="448723"/>
                    <a:pt x="2647760" y="459010"/>
                  </a:cubicBezTo>
                  <a:cubicBezTo>
                    <a:pt x="2647950" y="460629"/>
                    <a:pt x="2647569" y="462534"/>
                    <a:pt x="2646140" y="462820"/>
                  </a:cubicBezTo>
                  <a:close/>
                  <a:moveTo>
                    <a:pt x="2648712" y="352330"/>
                  </a:moveTo>
                  <a:cubicBezTo>
                    <a:pt x="2648141" y="346424"/>
                    <a:pt x="2649665" y="339947"/>
                    <a:pt x="2653951" y="335852"/>
                  </a:cubicBezTo>
                  <a:cubicBezTo>
                    <a:pt x="2658047" y="331946"/>
                    <a:pt x="2663857" y="330708"/>
                    <a:pt x="2669477" y="330136"/>
                  </a:cubicBezTo>
                  <a:cubicBezTo>
                    <a:pt x="2674715" y="329660"/>
                    <a:pt x="2679954" y="329660"/>
                    <a:pt x="2685098" y="330136"/>
                  </a:cubicBezTo>
                  <a:cubicBezTo>
                    <a:pt x="2700338" y="331661"/>
                    <a:pt x="2698337" y="353092"/>
                    <a:pt x="2698528" y="363950"/>
                  </a:cubicBezTo>
                  <a:cubicBezTo>
                    <a:pt x="2698528" y="365093"/>
                    <a:pt x="2698528" y="366332"/>
                    <a:pt x="2697956" y="367284"/>
                  </a:cubicBezTo>
                  <a:cubicBezTo>
                    <a:pt x="2696528" y="369856"/>
                    <a:pt x="2692813" y="369475"/>
                    <a:pt x="2689955" y="369094"/>
                  </a:cubicBezTo>
                  <a:cubicBezTo>
                    <a:pt x="2682335" y="368141"/>
                    <a:pt x="2674334" y="369475"/>
                    <a:pt x="2667476" y="372999"/>
                  </a:cubicBezTo>
                  <a:cubicBezTo>
                    <a:pt x="2664524" y="374523"/>
                    <a:pt x="2661190" y="376428"/>
                    <a:pt x="2658237" y="375094"/>
                  </a:cubicBezTo>
                  <a:cubicBezTo>
                    <a:pt x="2657475" y="374809"/>
                    <a:pt x="2656904" y="374332"/>
                    <a:pt x="2656332" y="373761"/>
                  </a:cubicBezTo>
                  <a:cubicBezTo>
                    <a:pt x="2655189" y="372523"/>
                    <a:pt x="2654427" y="370808"/>
                    <a:pt x="2653760" y="369284"/>
                  </a:cubicBezTo>
                  <a:cubicBezTo>
                    <a:pt x="2651474" y="363950"/>
                    <a:pt x="2649189" y="358331"/>
                    <a:pt x="2648712" y="352330"/>
                  </a:cubicBezTo>
                  <a:close/>
                  <a:moveTo>
                    <a:pt x="2659190" y="397669"/>
                  </a:moveTo>
                  <a:cubicBezTo>
                    <a:pt x="2660428" y="394144"/>
                    <a:pt x="2662714" y="391001"/>
                    <a:pt x="2666619" y="388525"/>
                  </a:cubicBezTo>
                  <a:cubicBezTo>
                    <a:pt x="2676430" y="382333"/>
                    <a:pt x="2689384" y="380810"/>
                    <a:pt x="2700147" y="385191"/>
                  </a:cubicBezTo>
                  <a:cubicBezTo>
                    <a:pt x="2701385" y="385667"/>
                    <a:pt x="2702624" y="386334"/>
                    <a:pt x="2703481" y="387286"/>
                  </a:cubicBezTo>
                  <a:cubicBezTo>
                    <a:pt x="2710529" y="395573"/>
                    <a:pt x="2719388" y="413576"/>
                    <a:pt x="2714244" y="424244"/>
                  </a:cubicBezTo>
                  <a:cubicBezTo>
                    <a:pt x="2710148" y="432721"/>
                    <a:pt x="2684812" y="423958"/>
                    <a:pt x="2676525" y="425101"/>
                  </a:cubicBezTo>
                  <a:cubicBezTo>
                    <a:pt x="2670620" y="425958"/>
                    <a:pt x="2663952" y="427863"/>
                    <a:pt x="2659094" y="423196"/>
                  </a:cubicBezTo>
                  <a:cubicBezTo>
                    <a:pt x="2653475" y="417957"/>
                    <a:pt x="2656999" y="403955"/>
                    <a:pt x="2659190" y="397669"/>
                  </a:cubicBezTo>
                  <a:close/>
                  <a:moveTo>
                    <a:pt x="2724912" y="479965"/>
                  </a:moveTo>
                  <a:cubicBezTo>
                    <a:pt x="2723198" y="483013"/>
                    <a:pt x="2719483" y="484156"/>
                    <a:pt x="2716149" y="484918"/>
                  </a:cubicBezTo>
                  <a:cubicBezTo>
                    <a:pt x="2701576" y="487966"/>
                    <a:pt x="2686431" y="486156"/>
                    <a:pt x="2671667" y="484346"/>
                  </a:cubicBezTo>
                  <a:cubicBezTo>
                    <a:pt x="2668905" y="484061"/>
                    <a:pt x="2665952" y="483584"/>
                    <a:pt x="2664143" y="481489"/>
                  </a:cubicBezTo>
                  <a:cubicBezTo>
                    <a:pt x="2662904" y="480060"/>
                    <a:pt x="2662428" y="478060"/>
                    <a:pt x="2662142" y="476155"/>
                  </a:cubicBezTo>
                  <a:cubicBezTo>
                    <a:pt x="2661095" y="469964"/>
                    <a:pt x="2660618" y="463582"/>
                    <a:pt x="2660714" y="457295"/>
                  </a:cubicBezTo>
                  <a:cubicBezTo>
                    <a:pt x="2660809" y="451199"/>
                    <a:pt x="2661761" y="444436"/>
                    <a:pt x="2666429" y="440341"/>
                  </a:cubicBezTo>
                  <a:cubicBezTo>
                    <a:pt x="2669572" y="437578"/>
                    <a:pt x="2673953" y="436626"/>
                    <a:pt x="2678240" y="436245"/>
                  </a:cubicBezTo>
                  <a:cubicBezTo>
                    <a:pt x="2695099" y="434721"/>
                    <a:pt x="2709101" y="439007"/>
                    <a:pt x="2717483" y="449294"/>
                  </a:cubicBezTo>
                  <a:cubicBezTo>
                    <a:pt x="2722340" y="455295"/>
                    <a:pt x="2725389" y="463296"/>
                    <a:pt x="2725960" y="473488"/>
                  </a:cubicBezTo>
                  <a:cubicBezTo>
                    <a:pt x="2726055" y="475678"/>
                    <a:pt x="2725960" y="477965"/>
                    <a:pt x="2724912" y="479965"/>
                  </a:cubicBezTo>
                  <a:close/>
                  <a:moveTo>
                    <a:pt x="2760345" y="451485"/>
                  </a:moveTo>
                  <a:cubicBezTo>
                    <a:pt x="2758440" y="452914"/>
                    <a:pt x="2756345" y="453295"/>
                    <a:pt x="2754344" y="453199"/>
                  </a:cubicBezTo>
                  <a:cubicBezTo>
                    <a:pt x="2735485" y="452533"/>
                    <a:pt x="2740819" y="433864"/>
                    <a:pt x="2757678" y="435388"/>
                  </a:cubicBezTo>
                  <a:cubicBezTo>
                    <a:pt x="2758631" y="435483"/>
                    <a:pt x="2759583" y="435673"/>
                    <a:pt x="2760345" y="436150"/>
                  </a:cubicBezTo>
                  <a:cubicBezTo>
                    <a:pt x="2761679" y="437102"/>
                    <a:pt x="2762060" y="438912"/>
                    <a:pt x="2762250" y="440531"/>
                  </a:cubicBezTo>
                  <a:cubicBezTo>
                    <a:pt x="2762822" y="444341"/>
                    <a:pt x="2763203" y="448913"/>
                    <a:pt x="2760345" y="451485"/>
                  </a:cubicBezTo>
                  <a:close/>
                  <a:moveTo>
                    <a:pt x="2762822" y="413957"/>
                  </a:moveTo>
                  <a:cubicBezTo>
                    <a:pt x="2762441" y="415766"/>
                    <a:pt x="2762060" y="417671"/>
                    <a:pt x="2760726" y="419100"/>
                  </a:cubicBezTo>
                  <a:cubicBezTo>
                    <a:pt x="2759583" y="420338"/>
                    <a:pt x="2757868" y="421005"/>
                    <a:pt x="2756345" y="421577"/>
                  </a:cubicBezTo>
                  <a:cubicBezTo>
                    <a:pt x="2750153" y="423767"/>
                    <a:pt x="2744057" y="426053"/>
                    <a:pt x="2737866" y="428244"/>
                  </a:cubicBezTo>
                  <a:cubicBezTo>
                    <a:pt x="2735771" y="429006"/>
                    <a:pt x="2733580" y="429768"/>
                    <a:pt x="2731389" y="429387"/>
                  </a:cubicBezTo>
                  <a:cubicBezTo>
                    <a:pt x="2727389" y="428625"/>
                    <a:pt x="2725198" y="424244"/>
                    <a:pt x="2723864" y="420338"/>
                  </a:cubicBezTo>
                  <a:cubicBezTo>
                    <a:pt x="2721007" y="411575"/>
                    <a:pt x="2717578" y="397764"/>
                    <a:pt x="2720912" y="387953"/>
                  </a:cubicBezTo>
                  <a:cubicBezTo>
                    <a:pt x="2722531" y="383191"/>
                    <a:pt x="2725769" y="379381"/>
                    <a:pt x="2731484" y="377571"/>
                  </a:cubicBezTo>
                  <a:cubicBezTo>
                    <a:pt x="2737485" y="375666"/>
                    <a:pt x="2743962" y="376428"/>
                    <a:pt x="2750153" y="377476"/>
                  </a:cubicBezTo>
                  <a:cubicBezTo>
                    <a:pt x="2768537" y="380524"/>
                    <a:pt x="2765584" y="399383"/>
                    <a:pt x="2762822" y="413957"/>
                  </a:cubicBezTo>
                  <a:close/>
                  <a:moveTo>
                    <a:pt x="2767584" y="358331"/>
                  </a:moveTo>
                  <a:cubicBezTo>
                    <a:pt x="2767108" y="360236"/>
                    <a:pt x="2766441" y="362140"/>
                    <a:pt x="2765203" y="363569"/>
                  </a:cubicBezTo>
                  <a:cubicBezTo>
                    <a:pt x="2761488" y="367570"/>
                    <a:pt x="2755011" y="365569"/>
                    <a:pt x="2749677" y="364331"/>
                  </a:cubicBezTo>
                  <a:cubicBezTo>
                    <a:pt x="2741485" y="362522"/>
                    <a:pt x="2732627" y="363474"/>
                    <a:pt x="2725007" y="367094"/>
                  </a:cubicBezTo>
                  <a:cubicBezTo>
                    <a:pt x="2722245" y="368427"/>
                    <a:pt x="2719007" y="370046"/>
                    <a:pt x="2716244" y="368998"/>
                  </a:cubicBezTo>
                  <a:cubicBezTo>
                    <a:pt x="2715864" y="368903"/>
                    <a:pt x="2715578" y="368713"/>
                    <a:pt x="2715292" y="368522"/>
                  </a:cubicBezTo>
                  <a:cubicBezTo>
                    <a:pt x="2714244" y="367760"/>
                    <a:pt x="2713482" y="366522"/>
                    <a:pt x="2712910" y="365379"/>
                  </a:cubicBezTo>
                  <a:cubicBezTo>
                    <a:pt x="2710148" y="360045"/>
                    <a:pt x="2708339" y="354235"/>
                    <a:pt x="2707577" y="348329"/>
                  </a:cubicBezTo>
                  <a:cubicBezTo>
                    <a:pt x="2707100" y="344519"/>
                    <a:pt x="2707100" y="340233"/>
                    <a:pt x="2709672" y="337376"/>
                  </a:cubicBezTo>
                  <a:cubicBezTo>
                    <a:pt x="2712339" y="334423"/>
                    <a:pt x="2716816" y="334137"/>
                    <a:pt x="2720816" y="334042"/>
                  </a:cubicBezTo>
                  <a:cubicBezTo>
                    <a:pt x="2732151" y="333756"/>
                    <a:pt x="2743486" y="331661"/>
                    <a:pt x="2754821" y="332708"/>
                  </a:cubicBezTo>
                  <a:cubicBezTo>
                    <a:pt x="2770727" y="334042"/>
                    <a:pt x="2771394" y="343662"/>
                    <a:pt x="2767584" y="358331"/>
                  </a:cubicBezTo>
                  <a:close/>
                  <a:moveTo>
                    <a:pt x="2809780" y="468440"/>
                  </a:moveTo>
                  <a:cubicBezTo>
                    <a:pt x="2809399" y="470916"/>
                    <a:pt x="2808732" y="473678"/>
                    <a:pt x="2806541" y="474821"/>
                  </a:cubicBezTo>
                  <a:cubicBezTo>
                    <a:pt x="2804541" y="475869"/>
                    <a:pt x="2802255" y="475107"/>
                    <a:pt x="2800160" y="474345"/>
                  </a:cubicBezTo>
                  <a:cubicBezTo>
                    <a:pt x="2793683" y="471869"/>
                    <a:pt x="2787206" y="469011"/>
                    <a:pt x="2782062" y="464248"/>
                  </a:cubicBezTo>
                  <a:cubicBezTo>
                    <a:pt x="2774537" y="457200"/>
                    <a:pt x="2771680" y="444913"/>
                    <a:pt x="2777776" y="437769"/>
                  </a:cubicBezTo>
                  <a:cubicBezTo>
                    <a:pt x="2779681" y="435578"/>
                    <a:pt x="2782443" y="433864"/>
                    <a:pt x="2786063" y="432911"/>
                  </a:cubicBezTo>
                  <a:cubicBezTo>
                    <a:pt x="2792064" y="431387"/>
                    <a:pt x="2798540" y="432816"/>
                    <a:pt x="2804255" y="435197"/>
                  </a:cubicBezTo>
                  <a:cubicBezTo>
                    <a:pt x="2816066" y="440055"/>
                    <a:pt x="2811304" y="458629"/>
                    <a:pt x="2809780" y="468440"/>
                  </a:cubicBezTo>
                  <a:close/>
                  <a:moveTo>
                    <a:pt x="2812637" y="417576"/>
                  </a:moveTo>
                  <a:cubicBezTo>
                    <a:pt x="2810447" y="419481"/>
                    <a:pt x="2807589" y="420243"/>
                    <a:pt x="2804732" y="420719"/>
                  </a:cubicBezTo>
                  <a:cubicBezTo>
                    <a:pt x="2785301" y="424148"/>
                    <a:pt x="2772251" y="419957"/>
                    <a:pt x="2776442" y="397955"/>
                  </a:cubicBezTo>
                  <a:cubicBezTo>
                    <a:pt x="2777395" y="392906"/>
                    <a:pt x="2778728" y="387382"/>
                    <a:pt x="2781395" y="383191"/>
                  </a:cubicBezTo>
                  <a:cubicBezTo>
                    <a:pt x="2783110" y="380428"/>
                    <a:pt x="2785301" y="378238"/>
                    <a:pt x="2788349" y="376999"/>
                  </a:cubicBezTo>
                  <a:cubicBezTo>
                    <a:pt x="2796350" y="373666"/>
                    <a:pt x="2805493" y="379286"/>
                    <a:pt x="2810351" y="386429"/>
                  </a:cubicBezTo>
                  <a:cubicBezTo>
                    <a:pt x="2814066" y="391858"/>
                    <a:pt x="2816257" y="398240"/>
                    <a:pt x="2816733" y="404717"/>
                  </a:cubicBezTo>
                  <a:cubicBezTo>
                    <a:pt x="2816924" y="409289"/>
                    <a:pt x="2816162" y="414528"/>
                    <a:pt x="2812637" y="417576"/>
                  </a:cubicBezTo>
                  <a:close/>
                  <a:moveTo>
                    <a:pt x="2877598" y="475583"/>
                  </a:moveTo>
                  <a:cubicBezTo>
                    <a:pt x="2877312" y="477965"/>
                    <a:pt x="2876931" y="480441"/>
                    <a:pt x="2875217" y="482060"/>
                  </a:cubicBezTo>
                  <a:cubicBezTo>
                    <a:pt x="2873788" y="483394"/>
                    <a:pt x="2871788" y="483965"/>
                    <a:pt x="2869883" y="484346"/>
                  </a:cubicBezTo>
                  <a:cubicBezTo>
                    <a:pt x="2859691" y="486442"/>
                    <a:pt x="2849214" y="487299"/>
                    <a:pt x="2838831" y="486632"/>
                  </a:cubicBezTo>
                  <a:cubicBezTo>
                    <a:pt x="2832830" y="486251"/>
                    <a:pt x="2826163" y="485108"/>
                    <a:pt x="2822543" y="480346"/>
                  </a:cubicBezTo>
                  <a:cubicBezTo>
                    <a:pt x="2815114" y="470726"/>
                    <a:pt x="2820162" y="446246"/>
                    <a:pt x="2828639" y="438531"/>
                  </a:cubicBezTo>
                  <a:cubicBezTo>
                    <a:pt x="2833021" y="434531"/>
                    <a:pt x="2839117" y="432816"/>
                    <a:pt x="2845118" y="432721"/>
                  </a:cubicBezTo>
                  <a:cubicBezTo>
                    <a:pt x="2851023" y="432626"/>
                    <a:pt x="2856929" y="434054"/>
                    <a:pt x="2862643" y="435673"/>
                  </a:cubicBezTo>
                  <a:cubicBezTo>
                    <a:pt x="2866168" y="436626"/>
                    <a:pt x="2869787" y="437674"/>
                    <a:pt x="2872359" y="440341"/>
                  </a:cubicBezTo>
                  <a:cubicBezTo>
                    <a:pt x="2874740" y="442817"/>
                    <a:pt x="2875693" y="446246"/>
                    <a:pt x="2876360" y="449580"/>
                  </a:cubicBezTo>
                  <a:cubicBezTo>
                    <a:pt x="2877026" y="452628"/>
                    <a:pt x="2877503" y="455771"/>
                    <a:pt x="2877789" y="458915"/>
                  </a:cubicBezTo>
                  <a:cubicBezTo>
                    <a:pt x="2878169" y="464534"/>
                    <a:pt x="2878169" y="470154"/>
                    <a:pt x="2877598" y="475583"/>
                  </a:cubicBezTo>
                  <a:close/>
                  <a:moveTo>
                    <a:pt x="2879884" y="415195"/>
                  </a:moveTo>
                  <a:cubicBezTo>
                    <a:pt x="2879598" y="417005"/>
                    <a:pt x="2879217" y="418910"/>
                    <a:pt x="2878169" y="420433"/>
                  </a:cubicBezTo>
                  <a:cubicBezTo>
                    <a:pt x="2875026" y="425196"/>
                    <a:pt x="2868073" y="424529"/>
                    <a:pt x="2862453" y="423767"/>
                  </a:cubicBezTo>
                  <a:cubicBezTo>
                    <a:pt x="2855881" y="422815"/>
                    <a:pt x="2849309" y="422339"/>
                    <a:pt x="2842736" y="422339"/>
                  </a:cubicBezTo>
                  <a:cubicBezTo>
                    <a:pt x="2838545" y="422339"/>
                    <a:pt x="2834068" y="422434"/>
                    <a:pt x="2830259" y="420719"/>
                  </a:cubicBezTo>
                  <a:cubicBezTo>
                    <a:pt x="2819114" y="415671"/>
                    <a:pt x="2825401" y="401383"/>
                    <a:pt x="2832164" y="392811"/>
                  </a:cubicBezTo>
                  <a:cubicBezTo>
                    <a:pt x="2833878" y="390715"/>
                    <a:pt x="2835593" y="388906"/>
                    <a:pt x="2837117" y="387668"/>
                  </a:cubicBezTo>
                  <a:cubicBezTo>
                    <a:pt x="2844070" y="382143"/>
                    <a:pt x="2853309" y="379571"/>
                    <a:pt x="2862167" y="380714"/>
                  </a:cubicBezTo>
                  <a:cubicBezTo>
                    <a:pt x="2867978" y="381476"/>
                    <a:pt x="2873883" y="384048"/>
                    <a:pt x="2877026" y="389001"/>
                  </a:cubicBezTo>
                  <a:cubicBezTo>
                    <a:pt x="2878741" y="391763"/>
                    <a:pt x="2879503" y="395002"/>
                    <a:pt x="2879979" y="398145"/>
                  </a:cubicBezTo>
                  <a:cubicBezTo>
                    <a:pt x="2880741" y="403860"/>
                    <a:pt x="2880741" y="409575"/>
                    <a:pt x="2879884" y="415195"/>
                  </a:cubicBezTo>
                  <a:close/>
                  <a:moveTo>
                    <a:pt x="2879312" y="363188"/>
                  </a:moveTo>
                  <a:cubicBezTo>
                    <a:pt x="2878836" y="364617"/>
                    <a:pt x="2878265" y="366141"/>
                    <a:pt x="2877026" y="367094"/>
                  </a:cubicBezTo>
                  <a:cubicBezTo>
                    <a:pt x="2875788" y="368046"/>
                    <a:pt x="2874169" y="368332"/>
                    <a:pt x="2872550" y="368427"/>
                  </a:cubicBezTo>
                  <a:cubicBezTo>
                    <a:pt x="2867406" y="368998"/>
                    <a:pt x="2862167" y="369665"/>
                    <a:pt x="2857024" y="370237"/>
                  </a:cubicBezTo>
                  <a:cubicBezTo>
                    <a:pt x="2851118" y="370903"/>
                    <a:pt x="2844832" y="371570"/>
                    <a:pt x="2839307" y="369189"/>
                  </a:cubicBezTo>
                  <a:cubicBezTo>
                    <a:pt x="2838260" y="368713"/>
                    <a:pt x="2837307" y="368141"/>
                    <a:pt x="2836450" y="367379"/>
                  </a:cubicBezTo>
                  <a:cubicBezTo>
                    <a:pt x="2828258" y="360521"/>
                    <a:pt x="2830640" y="343567"/>
                    <a:pt x="2838164" y="336994"/>
                  </a:cubicBezTo>
                  <a:cubicBezTo>
                    <a:pt x="2841879" y="333851"/>
                    <a:pt x="2846927" y="332994"/>
                    <a:pt x="2851785" y="332613"/>
                  </a:cubicBezTo>
                  <a:cubicBezTo>
                    <a:pt x="2857405" y="332137"/>
                    <a:pt x="2863025" y="331946"/>
                    <a:pt x="2868549" y="332137"/>
                  </a:cubicBezTo>
                  <a:cubicBezTo>
                    <a:pt x="2872740" y="332232"/>
                    <a:pt x="2877407" y="332803"/>
                    <a:pt x="2879884" y="336137"/>
                  </a:cubicBezTo>
                  <a:cubicBezTo>
                    <a:pt x="2881408" y="338233"/>
                    <a:pt x="2881789" y="340900"/>
                    <a:pt x="2881884" y="343567"/>
                  </a:cubicBezTo>
                  <a:cubicBezTo>
                    <a:pt x="2882265" y="350234"/>
                    <a:pt x="2881408" y="356902"/>
                    <a:pt x="2879312" y="363188"/>
                  </a:cubicBezTo>
                  <a:close/>
                  <a:moveTo>
                    <a:pt x="2840641" y="215170"/>
                  </a:moveTo>
                  <a:cubicBezTo>
                    <a:pt x="2840641" y="215170"/>
                    <a:pt x="2926080" y="248126"/>
                    <a:pt x="2933510" y="295751"/>
                  </a:cubicBezTo>
                  <a:cubicBezTo>
                    <a:pt x="2885408" y="295085"/>
                    <a:pt x="2840641" y="215170"/>
                    <a:pt x="2840641" y="215170"/>
                  </a:cubicBezTo>
                  <a:close/>
                  <a:moveTo>
                    <a:pt x="2954560" y="453581"/>
                  </a:moveTo>
                  <a:cubicBezTo>
                    <a:pt x="2947321" y="452152"/>
                    <a:pt x="2940368" y="449199"/>
                    <a:pt x="2933033" y="448151"/>
                  </a:cubicBezTo>
                  <a:cubicBezTo>
                    <a:pt x="2920746" y="446341"/>
                    <a:pt x="2907792" y="449866"/>
                    <a:pt x="2898172" y="457581"/>
                  </a:cubicBezTo>
                  <a:cubicBezTo>
                    <a:pt x="2896553" y="458819"/>
                    <a:pt x="2894933" y="460343"/>
                    <a:pt x="2892933" y="460439"/>
                  </a:cubicBezTo>
                  <a:cubicBezTo>
                    <a:pt x="2881027" y="461582"/>
                    <a:pt x="2903315" y="437769"/>
                    <a:pt x="2907697" y="435864"/>
                  </a:cubicBezTo>
                  <a:cubicBezTo>
                    <a:pt x="2916555" y="431959"/>
                    <a:pt x="2926556" y="431387"/>
                    <a:pt x="2936081" y="432721"/>
                  </a:cubicBezTo>
                  <a:cubicBezTo>
                    <a:pt x="2941606" y="433483"/>
                    <a:pt x="2947226" y="434911"/>
                    <a:pt x="2951322" y="438626"/>
                  </a:cubicBezTo>
                  <a:cubicBezTo>
                    <a:pt x="2953036" y="440150"/>
                    <a:pt x="2954369" y="442151"/>
                    <a:pt x="2955131" y="444341"/>
                  </a:cubicBezTo>
                  <a:cubicBezTo>
                    <a:pt x="2956274" y="447485"/>
                    <a:pt x="2956274" y="450818"/>
                    <a:pt x="2954560" y="453581"/>
                  </a:cubicBezTo>
                  <a:close/>
                  <a:moveTo>
                    <a:pt x="2978277" y="479107"/>
                  </a:moveTo>
                  <a:cubicBezTo>
                    <a:pt x="2974277" y="471869"/>
                    <a:pt x="2971800" y="463772"/>
                    <a:pt x="2971419" y="455581"/>
                  </a:cubicBezTo>
                  <a:cubicBezTo>
                    <a:pt x="2971133" y="448723"/>
                    <a:pt x="2972276" y="441484"/>
                    <a:pt x="2976658" y="436150"/>
                  </a:cubicBezTo>
                  <a:cubicBezTo>
                    <a:pt x="2977039" y="435673"/>
                    <a:pt x="2977801" y="435483"/>
                    <a:pt x="2978277" y="435007"/>
                  </a:cubicBezTo>
                  <a:cubicBezTo>
                    <a:pt x="2978753" y="435483"/>
                    <a:pt x="2979420" y="435578"/>
                    <a:pt x="2979897" y="436150"/>
                  </a:cubicBezTo>
                  <a:cubicBezTo>
                    <a:pt x="2984278" y="441484"/>
                    <a:pt x="2985421" y="448723"/>
                    <a:pt x="2985135" y="455581"/>
                  </a:cubicBezTo>
                  <a:cubicBezTo>
                    <a:pt x="2984754" y="463868"/>
                    <a:pt x="2982278" y="471869"/>
                    <a:pt x="2978277" y="479107"/>
                  </a:cubicBezTo>
                  <a:close/>
                  <a:moveTo>
                    <a:pt x="2992279" y="417290"/>
                  </a:moveTo>
                  <a:cubicBezTo>
                    <a:pt x="2991707" y="418433"/>
                    <a:pt x="2991136" y="419672"/>
                    <a:pt x="2989993" y="420338"/>
                  </a:cubicBezTo>
                  <a:cubicBezTo>
                    <a:pt x="2987993" y="421577"/>
                    <a:pt x="2985516" y="420433"/>
                    <a:pt x="2983325" y="419576"/>
                  </a:cubicBezTo>
                  <a:cubicBezTo>
                    <a:pt x="2981706" y="418910"/>
                    <a:pt x="2979992" y="418624"/>
                    <a:pt x="2978277" y="418148"/>
                  </a:cubicBezTo>
                  <a:cubicBezTo>
                    <a:pt x="2976563" y="418624"/>
                    <a:pt x="2974848" y="418910"/>
                    <a:pt x="2973229" y="419576"/>
                  </a:cubicBezTo>
                  <a:cubicBezTo>
                    <a:pt x="2971038" y="420433"/>
                    <a:pt x="2968562" y="421481"/>
                    <a:pt x="2966561" y="420338"/>
                  </a:cubicBezTo>
                  <a:cubicBezTo>
                    <a:pt x="2965418" y="419672"/>
                    <a:pt x="2964847" y="418433"/>
                    <a:pt x="2964275" y="417290"/>
                  </a:cubicBezTo>
                  <a:cubicBezTo>
                    <a:pt x="2960656" y="409670"/>
                    <a:pt x="2956370" y="399098"/>
                    <a:pt x="2959132" y="391287"/>
                  </a:cubicBezTo>
                  <a:cubicBezTo>
                    <a:pt x="2960275" y="387858"/>
                    <a:pt x="2962847" y="385001"/>
                    <a:pt x="2967228" y="383095"/>
                  </a:cubicBezTo>
                  <a:cubicBezTo>
                    <a:pt x="2970752" y="381572"/>
                    <a:pt x="2974562" y="381286"/>
                    <a:pt x="2978372" y="381476"/>
                  </a:cubicBezTo>
                  <a:cubicBezTo>
                    <a:pt x="2982182" y="381381"/>
                    <a:pt x="2985992" y="381572"/>
                    <a:pt x="2989517" y="383095"/>
                  </a:cubicBezTo>
                  <a:cubicBezTo>
                    <a:pt x="2993993" y="385001"/>
                    <a:pt x="2996470" y="387953"/>
                    <a:pt x="2997613" y="391287"/>
                  </a:cubicBezTo>
                  <a:cubicBezTo>
                    <a:pt x="3000185" y="399098"/>
                    <a:pt x="2995898" y="409670"/>
                    <a:pt x="2992279" y="417290"/>
                  </a:cubicBezTo>
                  <a:close/>
                  <a:moveTo>
                    <a:pt x="2984754" y="370141"/>
                  </a:moveTo>
                  <a:cubicBezTo>
                    <a:pt x="2982564" y="370237"/>
                    <a:pt x="2980468" y="370332"/>
                    <a:pt x="2978277" y="370427"/>
                  </a:cubicBezTo>
                  <a:cubicBezTo>
                    <a:pt x="2976086" y="370332"/>
                    <a:pt x="2973991" y="370237"/>
                    <a:pt x="2971800" y="370141"/>
                  </a:cubicBezTo>
                  <a:cubicBezTo>
                    <a:pt x="2966942" y="369951"/>
                    <a:pt x="2961989" y="369665"/>
                    <a:pt x="2957513" y="367856"/>
                  </a:cubicBezTo>
                  <a:cubicBezTo>
                    <a:pt x="2948654" y="364141"/>
                    <a:pt x="2934272" y="344900"/>
                    <a:pt x="2945702" y="336804"/>
                  </a:cubicBezTo>
                  <a:cubicBezTo>
                    <a:pt x="2948083" y="335185"/>
                    <a:pt x="2950750" y="334423"/>
                    <a:pt x="2953417" y="333947"/>
                  </a:cubicBezTo>
                  <a:cubicBezTo>
                    <a:pt x="2961608" y="332232"/>
                    <a:pt x="2969990" y="331946"/>
                    <a:pt x="2978372" y="332708"/>
                  </a:cubicBezTo>
                  <a:cubicBezTo>
                    <a:pt x="2986659" y="331946"/>
                    <a:pt x="2995136" y="332327"/>
                    <a:pt x="3003328" y="333947"/>
                  </a:cubicBezTo>
                  <a:cubicBezTo>
                    <a:pt x="3005995" y="334518"/>
                    <a:pt x="3008662" y="335185"/>
                    <a:pt x="3011043" y="336804"/>
                  </a:cubicBezTo>
                  <a:cubicBezTo>
                    <a:pt x="3022378" y="344900"/>
                    <a:pt x="3008090" y="364141"/>
                    <a:pt x="2999232" y="367856"/>
                  </a:cubicBezTo>
                  <a:cubicBezTo>
                    <a:pt x="2994565" y="369665"/>
                    <a:pt x="2989612" y="369951"/>
                    <a:pt x="2984754" y="370141"/>
                  </a:cubicBezTo>
                  <a:close/>
                  <a:moveTo>
                    <a:pt x="3063621" y="460534"/>
                  </a:moveTo>
                  <a:cubicBezTo>
                    <a:pt x="3061621" y="460343"/>
                    <a:pt x="3059906" y="458915"/>
                    <a:pt x="3058382" y="457676"/>
                  </a:cubicBezTo>
                  <a:cubicBezTo>
                    <a:pt x="3048667" y="449961"/>
                    <a:pt x="3035713" y="446437"/>
                    <a:pt x="3023521" y="448247"/>
                  </a:cubicBezTo>
                  <a:cubicBezTo>
                    <a:pt x="3016187" y="449294"/>
                    <a:pt x="3009233" y="452247"/>
                    <a:pt x="3001994" y="453676"/>
                  </a:cubicBezTo>
                  <a:cubicBezTo>
                    <a:pt x="3000375" y="450914"/>
                    <a:pt x="3000375" y="447485"/>
                    <a:pt x="3001423" y="444436"/>
                  </a:cubicBezTo>
                  <a:cubicBezTo>
                    <a:pt x="3002185" y="442246"/>
                    <a:pt x="3003518" y="440245"/>
                    <a:pt x="3005233" y="438722"/>
                  </a:cubicBezTo>
                  <a:cubicBezTo>
                    <a:pt x="3009329" y="435007"/>
                    <a:pt x="3014948" y="433578"/>
                    <a:pt x="3020473" y="432816"/>
                  </a:cubicBezTo>
                  <a:cubicBezTo>
                    <a:pt x="3029998" y="431482"/>
                    <a:pt x="3040094" y="432054"/>
                    <a:pt x="3048857" y="435959"/>
                  </a:cubicBezTo>
                  <a:cubicBezTo>
                    <a:pt x="3053239" y="437864"/>
                    <a:pt x="3075527" y="461582"/>
                    <a:pt x="3063621" y="460534"/>
                  </a:cubicBezTo>
                  <a:close/>
                  <a:moveTo>
                    <a:pt x="3022949" y="295656"/>
                  </a:moveTo>
                  <a:cubicBezTo>
                    <a:pt x="3030379" y="248126"/>
                    <a:pt x="3115818" y="215074"/>
                    <a:pt x="3115818" y="215074"/>
                  </a:cubicBezTo>
                  <a:cubicBezTo>
                    <a:pt x="3115818" y="215074"/>
                    <a:pt x="3071051" y="295085"/>
                    <a:pt x="3022949" y="295656"/>
                  </a:cubicBezTo>
                  <a:close/>
                  <a:moveTo>
                    <a:pt x="3076480" y="336232"/>
                  </a:moveTo>
                  <a:cubicBezTo>
                    <a:pt x="3078956" y="332899"/>
                    <a:pt x="3083719" y="332327"/>
                    <a:pt x="3087815" y="332232"/>
                  </a:cubicBezTo>
                  <a:cubicBezTo>
                    <a:pt x="3093434" y="332041"/>
                    <a:pt x="3099054" y="332232"/>
                    <a:pt x="3104579" y="332708"/>
                  </a:cubicBezTo>
                  <a:cubicBezTo>
                    <a:pt x="3109436" y="333185"/>
                    <a:pt x="3114485" y="333947"/>
                    <a:pt x="3118199" y="337090"/>
                  </a:cubicBezTo>
                  <a:cubicBezTo>
                    <a:pt x="3125819" y="343567"/>
                    <a:pt x="3128201" y="360616"/>
                    <a:pt x="3119914" y="367474"/>
                  </a:cubicBezTo>
                  <a:cubicBezTo>
                    <a:pt x="3119057" y="368141"/>
                    <a:pt x="3118104" y="368808"/>
                    <a:pt x="3117056" y="369284"/>
                  </a:cubicBezTo>
                  <a:cubicBezTo>
                    <a:pt x="3111532" y="371665"/>
                    <a:pt x="3105341" y="370999"/>
                    <a:pt x="3099340" y="370332"/>
                  </a:cubicBezTo>
                  <a:cubicBezTo>
                    <a:pt x="3094197" y="369761"/>
                    <a:pt x="3088958" y="369094"/>
                    <a:pt x="3083814" y="368522"/>
                  </a:cubicBezTo>
                  <a:cubicBezTo>
                    <a:pt x="3082290" y="368332"/>
                    <a:pt x="3080576" y="368141"/>
                    <a:pt x="3079337" y="367189"/>
                  </a:cubicBezTo>
                  <a:cubicBezTo>
                    <a:pt x="3078099" y="366236"/>
                    <a:pt x="3077528" y="364712"/>
                    <a:pt x="3077051" y="363283"/>
                  </a:cubicBezTo>
                  <a:cubicBezTo>
                    <a:pt x="3075051" y="356997"/>
                    <a:pt x="3074099" y="350330"/>
                    <a:pt x="3074384" y="343757"/>
                  </a:cubicBezTo>
                  <a:cubicBezTo>
                    <a:pt x="3074575" y="340995"/>
                    <a:pt x="3074956" y="338328"/>
                    <a:pt x="3076480" y="336232"/>
                  </a:cubicBezTo>
                  <a:close/>
                  <a:moveTo>
                    <a:pt x="3076670" y="415195"/>
                  </a:moveTo>
                  <a:cubicBezTo>
                    <a:pt x="3075813" y="409575"/>
                    <a:pt x="3075813" y="403765"/>
                    <a:pt x="3076670" y="398145"/>
                  </a:cubicBezTo>
                  <a:cubicBezTo>
                    <a:pt x="3077147" y="394907"/>
                    <a:pt x="3077909" y="391763"/>
                    <a:pt x="3079623" y="389001"/>
                  </a:cubicBezTo>
                  <a:cubicBezTo>
                    <a:pt x="3082766" y="384048"/>
                    <a:pt x="3088672" y="381476"/>
                    <a:pt x="3094482" y="380714"/>
                  </a:cubicBezTo>
                  <a:cubicBezTo>
                    <a:pt x="3103245" y="379571"/>
                    <a:pt x="3112484" y="382143"/>
                    <a:pt x="3119533" y="387668"/>
                  </a:cubicBezTo>
                  <a:cubicBezTo>
                    <a:pt x="3121057" y="388811"/>
                    <a:pt x="3122772" y="390620"/>
                    <a:pt x="3124486" y="392811"/>
                  </a:cubicBezTo>
                  <a:cubicBezTo>
                    <a:pt x="3131344" y="401383"/>
                    <a:pt x="3137535" y="415671"/>
                    <a:pt x="3126391" y="420719"/>
                  </a:cubicBezTo>
                  <a:cubicBezTo>
                    <a:pt x="3122485" y="422434"/>
                    <a:pt x="3118104" y="422339"/>
                    <a:pt x="3113913" y="422339"/>
                  </a:cubicBezTo>
                  <a:cubicBezTo>
                    <a:pt x="3107341" y="422339"/>
                    <a:pt x="3100673" y="422815"/>
                    <a:pt x="3094197" y="423767"/>
                  </a:cubicBezTo>
                  <a:cubicBezTo>
                    <a:pt x="3088577" y="424624"/>
                    <a:pt x="3081623" y="425196"/>
                    <a:pt x="3078480" y="420433"/>
                  </a:cubicBezTo>
                  <a:cubicBezTo>
                    <a:pt x="3077337" y="418910"/>
                    <a:pt x="3076861" y="417005"/>
                    <a:pt x="3076670" y="415195"/>
                  </a:cubicBezTo>
                  <a:close/>
                  <a:moveTo>
                    <a:pt x="3134011" y="480441"/>
                  </a:moveTo>
                  <a:cubicBezTo>
                    <a:pt x="3130296" y="485203"/>
                    <a:pt x="3123724" y="486347"/>
                    <a:pt x="3117723" y="486728"/>
                  </a:cubicBezTo>
                  <a:cubicBezTo>
                    <a:pt x="3107341" y="487299"/>
                    <a:pt x="3096864" y="486537"/>
                    <a:pt x="3086672" y="484441"/>
                  </a:cubicBezTo>
                  <a:cubicBezTo>
                    <a:pt x="3084767" y="484061"/>
                    <a:pt x="3082766" y="483584"/>
                    <a:pt x="3081338" y="482156"/>
                  </a:cubicBezTo>
                  <a:cubicBezTo>
                    <a:pt x="3079623" y="480536"/>
                    <a:pt x="3079242" y="477965"/>
                    <a:pt x="3078956" y="475678"/>
                  </a:cubicBezTo>
                  <a:cubicBezTo>
                    <a:pt x="3078385" y="470154"/>
                    <a:pt x="3078385" y="464534"/>
                    <a:pt x="3078861" y="459010"/>
                  </a:cubicBezTo>
                  <a:cubicBezTo>
                    <a:pt x="3079147" y="455866"/>
                    <a:pt x="3079623" y="452723"/>
                    <a:pt x="3080290" y="449675"/>
                  </a:cubicBezTo>
                  <a:cubicBezTo>
                    <a:pt x="3080957" y="446341"/>
                    <a:pt x="3082004" y="442912"/>
                    <a:pt x="3084290" y="440436"/>
                  </a:cubicBezTo>
                  <a:cubicBezTo>
                    <a:pt x="3086767" y="437864"/>
                    <a:pt x="3090482" y="436721"/>
                    <a:pt x="3094006" y="435769"/>
                  </a:cubicBezTo>
                  <a:cubicBezTo>
                    <a:pt x="3099721" y="434245"/>
                    <a:pt x="3105531" y="432816"/>
                    <a:pt x="3111532" y="432816"/>
                  </a:cubicBezTo>
                  <a:cubicBezTo>
                    <a:pt x="3117437" y="432911"/>
                    <a:pt x="3123629" y="434531"/>
                    <a:pt x="3128010" y="438626"/>
                  </a:cubicBezTo>
                  <a:cubicBezTo>
                    <a:pt x="3136392" y="446437"/>
                    <a:pt x="3141440" y="470821"/>
                    <a:pt x="3134011" y="480441"/>
                  </a:cubicBezTo>
                  <a:close/>
                  <a:moveTo>
                    <a:pt x="3139916" y="404717"/>
                  </a:moveTo>
                  <a:cubicBezTo>
                    <a:pt x="3140393" y="398240"/>
                    <a:pt x="3142583" y="391858"/>
                    <a:pt x="3146298" y="386429"/>
                  </a:cubicBezTo>
                  <a:cubicBezTo>
                    <a:pt x="3151156" y="379286"/>
                    <a:pt x="3160300" y="373666"/>
                    <a:pt x="3168301" y="376999"/>
                  </a:cubicBezTo>
                  <a:cubicBezTo>
                    <a:pt x="3171349" y="378238"/>
                    <a:pt x="3173540" y="380524"/>
                    <a:pt x="3175254" y="383191"/>
                  </a:cubicBezTo>
                  <a:cubicBezTo>
                    <a:pt x="3177921" y="387477"/>
                    <a:pt x="3179255" y="392906"/>
                    <a:pt x="3180207" y="397955"/>
                  </a:cubicBezTo>
                  <a:cubicBezTo>
                    <a:pt x="3184303" y="419957"/>
                    <a:pt x="3171349" y="424148"/>
                    <a:pt x="3151918" y="420719"/>
                  </a:cubicBezTo>
                  <a:cubicBezTo>
                    <a:pt x="3149060" y="420243"/>
                    <a:pt x="3146203" y="419481"/>
                    <a:pt x="3144012" y="417576"/>
                  </a:cubicBezTo>
                  <a:cubicBezTo>
                    <a:pt x="3140393" y="414528"/>
                    <a:pt x="3139535" y="409289"/>
                    <a:pt x="3139916" y="404717"/>
                  </a:cubicBezTo>
                  <a:close/>
                  <a:moveTo>
                    <a:pt x="3174397" y="464248"/>
                  </a:moveTo>
                  <a:cubicBezTo>
                    <a:pt x="3169349" y="469011"/>
                    <a:pt x="3162776" y="471869"/>
                    <a:pt x="3156299" y="474345"/>
                  </a:cubicBezTo>
                  <a:cubicBezTo>
                    <a:pt x="3154204" y="475107"/>
                    <a:pt x="3151918" y="475869"/>
                    <a:pt x="3149918" y="474821"/>
                  </a:cubicBezTo>
                  <a:cubicBezTo>
                    <a:pt x="3147727" y="473678"/>
                    <a:pt x="3147060" y="470916"/>
                    <a:pt x="3146679" y="468440"/>
                  </a:cubicBezTo>
                  <a:cubicBezTo>
                    <a:pt x="3145250" y="458629"/>
                    <a:pt x="3140488" y="440150"/>
                    <a:pt x="3152108" y="435197"/>
                  </a:cubicBezTo>
                  <a:cubicBezTo>
                    <a:pt x="3157823" y="432721"/>
                    <a:pt x="3164300" y="431387"/>
                    <a:pt x="3170301" y="432911"/>
                  </a:cubicBezTo>
                  <a:cubicBezTo>
                    <a:pt x="3174016" y="433864"/>
                    <a:pt x="3176778" y="435578"/>
                    <a:pt x="3178588" y="437769"/>
                  </a:cubicBezTo>
                  <a:cubicBezTo>
                    <a:pt x="3184779" y="444913"/>
                    <a:pt x="3181922" y="457200"/>
                    <a:pt x="3174397" y="464248"/>
                  </a:cubicBezTo>
                  <a:close/>
                  <a:moveTo>
                    <a:pt x="3188875" y="358331"/>
                  </a:moveTo>
                  <a:cubicBezTo>
                    <a:pt x="3185160" y="343662"/>
                    <a:pt x="3185827" y="334042"/>
                    <a:pt x="3201639" y="332613"/>
                  </a:cubicBezTo>
                  <a:cubicBezTo>
                    <a:pt x="3212973" y="331661"/>
                    <a:pt x="3224308" y="333756"/>
                    <a:pt x="3235643" y="333947"/>
                  </a:cubicBezTo>
                  <a:cubicBezTo>
                    <a:pt x="3239643" y="334042"/>
                    <a:pt x="3244120" y="334328"/>
                    <a:pt x="3246787" y="337280"/>
                  </a:cubicBezTo>
                  <a:cubicBezTo>
                    <a:pt x="3249359" y="340138"/>
                    <a:pt x="3249454" y="344424"/>
                    <a:pt x="3248882" y="348234"/>
                  </a:cubicBezTo>
                  <a:cubicBezTo>
                    <a:pt x="3248120" y="354140"/>
                    <a:pt x="3246215" y="359950"/>
                    <a:pt x="3243548" y="365284"/>
                  </a:cubicBezTo>
                  <a:cubicBezTo>
                    <a:pt x="3242977" y="366427"/>
                    <a:pt x="3242215" y="367665"/>
                    <a:pt x="3241167" y="368427"/>
                  </a:cubicBezTo>
                  <a:cubicBezTo>
                    <a:pt x="3240881" y="368618"/>
                    <a:pt x="3240500" y="368808"/>
                    <a:pt x="3240215" y="368903"/>
                  </a:cubicBezTo>
                  <a:cubicBezTo>
                    <a:pt x="3237548" y="369951"/>
                    <a:pt x="3234214" y="368332"/>
                    <a:pt x="3231452" y="366998"/>
                  </a:cubicBezTo>
                  <a:cubicBezTo>
                    <a:pt x="3223832" y="363379"/>
                    <a:pt x="3214973" y="362426"/>
                    <a:pt x="3206782" y="364236"/>
                  </a:cubicBezTo>
                  <a:cubicBezTo>
                    <a:pt x="3201448" y="365474"/>
                    <a:pt x="3194971" y="367474"/>
                    <a:pt x="3191256" y="363474"/>
                  </a:cubicBezTo>
                  <a:cubicBezTo>
                    <a:pt x="3190018" y="362140"/>
                    <a:pt x="3189351" y="360236"/>
                    <a:pt x="3188875" y="358331"/>
                  </a:cubicBezTo>
                  <a:close/>
                  <a:moveTo>
                    <a:pt x="3202210" y="453199"/>
                  </a:moveTo>
                  <a:cubicBezTo>
                    <a:pt x="3200210" y="453295"/>
                    <a:pt x="3198114" y="452914"/>
                    <a:pt x="3196209" y="451485"/>
                  </a:cubicBezTo>
                  <a:cubicBezTo>
                    <a:pt x="3193256" y="448913"/>
                    <a:pt x="3193637" y="444436"/>
                    <a:pt x="3194304" y="440531"/>
                  </a:cubicBezTo>
                  <a:cubicBezTo>
                    <a:pt x="3194590" y="438912"/>
                    <a:pt x="3194876" y="437102"/>
                    <a:pt x="3196209" y="436150"/>
                  </a:cubicBezTo>
                  <a:cubicBezTo>
                    <a:pt x="3196971" y="435578"/>
                    <a:pt x="3197924" y="435388"/>
                    <a:pt x="3198876" y="435388"/>
                  </a:cubicBezTo>
                  <a:cubicBezTo>
                    <a:pt x="3215831" y="433864"/>
                    <a:pt x="3221069" y="452437"/>
                    <a:pt x="3202210" y="453199"/>
                  </a:cubicBezTo>
                  <a:close/>
                  <a:moveTo>
                    <a:pt x="3225165" y="429292"/>
                  </a:moveTo>
                  <a:cubicBezTo>
                    <a:pt x="3222974" y="429673"/>
                    <a:pt x="3220784" y="428911"/>
                    <a:pt x="3218688" y="428149"/>
                  </a:cubicBezTo>
                  <a:cubicBezTo>
                    <a:pt x="3212497" y="425958"/>
                    <a:pt x="3206401" y="423672"/>
                    <a:pt x="3200210" y="421481"/>
                  </a:cubicBezTo>
                  <a:cubicBezTo>
                    <a:pt x="3198590" y="420910"/>
                    <a:pt x="3196971" y="420243"/>
                    <a:pt x="3195828" y="419005"/>
                  </a:cubicBezTo>
                  <a:cubicBezTo>
                    <a:pt x="3194590" y="417671"/>
                    <a:pt x="3194114" y="415671"/>
                    <a:pt x="3193733" y="413861"/>
                  </a:cubicBezTo>
                  <a:cubicBezTo>
                    <a:pt x="3190970" y="399383"/>
                    <a:pt x="3188018" y="380524"/>
                    <a:pt x="3206306" y="377381"/>
                  </a:cubicBezTo>
                  <a:cubicBezTo>
                    <a:pt x="3212497" y="376333"/>
                    <a:pt x="3218974" y="375571"/>
                    <a:pt x="3224975" y="377476"/>
                  </a:cubicBezTo>
                  <a:cubicBezTo>
                    <a:pt x="3230690" y="379286"/>
                    <a:pt x="3233928" y="383095"/>
                    <a:pt x="3235547" y="387858"/>
                  </a:cubicBezTo>
                  <a:cubicBezTo>
                    <a:pt x="3238976" y="397669"/>
                    <a:pt x="3235452" y="411480"/>
                    <a:pt x="3232595" y="420243"/>
                  </a:cubicBezTo>
                  <a:cubicBezTo>
                    <a:pt x="3231356" y="424148"/>
                    <a:pt x="3229261" y="428435"/>
                    <a:pt x="3225165" y="429292"/>
                  </a:cubicBezTo>
                  <a:close/>
                  <a:moveTo>
                    <a:pt x="3294412" y="476155"/>
                  </a:moveTo>
                  <a:cubicBezTo>
                    <a:pt x="3294126" y="478060"/>
                    <a:pt x="3293650" y="480060"/>
                    <a:pt x="3292412" y="481489"/>
                  </a:cubicBezTo>
                  <a:cubicBezTo>
                    <a:pt x="3290602" y="483584"/>
                    <a:pt x="3287649" y="484061"/>
                    <a:pt x="3284887" y="484346"/>
                  </a:cubicBezTo>
                  <a:cubicBezTo>
                    <a:pt x="3270123" y="486156"/>
                    <a:pt x="3254978" y="487966"/>
                    <a:pt x="3240405" y="484918"/>
                  </a:cubicBezTo>
                  <a:cubicBezTo>
                    <a:pt x="3236976" y="484251"/>
                    <a:pt x="3233357" y="483013"/>
                    <a:pt x="3231642" y="479965"/>
                  </a:cubicBezTo>
                  <a:cubicBezTo>
                    <a:pt x="3230499" y="478060"/>
                    <a:pt x="3230404" y="475678"/>
                    <a:pt x="3230594" y="473488"/>
                  </a:cubicBezTo>
                  <a:cubicBezTo>
                    <a:pt x="3231166" y="463296"/>
                    <a:pt x="3234214" y="455295"/>
                    <a:pt x="3239072" y="449294"/>
                  </a:cubicBezTo>
                  <a:cubicBezTo>
                    <a:pt x="3247454" y="438912"/>
                    <a:pt x="3261455" y="434721"/>
                    <a:pt x="3278315" y="436245"/>
                  </a:cubicBezTo>
                  <a:cubicBezTo>
                    <a:pt x="3282506" y="436626"/>
                    <a:pt x="3286887" y="437578"/>
                    <a:pt x="3290126" y="440341"/>
                  </a:cubicBezTo>
                  <a:cubicBezTo>
                    <a:pt x="3294793" y="444341"/>
                    <a:pt x="3295745" y="451104"/>
                    <a:pt x="3295841" y="457295"/>
                  </a:cubicBezTo>
                  <a:cubicBezTo>
                    <a:pt x="3295841" y="463582"/>
                    <a:pt x="3295460" y="469868"/>
                    <a:pt x="3294412" y="476155"/>
                  </a:cubicBezTo>
                  <a:close/>
                  <a:moveTo>
                    <a:pt x="3297365" y="423291"/>
                  </a:moveTo>
                  <a:cubicBezTo>
                    <a:pt x="3292412" y="427958"/>
                    <a:pt x="3285839" y="426053"/>
                    <a:pt x="3279934" y="425196"/>
                  </a:cubicBezTo>
                  <a:cubicBezTo>
                    <a:pt x="3271647" y="424053"/>
                    <a:pt x="3246310" y="432816"/>
                    <a:pt x="3242215" y="424339"/>
                  </a:cubicBezTo>
                  <a:cubicBezTo>
                    <a:pt x="3237072" y="413671"/>
                    <a:pt x="3245930" y="395669"/>
                    <a:pt x="3252978" y="387382"/>
                  </a:cubicBezTo>
                  <a:cubicBezTo>
                    <a:pt x="3253835" y="386334"/>
                    <a:pt x="3255074" y="385762"/>
                    <a:pt x="3256312" y="385286"/>
                  </a:cubicBezTo>
                  <a:cubicBezTo>
                    <a:pt x="3267170" y="380905"/>
                    <a:pt x="3280029" y="382429"/>
                    <a:pt x="3289840" y="388620"/>
                  </a:cubicBezTo>
                  <a:cubicBezTo>
                    <a:pt x="3293745" y="391097"/>
                    <a:pt x="3296031" y="394240"/>
                    <a:pt x="3297269" y="397764"/>
                  </a:cubicBezTo>
                  <a:cubicBezTo>
                    <a:pt x="3299460" y="403955"/>
                    <a:pt x="3303080" y="417957"/>
                    <a:pt x="3297365" y="423291"/>
                  </a:cubicBezTo>
                  <a:close/>
                  <a:moveTo>
                    <a:pt x="3307842" y="352330"/>
                  </a:moveTo>
                  <a:cubicBezTo>
                    <a:pt x="3307271" y="358235"/>
                    <a:pt x="3304985" y="363855"/>
                    <a:pt x="3302794" y="369380"/>
                  </a:cubicBezTo>
                  <a:cubicBezTo>
                    <a:pt x="3302127" y="370999"/>
                    <a:pt x="3301365" y="372618"/>
                    <a:pt x="3300222" y="373856"/>
                  </a:cubicBezTo>
                  <a:cubicBezTo>
                    <a:pt x="3299651" y="374428"/>
                    <a:pt x="3299079" y="374904"/>
                    <a:pt x="3298317" y="375190"/>
                  </a:cubicBezTo>
                  <a:cubicBezTo>
                    <a:pt x="3295269" y="376523"/>
                    <a:pt x="3291935" y="374523"/>
                    <a:pt x="3289078" y="373094"/>
                  </a:cubicBezTo>
                  <a:cubicBezTo>
                    <a:pt x="3282220" y="369570"/>
                    <a:pt x="3274219" y="368141"/>
                    <a:pt x="3266599" y="369189"/>
                  </a:cubicBezTo>
                  <a:cubicBezTo>
                    <a:pt x="3263741" y="369570"/>
                    <a:pt x="3260027" y="369951"/>
                    <a:pt x="3258598" y="367379"/>
                  </a:cubicBezTo>
                  <a:cubicBezTo>
                    <a:pt x="3258026" y="366332"/>
                    <a:pt x="3258026" y="365189"/>
                    <a:pt x="3258026" y="364045"/>
                  </a:cubicBezTo>
                  <a:cubicBezTo>
                    <a:pt x="3258217" y="353282"/>
                    <a:pt x="3256217" y="331756"/>
                    <a:pt x="3271457" y="330232"/>
                  </a:cubicBezTo>
                  <a:cubicBezTo>
                    <a:pt x="3276695" y="329756"/>
                    <a:pt x="3281934" y="329756"/>
                    <a:pt x="3287078" y="330232"/>
                  </a:cubicBezTo>
                  <a:cubicBezTo>
                    <a:pt x="3292697" y="330803"/>
                    <a:pt x="3298508" y="332041"/>
                    <a:pt x="3302603" y="335947"/>
                  </a:cubicBezTo>
                  <a:cubicBezTo>
                    <a:pt x="3306890" y="340043"/>
                    <a:pt x="3308318" y="346424"/>
                    <a:pt x="3307842" y="352330"/>
                  </a:cubicBezTo>
                  <a:close/>
                  <a:moveTo>
                    <a:pt x="3370707" y="458819"/>
                  </a:moveTo>
                  <a:cubicBezTo>
                    <a:pt x="3360230" y="458248"/>
                    <a:pt x="3352610" y="448723"/>
                    <a:pt x="3340608" y="450056"/>
                  </a:cubicBezTo>
                  <a:cubicBezTo>
                    <a:pt x="3330416" y="451199"/>
                    <a:pt x="3321653" y="457486"/>
                    <a:pt x="3312605" y="462344"/>
                  </a:cubicBezTo>
                  <a:cubicBezTo>
                    <a:pt x="3311938" y="462724"/>
                    <a:pt x="3311176" y="463106"/>
                    <a:pt x="3310509" y="462915"/>
                  </a:cubicBezTo>
                  <a:cubicBezTo>
                    <a:pt x="3309080" y="462629"/>
                    <a:pt x="3308699" y="460629"/>
                    <a:pt x="3308890" y="459200"/>
                  </a:cubicBezTo>
                  <a:cubicBezTo>
                    <a:pt x="3310033" y="448913"/>
                    <a:pt x="3319177" y="440817"/>
                    <a:pt x="3329273" y="438340"/>
                  </a:cubicBezTo>
                  <a:cubicBezTo>
                    <a:pt x="3339275" y="435864"/>
                    <a:pt x="3349943" y="438055"/>
                    <a:pt x="3359753" y="441389"/>
                  </a:cubicBezTo>
                  <a:cubicBezTo>
                    <a:pt x="3362516" y="442341"/>
                    <a:pt x="3371469" y="448723"/>
                    <a:pt x="3374898" y="453581"/>
                  </a:cubicBezTo>
                  <a:cubicBezTo>
                    <a:pt x="3376993" y="456628"/>
                    <a:pt x="3376803" y="459105"/>
                    <a:pt x="3370707" y="458819"/>
                  </a:cubicBezTo>
                  <a:close/>
                  <a:moveTo>
                    <a:pt x="3372422" y="372428"/>
                  </a:moveTo>
                  <a:cubicBezTo>
                    <a:pt x="3370135" y="371380"/>
                    <a:pt x="3368993" y="368808"/>
                    <a:pt x="3368231" y="366427"/>
                  </a:cubicBezTo>
                  <a:cubicBezTo>
                    <a:pt x="3365278" y="357759"/>
                    <a:pt x="3363468" y="348710"/>
                    <a:pt x="3362992" y="339566"/>
                  </a:cubicBezTo>
                  <a:cubicBezTo>
                    <a:pt x="3362897" y="337947"/>
                    <a:pt x="3362992" y="336042"/>
                    <a:pt x="3364325" y="334994"/>
                  </a:cubicBezTo>
                  <a:cubicBezTo>
                    <a:pt x="3365183" y="334423"/>
                    <a:pt x="3366230" y="334328"/>
                    <a:pt x="3367278" y="334232"/>
                  </a:cubicBezTo>
                  <a:cubicBezTo>
                    <a:pt x="3376803" y="333851"/>
                    <a:pt x="3386233" y="333470"/>
                    <a:pt x="3395758" y="333089"/>
                  </a:cubicBezTo>
                  <a:cubicBezTo>
                    <a:pt x="3400044" y="332899"/>
                    <a:pt x="3404711" y="332899"/>
                    <a:pt x="3408140" y="335470"/>
                  </a:cubicBezTo>
                  <a:cubicBezTo>
                    <a:pt x="3414046" y="340043"/>
                    <a:pt x="3414522" y="350711"/>
                    <a:pt x="3413760" y="359378"/>
                  </a:cubicBezTo>
                  <a:cubicBezTo>
                    <a:pt x="3413474" y="362522"/>
                    <a:pt x="3413093" y="365474"/>
                    <a:pt x="3412808" y="367760"/>
                  </a:cubicBezTo>
                  <a:cubicBezTo>
                    <a:pt x="3412522" y="369665"/>
                    <a:pt x="3412046" y="371665"/>
                    <a:pt x="3410522" y="372713"/>
                  </a:cubicBezTo>
                  <a:cubicBezTo>
                    <a:pt x="3409283" y="373475"/>
                    <a:pt x="3407759" y="373475"/>
                    <a:pt x="3406331" y="373475"/>
                  </a:cubicBezTo>
                  <a:cubicBezTo>
                    <a:pt x="3396329" y="373285"/>
                    <a:pt x="3386328" y="372999"/>
                    <a:pt x="3376327" y="372808"/>
                  </a:cubicBezTo>
                  <a:cubicBezTo>
                    <a:pt x="3374898" y="372999"/>
                    <a:pt x="3373565" y="372999"/>
                    <a:pt x="3372422" y="372428"/>
                  </a:cubicBezTo>
                  <a:close/>
                  <a:moveTo>
                    <a:pt x="3387947" y="428149"/>
                  </a:moveTo>
                  <a:cubicBezTo>
                    <a:pt x="3386709" y="428149"/>
                    <a:pt x="3385376" y="428053"/>
                    <a:pt x="3384328" y="427291"/>
                  </a:cubicBezTo>
                  <a:cubicBezTo>
                    <a:pt x="3383185" y="426434"/>
                    <a:pt x="3382614" y="425006"/>
                    <a:pt x="3382232" y="423577"/>
                  </a:cubicBezTo>
                  <a:cubicBezTo>
                    <a:pt x="3379565" y="414433"/>
                    <a:pt x="3377756" y="405098"/>
                    <a:pt x="3376993" y="395573"/>
                  </a:cubicBezTo>
                  <a:cubicBezTo>
                    <a:pt x="3376803" y="393668"/>
                    <a:pt x="3376708" y="391763"/>
                    <a:pt x="3377470" y="389953"/>
                  </a:cubicBezTo>
                  <a:cubicBezTo>
                    <a:pt x="3378899" y="386524"/>
                    <a:pt x="3382899" y="385191"/>
                    <a:pt x="3386614" y="384715"/>
                  </a:cubicBezTo>
                  <a:cubicBezTo>
                    <a:pt x="3393091" y="383857"/>
                    <a:pt x="3400139" y="384715"/>
                    <a:pt x="3405664" y="388144"/>
                  </a:cubicBezTo>
                  <a:cubicBezTo>
                    <a:pt x="3408522" y="389953"/>
                    <a:pt x="3410712" y="392525"/>
                    <a:pt x="3412331" y="395573"/>
                  </a:cubicBezTo>
                  <a:cubicBezTo>
                    <a:pt x="3416332" y="403193"/>
                    <a:pt x="3416427" y="413576"/>
                    <a:pt x="3414713" y="421386"/>
                  </a:cubicBezTo>
                  <a:cubicBezTo>
                    <a:pt x="3414332" y="423005"/>
                    <a:pt x="3413760" y="424815"/>
                    <a:pt x="3412522" y="425863"/>
                  </a:cubicBezTo>
                  <a:cubicBezTo>
                    <a:pt x="3411093" y="427101"/>
                    <a:pt x="3409188" y="427291"/>
                    <a:pt x="3407283" y="427482"/>
                  </a:cubicBezTo>
                  <a:cubicBezTo>
                    <a:pt x="3400806" y="428149"/>
                    <a:pt x="3394329" y="428339"/>
                    <a:pt x="3387947" y="428149"/>
                  </a:cubicBezTo>
                  <a:close/>
                  <a:moveTo>
                    <a:pt x="3395186" y="476345"/>
                  </a:moveTo>
                  <a:cubicBezTo>
                    <a:pt x="3390805" y="469297"/>
                    <a:pt x="3390424" y="460534"/>
                    <a:pt x="3390233" y="452247"/>
                  </a:cubicBezTo>
                  <a:cubicBezTo>
                    <a:pt x="3390233" y="451294"/>
                    <a:pt x="3390233" y="450342"/>
                    <a:pt x="3390233" y="449294"/>
                  </a:cubicBezTo>
                  <a:cubicBezTo>
                    <a:pt x="3390329" y="447199"/>
                    <a:pt x="3390805" y="445198"/>
                    <a:pt x="3392139" y="443770"/>
                  </a:cubicBezTo>
                  <a:cubicBezTo>
                    <a:pt x="3393472" y="442246"/>
                    <a:pt x="3395567" y="441484"/>
                    <a:pt x="3397568" y="440912"/>
                  </a:cubicBezTo>
                  <a:cubicBezTo>
                    <a:pt x="3401949" y="439483"/>
                    <a:pt x="3406997" y="438150"/>
                    <a:pt x="3410807" y="440531"/>
                  </a:cubicBezTo>
                  <a:cubicBezTo>
                    <a:pt x="3413570" y="442246"/>
                    <a:pt x="3414998" y="445389"/>
                    <a:pt x="3416141" y="448437"/>
                  </a:cubicBezTo>
                  <a:cubicBezTo>
                    <a:pt x="3418047" y="453485"/>
                    <a:pt x="3419475" y="458629"/>
                    <a:pt x="3420523" y="463868"/>
                  </a:cubicBezTo>
                  <a:cubicBezTo>
                    <a:pt x="3424142" y="482251"/>
                    <a:pt x="3406521" y="494728"/>
                    <a:pt x="3395186" y="476345"/>
                  </a:cubicBezTo>
                  <a:close/>
                  <a:moveTo>
                    <a:pt x="3453670" y="487680"/>
                  </a:moveTo>
                  <a:cubicBezTo>
                    <a:pt x="3447288" y="489204"/>
                    <a:pt x="3440240" y="486251"/>
                    <a:pt x="3436239" y="480917"/>
                  </a:cubicBezTo>
                  <a:cubicBezTo>
                    <a:pt x="3430334" y="473107"/>
                    <a:pt x="3431381" y="458915"/>
                    <a:pt x="3430334" y="449390"/>
                  </a:cubicBezTo>
                  <a:cubicBezTo>
                    <a:pt x="3430143" y="447770"/>
                    <a:pt x="3430048" y="446151"/>
                    <a:pt x="3429953" y="444532"/>
                  </a:cubicBezTo>
                  <a:lnTo>
                    <a:pt x="3431477" y="441198"/>
                  </a:lnTo>
                  <a:cubicBezTo>
                    <a:pt x="3433477" y="436721"/>
                    <a:pt x="3440240" y="436245"/>
                    <a:pt x="3443097" y="436150"/>
                  </a:cubicBezTo>
                  <a:cubicBezTo>
                    <a:pt x="3451670" y="436055"/>
                    <a:pt x="3460814" y="440055"/>
                    <a:pt x="3463671" y="444722"/>
                  </a:cubicBezTo>
                  <a:cubicBezTo>
                    <a:pt x="3463671" y="457010"/>
                    <a:pt x="3470148" y="483870"/>
                    <a:pt x="3453670" y="487680"/>
                  </a:cubicBezTo>
                  <a:close/>
                  <a:moveTo>
                    <a:pt x="3464433" y="419195"/>
                  </a:moveTo>
                  <a:cubicBezTo>
                    <a:pt x="3461004" y="426911"/>
                    <a:pt x="3454146" y="423101"/>
                    <a:pt x="3447383" y="424244"/>
                  </a:cubicBezTo>
                  <a:cubicBezTo>
                    <a:pt x="3442811" y="425006"/>
                    <a:pt x="3438144" y="425482"/>
                    <a:pt x="3433477" y="425482"/>
                  </a:cubicBezTo>
                  <a:cubicBezTo>
                    <a:pt x="3432143" y="425482"/>
                    <a:pt x="3430619" y="425482"/>
                    <a:pt x="3429572" y="424624"/>
                  </a:cubicBezTo>
                  <a:cubicBezTo>
                    <a:pt x="3428048" y="423577"/>
                    <a:pt x="3427667" y="421386"/>
                    <a:pt x="3427381" y="419481"/>
                  </a:cubicBezTo>
                  <a:cubicBezTo>
                    <a:pt x="3426619" y="412052"/>
                    <a:pt x="3426714" y="404527"/>
                    <a:pt x="3427667" y="397002"/>
                  </a:cubicBezTo>
                  <a:cubicBezTo>
                    <a:pt x="3427857" y="395192"/>
                    <a:pt x="3428143" y="393287"/>
                    <a:pt x="3429286" y="391858"/>
                  </a:cubicBezTo>
                  <a:cubicBezTo>
                    <a:pt x="3430429" y="390239"/>
                    <a:pt x="3432334" y="389287"/>
                    <a:pt x="3434239" y="388620"/>
                  </a:cubicBezTo>
                  <a:cubicBezTo>
                    <a:pt x="3440049" y="386524"/>
                    <a:pt x="3446526" y="386239"/>
                    <a:pt x="3452527" y="387858"/>
                  </a:cubicBezTo>
                  <a:cubicBezTo>
                    <a:pt x="3456623" y="389001"/>
                    <a:pt x="3460718" y="391287"/>
                    <a:pt x="3462433" y="395287"/>
                  </a:cubicBezTo>
                  <a:cubicBezTo>
                    <a:pt x="3463290" y="397478"/>
                    <a:pt x="3463385" y="399955"/>
                    <a:pt x="3463385" y="402336"/>
                  </a:cubicBezTo>
                  <a:cubicBezTo>
                    <a:pt x="3463290" y="407098"/>
                    <a:pt x="3466624" y="414433"/>
                    <a:pt x="3464433" y="419195"/>
                  </a:cubicBezTo>
                  <a:close/>
                  <a:moveTo>
                    <a:pt x="3467767" y="357759"/>
                  </a:moveTo>
                  <a:cubicBezTo>
                    <a:pt x="3466719" y="363665"/>
                    <a:pt x="3464909" y="369189"/>
                    <a:pt x="3463766" y="372618"/>
                  </a:cubicBezTo>
                  <a:cubicBezTo>
                    <a:pt x="3463385" y="373666"/>
                    <a:pt x="3463004" y="374904"/>
                    <a:pt x="3462052" y="375571"/>
                  </a:cubicBezTo>
                  <a:cubicBezTo>
                    <a:pt x="3460337" y="376809"/>
                    <a:pt x="3457956" y="375952"/>
                    <a:pt x="3455956" y="375476"/>
                  </a:cubicBezTo>
                  <a:cubicBezTo>
                    <a:pt x="3448907" y="373666"/>
                    <a:pt x="3441573" y="376619"/>
                    <a:pt x="3434334" y="376999"/>
                  </a:cubicBezTo>
                  <a:cubicBezTo>
                    <a:pt x="3432715" y="377095"/>
                    <a:pt x="3431000" y="376999"/>
                    <a:pt x="3429667" y="376047"/>
                  </a:cubicBezTo>
                  <a:cubicBezTo>
                    <a:pt x="3428143" y="374999"/>
                    <a:pt x="3427381" y="373094"/>
                    <a:pt x="3426905" y="371285"/>
                  </a:cubicBezTo>
                  <a:cubicBezTo>
                    <a:pt x="3424714" y="363950"/>
                    <a:pt x="3423761" y="356330"/>
                    <a:pt x="3423952" y="348710"/>
                  </a:cubicBezTo>
                  <a:cubicBezTo>
                    <a:pt x="3424047" y="342995"/>
                    <a:pt x="3425285" y="336614"/>
                    <a:pt x="3430143" y="333661"/>
                  </a:cubicBezTo>
                  <a:cubicBezTo>
                    <a:pt x="3432715" y="332041"/>
                    <a:pt x="3435763" y="331756"/>
                    <a:pt x="3438811" y="331661"/>
                  </a:cubicBezTo>
                  <a:cubicBezTo>
                    <a:pt x="3443859" y="331470"/>
                    <a:pt x="3448812" y="331565"/>
                    <a:pt x="3453860" y="332137"/>
                  </a:cubicBezTo>
                  <a:cubicBezTo>
                    <a:pt x="3457385" y="332518"/>
                    <a:pt x="3461004" y="333089"/>
                    <a:pt x="3463862" y="335090"/>
                  </a:cubicBezTo>
                  <a:cubicBezTo>
                    <a:pt x="3469577" y="339090"/>
                    <a:pt x="3469386" y="348806"/>
                    <a:pt x="3467767" y="357759"/>
                  </a:cubicBezTo>
                  <a:close/>
                  <a:moveTo>
                    <a:pt x="3508058" y="464248"/>
                  </a:moveTo>
                  <a:cubicBezTo>
                    <a:pt x="3502819" y="472535"/>
                    <a:pt x="3493580" y="478250"/>
                    <a:pt x="3483864" y="479203"/>
                  </a:cubicBezTo>
                  <a:cubicBezTo>
                    <a:pt x="3481959" y="479393"/>
                    <a:pt x="3479864" y="479393"/>
                    <a:pt x="3478340" y="478060"/>
                  </a:cubicBezTo>
                  <a:cubicBezTo>
                    <a:pt x="3477006" y="476917"/>
                    <a:pt x="3476625" y="475107"/>
                    <a:pt x="3476339" y="473297"/>
                  </a:cubicBezTo>
                  <a:cubicBezTo>
                    <a:pt x="3473863" y="457200"/>
                    <a:pt x="3477006" y="439007"/>
                    <a:pt x="3496723" y="439483"/>
                  </a:cubicBezTo>
                  <a:cubicBezTo>
                    <a:pt x="3500533" y="439579"/>
                    <a:pt x="3504629" y="440341"/>
                    <a:pt x="3507486" y="442817"/>
                  </a:cubicBezTo>
                  <a:cubicBezTo>
                    <a:pt x="3508820" y="443960"/>
                    <a:pt x="3509867" y="445389"/>
                    <a:pt x="3510534" y="446913"/>
                  </a:cubicBezTo>
                  <a:cubicBezTo>
                    <a:pt x="3512725" y="452247"/>
                    <a:pt x="3511296" y="459200"/>
                    <a:pt x="3508058" y="464248"/>
                  </a:cubicBezTo>
                  <a:close/>
                  <a:moveTo>
                    <a:pt x="3521774" y="401383"/>
                  </a:moveTo>
                  <a:cubicBezTo>
                    <a:pt x="3520916" y="408908"/>
                    <a:pt x="3519011" y="416433"/>
                    <a:pt x="3515964" y="423386"/>
                  </a:cubicBezTo>
                  <a:cubicBezTo>
                    <a:pt x="3515392" y="424720"/>
                    <a:pt x="3514725" y="426053"/>
                    <a:pt x="3513582" y="427006"/>
                  </a:cubicBezTo>
                  <a:cubicBezTo>
                    <a:pt x="3511868" y="428435"/>
                    <a:pt x="3509391" y="428339"/>
                    <a:pt x="3507200" y="428244"/>
                  </a:cubicBezTo>
                  <a:cubicBezTo>
                    <a:pt x="3498247" y="427863"/>
                    <a:pt x="3478721" y="432149"/>
                    <a:pt x="3476530" y="419100"/>
                  </a:cubicBezTo>
                  <a:cubicBezTo>
                    <a:pt x="3475101" y="410623"/>
                    <a:pt x="3477387" y="401479"/>
                    <a:pt x="3482816" y="394716"/>
                  </a:cubicBezTo>
                  <a:cubicBezTo>
                    <a:pt x="3488246" y="387953"/>
                    <a:pt x="3496532" y="383667"/>
                    <a:pt x="3505200" y="383286"/>
                  </a:cubicBezTo>
                  <a:cubicBezTo>
                    <a:pt x="3510820" y="383000"/>
                    <a:pt x="3517011" y="384715"/>
                    <a:pt x="3520154" y="389668"/>
                  </a:cubicBezTo>
                  <a:cubicBezTo>
                    <a:pt x="3522250" y="393097"/>
                    <a:pt x="3522250" y="397383"/>
                    <a:pt x="3521774" y="401383"/>
                  </a:cubicBezTo>
                  <a:close/>
                  <a:moveTo>
                    <a:pt x="3546539" y="459581"/>
                  </a:moveTo>
                  <a:cubicBezTo>
                    <a:pt x="3541681" y="460534"/>
                    <a:pt x="3529679" y="464058"/>
                    <a:pt x="3524726" y="461677"/>
                  </a:cubicBezTo>
                  <a:cubicBezTo>
                    <a:pt x="3522250" y="460534"/>
                    <a:pt x="3521583" y="457772"/>
                    <a:pt x="3524441" y="452628"/>
                  </a:cubicBezTo>
                  <a:cubicBezTo>
                    <a:pt x="3528441" y="445198"/>
                    <a:pt x="3540633" y="439483"/>
                    <a:pt x="3548825" y="439865"/>
                  </a:cubicBezTo>
                  <a:cubicBezTo>
                    <a:pt x="3555873" y="440245"/>
                    <a:pt x="3557588" y="444056"/>
                    <a:pt x="3558254" y="445961"/>
                  </a:cubicBezTo>
                  <a:cubicBezTo>
                    <a:pt x="3560635" y="453104"/>
                    <a:pt x="3552063" y="458533"/>
                    <a:pt x="3546539" y="459581"/>
                  </a:cubicBezTo>
                  <a:close/>
                  <a:moveTo>
                    <a:pt x="3584258" y="428244"/>
                  </a:moveTo>
                  <a:cubicBezTo>
                    <a:pt x="3583115" y="427577"/>
                    <a:pt x="3581972" y="426053"/>
                    <a:pt x="3580829" y="423958"/>
                  </a:cubicBezTo>
                  <a:cubicBezTo>
                    <a:pt x="3578352" y="419481"/>
                    <a:pt x="3576257" y="412909"/>
                    <a:pt x="3575114" y="410242"/>
                  </a:cubicBezTo>
                  <a:cubicBezTo>
                    <a:pt x="3574447" y="408623"/>
                    <a:pt x="3573875" y="406813"/>
                    <a:pt x="3573494" y="405098"/>
                  </a:cubicBezTo>
                  <a:cubicBezTo>
                    <a:pt x="3573114" y="406908"/>
                    <a:pt x="3572542" y="408623"/>
                    <a:pt x="3571875" y="410242"/>
                  </a:cubicBezTo>
                  <a:cubicBezTo>
                    <a:pt x="3570732" y="412909"/>
                    <a:pt x="3568637" y="419481"/>
                    <a:pt x="3566160" y="423958"/>
                  </a:cubicBezTo>
                  <a:cubicBezTo>
                    <a:pt x="3565017" y="425958"/>
                    <a:pt x="3563874" y="427577"/>
                    <a:pt x="3562731" y="428244"/>
                  </a:cubicBezTo>
                  <a:cubicBezTo>
                    <a:pt x="3557588" y="431006"/>
                    <a:pt x="3543014" y="427863"/>
                    <a:pt x="3537109" y="427768"/>
                  </a:cubicBezTo>
                  <a:cubicBezTo>
                    <a:pt x="3534823" y="427673"/>
                    <a:pt x="3532156" y="427482"/>
                    <a:pt x="3530822" y="425672"/>
                  </a:cubicBezTo>
                  <a:cubicBezTo>
                    <a:pt x="3529870" y="424339"/>
                    <a:pt x="3529870" y="422529"/>
                    <a:pt x="3529965" y="420910"/>
                  </a:cubicBezTo>
                  <a:cubicBezTo>
                    <a:pt x="3530346" y="415004"/>
                    <a:pt x="3531203" y="409099"/>
                    <a:pt x="3532632" y="403289"/>
                  </a:cubicBezTo>
                  <a:cubicBezTo>
                    <a:pt x="3534156" y="397288"/>
                    <a:pt x="3536442" y="391001"/>
                    <a:pt x="3541205" y="387096"/>
                  </a:cubicBezTo>
                  <a:cubicBezTo>
                    <a:pt x="3545396" y="383667"/>
                    <a:pt x="3551015" y="382333"/>
                    <a:pt x="3556349" y="382619"/>
                  </a:cubicBezTo>
                  <a:cubicBezTo>
                    <a:pt x="3562255" y="382905"/>
                    <a:pt x="3568351" y="385382"/>
                    <a:pt x="3571589" y="390239"/>
                  </a:cubicBezTo>
                  <a:cubicBezTo>
                    <a:pt x="3572447" y="391573"/>
                    <a:pt x="3573018" y="393002"/>
                    <a:pt x="3573399" y="394430"/>
                  </a:cubicBezTo>
                  <a:cubicBezTo>
                    <a:pt x="3573780" y="393002"/>
                    <a:pt x="3574352" y="391573"/>
                    <a:pt x="3575209" y="390239"/>
                  </a:cubicBezTo>
                  <a:cubicBezTo>
                    <a:pt x="3578447" y="385286"/>
                    <a:pt x="3584543" y="382905"/>
                    <a:pt x="3590449" y="382619"/>
                  </a:cubicBezTo>
                  <a:cubicBezTo>
                    <a:pt x="3595878" y="382333"/>
                    <a:pt x="3601498" y="383572"/>
                    <a:pt x="3605593" y="387096"/>
                  </a:cubicBezTo>
                  <a:cubicBezTo>
                    <a:pt x="3610356" y="391097"/>
                    <a:pt x="3612642" y="397288"/>
                    <a:pt x="3614166" y="403289"/>
                  </a:cubicBezTo>
                  <a:cubicBezTo>
                    <a:pt x="3615595" y="409099"/>
                    <a:pt x="3616452" y="414909"/>
                    <a:pt x="3616833" y="420910"/>
                  </a:cubicBezTo>
                  <a:cubicBezTo>
                    <a:pt x="3616928" y="422529"/>
                    <a:pt x="3616928" y="424339"/>
                    <a:pt x="3615976" y="425672"/>
                  </a:cubicBezTo>
                  <a:cubicBezTo>
                    <a:pt x="3614642" y="427482"/>
                    <a:pt x="3611975" y="427768"/>
                    <a:pt x="3609689" y="427768"/>
                  </a:cubicBezTo>
                  <a:cubicBezTo>
                    <a:pt x="3603974" y="427958"/>
                    <a:pt x="3589306" y="431102"/>
                    <a:pt x="3584258" y="428244"/>
                  </a:cubicBezTo>
                  <a:close/>
                  <a:moveTo>
                    <a:pt x="3622262" y="461677"/>
                  </a:moveTo>
                  <a:cubicBezTo>
                    <a:pt x="3617309" y="464058"/>
                    <a:pt x="3605308" y="460534"/>
                    <a:pt x="3600450" y="459581"/>
                  </a:cubicBezTo>
                  <a:cubicBezTo>
                    <a:pt x="3594926" y="458533"/>
                    <a:pt x="3586353" y="453104"/>
                    <a:pt x="3588734" y="445961"/>
                  </a:cubicBezTo>
                  <a:cubicBezTo>
                    <a:pt x="3589306" y="444151"/>
                    <a:pt x="3591020" y="440245"/>
                    <a:pt x="3598164" y="439865"/>
                  </a:cubicBezTo>
                  <a:cubicBezTo>
                    <a:pt x="3606356" y="439483"/>
                    <a:pt x="3618548" y="445198"/>
                    <a:pt x="3622548" y="452628"/>
                  </a:cubicBezTo>
                  <a:cubicBezTo>
                    <a:pt x="3625406" y="457867"/>
                    <a:pt x="3624739" y="460534"/>
                    <a:pt x="3622262" y="461677"/>
                  </a:cubicBezTo>
                  <a:close/>
                  <a:moveTo>
                    <a:pt x="3633311" y="427006"/>
                  </a:moveTo>
                  <a:cubicBezTo>
                    <a:pt x="3632168" y="426148"/>
                    <a:pt x="3631502" y="424720"/>
                    <a:pt x="3630930" y="423386"/>
                  </a:cubicBezTo>
                  <a:cubicBezTo>
                    <a:pt x="3627977" y="416433"/>
                    <a:pt x="3625977" y="408908"/>
                    <a:pt x="3625120" y="401383"/>
                  </a:cubicBezTo>
                  <a:cubicBezTo>
                    <a:pt x="3624643" y="397383"/>
                    <a:pt x="3624643" y="393097"/>
                    <a:pt x="3626644" y="389668"/>
                  </a:cubicBezTo>
                  <a:cubicBezTo>
                    <a:pt x="3629882" y="384715"/>
                    <a:pt x="3636074" y="383000"/>
                    <a:pt x="3641598" y="383286"/>
                  </a:cubicBezTo>
                  <a:cubicBezTo>
                    <a:pt x="3650266" y="383762"/>
                    <a:pt x="3658553" y="387953"/>
                    <a:pt x="3663982" y="394716"/>
                  </a:cubicBezTo>
                  <a:cubicBezTo>
                    <a:pt x="3669411" y="401479"/>
                    <a:pt x="3671697" y="410528"/>
                    <a:pt x="3670268" y="419100"/>
                  </a:cubicBezTo>
                  <a:cubicBezTo>
                    <a:pt x="3667982" y="432149"/>
                    <a:pt x="3648456" y="427863"/>
                    <a:pt x="3639598" y="428244"/>
                  </a:cubicBezTo>
                  <a:cubicBezTo>
                    <a:pt x="3637502" y="428339"/>
                    <a:pt x="3635026" y="428339"/>
                    <a:pt x="3633311" y="427006"/>
                  </a:cubicBezTo>
                  <a:close/>
                  <a:moveTo>
                    <a:pt x="3670649" y="473393"/>
                  </a:moveTo>
                  <a:cubicBezTo>
                    <a:pt x="3670364" y="475107"/>
                    <a:pt x="3669983" y="477012"/>
                    <a:pt x="3668649" y="478155"/>
                  </a:cubicBezTo>
                  <a:cubicBezTo>
                    <a:pt x="3667220" y="479393"/>
                    <a:pt x="3665030" y="479489"/>
                    <a:pt x="3663125" y="479298"/>
                  </a:cubicBezTo>
                  <a:cubicBezTo>
                    <a:pt x="3653314" y="478345"/>
                    <a:pt x="3644170" y="472631"/>
                    <a:pt x="3638931" y="464344"/>
                  </a:cubicBezTo>
                  <a:cubicBezTo>
                    <a:pt x="3635693" y="459295"/>
                    <a:pt x="3634264" y="452342"/>
                    <a:pt x="3636550" y="447103"/>
                  </a:cubicBezTo>
                  <a:cubicBezTo>
                    <a:pt x="3637217" y="445580"/>
                    <a:pt x="3638169" y="444151"/>
                    <a:pt x="3639598" y="443008"/>
                  </a:cubicBezTo>
                  <a:cubicBezTo>
                    <a:pt x="3642551" y="440531"/>
                    <a:pt x="3646551" y="439769"/>
                    <a:pt x="3650361" y="439674"/>
                  </a:cubicBezTo>
                  <a:cubicBezTo>
                    <a:pt x="3669983" y="439103"/>
                    <a:pt x="3673126" y="457390"/>
                    <a:pt x="3670649" y="473393"/>
                  </a:cubicBezTo>
                  <a:close/>
                  <a:moveTo>
                    <a:pt x="3716655" y="449485"/>
                  </a:moveTo>
                  <a:cubicBezTo>
                    <a:pt x="3715607" y="459010"/>
                    <a:pt x="3716655" y="473202"/>
                    <a:pt x="3710750" y="481012"/>
                  </a:cubicBezTo>
                  <a:cubicBezTo>
                    <a:pt x="3706749" y="486251"/>
                    <a:pt x="3699701" y="489204"/>
                    <a:pt x="3693319" y="487775"/>
                  </a:cubicBezTo>
                  <a:cubicBezTo>
                    <a:pt x="3676841" y="483965"/>
                    <a:pt x="3683318" y="457105"/>
                    <a:pt x="3683318" y="444913"/>
                  </a:cubicBezTo>
                  <a:cubicBezTo>
                    <a:pt x="3686175" y="440245"/>
                    <a:pt x="3695414" y="436340"/>
                    <a:pt x="3703892" y="436340"/>
                  </a:cubicBezTo>
                  <a:cubicBezTo>
                    <a:pt x="3706654" y="436340"/>
                    <a:pt x="3713417" y="436912"/>
                    <a:pt x="3715512" y="441389"/>
                  </a:cubicBezTo>
                  <a:lnTo>
                    <a:pt x="3717036" y="444722"/>
                  </a:lnTo>
                  <a:cubicBezTo>
                    <a:pt x="3716941" y="446246"/>
                    <a:pt x="3716846" y="447865"/>
                    <a:pt x="3716655" y="449485"/>
                  </a:cubicBezTo>
                  <a:close/>
                  <a:moveTo>
                    <a:pt x="3719608" y="419576"/>
                  </a:moveTo>
                  <a:cubicBezTo>
                    <a:pt x="3719417" y="421481"/>
                    <a:pt x="3719036" y="423577"/>
                    <a:pt x="3717417" y="424720"/>
                  </a:cubicBezTo>
                  <a:cubicBezTo>
                    <a:pt x="3716274" y="425482"/>
                    <a:pt x="3714845" y="425577"/>
                    <a:pt x="3713512" y="425577"/>
                  </a:cubicBezTo>
                  <a:cubicBezTo>
                    <a:pt x="3708845" y="425577"/>
                    <a:pt x="3704177" y="425101"/>
                    <a:pt x="3699605" y="424339"/>
                  </a:cubicBezTo>
                  <a:cubicBezTo>
                    <a:pt x="3692747" y="423196"/>
                    <a:pt x="3685985" y="427006"/>
                    <a:pt x="3682556" y="419290"/>
                  </a:cubicBezTo>
                  <a:cubicBezTo>
                    <a:pt x="3680365" y="414528"/>
                    <a:pt x="3683699" y="407194"/>
                    <a:pt x="3683699" y="402527"/>
                  </a:cubicBezTo>
                  <a:cubicBezTo>
                    <a:pt x="3683699" y="400145"/>
                    <a:pt x="3683699" y="397669"/>
                    <a:pt x="3684651" y="395478"/>
                  </a:cubicBezTo>
                  <a:cubicBezTo>
                    <a:pt x="3686366" y="391478"/>
                    <a:pt x="3690461" y="389191"/>
                    <a:pt x="3694557" y="388048"/>
                  </a:cubicBezTo>
                  <a:cubicBezTo>
                    <a:pt x="3700558" y="386429"/>
                    <a:pt x="3707035" y="386620"/>
                    <a:pt x="3712845" y="388811"/>
                  </a:cubicBezTo>
                  <a:cubicBezTo>
                    <a:pt x="3714750" y="389477"/>
                    <a:pt x="3716655" y="390430"/>
                    <a:pt x="3717798" y="392049"/>
                  </a:cubicBezTo>
                  <a:cubicBezTo>
                    <a:pt x="3718846" y="393573"/>
                    <a:pt x="3719132" y="395383"/>
                    <a:pt x="3719417" y="397193"/>
                  </a:cubicBezTo>
                  <a:cubicBezTo>
                    <a:pt x="3720275" y="404622"/>
                    <a:pt x="3720370" y="412147"/>
                    <a:pt x="3719608" y="419576"/>
                  </a:cubicBezTo>
                  <a:close/>
                  <a:moveTo>
                    <a:pt x="3720275" y="371380"/>
                  </a:moveTo>
                  <a:cubicBezTo>
                    <a:pt x="3719703" y="373190"/>
                    <a:pt x="3719036" y="375094"/>
                    <a:pt x="3717512" y="376142"/>
                  </a:cubicBezTo>
                  <a:cubicBezTo>
                    <a:pt x="3716179" y="377095"/>
                    <a:pt x="3714464" y="377095"/>
                    <a:pt x="3712845" y="377095"/>
                  </a:cubicBezTo>
                  <a:cubicBezTo>
                    <a:pt x="3705606" y="376714"/>
                    <a:pt x="3698272" y="373761"/>
                    <a:pt x="3691223" y="375571"/>
                  </a:cubicBezTo>
                  <a:cubicBezTo>
                    <a:pt x="3689128" y="376047"/>
                    <a:pt x="3686842" y="376904"/>
                    <a:pt x="3685127" y="375666"/>
                  </a:cubicBezTo>
                  <a:cubicBezTo>
                    <a:pt x="3684175" y="374999"/>
                    <a:pt x="3683794" y="373856"/>
                    <a:pt x="3683413" y="372713"/>
                  </a:cubicBezTo>
                  <a:cubicBezTo>
                    <a:pt x="3682270" y="369284"/>
                    <a:pt x="3680555" y="363665"/>
                    <a:pt x="3679412" y="357854"/>
                  </a:cubicBezTo>
                  <a:cubicBezTo>
                    <a:pt x="3677698" y="348901"/>
                    <a:pt x="3677603" y="339185"/>
                    <a:pt x="3683508" y="335090"/>
                  </a:cubicBezTo>
                  <a:cubicBezTo>
                    <a:pt x="3686366" y="333089"/>
                    <a:pt x="3689985" y="332518"/>
                    <a:pt x="3693509" y="332137"/>
                  </a:cubicBezTo>
                  <a:cubicBezTo>
                    <a:pt x="3698462" y="331565"/>
                    <a:pt x="3703510" y="331470"/>
                    <a:pt x="3708559" y="331661"/>
                  </a:cubicBezTo>
                  <a:cubicBezTo>
                    <a:pt x="3711512" y="331756"/>
                    <a:pt x="3714655" y="332137"/>
                    <a:pt x="3717227" y="333661"/>
                  </a:cubicBezTo>
                  <a:cubicBezTo>
                    <a:pt x="3722084" y="336709"/>
                    <a:pt x="3723323" y="343090"/>
                    <a:pt x="3723418" y="348710"/>
                  </a:cubicBezTo>
                  <a:cubicBezTo>
                    <a:pt x="3723418" y="356426"/>
                    <a:pt x="3722370" y="364045"/>
                    <a:pt x="3720275" y="371380"/>
                  </a:cubicBezTo>
                  <a:close/>
                  <a:moveTo>
                    <a:pt x="3751802" y="476345"/>
                  </a:moveTo>
                  <a:cubicBezTo>
                    <a:pt x="3740468" y="494728"/>
                    <a:pt x="3722942" y="482156"/>
                    <a:pt x="3726466" y="463868"/>
                  </a:cubicBezTo>
                  <a:cubicBezTo>
                    <a:pt x="3727514" y="458629"/>
                    <a:pt x="3728942" y="453485"/>
                    <a:pt x="3730847" y="448437"/>
                  </a:cubicBezTo>
                  <a:cubicBezTo>
                    <a:pt x="3731990" y="445389"/>
                    <a:pt x="3733419" y="442246"/>
                    <a:pt x="3736181" y="440531"/>
                  </a:cubicBezTo>
                  <a:cubicBezTo>
                    <a:pt x="3740087" y="438150"/>
                    <a:pt x="3745135" y="439483"/>
                    <a:pt x="3749516" y="440912"/>
                  </a:cubicBezTo>
                  <a:cubicBezTo>
                    <a:pt x="3751517" y="441579"/>
                    <a:pt x="3753517" y="442246"/>
                    <a:pt x="3754946" y="443770"/>
                  </a:cubicBezTo>
                  <a:cubicBezTo>
                    <a:pt x="3756279" y="445294"/>
                    <a:pt x="3756755" y="447294"/>
                    <a:pt x="3756851" y="449294"/>
                  </a:cubicBezTo>
                  <a:cubicBezTo>
                    <a:pt x="3756946" y="450247"/>
                    <a:pt x="3756851" y="451294"/>
                    <a:pt x="3756851" y="452247"/>
                  </a:cubicBezTo>
                  <a:cubicBezTo>
                    <a:pt x="3756565" y="460629"/>
                    <a:pt x="3756089" y="469297"/>
                    <a:pt x="3751802" y="476345"/>
                  </a:cubicBezTo>
                  <a:close/>
                  <a:moveTo>
                    <a:pt x="3769995" y="395669"/>
                  </a:moveTo>
                  <a:cubicBezTo>
                    <a:pt x="3769233" y="405098"/>
                    <a:pt x="3767423" y="414528"/>
                    <a:pt x="3764756" y="423672"/>
                  </a:cubicBezTo>
                  <a:cubicBezTo>
                    <a:pt x="3764375" y="425006"/>
                    <a:pt x="3763804" y="426530"/>
                    <a:pt x="3762661" y="427387"/>
                  </a:cubicBezTo>
                  <a:cubicBezTo>
                    <a:pt x="3761613" y="428149"/>
                    <a:pt x="3760280" y="428149"/>
                    <a:pt x="3759041" y="428244"/>
                  </a:cubicBezTo>
                  <a:cubicBezTo>
                    <a:pt x="3752660" y="428435"/>
                    <a:pt x="3746183" y="428244"/>
                    <a:pt x="3739801" y="427673"/>
                  </a:cubicBezTo>
                  <a:cubicBezTo>
                    <a:pt x="3737991" y="427482"/>
                    <a:pt x="3735991" y="427291"/>
                    <a:pt x="3734562" y="426053"/>
                  </a:cubicBezTo>
                  <a:cubicBezTo>
                    <a:pt x="3733229" y="424910"/>
                    <a:pt x="3732657" y="423196"/>
                    <a:pt x="3732276" y="421577"/>
                  </a:cubicBezTo>
                  <a:cubicBezTo>
                    <a:pt x="3730562" y="413766"/>
                    <a:pt x="3730657" y="403384"/>
                    <a:pt x="3734657" y="395764"/>
                  </a:cubicBezTo>
                  <a:cubicBezTo>
                    <a:pt x="3736181" y="392811"/>
                    <a:pt x="3738372" y="390239"/>
                    <a:pt x="3741325" y="388334"/>
                  </a:cubicBezTo>
                  <a:cubicBezTo>
                    <a:pt x="3746945" y="384810"/>
                    <a:pt x="3753898" y="383953"/>
                    <a:pt x="3760375" y="384905"/>
                  </a:cubicBezTo>
                  <a:cubicBezTo>
                    <a:pt x="3763994" y="385382"/>
                    <a:pt x="3767995" y="386810"/>
                    <a:pt x="3769519" y="390144"/>
                  </a:cubicBezTo>
                  <a:cubicBezTo>
                    <a:pt x="3770281" y="391763"/>
                    <a:pt x="3770185" y="393764"/>
                    <a:pt x="3769995" y="395669"/>
                  </a:cubicBezTo>
                  <a:close/>
                  <a:moveTo>
                    <a:pt x="3740849" y="373761"/>
                  </a:moveTo>
                  <a:cubicBezTo>
                    <a:pt x="3739420" y="373761"/>
                    <a:pt x="3737896" y="373761"/>
                    <a:pt x="3736658" y="372999"/>
                  </a:cubicBezTo>
                  <a:cubicBezTo>
                    <a:pt x="3735134" y="371951"/>
                    <a:pt x="3734657" y="369856"/>
                    <a:pt x="3734372" y="368046"/>
                  </a:cubicBezTo>
                  <a:cubicBezTo>
                    <a:pt x="3733991" y="365760"/>
                    <a:pt x="3733610" y="362903"/>
                    <a:pt x="3733419" y="359664"/>
                  </a:cubicBezTo>
                  <a:cubicBezTo>
                    <a:pt x="3732752" y="350901"/>
                    <a:pt x="3733133" y="340233"/>
                    <a:pt x="3739039" y="335756"/>
                  </a:cubicBezTo>
                  <a:cubicBezTo>
                    <a:pt x="3742468" y="333185"/>
                    <a:pt x="3747135" y="333185"/>
                    <a:pt x="3751422" y="333375"/>
                  </a:cubicBezTo>
                  <a:cubicBezTo>
                    <a:pt x="3760947" y="333756"/>
                    <a:pt x="3770376" y="334137"/>
                    <a:pt x="3779901" y="334518"/>
                  </a:cubicBezTo>
                  <a:cubicBezTo>
                    <a:pt x="3780949" y="334518"/>
                    <a:pt x="3781997" y="334613"/>
                    <a:pt x="3782854" y="335280"/>
                  </a:cubicBezTo>
                  <a:cubicBezTo>
                    <a:pt x="3784187" y="336232"/>
                    <a:pt x="3784283" y="338233"/>
                    <a:pt x="3784187" y="339852"/>
                  </a:cubicBezTo>
                  <a:cubicBezTo>
                    <a:pt x="3783616" y="348996"/>
                    <a:pt x="3781901" y="358045"/>
                    <a:pt x="3778949" y="366712"/>
                  </a:cubicBezTo>
                  <a:cubicBezTo>
                    <a:pt x="3778187" y="369094"/>
                    <a:pt x="3777043" y="371665"/>
                    <a:pt x="3774758" y="372713"/>
                  </a:cubicBezTo>
                  <a:cubicBezTo>
                    <a:pt x="3773615" y="373285"/>
                    <a:pt x="3772281" y="373285"/>
                    <a:pt x="3770948" y="373285"/>
                  </a:cubicBezTo>
                  <a:cubicBezTo>
                    <a:pt x="3760851" y="373285"/>
                    <a:pt x="3750850" y="373475"/>
                    <a:pt x="3740849" y="373761"/>
                  </a:cubicBezTo>
                  <a:close/>
                  <a:moveTo>
                    <a:pt x="3836575" y="462820"/>
                  </a:moveTo>
                  <a:cubicBezTo>
                    <a:pt x="3835813" y="463010"/>
                    <a:pt x="3835146" y="462629"/>
                    <a:pt x="3834384" y="462248"/>
                  </a:cubicBezTo>
                  <a:cubicBezTo>
                    <a:pt x="3825335" y="457390"/>
                    <a:pt x="3816572" y="451104"/>
                    <a:pt x="3806381" y="449961"/>
                  </a:cubicBezTo>
                  <a:cubicBezTo>
                    <a:pt x="3794379" y="448628"/>
                    <a:pt x="3786759" y="458153"/>
                    <a:pt x="3776282" y="458724"/>
                  </a:cubicBezTo>
                  <a:cubicBezTo>
                    <a:pt x="3770185" y="459105"/>
                    <a:pt x="3769995" y="456628"/>
                    <a:pt x="3772186" y="453390"/>
                  </a:cubicBezTo>
                  <a:cubicBezTo>
                    <a:pt x="3775615" y="448628"/>
                    <a:pt x="3784568" y="442151"/>
                    <a:pt x="3787331" y="441198"/>
                  </a:cubicBezTo>
                  <a:cubicBezTo>
                    <a:pt x="3797141" y="437864"/>
                    <a:pt x="3807714" y="435769"/>
                    <a:pt x="3817810" y="438150"/>
                  </a:cubicBezTo>
                  <a:cubicBezTo>
                    <a:pt x="3827812" y="440627"/>
                    <a:pt x="3837051" y="448723"/>
                    <a:pt x="3838194" y="459010"/>
                  </a:cubicBezTo>
                  <a:cubicBezTo>
                    <a:pt x="3838385" y="460629"/>
                    <a:pt x="3838099" y="462534"/>
                    <a:pt x="3836575" y="462820"/>
                  </a:cubicBezTo>
                  <a:close/>
                  <a:moveTo>
                    <a:pt x="3839147" y="352330"/>
                  </a:moveTo>
                  <a:cubicBezTo>
                    <a:pt x="3838575" y="346424"/>
                    <a:pt x="3840099" y="339947"/>
                    <a:pt x="3844385" y="335852"/>
                  </a:cubicBezTo>
                  <a:cubicBezTo>
                    <a:pt x="3848481" y="331946"/>
                    <a:pt x="3854291" y="330708"/>
                    <a:pt x="3859911" y="330136"/>
                  </a:cubicBezTo>
                  <a:cubicBezTo>
                    <a:pt x="3865150" y="329660"/>
                    <a:pt x="3870389" y="329660"/>
                    <a:pt x="3875532" y="330136"/>
                  </a:cubicBezTo>
                  <a:cubicBezTo>
                    <a:pt x="3890772" y="331661"/>
                    <a:pt x="3888772" y="353092"/>
                    <a:pt x="3888962" y="363950"/>
                  </a:cubicBezTo>
                  <a:cubicBezTo>
                    <a:pt x="3888962" y="365093"/>
                    <a:pt x="3888962" y="366332"/>
                    <a:pt x="3888391" y="367284"/>
                  </a:cubicBezTo>
                  <a:cubicBezTo>
                    <a:pt x="3886962" y="369856"/>
                    <a:pt x="3883247" y="369475"/>
                    <a:pt x="3880390" y="369094"/>
                  </a:cubicBezTo>
                  <a:cubicBezTo>
                    <a:pt x="3872770" y="368141"/>
                    <a:pt x="3864769" y="369475"/>
                    <a:pt x="3857911" y="372999"/>
                  </a:cubicBezTo>
                  <a:cubicBezTo>
                    <a:pt x="3854958" y="374523"/>
                    <a:pt x="3851624" y="376428"/>
                    <a:pt x="3848672" y="375094"/>
                  </a:cubicBezTo>
                  <a:cubicBezTo>
                    <a:pt x="3847910" y="374809"/>
                    <a:pt x="3847338" y="374332"/>
                    <a:pt x="3846767" y="373761"/>
                  </a:cubicBezTo>
                  <a:cubicBezTo>
                    <a:pt x="3845624" y="372523"/>
                    <a:pt x="3844862" y="370808"/>
                    <a:pt x="3844195" y="369284"/>
                  </a:cubicBezTo>
                  <a:cubicBezTo>
                    <a:pt x="3842004" y="363950"/>
                    <a:pt x="3839718" y="358331"/>
                    <a:pt x="3839147" y="352330"/>
                  </a:cubicBezTo>
                  <a:close/>
                  <a:moveTo>
                    <a:pt x="3849624" y="397669"/>
                  </a:moveTo>
                  <a:cubicBezTo>
                    <a:pt x="3850862" y="394144"/>
                    <a:pt x="3853148" y="391001"/>
                    <a:pt x="3857054" y="388525"/>
                  </a:cubicBezTo>
                  <a:cubicBezTo>
                    <a:pt x="3866864" y="382333"/>
                    <a:pt x="3879818" y="380810"/>
                    <a:pt x="3890582" y="385191"/>
                  </a:cubicBezTo>
                  <a:cubicBezTo>
                    <a:pt x="3891820" y="385667"/>
                    <a:pt x="3893058" y="386334"/>
                    <a:pt x="3893915" y="387286"/>
                  </a:cubicBezTo>
                  <a:cubicBezTo>
                    <a:pt x="3900964" y="395573"/>
                    <a:pt x="3909917" y="413576"/>
                    <a:pt x="3904679" y="424244"/>
                  </a:cubicBezTo>
                  <a:cubicBezTo>
                    <a:pt x="3900583" y="432721"/>
                    <a:pt x="3875247" y="423958"/>
                    <a:pt x="3866960" y="425101"/>
                  </a:cubicBezTo>
                  <a:cubicBezTo>
                    <a:pt x="3861054" y="425958"/>
                    <a:pt x="3854387" y="427863"/>
                    <a:pt x="3849529" y="423196"/>
                  </a:cubicBezTo>
                  <a:cubicBezTo>
                    <a:pt x="3843909" y="417957"/>
                    <a:pt x="3847529" y="403955"/>
                    <a:pt x="3849624" y="397669"/>
                  </a:cubicBezTo>
                  <a:close/>
                  <a:moveTo>
                    <a:pt x="3915347" y="479965"/>
                  </a:moveTo>
                  <a:cubicBezTo>
                    <a:pt x="3913632" y="483013"/>
                    <a:pt x="3909917" y="484156"/>
                    <a:pt x="3906584" y="484918"/>
                  </a:cubicBezTo>
                  <a:cubicBezTo>
                    <a:pt x="3892010" y="487966"/>
                    <a:pt x="3876866" y="486156"/>
                    <a:pt x="3862102" y="484346"/>
                  </a:cubicBezTo>
                  <a:cubicBezTo>
                    <a:pt x="3859340" y="484061"/>
                    <a:pt x="3856387" y="483584"/>
                    <a:pt x="3854577" y="481489"/>
                  </a:cubicBezTo>
                  <a:cubicBezTo>
                    <a:pt x="3853339" y="480060"/>
                    <a:pt x="3852863" y="478060"/>
                    <a:pt x="3852577" y="476155"/>
                  </a:cubicBezTo>
                  <a:cubicBezTo>
                    <a:pt x="3851529" y="469964"/>
                    <a:pt x="3851053" y="463582"/>
                    <a:pt x="3851148" y="457295"/>
                  </a:cubicBezTo>
                  <a:cubicBezTo>
                    <a:pt x="3851243" y="451199"/>
                    <a:pt x="3852196" y="444436"/>
                    <a:pt x="3856863" y="440341"/>
                  </a:cubicBezTo>
                  <a:cubicBezTo>
                    <a:pt x="3860006" y="437578"/>
                    <a:pt x="3864388" y="436626"/>
                    <a:pt x="3868674" y="436245"/>
                  </a:cubicBezTo>
                  <a:cubicBezTo>
                    <a:pt x="3885533" y="434721"/>
                    <a:pt x="3899535" y="439007"/>
                    <a:pt x="3907917" y="449294"/>
                  </a:cubicBezTo>
                  <a:cubicBezTo>
                    <a:pt x="3912775" y="455295"/>
                    <a:pt x="3915823" y="463296"/>
                    <a:pt x="3916394" y="473488"/>
                  </a:cubicBezTo>
                  <a:cubicBezTo>
                    <a:pt x="3916585" y="475678"/>
                    <a:pt x="3916490" y="477965"/>
                    <a:pt x="3915347" y="479965"/>
                  </a:cubicBezTo>
                  <a:close/>
                  <a:moveTo>
                    <a:pt x="3950780" y="451485"/>
                  </a:moveTo>
                  <a:cubicBezTo>
                    <a:pt x="3948875" y="452914"/>
                    <a:pt x="3946779" y="453295"/>
                    <a:pt x="3944779" y="453199"/>
                  </a:cubicBezTo>
                  <a:cubicBezTo>
                    <a:pt x="3925919" y="452533"/>
                    <a:pt x="3931253" y="433864"/>
                    <a:pt x="3948113" y="435388"/>
                  </a:cubicBezTo>
                  <a:cubicBezTo>
                    <a:pt x="3949065" y="435483"/>
                    <a:pt x="3950018" y="435673"/>
                    <a:pt x="3950780" y="436150"/>
                  </a:cubicBezTo>
                  <a:cubicBezTo>
                    <a:pt x="3952113" y="437102"/>
                    <a:pt x="3952494" y="438912"/>
                    <a:pt x="3952685" y="440531"/>
                  </a:cubicBezTo>
                  <a:cubicBezTo>
                    <a:pt x="3953351" y="444341"/>
                    <a:pt x="3953732" y="448913"/>
                    <a:pt x="3950780" y="451485"/>
                  </a:cubicBezTo>
                  <a:close/>
                  <a:moveTo>
                    <a:pt x="3953256" y="413957"/>
                  </a:moveTo>
                  <a:cubicBezTo>
                    <a:pt x="3952875" y="415766"/>
                    <a:pt x="3952494" y="417671"/>
                    <a:pt x="3951160" y="419100"/>
                  </a:cubicBezTo>
                  <a:cubicBezTo>
                    <a:pt x="3950018" y="420338"/>
                    <a:pt x="3948303" y="421005"/>
                    <a:pt x="3946779" y="421577"/>
                  </a:cubicBezTo>
                  <a:cubicBezTo>
                    <a:pt x="3940588" y="423767"/>
                    <a:pt x="3934492" y="426053"/>
                    <a:pt x="3928301" y="428244"/>
                  </a:cubicBezTo>
                  <a:cubicBezTo>
                    <a:pt x="3926205" y="429006"/>
                    <a:pt x="3924014" y="429768"/>
                    <a:pt x="3921824" y="429387"/>
                  </a:cubicBezTo>
                  <a:cubicBezTo>
                    <a:pt x="3917823" y="428625"/>
                    <a:pt x="3915632" y="424244"/>
                    <a:pt x="3914299" y="420338"/>
                  </a:cubicBezTo>
                  <a:cubicBezTo>
                    <a:pt x="3911441" y="411575"/>
                    <a:pt x="3908012" y="397764"/>
                    <a:pt x="3911346" y="387953"/>
                  </a:cubicBezTo>
                  <a:cubicBezTo>
                    <a:pt x="3912965" y="383191"/>
                    <a:pt x="3916204" y="379381"/>
                    <a:pt x="3921919" y="377571"/>
                  </a:cubicBezTo>
                  <a:cubicBezTo>
                    <a:pt x="3927920" y="375666"/>
                    <a:pt x="3934397" y="376428"/>
                    <a:pt x="3940588" y="377476"/>
                  </a:cubicBezTo>
                  <a:cubicBezTo>
                    <a:pt x="3958971" y="380524"/>
                    <a:pt x="3956018" y="399383"/>
                    <a:pt x="3953256" y="413957"/>
                  </a:cubicBezTo>
                  <a:close/>
                  <a:moveTo>
                    <a:pt x="3958114" y="358331"/>
                  </a:moveTo>
                  <a:cubicBezTo>
                    <a:pt x="3957638" y="360236"/>
                    <a:pt x="3956971" y="362140"/>
                    <a:pt x="3955733" y="363569"/>
                  </a:cubicBezTo>
                  <a:cubicBezTo>
                    <a:pt x="3952018" y="367570"/>
                    <a:pt x="3945541" y="365569"/>
                    <a:pt x="3940207" y="364331"/>
                  </a:cubicBezTo>
                  <a:cubicBezTo>
                    <a:pt x="3932015" y="362522"/>
                    <a:pt x="3923157" y="363474"/>
                    <a:pt x="3915537" y="367094"/>
                  </a:cubicBezTo>
                  <a:cubicBezTo>
                    <a:pt x="3912775" y="368427"/>
                    <a:pt x="3909536" y="370046"/>
                    <a:pt x="3906774" y="368998"/>
                  </a:cubicBezTo>
                  <a:cubicBezTo>
                    <a:pt x="3906393" y="368903"/>
                    <a:pt x="3906107" y="368713"/>
                    <a:pt x="3905822" y="368522"/>
                  </a:cubicBezTo>
                  <a:cubicBezTo>
                    <a:pt x="3904774" y="367760"/>
                    <a:pt x="3904012" y="366522"/>
                    <a:pt x="3903440" y="365379"/>
                  </a:cubicBezTo>
                  <a:cubicBezTo>
                    <a:pt x="3900678" y="360045"/>
                    <a:pt x="3898868" y="354235"/>
                    <a:pt x="3898106" y="348329"/>
                  </a:cubicBezTo>
                  <a:cubicBezTo>
                    <a:pt x="3897630" y="344519"/>
                    <a:pt x="3897630" y="340233"/>
                    <a:pt x="3900202" y="337376"/>
                  </a:cubicBezTo>
                  <a:cubicBezTo>
                    <a:pt x="3902869" y="334423"/>
                    <a:pt x="3907346" y="334137"/>
                    <a:pt x="3911346" y="334042"/>
                  </a:cubicBezTo>
                  <a:cubicBezTo>
                    <a:pt x="3922681" y="333756"/>
                    <a:pt x="3934016" y="331661"/>
                    <a:pt x="3945350" y="332708"/>
                  </a:cubicBezTo>
                  <a:cubicBezTo>
                    <a:pt x="3961162" y="334042"/>
                    <a:pt x="3961829" y="343662"/>
                    <a:pt x="3958114" y="358331"/>
                  </a:cubicBezTo>
                  <a:close/>
                  <a:moveTo>
                    <a:pt x="4000310" y="468440"/>
                  </a:moveTo>
                  <a:cubicBezTo>
                    <a:pt x="3999929" y="470916"/>
                    <a:pt x="3999262" y="473678"/>
                    <a:pt x="3997071" y="474821"/>
                  </a:cubicBezTo>
                  <a:cubicBezTo>
                    <a:pt x="3995071" y="475869"/>
                    <a:pt x="3992785" y="475107"/>
                    <a:pt x="3990689" y="474345"/>
                  </a:cubicBezTo>
                  <a:cubicBezTo>
                    <a:pt x="3984212" y="471869"/>
                    <a:pt x="3977735" y="469011"/>
                    <a:pt x="3972592" y="464248"/>
                  </a:cubicBezTo>
                  <a:cubicBezTo>
                    <a:pt x="3965067" y="457200"/>
                    <a:pt x="3962210" y="444913"/>
                    <a:pt x="3968306" y="437769"/>
                  </a:cubicBezTo>
                  <a:cubicBezTo>
                    <a:pt x="3970210" y="435578"/>
                    <a:pt x="3972973" y="433864"/>
                    <a:pt x="3976592" y="432911"/>
                  </a:cubicBezTo>
                  <a:cubicBezTo>
                    <a:pt x="3982593" y="431387"/>
                    <a:pt x="3989070" y="432816"/>
                    <a:pt x="3994785" y="435197"/>
                  </a:cubicBezTo>
                  <a:cubicBezTo>
                    <a:pt x="4006501" y="440055"/>
                    <a:pt x="4001739" y="458629"/>
                    <a:pt x="4000310" y="468440"/>
                  </a:cubicBezTo>
                  <a:close/>
                  <a:moveTo>
                    <a:pt x="4003072" y="417576"/>
                  </a:moveTo>
                  <a:cubicBezTo>
                    <a:pt x="4000881" y="419481"/>
                    <a:pt x="3998024" y="420243"/>
                    <a:pt x="3995166" y="420719"/>
                  </a:cubicBezTo>
                  <a:cubicBezTo>
                    <a:pt x="3975735" y="424148"/>
                    <a:pt x="3962686" y="419957"/>
                    <a:pt x="3966877" y="397955"/>
                  </a:cubicBezTo>
                  <a:cubicBezTo>
                    <a:pt x="3967829" y="392906"/>
                    <a:pt x="3969163" y="387382"/>
                    <a:pt x="3971830" y="383191"/>
                  </a:cubicBezTo>
                  <a:cubicBezTo>
                    <a:pt x="3973544" y="380428"/>
                    <a:pt x="3975735" y="378238"/>
                    <a:pt x="3978783" y="376999"/>
                  </a:cubicBezTo>
                  <a:cubicBezTo>
                    <a:pt x="3986784" y="373666"/>
                    <a:pt x="3995928" y="379286"/>
                    <a:pt x="4000786" y="386429"/>
                  </a:cubicBezTo>
                  <a:cubicBezTo>
                    <a:pt x="4004501" y="391858"/>
                    <a:pt x="4006691" y="398240"/>
                    <a:pt x="4007168" y="404717"/>
                  </a:cubicBezTo>
                  <a:cubicBezTo>
                    <a:pt x="4007453" y="409289"/>
                    <a:pt x="4006691" y="414528"/>
                    <a:pt x="4003072" y="417576"/>
                  </a:cubicBezTo>
                  <a:close/>
                  <a:moveTo>
                    <a:pt x="4068032" y="475583"/>
                  </a:moveTo>
                  <a:cubicBezTo>
                    <a:pt x="4067747" y="477965"/>
                    <a:pt x="4067366" y="480441"/>
                    <a:pt x="4065651" y="482060"/>
                  </a:cubicBezTo>
                  <a:cubicBezTo>
                    <a:pt x="4064222" y="483394"/>
                    <a:pt x="4062222" y="483965"/>
                    <a:pt x="4060317" y="484346"/>
                  </a:cubicBezTo>
                  <a:cubicBezTo>
                    <a:pt x="4050125" y="486442"/>
                    <a:pt x="4039648" y="487299"/>
                    <a:pt x="4029266" y="486632"/>
                  </a:cubicBezTo>
                  <a:cubicBezTo>
                    <a:pt x="4023265" y="486251"/>
                    <a:pt x="4016597" y="485108"/>
                    <a:pt x="4012978" y="480346"/>
                  </a:cubicBezTo>
                  <a:cubicBezTo>
                    <a:pt x="4005548" y="470726"/>
                    <a:pt x="4010597" y="446246"/>
                    <a:pt x="4019074" y="438531"/>
                  </a:cubicBezTo>
                  <a:cubicBezTo>
                    <a:pt x="4023455" y="434531"/>
                    <a:pt x="4029551" y="432816"/>
                    <a:pt x="4035552" y="432721"/>
                  </a:cubicBezTo>
                  <a:cubicBezTo>
                    <a:pt x="4041458" y="432626"/>
                    <a:pt x="4047363" y="434054"/>
                    <a:pt x="4053078" y="435673"/>
                  </a:cubicBezTo>
                  <a:cubicBezTo>
                    <a:pt x="4056602" y="436626"/>
                    <a:pt x="4060222" y="437674"/>
                    <a:pt x="4062793" y="440341"/>
                  </a:cubicBezTo>
                  <a:cubicBezTo>
                    <a:pt x="4065175" y="442817"/>
                    <a:pt x="4066127" y="446246"/>
                    <a:pt x="4066794" y="449580"/>
                  </a:cubicBezTo>
                  <a:cubicBezTo>
                    <a:pt x="4067461" y="452628"/>
                    <a:pt x="4067937" y="455771"/>
                    <a:pt x="4068223" y="458915"/>
                  </a:cubicBezTo>
                  <a:cubicBezTo>
                    <a:pt x="4068699" y="464534"/>
                    <a:pt x="4068604" y="470154"/>
                    <a:pt x="4068032" y="475583"/>
                  </a:cubicBezTo>
                  <a:close/>
                  <a:moveTo>
                    <a:pt x="4070414" y="415195"/>
                  </a:moveTo>
                  <a:cubicBezTo>
                    <a:pt x="4070128" y="417005"/>
                    <a:pt x="4069747" y="418910"/>
                    <a:pt x="4068699" y="420433"/>
                  </a:cubicBezTo>
                  <a:cubicBezTo>
                    <a:pt x="4065556" y="425196"/>
                    <a:pt x="4058603" y="424529"/>
                    <a:pt x="4052983" y="423767"/>
                  </a:cubicBezTo>
                  <a:cubicBezTo>
                    <a:pt x="4046410" y="422815"/>
                    <a:pt x="4039839" y="422339"/>
                    <a:pt x="4033266" y="422339"/>
                  </a:cubicBezTo>
                  <a:cubicBezTo>
                    <a:pt x="4029075" y="422339"/>
                    <a:pt x="4024598" y="422434"/>
                    <a:pt x="4020789" y="420719"/>
                  </a:cubicBezTo>
                  <a:cubicBezTo>
                    <a:pt x="4009644" y="415671"/>
                    <a:pt x="4015931" y="401383"/>
                    <a:pt x="4022693" y="392811"/>
                  </a:cubicBezTo>
                  <a:cubicBezTo>
                    <a:pt x="4024408" y="390715"/>
                    <a:pt x="4026122" y="388906"/>
                    <a:pt x="4027647" y="387668"/>
                  </a:cubicBezTo>
                  <a:cubicBezTo>
                    <a:pt x="4034600" y="382143"/>
                    <a:pt x="4043839" y="379571"/>
                    <a:pt x="4052697" y="380714"/>
                  </a:cubicBezTo>
                  <a:cubicBezTo>
                    <a:pt x="4058507" y="381476"/>
                    <a:pt x="4064413" y="384048"/>
                    <a:pt x="4067556" y="389001"/>
                  </a:cubicBezTo>
                  <a:cubicBezTo>
                    <a:pt x="4069271" y="391763"/>
                    <a:pt x="4070033" y="395002"/>
                    <a:pt x="4070509" y="398145"/>
                  </a:cubicBezTo>
                  <a:cubicBezTo>
                    <a:pt x="4071176" y="403860"/>
                    <a:pt x="4071176" y="409575"/>
                    <a:pt x="4070414" y="415195"/>
                  </a:cubicBezTo>
                  <a:close/>
                  <a:moveTo>
                    <a:pt x="4069842" y="363188"/>
                  </a:moveTo>
                  <a:cubicBezTo>
                    <a:pt x="4069366" y="364617"/>
                    <a:pt x="4068794" y="366141"/>
                    <a:pt x="4067556" y="367094"/>
                  </a:cubicBezTo>
                  <a:cubicBezTo>
                    <a:pt x="4066318" y="368046"/>
                    <a:pt x="4064699" y="368332"/>
                    <a:pt x="4063079" y="368427"/>
                  </a:cubicBezTo>
                  <a:cubicBezTo>
                    <a:pt x="4057936" y="368998"/>
                    <a:pt x="4052697" y="369665"/>
                    <a:pt x="4047554" y="370237"/>
                  </a:cubicBezTo>
                  <a:cubicBezTo>
                    <a:pt x="4041648" y="370903"/>
                    <a:pt x="4035362" y="371570"/>
                    <a:pt x="4029837" y="369189"/>
                  </a:cubicBezTo>
                  <a:cubicBezTo>
                    <a:pt x="4028789" y="368713"/>
                    <a:pt x="4027837" y="368141"/>
                    <a:pt x="4026980" y="367379"/>
                  </a:cubicBezTo>
                  <a:cubicBezTo>
                    <a:pt x="4018788" y="360521"/>
                    <a:pt x="4021169" y="343567"/>
                    <a:pt x="4028694" y="336994"/>
                  </a:cubicBezTo>
                  <a:cubicBezTo>
                    <a:pt x="4032409" y="333851"/>
                    <a:pt x="4037457" y="332994"/>
                    <a:pt x="4042315" y="332613"/>
                  </a:cubicBezTo>
                  <a:cubicBezTo>
                    <a:pt x="4047935" y="332137"/>
                    <a:pt x="4053554" y="331946"/>
                    <a:pt x="4059079" y="332137"/>
                  </a:cubicBezTo>
                  <a:cubicBezTo>
                    <a:pt x="4063270" y="332232"/>
                    <a:pt x="4067937" y="332803"/>
                    <a:pt x="4070414" y="336137"/>
                  </a:cubicBezTo>
                  <a:cubicBezTo>
                    <a:pt x="4071938" y="338233"/>
                    <a:pt x="4072318" y="340900"/>
                    <a:pt x="4072414" y="343567"/>
                  </a:cubicBezTo>
                  <a:cubicBezTo>
                    <a:pt x="4072795" y="350234"/>
                    <a:pt x="4071842" y="356902"/>
                    <a:pt x="4069842" y="363188"/>
                  </a:cubicBezTo>
                  <a:close/>
                  <a:moveTo>
                    <a:pt x="4031171" y="215170"/>
                  </a:moveTo>
                  <a:cubicBezTo>
                    <a:pt x="4031171" y="215170"/>
                    <a:pt x="4116610" y="248126"/>
                    <a:pt x="4124039" y="295751"/>
                  </a:cubicBezTo>
                  <a:cubicBezTo>
                    <a:pt x="4075938" y="295085"/>
                    <a:pt x="4031171" y="215170"/>
                    <a:pt x="4031171" y="215170"/>
                  </a:cubicBezTo>
                  <a:close/>
                  <a:moveTo>
                    <a:pt x="4145090" y="453581"/>
                  </a:moveTo>
                  <a:cubicBezTo>
                    <a:pt x="4137851" y="452152"/>
                    <a:pt x="4130897" y="449199"/>
                    <a:pt x="4123563" y="448151"/>
                  </a:cubicBezTo>
                  <a:cubicBezTo>
                    <a:pt x="4111276" y="446341"/>
                    <a:pt x="4098322" y="449866"/>
                    <a:pt x="4088702" y="457581"/>
                  </a:cubicBezTo>
                  <a:cubicBezTo>
                    <a:pt x="4087082" y="458819"/>
                    <a:pt x="4085463" y="460343"/>
                    <a:pt x="4083463" y="460439"/>
                  </a:cubicBezTo>
                  <a:cubicBezTo>
                    <a:pt x="4071557" y="461582"/>
                    <a:pt x="4093845" y="437769"/>
                    <a:pt x="4098227" y="435864"/>
                  </a:cubicBezTo>
                  <a:cubicBezTo>
                    <a:pt x="4107085" y="431959"/>
                    <a:pt x="4117086" y="431387"/>
                    <a:pt x="4126611" y="432721"/>
                  </a:cubicBezTo>
                  <a:cubicBezTo>
                    <a:pt x="4132135" y="433483"/>
                    <a:pt x="4137755" y="434911"/>
                    <a:pt x="4141851" y="438626"/>
                  </a:cubicBezTo>
                  <a:cubicBezTo>
                    <a:pt x="4143566" y="440150"/>
                    <a:pt x="4144899" y="442151"/>
                    <a:pt x="4145661" y="444341"/>
                  </a:cubicBezTo>
                  <a:cubicBezTo>
                    <a:pt x="4146709" y="447485"/>
                    <a:pt x="4146709" y="450818"/>
                    <a:pt x="4145090" y="453581"/>
                  </a:cubicBezTo>
                  <a:close/>
                  <a:moveTo>
                    <a:pt x="4168712" y="479107"/>
                  </a:moveTo>
                  <a:cubicBezTo>
                    <a:pt x="4164711" y="471869"/>
                    <a:pt x="4162235" y="463772"/>
                    <a:pt x="4161854" y="455581"/>
                  </a:cubicBezTo>
                  <a:cubicBezTo>
                    <a:pt x="4161568" y="448723"/>
                    <a:pt x="4162711" y="441484"/>
                    <a:pt x="4167092" y="436150"/>
                  </a:cubicBezTo>
                  <a:cubicBezTo>
                    <a:pt x="4167473" y="435673"/>
                    <a:pt x="4168235" y="435483"/>
                    <a:pt x="4168712" y="435007"/>
                  </a:cubicBezTo>
                  <a:cubicBezTo>
                    <a:pt x="4169188" y="435483"/>
                    <a:pt x="4169855" y="435578"/>
                    <a:pt x="4170331" y="436150"/>
                  </a:cubicBezTo>
                  <a:cubicBezTo>
                    <a:pt x="4174712" y="441484"/>
                    <a:pt x="4175855" y="448723"/>
                    <a:pt x="4175570" y="455581"/>
                  </a:cubicBezTo>
                  <a:cubicBezTo>
                    <a:pt x="4175189" y="463868"/>
                    <a:pt x="4172807" y="471869"/>
                    <a:pt x="4168712" y="479107"/>
                  </a:cubicBezTo>
                  <a:close/>
                  <a:moveTo>
                    <a:pt x="4182809" y="417290"/>
                  </a:moveTo>
                  <a:cubicBezTo>
                    <a:pt x="4182237" y="418433"/>
                    <a:pt x="4181666" y="419672"/>
                    <a:pt x="4180523" y="420338"/>
                  </a:cubicBezTo>
                  <a:cubicBezTo>
                    <a:pt x="4178522" y="421577"/>
                    <a:pt x="4176046" y="420433"/>
                    <a:pt x="4173855" y="419576"/>
                  </a:cubicBezTo>
                  <a:cubicBezTo>
                    <a:pt x="4172236" y="418910"/>
                    <a:pt x="4170522" y="418624"/>
                    <a:pt x="4168807" y="418148"/>
                  </a:cubicBezTo>
                  <a:cubicBezTo>
                    <a:pt x="4167092" y="418624"/>
                    <a:pt x="4165378" y="418910"/>
                    <a:pt x="4163759" y="419576"/>
                  </a:cubicBezTo>
                  <a:cubicBezTo>
                    <a:pt x="4161568" y="420433"/>
                    <a:pt x="4159091" y="421481"/>
                    <a:pt x="4157091" y="420338"/>
                  </a:cubicBezTo>
                  <a:cubicBezTo>
                    <a:pt x="4155948" y="419672"/>
                    <a:pt x="4155377" y="418433"/>
                    <a:pt x="4154805" y="417290"/>
                  </a:cubicBezTo>
                  <a:cubicBezTo>
                    <a:pt x="4151185" y="409670"/>
                    <a:pt x="4146899" y="399098"/>
                    <a:pt x="4149662" y="391287"/>
                  </a:cubicBezTo>
                  <a:cubicBezTo>
                    <a:pt x="4150805" y="387858"/>
                    <a:pt x="4153376" y="385001"/>
                    <a:pt x="4157758" y="383095"/>
                  </a:cubicBezTo>
                  <a:cubicBezTo>
                    <a:pt x="4161282" y="381572"/>
                    <a:pt x="4165092" y="381286"/>
                    <a:pt x="4168902" y="381476"/>
                  </a:cubicBezTo>
                  <a:cubicBezTo>
                    <a:pt x="4172712" y="381381"/>
                    <a:pt x="4176522" y="381572"/>
                    <a:pt x="4180047" y="383095"/>
                  </a:cubicBezTo>
                  <a:cubicBezTo>
                    <a:pt x="4184523" y="385001"/>
                    <a:pt x="4187000" y="387953"/>
                    <a:pt x="4188143" y="391287"/>
                  </a:cubicBezTo>
                  <a:cubicBezTo>
                    <a:pt x="4190714" y="399098"/>
                    <a:pt x="4186428" y="409670"/>
                    <a:pt x="4182809" y="417290"/>
                  </a:cubicBezTo>
                  <a:close/>
                  <a:moveTo>
                    <a:pt x="4175189" y="370141"/>
                  </a:moveTo>
                  <a:cubicBezTo>
                    <a:pt x="4172998" y="370237"/>
                    <a:pt x="4170902" y="370332"/>
                    <a:pt x="4168712" y="370427"/>
                  </a:cubicBezTo>
                  <a:cubicBezTo>
                    <a:pt x="4166521" y="370332"/>
                    <a:pt x="4164425" y="370237"/>
                    <a:pt x="4162235" y="370141"/>
                  </a:cubicBezTo>
                  <a:cubicBezTo>
                    <a:pt x="4157377" y="369951"/>
                    <a:pt x="4152424" y="369665"/>
                    <a:pt x="4147947" y="367856"/>
                  </a:cubicBezTo>
                  <a:cubicBezTo>
                    <a:pt x="4139089" y="364141"/>
                    <a:pt x="4124706" y="344900"/>
                    <a:pt x="4136136" y="336804"/>
                  </a:cubicBezTo>
                  <a:cubicBezTo>
                    <a:pt x="4138517" y="335185"/>
                    <a:pt x="4141184" y="334423"/>
                    <a:pt x="4143851" y="333947"/>
                  </a:cubicBezTo>
                  <a:cubicBezTo>
                    <a:pt x="4152043" y="332232"/>
                    <a:pt x="4160425" y="331946"/>
                    <a:pt x="4168807" y="332708"/>
                  </a:cubicBezTo>
                  <a:cubicBezTo>
                    <a:pt x="4177093" y="331946"/>
                    <a:pt x="4185571" y="332327"/>
                    <a:pt x="4193762" y="333947"/>
                  </a:cubicBezTo>
                  <a:cubicBezTo>
                    <a:pt x="4196429" y="334518"/>
                    <a:pt x="4199097" y="335185"/>
                    <a:pt x="4201478" y="336804"/>
                  </a:cubicBezTo>
                  <a:cubicBezTo>
                    <a:pt x="4212812" y="344900"/>
                    <a:pt x="4198525" y="364141"/>
                    <a:pt x="4189667" y="367856"/>
                  </a:cubicBezTo>
                  <a:cubicBezTo>
                    <a:pt x="4185095" y="369665"/>
                    <a:pt x="4180047" y="369951"/>
                    <a:pt x="4175189" y="370141"/>
                  </a:cubicBezTo>
                  <a:close/>
                  <a:moveTo>
                    <a:pt x="4254056" y="460534"/>
                  </a:moveTo>
                  <a:cubicBezTo>
                    <a:pt x="4252056" y="460343"/>
                    <a:pt x="4250341" y="458915"/>
                    <a:pt x="4248817" y="457676"/>
                  </a:cubicBezTo>
                  <a:cubicBezTo>
                    <a:pt x="4239101" y="449961"/>
                    <a:pt x="4226148" y="446437"/>
                    <a:pt x="4213956" y="448247"/>
                  </a:cubicBezTo>
                  <a:cubicBezTo>
                    <a:pt x="4206621" y="449294"/>
                    <a:pt x="4199668" y="452247"/>
                    <a:pt x="4192429" y="453676"/>
                  </a:cubicBezTo>
                  <a:cubicBezTo>
                    <a:pt x="4190810" y="450914"/>
                    <a:pt x="4190810" y="447485"/>
                    <a:pt x="4191857" y="444436"/>
                  </a:cubicBezTo>
                  <a:cubicBezTo>
                    <a:pt x="4192619" y="442246"/>
                    <a:pt x="4193953" y="440245"/>
                    <a:pt x="4195667" y="438722"/>
                  </a:cubicBezTo>
                  <a:cubicBezTo>
                    <a:pt x="4199763" y="435007"/>
                    <a:pt x="4205383" y="433578"/>
                    <a:pt x="4210908" y="432816"/>
                  </a:cubicBezTo>
                  <a:cubicBezTo>
                    <a:pt x="4220433" y="431482"/>
                    <a:pt x="4230529" y="432054"/>
                    <a:pt x="4239292" y="435959"/>
                  </a:cubicBezTo>
                  <a:cubicBezTo>
                    <a:pt x="4243769" y="437864"/>
                    <a:pt x="4266057" y="461582"/>
                    <a:pt x="4254056" y="460534"/>
                  </a:cubicBezTo>
                  <a:close/>
                  <a:moveTo>
                    <a:pt x="4213479" y="295656"/>
                  </a:moveTo>
                  <a:cubicBezTo>
                    <a:pt x="4220909" y="248126"/>
                    <a:pt x="4306348" y="215074"/>
                    <a:pt x="4306348" y="215074"/>
                  </a:cubicBezTo>
                  <a:cubicBezTo>
                    <a:pt x="4306348" y="215074"/>
                    <a:pt x="4261581" y="295085"/>
                    <a:pt x="4213479" y="295656"/>
                  </a:cubicBezTo>
                  <a:close/>
                  <a:moveTo>
                    <a:pt x="4267010" y="336232"/>
                  </a:moveTo>
                  <a:cubicBezTo>
                    <a:pt x="4269486" y="332899"/>
                    <a:pt x="4274249" y="332327"/>
                    <a:pt x="4278344" y="332232"/>
                  </a:cubicBezTo>
                  <a:cubicBezTo>
                    <a:pt x="4283964" y="332041"/>
                    <a:pt x="4289584" y="332232"/>
                    <a:pt x="4295109" y="332708"/>
                  </a:cubicBezTo>
                  <a:cubicBezTo>
                    <a:pt x="4299966" y="333185"/>
                    <a:pt x="4305015" y="333947"/>
                    <a:pt x="4308729" y="337090"/>
                  </a:cubicBezTo>
                  <a:cubicBezTo>
                    <a:pt x="4316349" y="343567"/>
                    <a:pt x="4318731" y="360616"/>
                    <a:pt x="4310444" y="367474"/>
                  </a:cubicBezTo>
                  <a:cubicBezTo>
                    <a:pt x="4309586" y="368141"/>
                    <a:pt x="4308634" y="368808"/>
                    <a:pt x="4307586" y="369284"/>
                  </a:cubicBezTo>
                  <a:cubicBezTo>
                    <a:pt x="4302062" y="371665"/>
                    <a:pt x="4295870" y="370999"/>
                    <a:pt x="4289870" y="370332"/>
                  </a:cubicBezTo>
                  <a:cubicBezTo>
                    <a:pt x="4284726" y="369761"/>
                    <a:pt x="4279487" y="369094"/>
                    <a:pt x="4274344" y="368522"/>
                  </a:cubicBezTo>
                  <a:cubicBezTo>
                    <a:pt x="4272820" y="368332"/>
                    <a:pt x="4271106" y="368141"/>
                    <a:pt x="4269867" y="367189"/>
                  </a:cubicBezTo>
                  <a:cubicBezTo>
                    <a:pt x="4268629" y="366236"/>
                    <a:pt x="4268058" y="364712"/>
                    <a:pt x="4267581" y="363283"/>
                  </a:cubicBezTo>
                  <a:cubicBezTo>
                    <a:pt x="4265581" y="356997"/>
                    <a:pt x="4264628" y="350330"/>
                    <a:pt x="4264914" y="343757"/>
                  </a:cubicBezTo>
                  <a:cubicBezTo>
                    <a:pt x="4265105" y="340995"/>
                    <a:pt x="4265391" y="338328"/>
                    <a:pt x="4267010" y="336232"/>
                  </a:cubicBezTo>
                  <a:close/>
                  <a:moveTo>
                    <a:pt x="4267105" y="415195"/>
                  </a:moveTo>
                  <a:cubicBezTo>
                    <a:pt x="4266248" y="409575"/>
                    <a:pt x="4266248" y="403765"/>
                    <a:pt x="4267105" y="398145"/>
                  </a:cubicBezTo>
                  <a:cubicBezTo>
                    <a:pt x="4267581" y="394907"/>
                    <a:pt x="4268343" y="391763"/>
                    <a:pt x="4270058" y="389001"/>
                  </a:cubicBezTo>
                  <a:cubicBezTo>
                    <a:pt x="4273201" y="384048"/>
                    <a:pt x="4279107" y="381476"/>
                    <a:pt x="4284917" y="380714"/>
                  </a:cubicBezTo>
                  <a:cubicBezTo>
                    <a:pt x="4293680" y="379571"/>
                    <a:pt x="4302919" y="382143"/>
                    <a:pt x="4309967" y="387668"/>
                  </a:cubicBezTo>
                  <a:cubicBezTo>
                    <a:pt x="4311492" y="388811"/>
                    <a:pt x="4313206" y="390620"/>
                    <a:pt x="4314920" y="392811"/>
                  </a:cubicBezTo>
                  <a:cubicBezTo>
                    <a:pt x="4321778" y="401383"/>
                    <a:pt x="4327970" y="415671"/>
                    <a:pt x="4316825" y="420719"/>
                  </a:cubicBezTo>
                  <a:cubicBezTo>
                    <a:pt x="4312920" y="422434"/>
                    <a:pt x="4308539" y="422339"/>
                    <a:pt x="4304348" y="422339"/>
                  </a:cubicBezTo>
                  <a:cubicBezTo>
                    <a:pt x="4297775" y="422339"/>
                    <a:pt x="4291108" y="422815"/>
                    <a:pt x="4284631" y="423767"/>
                  </a:cubicBezTo>
                  <a:cubicBezTo>
                    <a:pt x="4279011" y="424624"/>
                    <a:pt x="4272058" y="425196"/>
                    <a:pt x="4268915" y="420433"/>
                  </a:cubicBezTo>
                  <a:cubicBezTo>
                    <a:pt x="4267772" y="418910"/>
                    <a:pt x="4267391" y="417005"/>
                    <a:pt x="4267105" y="415195"/>
                  </a:cubicBezTo>
                  <a:close/>
                  <a:moveTo>
                    <a:pt x="4324541" y="480441"/>
                  </a:moveTo>
                  <a:cubicBezTo>
                    <a:pt x="4320826" y="485203"/>
                    <a:pt x="4314254" y="486347"/>
                    <a:pt x="4308253" y="486728"/>
                  </a:cubicBezTo>
                  <a:cubicBezTo>
                    <a:pt x="4297871" y="487299"/>
                    <a:pt x="4287393" y="486537"/>
                    <a:pt x="4277201" y="484441"/>
                  </a:cubicBezTo>
                  <a:cubicBezTo>
                    <a:pt x="4275297" y="484061"/>
                    <a:pt x="4273296" y="483584"/>
                    <a:pt x="4271867" y="482156"/>
                  </a:cubicBezTo>
                  <a:cubicBezTo>
                    <a:pt x="4270153" y="480536"/>
                    <a:pt x="4269772" y="477965"/>
                    <a:pt x="4269486" y="475678"/>
                  </a:cubicBezTo>
                  <a:cubicBezTo>
                    <a:pt x="4268915" y="470154"/>
                    <a:pt x="4268915" y="464534"/>
                    <a:pt x="4269391" y="459010"/>
                  </a:cubicBezTo>
                  <a:cubicBezTo>
                    <a:pt x="4269677" y="455866"/>
                    <a:pt x="4270153" y="452723"/>
                    <a:pt x="4270820" y="449675"/>
                  </a:cubicBezTo>
                  <a:cubicBezTo>
                    <a:pt x="4271486" y="446341"/>
                    <a:pt x="4272534" y="442912"/>
                    <a:pt x="4274820" y="440436"/>
                  </a:cubicBezTo>
                  <a:cubicBezTo>
                    <a:pt x="4277297" y="437864"/>
                    <a:pt x="4281011" y="436721"/>
                    <a:pt x="4284536" y="435769"/>
                  </a:cubicBezTo>
                  <a:cubicBezTo>
                    <a:pt x="4290251" y="434245"/>
                    <a:pt x="4296061" y="432816"/>
                    <a:pt x="4302062" y="432816"/>
                  </a:cubicBezTo>
                  <a:cubicBezTo>
                    <a:pt x="4307967" y="432911"/>
                    <a:pt x="4314159" y="434531"/>
                    <a:pt x="4318540" y="438626"/>
                  </a:cubicBezTo>
                  <a:cubicBezTo>
                    <a:pt x="4326922" y="446437"/>
                    <a:pt x="4331970" y="470821"/>
                    <a:pt x="4324541" y="480441"/>
                  </a:cubicBezTo>
                  <a:close/>
                  <a:moveTo>
                    <a:pt x="4330351" y="404717"/>
                  </a:moveTo>
                  <a:cubicBezTo>
                    <a:pt x="4330827" y="398240"/>
                    <a:pt x="4333018" y="391858"/>
                    <a:pt x="4336733" y="386429"/>
                  </a:cubicBezTo>
                  <a:cubicBezTo>
                    <a:pt x="4341591" y="379286"/>
                    <a:pt x="4350734" y="373666"/>
                    <a:pt x="4358735" y="376999"/>
                  </a:cubicBezTo>
                  <a:cubicBezTo>
                    <a:pt x="4361784" y="378238"/>
                    <a:pt x="4363974" y="380524"/>
                    <a:pt x="4365689" y="383191"/>
                  </a:cubicBezTo>
                  <a:cubicBezTo>
                    <a:pt x="4368356" y="387477"/>
                    <a:pt x="4369689" y="392906"/>
                    <a:pt x="4370642" y="397955"/>
                  </a:cubicBezTo>
                  <a:cubicBezTo>
                    <a:pt x="4374737" y="419957"/>
                    <a:pt x="4361784" y="424148"/>
                    <a:pt x="4342352" y="420719"/>
                  </a:cubicBezTo>
                  <a:cubicBezTo>
                    <a:pt x="4339495" y="420243"/>
                    <a:pt x="4336637" y="419481"/>
                    <a:pt x="4334447" y="417576"/>
                  </a:cubicBezTo>
                  <a:cubicBezTo>
                    <a:pt x="4330827" y="414528"/>
                    <a:pt x="4330065" y="409289"/>
                    <a:pt x="4330351" y="404717"/>
                  </a:cubicBezTo>
                  <a:close/>
                  <a:moveTo>
                    <a:pt x="4364927" y="464248"/>
                  </a:moveTo>
                  <a:cubicBezTo>
                    <a:pt x="4359878" y="469011"/>
                    <a:pt x="4353306" y="471869"/>
                    <a:pt x="4346829" y="474345"/>
                  </a:cubicBezTo>
                  <a:cubicBezTo>
                    <a:pt x="4344734" y="475107"/>
                    <a:pt x="4342448" y="475869"/>
                    <a:pt x="4340448" y="474821"/>
                  </a:cubicBezTo>
                  <a:cubicBezTo>
                    <a:pt x="4338257" y="473678"/>
                    <a:pt x="4337590" y="470916"/>
                    <a:pt x="4337209" y="468440"/>
                  </a:cubicBezTo>
                  <a:cubicBezTo>
                    <a:pt x="4335780" y="458629"/>
                    <a:pt x="4331018" y="440150"/>
                    <a:pt x="4342638" y="435197"/>
                  </a:cubicBezTo>
                  <a:cubicBezTo>
                    <a:pt x="4348353" y="432721"/>
                    <a:pt x="4354830" y="431387"/>
                    <a:pt x="4360831" y="432911"/>
                  </a:cubicBezTo>
                  <a:cubicBezTo>
                    <a:pt x="4364546" y="433864"/>
                    <a:pt x="4367308" y="435578"/>
                    <a:pt x="4369118" y="437769"/>
                  </a:cubicBezTo>
                  <a:cubicBezTo>
                    <a:pt x="4375309" y="444913"/>
                    <a:pt x="4372451" y="457200"/>
                    <a:pt x="4364927" y="464248"/>
                  </a:cubicBezTo>
                  <a:close/>
                  <a:moveTo>
                    <a:pt x="4379405" y="358331"/>
                  </a:moveTo>
                  <a:cubicBezTo>
                    <a:pt x="4375690" y="343662"/>
                    <a:pt x="4376357" y="334042"/>
                    <a:pt x="4392168" y="332613"/>
                  </a:cubicBezTo>
                  <a:cubicBezTo>
                    <a:pt x="4403503" y="331661"/>
                    <a:pt x="4414838" y="333756"/>
                    <a:pt x="4426173" y="333947"/>
                  </a:cubicBezTo>
                  <a:cubicBezTo>
                    <a:pt x="4430173" y="334042"/>
                    <a:pt x="4434650" y="334328"/>
                    <a:pt x="4437317" y="337280"/>
                  </a:cubicBezTo>
                  <a:cubicBezTo>
                    <a:pt x="4439889" y="340138"/>
                    <a:pt x="4439984" y="344424"/>
                    <a:pt x="4439412" y="348234"/>
                  </a:cubicBezTo>
                  <a:cubicBezTo>
                    <a:pt x="4438650" y="354140"/>
                    <a:pt x="4436745" y="359950"/>
                    <a:pt x="4434078" y="365284"/>
                  </a:cubicBezTo>
                  <a:cubicBezTo>
                    <a:pt x="4433507" y="366427"/>
                    <a:pt x="4432840" y="367665"/>
                    <a:pt x="4431697" y="368427"/>
                  </a:cubicBezTo>
                  <a:cubicBezTo>
                    <a:pt x="4431411" y="368618"/>
                    <a:pt x="4431030" y="368808"/>
                    <a:pt x="4430744" y="368903"/>
                  </a:cubicBezTo>
                  <a:cubicBezTo>
                    <a:pt x="4428077" y="369951"/>
                    <a:pt x="4424744" y="368332"/>
                    <a:pt x="4421982" y="366998"/>
                  </a:cubicBezTo>
                  <a:cubicBezTo>
                    <a:pt x="4414361" y="363379"/>
                    <a:pt x="4405503" y="362426"/>
                    <a:pt x="4397312" y="364236"/>
                  </a:cubicBezTo>
                  <a:cubicBezTo>
                    <a:pt x="4391978" y="365474"/>
                    <a:pt x="4385501" y="367474"/>
                    <a:pt x="4381786" y="363474"/>
                  </a:cubicBezTo>
                  <a:cubicBezTo>
                    <a:pt x="4380452" y="362140"/>
                    <a:pt x="4379881" y="360236"/>
                    <a:pt x="4379405" y="358331"/>
                  </a:cubicBezTo>
                  <a:close/>
                  <a:moveTo>
                    <a:pt x="4392740" y="453199"/>
                  </a:moveTo>
                  <a:cubicBezTo>
                    <a:pt x="4390740" y="453295"/>
                    <a:pt x="4388644" y="452914"/>
                    <a:pt x="4386739" y="451485"/>
                  </a:cubicBezTo>
                  <a:cubicBezTo>
                    <a:pt x="4383786" y="448913"/>
                    <a:pt x="4384167" y="444436"/>
                    <a:pt x="4384834" y="440531"/>
                  </a:cubicBezTo>
                  <a:cubicBezTo>
                    <a:pt x="4385120" y="438912"/>
                    <a:pt x="4385406" y="437102"/>
                    <a:pt x="4386739" y="436150"/>
                  </a:cubicBezTo>
                  <a:cubicBezTo>
                    <a:pt x="4387501" y="435578"/>
                    <a:pt x="4388453" y="435388"/>
                    <a:pt x="4389406" y="435388"/>
                  </a:cubicBezTo>
                  <a:cubicBezTo>
                    <a:pt x="4406265" y="433864"/>
                    <a:pt x="4411599" y="452437"/>
                    <a:pt x="4392740" y="453199"/>
                  </a:cubicBezTo>
                  <a:close/>
                  <a:moveTo>
                    <a:pt x="4415695" y="429292"/>
                  </a:moveTo>
                  <a:cubicBezTo>
                    <a:pt x="4413504" y="429673"/>
                    <a:pt x="4411314" y="428911"/>
                    <a:pt x="4409218" y="428149"/>
                  </a:cubicBezTo>
                  <a:cubicBezTo>
                    <a:pt x="4403027" y="425958"/>
                    <a:pt x="4396931" y="423672"/>
                    <a:pt x="4390740" y="421481"/>
                  </a:cubicBezTo>
                  <a:cubicBezTo>
                    <a:pt x="4389120" y="420910"/>
                    <a:pt x="4387501" y="420243"/>
                    <a:pt x="4386358" y="419005"/>
                  </a:cubicBezTo>
                  <a:cubicBezTo>
                    <a:pt x="4385120" y="417671"/>
                    <a:pt x="4384643" y="415671"/>
                    <a:pt x="4384262" y="413861"/>
                  </a:cubicBezTo>
                  <a:cubicBezTo>
                    <a:pt x="4381500" y="399383"/>
                    <a:pt x="4378548" y="380524"/>
                    <a:pt x="4396835" y="377381"/>
                  </a:cubicBezTo>
                  <a:cubicBezTo>
                    <a:pt x="4403027" y="376333"/>
                    <a:pt x="4409504" y="375571"/>
                    <a:pt x="4415504" y="377476"/>
                  </a:cubicBezTo>
                  <a:cubicBezTo>
                    <a:pt x="4421219" y="379286"/>
                    <a:pt x="4424458" y="383095"/>
                    <a:pt x="4426077" y="387858"/>
                  </a:cubicBezTo>
                  <a:cubicBezTo>
                    <a:pt x="4429506" y="397669"/>
                    <a:pt x="4425982" y="411480"/>
                    <a:pt x="4423125" y="420243"/>
                  </a:cubicBezTo>
                  <a:cubicBezTo>
                    <a:pt x="4421886" y="424148"/>
                    <a:pt x="4419695" y="428435"/>
                    <a:pt x="4415695" y="429292"/>
                  </a:cubicBezTo>
                  <a:close/>
                  <a:moveTo>
                    <a:pt x="4484847" y="476155"/>
                  </a:moveTo>
                  <a:cubicBezTo>
                    <a:pt x="4484561" y="478060"/>
                    <a:pt x="4484084" y="480060"/>
                    <a:pt x="4482846" y="481489"/>
                  </a:cubicBezTo>
                  <a:cubicBezTo>
                    <a:pt x="4481036" y="483584"/>
                    <a:pt x="4478084" y="484061"/>
                    <a:pt x="4475322" y="484346"/>
                  </a:cubicBezTo>
                  <a:cubicBezTo>
                    <a:pt x="4460558" y="486156"/>
                    <a:pt x="4445413" y="487966"/>
                    <a:pt x="4430840" y="484918"/>
                  </a:cubicBezTo>
                  <a:cubicBezTo>
                    <a:pt x="4427411" y="484251"/>
                    <a:pt x="4423791" y="483013"/>
                    <a:pt x="4422077" y="479965"/>
                  </a:cubicBezTo>
                  <a:cubicBezTo>
                    <a:pt x="4420934" y="478060"/>
                    <a:pt x="4420839" y="475678"/>
                    <a:pt x="4421029" y="473488"/>
                  </a:cubicBezTo>
                  <a:cubicBezTo>
                    <a:pt x="4421600" y="463296"/>
                    <a:pt x="4424649" y="455295"/>
                    <a:pt x="4429506" y="449294"/>
                  </a:cubicBezTo>
                  <a:cubicBezTo>
                    <a:pt x="4437888" y="438912"/>
                    <a:pt x="4451890" y="434721"/>
                    <a:pt x="4468749" y="436245"/>
                  </a:cubicBezTo>
                  <a:cubicBezTo>
                    <a:pt x="4472940" y="436626"/>
                    <a:pt x="4477322" y="437578"/>
                    <a:pt x="4480560" y="440341"/>
                  </a:cubicBezTo>
                  <a:cubicBezTo>
                    <a:pt x="4485227" y="444341"/>
                    <a:pt x="4486180" y="451104"/>
                    <a:pt x="4486275" y="457295"/>
                  </a:cubicBezTo>
                  <a:cubicBezTo>
                    <a:pt x="4486370" y="463582"/>
                    <a:pt x="4485894" y="469868"/>
                    <a:pt x="4484847" y="476155"/>
                  </a:cubicBezTo>
                  <a:close/>
                  <a:moveTo>
                    <a:pt x="4487894" y="423291"/>
                  </a:moveTo>
                  <a:cubicBezTo>
                    <a:pt x="4482942" y="427958"/>
                    <a:pt x="4476369" y="426053"/>
                    <a:pt x="4470464" y="425196"/>
                  </a:cubicBezTo>
                  <a:cubicBezTo>
                    <a:pt x="4462177" y="424053"/>
                    <a:pt x="4436841" y="432816"/>
                    <a:pt x="4432745" y="424339"/>
                  </a:cubicBezTo>
                  <a:cubicBezTo>
                    <a:pt x="4427601" y="413671"/>
                    <a:pt x="4436459" y="395669"/>
                    <a:pt x="4443508" y="387382"/>
                  </a:cubicBezTo>
                  <a:cubicBezTo>
                    <a:pt x="4444365" y="386334"/>
                    <a:pt x="4445603" y="385762"/>
                    <a:pt x="4446842" y="385286"/>
                  </a:cubicBezTo>
                  <a:cubicBezTo>
                    <a:pt x="4457700" y="380905"/>
                    <a:pt x="4470559" y="382429"/>
                    <a:pt x="4480370" y="388620"/>
                  </a:cubicBezTo>
                  <a:cubicBezTo>
                    <a:pt x="4484275" y="391097"/>
                    <a:pt x="4486561" y="394240"/>
                    <a:pt x="4487799" y="397764"/>
                  </a:cubicBezTo>
                  <a:cubicBezTo>
                    <a:pt x="4489990" y="403955"/>
                    <a:pt x="4493609" y="417957"/>
                    <a:pt x="4487894" y="423291"/>
                  </a:cubicBezTo>
                  <a:close/>
                  <a:moveTo>
                    <a:pt x="4498277" y="352330"/>
                  </a:moveTo>
                  <a:cubicBezTo>
                    <a:pt x="4497705" y="358235"/>
                    <a:pt x="4495419" y="363855"/>
                    <a:pt x="4493228" y="369380"/>
                  </a:cubicBezTo>
                  <a:cubicBezTo>
                    <a:pt x="4492562" y="370999"/>
                    <a:pt x="4491800" y="372618"/>
                    <a:pt x="4490657" y="373856"/>
                  </a:cubicBezTo>
                  <a:cubicBezTo>
                    <a:pt x="4490085" y="374428"/>
                    <a:pt x="4489514" y="374904"/>
                    <a:pt x="4488752" y="375190"/>
                  </a:cubicBezTo>
                  <a:cubicBezTo>
                    <a:pt x="4485704" y="376523"/>
                    <a:pt x="4482370" y="374523"/>
                    <a:pt x="4479512" y="373094"/>
                  </a:cubicBezTo>
                  <a:cubicBezTo>
                    <a:pt x="4472654" y="369570"/>
                    <a:pt x="4464653" y="368141"/>
                    <a:pt x="4457034" y="369189"/>
                  </a:cubicBezTo>
                  <a:cubicBezTo>
                    <a:pt x="4454176" y="369570"/>
                    <a:pt x="4450461" y="369951"/>
                    <a:pt x="4449033" y="367379"/>
                  </a:cubicBezTo>
                  <a:cubicBezTo>
                    <a:pt x="4448461" y="366332"/>
                    <a:pt x="4448461" y="365189"/>
                    <a:pt x="4448461" y="364045"/>
                  </a:cubicBezTo>
                  <a:cubicBezTo>
                    <a:pt x="4448651" y="353282"/>
                    <a:pt x="4446651" y="331756"/>
                    <a:pt x="4461891" y="330232"/>
                  </a:cubicBezTo>
                  <a:cubicBezTo>
                    <a:pt x="4467130" y="329756"/>
                    <a:pt x="4472369" y="329756"/>
                    <a:pt x="4477512" y="330232"/>
                  </a:cubicBezTo>
                  <a:cubicBezTo>
                    <a:pt x="4483132" y="330803"/>
                    <a:pt x="4488942" y="332041"/>
                    <a:pt x="4493038" y="335947"/>
                  </a:cubicBezTo>
                  <a:cubicBezTo>
                    <a:pt x="4497419" y="340043"/>
                    <a:pt x="4498848" y="346424"/>
                    <a:pt x="4498277" y="352330"/>
                  </a:cubicBezTo>
                  <a:close/>
                  <a:moveTo>
                    <a:pt x="4561142" y="458819"/>
                  </a:moveTo>
                  <a:cubicBezTo>
                    <a:pt x="4550664" y="458248"/>
                    <a:pt x="4543044" y="448723"/>
                    <a:pt x="4531043" y="450056"/>
                  </a:cubicBezTo>
                  <a:cubicBezTo>
                    <a:pt x="4520851" y="451199"/>
                    <a:pt x="4512088" y="457486"/>
                    <a:pt x="4503039" y="462344"/>
                  </a:cubicBezTo>
                  <a:cubicBezTo>
                    <a:pt x="4502373" y="462724"/>
                    <a:pt x="4501610" y="463106"/>
                    <a:pt x="4500944" y="462915"/>
                  </a:cubicBezTo>
                  <a:cubicBezTo>
                    <a:pt x="4499515" y="462629"/>
                    <a:pt x="4499134" y="460629"/>
                    <a:pt x="4499325" y="459200"/>
                  </a:cubicBezTo>
                  <a:cubicBezTo>
                    <a:pt x="4500467" y="448913"/>
                    <a:pt x="4509611" y="440817"/>
                    <a:pt x="4519708" y="438340"/>
                  </a:cubicBezTo>
                  <a:cubicBezTo>
                    <a:pt x="4529709" y="435864"/>
                    <a:pt x="4540377" y="438055"/>
                    <a:pt x="4550188" y="441389"/>
                  </a:cubicBezTo>
                  <a:cubicBezTo>
                    <a:pt x="4552950" y="442341"/>
                    <a:pt x="4561904" y="448723"/>
                    <a:pt x="4565333" y="453581"/>
                  </a:cubicBezTo>
                  <a:cubicBezTo>
                    <a:pt x="4567524" y="456628"/>
                    <a:pt x="4567333" y="459105"/>
                    <a:pt x="4561142" y="458819"/>
                  </a:cubicBezTo>
                  <a:close/>
                  <a:moveTo>
                    <a:pt x="4562951" y="372428"/>
                  </a:moveTo>
                  <a:cubicBezTo>
                    <a:pt x="4560666" y="371380"/>
                    <a:pt x="4559523" y="368808"/>
                    <a:pt x="4558760" y="366427"/>
                  </a:cubicBezTo>
                  <a:cubicBezTo>
                    <a:pt x="4555808" y="357759"/>
                    <a:pt x="4553998" y="348710"/>
                    <a:pt x="4553522" y="339566"/>
                  </a:cubicBezTo>
                  <a:cubicBezTo>
                    <a:pt x="4553426" y="337947"/>
                    <a:pt x="4553522" y="336042"/>
                    <a:pt x="4554855" y="334994"/>
                  </a:cubicBezTo>
                  <a:cubicBezTo>
                    <a:pt x="4555712" y="334423"/>
                    <a:pt x="4556760" y="334328"/>
                    <a:pt x="4557808" y="334232"/>
                  </a:cubicBezTo>
                  <a:cubicBezTo>
                    <a:pt x="4567333" y="333851"/>
                    <a:pt x="4576763" y="333470"/>
                    <a:pt x="4586288" y="333089"/>
                  </a:cubicBezTo>
                  <a:cubicBezTo>
                    <a:pt x="4590574" y="332899"/>
                    <a:pt x="4595241" y="332899"/>
                    <a:pt x="4598670" y="335470"/>
                  </a:cubicBezTo>
                  <a:cubicBezTo>
                    <a:pt x="4604576" y="340043"/>
                    <a:pt x="4605052" y="350711"/>
                    <a:pt x="4604290" y="359378"/>
                  </a:cubicBezTo>
                  <a:cubicBezTo>
                    <a:pt x="4604004" y="362522"/>
                    <a:pt x="4603623" y="365474"/>
                    <a:pt x="4603337" y="367760"/>
                  </a:cubicBezTo>
                  <a:cubicBezTo>
                    <a:pt x="4603052" y="369665"/>
                    <a:pt x="4602575" y="371665"/>
                    <a:pt x="4601051" y="372713"/>
                  </a:cubicBezTo>
                  <a:cubicBezTo>
                    <a:pt x="4599813" y="373475"/>
                    <a:pt x="4598289" y="373475"/>
                    <a:pt x="4596860" y="373475"/>
                  </a:cubicBezTo>
                  <a:cubicBezTo>
                    <a:pt x="4586859" y="373285"/>
                    <a:pt x="4576858" y="372999"/>
                    <a:pt x="4566857" y="372808"/>
                  </a:cubicBezTo>
                  <a:cubicBezTo>
                    <a:pt x="4565428" y="372999"/>
                    <a:pt x="4564094" y="372999"/>
                    <a:pt x="4562951" y="372428"/>
                  </a:cubicBezTo>
                  <a:close/>
                  <a:moveTo>
                    <a:pt x="4578382" y="428149"/>
                  </a:moveTo>
                  <a:cubicBezTo>
                    <a:pt x="4577144" y="428149"/>
                    <a:pt x="4575810" y="428053"/>
                    <a:pt x="4574762" y="427291"/>
                  </a:cubicBezTo>
                  <a:cubicBezTo>
                    <a:pt x="4573619" y="426434"/>
                    <a:pt x="4573048" y="425006"/>
                    <a:pt x="4572667" y="423577"/>
                  </a:cubicBezTo>
                  <a:cubicBezTo>
                    <a:pt x="4570000" y="414433"/>
                    <a:pt x="4568190" y="405098"/>
                    <a:pt x="4567428" y="395573"/>
                  </a:cubicBezTo>
                  <a:cubicBezTo>
                    <a:pt x="4567238" y="393668"/>
                    <a:pt x="4567142" y="391763"/>
                    <a:pt x="4567904" y="389953"/>
                  </a:cubicBezTo>
                  <a:cubicBezTo>
                    <a:pt x="4569333" y="386524"/>
                    <a:pt x="4573334" y="385191"/>
                    <a:pt x="4577049" y="384715"/>
                  </a:cubicBezTo>
                  <a:cubicBezTo>
                    <a:pt x="4583621" y="383857"/>
                    <a:pt x="4590574" y="384715"/>
                    <a:pt x="4596099" y="388144"/>
                  </a:cubicBezTo>
                  <a:cubicBezTo>
                    <a:pt x="4598956" y="389953"/>
                    <a:pt x="4601147" y="392525"/>
                    <a:pt x="4602766" y="395573"/>
                  </a:cubicBezTo>
                  <a:cubicBezTo>
                    <a:pt x="4606767" y="403193"/>
                    <a:pt x="4606862" y="413576"/>
                    <a:pt x="4605147" y="421386"/>
                  </a:cubicBezTo>
                  <a:cubicBezTo>
                    <a:pt x="4604766" y="423005"/>
                    <a:pt x="4604195" y="424815"/>
                    <a:pt x="4602861" y="425863"/>
                  </a:cubicBezTo>
                  <a:cubicBezTo>
                    <a:pt x="4601433" y="427101"/>
                    <a:pt x="4599527" y="427291"/>
                    <a:pt x="4597623" y="427482"/>
                  </a:cubicBezTo>
                  <a:cubicBezTo>
                    <a:pt x="4591336" y="428149"/>
                    <a:pt x="4584859" y="428339"/>
                    <a:pt x="4578382" y="428149"/>
                  </a:cubicBezTo>
                  <a:close/>
                  <a:moveTo>
                    <a:pt x="4585716" y="476345"/>
                  </a:moveTo>
                  <a:cubicBezTo>
                    <a:pt x="4581335" y="469297"/>
                    <a:pt x="4580954" y="460534"/>
                    <a:pt x="4580763" y="452247"/>
                  </a:cubicBezTo>
                  <a:cubicBezTo>
                    <a:pt x="4580763" y="451294"/>
                    <a:pt x="4580763" y="450342"/>
                    <a:pt x="4580763" y="449294"/>
                  </a:cubicBezTo>
                  <a:cubicBezTo>
                    <a:pt x="4580859" y="447199"/>
                    <a:pt x="4581335" y="445198"/>
                    <a:pt x="4582668" y="443770"/>
                  </a:cubicBezTo>
                  <a:cubicBezTo>
                    <a:pt x="4584002" y="442246"/>
                    <a:pt x="4586097" y="441484"/>
                    <a:pt x="4588098" y="440912"/>
                  </a:cubicBezTo>
                  <a:cubicBezTo>
                    <a:pt x="4592479" y="439483"/>
                    <a:pt x="4597527" y="438150"/>
                    <a:pt x="4601433" y="440531"/>
                  </a:cubicBezTo>
                  <a:cubicBezTo>
                    <a:pt x="4604195" y="442246"/>
                    <a:pt x="4605624" y="445389"/>
                    <a:pt x="4606767" y="448437"/>
                  </a:cubicBezTo>
                  <a:cubicBezTo>
                    <a:pt x="4608672" y="453485"/>
                    <a:pt x="4610100" y="458629"/>
                    <a:pt x="4611148" y="463868"/>
                  </a:cubicBezTo>
                  <a:cubicBezTo>
                    <a:pt x="4614577" y="482251"/>
                    <a:pt x="4597051" y="494728"/>
                    <a:pt x="4585716" y="476345"/>
                  </a:cubicBezTo>
                  <a:close/>
                  <a:moveTo>
                    <a:pt x="4644104" y="487680"/>
                  </a:moveTo>
                  <a:cubicBezTo>
                    <a:pt x="4637723" y="489204"/>
                    <a:pt x="4630674" y="486251"/>
                    <a:pt x="4626674" y="480917"/>
                  </a:cubicBezTo>
                  <a:cubicBezTo>
                    <a:pt x="4620768" y="473107"/>
                    <a:pt x="4621816" y="458915"/>
                    <a:pt x="4620768" y="449390"/>
                  </a:cubicBezTo>
                  <a:cubicBezTo>
                    <a:pt x="4620578" y="447770"/>
                    <a:pt x="4620483" y="446151"/>
                    <a:pt x="4620387" y="444532"/>
                  </a:cubicBezTo>
                  <a:lnTo>
                    <a:pt x="4621911" y="441198"/>
                  </a:lnTo>
                  <a:cubicBezTo>
                    <a:pt x="4623911" y="436721"/>
                    <a:pt x="4630674" y="436245"/>
                    <a:pt x="4633532" y="436150"/>
                  </a:cubicBezTo>
                  <a:cubicBezTo>
                    <a:pt x="4642104" y="436055"/>
                    <a:pt x="4651248" y="440055"/>
                    <a:pt x="4654106" y="444722"/>
                  </a:cubicBezTo>
                  <a:cubicBezTo>
                    <a:pt x="4654106" y="457010"/>
                    <a:pt x="4660583" y="483870"/>
                    <a:pt x="4644104" y="487680"/>
                  </a:cubicBezTo>
                  <a:close/>
                  <a:moveTo>
                    <a:pt x="4654963" y="419195"/>
                  </a:moveTo>
                  <a:cubicBezTo>
                    <a:pt x="4651534" y="426911"/>
                    <a:pt x="4644676" y="423101"/>
                    <a:pt x="4637913" y="424244"/>
                  </a:cubicBezTo>
                  <a:cubicBezTo>
                    <a:pt x="4633341" y="425006"/>
                    <a:pt x="4628674" y="425482"/>
                    <a:pt x="4624007" y="425482"/>
                  </a:cubicBezTo>
                  <a:cubicBezTo>
                    <a:pt x="4622673" y="425482"/>
                    <a:pt x="4621149" y="425482"/>
                    <a:pt x="4620101" y="424624"/>
                  </a:cubicBezTo>
                  <a:cubicBezTo>
                    <a:pt x="4618577" y="423577"/>
                    <a:pt x="4618197" y="421386"/>
                    <a:pt x="4617911" y="419481"/>
                  </a:cubicBezTo>
                  <a:cubicBezTo>
                    <a:pt x="4617149" y="412052"/>
                    <a:pt x="4617244" y="404527"/>
                    <a:pt x="4618197" y="397002"/>
                  </a:cubicBezTo>
                  <a:cubicBezTo>
                    <a:pt x="4618387" y="395192"/>
                    <a:pt x="4618673" y="393287"/>
                    <a:pt x="4619816" y="391858"/>
                  </a:cubicBezTo>
                  <a:cubicBezTo>
                    <a:pt x="4620959" y="390239"/>
                    <a:pt x="4622864" y="389287"/>
                    <a:pt x="4624769" y="388620"/>
                  </a:cubicBezTo>
                  <a:cubicBezTo>
                    <a:pt x="4630579" y="386524"/>
                    <a:pt x="4637056" y="386239"/>
                    <a:pt x="4643057" y="387858"/>
                  </a:cubicBezTo>
                  <a:cubicBezTo>
                    <a:pt x="4647152" y="389001"/>
                    <a:pt x="4651248" y="391287"/>
                    <a:pt x="4652963" y="395287"/>
                  </a:cubicBezTo>
                  <a:cubicBezTo>
                    <a:pt x="4653820" y="397478"/>
                    <a:pt x="4653915" y="399955"/>
                    <a:pt x="4653915" y="402336"/>
                  </a:cubicBezTo>
                  <a:cubicBezTo>
                    <a:pt x="4653820" y="407098"/>
                    <a:pt x="4657059" y="414433"/>
                    <a:pt x="4654963" y="419195"/>
                  </a:cubicBezTo>
                  <a:close/>
                  <a:moveTo>
                    <a:pt x="4658201" y="357759"/>
                  </a:moveTo>
                  <a:cubicBezTo>
                    <a:pt x="4657154" y="363665"/>
                    <a:pt x="4655344" y="369189"/>
                    <a:pt x="4654201" y="372618"/>
                  </a:cubicBezTo>
                  <a:cubicBezTo>
                    <a:pt x="4653820" y="373666"/>
                    <a:pt x="4653439" y="374904"/>
                    <a:pt x="4652486" y="375571"/>
                  </a:cubicBezTo>
                  <a:cubicBezTo>
                    <a:pt x="4650772" y="376809"/>
                    <a:pt x="4648391" y="375952"/>
                    <a:pt x="4646391" y="375476"/>
                  </a:cubicBezTo>
                  <a:cubicBezTo>
                    <a:pt x="4639342" y="373666"/>
                    <a:pt x="4632008" y="376619"/>
                    <a:pt x="4624769" y="376999"/>
                  </a:cubicBezTo>
                  <a:cubicBezTo>
                    <a:pt x="4623150" y="377095"/>
                    <a:pt x="4621435" y="376999"/>
                    <a:pt x="4620101" y="376047"/>
                  </a:cubicBezTo>
                  <a:cubicBezTo>
                    <a:pt x="4618577" y="374999"/>
                    <a:pt x="4617816" y="373094"/>
                    <a:pt x="4617339" y="371285"/>
                  </a:cubicBezTo>
                  <a:cubicBezTo>
                    <a:pt x="4615149" y="363950"/>
                    <a:pt x="4614196" y="356330"/>
                    <a:pt x="4614386" y="348710"/>
                  </a:cubicBezTo>
                  <a:cubicBezTo>
                    <a:pt x="4614482" y="342995"/>
                    <a:pt x="4615720" y="336614"/>
                    <a:pt x="4620578" y="333661"/>
                  </a:cubicBezTo>
                  <a:cubicBezTo>
                    <a:pt x="4623150" y="332041"/>
                    <a:pt x="4626198" y="331756"/>
                    <a:pt x="4629245" y="331661"/>
                  </a:cubicBezTo>
                  <a:cubicBezTo>
                    <a:pt x="4634294" y="331470"/>
                    <a:pt x="4639247" y="331565"/>
                    <a:pt x="4644295" y="332137"/>
                  </a:cubicBezTo>
                  <a:cubicBezTo>
                    <a:pt x="4647819" y="332518"/>
                    <a:pt x="4651439" y="333089"/>
                    <a:pt x="4654296" y="335090"/>
                  </a:cubicBezTo>
                  <a:cubicBezTo>
                    <a:pt x="4660011" y="339090"/>
                    <a:pt x="4659916" y="348806"/>
                    <a:pt x="4658201" y="357759"/>
                  </a:cubicBezTo>
                  <a:close/>
                  <a:moveTo>
                    <a:pt x="4698587" y="464248"/>
                  </a:moveTo>
                  <a:cubicBezTo>
                    <a:pt x="4693349" y="472535"/>
                    <a:pt x="4684109" y="478250"/>
                    <a:pt x="4674394" y="479203"/>
                  </a:cubicBezTo>
                  <a:cubicBezTo>
                    <a:pt x="4672489" y="479393"/>
                    <a:pt x="4670393" y="479393"/>
                    <a:pt x="4668869" y="478060"/>
                  </a:cubicBezTo>
                  <a:cubicBezTo>
                    <a:pt x="4667536" y="476917"/>
                    <a:pt x="4667155" y="475107"/>
                    <a:pt x="4666869" y="473297"/>
                  </a:cubicBezTo>
                  <a:cubicBezTo>
                    <a:pt x="4664393" y="457200"/>
                    <a:pt x="4667536" y="439007"/>
                    <a:pt x="4687253" y="439483"/>
                  </a:cubicBezTo>
                  <a:cubicBezTo>
                    <a:pt x="4691063" y="439579"/>
                    <a:pt x="4695159" y="440341"/>
                    <a:pt x="4698016" y="442817"/>
                  </a:cubicBezTo>
                  <a:cubicBezTo>
                    <a:pt x="4699350" y="443960"/>
                    <a:pt x="4700397" y="445389"/>
                    <a:pt x="4701064" y="446913"/>
                  </a:cubicBezTo>
                  <a:cubicBezTo>
                    <a:pt x="4703255" y="452247"/>
                    <a:pt x="4701731" y="459200"/>
                    <a:pt x="4698587" y="464248"/>
                  </a:cubicBezTo>
                  <a:close/>
                  <a:moveTo>
                    <a:pt x="4712303" y="401383"/>
                  </a:moveTo>
                  <a:cubicBezTo>
                    <a:pt x="4711446" y="408908"/>
                    <a:pt x="4709541" y="416433"/>
                    <a:pt x="4706493" y="423386"/>
                  </a:cubicBezTo>
                  <a:cubicBezTo>
                    <a:pt x="4705922" y="424720"/>
                    <a:pt x="4705255" y="426053"/>
                    <a:pt x="4704112" y="427006"/>
                  </a:cubicBezTo>
                  <a:cubicBezTo>
                    <a:pt x="4702398" y="428435"/>
                    <a:pt x="4699921" y="428339"/>
                    <a:pt x="4697730" y="428244"/>
                  </a:cubicBezTo>
                  <a:cubicBezTo>
                    <a:pt x="4688777" y="427863"/>
                    <a:pt x="4669250" y="432149"/>
                    <a:pt x="4667060" y="419100"/>
                  </a:cubicBezTo>
                  <a:cubicBezTo>
                    <a:pt x="4665631" y="410623"/>
                    <a:pt x="4667917" y="401479"/>
                    <a:pt x="4673346" y="394716"/>
                  </a:cubicBezTo>
                  <a:cubicBezTo>
                    <a:pt x="4678775" y="387953"/>
                    <a:pt x="4687062" y="383667"/>
                    <a:pt x="4695730" y="383286"/>
                  </a:cubicBezTo>
                  <a:cubicBezTo>
                    <a:pt x="4701350" y="383000"/>
                    <a:pt x="4707541" y="384715"/>
                    <a:pt x="4710684" y="389668"/>
                  </a:cubicBezTo>
                  <a:cubicBezTo>
                    <a:pt x="4712780" y="393097"/>
                    <a:pt x="4712684" y="397383"/>
                    <a:pt x="4712303" y="401383"/>
                  </a:cubicBezTo>
                  <a:close/>
                  <a:moveTo>
                    <a:pt x="4739259" y="439865"/>
                  </a:moveTo>
                  <a:cubicBezTo>
                    <a:pt x="4746308" y="440245"/>
                    <a:pt x="4748022" y="444056"/>
                    <a:pt x="4748689" y="445961"/>
                  </a:cubicBezTo>
                  <a:cubicBezTo>
                    <a:pt x="4751070" y="453104"/>
                    <a:pt x="4742593" y="458533"/>
                    <a:pt x="4736973" y="459581"/>
                  </a:cubicBezTo>
                  <a:cubicBezTo>
                    <a:pt x="4732116" y="460534"/>
                    <a:pt x="4720114" y="464058"/>
                    <a:pt x="4715161" y="461677"/>
                  </a:cubicBezTo>
                  <a:cubicBezTo>
                    <a:pt x="4712684" y="460534"/>
                    <a:pt x="4712018" y="457772"/>
                    <a:pt x="4714875" y="452628"/>
                  </a:cubicBezTo>
                  <a:cubicBezTo>
                    <a:pt x="4718876" y="445198"/>
                    <a:pt x="4731068" y="439483"/>
                    <a:pt x="4739259" y="439865"/>
                  </a:cubicBezTo>
                  <a:close/>
                  <a:moveTo>
                    <a:pt x="4721352" y="362903"/>
                  </a:moveTo>
                  <a:cubicBezTo>
                    <a:pt x="4718018" y="372428"/>
                    <a:pt x="4711827" y="371761"/>
                    <a:pt x="4703159" y="372142"/>
                  </a:cubicBezTo>
                  <a:cubicBezTo>
                    <a:pt x="4693730" y="372523"/>
                    <a:pt x="4684967" y="377190"/>
                    <a:pt x="4675537" y="377666"/>
                  </a:cubicBezTo>
                  <a:cubicBezTo>
                    <a:pt x="4666107" y="378143"/>
                    <a:pt x="4667155" y="375476"/>
                    <a:pt x="4666965" y="366046"/>
                  </a:cubicBezTo>
                  <a:cubicBezTo>
                    <a:pt x="4666679" y="355854"/>
                    <a:pt x="4663535" y="339947"/>
                    <a:pt x="4675251" y="333947"/>
                  </a:cubicBezTo>
                  <a:cubicBezTo>
                    <a:pt x="4683919" y="329565"/>
                    <a:pt x="4695920" y="332423"/>
                    <a:pt x="4705160" y="332518"/>
                  </a:cubicBezTo>
                  <a:cubicBezTo>
                    <a:pt x="4723734" y="332708"/>
                    <a:pt x="4726496" y="347948"/>
                    <a:pt x="4721352" y="362903"/>
                  </a:cubicBezTo>
                  <a:close/>
                  <a:moveTo>
                    <a:pt x="4723162" y="250793"/>
                  </a:moveTo>
                  <a:cubicBezTo>
                    <a:pt x="4678109" y="233839"/>
                    <a:pt x="4663154" y="143447"/>
                    <a:pt x="4663154" y="143447"/>
                  </a:cubicBezTo>
                  <a:cubicBezTo>
                    <a:pt x="4663154" y="143447"/>
                    <a:pt x="4732306" y="203549"/>
                    <a:pt x="4723162" y="250793"/>
                  </a:cubicBezTo>
                  <a:close/>
                  <a:moveTo>
                    <a:pt x="4700778" y="82201"/>
                  </a:moveTo>
                  <a:cubicBezTo>
                    <a:pt x="4700778" y="82201"/>
                    <a:pt x="4760405" y="151733"/>
                    <a:pt x="4744403" y="197168"/>
                  </a:cubicBezTo>
                  <a:cubicBezTo>
                    <a:pt x="4702398" y="173831"/>
                    <a:pt x="4700778" y="82201"/>
                    <a:pt x="4700778" y="82201"/>
                  </a:cubicBezTo>
                  <a:close/>
                  <a:moveTo>
                    <a:pt x="4736687" y="312230"/>
                  </a:moveTo>
                  <a:cubicBezTo>
                    <a:pt x="4736687" y="312039"/>
                    <a:pt x="4736687" y="311944"/>
                    <a:pt x="4736783" y="311753"/>
                  </a:cubicBezTo>
                  <a:cubicBezTo>
                    <a:pt x="4736878" y="311848"/>
                    <a:pt x="4736878" y="311944"/>
                    <a:pt x="4736973" y="312134"/>
                  </a:cubicBezTo>
                  <a:cubicBezTo>
                    <a:pt x="4736878" y="312134"/>
                    <a:pt x="4736783" y="312230"/>
                    <a:pt x="4736687" y="312230"/>
                  </a:cubicBezTo>
                  <a:close/>
                  <a:moveTo>
                    <a:pt x="4746212" y="290132"/>
                  </a:moveTo>
                  <a:cubicBezTo>
                    <a:pt x="4745355" y="293180"/>
                    <a:pt x="4742593" y="295180"/>
                    <a:pt x="4739640" y="295180"/>
                  </a:cubicBezTo>
                  <a:cubicBezTo>
                    <a:pt x="4739069" y="295180"/>
                    <a:pt x="4738307" y="295085"/>
                    <a:pt x="4737735" y="294894"/>
                  </a:cubicBezTo>
                  <a:cubicBezTo>
                    <a:pt x="4734116" y="293846"/>
                    <a:pt x="4731925" y="290036"/>
                    <a:pt x="4732973" y="286322"/>
                  </a:cubicBezTo>
                  <a:cubicBezTo>
                    <a:pt x="4734020" y="282702"/>
                    <a:pt x="4737831" y="280511"/>
                    <a:pt x="4741545" y="281559"/>
                  </a:cubicBezTo>
                  <a:cubicBezTo>
                    <a:pt x="4745165" y="282702"/>
                    <a:pt x="4747260" y="286512"/>
                    <a:pt x="4746212" y="290132"/>
                  </a:cubicBezTo>
                  <a:close/>
                  <a:moveTo>
                    <a:pt x="4754214" y="262128"/>
                  </a:moveTo>
                  <a:cubicBezTo>
                    <a:pt x="4753356" y="265176"/>
                    <a:pt x="4750594" y="267081"/>
                    <a:pt x="4747641" y="267081"/>
                  </a:cubicBezTo>
                  <a:cubicBezTo>
                    <a:pt x="4747070" y="267081"/>
                    <a:pt x="4746403" y="266986"/>
                    <a:pt x="4745832" y="266795"/>
                  </a:cubicBezTo>
                  <a:cubicBezTo>
                    <a:pt x="4742212" y="265748"/>
                    <a:pt x="4740021" y="261937"/>
                    <a:pt x="4741069" y="258318"/>
                  </a:cubicBezTo>
                  <a:cubicBezTo>
                    <a:pt x="4742117" y="254698"/>
                    <a:pt x="4745927" y="252508"/>
                    <a:pt x="4749546" y="253556"/>
                  </a:cubicBezTo>
                  <a:cubicBezTo>
                    <a:pt x="4753166" y="254603"/>
                    <a:pt x="4755166" y="258413"/>
                    <a:pt x="4754214" y="262128"/>
                  </a:cubicBezTo>
                  <a:close/>
                  <a:moveTo>
                    <a:pt x="4757452" y="225457"/>
                  </a:moveTo>
                  <a:cubicBezTo>
                    <a:pt x="4761072" y="226505"/>
                    <a:pt x="4763262" y="230315"/>
                    <a:pt x="4762215" y="233934"/>
                  </a:cubicBezTo>
                  <a:cubicBezTo>
                    <a:pt x="4761357" y="236982"/>
                    <a:pt x="4758595" y="238982"/>
                    <a:pt x="4755642" y="238982"/>
                  </a:cubicBezTo>
                  <a:cubicBezTo>
                    <a:pt x="4754975" y="238982"/>
                    <a:pt x="4754404" y="238887"/>
                    <a:pt x="4753737" y="238697"/>
                  </a:cubicBezTo>
                  <a:cubicBezTo>
                    <a:pt x="4750023" y="237649"/>
                    <a:pt x="4747927" y="233839"/>
                    <a:pt x="4748975" y="230219"/>
                  </a:cubicBezTo>
                  <a:cubicBezTo>
                    <a:pt x="4749927" y="226600"/>
                    <a:pt x="4753737" y="224409"/>
                    <a:pt x="4757452" y="225457"/>
                  </a:cubicBezTo>
                  <a:close/>
                </a:path>
              </a:pathLst>
            </a:custGeom>
            <a:solidFill>
              <a:srgbClr val="FFE0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3"/>
            <p:cNvSpPr/>
            <p:nvPr/>
          </p:nvSpPr>
          <p:spPr>
            <a:xfrm rot="10800000">
              <a:off x="-1549" y="4134776"/>
              <a:ext cx="9146926" cy="966396"/>
            </a:xfrm>
            <a:custGeom>
              <a:avLst/>
              <a:gdLst/>
              <a:ahLst/>
              <a:cxnLst/>
              <a:rect l="l" t="t" r="r" b="b"/>
              <a:pathLst>
                <a:path w="4764024" h="503331" extrusionOk="0">
                  <a:moveTo>
                    <a:pt x="4764024" y="0"/>
                  </a:moveTo>
                  <a:cubicBezTo>
                    <a:pt x="4764024" y="0"/>
                    <a:pt x="4764024" y="0"/>
                    <a:pt x="4764024" y="0"/>
                  </a:cubicBezTo>
                  <a:cubicBezTo>
                    <a:pt x="4755261" y="0"/>
                    <a:pt x="4747546" y="5429"/>
                    <a:pt x="4744593" y="13716"/>
                  </a:cubicBezTo>
                  <a:cubicBezTo>
                    <a:pt x="4742498" y="19431"/>
                    <a:pt x="4731544" y="51340"/>
                    <a:pt x="4729829" y="85915"/>
                  </a:cubicBezTo>
                  <a:cubicBezTo>
                    <a:pt x="4723448" y="76962"/>
                    <a:pt x="4718304" y="70771"/>
                    <a:pt x="4716494" y="68770"/>
                  </a:cubicBezTo>
                  <a:cubicBezTo>
                    <a:pt x="4712494" y="64103"/>
                    <a:pt x="4706684" y="61531"/>
                    <a:pt x="4700778" y="61531"/>
                  </a:cubicBezTo>
                  <a:cubicBezTo>
                    <a:pt x="4698302" y="61531"/>
                    <a:pt x="4695825" y="62008"/>
                    <a:pt x="4693444" y="62865"/>
                  </a:cubicBezTo>
                  <a:cubicBezTo>
                    <a:pt x="4685252" y="66008"/>
                    <a:pt x="4679918" y="73819"/>
                    <a:pt x="4680109" y="82582"/>
                  </a:cubicBezTo>
                  <a:cubicBezTo>
                    <a:pt x="4680204" y="87630"/>
                    <a:pt x="4680966" y="111157"/>
                    <a:pt x="4687062" y="137636"/>
                  </a:cubicBezTo>
                  <a:cubicBezTo>
                    <a:pt x="4682014" y="132683"/>
                    <a:pt x="4678204" y="129254"/>
                    <a:pt x="4676680" y="127921"/>
                  </a:cubicBezTo>
                  <a:cubicBezTo>
                    <a:pt x="4672870" y="124587"/>
                    <a:pt x="4668012" y="122873"/>
                    <a:pt x="4663154" y="122873"/>
                  </a:cubicBezTo>
                  <a:cubicBezTo>
                    <a:pt x="4659725" y="122873"/>
                    <a:pt x="4656201" y="123730"/>
                    <a:pt x="4653058" y="125540"/>
                  </a:cubicBezTo>
                  <a:cubicBezTo>
                    <a:pt x="4645438" y="129826"/>
                    <a:pt x="4641342" y="138398"/>
                    <a:pt x="4642771" y="146971"/>
                  </a:cubicBezTo>
                  <a:cubicBezTo>
                    <a:pt x="4643724" y="152400"/>
                    <a:pt x="4648676" y="180213"/>
                    <a:pt x="4661059" y="208502"/>
                  </a:cubicBezTo>
                  <a:cubicBezTo>
                    <a:pt x="4647629" y="201454"/>
                    <a:pt x="4636866" y="197168"/>
                    <a:pt x="4633817" y="195929"/>
                  </a:cubicBezTo>
                  <a:cubicBezTo>
                    <a:pt x="4631436" y="194977"/>
                    <a:pt x="4628865" y="194501"/>
                    <a:pt x="4626388" y="194501"/>
                  </a:cubicBezTo>
                  <a:cubicBezTo>
                    <a:pt x="4622292" y="194501"/>
                    <a:pt x="4618577" y="196120"/>
                    <a:pt x="4615149" y="198406"/>
                  </a:cubicBezTo>
                  <a:cubicBezTo>
                    <a:pt x="4611719" y="196120"/>
                    <a:pt x="4608005" y="194501"/>
                    <a:pt x="4603909" y="194501"/>
                  </a:cubicBezTo>
                  <a:cubicBezTo>
                    <a:pt x="4601433" y="194501"/>
                    <a:pt x="4598861" y="194977"/>
                    <a:pt x="4596479" y="195929"/>
                  </a:cubicBezTo>
                  <a:cubicBezTo>
                    <a:pt x="4593336" y="197168"/>
                    <a:pt x="4582668" y="201454"/>
                    <a:pt x="4569238" y="208502"/>
                  </a:cubicBezTo>
                  <a:cubicBezTo>
                    <a:pt x="4581620" y="180213"/>
                    <a:pt x="4586669" y="152400"/>
                    <a:pt x="4587526" y="146971"/>
                  </a:cubicBezTo>
                  <a:cubicBezTo>
                    <a:pt x="4588955" y="138398"/>
                    <a:pt x="4584859" y="129826"/>
                    <a:pt x="4577239" y="125540"/>
                  </a:cubicBezTo>
                  <a:cubicBezTo>
                    <a:pt x="4574096" y="123730"/>
                    <a:pt x="4570572" y="122873"/>
                    <a:pt x="4567142" y="122873"/>
                  </a:cubicBezTo>
                  <a:cubicBezTo>
                    <a:pt x="4562285" y="122873"/>
                    <a:pt x="4557427" y="124587"/>
                    <a:pt x="4553617" y="127921"/>
                  </a:cubicBezTo>
                  <a:cubicBezTo>
                    <a:pt x="4552093" y="129254"/>
                    <a:pt x="4548283" y="132588"/>
                    <a:pt x="4543235" y="137636"/>
                  </a:cubicBezTo>
                  <a:cubicBezTo>
                    <a:pt x="4549331" y="111157"/>
                    <a:pt x="4550093" y="87630"/>
                    <a:pt x="4550188" y="82582"/>
                  </a:cubicBezTo>
                  <a:cubicBezTo>
                    <a:pt x="4550378" y="73819"/>
                    <a:pt x="4545044" y="66008"/>
                    <a:pt x="4536853" y="62865"/>
                  </a:cubicBezTo>
                  <a:cubicBezTo>
                    <a:pt x="4534472" y="61912"/>
                    <a:pt x="4531995" y="61531"/>
                    <a:pt x="4529519" y="61531"/>
                  </a:cubicBezTo>
                  <a:cubicBezTo>
                    <a:pt x="4523613" y="61531"/>
                    <a:pt x="4517803" y="64103"/>
                    <a:pt x="4513802" y="68770"/>
                  </a:cubicBezTo>
                  <a:cubicBezTo>
                    <a:pt x="4512088" y="70771"/>
                    <a:pt x="4506944" y="76962"/>
                    <a:pt x="4500467" y="85915"/>
                  </a:cubicBezTo>
                  <a:cubicBezTo>
                    <a:pt x="4498753" y="51340"/>
                    <a:pt x="4487799" y="19526"/>
                    <a:pt x="4485704" y="13716"/>
                  </a:cubicBezTo>
                  <a:cubicBezTo>
                    <a:pt x="4482751" y="5525"/>
                    <a:pt x="4474941" y="0"/>
                    <a:pt x="4466273" y="0"/>
                  </a:cubicBezTo>
                  <a:lnTo>
                    <a:pt x="4466273" y="0"/>
                  </a:lnTo>
                  <a:lnTo>
                    <a:pt x="4466273" y="0"/>
                  </a:lnTo>
                  <a:cubicBezTo>
                    <a:pt x="4457605" y="0"/>
                    <a:pt x="4449794" y="5429"/>
                    <a:pt x="4446842" y="13716"/>
                  </a:cubicBezTo>
                  <a:cubicBezTo>
                    <a:pt x="4444746" y="19431"/>
                    <a:pt x="4433792" y="51340"/>
                    <a:pt x="4432078" y="85915"/>
                  </a:cubicBezTo>
                  <a:cubicBezTo>
                    <a:pt x="4425696" y="76962"/>
                    <a:pt x="4420553" y="70771"/>
                    <a:pt x="4418743" y="68770"/>
                  </a:cubicBezTo>
                  <a:cubicBezTo>
                    <a:pt x="4414742" y="64103"/>
                    <a:pt x="4408932" y="61531"/>
                    <a:pt x="4403027" y="61531"/>
                  </a:cubicBezTo>
                  <a:cubicBezTo>
                    <a:pt x="4400550" y="61531"/>
                    <a:pt x="4398074" y="62008"/>
                    <a:pt x="4395692" y="62865"/>
                  </a:cubicBezTo>
                  <a:cubicBezTo>
                    <a:pt x="4387501" y="66008"/>
                    <a:pt x="4382167" y="73819"/>
                    <a:pt x="4382358" y="82582"/>
                  </a:cubicBezTo>
                  <a:cubicBezTo>
                    <a:pt x="4382453" y="87630"/>
                    <a:pt x="4383215" y="111157"/>
                    <a:pt x="4389311" y="137636"/>
                  </a:cubicBezTo>
                  <a:cubicBezTo>
                    <a:pt x="4384262" y="132683"/>
                    <a:pt x="4380452" y="129254"/>
                    <a:pt x="4378928" y="127921"/>
                  </a:cubicBezTo>
                  <a:cubicBezTo>
                    <a:pt x="4375118" y="124587"/>
                    <a:pt x="4370261" y="122873"/>
                    <a:pt x="4365403" y="122873"/>
                  </a:cubicBezTo>
                  <a:cubicBezTo>
                    <a:pt x="4361974" y="122873"/>
                    <a:pt x="4358450" y="123730"/>
                    <a:pt x="4355307" y="125540"/>
                  </a:cubicBezTo>
                  <a:cubicBezTo>
                    <a:pt x="4347686" y="129826"/>
                    <a:pt x="4343591" y="138398"/>
                    <a:pt x="4345019" y="146971"/>
                  </a:cubicBezTo>
                  <a:cubicBezTo>
                    <a:pt x="4345972" y="152400"/>
                    <a:pt x="4350925" y="180213"/>
                    <a:pt x="4363308" y="208502"/>
                  </a:cubicBezTo>
                  <a:cubicBezTo>
                    <a:pt x="4349782" y="201454"/>
                    <a:pt x="4339114" y="197168"/>
                    <a:pt x="4336066" y="195929"/>
                  </a:cubicBezTo>
                  <a:cubicBezTo>
                    <a:pt x="4333685" y="194977"/>
                    <a:pt x="4331113" y="194501"/>
                    <a:pt x="4328636" y="194501"/>
                  </a:cubicBezTo>
                  <a:cubicBezTo>
                    <a:pt x="4324541" y="194501"/>
                    <a:pt x="4320826" y="196120"/>
                    <a:pt x="4317397" y="198406"/>
                  </a:cubicBezTo>
                  <a:cubicBezTo>
                    <a:pt x="4313968" y="196120"/>
                    <a:pt x="4310253" y="194501"/>
                    <a:pt x="4306158" y="194501"/>
                  </a:cubicBezTo>
                  <a:cubicBezTo>
                    <a:pt x="4303681" y="194501"/>
                    <a:pt x="4301109" y="194977"/>
                    <a:pt x="4298728" y="195929"/>
                  </a:cubicBezTo>
                  <a:cubicBezTo>
                    <a:pt x="4295585" y="197168"/>
                    <a:pt x="4284917" y="201454"/>
                    <a:pt x="4271486" y="208502"/>
                  </a:cubicBezTo>
                  <a:cubicBezTo>
                    <a:pt x="4283869" y="180213"/>
                    <a:pt x="4288917" y="152400"/>
                    <a:pt x="4289775" y="146971"/>
                  </a:cubicBezTo>
                  <a:cubicBezTo>
                    <a:pt x="4291203" y="138398"/>
                    <a:pt x="4287108" y="129826"/>
                    <a:pt x="4279487" y="125540"/>
                  </a:cubicBezTo>
                  <a:cubicBezTo>
                    <a:pt x="4276344" y="123730"/>
                    <a:pt x="4272820" y="122873"/>
                    <a:pt x="4269391" y="122873"/>
                  </a:cubicBezTo>
                  <a:cubicBezTo>
                    <a:pt x="4264533" y="122873"/>
                    <a:pt x="4259675" y="124587"/>
                    <a:pt x="4255866" y="127921"/>
                  </a:cubicBezTo>
                  <a:cubicBezTo>
                    <a:pt x="4254342" y="129254"/>
                    <a:pt x="4250532" y="132588"/>
                    <a:pt x="4245483" y="137636"/>
                  </a:cubicBezTo>
                  <a:cubicBezTo>
                    <a:pt x="4251579" y="111157"/>
                    <a:pt x="4252341" y="87630"/>
                    <a:pt x="4252436" y="82582"/>
                  </a:cubicBezTo>
                  <a:cubicBezTo>
                    <a:pt x="4252627" y="73819"/>
                    <a:pt x="4247293" y="66008"/>
                    <a:pt x="4239101" y="62865"/>
                  </a:cubicBezTo>
                  <a:cubicBezTo>
                    <a:pt x="4236720" y="61912"/>
                    <a:pt x="4234244" y="61531"/>
                    <a:pt x="4231767" y="61531"/>
                  </a:cubicBezTo>
                  <a:cubicBezTo>
                    <a:pt x="4225862" y="61531"/>
                    <a:pt x="4220051" y="64103"/>
                    <a:pt x="4216051" y="68770"/>
                  </a:cubicBezTo>
                  <a:cubicBezTo>
                    <a:pt x="4214336" y="70771"/>
                    <a:pt x="4209193" y="76962"/>
                    <a:pt x="4202716" y="85915"/>
                  </a:cubicBezTo>
                  <a:cubicBezTo>
                    <a:pt x="4201001" y="51340"/>
                    <a:pt x="4190048" y="19526"/>
                    <a:pt x="4187952" y="13716"/>
                  </a:cubicBezTo>
                  <a:cubicBezTo>
                    <a:pt x="4184999" y="5525"/>
                    <a:pt x="4177189" y="0"/>
                    <a:pt x="4168521" y="0"/>
                  </a:cubicBezTo>
                  <a:lnTo>
                    <a:pt x="4168521" y="0"/>
                  </a:lnTo>
                  <a:lnTo>
                    <a:pt x="4168521" y="0"/>
                  </a:lnTo>
                  <a:cubicBezTo>
                    <a:pt x="4159758" y="0"/>
                    <a:pt x="4152043" y="5429"/>
                    <a:pt x="4149090" y="13716"/>
                  </a:cubicBezTo>
                  <a:cubicBezTo>
                    <a:pt x="4146995" y="19431"/>
                    <a:pt x="4136041" y="51340"/>
                    <a:pt x="4134326" y="85915"/>
                  </a:cubicBezTo>
                  <a:cubicBezTo>
                    <a:pt x="4127945" y="76962"/>
                    <a:pt x="4122801" y="70771"/>
                    <a:pt x="4120991" y="68770"/>
                  </a:cubicBezTo>
                  <a:cubicBezTo>
                    <a:pt x="4116991" y="64103"/>
                    <a:pt x="4111181" y="61531"/>
                    <a:pt x="4105275" y="61531"/>
                  </a:cubicBezTo>
                  <a:cubicBezTo>
                    <a:pt x="4102799" y="61531"/>
                    <a:pt x="4100322" y="62008"/>
                    <a:pt x="4097941" y="62865"/>
                  </a:cubicBezTo>
                  <a:cubicBezTo>
                    <a:pt x="4089749" y="66008"/>
                    <a:pt x="4084415" y="73819"/>
                    <a:pt x="4084606" y="82582"/>
                  </a:cubicBezTo>
                  <a:cubicBezTo>
                    <a:pt x="4084701" y="87630"/>
                    <a:pt x="4085463" y="111157"/>
                    <a:pt x="4091559" y="137636"/>
                  </a:cubicBezTo>
                  <a:cubicBezTo>
                    <a:pt x="4086511" y="132683"/>
                    <a:pt x="4082701" y="129254"/>
                    <a:pt x="4081177" y="127921"/>
                  </a:cubicBezTo>
                  <a:cubicBezTo>
                    <a:pt x="4077367" y="124587"/>
                    <a:pt x="4072509" y="122873"/>
                    <a:pt x="4067651" y="122873"/>
                  </a:cubicBezTo>
                  <a:cubicBezTo>
                    <a:pt x="4064222" y="122873"/>
                    <a:pt x="4060698" y="123730"/>
                    <a:pt x="4057555" y="125540"/>
                  </a:cubicBezTo>
                  <a:cubicBezTo>
                    <a:pt x="4049935" y="129826"/>
                    <a:pt x="4045839" y="138398"/>
                    <a:pt x="4047268" y="146971"/>
                  </a:cubicBezTo>
                  <a:cubicBezTo>
                    <a:pt x="4048220" y="152400"/>
                    <a:pt x="4053173" y="180213"/>
                    <a:pt x="4065556" y="208502"/>
                  </a:cubicBezTo>
                  <a:cubicBezTo>
                    <a:pt x="4052126" y="201454"/>
                    <a:pt x="4041362" y="197168"/>
                    <a:pt x="4038314" y="195929"/>
                  </a:cubicBezTo>
                  <a:cubicBezTo>
                    <a:pt x="4035933" y="194977"/>
                    <a:pt x="4033361" y="194501"/>
                    <a:pt x="4030885" y="194501"/>
                  </a:cubicBezTo>
                  <a:cubicBezTo>
                    <a:pt x="4026789" y="194501"/>
                    <a:pt x="4023074" y="196120"/>
                    <a:pt x="4019645" y="198406"/>
                  </a:cubicBezTo>
                  <a:cubicBezTo>
                    <a:pt x="4016216" y="196120"/>
                    <a:pt x="4012502" y="194501"/>
                    <a:pt x="4008406" y="194501"/>
                  </a:cubicBezTo>
                  <a:cubicBezTo>
                    <a:pt x="4005929" y="194501"/>
                    <a:pt x="4003358" y="194977"/>
                    <a:pt x="4000976" y="195929"/>
                  </a:cubicBezTo>
                  <a:cubicBezTo>
                    <a:pt x="3997833" y="197168"/>
                    <a:pt x="3987165" y="201454"/>
                    <a:pt x="3973735" y="208502"/>
                  </a:cubicBezTo>
                  <a:cubicBezTo>
                    <a:pt x="3986117" y="180213"/>
                    <a:pt x="3991166" y="152400"/>
                    <a:pt x="3992023" y="146971"/>
                  </a:cubicBezTo>
                  <a:cubicBezTo>
                    <a:pt x="3993452" y="138398"/>
                    <a:pt x="3989356" y="129826"/>
                    <a:pt x="3981736" y="125540"/>
                  </a:cubicBezTo>
                  <a:cubicBezTo>
                    <a:pt x="3978593" y="123730"/>
                    <a:pt x="3975068" y="122873"/>
                    <a:pt x="3971639" y="122873"/>
                  </a:cubicBezTo>
                  <a:cubicBezTo>
                    <a:pt x="3966782" y="122873"/>
                    <a:pt x="3961924" y="124587"/>
                    <a:pt x="3958114" y="127921"/>
                  </a:cubicBezTo>
                  <a:cubicBezTo>
                    <a:pt x="3956590" y="129254"/>
                    <a:pt x="3952780" y="132588"/>
                    <a:pt x="3947732" y="137636"/>
                  </a:cubicBezTo>
                  <a:cubicBezTo>
                    <a:pt x="3953828" y="111157"/>
                    <a:pt x="3954590" y="87630"/>
                    <a:pt x="3954685" y="82582"/>
                  </a:cubicBezTo>
                  <a:cubicBezTo>
                    <a:pt x="3954875" y="73819"/>
                    <a:pt x="3949541" y="66008"/>
                    <a:pt x="3941350" y="62865"/>
                  </a:cubicBezTo>
                  <a:cubicBezTo>
                    <a:pt x="3938968" y="61912"/>
                    <a:pt x="3936492" y="61531"/>
                    <a:pt x="3934016" y="61531"/>
                  </a:cubicBezTo>
                  <a:cubicBezTo>
                    <a:pt x="3928110" y="61531"/>
                    <a:pt x="3922300" y="64103"/>
                    <a:pt x="3918299" y="68770"/>
                  </a:cubicBezTo>
                  <a:cubicBezTo>
                    <a:pt x="3916585" y="70771"/>
                    <a:pt x="3911441" y="76962"/>
                    <a:pt x="3904964" y="85915"/>
                  </a:cubicBezTo>
                  <a:cubicBezTo>
                    <a:pt x="3903250" y="51340"/>
                    <a:pt x="3892296" y="19526"/>
                    <a:pt x="3890201" y="13716"/>
                  </a:cubicBezTo>
                  <a:cubicBezTo>
                    <a:pt x="3887248" y="5525"/>
                    <a:pt x="3879437" y="0"/>
                    <a:pt x="3870770" y="0"/>
                  </a:cubicBezTo>
                  <a:lnTo>
                    <a:pt x="3870770" y="0"/>
                  </a:lnTo>
                  <a:lnTo>
                    <a:pt x="3870770" y="0"/>
                  </a:lnTo>
                  <a:cubicBezTo>
                    <a:pt x="3862102" y="0"/>
                    <a:pt x="3854291" y="5429"/>
                    <a:pt x="3851339" y="13716"/>
                  </a:cubicBezTo>
                  <a:cubicBezTo>
                    <a:pt x="3849243" y="19431"/>
                    <a:pt x="3838289" y="51340"/>
                    <a:pt x="3836575" y="85915"/>
                  </a:cubicBezTo>
                  <a:cubicBezTo>
                    <a:pt x="3830193" y="76962"/>
                    <a:pt x="3825050" y="70771"/>
                    <a:pt x="3823240" y="68770"/>
                  </a:cubicBezTo>
                  <a:cubicBezTo>
                    <a:pt x="3819239" y="64103"/>
                    <a:pt x="3813429" y="61531"/>
                    <a:pt x="3807524" y="61531"/>
                  </a:cubicBezTo>
                  <a:cubicBezTo>
                    <a:pt x="3805047" y="61531"/>
                    <a:pt x="3802571" y="62008"/>
                    <a:pt x="3800189" y="62865"/>
                  </a:cubicBezTo>
                  <a:cubicBezTo>
                    <a:pt x="3791998" y="66008"/>
                    <a:pt x="3786664" y="73819"/>
                    <a:pt x="3786854" y="82582"/>
                  </a:cubicBezTo>
                  <a:cubicBezTo>
                    <a:pt x="3786950" y="87630"/>
                    <a:pt x="3787712" y="111157"/>
                    <a:pt x="3793808" y="137636"/>
                  </a:cubicBezTo>
                  <a:cubicBezTo>
                    <a:pt x="3788759" y="132683"/>
                    <a:pt x="3784949" y="129254"/>
                    <a:pt x="3783425" y="127921"/>
                  </a:cubicBezTo>
                  <a:cubicBezTo>
                    <a:pt x="3779615" y="124587"/>
                    <a:pt x="3774758" y="122873"/>
                    <a:pt x="3769900" y="122873"/>
                  </a:cubicBezTo>
                  <a:cubicBezTo>
                    <a:pt x="3766471" y="122873"/>
                    <a:pt x="3762947" y="123730"/>
                    <a:pt x="3759803" y="125540"/>
                  </a:cubicBezTo>
                  <a:cubicBezTo>
                    <a:pt x="3752183" y="129826"/>
                    <a:pt x="3748088" y="138398"/>
                    <a:pt x="3749516" y="146971"/>
                  </a:cubicBezTo>
                  <a:cubicBezTo>
                    <a:pt x="3750469" y="152400"/>
                    <a:pt x="3755422" y="180213"/>
                    <a:pt x="3767804" y="208502"/>
                  </a:cubicBezTo>
                  <a:cubicBezTo>
                    <a:pt x="3754279" y="201454"/>
                    <a:pt x="3743611" y="197168"/>
                    <a:pt x="3740563" y="195929"/>
                  </a:cubicBezTo>
                  <a:cubicBezTo>
                    <a:pt x="3738182" y="194977"/>
                    <a:pt x="3735610" y="194501"/>
                    <a:pt x="3733133" y="194501"/>
                  </a:cubicBezTo>
                  <a:cubicBezTo>
                    <a:pt x="3729038" y="194501"/>
                    <a:pt x="3725323" y="196120"/>
                    <a:pt x="3721894" y="198406"/>
                  </a:cubicBezTo>
                  <a:cubicBezTo>
                    <a:pt x="3718465" y="196120"/>
                    <a:pt x="3714750" y="194501"/>
                    <a:pt x="3710654" y="194501"/>
                  </a:cubicBezTo>
                  <a:cubicBezTo>
                    <a:pt x="3708178" y="194501"/>
                    <a:pt x="3705606" y="194977"/>
                    <a:pt x="3703225" y="195929"/>
                  </a:cubicBezTo>
                  <a:cubicBezTo>
                    <a:pt x="3700082" y="197168"/>
                    <a:pt x="3689414" y="201454"/>
                    <a:pt x="3675983" y="208502"/>
                  </a:cubicBezTo>
                  <a:cubicBezTo>
                    <a:pt x="3688366" y="180213"/>
                    <a:pt x="3693414" y="152400"/>
                    <a:pt x="3694272" y="146971"/>
                  </a:cubicBezTo>
                  <a:cubicBezTo>
                    <a:pt x="3695700" y="138398"/>
                    <a:pt x="3691604" y="129826"/>
                    <a:pt x="3683984" y="125540"/>
                  </a:cubicBezTo>
                  <a:cubicBezTo>
                    <a:pt x="3680841" y="123730"/>
                    <a:pt x="3677317" y="122873"/>
                    <a:pt x="3673888" y="122873"/>
                  </a:cubicBezTo>
                  <a:cubicBezTo>
                    <a:pt x="3669030" y="122873"/>
                    <a:pt x="3664172" y="124587"/>
                    <a:pt x="3660362" y="127921"/>
                  </a:cubicBezTo>
                  <a:cubicBezTo>
                    <a:pt x="3658839" y="129254"/>
                    <a:pt x="3655028" y="132588"/>
                    <a:pt x="3649980" y="137636"/>
                  </a:cubicBezTo>
                  <a:cubicBezTo>
                    <a:pt x="3656076" y="111157"/>
                    <a:pt x="3656838" y="87630"/>
                    <a:pt x="3656933" y="82582"/>
                  </a:cubicBezTo>
                  <a:cubicBezTo>
                    <a:pt x="3657124" y="73819"/>
                    <a:pt x="3651790" y="66008"/>
                    <a:pt x="3643598" y="62865"/>
                  </a:cubicBezTo>
                  <a:cubicBezTo>
                    <a:pt x="3641217" y="61912"/>
                    <a:pt x="3638741" y="61531"/>
                    <a:pt x="3636264" y="61531"/>
                  </a:cubicBezTo>
                  <a:cubicBezTo>
                    <a:pt x="3630359" y="61531"/>
                    <a:pt x="3624548" y="64103"/>
                    <a:pt x="3620548" y="68770"/>
                  </a:cubicBezTo>
                  <a:cubicBezTo>
                    <a:pt x="3618833" y="70771"/>
                    <a:pt x="3613690" y="76962"/>
                    <a:pt x="3607213" y="85915"/>
                  </a:cubicBezTo>
                  <a:cubicBezTo>
                    <a:pt x="3605498" y="51340"/>
                    <a:pt x="3594545" y="19526"/>
                    <a:pt x="3592449" y="13716"/>
                  </a:cubicBezTo>
                  <a:cubicBezTo>
                    <a:pt x="3589497" y="5525"/>
                    <a:pt x="3581686" y="0"/>
                    <a:pt x="3573018" y="0"/>
                  </a:cubicBezTo>
                  <a:lnTo>
                    <a:pt x="3573018" y="0"/>
                  </a:lnTo>
                  <a:lnTo>
                    <a:pt x="3573018" y="0"/>
                  </a:lnTo>
                  <a:cubicBezTo>
                    <a:pt x="3564350" y="0"/>
                    <a:pt x="3556540" y="5429"/>
                    <a:pt x="3553587" y="13716"/>
                  </a:cubicBezTo>
                  <a:cubicBezTo>
                    <a:pt x="3551492" y="19431"/>
                    <a:pt x="3540538" y="51340"/>
                    <a:pt x="3538823" y="85915"/>
                  </a:cubicBezTo>
                  <a:cubicBezTo>
                    <a:pt x="3532442" y="76962"/>
                    <a:pt x="3527298" y="70771"/>
                    <a:pt x="3525489" y="68770"/>
                  </a:cubicBezTo>
                  <a:cubicBezTo>
                    <a:pt x="3521488" y="64103"/>
                    <a:pt x="3515678" y="61531"/>
                    <a:pt x="3509772" y="61531"/>
                  </a:cubicBezTo>
                  <a:cubicBezTo>
                    <a:pt x="3507296" y="61531"/>
                    <a:pt x="3504819" y="62008"/>
                    <a:pt x="3502438" y="62865"/>
                  </a:cubicBezTo>
                  <a:cubicBezTo>
                    <a:pt x="3494247" y="66008"/>
                    <a:pt x="3488912" y="73819"/>
                    <a:pt x="3489103" y="82582"/>
                  </a:cubicBezTo>
                  <a:cubicBezTo>
                    <a:pt x="3489198" y="87630"/>
                    <a:pt x="3489960" y="111157"/>
                    <a:pt x="3496056" y="137636"/>
                  </a:cubicBezTo>
                  <a:cubicBezTo>
                    <a:pt x="3491008" y="132683"/>
                    <a:pt x="3487198" y="129254"/>
                    <a:pt x="3485674" y="127921"/>
                  </a:cubicBezTo>
                  <a:cubicBezTo>
                    <a:pt x="3481864" y="124587"/>
                    <a:pt x="3477006" y="122873"/>
                    <a:pt x="3472148" y="122873"/>
                  </a:cubicBezTo>
                  <a:cubicBezTo>
                    <a:pt x="3468719" y="122873"/>
                    <a:pt x="3465195" y="123730"/>
                    <a:pt x="3462052" y="125540"/>
                  </a:cubicBezTo>
                  <a:cubicBezTo>
                    <a:pt x="3454432" y="129826"/>
                    <a:pt x="3450336" y="138398"/>
                    <a:pt x="3451765" y="146971"/>
                  </a:cubicBezTo>
                  <a:cubicBezTo>
                    <a:pt x="3452717" y="152400"/>
                    <a:pt x="3457670" y="180213"/>
                    <a:pt x="3470053" y="208502"/>
                  </a:cubicBezTo>
                  <a:cubicBezTo>
                    <a:pt x="3456623" y="201454"/>
                    <a:pt x="3445859" y="197168"/>
                    <a:pt x="3442811" y="195929"/>
                  </a:cubicBezTo>
                  <a:cubicBezTo>
                    <a:pt x="3440430" y="194977"/>
                    <a:pt x="3437858" y="194501"/>
                    <a:pt x="3435382" y="194501"/>
                  </a:cubicBezTo>
                  <a:cubicBezTo>
                    <a:pt x="3431286" y="194501"/>
                    <a:pt x="3427572" y="196120"/>
                    <a:pt x="3424142" y="198406"/>
                  </a:cubicBezTo>
                  <a:cubicBezTo>
                    <a:pt x="3420714" y="196120"/>
                    <a:pt x="3416999" y="194501"/>
                    <a:pt x="3412903" y="194501"/>
                  </a:cubicBezTo>
                  <a:cubicBezTo>
                    <a:pt x="3410426" y="194501"/>
                    <a:pt x="3407855" y="194977"/>
                    <a:pt x="3405473" y="195929"/>
                  </a:cubicBezTo>
                  <a:cubicBezTo>
                    <a:pt x="3402330" y="197168"/>
                    <a:pt x="3391662" y="201454"/>
                    <a:pt x="3378232" y="208502"/>
                  </a:cubicBezTo>
                  <a:cubicBezTo>
                    <a:pt x="3390614" y="180213"/>
                    <a:pt x="3395663" y="152400"/>
                    <a:pt x="3396520" y="146971"/>
                  </a:cubicBezTo>
                  <a:cubicBezTo>
                    <a:pt x="3397949" y="138398"/>
                    <a:pt x="3393853" y="129826"/>
                    <a:pt x="3386233" y="125540"/>
                  </a:cubicBezTo>
                  <a:cubicBezTo>
                    <a:pt x="3383090" y="123730"/>
                    <a:pt x="3379565" y="122873"/>
                    <a:pt x="3376136" y="122873"/>
                  </a:cubicBezTo>
                  <a:cubicBezTo>
                    <a:pt x="3371279" y="122873"/>
                    <a:pt x="3366421" y="124587"/>
                    <a:pt x="3362611" y="127921"/>
                  </a:cubicBezTo>
                  <a:cubicBezTo>
                    <a:pt x="3361087" y="129254"/>
                    <a:pt x="3357277" y="132588"/>
                    <a:pt x="3352229" y="137636"/>
                  </a:cubicBezTo>
                  <a:cubicBezTo>
                    <a:pt x="3358325" y="111157"/>
                    <a:pt x="3359087" y="87630"/>
                    <a:pt x="3359182" y="82582"/>
                  </a:cubicBezTo>
                  <a:cubicBezTo>
                    <a:pt x="3359372" y="73819"/>
                    <a:pt x="3354039" y="66008"/>
                    <a:pt x="3345847" y="62865"/>
                  </a:cubicBezTo>
                  <a:cubicBezTo>
                    <a:pt x="3343466" y="61912"/>
                    <a:pt x="3340989" y="61531"/>
                    <a:pt x="3338513" y="61531"/>
                  </a:cubicBezTo>
                  <a:cubicBezTo>
                    <a:pt x="3332607" y="61531"/>
                    <a:pt x="3326797" y="64103"/>
                    <a:pt x="3322797" y="68770"/>
                  </a:cubicBezTo>
                  <a:cubicBezTo>
                    <a:pt x="3321082" y="70771"/>
                    <a:pt x="3315939" y="76962"/>
                    <a:pt x="3309461" y="85915"/>
                  </a:cubicBezTo>
                  <a:cubicBezTo>
                    <a:pt x="3307747" y="51340"/>
                    <a:pt x="3296793" y="19526"/>
                    <a:pt x="3294698" y="13716"/>
                  </a:cubicBezTo>
                  <a:cubicBezTo>
                    <a:pt x="3291745" y="5525"/>
                    <a:pt x="3283934" y="0"/>
                    <a:pt x="3275267" y="0"/>
                  </a:cubicBezTo>
                  <a:lnTo>
                    <a:pt x="3275267" y="0"/>
                  </a:lnTo>
                  <a:lnTo>
                    <a:pt x="3275267" y="0"/>
                  </a:lnTo>
                  <a:cubicBezTo>
                    <a:pt x="3266504" y="0"/>
                    <a:pt x="3258789" y="5429"/>
                    <a:pt x="3255835" y="13716"/>
                  </a:cubicBezTo>
                  <a:cubicBezTo>
                    <a:pt x="3253740" y="19431"/>
                    <a:pt x="3242786" y="51340"/>
                    <a:pt x="3241072" y="85915"/>
                  </a:cubicBezTo>
                  <a:cubicBezTo>
                    <a:pt x="3234690" y="76962"/>
                    <a:pt x="3229547" y="70771"/>
                    <a:pt x="3227737" y="68770"/>
                  </a:cubicBezTo>
                  <a:cubicBezTo>
                    <a:pt x="3223736" y="64103"/>
                    <a:pt x="3217926" y="61531"/>
                    <a:pt x="3212021" y="61531"/>
                  </a:cubicBezTo>
                  <a:cubicBezTo>
                    <a:pt x="3209544" y="61531"/>
                    <a:pt x="3207068" y="62008"/>
                    <a:pt x="3204686" y="62865"/>
                  </a:cubicBezTo>
                  <a:cubicBezTo>
                    <a:pt x="3196495" y="66008"/>
                    <a:pt x="3191161" y="73819"/>
                    <a:pt x="3191351" y="82582"/>
                  </a:cubicBezTo>
                  <a:cubicBezTo>
                    <a:pt x="3191447" y="87630"/>
                    <a:pt x="3192209" y="111157"/>
                    <a:pt x="3198305" y="137636"/>
                  </a:cubicBezTo>
                  <a:cubicBezTo>
                    <a:pt x="3193256" y="132683"/>
                    <a:pt x="3189447" y="129254"/>
                    <a:pt x="3187922" y="127921"/>
                  </a:cubicBezTo>
                  <a:cubicBezTo>
                    <a:pt x="3184112" y="124587"/>
                    <a:pt x="3179255" y="122873"/>
                    <a:pt x="3174397" y="122873"/>
                  </a:cubicBezTo>
                  <a:cubicBezTo>
                    <a:pt x="3170968" y="122873"/>
                    <a:pt x="3167443" y="123730"/>
                    <a:pt x="3164300" y="125540"/>
                  </a:cubicBezTo>
                  <a:cubicBezTo>
                    <a:pt x="3156680" y="129826"/>
                    <a:pt x="3152585" y="138398"/>
                    <a:pt x="3154014" y="146971"/>
                  </a:cubicBezTo>
                  <a:cubicBezTo>
                    <a:pt x="3154966" y="152400"/>
                    <a:pt x="3159919" y="180213"/>
                    <a:pt x="3172301" y="208502"/>
                  </a:cubicBezTo>
                  <a:cubicBezTo>
                    <a:pt x="3158776" y="201454"/>
                    <a:pt x="3148108" y="197168"/>
                    <a:pt x="3145060" y="195929"/>
                  </a:cubicBezTo>
                  <a:cubicBezTo>
                    <a:pt x="3142679" y="194977"/>
                    <a:pt x="3140107" y="194501"/>
                    <a:pt x="3137630" y="194501"/>
                  </a:cubicBezTo>
                  <a:cubicBezTo>
                    <a:pt x="3133535" y="194501"/>
                    <a:pt x="3129820" y="196120"/>
                    <a:pt x="3126391" y="198406"/>
                  </a:cubicBezTo>
                  <a:cubicBezTo>
                    <a:pt x="3122962" y="196120"/>
                    <a:pt x="3119247" y="194501"/>
                    <a:pt x="3115151" y="194501"/>
                  </a:cubicBezTo>
                  <a:cubicBezTo>
                    <a:pt x="3112675" y="194501"/>
                    <a:pt x="3110103" y="194977"/>
                    <a:pt x="3107722" y="195929"/>
                  </a:cubicBezTo>
                  <a:cubicBezTo>
                    <a:pt x="3104579" y="197168"/>
                    <a:pt x="3093910" y="201454"/>
                    <a:pt x="3080480" y="208502"/>
                  </a:cubicBezTo>
                  <a:cubicBezTo>
                    <a:pt x="3092863" y="180213"/>
                    <a:pt x="3097911" y="152400"/>
                    <a:pt x="3098768" y="146971"/>
                  </a:cubicBezTo>
                  <a:cubicBezTo>
                    <a:pt x="3100197" y="138398"/>
                    <a:pt x="3096101" y="129826"/>
                    <a:pt x="3088481" y="125540"/>
                  </a:cubicBezTo>
                  <a:cubicBezTo>
                    <a:pt x="3085338" y="123730"/>
                    <a:pt x="3081814" y="122873"/>
                    <a:pt x="3078385" y="122873"/>
                  </a:cubicBezTo>
                  <a:cubicBezTo>
                    <a:pt x="3073527" y="122873"/>
                    <a:pt x="3068669" y="124587"/>
                    <a:pt x="3064859" y="127921"/>
                  </a:cubicBezTo>
                  <a:cubicBezTo>
                    <a:pt x="3063335" y="129254"/>
                    <a:pt x="3059525" y="132588"/>
                    <a:pt x="3054477" y="137636"/>
                  </a:cubicBezTo>
                  <a:cubicBezTo>
                    <a:pt x="3060573" y="111157"/>
                    <a:pt x="3061335" y="87630"/>
                    <a:pt x="3061430" y="82582"/>
                  </a:cubicBezTo>
                  <a:cubicBezTo>
                    <a:pt x="3061621" y="73819"/>
                    <a:pt x="3056287" y="66008"/>
                    <a:pt x="3048095" y="62865"/>
                  </a:cubicBezTo>
                  <a:cubicBezTo>
                    <a:pt x="3045714" y="61912"/>
                    <a:pt x="3043238" y="61531"/>
                    <a:pt x="3040761" y="61531"/>
                  </a:cubicBezTo>
                  <a:cubicBezTo>
                    <a:pt x="3034856" y="61531"/>
                    <a:pt x="3029045" y="64103"/>
                    <a:pt x="3025045" y="68770"/>
                  </a:cubicBezTo>
                  <a:cubicBezTo>
                    <a:pt x="3023330" y="70771"/>
                    <a:pt x="3018187" y="76962"/>
                    <a:pt x="3011710" y="85915"/>
                  </a:cubicBezTo>
                  <a:cubicBezTo>
                    <a:pt x="3009995" y="51340"/>
                    <a:pt x="2999042" y="19526"/>
                    <a:pt x="2996946" y="13716"/>
                  </a:cubicBezTo>
                  <a:cubicBezTo>
                    <a:pt x="2993993" y="5525"/>
                    <a:pt x="2986183" y="0"/>
                    <a:pt x="2977515" y="0"/>
                  </a:cubicBezTo>
                  <a:lnTo>
                    <a:pt x="2977515" y="0"/>
                  </a:lnTo>
                  <a:lnTo>
                    <a:pt x="2977515" y="0"/>
                  </a:lnTo>
                  <a:cubicBezTo>
                    <a:pt x="2968847" y="0"/>
                    <a:pt x="2961037" y="5429"/>
                    <a:pt x="2958084" y="13716"/>
                  </a:cubicBezTo>
                  <a:cubicBezTo>
                    <a:pt x="2955989" y="19431"/>
                    <a:pt x="2945035" y="51340"/>
                    <a:pt x="2943320" y="85915"/>
                  </a:cubicBezTo>
                  <a:cubicBezTo>
                    <a:pt x="2936939" y="76962"/>
                    <a:pt x="2931795" y="70771"/>
                    <a:pt x="2929985" y="68770"/>
                  </a:cubicBezTo>
                  <a:cubicBezTo>
                    <a:pt x="2925985" y="64103"/>
                    <a:pt x="2920175" y="61531"/>
                    <a:pt x="2914269" y="61531"/>
                  </a:cubicBezTo>
                  <a:cubicBezTo>
                    <a:pt x="2911793" y="61531"/>
                    <a:pt x="2909316" y="62008"/>
                    <a:pt x="2906935" y="62865"/>
                  </a:cubicBezTo>
                  <a:cubicBezTo>
                    <a:pt x="2898743" y="66008"/>
                    <a:pt x="2893409" y="73819"/>
                    <a:pt x="2893600" y="82582"/>
                  </a:cubicBezTo>
                  <a:cubicBezTo>
                    <a:pt x="2893695" y="87630"/>
                    <a:pt x="2894457" y="111157"/>
                    <a:pt x="2900553" y="137636"/>
                  </a:cubicBezTo>
                  <a:cubicBezTo>
                    <a:pt x="2895505" y="132683"/>
                    <a:pt x="2891695" y="129254"/>
                    <a:pt x="2890171" y="127921"/>
                  </a:cubicBezTo>
                  <a:cubicBezTo>
                    <a:pt x="2886361" y="124587"/>
                    <a:pt x="2881503" y="122873"/>
                    <a:pt x="2876645" y="122873"/>
                  </a:cubicBezTo>
                  <a:cubicBezTo>
                    <a:pt x="2873216" y="122873"/>
                    <a:pt x="2869692" y="123730"/>
                    <a:pt x="2866549" y="125540"/>
                  </a:cubicBezTo>
                  <a:cubicBezTo>
                    <a:pt x="2858929" y="129826"/>
                    <a:pt x="2854833" y="138398"/>
                    <a:pt x="2856262" y="146971"/>
                  </a:cubicBezTo>
                  <a:cubicBezTo>
                    <a:pt x="2857214" y="152400"/>
                    <a:pt x="2862167" y="180213"/>
                    <a:pt x="2874550" y="208502"/>
                  </a:cubicBezTo>
                  <a:cubicBezTo>
                    <a:pt x="2861120" y="201454"/>
                    <a:pt x="2850356" y="197168"/>
                    <a:pt x="2847308" y="195929"/>
                  </a:cubicBezTo>
                  <a:cubicBezTo>
                    <a:pt x="2844927" y="194977"/>
                    <a:pt x="2842355" y="194501"/>
                    <a:pt x="2839879" y="194501"/>
                  </a:cubicBezTo>
                  <a:cubicBezTo>
                    <a:pt x="2835783" y="194501"/>
                    <a:pt x="2832068" y="196120"/>
                    <a:pt x="2828639" y="198406"/>
                  </a:cubicBezTo>
                  <a:cubicBezTo>
                    <a:pt x="2825210" y="196120"/>
                    <a:pt x="2821496" y="194501"/>
                    <a:pt x="2817400" y="194501"/>
                  </a:cubicBezTo>
                  <a:cubicBezTo>
                    <a:pt x="2814923" y="194501"/>
                    <a:pt x="2812352" y="194977"/>
                    <a:pt x="2809970" y="195929"/>
                  </a:cubicBezTo>
                  <a:cubicBezTo>
                    <a:pt x="2806827" y="197168"/>
                    <a:pt x="2796159" y="201454"/>
                    <a:pt x="2782729" y="208502"/>
                  </a:cubicBezTo>
                  <a:cubicBezTo>
                    <a:pt x="2795111" y="180213"/>
                    <a:pt x="2800160" y="152400"/>
                    <a:pt x="2801017" y="146971"/>
                  </a:cubicBezTo>
                  <a:cubicBezTo>
                    <a:pt x="2802446" y="138398"/>
                    <a:pt x="2798350" y="129826"/>
                    <a:pt x="2790730" y="125540"/>
                  </a:cubicBezTo>
                  <a:cubicBezTo>
                    <a:pt x="2787587" y="123730"/>
                    <a:pt x="2784062" y="122873"/>
                    <a:pt x="2780633" y="122873"/>
                  </a:cubicBezTo>
                  <a:cubicBezTo>
                    <a:pt x="2775776" y="122873"/>
                    <a:pt x="2770918" y="124587"/>
                    <a:pt x="2767108" y="127921"/>
                  </a:cubicBezTo>
                  <a:cubicBezTo>
                    <a:pt x="2765584" y="129254"/>
                    <a:pt x="2761774" y="132588"/>
                    <a:pt x="2756726" y="137636"/>
                  </a:cubicBezTo>
                  <a:cubicBezTo>
                    <a:pt x="2762822" y="111157"/>
                    <a:pt x="2763584" y="87630"/>
                    <a:pt x="2763679" y="82582"/>
                  </a:cubicBezTo>
                  <a:cubicBezTo>
                    <a:pt x="2763869" y="73819"/>
                    <a:pt x="2758535" y="66008"/>
                    <a:pt x="2750344" y="62865"/>
                  </a:cubicBezTo>
                  <a:cubicBezTo>
                    <a:pt x="2747963" y="61912"/>
                    <a:pt x="2745486" y="61531"/>
                    <a:pt x="2743010" y="61531"/>
                  </a:cubicBezTo>
                  <a:cubicBezTo>
                    <a:pt x="2737104" y="61531"/>
                    <a:pt x="2731294" y="64103"/>
                    <a:pt x="2727293" y="68770"/>
                  </a:cubicBezTo>
                  <a:cubicBezTo>
                    <a:pt x="2725579" y="70771"/>
                    <a:pt x="2720435" y="76962"/>
                    <a:pt x="2713958" y="85915"/>
                  </a:cubicBezTo>
                  <a:cubicBezTo>
                    <a:pt x="2712244" y="51340"/>
                    <a:pt x="2701290" y="19526"/>
                    <a:pt x="2699195" y="13716"/>
                  </a:cubicBezTo>
                  <a:cubicBezTo>
                    <a:pt x="2696242" y="5525"/>
                    <a:pt x="2688431" y="0"/>
                    <a:pt x="2679764" y="0"/>
                  </a:cubicBezTo>
                  <a:lnTo>
                    <a:pt x="2679764" y="0"/>
                  </a:lnTo>
                  <a:lnTo>
                    <a:pt x="2679764" y="0"/>
                  </a:lnTo>
                  <a:cubicBezTo>
                    <a:pt x="2671001" y="0"/>
                    <a:pt x="2663285" y="5429"/>
                    <a:pt x="2660333" y="13716"/>
                  </a:cubicBezTo>
                  <a:cubicBezTo>
                    <a:pt x="2658237" y="19431"/>
                    <a:pt x="2647283" y="51340"/>
                    <a:pt x="2645569" y="85915"/>
                  </a:cubicBezTo>
                  <a:cubicBezTo>
                    <a:pt x="2639187" y="76962"/>
                    <a:pt x="2634043" y="70771"/>
                    <a:pt x="2632234" y="68770"/>
                  </a:cubicBezTo>
                  <a:cubicBezTo>
                    <a:pt x="2628233" y="64103"/>
                    <a:pt x="2622423" y="61531"/>
                    <a:pt x="2616518" y="61531"/>
                  </a:cubicBezTo>
                  <a:cubicBezTo>
                    <a:pt x="2614041" y="61531"/>
                    <a:pt x="2611565" y="62008"/>
                    <a:pt x="2609183" y="62865"/>
                  </a:cubicBezTo>
                  <a:cubicBezTo>
                    <a:pt x="2600992" y="66008"/>
                    <a:pt x="2595753" y="73819"/>
                    <a:pt x="2595848" y="82582"/>
                  </a:cubicBezTo>
                  <a:cubicBezTo>
                    <a:pt x="2595943" y="87630"/>
                    <a:pt x="2596706" y="111157"/>
                    <a:pt x="2602802" y="137636"/>
                  </a:cubicBezTo>
                  <a:cubicBezTo>
                    <a:pt x="2597753" y="132683"/>
                    <a:pt x="2593943" y="129254"/>
                    <a:pt x="2592419" y="127921"/>
                  </a:cubicBezTo>
                  <a:cubicBezTo>
                    <a:pt x="2588609" y="124587"/>
                    <a:pt x="2583752" y="122873"/>
                    <a:pt x="2578894" y="122873"/>
                  </a:cubicBezTo>
                  <a:cubicBezTo>
                    <a:pt x="2575465" y="122873"/>
                    <a:pt x="2571941" y="123730"/>
                    <a:pt x="2568797" y="125540"/>
                  </a:cubicBezTo>
                  <a:cubicBezTo>
                    <a:pt x="2561177" y="129826"/>
                    <a:pt x="2557082" y="138398"/>
                    <a:pt x="2558510" y="146971"/>
                  </a:cubicBezTo>
                  <a:cubicBezTo>
                    <a:pt x="2559463" y="152400"/>
                    <a:pt x="2564416" y="180213"/>
                    <a:pt x="2576798" y="208502"/>
                  </a:cubicBezTo>
                  <a:cubicBezTo>
                    <a:pt x="2563368" y="201454"/>
                    <a:pt x="2552605" y="197168"/>
                    <a:pt x="2549557" y="195929"/>
                  </a:cubicBezTo>
                  <a:cubicBezTo>
                    <a:pt x="2547176" y="194977"/>
                    <a:pt x="2544604" y="194501"/>
                    <a:pt x="2542127" y="194501"/>
                  </a:cubicBezTo>
                  <a:cubicBezTo>
                    <a:pt x="2538032" y="194501"/>
                    <a:pt x="2534317" y="196120"/>
                    <a:pt x="2530888" y="198406"/>
                  </a:cubicBezTo>
                  <a:cubicBezTo>
                    <a:pt x="2527459" y="196120"/>
                    <a:pt x="2523744" y="194501"/>
                    <a:pt x="2519648" y="194501"/>
                  </a:cubicBezTo>
                  <a:cubicBezTo>
                    <a:pt x="2517172" y="194501"/>
                    <a:pt x="2514600" y="194977"/>
                    <a:pt x="2512219" y="195929"/>
                  </a:cubicBezTo>
                  <a:cubicBezTo>
                    <a:pt x="2509076" y="197168"/>
                    <a:pt x="2498408" y="201454"/>
                    <a:pt x="2484977" y="208502"/>
                  </a:cubicBezTo>
                  <a:cubicBezTo>
                    <a:pt x="2497360" y="180213"/>
                    <a:pt x="2502408" y="152400"/>
                    <a:pt x="2503265" y="146971"/>
                  </a:cubicBezTo>
                  <a:cubicBezTo>
                    <a:pt x="2504694" y="138398"/>
                    <a:pt x="2500598" y="129826"/>
                    <a:pt x="2492978" y="125540"/>
                  </a:cubicBezTo>
                  <a:cubicBezTo>
                    <a:pt x="2489835" y="123730"/>
                    <a:pt x="2486311" y="122873"/>
                    <a:pt x="2482882" y="122873"/>
                  </a:cubicBezTo>
                  <a:cubicBezTo>
                    <a:pt x="2478024" y="122873"/>
                    <a:pt x="2473166" y="124587"/>
                    <a:pt x="2469356" y="127921"/>
                  </a:cubicBezTo>
                  <a:cubicBezTo>
                    <a:pt x="2467832" y="129254"/>
                    <a:pt x="2464022" y="132588"/>
                    <a:pt x="2458974" y="137636"/>
                  </a:cubicBezTo>
                  <a:cubicBezTo>
                    <a:pt x="2465070" y="111157"/>
                    <a:pt x="2465832" y="87630"/>
                    <a:pt x="2465927" y="82582"/>
                  </a:cubicBezTo>
                  <a:cubicBezTo>
                    <a:pt x="2466118" y="73819"/>
                    <a:pt x="2460784" y="66008"/>
                    <a:pt x="2452592" y="62865"/>
                  </a:cubicBezTo>
                  <a:cubicBezTo>
                    <a:pt x="2450211" y="61912"/>
                    <a:pt x="2447735" y="61531"/>
                    <a:pt x="2445258" y="61531"/>
                  </a:cubicBezTo>
                  <a:cubicBezTo>
                    <a:pt x="2439353" y="61531"/>
                    <a:pt x="2433542" y="64103"/>
                    <a:pt x="2429542" y="68770"/>
                  </a:cubicBezTo>
                  <a:cubicBezTo>
                    <a:pt x="2427827" y="70771"/>
                    <a:pt x="2422684" y="76962"/>
                    <a:pt x="2416207" y="85915"/>
                  </a:cubicBezTo>
                  <a:cubicBezTo>
                    <a:pt x="2414492" y="51340"/>
                    <a:pt x="2403539" y="19526"/>
                    <a:pt x="2401443" y="13716"/>
                  </a:cubicBezTo>
                  <a:cubicBezTo>
                    <a:pt x="2398490" y="5525"/>
                    <a:pt x="2390680" y="0"/>
                    <a:pt x="2382012" y="0"/>
                  </a:cubicBezTo>
                  <a:lnTo>
                    <a:pt x="2382012" y="0"/>
                  </a:lnTo>
                  <a:lnTo>
                    <a:pt x="2382012" y="0"/>
                  </a:lnTo>
                  <a:cubicBezTo>
                    <a:pt x="2373344" y="0"/>
                    <a:pt x="2365534" y="5429"/>
                    <a:pt x="2362581" y="13716"/>
                  </a:cubicBezTo>
                  <a:cubicBezTo>
                    <a:pt x="2360486" y="19431"/>
                    <a:pt x="2349532" y="51340"/>
                    <a:pt x="2347817" y="85915"/>
                  </a:cubicBezTo>
                  <a:cubicBezTo>
                    <a:pt x="2341436" y="76962"/>
                    <a:pt x="2336292" y="70771"/>
                    <a:pt x="2334482" y="68770"/>
                  </a:cubicBezTo>
                  <a:cubicBezTo>
                    <a:pt x="2330482" y="64103"/>
                    <a:pt x="2324672" y="61531"/>
                    <a:pt x="2318766" y="61531"/>
                  </a:cubicBezTo>
                  <a:cubicBezTo>
                    <a:pt x="2316290" y="61531"/>
                    <a:pt x="2313813" y="62008"/>
                    <a:pt x="2311432" y="62865"/>
                  </a:cubicBezTo>
                  <a:cubicBezTo>
                    <a:pt x="2303240" y="66008"/>
                    <a:pt x="2297906" y="73819"/>
                    <a:pt x="2298097" y="82582"/>
                  </a:cubicBezTo>
                  <a:cubicBezTo>
                    <a:pt x="2298192" y="87630"/>
                    <a:pt x="2298954" y="111157"/>
                    <a:pt x="2305050" y="137636"/>
                  </a:cubicBezTo>
                  <a:cubicBezTo>
                    <a:pt x="2300002" y="132683"/>
                    <a:pt x="2296192" y="129254"/>
                    <a:pt x="2294668" y="127921"/>
                  </a:cubicBezTo>
                  <a:cubicBezTo>
                    <a:pt x="2290858" y="124587"/>
                    <a:pt x="2286000" y="122873"/>
                    <a:pt x="2281142" y="122873"/>
                  </a:cubicBezTo>
                  <a:cubicBezTo>
                    <a:pt x="2277713" y="122873"/>
                    <a:pt x="2274189" y="123730"/>
                    <a:pt x="2271046" y="125540"/>
                  </a:cubicBezTo>
                  <a:cubicBezTo>
                    <a:pt x="2263426" y="129826"/>
                    <a:pt x="2259330" y="138398"/>
                    <a:pt x="2260759" y="146971"/>
                  </a:cubicBezTo>
                  <a:cubicBezTo>
                    <a:pt x="2261711" y="152400"/>
                    <a:pt x="2266664" y="180213"/>
                    <a:pt x="2279047" y="208502"/>
                  </a:cubicBezTo>
                  <a:cubicBezTo>
                    <a:pt x="2265521" y="201454"/>
                    <a:pt x="2254853" y="197168"/>
                    <a:pt x="2251805" y="195929"/>
                  </a:cubicBezTo>
                  <a:cubicBezTo>
                    <a:pt x="2249424" y="194977"/>
                    <a:pt x="2246852" y="194501"/>
                    <a:pt x="2244376" y="194501"/>
                  </a:cubicBezTo>
                  <a:cubicBezTo>
                    <a:pt x="2240280" y="194501"/>
                    <a:pt x="2236565" y="196120"/>
                    <a:pt x="2233136" y="198406"/>
                  </a:cubicBezTo>
                  <a:cubicBezTo>
                    <a:pt x="2229707" y="196120"/>
                    <a:pt x="2225993" y="194501"/>
                    <a:pt x="2221897" y="194501"/>
                  </a:cubicBezTo>
                  <a:cubicBezTo>
                    <a:pt x="2219420" y="194501"/>
                    <a:pt x="2216849" y="194977"/>
                    <a:pt x="2214467" y="195929"/>
                  </a:cubicBezTo>
                  <a:cubicBezTo>
                    <a:pt x="2211324" y="197168"/>
                    <a:pt x="2200656" y="201454"/>
                    <a:pt x="2187226" y="208502"/>
                  </a:cubicBezTo>
                  <a:cubicBezTo>
                    <a:pt x="2199608" y="180213"/>
                    <a:pt x="2204657" y="152400"/>
                    <a:pt x="2205514" y="146971"/>
                  </a:cubicBezTo>
                  <a:cubicBezTo>
                    <a:pt x="2206943" y="138398"/>
                    <a:pt x="2202847" y="129826"/>
                    <a:pt x="2195227" y="125540"/>
                  </a:cubicBezTo>
                  <a:cubicBezTo>
                    <a:pt x="2192084" y="123730"/>
                    <a:pt x="2188559" y="122873"/>
                    <a:pt x="2185130" y="122873"/>
                  </a:cubicBezTo>
                  <a:cubicBezTo>
                    <a:pt x="2180273" y="122873"/>
                    <a:pt x="2175415" y="124587"/>
                    <a:pt x="2171605" y="127921"/>
                  </a:cubicBezTo>
                  <a:cubicBezTo>
                    <a:pt x="2170081" y="129254"/>
                    <a:pt x="2166271" y="132588"/>
                    <a:pt x="2161223" y="137636"/>
                  </a:cubicBezTo>
                  <a:cubicBezTo>
                    <a:pt x="2167319" y="111157"/>
                    <a:pt x="2168081" y="87630"/>
                    <a:pt x="2168176" y="82582"/>
                  </a:cubicBezTo>
                  <a:cubicBezTo>
                    <a:pt x="2168366" y="73819"/>
                    <a:pt x="2163032" y="66008"/>
                    <a:pt x="2154841" y="62865"/>
                  </a:cubicBezTo>
                  <a:cubicBezTo>
                    <a:pt x="2152460" y="61912"/>
                    <a:pt x="2149983" y="61531"/>
                    <a:pt x="2147507" y="61531"/>
                  </a:cubicBezTo>
                  <a:cubicBezTo>
                    <a:pt x="2141601" y="61531"/>
                    <a:pt x="2135791" y="64103"/>
                    <a:pt x="2131790" y="68770"/>
                  </a:cubicBezTo>
                  <a:cubicBezTo>
                    <a:pt x="2130076" y="70771"/>
                    <a:pt x="2124932" y="76962"/>
                    <a:pt x="2118455" y="85915"/>
                  </a:cubicBezTo>
                  <a:cubicBezTo>
                    <a:pt x="2116741" y="51340"/>
                    <a:pt x="2105787" y="19526"/>
                    <a:pt x="2103692" y="13716"/>
                  </a:cubicBezTo>
                  <a:cubicBezTo>
                    <a:pt x="2100739" y="5525"/>
                    <a:pt x="2092928" y="0"/>
                    <a:pt x="2084261" y="0"/>
                  </a:cubicBezTo>
                  <a:lnTo>
                    <a:pt x="2084261" y="0"/>
                  </a:lnTo>
                  <a:lnTo>
                    <a:pt x="2084261" y="0"/>
                  </a:lnTo>
                  <a:cubicBezTo>
                    <a:pt x="2075593" y="0"/>
                    <a:pt x="2067782" y="5429"/>
                    <a:pt x="2064830" y="13716"/>
                  </a:cubicBezTo>
                  <a:cubicBezTo>
                    <a:pt x="2062734" y="19431"/>
                    <a:pt x="2051780" y="51340"/>
                    <a:pt x="2050066" y="85915"/>
                  </a:cubicBezTo>
                  <a:cubicBezTo>
                    <a:pt x="2043684" y="76962"/>
                    <a:pt x="2038541" y="70771"/>
                    <a:pt x="2036731" y="68770"/>
                  </a:cubicBezTo>
                  <a:cubicBezTo>
                    <a:pt x="2032730" y="64103"/>
                    <a:pt x="2026920" y="61531"/>
                    <a:pt x="2021015" y="61531"/>
                  </a:cubicBezTo>
                  <a:cubicBezTo>
                    <a:pt x="2018538" y="61531"/>
                    <a:pt x="2016062" y="62008"/>
                    <a:pt x="2013680" y="62865"/>
                  </a:cubicBezTo>
                  <a:cubicBezTo>
                    <a:pt x="2005489" y="66008"/>
                    <a:pt x="2000155" y="73819"/>
                    <a:pt x="2000345" y="82582"/>
                  </a:cubicBezTo>
                  <a:cubicBezTo>
                    <a:pt x="2000441" y="87630"/>
                    <a:pt x="2001203" y="111157"/>
                    <a:pt x="2007299" y="137636"/>
                  </a:cubicBezTo>
                  <a:cubicBezTo>
                    <a:pt x="2002250" y="132683"/>
                    <a:pt x="1998440" y="129254"/>
                    <a:pt x="1996916" y="127921"/>
                  </a:cubicBezTo>
                  <a:cubicBezTo>
                    <a:pt x="1993106" y="124587"/>
                    <a:pt x="1988249" y="122873"/>
                    <a:pt x="1983391" y="122873"/>
                  </a:cubicBezTo>
                  <a:cubicBezTo>
                    <a:pt x="1979962" y="122873"/>
                    <a:pt x="1976437" y="123730"/>
                    <a:pt x="1973294" y="125540"/>
                  </a:cubicBezTo>
                  <a:cubicBezTo>
                    <a:pt x="1965674" y="129826"/>
                    <a:pt x="1961579" y="138398"/>
                    <a:pt x="1963007" y="146971"/>
                  </a:cubicBezTo>
                  <a:cubicBezTo>
                    <a:pt x="1963960" y="152400"/>
                    <a:pt x="1968913" y="180213"/>
                    <a:pt x="1981295" y="208502"/>
                  </a:cubicBezTo>
                  <a:cubicBezTo>
                    <a:pt x="1967770" y="201454"/>
                    <a:pt x="1957102" y="197168"/>
                    <a:pt x="1954054" y="195929"/>
                  </a:cubicBezTo>
                  <a:cubicBezTo>
                    <a:pt x="1951673" y="194977"/>
                    <a:pt x="1949101" y="194501"/>
                    <a:pt x="1946624" y="194501"/>
                  </a:cubicBezTo>
                  <a:cubicBezTo>
                    <a:pt x="1942529" y="194501"/>
                    <a:pt x="1938814" y="196120"/>
                    <a:pt x="1935385" y="198406"/>
                  </a:cubicBezTo>
                  <a:cubicBezTo>
                    <a:pt x="1931956" y="196120"/>
                    <a:pt x="1928241" y="194501"/>
                    <a:pt x="1924145" y="194501"/>
                  </a:cubicBezTo>
                  <a:cubicBezTo>
                    <a:pt x="1921669" y="194501"/>
                    <a:pt x="1919097" y="194977"/>
                    <a:pt x="1916716" y="195929"/>
                  </a:cubicBezTo>
                  <a:cubicBezTo>
                    <a:pt x="1913573" y="197168"/>
                    <a:pt x="1902905" y="201454"/>
                    <a:pt x="1889474" y="208502"/>
                  </a:cubicBezTo>
                  <a:cubicBezTo>
                    <a:pt x="1901857" y="180213"/>
                    <a:pt x="1906905" y="152400"/>
                    <a:pt x="1907762" y="146971"/>
                  </a:cubicBezTo>
                  <a:cubicBezTo>
                    <a:pt x="1909191" y="138398"/>
                    <a:pt x="1905095" y="129826"/>
                    <a:pt x="1897475" y="125540"/>
                  </a:cubicBezTo>
                  <a:cubicBezTo>
                    <a:pt x="1894332" y="123730"/>
                    <a:pt x="1890808" y="122873"/>
                    <a:pt x="1887379" y="122873"/>
                  </a:cubicBezTo>
                  <a:cubicBezTo>
                    <a:pt x="1882521" y="122873"/>
                    <a:pt x="1877663" y="124587"/>
                    <a:pt x="1873853" y="127921"/>
                  </a:cubicBezTo>
                  <a:cubicBezTo>
                    <a:pt x="1872329" y="129254"/>
                    <a:pt x="1868519" y="132588"/>
                    <a:pt x="1863471" y="137636"/>
                  </a:cubicBezTo>
                  <a:cubicBezTo>
                    <a:pt x="1869567" y="111157"/>
                    <a:pt x="1870329" y="87630"/>
                    <a:pt x="1870424" y="82582"/>
                  </a:cubicBezTo>
                  <a:cubicBezTo>
                    <a:pt x="1870615" y="73819"/>
                    <a:pt x="1865281" y="66008"/>
                    <a:pt x="1857089" y="62865"/>
                  </a:cubicBezTo>
                  <a:cubicBezTo>
                    <a:pt x="1854708" y="61912"/>
                    <a:pt x="1852232" y="61531"/>
                    <a:pt x="1849755" y="61531"/>
                  </a:cubicBezTo>
                  <a:cubicBezTo>
                    <a:pt x="1843850" y="61531"/>
                    <a:pt x="1838039" y="64103"/>
                    <a:pt x="1834039" y="68770"/>
                  </a:cubicBezTo>
                  <a:cubicBezTo>
                    <a:pt x="1832324" y="70771"/>
                    <a:pt x="1827181" y="76962"/>
                    <a:pt x="1820704" y="85915"/>
                  </a:cubicBezTo>
                  <a:cubicBezTo>
                    <a:pt x="1818989" y="51340"/>
                    <a:pt x="1808036" y="19526"/>
                    <a:pt x="1805940" y="13716"/>
                  </a:cubicBezTo>
                  <a:cubicBezTo>
                    <a:pt x="1802987" y="5525"/>
                    <a:pt x="1795177" y="0"/>
                    <a:pt x="1786509" y="0"/>
                  </a:cubicBezTo>
                  <a:lnTo>
                    <a:pt x="1786509" y="0"/>
                  </a:lnTo>
                  <a:lnTo>
                    <a:pt x="1786509" y="0"/>
                  </a:lnTo>
                  <a:cubicBezTo>
                    <a:pt x="1777841" y="0"/>
                    <a:pt x="1770031" y="5429"/>
                    <a:pt x="1767078" y="13716"/>
                  </a:cubicBezTo>
                  <a:cubicBezTo>
                    <a:pt x="1764983" y="19431"/>
                    <a:pt x="1754029" y="51340"/>
                    <a:pt x="1752314" y="85915"/>
                  </a:cubicBezTo>
                  <a:cubicBezTo>
                    <a:pt x="1745933" y="76962"/>
                    <a:pt x="1740789" y="70771"/>
                    <a:pt x="1738979" y="68770"/>
                  </a:cubicBezTo>
                  <a:cubicBezTo>
                    <a:pt x="1734979" y="64103"/>
                    <a:pt x="1729169" y="61531"/>
                    <a:pt x="1723263" y="61531"/>
                  </a:cubicBezTo>
                  <a:cubicBezTo>
                    <a:pt x="1720787" y="61531"/>
                    <a:pt x="1718310" y="62008"/>
                    <a:pt x="1715929" y="62865"/>
                  </a:cubicBezTo>
                  <a:cubicBezTo>
                    <a:pt x="1707737" y="66008"/>
                    <a:pt x="1702403" y="73819"/>
                    <a:pt x="1702594" y="82582"/>
                  </a:cubicBezTo>
                  <a:cubicBezTo>
                    <a:pt x="1702689" y="87630"/>
                    <a:pt x="1703451" y="111157"/>
                    <a:pt x="1709547" y="137636"/>
                  </a:cubicBezTo>
                  <a:cubicBezTo>
                    <a:pt x="1704499" y="132683"/>
                    <a:pt x="1700689" y="129254"/>
                    <a:pt x="1699165" y="127921"/>
                  </a:cubicBezTo>
                  <a:cubicBezTo>
                    <a:pt x="1695355" y="124587"/>
                    <a:pt x="1690497" y="122873"/>
                    <a:pt x="1685639" y="122873"/>
                  </a:cubicBezTo>
                  <a:cubicBezTo>
                    <a:pt x="1682210" y="122873"/>
                    <a:pt x="1678686" y="123730"/>
                    <a:pt x="1675543" y="125540"/>
                  </a:cubicBezTo>
                  <a:cubicBezTo>
                    <a:pt x="1667923" y="129826"/>
                    <a:pt x="1663827" y="138398"/>
                    <a:pt x="1665256" y="146971"/>
                  </a:cubicBezTo>
                  <a:cubicBezTo>
                    <a:pt x="1666208" y="152400"/>
                    <a:pt x="1671161" y="180213"/>
                    <a:pt x="1683544" y="208502"/>
                  </a:cubicBezTo>
                  <a:cubicBezTo>
                    <a:pt x="1670114" y="201454"/>
                    <a:pt x="1659350" y="197168"/>
                    <a:pt x="1656302" y="195929"/>
                  </a:cubicBezTo>
                  <a:cubicBezTo>
                    <a:pt x="1653921" y="194977"/>
                    <a:pt x="1651349" y="194501"/>
                    <a:pt x="1648873" y="194501"/>
                  </a:cubicBezTo>
                  <a:cubicBezTo>
                    <a:pt x="1644777" y="194501"/>
                    <a:pt x="1641062" y="196120"/>
                    <a:pt x="1637633" y="198406"/>
                  </a:cubicBezTo>
                  <a:cubicBezTo>
                    <a:pt x="1634204" y="196120"/>
                    <a:pt x="1630490" y="194501"/>
                    <a:pt x="1626394" y="194501"/>
                  </a:cubicBezTo>
                  <a:cubicBezTo>
                    <a:pt x="1623917" y="194501"/>
                    <a:pt x="1621346" y="194977"/>
                    <a:pt x="1618964" y="195929"/>
                  </a:cubicBezTo>
                  <a:cubicBezTo>
                    <a:pt x="1615821" y="197168"/>
                    <a:pt x="1605153" y="201454"/>
                    <a:pt x="1591723" y="208502"/>
                  </a:cubicBezTo>
                  <a:cubicBezTo>
                    <a:pt x="1604105" y="180213"/>
                    <a:pt x="1609154" y="152400"/>
                    <a:pt x="1610011" y="146971"/>
                  </a:cubicBezTo>
                  <a:cubicBezTo>
                    <a:pt x="1611440" y="138398"/>
                    <a:pt x="1607344" y="129826"/>
                    <a:pt x="1599724" y="125540"/>
                  </a:cubicBezTo>
                  <a:cubicBezTo>
                    <a:pt x="1596581" y="123730"/>
                    <a:pt x="1593056" y="122873"/>
                    <a:pt x="1589627" y="122873"/>
                  </a:cubicBezTo>
                  <a:cubicBezTo>
                    <a:pt x="1584770" y="122873"/>
                    <a:pt x="1579912" y="124587"/>
                    <a:pt x="1576102" y="127921"/>
                  </a:cubicBezTo>
                  <a:cubicBezTo>
                    <a:pt x="1574578" y="129254"/>
                    <a:pt x="1570768" y="132588"/>
                    <a:pt x="1565720" y="137636"/>
                  </a:cubicBezTo>
                  <a:cubicBezTo>
                    <a:pt x="1571816" y="111157"/>
                    <a:pt x="1572578" y="87630"/>
                    <a:pt x="1572673" y="82582"/>
                  </a:cubicBezTo>
                  <a:cubicBezTo>
                    <a:pt x="1572863" y="73819"/>
                    <a:pt x="1567529" y="66008"/>
                    <a:pt x="1559338" y="62865"/>
                  </a:cubicBezTo>
                  <a:cubicBezTo>
                    <a:pt x="1556957" y="61912"/>
                    <a:pt x="1554480" y="61531"/>
                    <a:pt x="1552004" y="61531"/>
                  </a:cubicBezTo>
                  <a:cubicBezTo>
                    <a:pt x="1546098" y="61531"/>
                    <a:pt x="1540288" y="64103"/>
                    <a:pt x="1536287" y="68770"/>
                  </a:cubicBezTo>
                  <a:cubicBezTo>
                    <a:pt x="1534573" y="70771"/>
                    <a:pt x="1529429" y="76962"/>
                    <a:pt x="1522952" y="85915"/>
                  </a:cubicBezTo>
                  <a:cubicBezTo>
                    <a:pt x="1521238" y="51340"/>
                    <a:pt x="1510284" y="19526"/>
                    <a:pt x="1508189" y="13716"/>
                  </a:cubicBezTo>
                  <a:cubicBezTo>
                    <a:pt x="1505236" y="5525"/>
                    <a:pt x="1497425" y="0"/>
                    <a:pt x="1488758" y="0"/>
                  </a:cubicBezTo>
                  <a:lnTo>
                    <a:pt x="1488758" y="0"/>
                  </a:lnTo>
                  <a:lnTo>
                    <a:pt x="1488758" y="0"/>
                  </a:lnTo>
                  <a:cubicBezTo>
                    <a:pt x="1480090" y="0"/>
                    <a:pt x="1472279" y="5429"/>
                    <a:pt x="1469327" y="13716"/>
                  </a:cubicBezTo>
                  <a:cubicBezTo>
                    <a:pt x="1467231" y="19431"/>
                    <a:pt x="1456277" y="51340"/>
                    <a:pt x="1454563" y="85915"/>
                  </a:cubicBezTo>
                  <a:cubicBezTo>
                    <a:pt x="1448181" y="76962"/>
                    <a:pt x="1443037" y="70771"/>
                    <a:pt x="1441228" y="68770"/>
                  </a:cubicBezTo>
                  <a:cubicBezTo>
                    <a:pt x="1437227" y="64103"/>
                    <a:pt x="1431417" y="61531"/>
                    <a:pt x="1425512" y="61531"/>
                  </a:cubicBezTo>
                  <a:cubicBezTo>
                    <a:pt x="1423035" y="61531"/>
                    <a:pt x="1420558" y="62008"/>
                    <a:pt x="1418177" y="62865"/>
                  </a:cubicBezTo>
                  <a:cubicBezTo>
                    <a:pt x="1409986" y="66008"/>
                    <a:pt x="1404652" y="73819"/>
                    <a:pt x="1404842" y="82582"/>
                  </a:cubicBezTo>
                  <a:cubicBezTo>
                    <a:pt x="1404937" y="87630"/>
                    <a:pt x="1405700" y="111157"/>
                    <a:pt x="1411796" y="137636"/>
                  </a:cubicBezTo>
                  <a:cubicBezTo>
                    <a:pt x="1406747" y="132683"/>
                    <a:pt x="1402937" y="129254"/>
                    <a:pt x="1401413" y="127921"/>
                  </a:cubicBezTo>
                  <a:cubicBezTo>
                    <a:pt x="1397603" y="124587"/>
                    <a:pt x="1392746" y="122873"/>
                    <a:pt x="1387888" y="122873"/>
                  </a:cubicBezTo>
                  <a:cubicBezTo>
                    <a:pt x="1384459" y="122873"/>
                    <a:pt x="1380935" y="123730"/>
                    <a:pt x="1377791" y="125540"/>
                  </a:cubicBezTo>
                  <a:cubicBezTo>
                    <a:pt x="1370171" y="129826"/>
                    <a:pt x="1366076" y="138398"/>
                    <a:pt x="1367504" y="146971"/>
                  </a:cubicBezTo>
                  <a:cubicBezTo>
                    <a:pt x="1368457" y="152400"/>
                    <a:pt x="1373410" y="180213"/>
                    <a:pt x="1385792" y="208502"/>
                  </a:cubicBezTo>
                  <a:cubicBezTo>
                    <a:pt x="1372267" y="201454"/>
                    <a:pt x="1361599" y="197168"/>
                    <a:pt x="1358551" y="195929"/>
                  </a:cubicBezTo>
                  <a:cubicBezTo>
                    <a:pt x="1356170" y="194977"/>
                    <a:pt x="1353598" y="194501"/>
                    <a:pt x="1351121" y="194501"/>
                  </a:cubicBezTo>
                  <a:cubicBezTo>
                    <a:pt x="1347026" y="194501"/>
                    <a:pt x="1343311" y="196120"/>
                    <a:pt x="1339882" y="198406"/>
                  </a:cubicBezTo>
                  <a:cubicBezTo>
                    <a:pt x="1336453" y="196120"/>
                    <a:pt x="1332738" y="194501"/>
                    <a:pt x="1328642" y="194501"/>
                  </a:cubicBezTo>
                  <a:cubicBezTo>
                    <a:pt x="1326166" y="194501"/>
                    <a:pt x="1323594" y="194977"/>
                    <a:pt x="1321213" y="195929"/>
                  </a:cubicBezTo>
                  <a:cubicBezTo>
                    <a:pt x="1318070" y="197168"/>
                    <a:pt x="1307402" y="201454"/>
                    <a:pt x="1293971" y="208502"/>
                  </a:cubicBezTo>
                  <a:cubicBezTo>
                    <a:pt x="1306354" y="180213"/>
                    <a:pt x="1311402" y="152400"/>
                    <a:pt x="1312259" y="146971"/>
                  </a:cubicBezTo>
                  <a:cubicBezTo>
                    <a:pt x="1313688" y="138398"/>
                    <a:pt x="1309592" y="129826"/>
                    <a:pt x="1301972" y="125540"/>
                  </a:cubicBezTo>
                  <a:cubicBezTo>
                    <a:pt x="1298829" y="123730"/>
                    <a:pt x="1295305" y="122873"/>
                    <a:pt x="1291876" y="122873"/>
                  </a:cubicBezTo>
                  <a:cubicBezTo>
                    <a:pt x="1287018" y="122873"/>
                    <a:pt x="1282160" y="124587"/>
                    <a:pt x="1278350" y="127921"/>
                  </a:cubicBezTo>
                  <a:cubicBezTo>
                    <a:pt x="1276826" y="129254"/>
                    <a:pt x="1273016" y="132588"/>
                    <a:pt x="1267968" y="137636"/>
                  </a:cubicBezTo>
                  <a:cubicBezTo>
                    <a:pt x="1274064" y="111157"/>
                    <a:pt x="1274826" y="87630"/>
                    <a:pt x="1274921" y="82582"/>
                  </a:cubicBezTo>
                  <a:cubicBezTo>
                    <a:pt x="1275112" y="73819"/>
                    <a:pt x="1269778" y="66008"/>
                    <a:pt x="1261586" y="62865"/>
                  </a:cubicBezTo>
                  <a:cubicBezTo>
                    <a:pt x="1259205" y="61912"/>
                    <a:pt x="1256729" y="61531"/>
                    <a:pt x="1254252" y="61531"/>
                  </a:cubicBezTo>
                  <a:cubicBezTo>
                    <a:pt x="1248347" y="61531"/>
                    <a:pt x="1242536" y="64103"/>
                    <a:pt x="1238536" y="68770"/>
                  </a:cubicBezTo>
                  <a:cubicBezTo>
                    <a:pt x="1236821" y="70771"/>
                    <a:pt x="1231678" y="76962"/>
                    <a:pt x="1225201" y="85915"/>
                  </a:cubicBezTo>
                  <a:cubicBezTo>
                    <a:pt x="1223486" y="51340"/>
                    <a:pt x="1212533" y="19526"/>
                    <a:pt x="1210437" y="13716"/>
                  </a:cubicBezTo>
                  <a:cubicBezTo>
                    <a:pt x="1207484" y="5525"/>
                    <a:pt x="1199674" y="0"/>
                    <a:pt x="1191006" y="0"/>
                  </a:cubicBezTo>
                  <a:lnTo>
                    <a:pt x="1191006" y="0"/>
                  </a:lnTo>
                  <a:lnTo>
                    <a:pt x="1191006" y="0"/>
                  </a:lnTo>
                  <a:cubicBezTo>
                    <a:pt x="1182243" y="0"/>
                    <a:pt x="1174528" y="5429"/>
                    <a:pt x="1171575" y="13716"/>
                  </a:cubicBezTo>
                  <a:cubicBezTo>
                    <a:pt x="1169480" y="19431"/>
                    <a:pt x="1158526" y="51340"/>
                    <a:pt x="1156811" y="85915"/>
                  </a:cubicBezTo>
                  <a:cubicBezTo>
                    <a:pt x="1150430" y="76962"/>
                    <a:pt x="1145286" y="70771"/>
                    <a:pt x="1143476" y="68770"/>
                  </a:cubicBezTo>
                  <a:cubicBezTo>
                    <a:pt x="1139476" y="64103"/>
                    <a:pt x="1133666" y="61531"/>
                    <a:pt x="1127760" y="61531"/>
                  </a:cubicBezTo>
                  <a:cubicBezTo>
                    <a:pt x="1125284" y="61531"/>
                    <a:pt x="1122807" y="62008"/>
                    <a:pt x="1120426" y="62865"/>
                  </a:cubicBezTo>
                  <a:cubicBezTo>
                    <a:pt x="1112234" y="66008"/>
                    <a:pt x="1106900" y="73819"/>
                    <a:pt x="1107091" y="82582"/>
                  </a:cubicBezTo>
                  <a:cubicBezTo>
                    <a:pt x="1107186" y="87630"/>
                    <a:pt x="1107948" y="111157"/>
                    <a:pt x="1114044" y="137636"/>
                  </a:cubicBezTo>
                  <a:cubicBezTo>
                    <a:pt x="1108996" y="132683"/>
                    <a:pt x="1105186" y="129254"/>
                    <a:pt x="1103662" y="127921"/>
                  </a:cubicBezTo>
                  <a:cubicBezTo>
                    <a:pt x="1099852" y="124587"/>
                    <a:pt x="1094994" y="122873"/>
                    <a:pt x="1090136" y="122873"/>
                  </a:cubicBezTo>
                  <a:cubicBezTo>
                    <a:pt x="1086707" y="122873"/>
                    <a:pt x="1083183" y="123730"/>
                    <a:pt x="1080040" y="125540"/>
                  </a:cubicBezTo>
                  <a:cubicBezTo>
                    <a:pt x="1072420" y="129826"/>
                    <a:pt x="1068324" y="138398"/>
                    <a:pt x="1069753" y="146971"/>
                  </a:cubicBezTo>
                  <a:cubicBezTo>
                    <a:pt x="1070705" y="152400"/>
                    <a:pt x="1075658" y="180213"/>
                    <a:pt x="1088041" y="208502"/>
                  </a:cubicBezTo>
                  <a:cubicBezTo>
                    <a:pt x="1074611" y="201454"/>
                    <a:pt x="1063847" y="197168"/>
                    <a:pt x="1060799" y="195929"/>
                  </a:cubicBezTo>
                  <a:cubicBezTo>
                    <a:pt x="1058418" y="194977"/>
                    <a:pt x="1055846" y="194501"/>
                    <a:pt x="1053370" y="194501"/>
                  </a:cubicBezTo>
                  <a:cubicBezTo>
                    <a:pt x="1049274" y="194501"/>
                    <a:pt x="1045559" y="196120"/>
                    <a:pt x="1042130" y="198406"/>
                  </a:cubicBezTo>
                  <a:cubicBezTo>
                    <a:pt x="1038701" y="196120"/>
                    <a:pt x="1034987" y="194501"/>
                    <a:pt x="1030891" y="194501"/>
                  </a:cubicBezTo>
                  <a:cubicBezTo>
                    <a:pt x="1028414" y="194501"/>
                    <a:pt x="1025843" y="194977"/>
                    <a:pt x="1023461" y="195929"/>
                  </a:cubicBezTo>
                  <a:cubicBezTo>
                    <a:pt x="1020318" y="197168"/>
                    <a:pt x="1009650" y="201454"/>
                    <a:pt x="996220" y="208502"/>
                  </a:cubicBezTo>
                  <a:cubicBezTo>
                    <a:pt x="1008602" y="180213"/>
                    <a:pt x="1013651" y="152400"/>
                    <a:pt x="1014508" y="146971"/>
                  </a:cubicBezTo>
                  <a:cubicBezTo>
                    <a:pt x="1015937" y="138398"/>
                    <a:pt x="1011841" y="129826"/>
                    <a:pt x="1004221" y="125540"/>
                  </a:cubicBezTo>
                  <a:cubicBezTo>
                    <a:pt x="1001078" y="123730"/>
                    <a:pt x="997553" y="122873"/>
                    <a:pt x="994124" y="122873"/>
                  </a:cubicBezTo>
                  <a:cubicBezTo>
                    <a:pt x="989267" y="122873"/>
                    <a:pt x="984409" y="124587"/>
                    <a:pt x="980599" y="127921"/>
                  </a:cubicBezTo>
                  <a:cubicBezTo>
                    <a:pt x="979075" y="129254"/>
                    <a:pt x="975265" y="132588"/>
                    <a:pt x="970217" y="137636"/>
                  </a:cubicBezTo>
                  <a:cubicBezTo>
                    <a:pt x="976313" y="111157"/>
                    <a:pt x="977075" y="87630"/>
                    <a:pt x="977170" y="82582"/>
                  </a:cubicBezTo>
                  <a:cubicBezTo>
                    <a:pt x="977360" y="73819"/>
                    <a:pt x="972026" y="66008"/>
                    <a:pt x="963835" y="62865"/>
                  </a:cubicBezTo>
                  <a:cubicBezTo>
                    <a:pt x="961454" y="61912"/>
                    <a:pt x="958977" y="61531"/>
                    <a:pt x="956501" y="61531"/>
                  </a:cubicBezTo>
                  <a:cubicBezTo>
                    <a:pt x="950595" y="61531"/>
                    <a:pt x="944785" y="64103"/>
                    <a:pt x="940784" y="68770"/>
                  </a:cubicBezTo>
                  <a:cubicBezTo>
                    <a:pt x="939070" y="70771"/>
                    <a:pt x="933926" y="76962"/>
                    <a:pt x="927449" y="85915"/>
                  </a:cubicBezTo>
                  <a:cubicBezTo>
                    <a:pt x="925735" y="51340"/>
                    <a:pt x="914781" y="19526"/>
                    <a:pt x="912686" y="13716"/>
                  </a:cubicBezTo>
                  <a:cubicBezTo>
                    <a:pt x="909733" y="5525"/>
                    <a:pt x="901922" y="0"/>
                    <a:pt x="893255" y="0"/>
                  </a:cubicBezTo>
                  <a:lnTo>
                    <a:pt x="893255" y="0"/>
                  </a:lnTo>
                  <a:lnTo>
                    <a:pt x="893255" y="0"/>
                  </a:lnTo>
                  <a:cubicBezTo>
                    <a:pt x="884587" y="0"/>
                    <a:pt x="876776" y="5429"/>
                    <a:pt x="873824" y="13716"/>
                  </a:cubicBezTo>
                  <a:cubicBezTo>
                    <a:pt x="871728" y="19431"/>
                    <a:pt x="860774" y="51340"/>
                    <a:pt x="859060" y="85915"/>
                  </a:cubicBezTo>
                  <a:cubicBezTo>
                    <a:pt x="852678" y="76962"/>
                    <a:pt x="847534" y="70771"/>
                    <a:pt x="845725" y="68770"/>
                  </a:cubicBezTo>
                  <a:cubicBezTo>
                    <a:pt x="841724" y="64103"/>
                    <a:pt x="835914" y="61531"/>
                    <a:pt x="830009" y="61531"/>
                  </a:cubicBezTo>
                  <a:cubicBezTo>
                    <a:pt x="827532" y="61531"/>
                    <a:pt x="825056" y="62008"/>
                    <a:pt x="822674" y="62865"/>
                  </a:cubicBezTo>
                  <a:cubicBezTo>
                    <a:pt x="814483" y="66008"/>
                    <a:pt x="809149" y="73819"/>
                    <a:pt x="809339" y="82582"/>
                  </a:cubicBezTo>
                  <a:cubicBezTo>
                    <a:pt x="809434" y="87630"/>
                    <a:pt x="810197" y="111157"/>
                    <a:pt x="816293" y="137636"/>
                  </a:cubicBezTo>
                  <a:cubicBezTo>
                    <a:pt x="811244" y="132683"/>
                    <a:pt x="807434" y="129254"/>
                    <a:pt x="805910" y="127921"/>
                  </a:cubicBezTo>
                  <a:cubicBezTo>
                    <a:pt x="802100" y="124587"/>
                    <a:pt x="797243" y="122873"/>
                    <a:pt x="792385" y="122873"/>
                  </a:cubicBezTo>
                  <a:cubicBezTo>
                    <a:pt x="788956" y="122873"/>
                    <a:pt x="785432" y="123730"/>
                    <a:pt x="782288" y="125540"/>
                  </a:cubicBezTo>
                  <a:cubicBezTo>
                    <a:pt x="774668" y="129826"/>
                    <a:pt x="770573" y="138398"/>
                    <a:pt x="772001" y="146971"/>
                  </a:cubicBezTo>
                  <a:cubicBezTo>
                    <a:pt x="772954" y="152400"/>
                    <a:pt x="777907" y="180213"/>
                    <a:pt x="790289" y="208502"/>
                  </a:cubicBezTo>
                  <a:cubicBezTo>
                    <a:pt x="776764" y="201454"/>
                    <a:pt x="766096" y="197168"/>
                    <a:pt x="763048" y="195929"/>
                  </a:cubicBezTo>
                  <a:cubicBezTo>
                    <a:pt x="760667" y="194977"/>
                    <a:pt x="758095" y="194501"/>
                    <a:pt x="755618" y="194501"/>
                  </a:cubicBezTo>
                  <a:cubicBezTo>
                    <a:pt x="751523" y="194501"/>
                    <a:pt x="747808" y="196120"/>
                    <a:pt x="744379" y="198406"/>
                  </a:cubicBezTo>
                  <a:cubicBezTo>
                    <a:pt x="740950" y="196120"/>
                    <a:pt x="737235" y="194501"/>
                    <a:pt x="733139" y="194501"/>
                  </a:cubicBezTo>
                  <a:cubicBezTo>
                    <a:pt x="730663" y="194501"/>
                    <a:pt x="728091" y="194977"/>
                    <a:pt x="725710" y="195929"/>
                  </a:cubicBezTo>
                  <a:cubicBezTo>
                    <a:pt x="722567" y="197168"/>
                    <a:pt x="711899" y="201454"/>
                    <a:pt x="698468" y="208502"/>
                  </a:cubicBezTo>
                  <a:cubicBezTo>
                    <a:pt x="710851" y="180213"/>
                    <a:pt x="715899" y="152400"/>
                    <a:pt x="716756" y="146971"/>
                  </a:cubicBezTo>
                  <a:cubicBezTo>
                    <a:pt x="718185" y="138398"/>
                    <a:pt x="714089" y="129826"/>
                    <a:pt x="706469" y="125540"/>
                  </a:cubicBezTo>
                  <a:cubicBezTo>
                    <a:pt x="703326" y="123730"/>
                    <a:pt x="699802" y="122873"/>
                    <a:pt x="696373" y="122873"/>
                  </a:cubicBezTo>
                  <a:cubicBezTo>
                    <a:pt x="691515" y="122873"/>
                    <a:pt x="686657" y="124587"/>
                    <a:pt x="682847" y="127921"/>
                  </a:cubicBezTo>
                  <a:cubicBezTo>
                    <a:pt x="681323" y="129254"/>
                    <a:pt x="677513" y="132588"/>
                    <a:pt x="672465" y="137636"/>
                  </a:cubicBezTo>
                  <a:cubicBezTo>
                    <a:pt x="678561" y="111157"/>
                    <a:pt x="679323" y="87630"/>
                    <a:pt x="679418" y="82582"/>
                  </a:cubicBezTo>
                  <a:cubicBezTo>
                    <a:pt x="679609" y="73819"/>
                    <a:pt x="674275" y="66008"/>
                    <a:pt x="666083" y="62865"/>
                  </a:cubicBezTo>
                  <a:cubicBezTo>
                    <a:pt x="663702" y="61912"/>
                    <a:pt x="661226" y="61531"/>
                    <a:pt x="658749" y="61531"/>
                  </a:cubicBezTo>
                  <a:cubicBezTo>
                    <a:pt x="652844" y="61531"/>
                    <a:pt x="647033" y="64103"/>
                    <a:pt x="643033" y="68770"/>
                  </a:cubicBezTo>
                  <a:cubicBezTo>
                    <a:pt x="641318" y="70771"/>
                    <a:pt x="636175" y="76962"/>
                    <a:pt x="629698" y="85915"/>
                  </a:cubicBezTo>
                  <a:cubicBezTo>
                    <a:pt x="627983" y="51340"/>
                    <a:pt x="617030" y="19526"/>
                    <a:pt x="614934" y="13716"/>
                  </a:cubicBezTo>
                  <a:cubicBezTo>
                    <a:pt x="611981" y="5525"/>
                    <a:pt x="604171" y="0"/>
                    <a:pt x="595503" y="0"/>
                  </a:cubicBezTo>
                  <a:lnTo>
                    <a:pt x="595503" y="0"/>
                  </a:lnTo>
                  <a:lnTo>
                    <a:pt x="595503" y="0"/>
                  </a:lnTo>
                  <a:cubicBezTo>
                    <a:pt x="586835" y="0"/>
                    <a:pt x="579025" y="5429"/>
                    <a:pt x="576072" y="13716"/>
                  </a:cubicBezTo>
                  <a:cubicBezTo>
                    <a:pt x="573977" y="19431"/>
                    <a:pt x="563023" y="51340"/>
                    <a:pt x="561308" y="85915"/>
                  </a:cubicBezTo>
                  <a:cubicBezTo>
                    <a:pt x="554927" y="76962"/>
                    <a:pt x="549783" y="70771"/>
                    <a:pt x="547973" y="68770"/>
                  </a:cubicBezTo>
                  <a:cubicBezTo>
                    <a:pt x="543973" y="64103"/>
                    <a:pt x="538163" y="61531"/>
                    <a:pt x="532257" y="61531"/>
                  </a:cubicBezTo>
                  <a:cubicBezTo>
                    <a:pt x="529781" y="61531"/>
                    <a:pt x="527304" y="62008"/>
                    <a:pt x="524923" y="62865"/>
                  </a:cubicBezTo>
                  <a:cubicBezTo>
                    <a:pt x="516731" y="66008"/>
                    <a:pt x="511397" y="73819"/>
                    <a:pt x="511588" y="82582"/>
                  </a:cubicBezTo>
                  <a:cubicBezTo>
                    <a:pt x="511683" y="87630"/>
                    <a:pt x="512445" y="111157"/>
                    <a:pt x="518541" y="137636"/>
                  </a:cubicBezTo>
                  <a:cubicBezTo>
                    <a:pt x="513493" y="132683"/>
                    <a:pt x="509683" y="129254"/>
                    <a:pt x="508159" y="127921"/>
                  </a:cubicBezTo>
                  <a:cubicBezTo>
                    <a:pt x="504349" y="124587"/>
                    <a:pt x="499491" y="122873"/>
                    <a:pt x="494633" y="122873"/>
                  </a:cubicBezTo>
                  <a:cubicBezTo>
                    <a:pt x="491204" y="122873"/>
                    <a:pt x="487680" y="123730"/>
                    <a:pt x="484537" y="125540"/>
                  </a:cubicBezTo>
                  <a:cubicBezTo>
                    <a:pt x="476917" y="129826"/>
                    <a:pt x="472821" y="138398"/>
                    <a:pt x="474250" y="146971"/>
                  </a:cubicBezTo>
                  <a:cubicBezTo>
                    <a:pt x="475202" y="152400"/>
                    <a:pt x="480155" y="180213"/>
                    <a:pt x="492538" y="208502"/>
                  </a:cubicBezTo>
                  <a:cubicBezTo>
                    <a:pt x="479108" y="201454"/>
                    <a:pt x="468344" y="197168"/>
                    <a:pt x="465296" y="195929"/>
                  </a:cubicBezTo>
                  <a:cubicBezTo>
                    <a:pt x="462915" y="194977"/>
                    <a:pt x="460343" y="194501"/>
                    <a:pt x="457867" y="194501"/>
                  </a:cubicBezTo>
                  <a:cubicBezTo>
                    <a:pt x="453771" y="194501"/>
                    <a:pt x="450056" y="196120"/>
                    <a:pt x="446627" y="198406"/>
                  </a:cubicBezTo>
                  <a:cubicBezTo>
                    <a:pt x="443198" y="196120"/>
                    <a:pt x="439484" y="194501"/>
                    <a:pt x="435388" y="194501"/>
                  </a:cubicBezTo>
                  <a:cubicBezTo>
                    <a:pt x="432911" y="194501"/>
                    <a:pt x="430340" y="194977"/>
                    <a:pt x="427958" y="195929"/>
                  </a:cubicBezTo>
                  <a:cubicBezTo>
                    <a:pt x="424815" y="197168"/>
                    <a:pt x="414147" y="201454"/>
                    <a:pt x="400717" y="208502"/>
                  </a:cubicBezTo>
                  <a:cubicBezTo>
                    <a:pt x="413099" y="180213"/>
                    <a:pt x="418148" y="152400"/>
                    <a:pt x="419005" y="146971"/>
                  </a:cubicBezTo>
                  <a:cubicBezTo>
                    <a:pt x="420434" y="138398"/>
                    <a:pt x="416338" y="129826"/>
                    <a:pt x="408718" y="125540"/>
                  </a:cubicBezTo>
                  <a:cubicBezTo>
                    <a:pt x="405575" y="123730"/>
                    <a:pt x="402050" y="122873"/>
                    <a:pt x="398621" y="122873"/>
                  </a:cubicBezTo>
                  <a:cubicBezTo>
                    <a:pt x="393764" y="122873"/>
                    <a:pt x="388906" y="124587"/>
                    <a:pt x="385096" y="127921"/>
                  </a:cubicBezTo>
                  <a:cubicBezTo>
                    <a:pt x="383572" y="129254"/>
                    <a:pt x="379762" y="132588"/>
                    <a:pt x="374714" y="137636"/>
                  </a:cubicBezTo>
                  <a:cubicBezTo>
                    <a:pt x="380810" y="111157"/>
                    <a:pt x="381572" y="87630"/>
                    <a:pt x="381667" y="82582"/>
                  </a:cubicBezTo>
                  <a:cubicBezTo>
                    <a:pt x="381857" y="73819"/>
                    <a:pt x="376523" y="66008"/>
                    <a:pt x="368332" y="62865"/>
                  </a:cubicBezTo>
                  <a:cubicBezTo>
                    <a:pt x="365951" y="61912"/>
                    <a:pt x="363474" y="61531"/>
                    <a:pt x="360998" y="61531"/>
                  </a:cubicBezTo>
                  <a:cubicBezTo>
                    <a:pt x="355092" y="61531"/>
                    <a:pt x="349282" y="64103"/>
                    <a:pt x="345281" y="68770"/>
                  </a:cubicBezTo>
                  <a:cubicBezTo>
                    <a:pt x="343567" y="70771"/>
                    <a:pt x="338423" y="76962"/>
                    <a:pt x="331946" y="85915"/>
                  </a:cubicBezTo>
                  <a:cubicBezTo>
                    <a:pt x="330232" y="51340"/>
                    <a:pt x="319278" y="19526"/>
                    <a:pt x="317183" y="13716"/>
                  </a:cubicBezTo>
                  <a:cubicBezTo>
                    <a:pt x="314230" y="5525"/>
                    <a:pt x="306419" y="0"/>
                    <a:pt x="297752" y="0"/>
                  </a:cubicBezTo>
                  <a:lnTo>
                    <a:pt x="297752" y="0"/>
                  </a:lnTo>
                  <a:lnTo>
                    <a:pt x="297752" y="0"/>
                  </a:lnTo>
                  <a:cubicBezTo>
                    <a:pt x="289084" y="0"/>
                    <a:pt x="281273" y="5429"/>
                    <a:pt x="278321" y="13716"/>
                  </a:cubicBezTo>
                  <a:cubicBezTo>
                    <a:pt x="276225" y="19431"/>
                    <a:pt x="265271" y="51340"/>
                    <a:pt x="263557" y="85915"/>
                  </a:cubicBezTo>
                  <a:cubicBezTo>
                    <a:pt x="257175" y="76962"/>
                    <a:pt x="252032" y="70771"/>
                    <a:pt x="250222" y="68770"/>
                  </a:cubicBezTo>
                  <a:cubicBezTo>
                    <a:pt x="246221" y="64103"/>
                    <a:pt x="240411" y="61531"/>
                    <a:pt x="234506" y="61531"/>
                  </a:cubicBezTo>
                  <a:cubicBezTo>
                    <a:pt x="232029" y="61531"/>
                    <a:pt x="229553" y="62008"/>
                    <a:pt x="227171" y="62865"/>
                  </a:cubicBezTo>
                  <a:cubicBezTo>
                    <a:pt x="218980" y="66008"/>
                    <a:pt x="213646" y="73819"/>
                    <a:pt x="213836" y="82582"/>
                  </a:cubicBezTo>
                  <a:cubicBezTo>
                    <a:pt x="213932" y="87630"/>
                    <a:pt x="214694" y="111157"/>
                    <a:pt x="220790" y="137636"/>
                  </a:cubicBezTo>
                  <a:cubicBezTo>
                    <a:pt x="215741" y="132683"/>
                    <a:pt x="211931" y="129254"/>
                    <a:pt x="210407" y="127921"/>
                  </a:cubicBezTo>
                  <a:cubicBezTo>
                    <a:pt x="206597" y="124587"/>
                    <a:pt x="201740" y="122873"/>
                    <a:pt x="196882" y="122873"/>
                  </a:cubicBezTo>
                  <a:cubicBezTo>
                    <a:pt x="193453" y="122873"/>
                    <a:pt x="189929" y="123730"/>
                    <a:pt x="186785" y="125540"/>
                  </a:cubicBezTo>
                  <a:cubicBezTo>
                    <a:pt x="179165" y="129826"/>
                    <a:pt x="175070" y="138398"/>
                    <a:pt x="176498" y="146971"/>
                  </a:cubicBezTo>
                  <a:cubicBezTo>
                    <a:pt x="177451" y="152400"/>
                    <a:pt x="182404" y="180213"/>
                    <a:pt x="194786" y="208502"/>
                  </a:cubicBezTo>
                  <a:cubicBezTo>
                    <a:pt x="181356" y="201454"/>
                    <a:pt x="170593" y="197168"/>
                    <a:pt x="167545" y="195929"/>
                  </a:cubicBezTo>
                  <a:cubicBezTo>
                    <a:pt x="165163" y="194977"/>
                    <a:pt x="162592" y="194501"/>
                    <a:pt x="160115" y="194501"/>
                  </a:cubicBezTo>
                  <a:cubicBezTo>
                    <a:pt x="156020" y="194501"/>
                    <a:pt x="152305" y="196120"/>
                    <a:pt x="148876" y="198406"/>
                  </a:cubicBezTo>
                  <a:cubicBezTo>
                    <a:pt x="145447" y="196120"/>
                    <a:pt x="141732" y="194501"/>
                    <a:pt x="137636" y="194501"/>
                  </a:cubicBezTo>
                  <a:cubicBezTo>
                    <a:pt x="135160" y="194501"/>
                    <a:pt x="132588" y="194977"/>
                    <a:pt x="130207" y="195929"/>
                  </a:cubicBezTo>
                  <a:cubicBezTo>
                    <a:pt x="127064" y="197168"/>
                    <a:pt x="116396" y="201454"/>
                    <a:pt x="102965" y="208502"/>
                  </a:cubicBezTo>
                  <a:cubicBezTo>
                    <a:pt x="115348" y="180213"/>
                    <a:pt x="120396" y="152400"/>
                    <a:pt x="121253" y="146971"/>
                  </a:cubicBezTo>
                  <a:cubicBezTo>
                    <a:pt x="122682" y="138398"/>
                    <a:pt x="118586" y="129826"/>
                    <a:pt x="110966" y="125540"/>
                  </a:cubicBezTo>
                  <a:cubicBezTo>
                    <a:pt x="107823" y="123730"/>
                    <a:pt x="104299" y="122873"/>
                    <a:pt x="100870" y="122873"/>
                  </a:cubicBezTo>
                  <a:cubicBezTo>
                    <a:pt x="96012" y="122873"/>
                    <a:pt x="91154" y="124587"/>
                    <a:pt x="87344" y="127921"/>
                  </a:cubicBezTo>
                  <a:cubicBezTo>
                    <a:pt x="85820" y="129254"/>
                    <a:pt x="82010" y="132588"/>
                    <a:pt x="76962" y="137636"/>
                  </a:cubicBezTo>
                  <a:cubicBezTo>
                    <a:pt x="83058" y="111157"/>
                    <a:pt x="83820" y="87630"/>
                    <a:pt x="83915" y="82582"/>
                  </a:cubicBezTo>
                  <a:cubicBezTo>
                    <a:pt x="84106" y="73819"/>
                    <a:pt x="78772" y="66008"/>
                    <a:pt x="70580" y="62865"/>
                  </a:cubicBezTo>
                  <a:cubicBezTo>
                    <a:pt x="68199" y="61912"/>
                    <a:pt x="65723" y="61531"/>
                    <a:pt x="63246" y="61531"/>
                  </a:cubicBezTo>
                  <a:cubicBezTo>
                    <a:pt x="57341" y="61531"/>
                    <a:pt x="51530" y="64103"/>
                    <a:pt x="47530" y="68770"/>
                  </a:cubicBezTo>
                  <a:cubicBezTo>
                    <a:pt x="45815" y="70771"/>
                    <a:pt x="40672" y="76962"/>
                    <a:pt x="34195" y="85915"/>
                  </a:cubicBezTo>
                  <a:cubicBezTo>
                    <a:pt x="32480" y="51340"/>
                    <a:pt x="21527" y="19526"/>
                    <a:pt x="19431" y="13716"/>
                  </a:cubicBezTo>
                  <a:cubicBezTo>
                    <a:pt x="16478" y="5525"/>
                    <a:pt x="8668" y="0"/>
                    <a:pt x="0" y="0"/>
                  </a:cubicBezTo>
                  <a:lnTo>
                    <a:pt x="0" y="0"/>
                  </a:lnTo>
                  <a:lnTo>
                    <a:pt x="0" y="20669"/>
                  </a:lnTo>
                  <a:cubicBezTo>
                    <a:pt x="0" y="20669"/>
                    <a:pt x="31052" y="106870"/>
                    <a:pt x="0" y="143637"/>
                  </a:cubicBezTo>
                  <a:lnTo>
                    <a:pt x="0" y="197358"/>
                  </a:lnTo>
                  <a:cubicBezTo>
                    <a:pt x="2000" y="197263"/>
                    <a:pt x="3905" y="197644"/>
                    <a:pt x="5334" y="199073"/>
                  </a:cubicBezTo>
                  <a:cubicBezTo>
                    <a:pt x="6668" y="200311"/>
                    <a:pt x="7430" y="202120"/>
                    <a:pt x="7430" y="203930"/>
                  </a:cubicBezTo>
                  <a:cubicBezTo>
                    <a:pt x="7430" y="205740"/>
                    <a:pt x="6668" y="207550"/>
                    <a:pt x="5334" y="208788"/>
                  </a:cubicBezTo>
                  <a:cubicBezTo>
                    <a:pt x="4096" y="210122"/>
                    <a:pt x="2286" y="210883"/>
                    <a:pt x="476" y="210883"/>
                  </a:cubicBezTo>
                  <a:cubicBezTo>
                    <a:pt x="286" y="210883"/>
                    <a:pt x="190" y="210693"/>
                    <a:pt x="0" y="210693"/>
                  </a:cubicBezTo>
                  <a:lnTo>
                    <a:pt x="0" y="307753"/>
                  </a:lnTo>
                  <a:lnTo>
                    <a:pt x="0" y="316325"/>
                  </a:lnTo>
                  <a:lnTo>
                    <a:pt x="0" y="333756"/>
                  </a:lnTo>
                  <a:cubicBezTo>
                    <a:pt x="3619" y="334042"/>
                    <a:pt x="7239" y="334137"/>
                    <a:pt x="10763" y="334613"/>
                  </a:cubicBezTo>
                  <a:cubicBezTo>
                    <a:pt x="14478" y="335090"/>
                    <a:pt x="18288" y="335852"/>
                    <a:pt x="21336" y="337947"/>
                  </a:cubicBezTo>
                  <a:cubicBezTo>
                    <a:pt x="26003" y="341186"/>
                    <a:pt x="28004" y="347091"/>
                    <a:pt x="28766" y="352615"/>
                  </a:cubicBezTo>
                  <a:cubicBezTo>
                    <a:pt x="29909" y="360807"/>
                    <a:pt x="33052" y="365760"/>
                    <a:pt x="24670" y="369761"/>
                  </a:cubicBezTo>
                  <a:cubicBezTo>
                    <a:pt x="18479" y="372713"/>
                    <a:pt x="10859" y="369665"/>
                    <a:pt x="4572" y="373094"/>
                  </a:cubicBezTo>
                  <a:cubicBezTo>
                    <a:pt x="3143" y="373856"/>
                    <a:pt x="1619" y="374714"/>
                    <a:pt x="95" y="375380"/>
                  </a:cubicBezTo>
                  <a:lnTo>
                    <a:pt x="95" y="394335"/>
                  </a:lnTo>
                  <a:cubicBezTo>
                    <a:pt x="476" y="392906"/>
                    <a:pt x="1048" y="391478"/>
                    <a:pt x="1905" y="390144"/>
                  </a:cubicBezTo>
                  <a:cubicBezTo>
                    <a:pt x="5144" y="385191"/>
                    <a:pt x="11240" y="382810"/>
                    <a:pt x="17145" y="382524"/>
                  </a:cubicBezTo>
                  <a:cubicBezTo>
                    <a:pt x="22574" y="382238"/>
                    <a:pt x="28194" y="383477"/>
                    <a:pt x="32290" y="387001"/>
                  </a:cubicBezTo>
                  <a:cubicBezTo>
                    <a:pt x="37052" y="391001"/>
                    <a:pt x="39338" y="397193"/>
                    <a:pt x="40862" y="403193"/>
                  </a:cubicBezTo>
                  <a:cubicBezTo>
                    <a:pt x="42291" y="409003"/>
                    <a:pt x="43148" y="414814"/>
                    <a:pt x="43529" y="420815"/>
                  </a:cubicBezTo>
                  <a:cubicBezTo>
                    <a:pt x="43625" y="422434"/>
                    <a:pt x="43625" y="424244"/>
                    <a:pt x="42672" y="425577"/>
                  </a:cubicBezTo>
                  <a:cubicBezTo>
                    <a:pt x="41339" y="427387"/>
                    <a:pt x="38672" y="427673"/>
                    <a:pt x="36386" y="427673"/>
                  </a:cubicBezTo>
                  <a:cubicBezTo>
                    <a:pt x="30480" y="427863"/>
                    <a:pt x="15812" y="431006"/>
                    <a:pt x="10763" y="428149"/>
                  </a:cubicBezTo>
                  <a:cubicBezTo>
                    <a:pt x="9620" y="427482"/>
                    <a:pt x="8477" y="425958"/>
                    <a:pt x="7334" y="423862"/>
                  </a:cubicBezTo>
                  <a:cubicBezTo>
                    <a:pt x="4953" y="419386"/>
                    <a:pt x="2762" y="412814"/>
                    <a:pt x="1619" y="410147"/>
                  </a:cubicBezTo>
                  <a:cubicBezTo>
                    <a:pt x="952" y="408527"/>
                    <a:pt x="381" y="406718"/>
                    <a:pt x="0" y="405003"/>
                  </a:cubicBezTo>
                  <a:lnTo>
                    <a:pt x="0" y="447580"/>
                  </a:lnTo>
                  <a:cubicBezTo>
                    <a:pt x="2191" y="450818"/>
                    <a:pt x="3810" y="454819"/>
                    <a:pt x="4572" y="457486"/>
                  </a:cubicBezTo>
                  <a:cubicBezTo>
                    <a:pt x="7334" y="466725"/>
                    <a:pt x="11240" y="475583"/>
                    <a:pt x="14764" y="484441"/>
                  </a:cubicBezTo>
                  <a:lnTo>
                    <a:pt x="16478" y="496253"/>
                  </a:lnTo>
                  <a:cubicBezTo>
                    <a:pt x="16478" y="496253"/>
                    <a:pt x="59722" y="496253"/>
                    <a:pt x="59341" y="495681"/>
                  </a:cubicBezTo>
                  <a:cubicBezTo>
                    <a:pt x="59912" y="495872"/>
                    <a:pt x="60293" y="496062"/>
                    <a:pt x="60770" y="496253"/>
                  </a:cubicBezTo>
                  <a:cubicBezTo>
                    <a:pt x="86201" y="496253"/>
                    <a:pt x="111728" y="496253"/>
                    <a:pt x="137160" y="496253"/>
                  </a:cubicBezTo>
                  <a:cubicBezTo>
                    <a:pt x="152114" y="496253"/>
                    <a:pt x="171831" y="503873"/>
                    <a:pt x="184213" y="503301"/>
                  </a:cubicBezTo>
                  <a:cubicBezTo>
                    <a:pt x="203740" y="502444"/>
                    <a:pt x="204978" y="481298"/>
                    <a:pt x="222123" y="477965"/>
                  </a:cubicBezTo>
                  <a:cubicBezTo>
                    <a:pt x="231648" y="476155"/>
                    <a:pt x="239840" y="484251"/>
                    <a:pt x="247364" y="490442"/>
                  </a:cubicBezTo>
                  <a:cubicBezTo>
                    <a:pt x="267653" y="507016"/>
                    <a:pt x="304991" y="497491"/>
                    <a:pt x="328708" y="496348"/>
                  </a:cubicBezTo>
                  <a:cubicBezTo>
                    <a:pt x="360617" y="494824"/>
                    <a:pt x="388620" y="487490"/>
                    <a:pt x="417957" y="498919"/>
                  </a:cubicBezTo>
                  <a:cubicBezTo>
                    <a:pt x="431578" y="504253"/>
                    <a:pt x="454628" y="496919"/>
                    <a:pt x="468630" y="495967"/>
                  </a:cubicBezTo>
                  <a:cubicBezTo>
                    <a:pt x="483584" y="495014"/>
                    <a:pt x="512636" y="505015"/>
                    <a:pt x="522827" y="491871"/>
                  </a:cubicBezTo>
                  <a:cubicBezTo>
                    <a:pt x="528161" y="485013"/>
                    <a:pt x="530543" y="473773"/>
                    <a:pt x="539115" y="472821"/>
                  </a:cubicBezTo>
                  <a:cubicBezTo>
                    <a:pt x="544640" y="472249"/>
                    <a:pt x="549402" y="476631"/>
                    <a:pt x="552260" y="481394"/>
                  </a:cubicBezTo>
                  <a:cubicBezTo>
                    <a:pt x="555117" y="486156"/>
                    <a:pt x="557022" y="491585"/>
                    <a:pt x="560927" y="495395"/>
                  </a:cubicBezTo>
                  <a:cubicBezTo>
                    <a:pt x="564166" y="498539"/>
                    <a:pt x="595122" y="496729"/>
                    <a:pt x="595122" y="496253"/>
                  </a:cubicBezTo>
                  <a:cubicBezTo>
                    <a:pt x="595122" y="496729"/>
                    <a:pt x="626078" y="498539"/>
                    <a:pt x="629317" y="495395"/>
                  </a:cubicBezTo>
                  <a:cubicBezTo>
                    <a:pt x="633222" y="491490"/>
                    <a:pt x="635127" y="486061"/>
                    <a:pt x="637984" y="481394"/>
                  </a:cubicBezTo>
                  <a:cubicBezTo>
                    <a:pt x="640842" y="476631"/>
                    <a:pt x="645605" y="472249"/>
                    <a:pt x="651129" y="472821"/>
                  </a:cubicBezTo>
                  <a:cubicBezTo>
                    <a:pt x="659797" y="473773"/>
                    <a:pt x="662083" y="485013"/>
                    <a:pt x="667417" y="491871"/>
                  </a:cubicBezTo>
                  <a:cubicBezTo>
                    <a:pt x="677704" y="505015"/>
                    <a:pt x="706755" y="495014"/>
                    <a:pt x="721614" y="495967"/>
                  </a:cubicBezTo>
                  <a:cubicBezTo>
                    <a:pt x="735616" y="496919"/>
                    <a:pt x="758666" y="504253"/>
                    <a:pt x="772287" y="498919"/>
                  </a:cubicBezTo>
                  <a:cubicBezTo>
                    <a:pt x="801624" y="487490"/>
                    <a:pt x="829628" y="494824"/>
                    <a:pt x="861536" y="496348"/>
                  </a:cubicBezTo>
                  <a:cubicBezTo>
                    <a:pt x="885254" y="497491"/>
                    <a:pt x="922592" y="507016"/>
                    <a:pt x="942880" y="490442"/>
                  </a:cubicBezTo>
                  <a:cubicBezTo>
                    <a:pt x="950405" y="484251"/>
                    <a:pt x="958596" y="476155"/>
                    <a:pt x="968121" y="477965"/>
                  </a:cubicBezTo>
                  <a:cubicBezTo>
                    <a:pt x="985266" y="481298"/>
                    <a:pt x="986504" y="502444"/>
                    <a:pt x="1006031" y="503301"/>
                  </a:cubicBezTo>
                  <a:cubicBezTo>
                    <a:pt x="1018413" y="503873"/>
                    <a:pt x="1038130" y="496157"/>
                    <a:pt x="1053084" y="496253"/>
                  </a:cubicBezTo>
                  <a:cubicBezTo>
                    <a:pt x="1078516" y="496253"/>
                    <a:pt x="1104043" y="496253"/>
                    <a:pt x="1129475" y="496253"/>
                  </a:cubicBezTo>
                  <a:cubicBezTo>
                    <a:pt x="1130046" y="496062"/>
                    <a:pt x="1130427" y="495872"/>
                    <a:pt x="1130903" y="495681"/>
                  </a:cubicBezTo>
                  <a:cubicBezTo>
                    <a:pt x="1130522" y="496253"/>
                    <a:pt x="1173766" y="496253"/>
                    <a:pt x="1173766" y="496253"/>
                  </a:cubicBezTo>
                  <a:lnTo>
                    <a:pt x="1175480" y="484441"/>
                  </a:lnTo>
                  <a:cubicBezTo>
                    <a:pt x="1179005" y="475583"/>
                    <a:pt x="1182910" y="466820"/>
                    <a:pt x="1185672" y="457486"/>
                  </a:cubicBezTo>
                  <a:cubicBezTo>
                    <a:pt x="1186434" y="454819"/>
                    <a:pt x="1188053" y="450818"/>
                    <a:pt x="1190244" y="447580"/>
                  </a:cubicBezTo>
                  <a:cubicBezTo>
                    <a:pt x="1192435" y="450818"/>
                    <a:pt x="1194054" y="454819"/>
                    <a:pt x="1194816" y="457486"/>
                  </a:cubicBezTo>
                  <a:cubicBezTo>
                    <a:pt x="1197578" y="466725"/>
                    <a:pt x="1201484" y="475583"/>
                    <a:pt x="1205008" y="484441"/>
                  </a:cubicBezTo>
                  <a:lnTo>
                    <a:pt x="1206722" y="496253"/>
                  </a:lnTo>
                  <a:cubicBezTo>
                    <a:pt x="1206722" y="496253"/>
                    <a:pt x="1249966" y="496253"/>
                    <a:pt x="1249585" y="495681"/>
                  </a:cubicBezTo>
                  <a:cubicBezTo>
                    <a:pt x="1250156" y="495872"/>
                    <a:pt x="1250537" y="496062"/>
                    <a:pt x="1251014" y="496253"/>
                  </a:cubicBezTo>
                  <a:cubicBezTo>
                    <a:pt x="1276445" y="496253"/>
                    <a:pt x="1301972" y="496253"/>
                    <a:pt x="1327404" y="496253"/>
                  </a:cubicBezTo>
                  <a:cubicBezTo>
                    <a:pt x="1342358" y="496253"/>
                    <a:pt x="1362075" y="503873"/>
                    <a:pt x="1374458" y="503301"/>
                  </a:cubicBezTo>
                  <a:cubicBezTo>
                    <a:pt x="1393984" y="502444"/>
                    <a:pt x="1395222" y="481298"/>
                    <a:pt x="1412367" y="477965"/>
                  </a:cubicBezTo>
                  <a:cubicBezTo>
                    <a:pt x="1421892" y="476155"/>
                    <a:pt x="1430083" y="484251"/>
                    <a:pt x="1437608" y="490442"/>
                  </a:cubicBezTo>
                  <a:cubicBezTo>
                    <a:pt x="1457897" y="507016"/>
                    <a:pt x="1495235" y="497491"/>
                    <a:pt x="1518952" y="496348"/>
                  </a:cubicBezTo>
                  <a:cubicBezTo>
                    <a:pt x="1550861" y="494824"/>
                    <a:pt x="1578864" y="487490"/>
                    <a:pt x="1608201" y="498919"/>
                  </a:cubicBezTo>
                  <a:cubicBezTo>
                    <a:pt x="1621822" y="504253"/>
                    <a:pt x="1644872" y="496919"/>
                    <a:pt x="1658874" y="495967"/>
                  </a:cubicBezTo>
                  <a:cubicBezTo>
                    <a:pt x="1673828" y="495014"/>
                    <a:pt x="1702880" y="505015"/>
                    <a:pt x="1713071" y="491871"/>
                  </a:cubicBezTo>
                  <a:cubicBezTo>
                    <a:pt x="1718405" y="485013"/>
                    <a:pt x="1720787" y="473773"/>
                    <a:pt x="1729359" y="472821"/>
                  </a:cubicBezTo>
                  <a:cubicBezTo>
                    <a:pt x="1734883" y="472249"/>
                    <a:pt x="1739646" y="476631"/>
                    <a:pt x="1742504" y="481394"/>
                  </a:cubicBezTo>
                  <a:cubicBezTo>
                    <a:pt x="1745361" y="486156"/>
                    <a:pt x="1747266" y="491585"/>
                    <a:pt x="1751171" y="495395"/>
                  </a:cubicBezTo>
                  <a:cubicBezTo>
                    <a:pt x="1754410" y="498539"/>
                    <a:pt x="1785366" y="496729"/>
                    <a:pt x="1785366" y="496253"/>
                  </a:cubicBezTo>
                  <a:cubicBezTo>
                    <a:pt x="1785366" y="496729"/>
                    <a:pt x="1816322" y="498539"/>
                    <a:pt x="1819561" y="495395"/>
                  </a:cubicBezTo>
                  <a:cubicBezTo>
                    <a:pt x="1823466" y="491490"/>
                    <a:pt x="1825371" y="486061"/>
                    <a:pt x="1828229" y="481394"/>
                  </a:cubicBezTo>
                  <a:cubicBezTo>
                    <a:pt x="1831086" y="476631"/>
                    <a:pt x="1835849" y="472249"/>
                    <a:pt x="1841373" y="472821"/>
                  </a:cubicBezTo>
                  <a:cubicBezTo>
                    <a:pt x="1850041" y="473773"/>
                    <a:pt x="1852327" y="485013"/>
                    <a:pt x="1857661" y="491871"/>
                  </a:cubicBezTo>
                  <a:cubicBezTo>
                    <a:pt x="1867948" y="505015"/>
                    <a:pt x="1896999" y="495014"/>
                    <a:pt x="1911858" y="495967"/>
                  </a:cubicBezTo>
                  <a:cubicBezTo>
                    <a:pt x="1925860" y="496919"/>
                    <a:pt x="1948910" y="504253"/>
                    <a:pt x="1962531" y="498919"/>
                  </a:cubicBezTo>
                  <a:cubicBezTo>
                    <a:pt x="1991868" y="487490"/>
                    <a:pt x="2019872" y="494824"/>
                    <a:pt x="2051780" y="496348"/>
                  </a:cubicBezTo>
                  <a:cubicBezTo>
                    <a:pt x="2075498" y="497491"/>
                    <a:pt x="2112836" y="507016"/>
                    <a:pt x="2133124" y="490442"/>
                  </a:cubicBezTo>
                  <a:cubicBezTo>
                    <a:pt x="2140649" y="484251"/>
                    <a:pt x="2148840" y="476155"/>
                    <a:pt x="2158365" y="477965"/>
                  </a:cubicBezTo>
                  <a:cubicBezTo>
                    <a:pt x="2175510" y="481298"/>
                    <a:pt x="2176748" y="502444"/>
                    <a:pt x="2196275" y="503301"/>
                  </a:cubicBezTo>
                  <a:cubicBezTo>
                    <a:pt x="2208657" y="503873"/>
                    <a:pt x="2228374" y="496157"/>
                    <a:pt x="2243328" y="496253"/>
                  </a:cubicBezTo>
                  <a:cubicBezTo>
                    <a:pt x="2268760" y="496253"/>
                    <a:pt x="2294287" y="496253"/>
                    <a:pt x="2319719" y="496253"/>
                  </a:cubicBezTo>
                  <a:cubicBezTo>
                    <a:pt x="2320290" y="496062"/>
                    <a:pt x="2320671" y="495872"/>
                    <a:pt x="2321147" y="495681"/>
                  </a:cubicBezTo>
                  <a:cubicBezTo>
                    <a:pt x="2320766" y="496253"/>
                    <a:pt x="2364010" y="496253"/>
                    <a:pt x="2364010" y="496253"/>
                  </a:cubicBezTo>
                  <a:lnTo>
                    <a:pt x="2365724" y="484441"/>
                  </a:lnTo>
                  <a:cubicBezTo>
                    <a:pt x="2369249" y="475583"/>
                    <a:pt x="2373154" y="466820"/>
                    <a:pt x="2375916" y="457486"/>
                  </a:cubicBezTo>
                  <a:cubicBezTo>
                    <a:pt x="2376678" y="454819"/>
                    <a:pt x="2378297" y="450818"/>
                    <a:pt x="2380488" y="447580"/>
                  </a:cubicBezTo>
                  <a:cubicBezTo>
                    <a:pt x="2382679" y="450818"/>
                    <a:pt x="2384298" y="454819"/>
                    <a:pt x="2385060" y="457486"/>
                  </a:cubicBezTo>
                  <a:cubicBezTo>
                    <a:pt x="2387822" y="466725"/>
                    <a:pt x="2391728" y="475583"/>
                    <a:pt x="2395252" y="484441"/>
                  </a:cubicBezTo>
                  <a:lnTo>
                    <a:pt x="2396966" y="496253"/>
                  </a:lnTo>
                  <a:cubicBezTo>
                    <a:pt x="2396966" y="496253"/>
                    <a:pt x="2440210" y="496253"/>
                    <a:pt x="2439829" y="495681"/>
                  </a:cubicBezTo>
                  <a:cubicBezTo>
                    <a:pt x="2440400" y="495872"/>
                    <a:pt x="2440781" y="496062"/>
                    <a:pt x="2441258" y="496253"/>
                  </a:cubicBezTo>
                  <a:cubicBezTo>
                    <a:pt x="2466689" y="496253"/>
                    <a:pt x="2492216" y="496253"/>
                    <a:pt x="2517648" y="496253"/>
                  </a:cubicBezTo>
                  <a:cubicBezTo>
                    <a:pt x="2532602" y="496253"/>
                    <a:pt x="2552319" y="503873"/>
                    <a:pt x="2564702" y="503301"/>
                  </a:cubicBezTo>
                  <a:cubicBezTo>
                    <a:pt x="2584228" y="502444"/>
                    <a:pt x="2585466" y="481298"/>
                    <a:pt x="2602611" y="477965"/>
                  </a:cubicBezTo>
                  <a:cubicBezTo>
                    <a:pt x="2612136" y="476155"/>
                    <a:pt x="2620328" y="484251"/>
                    <a:pt x="2627852" y="490442"/>
                  </a:cubicBezTo>
                  <a:cubicBezTo>
                    <a:pt x="2648141" y="507016"/>
                    <a:pt x="2685479" y="497491"/>
                    <a:pt x="2709196" y="496348"/>
                  </a:cubicBezTo>
                  <a:cubicBezTo>
                    <a:pt x="2741105" y="494824"/>
                    <a:pt x="2769108" y="487490"/>
                    <a:pt x="2798445" y="498919"/>
                  </a:cubicBezTo>
                  <a:cubicBezTo>
                    <a:pt x="2812066" y="504253"/>
                    <a:pt x="2835116" y="496919"/>
                    <a:pt x="2849118" y="495967"/>
                  </a:cubicBezTo>
                  <a:cubicBezTo>
                    <a:pt x="2864072" y="495014"/>
                    <a:pt x="2893124" y="505015"/>
                    <a:pt x="2903315" y="491871"/>
                  </a:cubicBezTo>
                  <a:cubicBezTo>
                    <a:pt x="2908649" y="485013"/>
                    <a:pt x="2911031" y="473773"/>
                    <a:pt x="2919603" y="472821"/>
                  </a:cubicBezTo>
                  <a:cubicBezTo>
                    <a:pt x="2925128" y="472249"/>
                    <a:pt x="2929890" y="476631"/>
                    <a:pt x="2932748" y="481394"/>
                  </a:cubicBezTo>
                  <a:cubicBezTo>
                    <a:pt x="2935605" y="486156"/>
                    <a:pt x="2937510" y="491585"/>
                    <a:pt x="2941415" y="495395"/>
                  </a:cubicBezTo>
                  <a:cubicBezTo>
                    <a:pt x="2944654" y="498539"/>
                    <a:pt x="2975610" y="496729"/>
                    <a:pt x="2975610" y="496253"/>
                  </a:cubicBezTo>
                  <a:cubicBezTo>
                    <a:pt x="2975610" y="496729"/>
                    <a:pt x="3006566" y="498539"/>
                    <a:pt x="3009805" y="495395"/>
                  </a:cubicBezTo>
                  <a:cubicBezTo>
                    <a:pt x="3013805" y="491490"/>
                    <a:pt x="3015615" y="486061"/>
                    <a:pt x="3018473" y="481394"/>
                  </a:cubicBezTo>
                  <a:cubicBezTo>
                    <a:pt x="3021330" y="476631"/>
                    <a:pt x="3026093" y="472249"/>
                    <a:pt x="3031617" y="472821"/>
                  </a:cubicBezTo>
                  <a:cubicBezTo>
                    <a:pt x="3040285" y="473773"/>
                    <a:pt x="3042571" y="485013"/>
                    <a:pt x="3047905" y="491871"/>
                  </a:cubicBezTo>
                  <a:cubicBezTo>
                    <a:pt x="3058192" y="505015"/>
                    <a:pt x="3087243" y="495014"/>
                    <a:pt x="3102102" y="495967"/>
                  </a:cubicBezTo>
                  <a:cubicBezTo>
                    <a:pt x="3116104" y="496919"/>
                    <a:pt x="3139154" y="504253"/>
                    <a:pt x="3152775" y="498919"/>
                  </a:cubicBezTo>
                  <a:cubicBezTo>
                    <a:pt x="3182112" y="487490"/>
                    <a:pt x="3210116" y="494824"/>
                    <a:pt x="3242024" y="496348"/>
                  </a:cubicBezTo>
                  <a:cubicBezTo>
                    <a:pt x="3265742" y="497491"/>
                    <a:pt x="3303080" y="507016"/>
                    <a:pt x="3323368" y="490442"/>
                  </a:cubicBezTo>
                  <a:cubicBezTo>
                    <a:pt x="3330893" y="484251"/>
                    <a:pt x="3339084" y="476155"/>
                    <a:pt x="3348609" y="477965"/>
                  </a:cubicBezTo>
                  <a:cubicBezTo>
                    <a:pt x="3365754" y="481298"/>
                    <a:pt x="3366992" y="502444"/>
                    <a:pt x="3386518" y="503301"/>
                  </a:cubicBezTo>
                  <a:cubicBezTo>
                    <a:pt x="3398901" y="503873"/>
                    <a:pt x="3418618" y="496157"/>
                    <a:pt x="3433572" y="496253"/>
                  </a:cubicBezTo>
                  <a:cubicBezTo>
                    <a:pt x="3459004" y="496253"/>
                    <a:pt x="3484531" y="496253"/>
                    <a:pt x="3509963" y="496253"/>
                  </a:cubicBezTo>
                  <a:cubicBezTo>
                    <a:pt x="3510534" y="496062"/>
                    <a:pt x="3510915" y="495872"/>
                    <a:pt x="3511391" y="495681"/>
                  </a:cubicBezTo>
                  <a:cubicBezTo>
                    <a:pt x="3511010" y="496253"/>
                    <a:pt x="3554254" y="496253"/>
                    <a:pt x="3554254" y="496253"/>
                  </a:cubicBezTo>
                  <a:lnTo>
                    <a:pt x="3555968" y="484441"/>
                  </a:lnTo>
                  <a:cubicBezTo>
                    <a:pt x="3559493" y="475583"/>
                    <a:pt x="3563398" y="466820"/>
                    <a:pt x="3566160" y="457486"/>
                  </a:cubicBezTo>
                  <a:cubicBezTo>
                    <a:pt x="3566922" y="454819"/>
                    <a:pt x="3568541" y="450818"/>
                    <a:pt x="3570732" y="447580"/>
                  </a:cubicBezTo>
                  <a:cubicBezTo>
                    <a:pt x="3572923" y="450818"/>
                    <a:pt x="3574542" y="454819"/>
                    <a:pt x="3575304" y="457486"/>
                  </a:cubicBezTo>
                  <a:cubicBezTo>
                    <a:pt x="3578066" y="466725"/>
                    <a:pt x="3581972" y="475583"/>
                    <a:pt x="3585496" y="484441"/>
                  </a:cubicBezTo>
                  <a:lnTo>
                    <a:pt x="3587210" y="496253"/>
                  </a:lnTo>
                  <a:cubicBezTo>
                    <a:pt x="3587210" y="496253"/>
                    <a:pt x="3630454" y="496253"/>
                    <a:pt x="3630073" y="495681"/>
                  </a:cubicBezTo>
                  <a:cubicBezTo>
                    <a:pt x="3630644" y="495872"/>
                    <a:pt x="3631025" y="496062"/>
                    <a:pt x="3631502" y="496253"/>
                  </a:cubicBezTo>
                  <a:cubicBezTo>
                    <a:pt x="3656933" y="496253"/>
                    <a:pt x="3682460" y="496253"/>
                    <a:pt x="3707892" y="496253"/>
                  </a:cubicBezTo>
                  <a:cubicBezTo>
                    <a:pt x="3722847" y="496253"/>
                    <a:pt x="3742563" y="503873"/>
                    <a:pt x="3754946" y="503301"/>
                  </a:cubicBezTo>
                  <a:cubicBezTo>
                    <a:pt x="3774472" y="502444"/>
                    <a:pt x="3775710" y="481298"/>
                    <a:pt x="3792855" y="477965"/>
                  </a:cubicBezTo>
                  <a:cubicBezTo>
                    <a:pt x="3802380" y="476155"/>
                    <a:pt x="3810572" y="484251"/>
                    <a:pt x="3818097" y="490442"/>
                  </a:cubicBezTo>
                  <a:cubicBezTo>
                    <a:pt x="3838385" y="507016"/>
                    <a:pt x="3875723" y="497491"/>
                    <a:pt x="3899440" y="496348"/>
                  </a:cubicBezTo>
                  <a:cubicBezTo>
                    <a:pt x="3931349" y="494824"/>
                    <a:pt x="3959352" y="487490"/>
                    <a:pt x="3988689" y="498919"/>
                  </a:cubicBezTo>
                  <a:cubicBezTo>
                    <a:pt x="4002310" y="504253"/>
                    <a:pt x="4025360" y="496919"/>
                    <a:pt x="4039362" y="495967"/>
                  </a:cubicBezTo>
                  <a:cubicBezTo>
                    <a:pt x="4054316" y="495014"/>
                    <a:pt x="4083368" y="505015"/>
                    <a:pt x="4093559" y="491871"/>
                  </a:cubicBezTo>
                  <a:cubicBezTo>
                    <a:pt x="4098893" y="485013"/>
                    <a:pt x="4101275" y="473773"/>
                    <a:pt x="4109847" y="472821"/>
                  </a:cubicBezTo>
                  <a:cubicBezTo>
                    <a:pt x="4115372" y="472249"/>
                    <a:pt x="4120134" y="476631"/>
                    <a:pt x="4122992" y="481394"/>
                  </a:cubicBezTo>
                  <a:cubicBezTo>
                    <a:pt x="4125849" y="486156"/>
                    <a:pt x="4127754" y="491585"/>
                    <a:pt x="4131659" y="495395"/>
                  </a:cubicBezTo>
                  <a:cubicBezTo>
                    <a:pt x="4134898" y="498539"/>
                    <a:pt x="4165854" y="496729"/>
                    <a:pt x="4165854" y="496253"/>
                  </a:cubicBezTo>
                  <a:cubicBezTo>
                    <a:pt x="4165854" y="496729"/>
                    <a:pt x="4196810" y="498539"/>
                    <a:pt x="4200049" y="495395"/>
                  </a:cubicBezTo>
                  <a:cubicBezTo>
                    <a:pt x="4204050" y="491490"/>
                    <a:pt x="4205859" y="486061"/>
                    <a:pt x="4208717" y="481394"/>
                  </a:cubicBezTo>
                  <a:cubicBezTo>
                    <a:pt x="4211574" y="476631"/>
                    <a:pt x="4216337" y="472249"/>
                    <a:pt x="4221861" y="472821"/>
                  </a:cubicBezTo>
                  <a:cubicBezTo>
                    <a:pt x="4230529" y="473773"/>
                    <a:pt x="4232815" y="485013"/>
                    <a:pt x="4238149" y="491871"/>
                  </a:cubicBezTo>
                  <a:cubicBezTo>
                    <a:pt x="4248436" y="505015"/>
                    <a:pt x="4277487" y="495014"/>
                    <a:pt x="4292346" y="495967"/>
                  </a:cubicBezTo>
                  <a:cubicBezTo>
                    <a:pt x="4306348" y="496919"/>
                    <a:pt x="4329399" y="504253"/>
                    <a:pt x="4343019" y="498919"/>
                  </a:cubicBezTo>
                  <a:cubicBezTo>
                    <a:pt x="4372356" y="487490"/>
                    <a:pt x="4400360" y="494824"/>
                    <a:pt x="4432268" y="496348"/>
                  </a:cubicBezTo>
                  <a:cubicBezTo>
                    <a:pt x="4455986" y="497491"/>
                    <a:pt x="4493324" y="507016"/>
                    <a:pt x="4513612" y="490442"/>
                  </a:cubicBezTo>
                  <a:cubicBezTo>
                    <a:pt x="4521137" y="484251"/>
                    <a:pt x="4529328" y="476155"/>
                    <a:pt x="4538853" y="477965"/>
                  </a:cubicBezTo>
                  <a:cubicBezTo>
                    <a:pt x="4555998" y="481298"/>
                    <a:pt x="4557236" y="502444"/>
                    <a:pt x="4576763" y="503301"/>
                  </a:cubicBezTo>
                  <a:cubicBezTo>
                    <a:pt x="4589145" y="503873"/>
                    <a:pt x="4608862" y="496157"/>
                    <a:pt x="4623816" y="496253"/>
                  </a:cubicBezTo>
                  <a:cubicBezTo>
                    <a:pt x="4649248" y="496253"/>
                    <a:pt x="4674775" y="496253"/>
                    <a:pt x="4700207" y="496253"/>
                  </a:cubicBezTo>
                  <a:cubicBezTo>
                    <a:pt x="4700778" y="496062"/>
                    <a:pt x="4701159" y="495872"/>
                    <a:pt x="4701635" y="495681"/>
                  </a:cubicBezTo>
                  <a:cubicBezTo>
                    <a:pt x="4701254" y="496253"/>
                    <a:pt x="4744498" y="496253"/>
                    <a:pt x="4744498" y="496253"/>
                  </a:cubicBezTo>
                  <a:lnTo>
                    <a:pt x="4746212" y="484441"/>
                  </a:lnTo>
                  <a:cubicBezTo>
                    <a:pt x="4749737" y="475583"/>
                    <a:pt x="4753642" y="466820"/>
                    <a:pt x="4756404" y="457486"/>
                  </a:cubicBezTo>
                  <a:cubicBezTo>
                    <a:pt x="4757166" y="454819"/>
                    <a:pt x="4758785" y="450818"/>
                    <a:pt x="4760976" y="447580"/>
                  </a:cubicBezTo>
                  <a:lnTo>
                    <a:pt x="4760976" y="405003"/>
                  </a:lnTo>
                  <a:cubicBezTo>
                    <a:pt x="4760595" y="406813"/>
                    <a:pt x="4760024" y="408527"/>
                    <a:pt x="4759357" y="410147"/>
                  </a:cubicBezTo>
                  <a:cubicBezTo>
                    <a:pt x="4758214" y="412814"/>
                    <a:pt x="4756118" y="419386"/>
                    <a:pt x="4753642" y="423862"/>
                  </a:cubicBezTo>
                  <a:cubicBezTo>
                    <a:pt x="4752499" y="425863"/>
                    <a:pt x="4751356" y="427482"/>
                    <a:pt x="4750213" y="428149"/>
                  </a:cubicBezTo>
                  <a:cubicBezTo>
                    <a:pt x="4745069" y="430911"/>
                    <a:pt x="4730496" y="427768"/>
                    <a:pt x="4724591" y="427673"/>
                  </a:cubicBezTo>
                  <a:cubicBezTo>
                    <a:pt x="4722305" y="427577"/>
                    <a:pt x="4719638" y="427387"/>
                    <a:pt x="4718304" y="425577"/>
                  </a:cubicBezTo>
                  <a:cubicBezTo>
                    <a:pt x="4717352" y="424244"/>
                    <a:pt x="4717352" y="422434"/>
                    <a:pt x="4717447" y="420815"/>
                  </a:cubicBezTo>
                  <a:cubicBezTo>
                    <a:pt x="4717828" y="414909"/>
                    <a:pt x="4718685" y="409003"/>
                    <a:pt x="4720114" y="403193"/>
                  </a:cubicBezTo>
                  <a:cubicBezTo>
                    <a:pt x="4721638" y="397193"/>
                    <a:pt x="4723924" y="390906"/>
                    <a:pt x="4728686" y="387001"/>
                  </a:cubicBezTo>
                  <a:cubicBezTo>
                    <a:pt x="4732877" y="383572"/>
                    <a:pt x="4738497" y="382238"/>
                    <a:pt x="4743831" y="382524"/>
                  </a:cubicBezTo>
                  <a:cubicBezTo>
                    <a:pt x="4749737" y="382810"/>
                    <a:pt x="4755833" y="385286"/>
                    <a:pt x="4759071" y="390144"/>
                  </a:cubicBezTo>
                  <a:cubicBezTo>
                    <a:pt x="4759928" y="391478"/>
                    <a:pt x="4760500" y="392906"/>
                    <a:pt x="4760881" y="394335"/>
                  </a:cubicBezTo>
                  <a:lnTo>
                    <a:pt x="4760881" y="375380"/>
                  </a:lnTo>
                  <a:cubicBezTo>
                    <a:pt x="4759357" y="374714"/>
                    <a:pt x="4757833" y="373856"/>
                    <a:pt x="4756404" y="373094"/>
                  </a:cubicBezTo>
                  <a:cubicBezTo>
                    <a:pt x="4750118" y="369665"/>
                    <a:pt x="4742402" y="372713"/>
                    <a:pt x="4736307" y="369761"/>
                  </a:cubicBezTo>
                  <a:cubicBezTo>
                    <a:pt x="4727925" y="365760"/>
                    <a:pt x="4731068" y="360807"/>
                    <a:pt x="4732211" y="352615"/>
                  </a:cubicBezTo>
                  <a:cubicBezTo>
                    <a:pt x="4732973" y="346996"/>
                    <a:pt x="4734973" y="341090"/>
                    <a:pt x="4739640" y="337947"/>
                  </a:cubicBezTo>
                  <a:cubicBezTo>
                    <a:pt x="4742688" y="335852"/>
                    <a:pt x="4746498" y="335185"/>
                    <a:pt x="4750213" y="334613"/>
                  </a:cubicBezTo>
                  <a:cubicBezTo>
                    <a:pt x="4753737" y="334137"/>
                    <a:pt x="4757357" y="334042"/>
                    <a:pt x="4760976" y="333756"/>
                  </a:cubicBezTo>
                  <a:lnTo>
                    <a:pt x="4760976" y="316325"/>
                  </a:lnTo>
                  <a:lnTo>
                    <a:pt x="4760976" y="307753"/>
                  </a:lnTo>
                  <a:lnTo>
                    <a:pt x="4760976" y="210693"/>
                  </a:lnTo>
                  <a:cubicBezTo>
                    <a:pt x="4760786" y="210693"/>
                    <a:pt x="4760691" y="210883"/>
                    <a:pt x="4760500" y="210883"/>
                  </a:cubicBezTo>
                  <a:cubicBezTo>
                    <a:pt x="4758690" y="210883"/>
                    <a:pt x="4756881" y="210122"/>
                    <a:pt x="4755642" y="208788"/>
                  </a:cubicBezTo>
                  <a:cubicBezTo>
                    <a:pt x="4754309" y="207550"/>
                    <a:pt x="4753547" y="205740"/>
                    <a:pt x="4753547" y="203930"/>
                  </a:cubicBezTo>
                  <a:cubicBezTo>
                    <a:pt x="4753547" y="202025"/>
                    <a:pt x="4754309" y="200311"/>
                    <a:pt x="4755642" y="199073"/>
                  </a:cubicBezTo>
                  <a:cubicBezTo>
                    <a:pt x="4757071" y="197644"/>
                    <a:pt x="4758976" y="197168"/>
                    <a:pt x="4760976" y="197358"/>
                  </a:cubicBezTo>
                  <a:lnTo>
                    <a:pt x="4760976" y="143637"/>
                  </a:lnTo>
                  <a:cubicBezTo>
                    <a:pt x="4729925" y="106870"/>
                    <a:pt x="4760976" y="20669"/>
                    <a:pt x="4760976" y="20669"/>
                  </a:cubicBezTo>
                  <a:lnTo>
                    <a:pt x="4760976" y="0"/>
                  </a:lnTo>
                  <a:close/>
                  <a:moveTo>
                    <a:pt x="4719257" y="295656"/>
                  </a:moveTo>
                  <a:cubicBezTo>
                    <a:pt x="4671156" y="294989"/>
                    <a:pt x="4626388" y="215074"/>
                    <a:pt x="4626388" y="215074"/>
                  </a:cubicBezTo>
                  <a:cubicBezTo>
                    <a:pt x="4626388" y="215074"/>
                    <a:pt x="4711827" y="248126"/>
                    <a:pt x="4719257" y="295656"/>
                  </a:cubicBezTo>
                  <a:close/>
                  <a:moveTo>
                    <a:pt x="4604004" y="215170"/>
                  </a:moveTo>
                  <a:cubicBezTo>
                    <a:pt x="4604004" y="215170"/>
                    <a:pt x="4559237" y="295085"/>
                    <a:pt x="4511135" y="295751"/>
                  </a:cubicBezTo>
                  <a:cubicBezTo>
                    <a:pt x="4518565" y="248126"/>
                    <a:pt x="4604004" y="215170"/>
                    <a:pt x="4604004" y="215170"/>
                  </a:cubicBezTo>
                  <a:close/>
                  <a:moveTo>
                    <a:pt x="4508468" y="394430"/>
                  </a:moveTo>
                  <a:cubicBezTo>
                    <a:pt x="4515803" y="386715"/>
                    <a:pt x="4526852" y="382905"/>
                    <a:pt x="4537329" y="384524"/>
                  </a:cubicBezTo>
                  <a:cubicBezTo>
                    <a:pt x="4544473" y="385572"/>
                    <a:pt x="4548854" y="388906"/>
                    <a:pt x="4551807" y="393859"/>
                  </a:cubicBezTo>
                  <a:cubicBezTo>
                    <a:pt x="4553426" y="396431"/>
                    <a:pt x="4554569" y="399478"/>
                    <a:pt x="4555617" y="402812"/>
                  </a:cubicBezTo>
                  <a:cubicBezTo>
                    <a:pt x="4557046" y="407575"/>
                    <a:pt x="4558475" y="412432"/>
                    <a:pt x="4559903" y="417195"/>
                  </a:cubicBezTo>
                  <a:cubicBezTo>
                    <a:pt x="4565618" y="436340"/>
                    <a:pt x="4544854" y="425768"/>
                    <a:pt x="4535615" y="423862"/>
                  </a:cubicBezTo>
                  <a:cubicBezTo>
                    <a:pt x="4526852" y="422053"/>
                    <a:pt x="4517422" y="423386"/>
                    <a:pt x="4509516" y="427577"/>
                  </a:cubicBezTo>
                  <a:cubicBezTo>
                    <a:pt x="4507611" y="428530"/>
                    <a:pt x="4505611" y="429768"/>
                    <a:pt x="4503611" y="429101"/>
                  </a:cubicBezTo>
                  <a:cubicBezTo>
                    <a:pt x="4501420" y="428435"/>
                    <a:pt x="4500467" y="425863"/>
                    <a:pt x="4499991" y="423577"/>
                  </a:cubicBezTo>
                  <a:cubicBezTo>
                    <a:pt x="4497896" y="413385"/>
                    <a:pt x="4501134" y="402145"/>
                    <a:pt x="4508468" y="394430"/>
                  </a:cubicBezTo>
                  <a:close/>
                  <a:moveTo>
                    <a:pt x="4508183" y="349186"/>
                  </a:moveTo>
                  <a:cubicBezTo>
                    <a:pt x="4509040" y="344615"/>
                    <a:pt x="4510374" y="339852"/>
                    <a:pt x="4513612" y="336614"/>
                  </a:cubicBezTo>
                  <a:cubicBezTo>
                    <a:pt x="4519041" y="331184"/>
                    <a:pt x="4528376" y="331470"/>
                    <a:pt x="4534662" y="335852"/>
                  </a:cubicBezTo>
                  <a:cubicBezTo>
                    <a:pt x="4540282" y="339661"/>
                    <a:pt x="4544092" y="346424"/>
                    <a:pt x="4545521" y="352997"/>
                  </a:cubicBezTo>
                  <a:cubicBezTo>
                    <a:pt x="4546187" y="356330"/>
                    <a:pt x="4547426" y="364617"/>
                    <a:pt x="4545807" y="367665"/>
                  </a:cubicBezTo>
                  <a:cubicBezTo>
                    <a:pt x="4545521" y="368236"/>
                    <a:pt x="4544949" y="368713"/>
                    <a:pt x="4544283" y="369094"/>
                  </a:cubicBezTo>
                  <a:cubicBezTo>
                    <a:pt x="4536091" y="373856"/>
                    <a:pt x="4524470" y="374618"/>
                    <a:pt x="4515231" y="373761"/>
                  </a:cubicBezTo>
                  <a:cubicBezTo>
                    <a:pt x="4509326" y="373285"/>
                    <a:pt x="4509326" y="374904"/>
                    <a:pt x="4506944" y="369761"/>
                  </a:cubicBezTo>
                  <a:cubicBezTo>
                    <a:pt x="4504659" y="364998"/>
                    <a:pt x="4507230" y="354140"/>
                    <a:pt x="4508183" y="349186"/>
                  </a:cubicBezTo>
                  <a:close/>
                  <a:moveTo>
                    <a:pt x="4567238" y="143542"/>
                  </a:moveTo>
                  <a:cubicBezTo>
                    <a:pt x="4567238" y="143542"/>
                    <a:pt x="4552188" y="233934"/>
                    <a:pt x="4507230" y="250889"/>
                  </a:cubicBezTo>
                  <a:cubicBezTo>
                    <a:pt x="4498086" y="203549"/>
                    <a:pt x="4567238" y="143542"/>
                    <a:pt x="4567238" y="143542"/>
                  </a:cubicBezTo>
                  <a:close/>
                  <a:moveTo>
                    <a:pt x="4529519" y="82201"/>
                  </a:moveTo>
                  <a:cubicBezTo>
                    <a:pt x="4529519" y="82201"/>
                    <a:pt x="4527900" y="173831"/>
                    <a:pt x="4485894" y="197168"/>
                  </a:cubicBezTo>
                  <a:cubicBezTo>
                    <a:pt x="4469987" y="151733"/>
                    <a:pt x="4529519" y="82201"/>
                    <a:pt x="4529519" y="82201"/>
                  </a:cubicBezTo>
                  <a:close/>
                  <a:moveTo>
                    <a:pt x="4492657" y="294894"/>
                  </a:moveTo>
                  <a:cubicBezTo>
                    <a:pt x="4491990" y="294989"/>
                    <a:pt x="4491324" y="295180"/>
                    <a:pt x="4490752" y="295180"/>
                  </a:cubicBezTo>
                  <a:cubicBezTo>
                    <a:pt x="4487799" y="295180"/>
                    <a:pt x="4485037" y="293180"/>
                    <a:pt x="4484180" y="290132"/>
                  </a:cubicBezTo>
                  <a:cubicBezTo>
                    <a:pt x="4483132" y="286512"/>
                    <a:pt x="4485323" y="282607"/>
                    <a:pt x="4488942" y="281559"/>
                  </a:cubicBezTo>
                  <a:cubicBezTo>
                    <a:pt x="4492562" y="280511"/>
                    <a:pt x="4496467" y="282702"/>
                    <a:pt x="4497515" y="286322"/>
                  </a:cubicBezTo>
                  <a:cubicBezTo>
                    <a:pt x="4498467" y="290036"/>
                    <a:pt x="4496276" y="293941"/>
                    <a:pt x="4492657" y="294894"/>
                  </a:cubicBezTo>
                  <a:close/>
                  <a:moveTo>
                    <a:pt x="4489418" y="258318"/>
                  </a:moveTo>
                  <a:cubicBezTo>
                    <a:pt x="4490466" y="261937"/>
                    <a:pt x="4488275" y="265748"/>
                    <a:pt x="4484656" y="266795"/>
                  </a:cubicBezTo>
                  <a:cubicBezTo>
                    <a:pt x="4483989" y="266986"/>
                    <a:pt x="4483418" y="267081"/>
                    <a:pt x="4482751" y="267081"/>
                  </a:cubicBezTo>
                  <a:cubicBezTo>
                    <a:pt x="4479703" y="267081"/>
                    <a:pt x="4476941" y="265176"/>
                    <a:pt x="4476179" y="262128"/>
                  </a:cubicBezTo>
                  <a:cubicBezTo>
                    <a:pt x="4475131" y="258413"/>
                    <a:pt x="4477226" y="254603"/>
                    <a:pt x="4480941" y="253556"/>
                  </a:cubicBezTo>
                  <a:cubicBezTo>
                    <a:pt x="4484561" y="252508"/>
                    <a:pt x="4488371" y="254698"/>
                    <a:pt x="4489418" y="258318"/>
                  </a:cubicBezTo>
                  <a:close/>
                  <a:moveTo>
                    <a:pt x="4481417" y="230219"/>
                  </a:moveTo>
                  <a:cubicBezTo>
                    <a:pt x="4482560" y="233839"/>
                    <a:pt x="4480370" y="237649"/>
                    <a:pt x="4476655" y="238697"/>
                  </a:cubicBezTo>
                  <a:cubicBezTo>
                    <a:pt x="4475988" y="238887"/>
                    <a:pt x="4475417" y="238982"/>
                    <a:pt x="4474750" y="238982"/>
                  </a:cubicBezTo>
                  <a:cubicBezTo>
                    <a:pt x="4471797" y="238982"/>
                    <a:pt x="4469035" y="236982"/>
                    <a:pt x="4468178" y="233934"/>
                  </a:cubicBezTo>
                  <a:cubicBezTo>
                    <a:pt x="4467130" y="230315"/>
                    <a:pt x="4469321" y="226505"/>
                    <a:pt x="4472940" y="225457"/>
                  </a:cubicBezTo>
                  <a:cubicBezTo>
                    <a:pt x="4476560" y="224409"/>
                    <a:pt x="4480370" y="226600"/>
                    <a:pt x="4481417" y="230219"/>
                  </a:cubicBezTo>
                  <a:close/>
                  <a:moveTo>
                    <a:pt x="4466844" y="210979"/>
                  </a:moveTo>
                  <a:cubicBezTo>
                    <a:pt x="4466654" y="210979"/>
                    <a:pt x="4466559" y="210788"/>
                    <a:pt x="4466368" y="210788"/>
                  </a:cubicBezTo>
                  <a:cubicBezTo>
                    <a:pt x="4466177" y="210788"/>
                    <a:pt x="4466082" y="210979"/>
                    <a:pt x="4465892" y="210979"/>
                  </a:cubicBezTo>
                  <a:cubicBezTo>
                    <a:pt x="4464082" y="210979"/>
                    <a:pt x="4462272" y="210217"/>
                    <a:pt x="4461034" y="208883"/>
                  </a:cubicBezTo>
                  <a:cubicBezTo>
                    <a:pt x="4459700" y="207645"/>
                    <a:pt x="4458939" y="205835"/>
                    <a:pt x="4458939" y="204026"/>
                  </a:cubicBezTo>
                  <a:cubicBezTo>
                    <a:pt x="4458939" y="202120"/>
                    <a:pt x="4459700" y="200406"/>
                    <a:pt x="4461034" y="199168"/>
                  </a:cubicBezTo>
                  <a:cubicBezTo>
                    <a:pt x="4462463" y="197739"/>
                    <a:pt x="4464368" y="197263"/>
                    <a:pt x="4466368" y="197453"/>
                  </a:cubicBezTo>
                  <a:cubicBezTo>
                    <a:pt x="4468368" y="197358"/>
                    <a:pt x="4470273" y="197739"/>
                    <a:pt x="4471702" y="199168"/>
                  </a:cubicBezTo>
                  <a:cubicBezTo>
                    <a:pt x="4473035" y="200406"/>
                    <a:pt x="4473798" y="202216"/>
                    <a:pt x="4473798" y="204026"/>
                  </a:cubicBezTo>
                  <a:cubicBezTo>
                    <a:pt x="4473798" y="205835"/>
                    <a:pt x="4473035" y="207645"/>
                    <a:pt x="4471702" y="208883"/>
                  </a:cubicBezTo>
                  <a:cubicBezTo>
                    <a:pt x="4470464" y="210217"/>
                    <a:pt x="4468654" y="210979"/>
                    <a:pt x="4466844" y="210979"/>
                  </a:cubicBezTo>
                  <a:close/>
                  <a:moveTo>
                    <a:pt x="4466368" y="20669"/>
                  </a:moveTo>
                  <a:cubicBezTo>
                    <a:pt x="4466368" y="20669"/>
                    <a:pt x="4497419" y="106870"/>
                    <a:pt x="4466368" y="143637"/>
                  </a:cubicBezTo>
                  <a:cubicBezTo>
                    <a:pt x="4435317" y="106870"/>
                    <a:pt x="4466368" y="20669"/>
                    <a:pt x="4466368" y="20669"/>
                  </a:cubicBezTo>
                  <a:close/>
                  <a:moveTo>
                    <a:pt x="4451318" y="230219"/>
                  </a:moveTo>
                  <a:cubicBezTo>
                    <a:pt x="4452366" y="226600"/>
                    <a:pt x="4456176" y="224409"/>
                    <a:pt x="4459796" y="225457"/>
                  </a:cubicBezTo>
                  <a:cubicBezTo>
                    <a:pt x="4463415" y="226505"/>
                    <a:pt x="4465606" y="230315"/>
                    <a:pt x="4464558" y="233934"/>
                  </a:cubicBezTo>
                  <a:cubicBezTo>
                    <a:pt x="4463701" y="236982"/>
                    <a:pt x="4460939" y="238982"/>
                    <a:pt x="4457986" y="238982"/>
                  </a:cubicBezTo>
                  <a:cubicBezTo>
                    <a:pt x="4457319" y="238982"/>
                    <a:pt x="4456748" y="238887"/>
                    <a:pt x="4456081" y="238697"/>
                  </a:cubicBezTo>
                  <a:cubicBezTo>
                    <a:pt x="4452366" y="237649"/>
                    <a:pt x="4450175" y="233934"/>
                    <a:pt x="4451318" y="230219"/>
                  </a:cubicBezTo>
                  <a:close/>
                  <a:moveTo>
                    <a:pt x="4451795" y="253556"/>
                  </a:moveTo>
                  <a:cubicBezTo>
                    <a:pt x="4455509" y="254603"/>
                    <a:pt x="4457605" y="258413"/>
                    <a:pt x="4456557" y="262128"/>
                  </a:cubicBezTo>
                  <a:cubicBezTo>
                    <a:pt x="4455700" y="265176"/>
                    <a:pt x="4452938" y="267081"/>
                    <a:pt x="4449985" y="267081"/>
                  </a:cubicBezTo>
                  <a:cubicBezTo>
                    <a:pt x="4449318" y="267081"/>
                    <a:pt x="4448747" y="266986"/>
                    <a:pt x="4448080" y="266795"/>
                  </a:cubicBezTo>
                  <a:cubicBezTo>
                    <a:pt x="4444460" y="265748"/>
                    <a:pt x="4442270" y="261937"/>
                    <a:pt x="4443317" y="258318"/>
                  </a:cubicBezTo>
                  <a:cubicBezTo>
                    <a:pt x="4444365" y="254698"/>
                    <a:pt x="4448175" y="252508"/>
                    <a:pt x="4451795" y="253556"/>
                  </a:cubicBezTo>
                  <a:close/>
                  <a:moveTo>
                    <a:pt x="4448651" y="290132"/>
                  </a:moveTo>
                  <a:cubicBezTo>
                    <a:pt x="4447794" y="293180"/>
                    <a:pt x="4445032" y="295180"/>
                    <a:pt x="4442079" y="295180"/>
                  </a:cubicBezTo>
                  <a:cubicBezTo>
                    <a:pt x="4441412" y="295180"/>
                    <a:pt x="4440746" y="295085"/>
                    <a:pt x="4440174" y="294894"/>
                  </a:cubicBezTo>
                  <a:cubicBezTo>
                    <a:pt x="4436555" y="293846"/>
                    <a:pt x="4434364" y="290036"/>
                    <a:pt x="4435412" y="286322"/>
                  </a:cubicBezTo>
                  <a:cubicBezTo>
                    <a:pt x="4436459" y="282702"/>
                    <a:pt x="4440269" y="280511"/>
                    <a:pt x="4443984" y="281559"/>
                  </a:cubicBezTo>
                  <a:cubicBezTo>
                    <a:pt x="4447509" y="282702"/>
                    <a:pt x="4449699" y="286512"/>
                    <a:pt x="4448651" y="290132"/>
                  </a:cubicBezTo>
                  <a:close/>
                  <a:moveTo>
                    <a:pt x="4446842" y="197168"/>
                  </a:moveTo>
                  <a:cubicBezTo>
                    <a:pt x="4404836" y="173831"/>
                    <a:pt x="4403217" y="82201"/>
                    <a:pt x="4403217" y="82201"/>
                  </a:cubicBezTo>
                  <a:cubicBezTo>
                    <a:pt x="4403217" y="82201"/>
                    <a:pt x="4462749" y="151733"/>
                    <a:pt x="4446842" y="197168"/>
                  </a:cubicBezTo>
                  <a:close/>
                  <a:moveTo>
                    <a:pt x="4425506" y="250793"/>
                  </a:moveTo>
                  <a:cubicBezTo>
                    <a:pt x="4380452" y="233839"/>
                    <a:pt x="4365498" y="143447"/>
                    <a:pt x="4365498" y="143447"/>
                  </a:cubicBezTo>
                  <a:cubicBezTo>
                    <a:pt x="4365498" y="143447"/>
                    <a:pt x="4434650" y="203549"/>
                    <a:pt x="4425506" y="250793"/>
                  </a:cubicBezTo>
                  <a:close/>
                  <a:moveTo>
                    <a:pt x="4421600" y="295656"/>
                  </a:moveTo>
                  <a:cubicBezTo>
                    <a:pt x="4373499" y="294989"/>
                    <a:pt x="4328732" y="215074"/>
                    <a:pt x="4328732" y="215074"/>
                  </a:cubicBezTo>
                  <a:cubicBezTo>
                    <a:pt x="4328732" y="215074"/>
                    <a:pt x="4414171" y="248126"/>
                    <a:pt x="4421600" y="295656"/>
                  </a:cubicBezTo>
                  <a:close/>
                  <a:moveTo>
                    <a:pt x="4325969" y="334899"/>
                  </a:moveTo>
                  <a:cubicBezTo>
                    <a:pt x="4327208" y="333756"/>
                    <a:pt x="4329017" y="333470"/>
                    <a:pt x="4330732" y="333185"/>
                  </a:cubicBezTo>
                  <a:cubicBezTo>
                    <a:pt x="4339209" y="332137"/>
                    <a:pt x="4347877" y="332041"/>
                    <a:pt x="4356354" y="333089"/>
                  </a:cubicBezTo>
                  <a:cubicBezTo>
                    <a:pt x="4365117" y="334042"/>
                    <a:pt x="4367117" y="342710"/>
                    <a:pt x="4367689" y="350615"/>
                  </a:cubicBezTo>
                  <a:cubicBezTo>
                    <a:pt x="4367975" y="354425"/>
                    <a:pt x="4367117" y="358426"/>
                    <a:pt x="4364927" y="361378"/>
                  </a:cubicBezTo>
                  <a:cubicBezTo>
                    <a:pt x="4364450" y="361950"/>
                    <a:pt x="4363974" y="362522"/>
                    <a:pt x="4363403" y="362998"/>
                  </a:cubicBezTo>
                  <a:cubicBezTo>
                    <a:pt x="4360450" y="365665"/>
                    <a:pt x="4356450" y="366522"/>
                    <a:pt x="4352544" y="367094"/>
                  </a:cubicBezTo>
                  <a:cubicBezTo>
                    <a:pt x="4346925" y="367856"/>
                    <a:pt x="4341305" y="367856"/>
                    <a:pt x="4335685" y="367284"/>
                  </a:cubicBezTo>
                  <a:cubicBezTo>
                    <a:pt x="4333875" y="367094"/>
                    <a:pt x="4331970" y="366808"/>
                    <a:pt x="4330446" y="365760"/>
                  </a:cubicBezTo>
                  <a:cubicBezTo>
                    <a:pt x="4328541" y="364522"/>
                    <a:pt x="4327493" y="362236"/>
                    <a:pt x="4326732" y="360140"/>
                  </a:cubicBezTo>
                  <a:cubicBezTo>
                    <a:pt x="4324445" y="353949"/>
                    <a:pt x="4323493" y="347282"/>
                    <a:pt x="4323969" y="340709"/>
                  </a:cubicBezTo>
                  <a:cubicBezTo>
                    <a:pt x="4324065" y="338519"/>
                    <a:pt x="4324445" y="336328"/>
                    <a:pt x="4325969" y="334899"/>
                  </a:cubicBezTo>
                  <a:close/>
                  <a:moveTo>
                    <a:pt x="4269582" y="143542"/>
                  </a:moveTo>
                  <a:cubicBezTo>
                    <a:pt x="4269582" y="143542"/>
                    <a:pt x="4254532" y="233934"/>
                    <a:pt x="4209574" y="250889"/>
                  </a:cubicBezTo>
                  <a:cubicBezTo>
                    <a:pt x="4200430" y="203549"/>
                    <a:pt x="4269582" y="143542"/>
                    <a:pt x="4269582" y="143542"/>
                  </a:cubicBezTo>
                  <a:close/>
                  <a:moveTo>
                    <a:pt x="4253008" y="361760"/>
                  </a:moveTo>
                  <a:cubicBezTo>
                    <a:pt x="4251389" y="367474"/>
                    <a:pt x="4250055" y="370999"/>
                    <a:pt x="4243578" y="369665"/>
                  </a:cubicBezTo>
                  <a:cubicBezTo>
                    <a:pt x="4236434" y="368141"/>
                    <a:pt x="4229005" y="367951"/>
                    <a:pt x="4221766" y="368903"/>
                  </a:cubicBezTo>
                  <a:cubicBezTo>
                    <a:pt x="4215194" y="369856"/>
                    <a:pt x="4209860" y="368522"/>
                    <a:pt x="4210336" y="360426"/>
                  </a:cubicBezTo>
                  <a:cubicBezTo>
                    <a:pt x="4210717" y="353282"/>
                    <a:pt x="4212336" y="346234"/>
                    <a:pt x="4214908" y="339471"/>
                  </a:cubicBezTo>
                  <a:cubicBezTo>
                    <a:pt x="4215575" y="337661"/>
                    <a:pt x="4216432" y="335852"/>
                    <a:pt x="4218051" y="334708"/>
                  </a:cubicBezTo>
                  <a:cubicBezTo>
                    <a:pt x="4219480" y="333756"/>
                    <a:pt x="4221194" y="333470"/>
                    <a:pt x="4222909" y="333375"/>
                  </a:cubicBezTo>
                  <a:cubicBezTo>
                    <a:pt x="4226814" y="332994"/>
                    <a:pt x="4230719" y="332708"/>
                    <a:pt x="4234625" y="332708"/>
                  </a:cubicBezTo>
                  <a:cubicBezTo>
                    <a:pt x="4239387" y="332613"/>
                    <a:pt x="4244340" y="332803"/>
                    <a:pt x="4248436" y="335090"/>
                  </a:cubicBezTo>
                  <a:cubicBezTo>
                    <a:pt x="4257485" y="340043"/>
                    <a:pt x="4255675" y="352615"/>
                    <a:pt x="4253008" y="361760"/>
                  </a:cubicBezTo>
                  <a:close/>
                  <a:moveTo>
                    <a:pt x="4256532" y="411670"/>
                  </a:moveTo>
                  <a:cubicBezTo>
                    <a:pt x="4256151" y="414909"/>
                    <a:pt x="4254723" y="417766"/>
                    <a:pt x="4251865" y="419957"/>
                  </a:cubicBezTo>
                  <a:cubicBezTo>
                    <a:pt x="4249389" y="421767"/>
                    <a:pt x="4246150" y="421767"/>
                    <a:pt x="4243102" y="421672"/>
                  </a:cubicBezTo>
                  <a:cubicBezTo>
                    <a:pt x="4229862" y="421195"/>
                    <a:pt x="4216623" y="420529"/>
                    <a:pt x="4203478" y="419576"/>
                  </a:cubicBezTo>
                  <a:cubicBezTo>
                    <a:pt x="4201954" y="419481"/>
                    <a:pt x="4200240" y="419290"/>
                    <a:pt x="4199287" y="417957"/>
                  </a:cubicBezTo>
                  <a:cubicBezTo>
                    <a:pt x="4198716" y="417195"/>
                    <a:pt x="4198620" y="416243"/>
                    <a:pt x="4198620" y="415385"/>
                  </a:cubicBezTo>
                  <a:cubicBezTo>
                    <a:pt x="4197953" y="405003"/>
                    <a:pt x="4202144" y="394240"/>
                    <a:pt x="4210050" y="387477"/>
                  </a:cubicBezTo>
                  <a:cubicBezTo>
                    <a:pt x="4218051" y="380810"/>
                    <a:pt x="4229767" y="378619"/>
                    <a:pt x="4239387" y="382619"/>
                  </a:cubicBezTo>
                  <a:cubicBezTo>
                    <a:pt x="4247198" y="385858"/>
                    <a:pt x="4257770" y="400717"/>
                    <a:pt x="4256532" y="411670"/>
                  </a:cubicBezTo>
                  <a:close/>
                  <a:moveTo>
                    <a:pt x="4231958" y="82201"/>
                  </a:moveTo>
                  <a:cubicBezTo>
                    <a:pt x="4231958" y="82201"/>
                    <a:pt x="4230339" y="173831"/>
                    <a:pt x="4188333" y="197168"/>
                  </a:cubicBezTo>
                  <a:cubicBezTo>
                    <a:pt x="4172331" y="151733"/>
                    <a:pt x="4231958" y="82201"/>
                    <a:pt x="4231958" y="82201"/>
                  </a:cubicBezTo>
                  <a:close/>
                  <a:moveTo>
                    <a:pt x="4195001" y="294894"/>
                  </a:moveTo>
                  <a:cubicBezTo>
                    <a:pt x="4194429" y="294989"/>
                    <a:pt x="4193667" y="295180"/>
                    <a:pt x="4193096" y="295180"/>
                  </a:cubicBezTo>
                  <a:cubicBezTo>
                    <a:pt x="4190143" y="295180"/>
                    <a:pt x="4187381" y="293180"/>
                    <a:pt x="4186523" y="290132"/>
                  </a:cubicBezTo>
                  <a:cubicBezTo>
                    <a:pt x="4185476" y="286512"/>
                    <a:pt x="4187666" y="282607"/>
                    <a:pt x="4191286" y="281559"/>
                  </a:cubicBezTo>
                  <a:cubicBezTo>
                    <a:pt x="4194906" y="280511"/>
                    <a:pt x="4198811" y="282702"/>
                    <a:pt x="4199859" y="286322"/>
                  </a:cubicBezTo>
                  <a:cubicBezTo>
                    <a:pt x="4200811" y="290036"/>
                    <a:pt x="4198716" y="293941"/>
                    <a:pt x="4195001" y="294894"/>
                  </a:cubicBezTo>
                  <a:close/>
                  <a:moveTo>
                    <a:pt x="4191762" y="258318"/>
                  </a:moveTo>
                  <a:cubicBezTo>
                    <a:pt x="4192810" y="261937"/>
                    <a:pt x="4190619" y="265748"/>
                    <a:pt x="4187000" y="266795"/>
                  </a:cubicBezTo>
                  <a:cubicBezTo>
                    <a:pt x="4186333" y="266986"/>
                    <a:pt x="4185761" y="267081"/>
                    <a:pt x="4185190" y="267081"/>
                  </a:cubicBezTo>
                  <a:cubicBezTo>
                    <a:pt x="4182142" y="267081"/>
                    <a:pt x="4179380" y="265176"/>
                    <a:pt x="4178618" y="262128"/>
                  </a:cubicBezTo>
                  <a:cubicBezTo>
                    <a:pt x="4177570" y="258413"/>
                    <a:pt x="4179665" y="254603"/>
                    <a:pt x="4183380" y="253556"/>
                  </a:cubicBezTo>
                  <a:cubicBezTo>
                    <a:pt x="4187000" y="252508"/>
                    <a:pt x="4190714" y="254698"/>
                    <a:pt x="4191762" y="258318"/>
                  </a:cubicBezTo>
                  <a:close/>
                  <a:moveTo>
                    <a:pt x="4183761" y="230219"/>
                  </a:moveTo>
                  <a:cubicBezTo>
                    <a:pt x="4184904" y="233839"/>
                    <a:pt x="4182714" y="237649"/>
                    <a:pt x="4178999" y="238697"/>
                  </a:cubicBezTo>
                  <a:cubicBezTo>
                    <a:pt x="4178332" y="238887"/>
                    <a:pt x="4177760" y="238982"/>
                    <a:pt x="4177093" y="238982"/>
                  </a:cubicBezTo>
                  <a:cubicBezTo>
                    <a:pt x="4174141" y="238982"/>
                    <a:pt x="4171379" y="236982"/>
                    <a:pt x="4170522" y="233934"/>
                  </a:cubicBezTo>
                  <a:cubicBezTo>
                    <a:pt x="4169474" y="230315"/>
                    <a:pt x="4171664" y="226505"/>
                    <a:pt x="4175284" y="225457"/>
                  </a:cubicBezTo>
                  <a:cubicBezTo>
                    <a:pt x="4178999" y="224409"/>
                    <a:pt x="4182714" y="226600"/>
                    <a:pt x="4183761" y="230219"/>
                  </a:cubicBezTo>
                  <a:close/>
                  <a:moveTo>
                    <a:pt x="4169283" y="210979"/>
                  </a:moveTo>
                  <a:cubicBezTo>
                    <a:pt x="4169093" y="210979"/>
                    <a:pt x="4168997" y="210788"/>
                    <a:pt x="4168807" y="210788"/>
                  </a:cubicBezTo>
                  <a:cubicBezTo>
                    <a:pt x="4168616" y="210788"/>
                    <a:pt x="4168521" y="210979"/>
                    <a:pt x="4168331" y="210979"/>
                  </a:cubicBezTo>
                  <a:cubicBezTo>
                    <a:pt x="4166521" y="210979"/>
                    <a:pt x="4164711" y="210217"/>
                    <a:pt x="4163473" y="208883"/>
                  </a:cubicBezTo>
                  <a:cubicBezTo>
                    <a:pt x="4162139" y="207645"/>
                    <a:pt x="4161377" y="205835"/>
                    <a:pt x="4161377" y="204026"/>
                  </a:cubicBezTo>
                  <a:cubicBezTo>
                    <a:pt x="4161377" y="202120"/>
                    <a:pt x="4162139" y="200406"/>
                    <a:pt x="4163473" y="199168"/>
                  </a:cubicBezTo>
                  <a:cubicBezTo>
                    <a:pt x="4164902" y="197739"/>
                    <a:pt x="4166807" y="197263"/>
                    <a:pt x="4168807" y="197453"/>
                  </a:cubicBezTo>
                  <a:cubicBezTo>
                    <a:pt x="4170807" y="197358"/>
                    <a:pt x="4172712" y="197739"/>
                    <a:pt x="4174141" y="199168"/>
                  </a:cubicBezTo>
                  <a:cubicBezTo>
                    <a:pt x="4175474" y="200406"/>
                    <a:pt x="4176236" y="202216"/>
                    <a:pt x="4176236" y="204026"/>
                  </a:cubicBezTo>
                  <a:cubicBezTo>
                    <a:pt x="4176236" y="205835"/>
                    <a:pt x="4175474" y="207645"/>
                    <a:pt x="4174141" y="208883"/>
                  </a:cubicBezTo>
                  <a:cubicBezTo>
                    <a:pt x="4172807" y="210217"/>
                    <a:pt x="4170998" y="210979"/>
                    <a:pt x="4169283" y="210979"/>
                  </a:cubicBezTo>
                  <a:close/>
                  <a:moveTo>
                    <a:pt x="4168712" y="20669"/>
                  </a:moveTo>
                  <a:cubicBezTo>
                    <a:pt x="4168712" y="20669"/>
                    <a:pt x="4199763" y="106870"/>
                    <a:pt x="4168712" y="143637"/>
                  </a:cubicBezTo>
                  <a:cubicBezTo>
                    <a:pt x="4137755" y="106870"/>
                    <a:pt x="4168712" y="20669"/>
                    <a:pt x="4168712" y="20669"/>
                  </a:cubicBezTo>
                  <a:close/>
                  <a:moveTo>
                    <a:pt x="4153662" y="230219"/>
                  </a:moveTo>
                  <a:cubicBezTo>
                    <a:pt x="4154710" y="226600"/>
                    <a:pt x="4158520" y="224409"/>
                    <a:pt x="4162139" y="225457"/>
                  </a:cubicBezTo>
                  <a:cubicBezTo>
                    <a:pt x="4165759" y="226505"/>
                    <a:pt x="4167950" y="230315"/>
                    <a:pt x="4166902" y="233934"/>
                  </a:cubicBezTo>
                  <a:cubicBezTo>
                    <a:pt x="4166045" y="236982"/>
                    <a:pt x="4163282" y="238982"/>
                    <a:pt x="4160330" y="238982"/>
                  </a:cubicBezTo>
                  <a:cubicBezTo>
                    <a:pt x="4159663" y="238982"/>
                    <a:pt x="4159091" y="238887"/>
                    <a:pt x="4158425" y="238697"/>
                  </a:cubicBezTo>
                  <a:cubicBezTo>
                    <a:pt x="4154710" y="237649"/>
                    <a:pt x="4152614" y="233934"/>
                    <a:pt x="4153662" y="230219"/>
                  </a:cubicBezTo>
                  <a:close/>
                  <a:moveTo>
                    <a:pt x="4154139" y="253556"/>
                  </a:moveTo>
                  <a:cubicBezTo>
                    <a:pt x="4157853" y="254603"/>
                    <a:pt x="4159949" y="258413"/>
                    <a:pt x="4158901" y="262128"/>
                  </a:cubicBezTo>
                  <a:cubicBezTo>
                    <a:pt x="4158043" y="265176"/>
                    <a:pt x="4155281" y="267081"/>
                    <a:pt x="4152329" y="267081"/>
                  </a:cubicBezTo>
                  <a:cubicBezTo>
                    <a:pt x="4151662" y="267081"/>
                    <a:pt x="4151090" y="266986"/>
                    <a:pt x="4150424" y="266795"/>
                  </a:cubicBezTo>
                  <a:cubicBezTo>
                    <a:pt x="4146804" y="265748"/>
                    <a:pt x="4144614" y="261937"/>
                    <a:pt x="4145661" y="258318"/>
                  </a:cubicBezTo>
                  <a:cubicBezTo>
                    <a:pt x="4146709" y="254698"/>
                    <a:pt x="4150519" y="252508"/>
                    <a:pt x="4154139" y="253556"/>
                  </a:cubicBezTo>
                  <a:close/>
                  <a:moveTo>
                    <a:pt x="4150995" y="290132"/>
                  </a:moveTo>
                  <a:cubicBezTo>
                    <a:pt x="4150138" y="293180"/>
                    <a:pt x="4147376" y="295180"/>
                    <a:pt x="4144423" y="295180"/>
                  </a:cubicBezTo>
                  <a:cubicBezTo>
                    <a:pt x="4143851" y="295180"/>
                    <a:pt x="4143089" y="295085"/>
                    <a:pt x="4142518" y="294894"/>
                  </a:cubicBezTo>
                  <a:cubicBezTo>
                    <a:pt x="4138898" y="293846"/>
                    <a:pt x="4136708" y="290036"/>
                    <a:pt x="4137755" y="286322"/>
                  </a:cubicBezTo>
                  <a:cubicBezTo>
                    <a:pt x="4138803" y="282702"/>
                    <a:pt x="4142613" y="280511"/>
                    <a:pt x="4146328" y="281559"/>
                  </a:cubicBezTo>
                  <a:cubicBezTo>
                    <a:pt x="4149947" y="282702"/>
                    <a:pt x="4152043" y="286512"/>
                    <a:pt x="4150995" y="290132"/>
                  </a:cubicBezTo>
                  <a:close/>
                  <a:moveTo>
                    <a:pt x="4149185" y="197168"/>
                  </a:moveTo>
                  <a:cubicBezTo>
                    <a:pt x="4107180" y="173831"/>
                    <a:pt x="4105561" y="82201"/>
                    <a:pt x="4105561" y="82201"/>
                  </a:cubicBezTo>
                  <a:cubicBezTo>
                    <a:pt x="4105561" y="82201"/>
                    <a:pt x="4165187" y="151733"/>
                    <a:pt x="4149185" y="197168"/>
                  </a:cubicBezTo>
                  <a:close/>
                  <a:moveTo>
                    <a:pt x="4127945" y="250793"/>
                  </a:moveTo>
                  <a:cubicBezTo>
                    <a:pt x="4082891" y="233839"/>
                    <a:pt x="4067937" y="143447"/>
                    <a:pt x="4067937" y="143447"/>
                  </a:cubicBezTo>
                  <a:cubicBezTo>
                    <a:pt x="4067937" y="143447"/>
                    <a:pt x="4136993" y="203549"/>
                    <a:pt x="4127945" y="250793"/>
                  </a:cubicBezTo>
                  <a:close/>
                  <a:moveTo>
                    <a:pt x="4098131" y="382619"/>
                  </a:moveTo>
                  <a:cubicBezTo>
                    <a:pt x="4107752" y="378619"/>
                    <a:pt x="4119467" y="380810"/>
                    <a:pt x="4127468" y="387477"/>
                  </a:cubicBezTo>
                  <a:cubicBezTo>
                    <a:pt x="4135469" y="394144"/>
                    <a:pt x="4139660" y="404908"/>
                    <a:pt x="4138898" y="415385"/>
                  </a:cubicBezTo>
                  <a:cubicBezTo>
                    <a:pt x="4138803" y="416338"/>
                    <a:pt x="4138708" y="417290"/>
                    <a:pt x="4138232" y="417957"/>
                  </a:cubicBezTo>
                  <a:cubicBezTo>
                    <a:pt x="4137374" y="419195"/>
                    <a:pt x="4135565" y="419386"/>
                    <a:pt x="4134041" y="419576"/>
                  </a:cubicBezTo>
                  <a:cubicBezTo>
                    <a:pt x="4120801" y="420529"/>
                    <a:pt x="4107656" y="421195"/>
                    <a:pt x="4094417" y="421672"/>
                  </a:cubicBezTo>
                  <a:cubicBezTo>
                    <a:pt x="4091368" y="421767"/>
                    <a:pt x="4088035" y="421767"/>
                    <a:pt x="4085654" y="419957"/>
                  </a:cubicBezTo>
                  <a:cubicBezTo>
                    <a:pt x="4082796" y="417766"/>
                    <a:pt x="4081367" y="414909"/>
                    <a:pt x="4080986" y="411670"/>
                  </a:cubicBezTo>
                  <a:cubicBezTo>
                    <a:pt x="4079653" y="400717"/>
                    <a:pt x="4090226" y="385858"/>
                    <a:pt x="4098131" y="382619"/>
                  </a:cubicBezTo>
                  <a:close/>
                  <a:moveTo>
                    <a:pt x="4088987" y="335185"/>
                  </a:moveTo>
                  <a:cubicBezTo>
                    <a:pt x="4093178" y="332899"/>
                    <a:pt x="4098131" y="332708"/>
                    <a:pt x="4102799" y="332803"/>
                  </a:cubicBezTo>
                  <a:cubicBezTo>
                    <a:pt x="4106704" y="332899"/>
                    <a:pt x="4110609" y="333089"/>
                    <a:pt x="4114514" y="333470"/>
                  </a:cubicBezTo>
                  <a:cubicBezTo>
                    <a:pt x="4116229" y="333661"/>
                    <a:pt x="4117943" y="333851"/>
                    <a:pt x="4119372" y="334804"/>
                  </a:cubicBezTo>
                  <a:cubicBezTo>
                    <a:pt x="4120991" y="335947"/>
                    <a:pt x="4121849" y="337757"/>
                    <a:pt x="4122515" y="339566"/>
                  </a:cubicBezTo>
                  <a:cubicBezTo>
                    <a:pt x="4125087" y="346234"/>
                    <a:pt x="4126706" y="353282"/>
                    <a:pt x="4127087" y="360521"/>
                  </a:cubicBezTo>
                  <a:cubicBezTo>
                    <a:pt x="4127564" y="368618"/>
                    <a:pt x="4122230" y="369856"/>
                    <a:pt x="4115657" y="368998"/>
                  </a:cubicBezTo>
                  <a:cubicBezTo>
                    <a:pt x="4108418" y="367951"/>
                    <a:pt x="4100989" y="368236"/>
                    <a:pt x="4093845" y="369761"/>
                  </a:cubicBezTo>
                  <a:cubicBezTo>
                    <a:pt x="4087368" y="371094"/>
                    <a:pt x="4086130" y="367570"/>
                    <a:pt x="4084415" y="361855"/>
                  </a:cubicBezTo>
                  <a:cubicBezTo>
                    <a:pt x="4081843" y="352615"/>
                    <a:pt x="4080034" y="340043"/>
                    <a:pt x="4088987" y="335185"/>
                  </a:cubicBezTo>
                  <a:close/>
                  <a:moveTo>
                    <a:pt x="4013549" y="340614"/>
                  </a:moveTo>
                  <a:cubicBezTo>
                    <a:pt x="4013930" y="347186"/>
                    <a:pt x="4012978" y="353854"/>
                    <a:pt x="4010787" y="360045"/>
                  </a:cubicBezTo>
                  <a:cubicBezTo>
                    <a:pt x="4010025" y="362236"/>
                    <a:pt x="4008977" y="364427"/>
                    <a:pt x="4007072" y="365665"/>
                  </a:cubicBezTo>
                  <a:cubicBezTo>
                    <a:pt x="4005548" y="366712"/>
                    <a:pt x="4003643" y="366998"/>
                    <a:pt x="4001834" y="367189"/>
                  </a:cubicBezTo>
                  <a:cubicBezTo>
                    <a:pt x="3996214" y="367760"/>
                    <a:pt x="3990594" y="367760"/>
                    <a:pt x="3984974" y="366998"/>
                  </a:cubicBezTo>
                  <a:cubicBezTo>
                    <a:pt x="3981069" y="366522"/>
                    <a:pt x="3976973" y="365569"/>
                    <a:pt x="3974116" y="362903"/>
                  </a:cubicBezTo>
                  <a:cubicBezTo>
                    <a:pt x="3973544" y="362426"/>
                    <a:pt x="3973068" y="361855"/>
                    <a:pt x="3972592" y="361283"/>
                  </a:cubicBezTo>
                  <a:cubicBezTo>
                    <a:pt x="3970401" y="358331"/>
                    <a:pt x="3969544" y="354330"/>
                    <a:pt x="3969830" y="350520"/>
                  </a:cubicBezTo>
                  <a:cubicBezTo>
                    <a:pt x="3970401" y="342614"/>
                    <a:pt x="3972401" y="333947"/>
                    <a:pt x="3981164" y="332994"/>
                  </a:cubicBezTo>
                  <a:cubicBezTo>
                    <a:pt x="3989642" y="332041"/>
                    <a:pt x="3998309" y="332041"/>
                    <a:pt x="4006787" y="333089"/>
                  </a:cubicBezTo>
                  <a:cubicBezTo>
                    <a:pt x="4008501" y="333280"/>
                    <a:pt x="4010311" y="333565"/>
                    <a:pt x="4011549" y="334804"/>
                  </a:cubicBezTo>
                  <a:cubicBezTo>
                    <a:pt x="4013073" y="336328"/>
                    <a:pt x="4013359" y="338519"/>
                    <a:pt x="4013549" y="340614"/>
                  </a:cubicBezTo>
                  <a:close/>
                  <a:moveTo>
                    <a:pt x="4008692" y="215170"/>
                  </a:moveTo>
                  <a:cubicBezTo>
                    <a:pt x="4008692" y="215170"/>
                    <a:pt x="3963924" y="295085"/>
                    <a:pt x="3915823" y="295751"/>
                  </a:cubicBezTo>
                  <a:cubicBezTo>
                    <a:pt x="3923348" y="248126"/>
                    <a:pt x="4008692" y="215170"/>
                    <a:pt x="4008692" y="215170"/>
                  </a:cubicBezTo>
                  <a:close/>
                  <a:moveTo>
                    <a:pt x="3971925" y="143542"/>
                  </a:moveTo>
                  <a:cubicBezTo>
                    <a:pt x="3971925" y="143542"/>
                    <a:pt x="3956876" y="233934"/>
                    <a:pt x="3911918" y="250889"/>
                  </a:cubicBezTo>
                  <a:cubicBezTo>
                    <a:pt x="3902869" y="203549"/>
                    <a:pt x="3971925" y="143542"/>
                    <a:pt x="3971925" y="143542"/>
                  </a:cubicBezTo>
                  <a:close/>
                  <a:moveTo>
                    <a:pt x="3934301" y="82201"/>
                  </a:moveTo>
                  <a:cubicBezTo>
                    <a:pt x="3934301" y="82201"/>
                    <a:pt x="3932682" y="173831"/>
                    <a:pt x="3890677" y="197168"/>
                  </a:cubicBezTo>
                  <a:cubicBezTo>
                    <a:pt x="3874675" y="151733"/>
                    <a:pt x="3934301" y="82201"/>
                    <a:pt x="3934301" y="82201"/>
                  </a:cubicBezTo>
                  <a:close/>
                  <a:moveTo>
                    <a:pt x="3897440" y="294894"/>
                  </a:moveTo>
                  <a:cubicBezTo>
                    <a:pt x="3896773" y="294989"/>
                    <a:pt x="3896106" y="295180"/>
                    <a:pt x="3895535" y="295180"/>
                  </a:cubicBezTo>
                  <a:cubicBezTo>
                    <a:pt x="3892582" y="295180"/>
                    <a:pt x="3889820" y="293180"/>
                    <a:pt x="3888962" y="290132"/>
                  </a:cubicBezTo>
                  <a:cubicBezTo>
                    <a:pt x="3887915" y="286512"/>
                    <a:pt x="3890105" y="282607"/>
                    <a:pt x="3893725" y="281559"/>
                  </a:cubicBezTo>
                  <a:cubicBezTo>
                    <a:pt x="3897344" y="280511"/>
                    <a:pt x="3901250" y="282702"/>
                    <a:pt x="3902297" y="286322"/>
                  </a:cubicBezTo>
                  <a:cubicBezTo>
                    <a:pt x="3903155" y="290036"/>
                    <a:pt x="3901059" y="293941"/>
                    <a:pt x="3897440" y="294894"/>
                  </a:cubicBezTo>
                  <a:close/>
                  <a:moveTo>
                    <a:pt x="3894201" y="258318"/>
                  </a:moveTo>
                  <a:cubicBezTo>
                    <a:pt x="3895249" y="261937"/>
                    <a:pt x="3893058" y="265748"/>
                    <a:pt x="3889439" y="266795"/>
                  </a:cubicBezTo>
                  <a:cubicBezTo>
                    <a:pt x="3888772" y="266986"/>
                    <a:pt x="3888200" y="267081"/>
                    <a:pt x="3887534" y="267081"/>
                  </a:cubicBezTo>
                  <a:cubicBezTo>
                    <a:pt x="3884485" y="267081"/>
                    <a:pt x="3881723" y="265176"/>
                    <a:pt x="3880961" y="262128"/>
                  </a:cubicBezTo>
                  <a:cubicBezTo>
                    <a:pt x="3879914" y="258413"/>
                    <a:pt x="3882009" y="254603"/>
                    <a:pt x="3885724" y="253556"/>
                  </a:cubicBezTo>
                  <a:cubicBezTo>
                    <a:pt x="3889343" y="252508"/>
                    <a:pt x="3893153" y="254698"/>
                    <a:pt x="3894201" y="258318"/>
                  </a:cubicBezTo>
                  <a:close/>
                  <a:moveTo>
                    <a:pt x="3886200" y="230219"/>
                  </a:moveTo>
                  <a:cubicBezTo>
                    <a:pt x="3887343" y="233839"/>
                    <a:pt x="3885152" y="237649"/>
                    <a:pt x="3881438" y="238697"/>
                  </a:cubicBezTo>
                  <a:cubicBezTo>
                    <a:pt x="3880771" y="238887"/>
                    <a:pt x="3880199" y="238982"/>
                    <a:pt x="3879533" y="238982"/>
                  </a:cubicBezTo>
                  <a:cubicBezTo>
                    <a:pt x="3876580" y="238982"/>
                    <a:pt x="3873818" y="236982"/>
                    <a:pt x="3872960" y="233934"/>
                  </a:cubicBezTo>
                  <a:cubicBezTo>
                    <a:pt x="3871913" y="230315"/>
                    <a:pt x="3874103" y="226505"/>
                    <a:pt x="3877723" y="225457"/>
                  </a:cubicBezTo>
                  <a:cubicBezTo>
                    <a:pt x="3881342" y="224409"/>
                    <a:pt x="3885152" y="226600"/>
                    <a:pt x="3886200" y="230219"/>
                  </a:cubicBezTo>
                  <a:close/>
                  <a:moveTo>
                    <a:pt x="3871627" y="210979"/>
                  </a:moveTo>
                  <a:cubicBezTo>
                    <a:pt x="3871436" y="210979"/>
                    <a:pt x="3871341" y="210788"/>
                    <a:pt x="3871151" y="210788"/>
                  </a:cubicBezTo>
                  <a:cubicBezTo>
                    <a:pt x="3870960" y="210788"/>
                    <a:pt x="3870865" y="210979"/>
                    <a:pt x="3870674" y="210979"/>
                  </a:cubicBezTo>
                  <a:cubicBezTo>
                    <a:pt x="3868865" y="210979"/>
                    <a:pt x="3867055" y="210217"/>
                    <a:pt x="3865817" y="208883"/>
                  </a:cubicBezTo>
                  <a:cubicBezTo>
                    <a:pt x="3864483" y="207645"/>
                    <a:pt x="3863721" y="205835"/>
                    <a:pt x="3863721" y="204026"/>
                  </a:cubicBezTo>
                  <a:cubicBezTo>
                    <a:pt x="3863721" y="202120"/>
                    <a:pt x="3864483" y="200406"/>
                    <a:pt x="3865817" y="199168"/>
                  </a:cubicBezTo>
                  <a:cubicBezTo>
                    <a:pt x="3867245" y="197739"/>
                    <a:pt x="3869150" y="197263"/>
                    <a:pt x="3871151" y="197453"/>
                  </a:cubicBezTo>
                  <a:cubicBezTo>
                    <a:pt x="3873151" y="197358"/>
                    <a:pt x="3875056" y="197739"/>
                    <a:pt x="3876485" y="199168"/>
                  </a:cubicBezTo>
                  <a:cubicBezTo>
                    <a:pt x="3877818" y="200406"/>
                    <a:pt x="3878580" y="202216"/>
                    <a:pt x="3878580" y="204026"/>
                  </a:cubicBezTo>
                  <a:cubicBezTo>
                    <a:pt x="3878580" y="205835"/>
                    <a:pt x="3877818" y="207645"/>
                    <a:pt x="3876485" y="208883"/>
                  </a:cubicBezTo>
                  <a:cubicBezTo>
                    <a:pt x="3875247" y="210217"/>
                    <a:pt x="3873437" y="210979"/>
                    <a:pt x="3871627" y="210979"/>
                  </a:cubicBezTo>
                  <a:close/>
                  <a:moveTo>
                    <a:pt x="3871151" y="20669"/>
                  </a:moveTo>
                  <a:cubicBezTo>
                    <a:pt x="3871151" y="20669"/>
                    <a:pt x="3902202" y="106870"/>
                    <a:pt x="3871151" y="143637"/>
                  </a:cubicBezTo>
                  <a:cubicBezTo>
                    <a:pt x="3840099" y="106870"/>
                    <a:pt x="3871151" y="20669"/>
                    <a:pt x="3871151" y="20669"/>
                  </a:cubicBezTo>
                  <a:close/>
                  <a:moveTo>
                    <a:pt x="3856101" y="230219"/>
                  </a:moveTo>
                  <a:cubicBezTo>
                    <a:pt x="3857149" y="226600"/>
                    <a:pt x="3860959" y="224409"/>
                    <a:pt x="3864578" y="225457"/>
                  </a:cubicBezTo>
                  <a:cubicBezTo>
                    <a:pt x="3868198" y="226505"/>
                    <a:pt x="3870389" y="230315"/>
                    <a:pt x="3869341" y="233934"/>
                  </a:cubicBezTo>
                  <a:cubicBezTo>
                    <a:pt x="3868484" y="236982"/>
                    <a:pt x="3865722" y="238982"/>
                    <a:pt x="3862768" y="238982"/>
                  </a:cubicBezTo>
                  <a:cubicBezTo>
                    <a:pt x="3862102" y="238982"/>
                    <a:pt x="3861530" y="238887"/>
                    <a:pt x="3860864" y="238697"/>
                  </a:cubicBezTo>
                  <a:cubicBezTo>
                    <a:pt x="3857149" y="237649"/>
                    <a:pt x="3854958" y="233934"/>
                    <a:pt x="3856101" y="230219"/>
                  </a:cubicBezTo>
                  <a:close/>
                  <a:moveTo>
                    <a:pt x="3856577" y="253556"/>
                  </a:moveTo>
                  <a:cubicBezTo>
                    <a:pt x="3860292" y="254603"/>
                    <a:pt x="3862388" y="258413"/>
                    <a:pt x="3861340" y="262128"/>
                  </a:cubicBezTo>
                  <a:cubicBezTo>
                    <a:pt x="3860483" y="265176"/>
                    <a:pt x="3857720" y="267081"/>
                    <a:pt x="3854768" y="267081"/>
                  </a:cubicBezTo>
                  <a:cubicBezTo>
                    <a:pt x="3854101" y="267081"/>
                    <a:pt x="3853529" y="266986"/>
                    <a:pt x="3852863" y="266795"/>
                  </a:cubicBezTo>
                  <a:cubicBezTo>
                    <a:pt x="3849243" y="265748"/>
                    <a:pt x="3847052" y="261937"/>
                    <a:pt x="3848100" y="258318"/>
                  </a:cubicBezTo>
                  <a:cubicBezTo>
                    <a:pt x="3849148" y="254698"/>
                    <a:pt x="3852958" y="252508"/>
                    <a:pt x="3856577" y="253556"/>
                  </a:cubicBezTo>
                  <a:close/>
                  <a:moveTo>
                    <a:pt x="3853434" y="290132"/>
                  </a:moveTo>
                  <a:cubicBezTo>
                    <a:pt x="3852577" y="293180"/>
                    <a:pt x="3849815" y="295180"/>
                    <a:pt x="3846862" y="295180"/>
                  </a:cubicBezTo>
                  <a:cubicBezTo>
                    <a:pt x="3846195" y="295180"/>
                    <a:pt x="3845528" y="295085"/>
                    <a:pt x="3844957" y="294894"/>
                  </a:cubicBezTo>
                  <a:cubicBezTo>
                    <a:pt x="3841337" y="293846"/>
                    <a:pt x="3839147" y="290036"/>
                    <a:pt x="3840194" y="286322"/>
                  </a:cubicBezTo>
                  <a:cubicBezTo>
                    <a:pt x="3841242" y="282702"/>
                    <a:pt x="3845052" y="280511"/>
                    <a:pt x="3848767" y="281559"/>
                  </a:cubicBezTo>
                  <a:cubicBezTo>
                    <a:pt x="3852291" y="282702"/>
                    <a:pt x="3854387" y="286512"/>
                    <a:pt x="3853434" y="290132"/>
                  </a:cubicBezTo>
                  <a:close/>
                  <a:moveTo>
                    <a:pt x="3851624" y="197168"/>
                  </a:moveTo>
                  <a:cubicBezTo>
                    <a:pt x="3809619" y="173831"/>
                    <a:pt x="3808000" y="82201"/>
                    <a:pt x="3808000" y="82201"/>
                  </a:cubicBezTo>
                  <a:cubicBezTo>
                    <a:pt x="3808000" y="82201"/>
                    <a:pt x="3867531" y="151733"/>
                    <a:pt x="3851624" y="197168"/>
                  </a:cubicBezTo>
                  <a:close/>
                  <a:moveTo>
                    <a:pt x="3800094" y="384524"/>
                  </a:moveTo>
                  <a:cubicBezTo>
                    <a:pt x="3810572" y="382905"/>
                    <a:pt x="3821716" y="386715"/>
                    <a:pt x="3828955" y="394430"/>
                  </a:cubicBezTo>
                  <a:cubicBezTo>
                    <a:pt x="3836289" y="402145"/>
                    <a:pt x="3839528" y="413385"/>
                    <a:pt x="3837432" y="423767"/>
                  </a:cubicBezTo>
                  <a:cubicBezTo>
                    <a:pt x="3836956" y="426053"/>
                    <a:pt x="3836003" y="428530"/>
                    <a:pt x="3833813" y="429292"/>
                  </a:cubicBezTo>
                  <a:cubicBezTo>
                    <a:pt x="3831812" y="429958"/>
                    <a:pt x="3829717" y="428720"/>
                    <a:pt x="3827907" y="427768"/>
                  </a:cubicBezTo>
                  <a:cubicBezTo>
                    <a:pt x="3820001" y="423577"/>
                    <a:pt x="3810572" y="422243"/>
                    <a:pt x="3801809" y="424053"/>
                  </a:cubicBezTo>
                  <a:cubicBezTo>
                    <a:pt x="3792474" y="425958"/>
                    <a:pt x="3771805" y="436531"/>
                    <a:pt x="3777520" y="417386"/>
                  </a:cubicBezTo>
                  <a:cubicBezTo>
                    <a:pt x="3778949" y="412623"/>
                    <a:pt x="3780377" y="407765"/>
                    <a:pt x="3781806" y="403003"/>
                  </a:cubicBezTo>
                  <a:cubicBezTo>
                    <a:pt x="3782854" y="399669"/>
                    <a:pt x="3783997" y="396621"/>
                    <a:pt x="3785616" y="394049"/>
                  </a:cubicBezTo>
                  <a:cubicBezTo>
                    <a:pt x="3788569" y="389001"/>
                    <a:pt x="3793046" y="385572"/>
                    <a:pt x="3800094" y="384524"/>
                  </a:cubicBezTo>
                  <a:close/>
                  <a:moveTo>
                    <a:pt x="3791903" y="352901"/>
                  </a:moveTo>
                  <a:cubicBezTo>
                    <a:pt x="3793331" y="346329"/>
                    <a:pt x="3797237" y="339661"/>
                    <a:pt x="3802761" y="335756"/>
                  </a:cubicBezTo>
                  <a:cubicBezTo>
                    <a:pt x="3809048" y="331470"/>
                    <a:pt x="3818382" y="331184"/>
                    <a:pt x="3823811" y="336518"/>
                  </a:cubicBezTo>
                  <a:cubicBezTo>
                    <a:pt x="3827050" y="339852"/>
                    <a:pt x="3828479" y="344519"/>
                    <a:pt x="3829241" y="349091"/>
                  </a:cubicBezTo>
                  <a:cubicBezTo>
                    <a:pt x="3830193" y="354044"/>
                    <a:pt x="3832765" y="364807"/>
                    <a:pt x="3830574" y="369570"/>
                  </a:cubicBezTo>
                  <a:cubicBezTo>
                    <a:pt x="3828098" y="374714"/>
                    <a:pt x="3828193" y="373094"/>
                    <a:pt x="3822287" y="373570"/>
                  </a:cubicBezTo>
                  <a:cubicBezTo>
                    <a:pt x="3813048" y="374428"/>
                    <a:pt x="3801428" y="373666"/>
                    <a:pt x="3793236" y="368903"/>
                  </a:cubicBezTo>
                  <a:cubicBezTo>
                    <a:pt x="3792569" y="368522"/>
                    <a:pt x="3791998" y="368046"/>
                    <a:pt x="3791712" y="367474"/>
                  </a:cubicBezTo>
                  <a:cubicBezTo>
                    <a:pt x="3789998" y="364522"/>
                    <a:pt x="3791236" y="356235"/>
                    <a:pt x="3791903" y="352901"/>
                  </a:cubicBezTo>
                  <a:close/>
                  <a:moveTo>
                    <a:pt x="3830289" y="250793"/>
                  </a:moveTo>
                  <a:cubicBezTo>
                    <a:pt x="3785235" y="233839"/>
                    <a:pt x="3770281" y="143447"/>
                    <a:pt x="3770281" y="143447"/>
                  </a:cubicBezTo>
                  <a:cubicBezTo>
                    <a:pt x="3770281" y="143447"/>
                    <a:pt x="3839432" y="203549"/>
                    <a:pt x="3830289" y="250793"/>
                  </a:cubicBezTo>
                  <a:close/>
                  <a:moveTo>
                    <a:pt x="3826383" y="295656"/>
                  </a:moveTo>
                  <a:cubicBezTo>
                    <a:pt x="3778282" y="294989"/>
                    <a:pt x="3733514" y="215074"/>
                    <a:pt x="3733514" y="215074"/>
                  </a:cubicBezTo>
                  <a:cubicBezTo>
                    <a:pt x="3733514" y="215074"/>
                    <a:pt x="3818954" y="248126"/>
                    <a:pt x="3826383" y="295656"/>
                  </a:cubicBezTo>
                  <a:close/>
                  <a:moveTo>
                    <a:pt x="3711131" y="215170"/>
                  </a:moveTo>
                  <a:cubicBezTo>
                    <a:pt x="3711131" y="215170"/>
                    <a:pt x="3666363" y="295085"/>
                    <a:pt x="3618262" y="295751"/>
                  </a:cubicBezTo>
                  <a:cubicBezTo>
                    <a:pt x="3625691" y="248126"/>
                    <a:pt x="3711131" y="215170"/>
                    <a:pt x="3711131" y="215170"/>
                  </a:cubicBezTo>
                  <a:close/>
                  <a:moveTo>
                    <a:pt x="3670649" y="366046"/>
                  </a:moveTo>
                  <a:cubicBezTo>
                    <a:pt x="3670364" y="375476"/>
                    <a:pt x="3671507" y="378143"/>
                    <a:pt x="3662077" y="377666"/>
                  </a:cubicBezTo>
                  <a:cubicBezTo>
                    <a:pt x="3652647" y="377190"/>
                    <a:pt x="3643884" y="372523"/>
                    <a:pt x="3634454" y="372142"/>
                  </a:cubicBezTo>
                  <a:cubicBezTo>
                    <a:pt x="3625691" y="371761"/>
                    <a:pt x="3619595" y="372523"/>
                    <a:pt x="3616262" y="362903"/>
                  </a:cubicBezTo>
                  <a:cubicBezTo>
                    <a:pt x="3611023" y="347948"/>
                    <a:pt x="3613785" y="332708"/>
                    <a:pt x="3632454" y="332518"/>
                  </a:cubicBezTo>
                  <a:cubicBezTo>
                    <a:pt x="3641693" y="332423"/>
                    <a:pt x="3653695" y="329470"/>
                    <a:pt x="3662363" y="333947"/>
                  </a:cubicBezTo>
                  <a:cubicBezTo>
                    <a:pt x="3674078" y="339947"/>
                    <a:pt x="3670935" y="355854"/>
                    <a:pt x="3670649" y="366046"/>
                  </a:cubicBezTo>
                  <a:close/>
                  <a:moveTo>
                    <a:pt x="3674364" y="143542"/>
                  </a:moveTo>
                  <a:cubicBezTo>
                    <a:pt x="3674364" y="143542"/>
                    <a:pt x="3659315" y="233934"/>
                    <a:pt x="3614357" y="250889"/>
                  </a:cubicBezTo>
                  <a:cubicBezTo>
                    <a:pt x="3605213" y="203549"/>
                    <a:pt x="3674364" y="143542"/>
                    <a:pt x="3674364" y="143542"/>
                  </a:cubicBezTo>
                  <a:close/>
                  <a:moveTo>
                    <a:pt x="3636645" y="82201"/>
                  </a:moveTo>
                  <a:cubicBezTo>
                    <a:pt x="3636645" y="82201"/>
                    <a:pt x="3635026" y="173831"/>
                    <a:pt x="3593021" y="197168"/>
                  </a:cubicBezTo>
                  <a:cubicBezTo>
                    <a:pt x="3577114" y="151733"/>
                    <a:pt x="3636645" y="82201"/>
                    <a:pt x="3636645" y="82201"/>
                  </a:cubicBezTo>
                  <a:close/>
                  <a:moveTo>
                    <a:pt x="3542443" y="286417"/>
                  </a:moveTo>
                  <a:cubicBezTo>
                    <a:pt x="3543491" y="282797"/>
                    <a:pt x="3547301" y="280607"/>
                    <a:pt x="3551015" y="281654"/>
                  </a:cubicBezTo>
                  <a:cubicBezTo>
                    <a:pt x="3554635" y="282702"/>
                    <a:pt x="3556826" y="286512"/>
                    <a:pt x="3555778" y="290227"/>
                  </a:cubicBezTo>
                  <a:cubicBezTo>
                    <a:pt x="3554921" y="293275"/>
                    <a:pt x="3552158" y="295275"/>
                    <a:pt x="3549206" y="295275"/>
                  </a:cubicBezTo>
                  <a:cubicBezTo>
                    <a:pt x="3548634" y="295275"/>
                    <a:pt x="3547872" y="295180"/>
                    <a:pt x="3547301" y="294989"/>
                  </a:cubicBezTo>
                  <a:cubicBezTo>
                    <a:pt x="3543586" y="293941"/>
                    <a:pt x="3541395" y="290036"/>
                    <a:pt x="3542443" y="286417"/>
                  </a:cubicBezTo>
                  <a:close/>
                  <a:moveTo>
                    <a:pt x="3546443" y="312134"/>
                  </a:moveTo>
                  <a:cubicBezTo>
                    <a:pt x="3546348" y="312134"/>
                    <a:pt x="3546253" y="312230"/>
                    <a:pt x="3546158" y="312230"/>
                  </a:cubicBezTo>
                  <a:cubicBezTo>
                    <a:pt x="3546158" y="312039"/>
                    <a:pt x="3546158" y="311944"/>
                    <a:pt x="3546158" y="311753"/>
                  </a:cubicBezTo>
                  <a:cubicBezTo>
                    <a:pt x="3546348" y="311848"/>
                    <a:pt x="3546348" y="312039"/>
                    <a:pt x="3546443" y="312134"/>
                  </a:cubicBezTo>
                  <a:close/>
                  <a:moveTo>
                    <a:pt x="3544729" y="352711"/>
                  </a:moveTo>
                  <a:cubicBezTo>
                    <a:pt x="3545491" y="347091"/>
                    <a:pt x="3547491" y="341186"/>
                    <a:pt x="3552158" y="338042"/>
                  </a:cubicBezTo>
                  <a:cubicBezTo>
                    <a:pt x="3555206" y="335947"/>
                    <a:pt x="3559016" y="335280"/>
                    <a:pt x="3562731" y="334708"/>
                  </a:cubicBezTo>
                  <a:cubicBezTo>
                    <a:pt x="3566255" y="334232"/>
                    <a:pt x="3569875" y="334137"/>
                    <a:pt x="3573494" y="333851"/>
                  </a:cubicBezTo>
                  <a:cubicBezTo>
                    <a:pt x="3577114" y="334137"/>
                    <a:pt x="3580733" y="334232"/>
                    <a:pt x="3584258" y="334708"/>
                  </a:cubicBezTo>
                  <a:cubicBezTo>
                    <a:pt x="3587972" y="335185"/>
                    <a:pt x="3591782" y="335947"/>
                    <a:pt x="3594830" y="338042"/>
                  </a:cubicBezTo>
                  <a:cubicBezTo>
                    <a:pt x="3599498" y="341281"/>
                    <a:pt x="3601498" y="347186"/>
                    <a:pt x="3602260" y="352711"/>
                  </a:cubicBezTo>
                  <a:cubicBezTo>
                    <a:pt x="3603403" y="360902"/>
                    <a:pt x="3606546" y="365855"/>
                    <a:pt x="3598164" y="369856"/>
                  </a:cubicBezTo>
                  <a:cubicBezTo>
                    <a:pt x="3591973" y="372808"/>
                    <a:pt x="3584353" y="369761"/>
                    <a:pt x="3578066" y="373190"/>
                  </a:cubicBezTo>
                  <a:cubicBezTo>
                    <a:pt x="3576638" y="373952"/>
                    <a:pt x="3575114" y="374809"/>
                    <a:pt x="3573590" y="375476"/>
                  </a:cubicBezTo>
                  <a:cubicBezTo>
                    <a:pt x="3572066" y="374809"/>
                    <a:pt x="3570542" y="373952"/>
                    <a:pt x="3569113" y="373190"/>
                  </a:cubicBezTo>
                  <a:cubicBezTo>
                    <a:pt x="3562826" y="369761"/>
                    <a:pt x="3555111" y="372808"/>
                    <a:pt x="3549015" y="369856"/>
                  </a:cubicBezTo>
                  <a:cubicBezTo>
                    <a:pt x="3540443" y="365855"/>
                    <a:pt x="3543586" y="360998"/>
                    <a:pt x="3544729" y="352711"/>
                  </a:cubicBezTo>
                  <a:close/>
                  <a:moveTo>
                    <a:pt x="3573018" y="210979"/>
                  </a:moveTo>
                  <a:cubicBezTo>
                    <a:pt x="3571208" y="210979"/>
                    <a:pt x="3569399" y="210217"/>
                    <a:pt x="3568160" y="208883"/>
                  </a:cubicBezTo>
                  <a:cubicBezTo>
                    <a:pt x="3566827" y="207645"/>
                    <a:pt x="3566065" y="205835"/>
                    <a:pt x="3566065" y="204026"/>
                  </a:cubicBezTo>
                  <a:cubicBezTo>
                    <a:pt x="3566065" y="202120"/>
                    <a:pt x="3566827" y="200406"/>
                    <a:pt x="3568160" y="199168"/>
                  </a:cubicBezTo>
                  <a:cubicBezTo>
                    <a:pt x="3569589" y="197739"/>
                    <a:pt x="3571494" y="197263"/>
                    <a:pt x="3573494" y="197453"/>
                  </a:cubicBezTo>
                  <a:cubicBezTo>
                    <a:pt x="3575495" y="197358"/>
                    <a:pt x="3577400" y="197739"/>
                    <a:pt x="3578828" y="199168"/>
                  </a:cubicBezTo>
                  <a:cubicBezTo>
                    <a:pt x="3580162" y="200406"/>
                    <a:pt x="3580924" y="202216"/>
                    <a:pt x="3580924" y="204026"/>
                  </a:cubicBezTo>
                  <a:cubicBezTo>
                    <a:pt x="3580924" y="205835"/>
                    <a:pt x="3580162" y="207645"/>
                    <a:pt x="3578828" y="208883"/>
                  </a:cubicBezTo>
                  <a:cubicBezTo>
                    <a:pt x="3577590" y="210217"/>
                    <a:pt x="3575780" y="210979"/>
                    <a:pt x="3573971" y="210979"/>
                  </a:cubicBezTo>
                  <a:cubicBezTo>
                    <a:pt x="3573780" y="210979"/>
                    <a:pt x="3573685" y="210788"/>
                    <a:pt x="3573494" y="210788"/>
                  </a:cubicBezTo>
                  <a:cubicBezTo>
                    <a:pt x="3573304" y="210693"/>
                    <a:pt x="3573209" y="210979"/>
                    <a:pt x="3573018" y="210979"/>
                  </a:cubicBezTo>
                  <a:close/>
                  <a:moveTo>
                    <a:pt x="3599783" y="294894"/>
                  </a:moveTo>
                  <a:cubicBezTo>
                    <a:pt x="3599212" y="294989"/>
                    <a:pt x="3598450" y="295180"/>
                    <a:pt x="3597878" y="295180"/>
                  </a:cubicBezTo>
                  <a:cubicBezTo>
                    <a:pt x="3594926" y="295180"/>
                    <a:pt x="3592164" y="293180"/>
                    <a:pt x="3591306" y="290132"/>
                  </a:cubicBezTo>
                  <a:cubicBezTo>
                    <a:pt x="3590258" y="286512"/>
                    <a:pt x="3592449" y="282607"/>
                    <a:pt x="3596068" y="281559"/>
                  </a:cubicBezTo>
                  <a:cubicBezTo>
                    <a:pt x="3599688" y="280511"/>
                    <a:pt x="3603593" y="282702"/>
                    <a:pt x="3604641" y="286322"/>
                  </a:cubicBezTo>
                  <a:cubicBezTo>
                    <a:pt x="3605593" y="290036"/>
                    <a:pt x="3603403" y="293941"/>
                    <a:pt x="3599783" y="294894"/>
                  </a:cubicBezTo>
                  <a:close/>
                  <a:moveTo>
                    <a:pt x="3596545" y="258318"/>
                  </a:moveTo>
                  <a:cubicBezTo>
                    <a:pt x="3597593" y="261937"/>
                    <a:pt x="3595402" y="265748"/>
                    <a:pt x="3591782" y="266795"/>
                  </a:cubicBezTo>
                  <a:cubicBezTo>
                    <a:pt x="3591116" y="266986"/>
                    <a:pt x="3590544" y="267081"/>
                    <a:pt x="3589973" y="267081"/>
                  </a:cubicBezTo>
                  <a:cubicBezTo>
                    <a:pt x="3586925" y="267081"/>
                    <a:pt x="3584162" y="265176"/>
                    <a:pt x="3583400" y="262128"/>
                  </a:cubicBezTo>
                  <a:cubicBezTo>
                    <a:pt x="3582353" y="258413"/>
                    <a:pt x="3584448" y="254603"/>
                    <a:pt x="3588163" y="253556"/>
                  </a:cubicBezTo>
                  <a:cubicBezTo>
                    <a:pt x="3591687" y="252508"/>
                    <a:pt x="3595497" y="254698"/>
                    <a:pt x="3596545" y="258318"/>
                  </a:cubicBezTo>
                  <a:close/>
                  <a:moveTo>
                    <a:pt x="3588544" y="230219"/>
                  </a:moveTo>
                  <a:cubicBezTo>
                    <a:pt x="3589687" y="233839"/>
                    <a:pt x="3587496" y="237649"/>
                    <a:pt x="3583781" y="238697"/>
                  </a:cubicBezTo>
                  <a:cubicBezTo>
                    <a:pt x="3583115" y="238887"/>
                    <a:pt x="3582543" y="238982"/>
                    <a:pt x="3581876" y="238982"/>
                  </a:cubicBezTo>
                  <a:cubicBezTo>
                    <a:pt x="3578924" y="238982"/>
                    <a:pt x="3576161" y="236982"/>
                    <a:pt x="3575304" y="233934"/>
                  </a:cubicBezTo>
                  <a:cubicBezTo>
                    <a:pt x="3574256" y="230315"/>
                    <a:pt x="3576447" y="226505"/>
                    <a:pt x="3580067" y="225457"/>
                  </a:cubicBezTo>
                  <a:cubicBezTo>
                    <a:pt x="3583686" y="224409"/>
                    <a:pt x="3587496" y="226600"/>
                    <a:pt x="3588544" y="230219"/>
                  </a:cubicBezTo>
                  <a:close/>
                  <a:moveTo>
                    <a:pt x="3573494" y="20669"/>
                  </a:moveTo>
                  <a:cubicBezTo>
                    <a:pt x="3573494" y="20669"/>
                    <a:pt x="3604546" y="106870"/>
                    <a:pt x="3573494" y="143637"/>
                  </a:cubicBezTo>
                  <a:cubicBezTo>
                    <a:pt x="3542538" y="106870"/>
                    <a:pt x="3573494" y="20669"/>
                    <a:pt x="3573494" y="20669"/>
                  </a:cubicBezTo>
                  <a:close/>
                  <a:moveTo>
                    <a:pt x="3558445" y="230219"/>
                  </a:moveTo>
                  <a:cubicBezTo>
                    <a:pt x="3559493" y="226600"/>
                    <a:pt x="3563303" y="224409"/>
                    <a:pt x="3566922" y="225457"/>
                  </a:cubicBezTo>
                  <a:cubicBezTo>
                    <a:pt x="3570542" y="226505"/>
                    <a:pt x="3572732" y="230315"/>
                    <a:pt x="3571685" y="233934"/>
                  </a:cubicBezTo>
                  <a:cubicBezTo>
                    <a:pt x="3570827" y="236982"/>
                    <a:pt x="3568065" y="238982"/>
                    <a:pt x="3565112" y="238982"/>
                  </a:cubicBezTo>
                  <a:cubicBezTo>
                    <a:pt x="3564446" y="238982"/>
                    <a:pt x="3563874" y="238887"/>
                    <a:pt x="3563207" y="238697"/>
                  </a:cubicBezTo>
                  <a:cubicBezTo>
                    <a:pt x="3559493" y="237649"/>
                    <a:pt x="3557397" y="233934"/>
                    <a:pt x="3558445" y="230219"/>
                  </a:cubicBezTo>
                  <a:close/>
                  <a:moveTo>
                    <a:pt x="3558921" y="253556"/>
                  </a:moveTo>
                  <a:cubicBezTo>
                    <a:pt x="3562636" y="254603"/>
                    <a:pt x="3564731" y="258413"/>
                    <a:pt x="3563684" y="262128"/>
                  </a:cubicBezTo>
                  <a:cubicBezTo>
                    <a:pt x="3562826" y="265176"/>
                    <a:pt x="3560064" y="267081"/>
                    <a:pt x="3557111" y="267081"/>
                  </a:cubicBezTo>
                  <a:cubicBezTo>
                    <a:pt x="3556445" y="267081"/>
                    <a:pt x="3555873" y="266986"/>
                    <a:pt x="3555206" y="266795"/>
                  </a:cubicBezTo>
                  <a:cubicBezTo>
                    <a:pt x="3551587" y="265748"/>
                    <a:pt x="3549396" y="261937"/>
                    <a:pt x="3550444" y="258318"/>
                  </a:cubicBezTo>
                  <a:cubicBezTo>
                    <a:pt x="3551492" y="254698"/>
                    <a:pt x="3555302" y="252508"/>
                    <a:pt x="3558921" y="253556"/>
                  </a:cubicBezTo>
                  <a:close/>
                  <a:moveTo>
                    <a:pt x="3553968" y="197168"/>
                  </a:moveTo>
                  <a:cubicBezTo>
                    <a:pt x="3511963" y="173831"/>
                    <a:pt x="3510343" y="82201"/>
                    <a:pt x="3510343" y="82201"/>
                  </a:cubicBezTo>
                  <a:cubicBezTo>
                    <a:pt x="3510343" y="82201"/>
                    <a:pt x="3569875" y="151733"/>
                    <a:pt x="3553968" y="197168"/>
                  </a:cubicBezTo>
                  <a:close/>
                  <a:moveTo>
                    <a:pt x="3532727" y="250793"/>
                  </a:moveTo>
                  <a:cubicBezTo>
                    <a:pt x="3487769" y="233839"/>
                    <a:pt x="3472720" y="143447"/>
                    <a:pt x="3472720" y="143447"/>
                  </a:cubicBezTo>
                  <a:cubicBezTo>
                    <a:pt x="3472720" y="143447"/>
                    <a:pt x="3541776" y="203549"/>
                    <a:pt x="3532727" y="250793"/>
                  </a:cubicBezTo>
                  <a:close/>
                  <a:moveTo>
                    <a:pt x="3530822" y="362903"/>
                  </a:moveTo>
                  <a:cubicBezTo>
                    <a:pt x="3527489" y="372428"/>
                    <a:pt x="3521297" y="371761"/>
                    <a:pt x="3512630" y="372142"/>
                  </a:cubicBezTo>
                  <a:cubicBezTo>
                    <a:pt x="3503200" y="372523"/>
                    <a:pt x="3494437" y="377190"/>
                    <a:pt x="3485007" y="377666"/>
                  </a:cubicBezTo>
                  <a:cubicBezTo>
                    <a:pt x="3475577" y="378143"/>
                    <a:pt x="3476625" y="375476"/>
                    <a:pt x="3476435" y="366046"/>
                  </a:cubicBezTo>
                  <a:cubicBezTo>
                    <a:pt x="3476149" y="355854"/>
                    <a:pt x="3473006" y="339947"/>
                    <a:pt x="3484722" y="333947"/>
                  </a:cubicBezTo>
                  <a:cubicBezTo>
                    <a:pt x="3493389" y="329565"/>
                    <a:pt x="3505391" y="332423"/>
                    <a:pt x="3514630" y="332518"/>
                  </a:cubicBezTo>
                  <a:cubicBezTo>
                    <a:pt x="3533299" y="332708"/>
                    <a:pt x="3536061" y="347948"/>
                    <a:pt x="3530822" y="362903"/>
                  </a:cubicBezTo>
                  <a:close/>
                  <a:moveTo>
                    <a:pt x="3528727" y="295656"/>
                  </a:moveTo>
                  <a:cubicBezTo>
                    <a:pt x="3480626" y="294989"/>
                    <a:pt x="3435858" y="215074"/>
                    <a:pt x="3435858" y="215074"/>
                  </a:cubicBezTo>
                  <a:cubicBezTo>
                    <a:pt x="3435858" y="215074"/>
                    <a:pt x="3521297" y="248126"/>
                    <a:pt x="3528727" y="295656"/>
                  </a:cubicBezTo>
                  <a:close/>
                  <a:moveTo>
                    <a:pt x="3413474" y="215170"/>
                  </a:moveTo>
                  <a:cubicBezTo>
                    <a:pt x="3413474" y="215170"/>
                    <a:pt x="3368707" y="295085"/>
                    <a:pt x="3320606" y="295751"/>
                  </a:cubicBezTo>
                  <a:cubicBezTo>
                    <a:pt x="3328035" y="248126"/>
                    <a:pt x="3413474" y="215170"/>
                    <a:pt x="3413474" y="215170"/>
                  </a:cubicBezTo>
                  <a:close/>
                  <a:moveTo>
                    <a:pt x="3318034" y="394430"/>
                  </a:moveTo>
                  <a:cubicBezTo>
                    <a:pt x="3325368" y="386715"/>
                    <a:pt x="3336417" y="382905"/>
                    <a:pt x="3346895" y="384524"/>
                  </a:cubicBezTo>
                  <a:cubicBezTo>
                    <a:pt x="3354039" y="385572"/>
                    <a:pt x="3358420" y="388906"/>
                    <a:pt x="3361373" y="393859"/>
                  </a:cubicBezTo>
                  <a:cubicBezTo>
                    <a:pt x="3362992" y="396431"/>
                    <a:pt x="3364135" y="399478"/>
                    <a:pt x="3365183" y="402812"/>
                  </a:cubicBezTo>
                  <a:cubicBezTo>
                    <a:pt x="3366611" y="407575"/>
                    <a:pt x="3368040" y="412432"/>
                    <a:pt x="3369469" y="417195"/>
                  </a:cubicBezTo>
                  <a:cubicBezTo>
                    <a:pt x="3375184" y="436340"/>
                    <a:pt x="3354419" y="425768"/>
                    <a:pt x="3345180" y="423862"/>
                  </a:cubicBezTo>
                  <a:cubicBezTo>
                    <a:pt x="3336417" y="422053"/>
                    <a:pt x="3326987" y="423386"/>
                    <a:pt x="3319082" y="427577"/>
                  </a:cubicBezTo>
                  <a:cubicBezTo>
                    <a:pt x="3317177" y="428530"/>
                    <a:pt x="3315176" y="429768"/>
                    <a:pt x="3313176" y="429101"/>
                  </a:cubicBezTo>
                  <a:cubicBezTo>
                    <a:pt x="3310985" y="428435"/>
                    <a:pt x="3310033" y="425863"/>
                    <a:pt x="3309557" y="423577"/>
                  </a:cubicBezTo>
                  <a:cubicBezTo>
                    <a:pt x="3307461" y="413385"/>
                    <a:pt x="3310700" y="402145"/>
                    <a:pt x="3318034" y="394430"/>
                  </a:cubicBezTo>
                  <a:close/>
                  <a:moveTo>
                    <a:pt x="3317653" y="349186"/>
                  </a:moveTo>
                  <a:cubicBezTo>
                    <a:pt x="3318510" y="344615"/>
                    <a:pt x="3319843" y="339852"/>
                    <a:pt x="3323082" y="336614"/>
                  </a:cubicBezTo>
                  <a:cubicBezTo>
                    <a:pt x="3328511" y="331184"/>
                    <a:pt x="3337846" y="331470"/>
                    <a:pt x="3344132" y="335852"/>
                  </a:cubicBezTo>
                  <a:cubicBezTo>
                    <a:pt x="3349752" y="339661"/>
                    <a:pt x="3353562" y="346424"/>
                    <a:pt x="3354991" y="352997"/>
                  </a:cubicBezTo>
                  <a:cubicBezTo>
                    <a:pt x="3355658" y="356330"/>
                    <a:pt x="3356896" y="364617"/>
                    <a:pt x="3355277" y="367665"/>
                  </a:cubicBezTo>
                  <a:cubicBezTo>
                    <a:pt x="3354991" y="368236"/>
                    <a:pt x="3354419" y="368713"/>
                    <a:pt x="3353753" y="369094"/>
                  </a:cubicBezTo>
                  <a:cubicBezTo>
                    <a:pt x="3345561" y="373856"/>
                    <a:pt x="3333941" y="374618"/>
                    <a:pt x="3324701" y="373761"/>
                  </a:cubicBezTo>
                  <a:cubicBezTo>
                    <a:pt x="3318796" y="373285"/>
                    <a:pt x="3318796" y="374904"/>
                    <a:pt x="3316415" y="369761"/>
                  </a:cubicBezTo>
                  <a:cubicBezTo>
                    <a:pt x="3314129" y="364998"/>
                    <a:pt x="3316796" y="354140"/>
                    <a:pt x="3317653" y="349186"/>
                  </a:cubicBezTo>
                  <a:close/>
                  <a:moveTo>
                    <a:pt x="3376708" y="143542"/>
                  </a:moveTo>
                  <a:cubicBezTo>
                    <a:pt x="3376708" y="143542"/>
                    <a:pt x="3361658" y="233934"/>
                    <a:pt x="3316700" y="250889"/>
                  </a:cubicBezTo>
                  <a:cubicBezTo>
                    <a:pt x="3307556" y="203549"/>
                    <a:pt x="3376708" y="143542"/>
                    <a:pt x="3376708" y="143542"/>
                  </a:cubicBezTo>
                  <a:close/>
                  <a:moveTo>
                    <a:pt x="3339084" y="82201"/>
                  </a:moveTo>
                  <a:cubicBezTo>
                    <a:pt x="3339084" y="82201"/>
                    <a:pt x="3337465" y="173831"/>
                    <a:pt x="3295460" y="197168"/>
                  </a:cubicBezTo>
                  <a:cubicBezTo>
                    <a:pt x="3279458" y="151733"/>
                    <a:pt x="3339084" y="82201"/>
                    <a:pt x="3339084" y="82201"/>
                  </a:cubicBezTo>
                  <a:close/>
                  <a:moveTo>
                    <a:pt x="3302127" y="294894"/>
                  </a:moveTo>
                  <a:cubicBezTo>
                    <a:pt x="3301460" y="294989"/>
                    <a:pt x="3300793" y="295180"/>
                    <a:pt x="3300222" y="295180"/>
                  </a:cubicBezTo>
                  <a:cubicBezTo>
                    <a:pt x="3297269" y="295180"/>
                    <a:pt x="3294507" y="293180"/>
                    <a:pt x="3293650" y="290132"/>
                  </a:cubicBezTo>
                  <a:cubicBezTo>
                    <a:pt x="3292602" y="286512"/>
                    <a:pt x="3294793" y="282607"/>
                    <a:pt x="3298412" y="281559"/>
                  </a:cubicBezTo>
                  <a:cubicBezTo>
                    <a:pt x="3302032" y="280511"/>
                    <a:pt x="3305937" y="282702"/>
                    <a:pt x="3306985" y="286322"/>
                  </a:cubicBezTo>
                  <a:cubicBezTo>
                    <a:pt x="3307937" y="290036"/>
                    <a:pt x="3305842" y="293941"/>
                    <a:pt x="3302127" y="294894"/>
                  </a:cubicBezTo>
                  <a:close/>
                  <a:moveTo>
                    <a:pt x="3298889" y="258318"/>
                  </a:moveTo>
                  <a:cubicBezTo>
                    <a:pt x="3299936" y="261937"/>
                    <a:pt x="3297746" y="265748"/>
                    <a:pt x="3294126" y="266795"/>
                  </a:cubicBezTo>
                  <a:cubicBezTo>
                    <a:pt x="3293459" y="266986"/>
                    <a:pt x="3292888" y="267081"/>
                    <a:pt x="3292221" y="267081"/>
                  </a:cubicBezTo>
                  <a:cubicBezTo>
                    <a:pt x="3289173" y="267081"/>
                    <a:pt x="3286411" y="265176"/>
                    <a:pt x="3285649" y="262128"/>
                  </a:cubicBezTo>
                  <a:cubicBezTo>
                    <a:pt x="3284601" y="258413"/>
                    <a:pt x="3286697" y="254603"/>
                    <a:pt x="3290411" y="253556"/>
                  </a:cubicBezTo>
                  <a:cubicBezTo>
                    <a:pt x="3294126" y="252508"/>
                    <a:pt x="3297841" y="254698"/>
                    <a:pt x="3298889" y="258318"/>
                  </a:cubicBezTo>
                  <a:close/>
                  <a:moveTo>
                    <a:pt x="3290888" y="230219"/>
                  </a:moveTo>
                  <a:cubicBezTo>
                    <a:pt x="3292031" y="233839"/>
                    <a:pt x="3289840" y="237649"/>
                    <a:pt x="3286125" y="238697"/>
                  </a:cubicBezTo>
                  <a:cubicBezTo>
                    <a:pt x="3285458" y="238887"/>
                    <a:pt x="3284887" y="238982"/>
                    <a:pt x="3284220" y="238982"/>
                  </a:cubicBezTo>
                  <a:cubicBezTo>
                    <a:pt x="3281267" y="238982"/>
                    <a:pt x="3278505" y="236982"/>
                    <a:pt x="3277648" y="233934"/>
                  </a:cubicBezTo>
                  <a:cubicBezTo>
                    <a:pt x="3276600" y="230315"/>
                    <a:pt x="3278791" y="226505"/>
                    <a:pt x="3282410" y="225457"/>
                  </a:cubicBezTo>
                  <a:cubicBezTo>
                    <a:pt x="3286125" y="224409"/>
                    <a:pt x="3289935" y="226600"/>
                    <a:pt x="3290888" y="230219"/>
                  </a:cubicBezTo>
                  <a:close/>
                  <a:moveTo>
                    <a:pt x="3276410" y="210979"/>
                  </a:moveTo>
                  <a:cubicBezTo>
                    <a:pt x="3276219" y="210979"/>
                    <a:pt x="3276124" y="210788"/>
                    <a:pt x="3275933" y="210788"/>
                  </a:cubicBezTo>
                  <a:cubicBezTo>
                    <a:pt x="3275743" y="210788"/>
                    <a:pt x="3275648" y="210979"/>
                    <a:pt x="3275457" y="210979"/>
                  </a:cubicBezTo>
                  <a:cubicBezTo>
                    <a:pt x="3273647" y="210979"/>
                    <a:pt x="3271838" y="210217"/>
                    <a:pt x="3270599" y="208883"/>
                  </a:cubicBezTo>
                  <a:cubicBezTo>
                    <a:pt x="3269266" y="207645"/>
                    <a:pt x="3268504" y="205835"/>
                    <a:pt x="3268504" y="204026"/>
                  </a:cubicBezTo>
                  <a:cubicBezTo>
                    <a:pt x="3268504" y="202120"/>
                    <a:pt x="3269266" y="200406"/>
                    <a:pt x="3270599" y="199168"/>
                  </a:cubicBezTo>
                  <a:cubicBezTo>
                    <a:pt x="3272028" y="197739"/>
                    <a:pt x="3273933" y="197263"/>
                    <a:pt x="3275933" y="197453"/>
                  </a:cubicBezTo>
                  <a:cubicBezTo>
                    <a:pt x="3277934" y="197358"/>
                    <a:pt x="3279839" y="197739"/>
                    <a:pt x="3281267" y="199168"/>
                  </a:cubicBezTo>
                  <a:cubicBezTo>
                    <a:pt x="3282601" y="200406"/>
                    <a:pt x="3283363" y="202216"/>
                    <a:pt x="3283363" y="204026"/>
                  </a:cubicBezTo>
                  <a:cubicBezTo>
                    <a:pt x="3283363" y="205835"/>
                    <a:pt x="3282601" y="207645"/>
                    <a:pt x="3281267" y="208883"/>
                  </a:cubicBezTo>
                  <a:cubicBezTo>
                    <a:pt x="3279934" y="210217"/>
                    <a:pt x="3278219" y="210979"/>
                    <a:pt x="3276410" y="210979"/>
                  </a:cubicBezTo>
                  <a:close/>
                  <a:moveTo>
                    <a:pt x="3275838" y="20669"/>
                  </a:moveTo>
                  <a:cubicBezTo>
                    <a:pt x="3275838" y="20669"/>
                    <a:pt x="3306890" y="106870"/>
                    <a:pt x="3275838" y="143637"/>
                  </a:cubicBezTo>
                  <a:cubicBezTo>
                    <a:pt x="3244882" y="106870"/>
                    <a:pt x="3275838" y="20669"/>
                    <a:pt x="3275838" y="20669"/>
                  </a:cubicBezTo>
                  <a:close/>
                  <a:moveTo>
                    <a:pt x="3260884" y="230219"/>
                  </a:moveTo>
                  <a:cubicBezTo>
                    <a:pt x="3261932" y="226600"/>
                    <a:pt x="3265742" y="224409"/>
                    <a:pt x="3269361" y="225457"/>
                  </a:cubicBezTo>
                  <a:cubicBezTo>
                    <a:pt x="3272981" y="226505"/>
                    <a:pt x="3275172" y="230315"/>
                    <a:pt x="3274124" y="233934"/>
                  </a:cubicBezTo>
                  <a:cubicBezTo>
                    <a:pt x="3273266" y="236982"/>
                    <a:pt x="3270504" y="238982"/>
                    <a:pt x="3267551" y="238982"/>
                  </a:cubicBezTo>
                  <a:cubicBezTo>
                    <a:pt x="3266885" y="238982"/>
                    <a:pt x="3266313" y="238887"/>
                    <a:pt x="3265647" y="238697"/>
                  </a:cubicBezTo>
                  <a:cubicBezTo>
                    <a:pt x="3261836" y="237649"/>
                    <a:pt x="3259741" y="233934"/>
                    <a:pt x="3260884" y="230219"/>
                  </a:cubicBezTo>
                  <a:close/>
                  <a:moveTo>
                    <a:pt x="3261360" y="253556"/>
                  </a:moveTo>
                  <a:cubicBezTo>
                    <a:pt x="3265075" y="254603"/>
                    <a:pt x="3267170" y="258413"/>
                    <a:pt x="3266123" y="262128"/>
                  </a:cubicBezTo>
                  <a:cubicBezTo>
                    <a:pt x="3265265" y="265176"/>
                    <a:pt x="3262503" y="267081"/>
                    <a:pt x="3259550" y="267081"/>
                  </a:cubicBezTo>
                  <a:cubicBezTo>
                    <a:pt x="3258884" y="267081"/>
                    <a:pt x="3258312" y="266986"/>
                    <a:pt x="3257645" y="266795"/>
                  </a:cubicBezTo>
                  <a:cubicBezTo>
                    <a:pt x="3254026" y="265748"/>
                    <a:pt x="3251835" y="261937"/>
                    <a:pt x="3252883" y="258318"/>
                  </a:cubicBezTo>
                  <a:cubicBezTo>
                    <a:pt x="3253835" y="254698"/>
                    <a:pt x="3257645" y="252508"/>
                    <a:pt x="3261360" y="253556"/>
                  </a:cubicBezTo>
                  <a:close/>
                  <a:moveTo>
                    <a:pt x="3258122" y="290132"/>
                  </a:moveTo>
                  <a:cubicBezTo>
                    <a:pt x="3257264" y="293180"/>
                    <a:pt x="3254502" y="295180"/>
                    <a:pt x="3251549" y="295180"/>
                  </a:cubicBezTo>
                  <a:cubicBezTo>
                    <a:pt x="3250883" y="295180"/>
                    <a:pt x="3250216" y="295085"/>
                    <a:pt x="3249644" y="294894"/>
                  </a:cubicBezTo>
                  <a:cubicBezTo>
                    <a:pt x="3246025" y="293846"/>
                    <a:pt x="3243834" y="290036"/>
                    <a:pt x="3244882" y="286322"/>
                  </a:cubicBezTo>
                  <a:cubicBezTo>
                    <a:pt x="3245930" y="282702"/>
                    <a:pt x="3249740" y="280511"/>
                    <a:pt x="3253454" y="281559"/>
                  </a:cubicBezTo>
                  <a:cubicBezTo>
                    <a:pt x="3257074" y="282702"/>
                    <a:pt x="3259169" y="286512"/>
                    <a:pt x="3258122" y="290132"/>
                  </a:cubicBezTo>
                  <a:close/>
                  <a:moveTo>
                    <a:pt x="3256407" y="197168"/>
                  </a:moveTo>
                  <a:cubicBezTo>
                    <a:pt x="3214402" y="173831"/>
                    <a:pt x="3212783" y="82201"/>
                    <a:pt x="3212783" y="82201"/>
                  </a:cubicBezTo>
                  <a:cubicBezTo>
                    <a:pt x="3212783" y="82201"/>
                    <a:pt x="3272314" y="151733"/>
                    <a:pt x="3256407" y="197168"/>
                  </a:cubicBezTo>
                  <a:close/>
                  <a:moveTo>
                    <a:pt x="3235071" y="250793"/>
                  </a:moveTo>
                  <a:cubicBezTo>
                    <a:pt x="3190018" y="233839"/>
                    <a:pt x="3175064" y="143447"/>
                    <a:pt x="3175064" y="143447"/>
                  </a:cubicBezTo>
                  <a:cubicBezTo>
                    <a:pt x="3175064" y="143447"/>
                    <a:pt x="3244215" y="203549"/>
                    <a:pt x="3235071" y="250793"/>
                  </a:cubicBezTo>
                  <a:close/>
                  <a:moveTo>
                    <a:pt x="3231166" y="295656"/>
                  </a:moveTo>
                  <a:cubicBezTo>
                    <a:pt x="3183065" y="294989"/>
                    <a:pt x="3138297" y="215074"/>
                    <a:pt x="3138297" y="215074"/>
                  </a:cubicBezTo>
                  <a:cubicBezTo>
                    <a:pt x="3138297" y="215074"/>
                    <a:pt x="3223641" y="248126"/>
                    <a:pt x="3231166" y="295656"/>
                  </a:cubicBezTo>
                  <a:close/>
                  <a:moveTo>
                    <a:pt x="3135440" y="334899"/>
                  </a:moveTo>
                  <a:cubicBezTo>
                    <a:pt x="3136678" y="333756"/>
                    <a:pt x="3138488" y="333470"/>
                    <a:pt x="3140202" y="333185"/>
                  </a:cubicBezTo>
                  <a:cubicBezTo>
                    <a:pt x="3148679" y="332137"/>
                    <a:pt x="3157347" y="332041"/>
                    <a:pt x="3165824" y="333089"/>
                  </a:cubicBezTo>
                  <a:cubicBezTo>
                    <a:pt x="3174587" y="334042"/>
                    <a:pt x="3176588" y="342710"/>
                    <a:pt x="3177159" y="350615"/>
                  </a:cubicBezTo>
                  <a:cubicBezTo>
                    <a:pt x="3177445" y="354425"/>
                    <a:pt x="3176588" y="358426"/>
                    <a:pt x="3174397" y="361378"/>
                  </a:cubicBezTo>
                  <a:cubicBezTo>
                    <a:pt x="3173921" y="361950"/>
                    <a:pt x="3173444" y="362522"/>
                    <a:pt x="3172968" y="362998"/>
                  </a:cubicBezTo>
                  <a:cubicBezTo>
                    <a:pt x="3170015" y="365665"/>
                    <a:pt x="3166015" y="366522"/>
                    <a:pt x="3162110" y="367094"/>
                  </a:cubicBezTo>
                  <a:cubicBezTo>
                    <a:pt x="3156490" y="367856"/>
                    <a:pt x="3150870" y="367856"/>
                    <a:pt x="3145250" y="367284"/>
                  </a:cubicBezTo>
                  <a:cubicBezTo>
                    <a:pt x="3143441" y="367094"/>
                    <a:pt x="3141535" y="366808"/>
                    <a:pt x="3140012" y="365760"/>
                  </a:cubicBezTo>
                  <a:cubicBezTo>
                    <a:pt x="3138107" y="364522"/>
                    <a:pt x="3137059" y="362236"/>
                    <a:pt x="3136297" y="360140"/>
                  </a:cubicBezTo>
                  <a:cubicBezTo>
                    <a:pt x="3134011" y="353949"/>
                    <a:pt x="3133058" y="347282"/>
                    <a:pt x="3133535" y="340709"/>
                  </a:cubicBezTo>
                  <a:cubicBezTo>
                    <a:pt x="3133630" y="338519"/>
                    <a:pt x="3133916" y="336328"/>
                    <a:pt x="3135440" y="334899"/>
                  </a:cubicBezTo>
                  <a:close/>
                  <a:moveTo>
                    <a:pt x="3079052" y="143542"/>
                  </a:moveTo>
                  <a:cubicBezTo>
                    <a:pt x="3079052" y="143542"/>
                    <a:pt x="3064002" y="233934"/>
                    <a:pt x="3019044" y="250889"/>
                  </a:cubicBezTo>
                  <a:cubicBezTo>
                    <a:pt x="3009995" y="203549"/>
                    <a:pt x="3079052" y="143542"/>
                    <a:pt x="3079052" y="143542"/>
                  </a:cubicBezTo>
                  <a:close/>
                  <a:moveTo>
                    <a:pt x="3062573" y="361760"/>
                  </a:moveTo>
                  <a:cubicBezTo>
                    <a:pt x="3060954" y="367474"/>
                    <a:pt x="3059621" y="370999"/>
                    <a:pt x="3053143" y="369665"/>
                  </a:cubicBezTo>
                  <a:cubicBezTo>
                    <a:pt x="3046000" y="368141"/>
                    <a:pt x="3038570" y="367951"/>
                    <a:pt x="3031331" y="368903"/>
                  </a:cubicBezTo>
                  <a:cubicBezTo>
                    <a:pt x="3024759" y="369856"/>
                    <a:pt x="3019425" y="368522"/>
                    <a:pt x="3019901" y="360426"/>
                  </a:cubicBezTo>
                  <a:cubicBezTo>
                    <a:pt x="3020282" y="353282"/>
                    <a:pt x="3021902" y="346234"/>
                    <a:pt x="3024473" y="339471"/>
                  </a:cubicBezTo>
                  <a:cubicBezTo>
                    <a:pt x="3025140" y="337661"/>
                    <a:pt x="3025997" y="335852"/>
                    <a:pt x="3027617" y="334708"/>
                  </a:cubicBezTo>
                  <a:cubicBezTo>
                    <a:pt x="3029045" y="333756"/>
                    <a:pt x="3030760" y="333470"/>
                    <a:pt x="3032474" y="333375"/>
                  </a:cubicBezTo>
                  <a:cubicBezTo>
                    <a:pt x="3036380" y="332994"/>
                    <a:pt x="3040285" y="332708"/>
                    <a:pt x="3044190" y="332708"/>
                  </a:cubicBezTo>
                  <a:cubicBezTo>
                    <a:pt x="3048953" y="332613"/>
                    <a:pt x="3053906" y="332803"/>
                    <a:pt x="3058001" y="335090"/>
                  </a:cubicBezTo>
                  <a:cubicBezTo>
                    <a:pt x="3066955" y="340043"/>
                    <a:pt x="3065145" y="352615"/>
                    <a:pt x="3062573" y="361760"/>
                  </a:cubicBezTo>
                  <a:close/>
                  <a:moveTo>
                    <a:pt x="3066002" y="411670"/>
                  </a:moveTo>
                  <a:cubicBezTo>
                    <a:pt x="3065622" y="414909"/>
                    <a:pt x="3064193" y="417766"/>
                    <a:pt x="3061335" y="419957"/>
                  </a:cubicBezTo>
                  <a:cubicBezTo>
                    <a:pt x="3058859" y="421767"/>
                    <a:pt x="3055620" y="421767"/>
                    <a:pt x="3052572" y="421672"/>
                  </a:cubicBezTo>
                  <a:cubicBezTo>
                    <a:pt x="3039332" y="421195"/>
                    <a:pt x="3026093" y="420529"/>
                    <a:pt x="3012948" y="419576"/>
                  </a:cubicBezTo>
                  <a:cubicBezTo>
                    <a:pt x="3011424" y="419481"/>
                    <a:pt x="3009710" y="419290"/>
                    <a:pt x="3008757" y="417957"/>
                  </a:cubicBezTo>
                  <a:cubicBezTo>
                    <a:pt x="3008185" y="417195"/>
                    <a:pt x="3008090" y="416243"/>
                    <a:pt x="3008090" y="415385"/>
                  </a:cubicBezTo>
                  <a:cubicBezTo>
                    <a:pt x="3007424" y="405003"/>
                    <a:pt x="3011615" y="394240"/>
                    <a:pt x="3019520" y="387477"/>
                  </a:cubicBezTo>
                  <a:cubicBezTo>
                    <a:pt x="3027522" y="380810"/>
                    <a:pt x="3039237" y="378619"/>
                    <a:pt x="3048857" y="382619"/>
                  </a:cubicBezTo>
                  <a:cubicBezTo>
                    <a:pt x="3056763" y="385858"/>
                    <a:pt x="3067336" y="400717"/>
                    <a:pt x="3066002" y="411670"/>
                  </a:cubicBezTo>
                  <a:close/>
                  <a:moveTo>
                    <a:pt x="3041428" y="82201"/>
                  </a:moveTo>
                  <a:cubicBezTo>
                    <a:pt x="3041428" y="82201"/>
                    <a:pt x="3039809" y="173831"/>
                    <a:pt x="2997803" y="197168"/>
                  </a:cubicBezTo>
                  <a:cubicBezTo>
                    <a:pt x="2981897" y="151733"/>
                    <a:pt x="3041428" y="82201"/>
                    <a:pt x="3041428" y="82201"/>
                  </a:cubicBezTo>
                  <a:close/>
                  <a:moveTo>
                    <a:pt x="3004566" y="294894"/>
                  </a:moveTo>
                  <a:cubicBezTo>
                    <a:pt x="3003899" y="294989"/>
                    <a:pt x="3003233" y="295180"/>
                    <a:pt x="3002661" y="295180"/>
                  </a:cubicBezTo>
                  <a:cubicBezTo>
                    <a:pt x="2999708" y="295180"/>
                    <a:pt x="2996946" y="293180"/>
                    <a:pt x="2996089" y="290132"/>
                  </a:cubicBezTo>
                  <a:cubicBezTo>
                    <a:pt x="2995041" y="286512"/>
                    <a:pt x="2997232" y="282607"/>
                    <a:pt x="3000851" y="281559"/>
                  </a:cubicBezTo>
                  <a:cubicBezTo>
                    <a:pt x="3004471" y="280511"/>
                    <a:pt x="3008376" y="282702"/>
                    <a:pt x="3009424" y="286322"/>
                  </a:cubicBezTo>
                  <a:cubicBezTo>
                    <a:pt x="3010281" y="290036"/>
                    <a:pt x="3008185" y="293941"/>
                    <a:pt x="3004566" y="294894"/>
                  </a:cubicBezTo>
                  <a:close/>
                  <a:moveTo>
                    <a:pt x="3001328" y="258318"/>
                  </a:moveTo>
                  <a:cubicBezTo>
                    <a:pt x="3002375" y="261937"/>
                    <a:pt x="3000185" y="265748"/>
                    <a:pt x="2996565" y="266795"/>
                  </a:cubicBezTo>
                  <a:cubicBezTo>
                    <a:pt x="2995993" y="266986"/>
                    <a:pt x="2995327" y="267081"/>
                    <a:pt x="2994755" y="267081"/>
                  </a:cubicBezTo>
                  <a:cubicBezTo>
                    <a:pt x="2991707" y="267081"/>
                    <a:pt x="2988945" y="265176"/>
                    <a:pt x="2988183" y="262128"/>
                  </a:cubicBezTo>
                  <a:cubicBezTo>
                    <a:pt x="2987135" y="258413"/>
                    <a:pt x="2989231" y="254603"/>
                    <a:pt x="2992946" y="253556"/>
                  </a:cubicBezTo>
                  <a:cubicBezTo>
                    <a:pt x="2996470" y="252508"/>
                    <a:pt x="3000280" y="254698"/>
                    <a:pt x="3001328" y="258318"/>
                  </a:cubicBezTo>
                  <a:close/>
                  <a:moveTo>
                    <a:pt x="2993327" y="230219"/>
                  </a:moveTo>
                  <a:cubicBezTo>
                    <a:pt x="2994470" y="233839"/>
                    <a:pt x="2992279" y="237649"/>
                    <a:pt x="2988564" y="238697"/>
                  </a:cubicBezTo>
                  <a:cubicBezTo>
                    <a:pt x="2987897" y="238887"/>
                    <a:pt x="2987326" y="238982"/>
                    <a:pt x="2986659" y="238982"/>
                  </a:cubicBezTo>
                  <a:cubicBezTo>
                    <a:pt x="2983706" y="238982"/>
                    <a:pt x="2980944" y="236982"/>
                    <a:pt x="2980087" y="233934"/>
                  </a:cubicBezTo>
                  <a:cubicBezTo>
                    <a:pt x="2979039" y="230315"/>
                    <a:pt x="2981230" y="226505"/>
                    <a:pt x="2984849" y="225457"/>
                  </a:cubicBezTo>
                  <a:cubicBezTo>
                    <a:pt x="2988469" y="224409"/>
                    <a:pt x="2992279" y="226600"/>
                    <a:pt x="2993327" y="230219"/>
                  </a:cubicBezTo>
                  <a:close/>
                  <a:moveTo>
                    <a:pt x="2978753" y="210979"/>
                  </a:moveTo>
                  <a:cubicBezTo>
                    <a:pt x="2978563" y="210979"/>
                    <a:pt x="2978468" y="210788"/>
                    <a:pt x="2978277" y="210788"/>
                  </a:cubicBezTo>
                  <a:cubicBezTo>
                    <a:pt x="2978087" y="210788"/>
                    <a:pt x="2977991" y="210979"/>
                    <a:pt x="2977801" y="210979"/>
                  </a:cubicBezTo>
                  <a:cubicBezTo>
                    <a:pt x="2975991" y="210979"/>
                    <a:pt x="2974181" y="210217"/>
                    <a:pt x="2972943" y="208883"/>
                  </a:cubicBezTo>
                  <a:cubicBezTo>
                    <a:pt x="2971610" y="207645"/>
                    <a:pt x="2970848" y="205835"/>
                    <a:pt x="2970848" y="204026"/>
                  </a:cubicBezTo>
                  <a:cubicBezTo>
                    <a:pt x="2970848" y="202120"/>
                    <a:pt x="2971610" y="200406"/>
                    <a:pt x="2972943" y="199168"/>
                  </a:cubicBezTo>
                  <a:cubicBezTo>
                    <a:pt x="2974372" y="197739"/>
                    <a:pt x="2976277" y="197263"/>
                    <a:pt x="2978277" y="197453"/>
                  </a:cubicBezTo>
                  <a:cubicBezTo>
                    <a:pt x="2980277" y="197358"/>
                    <a:pt x="2982182" y="197739"/>
                    <a:pt x="2983611" y="199168"/>
                  </a:cubicBezTo>
                  <a:cubicBezTo>
                    <a:pt x="2984945" y="200406"/>
                    <a:pt x="2985707" y="202216"/>
                    <a:pt x="2985707" y="204026"/>
                  </a:cubicBezTo>
                  <a:cubicBezTo>
                    <a:pt x="2985707" y="205835"/>
                    <a:pt x="2984945" y="207645"/>
                    <a:pt x="2983611" y="208883"/>
                  </a:cubicBezTo>
                  <a:cubicBezTo>
                    <a:pt x="2982373" y="210217"/>
                    <a:pt x="2980563" y="210979"/>
                    <a:pt x="2978753" y="210979"/>
                  </a:cubicBezTo>
                  <a:close/>
                  <a:moveTo>
                    <a:pt x="2978277" y="20669"/>
                  </a:moveTo>
                  <a:cubicBezTo>
                    <a:pt x="2978277" y="20669"/>
                    <a:pt x="3009329" y="106870"/>
                    <a:pt x="2978277" y="143637"/>
                  </a:cubicBezTo>
                  <a:cubicBezTo>
                    <a:pt x="2947226" y="106870"/>
                    <a:pt x="2978277" y="20669"/>
                    <a:pt x="2978277" y="20669"/>
                  </a:cubicBezTo>
                  <a:close/>
                  <a:moveTo>
                    <a:pt x="2963228" y="230219"/>
                  </a:moveTo>
                  <a:cubicBezTo>
                    <a:pt x="2964275" y="226600"/>
                    <a:pt x="2968085" y="224409"/>
                    <a:pt x="2971705" y="225457"/>
                  </a:cubicBezTo>
                  <a:cubicBezTo>
                    <a:pt x="2975324" y="226505"/>
                    <a:pt x="2977515" y="230315"/>
                    <a:pt x="2976467" y="233934"/>
                  </a:cubicBezTo>
                  <a:cubicBezTo>
                    <a:pt x="2975610" y="236982"/>
                    <a:pt x="2972848" y="238982"/>
                    <a:pt x="2969895" y="238982"/>
                  </a:cubicBezTo>
                  <a:cubicBezTo>
                    <a:pt x="2969228" y="238982"/>
                    <a:pt x="2968657" y="238887"/>
                    <a:pt x="2967990" y="238697"/>
                  </a:cubicBezTo>
                  <a:cubicBezTo>
                    <a:pt x="2964275" y="237649"/>
                    <a:pt x="2962085" y="233934"/>
                    <a:pt x="2963228" y="230219"/>
                  </a:cubicBezTo>
                  <a:close/>
                  <a:moveTo>
                    <a:pt x="2963704" y="253556"/>
                  </a:moveTo>
                  <a:cubicBezTo>
                    <a:pt x="2967418" y="254603"/>
                    <a:pt x="2969514" y="258413"/>
                    <a:pt x="2968466" y="262128"/>
                  </a:cubicBezTo>
                  <a:cubicBezTo>
                    <a:pt x="2967609" y="265176"/>
                    <a:pt x="2964847" y="267081"/>
                    <a:pt x="2961894" y="267081"/>
                  </a:cubicBezTo>
                  <a:cubicBezTo>
                    <a:pt x="2961227" y="267081"/>
                    <a:pt x="2960656" y="266986"/>
                    <a:pt x="2959989" y="266795"/>
                  </a:cubicBezTo>
                  <a:cubicBezTo>
                    <a:pt x="2956370" y="265748"/>
                    <a:pt x="2954179" y="261937"/>
                    <a:pt x="2955227" y="258318"/>
                  </a:cubicBezTo>
                  <a:cubicBezTo>
                    <a:pt x="2956274" y="254698"/>
                    <a:pt x="2960084" y="252508"/>
                    <a:pt x="2963704" y="253556"/>
                  </a:cubicBezTo>
                  <a:close/>
                  <a:moveTo>
                    <a:pt x="2960560" y="290132"/>
                  </a:moveTo>
                  <a:cubicBezTo>
                    <a:pt x="2959703" y="293180"/>
                    <a:pt x="2956941" y="295180"/>
                    <a:pt x="2953989" y="295180"/>
                  </a:cubicBezTo>
                  <a:cubicBezTo>
                    <a:pt x="2953417" y="295180"/>
                    <a:pt x="2952655" y="295085"/>
                    <a:pt x="2952083" y="294894"/>
                  </a:cubicBezTo>
                  <a:cubicBezTo>
                    <a:pt x="2948464" y="293846"/>
                    <a:pt x="2946273" y="290036"/>
                    <a:pt x="2947321" y="286322"/>
                  </a:cubicBezTo>
                  <a:cubicBezTo>
                    <a:pt x="2948368" y="282702"/>
                    <a:pt x="2952179" y="280511"/>
                    <a:pt x="2955893" y="281559"/>
                  </a:cubicBezTo>
                  <a:cubicBezTo>
                    <a:pt x="2959418" y="282702"/>
                    <a:pt x="2961608" y="286512"/>
                    <a:pt x="2960560" y="290132"/>
                  </a:cubicBezTo>
                  <a:close/>
                  <a:moveTo>
                    <a:pt x="2958751" y="197168"/>
                  </a:moveTo>
                  <a:cubicBezTo>
                    <a:pt x="2916746" y="173831"/>
                    <a:pt x="2915126" y="82201"/>
                    <a:pt x="2915126" y="82201"/>
                  </a:cubicBezTo>
                  <a:cubicBezTo>
                    <a:pt x="2915126" y="82201"/>
                    <a:pt x="2974658" y="151733"/>
                    <a:pt x="2958751" y="197168"/>
                  </a:cubicBezTo>
                  <a:close/>
                  <a:moveTo>
                    <a:pt x="2937415" y="250793"/>
                  </a:moveTo>
                  <a:cubicBezTo>
                    <a:pt x="2892362" y="233839"/>
                    <a:pt x="2877407" y="143447"/>
                    <a:pt x="2877407" y="143447"/>
                  </a:cubicBezTo>
                  <a:cubicBezTo>
                    <a:pt x="2877407" y="143447"/>
                    <a:pt x="2946559" y="203549"/>
                    <a:pt x="2937415" y="250793"/>
                  </a:cubicBezTo>
                  <a:close/>
                  <a:moveTo>
                    <a:pt x="2907697" y="382619"/>
                  </a:moveTo>
                  <a:cubicBezTo>
                    <a:pt x="2917317" y="378619"/>
                    <a:pt x="2929033" y="380810"/>
                    <a:pt x="2937034" y="387477"/>
                  </a:cubicBezTo>
                  <a:cubicBezTo>
                    <a:pt x="2945035" y="394144"/>
                    <a:pt x="2949226" y="404908"/>
                    <a:pt x="2948464" y="415385"/>
                  </a:cubicBezTo>
                  <a:cubicBezTo>
                    <a:pt x="2948368" y="416338"/>
                    <a:pt x="2948273" y="417290"/>
                    <a:pt x="2947797" y="417957"/>
                  </a:cubicBezTo>
                  <a:cubicBezTo>
                    <a:pt x="2946940" y="419195"/>
                    <a:pt x="2945130" y="419386"/>
                    <a:pt x="2943606" y="419576"/>
                  </a:cubicBezTo>
                  <a:cubicBezTo>
                    <a:pt x="2930366" y="420529"/>
                    <a:pt x="2917222" y="421195"/>
                    <a:pt x="2903982" y="421672"/>
                  </a:cubicBezTo>
                  <a:cubicBezTo>
                    <a:pt x="2900934" y="421767"/>
                    <a:pt x="2897600" y="421767"/>
                    <a:pt x="2895219" y="419957"/>
                  </a:cubicBezTo>
                  <a:cubicBezTo>
                    <a:pt x="2892362" y="417766"/>
                    <a:pt x="2890933" y="414909"/>
                    <a:pt x="2890552" y="411670"/>
                  </a:cubicBezTo>
                  <a:cubicBezTo>
                    <a:pt x="2889218" y="400717"/>
                    <a:pt x="2899791" y="385858"/>
                    <a:pt x="2907697" y="382619"/>
                  </a:cubicBezTo>
                  <a:close/>
                  <a:moveTo>
                    <a:pt x="2898553" y="335185"/>
                  </a:moveTo>
                  <a:cubicBezTo>
                    <a:pt x="2902744" y="332899"/>
                    <a:pt x="2907697" y="332708"/>
                    <a:pt x="2912364" y="332803"/>
                  </a:cubicBezTo>
                  <a:cubicBezTo>
                    <a:pt x="2916269" y="332899"/>
                    <a:pt x="2920175" y="333089"/>
                    <a:pt x="2924080" y="333470"/>
                  </a:cubicBezTo>
                  <a:cubicBezTo>
                    <a:pt x="2925794" y="333661"/>
                    <a:pt x="2927509" y="333851"/>
                    <a:pt x="2928938" y="334804"/>
                  </a:cubicBezTo>
                  <a:cubicBezTo>
                    <a:pt x="2930557" y="335947"/>
                    <a:pt x="2931414" y="337757"/>
                    <a:pt x="2932081" y="339566"/>
                  </a:cubicBezTo>
                  <a:cubicBezTo>
                    <a:pt x="2934653" y="346234"/>
                    <a:pt x="2936272" y="353282"/>
                    <a:pt x="2936653" y="360521"/>
                  </a:cubicBezTo>
                  <a:cubicBezTo>
                    <a:pt x="2937129" y="368618"/>
                    <a:pt x="2931795" y="369856"/>
                    <a:pt x="2925223" y="368998"/>
                  </a:cubicBezTo>
                  <a:cubicBezTo>
                    <a:pt x="2917984" y="367951"/>
                    <a:pt x="2910554" y="368236"/>
                    <a:pt x="2903410" y="369761"/>
                  </a:cubicBezTo>
                  <a:cubicBezTo>
                    <a:pt x="2896934" y="371094"/>
                    <a:pt x="2895695" y="367570"/>
                    <a:pt x="2893981" y="361855"/>
                  </a:cubicBezTo>
                  <a:cubicBezTo>
                    <a:pt x="2891314" y="352615"/>
                    <a:pt x="2889599" y="340043"/>
                    <a:pt x="2898553" y="335185"/>
                  </a:cubicBezTo>
                  <a:close/>
                  <a:moveTo>
                    <a:pt x="2823020" y="340614"/>
                  </a:moveTo>
                  <a:cubicBezTo>
                    <a:pt x="2823401" y="347186"/>
                    <a:pt x="2822448" y="353854"/>
                    <a:pt x="2820257" y="360045"/>
                  </a:cubicBezTo>
                  <a:cubicBezTo>
                    <a:pt x="2819495" y="362236"/>
                    <a:pt x="2818448" y="364427"/>
                    <a:pt x="2816543" y="365665"/>
                  </a:cubicBezTo>
                  <a:cubicBezTo>
                    <a:pt x="2815018" y="366712"/>
                    <a:pt x="2813114" y="366998"/>
                    <a:pt x="2811304" y="367189"/>
                  </a:cubicBezTo>
                  <a:cubicBezTo>
                    <a:pt x="2805684" y="367760"/>
                    <a:pt x="2800064" y="367760"/>
                    <a:pt x="2794445" y="366998"/>
                  </a:cubicBezTo>
                  <a:cubicBezTo>
                    <a:pt x="2790539" y="366522"/>
                    <a:pt x="2786443" y="365569"/>
                    <a:pt x="2783586" y="362903"/>
                  </a:cubicBezTo>
                  <a:cubicBezTo>
                    <a:pt x="2783015" y="362426"/>
                    <a:pt x="2782539" y="361855"/>
                    <a:pt x="2782062" y="361283"/>
                  </a:cubicBezTo>
                  <a:cubicBezTo>
                    <a:pt x="2779872" y="358331"/>
                    <a:pt x="2779014" y="354330"/>
                    <a:pt x="2779300" y="350520"/>
                  </a:cubicBezTo>
                  <a:cubicBezTo>
                    <a:pt x="2779872" y="342614"/>
                    <a:pt x="2781872" y="333947"/>
                    <a:pt x="2790635" y="332994"/>
                  </a:cubicBezTo>
                  <a:cubicBezTo>
                    <a:pt x="2799112" y="332041"/>
                    <a:pt x="2807780" y="332041"/>
                    <a:pt x="2816257" y="333089"/>
                  </a:cubicBezTo>
                  <a:cubicBezTo>
                    <a:pt x="2817972" y="333280"/>
                    <a:pt x="2819781" y="333565"/>
                    <a:pt x="2821019" y="334804"/>
                  </a:cubicBezTo>
                  <a:cubicBezTo>
                    <a:pt x="2822543" y="336328"/>
                    <a:pt x="2822924" y="338519"/>
                    <a:pt x="2823020" y="340614"/>
                  </a:cubicBezTo>
                  <a:close/>
                  <a:moveTo>
                    <a:pt x="2818257" y="215170"/>
                  </a:moveTo>
                  <a:cubicBezTo>
                    <a:pt x="2818257" y="215170"/>
                    <a:pt x="2773490" y="295085"/>
                    <a:pt x="2725389" y="295751"/>
                  </a:cubicBezTo>
                  <a:cubicBezTo>
                    <a:pt x="2732818" y="248126"/>
                    <a:pt x="2818257" y="215170"/>
                    <a:pt x="2818257" y="215170"/>
                  </a:cubicBezTo>
                  <a:close/>
                  <a:moveTo>
                    <a:pt x="2781491" y="143542"/>
                  </a:moveTo>
                  <a:cubicBezTo>
                    <a:pt x="2781491" y="143542"/>
                    <a:pt x="2766441" y="233934"/>
                    <a:pt x="2721483" y="250889"/>
                  </a:cubicBezTo>
                  <a:cubicBezTo>
                    <a:pt x="2712339" y="203549"/>
                    <a:pt x="2781491" y="143542"/>
                    <a:pt x="2781491" y="143542"/>
                  </a:cubicBezTo>
                  <a:close/>
                  <a:moveTo>
                    <a:pt x="2743772" y="82201"/>
                  </a:moveTo>
                  <a:cubicBezTo>
                    <a:pt x="2743772" y="82201"/>
                    <a:pt x="2742152" y="173831"/>
                    <a:pt x="2700147" y="197168"/>
                  </a:cubicBezTo>
                  <a:cubicBezTo>
                    <a:pt x="2684240" y="151733"/>
                    <a:pt x="2743772" y="82201"/>
                    <a:pt x="2743772" y="82201"/>
                  </a:cubicBezTo>
                  <a:close/>
                  <a:moveTo>
                    <a:pt x="2706910" y="294894"/>
                  </a:moveTo>
                  <a:cubicBezTo>
                    <a:pt x="2706243" y="294989"/>
                    <a:pt x="2705576" y="295180"/>
                    <a:pt x="2705005" y="295180"/>
                  </a:cubicBezTo>
                  <a:cubicBezTo>
                    <a:pt x="2702052" y="295180"/>
                    <a:pt x="2699290" y="293180"/>
                    <a:pt x="2698433" y="290132"/>
                  </a:cubicBezTo>
                  <a:cubicBezTo>
                    <a:pt x="2697385" y="286512"/>
                    <a:pt x="2699576" y="282607"/>
                    <a:pt x="2703195" y="281559"/>
                  </a:cubicBezTo>
                  <a:cubicBezTo>
                    <a:pt x="2706815" y="280511"/>
                    <a:pt x="2710720" y="282702"/>
                    <a:pt x="2711768" y="286322"/>
                  </a:cubicBezTo>
                  <a:cubicBezTo>
                    <a:pt x="2712720" y="290036"/>
                    <a:pt x="2710529" y="293941"/>
                    <a:pt x="2706910" y="294894"/>
                  </a:cubicBezTo>
                  <a:close/>
                  <a:moveTo>
                    <a:pt x="2703672" y="258318"/>
                  </a:moveTo>
                  <a:cubicBezTo>
                    <a:pt x="2704719" y="261937"/>
                    <a:pt x="2702528" y="265748"/>
                    <a:pt x="2698909" y="266795"/>
                  </a:cubicBezTo>
                  <a:cubicBezTo>
                    <a:pt x="2698242" y="266986"/>
                    <a:pt x="2697671" y="267081"/>
                    <a:pt x="2697099" y="267081"/>
                  </a:cubicBezTo>
                  <a:cubicBezTo>
                    <a:pt x="2694051" y="267081"/>
                    <a:pt x="2691289" y="265176"/>
                    <a:pt x="2690527" y="262128"/>
                  </a:cubicBezTo>
                  <a:cubicBezTo>
                    <a:pt x="2689479" y="258413"/>
                    <a:pt x="2691575" y="254603"/>
                    <a:pt x="2695289" y="253556"/>
                  </a:cubicBezTo>
                  <a:cubicBezTo>
                    <a:pt x="2698814" y="252508"/>
                    <a:pt x="2702624" y="254698"/>
                    <a:pt x="2703672" y="258318"/>
                  </a:cubicBezTo>
                  <a:close/>
                  <a:moveTo>
                    <a:pt x="2695670" y="230219"/>
                  </a:moveTo>
                  <a:cubicBezTo>
                    <a:pt x="2696814" y="233839"/>
                    <a:pt x="2694623" y="237649"/>
                    <a:pt x="2690908" y="238697"/>
                  </a:cubicBezTo>
                  <a:cubicBezTo>
                    <a:pt x="2690241" y="238887"/>
                    <a:pt x="2689670" y="238982"/>
                    <a:pt x="2689003" y="238982"/>
                  </a:cubicBezTo>
                  <a:cubicBezTo>
                    <a:pt x="2686050" y="238982"/>
                    <a:pt x="2683288" y="236982"/>
                    <a:pt x="2682431" y="233934"/>
                  </a:cubicBezTo>
                  <a:cubicBezTo>
                    <a:pt x="2681383" y="230315"/>
                    <a:pt x="2683574" y="226505"/>
                    <a:pt x="2687193" y="225457"/>
                  </a:cubicBezTo>
                  <a:cubicBezTo>
                    <a:pt x="2690908" y="224409"/>
                    <a:pt x="2694623" y="226600"/>
                    <a:pt x="2695670" y="230219"/>
                  </a:cubicBezTo>
                  <a:close/>
                  <a:moveTo>
                    <a:pt x="2681192" y="210979"/>
                  </a:moveTo>
                  <a:cubicBezTo>
                    <a:pt x="2681002" y="210979"/>
                    <a:pt x="2680907" y="210788"/>
                    <a:pt x="2680716" y="210788"/>
                  </a:cubicBezTo>
                  <a:cubicBezTo>
                    <a:pt x="2680526" y="210788"/>
                    <a:pt x="2680430" y="210979"/>
                    <a:pt x="2680240" y="210979"/>
                  </a:cubicBezTo>
                  <a:cubicBezTo>
                    <a:pt x="2678430" y="210979"/>
                    <a:pt x="2676620" y="210217"/>
                    <a:pt x="2675382" y="208883"/>
                  </a:cubicBezTo>
                  <a:cubicBezTo>
                    <a:pt x="2674049" y="207645"/>
                    <a:pt x="2673287" y="205835"/>
                    <a:pt x="2673287" y="204026"/>
                  </a:cubicBezTo>
                  <a:cubicBezTo>
                    <a:pt x="2673287" y="202120"/>
                    <a:pt x="2674049" y="200406"/>
                    <a:pt x="2675382" y="199168"/>
                  </a:cubicBezTo>
                  <a:cubicBezTo>
                    <a:pt x="2676811" y="197739"/>
                    <a:pt x="2678716" y="197263"/>
                    <a:pt x="2680716" y="197453"/>
                  </a:cubicBezTo>
                  <a:cubicBezTo>
                    <a:pt x="2682716" y="197358"/>
                    <a:pt x="2684622" y="197739"/>
                    <a:pt x="2686050" y="199168"/>
                  </a:cubicBezTo>
                  <a:cubicBezTo>
                    <a:pt x="2687384" y="200406"/>
                    <a:pt x="2688146" y="202216"/>
                    <a:pt x="2688146" y="204026"/>
                  </a:cubicBezTo>
                  <a:cubicBezTo>
                    <a:pt x="2688146" y="205835"/>
                    <a:pt x="2687384" y="207645"/>
                    <a:pt x="2686050" y="208883"/>
                  </a:cubicBezTo>
                  <a:cubicBezTo>
                    <a:pt x="2684717" y="210217"/>
                    <a:pt x="2682907" y="210979"/>
                    <a:pt x="2681192" y="210979"/>
                  </a:cubicBezTo>
                  <a:close/>
                  <a:moveTo>
                    <a:pt x="2680621" y="20669"/>
                  </a:moveTo>
                  <a:cubicBezTo>
                    <a:pt x="2680621" y="20669"/>
                    <a:pt x="2711672" y="106870"/>
                    <a:pt x="2680621" y="143637"/>
                  </a:cubicBezTo>
                  <a:cubicBezTo>
                    <a:pt x="2649665" y="106870"/>
                    <a:pt x="2680621" y="20669"/>
                    <a:pt x="2680621" y="20669"/>
                  </a:cubicBezTo>
                  <a:close/>
                  <a:moveTo>
                    <a:pt x="2665572" y="230219"/>
                  </a:moveTo>
                  <a:cubicBezTo>
                    <a:pt x="2666619" y="226600"/>
                    <a:pt x="2670429" y="224409"/>
                    <a:pt x="2674049" y="225457"/>
                  </a:cubicBezTo>
                  <a:cubicBezTo>
                    <a:pt x="2677668" y="226505"/>
                    <a:pt x="2679859" y="230315"/>
                    <a:pt x="2678811" y="233934"/>
                  </a:cubicBezTo>
                  <a:cubicBezTo>
                    <a:pt x="2677954" y="236982"/>
                    <a:pt x="2675192" y="238982"/>
                    <a:pt x="2672239" y="238982"/>
                  </a:cubicBezTo>
                  <a:cubicBezTo>
                    <a:pt x="2671572" y="238982"/>
                    <a:pt x="2671001" y="238887"/>
                    <a:pt x="2670334" y="238697"/>
                  </a:cubicBezTo>
                  <a:cubicBezTo>
                    <a:pt x="2666619" y="237649"/>
                    <a:pt x="2664524" y="233934"/>
                    <a:pt x="2665572" y="230219"/>
                  </a:cubicBezTo>
                  <a:close/>
                  <a:moveTo>
                    <a:pt x="2666048" y="253556"/>
                  </a:moveTo>
                  <a:cubicBezTo>
                    <a:pt x="2669762" y="254603"/>
                    <a:pt x="2671858" y="258413"/>
                    <a:pt x="2670810" y="262128"/>
                  </a:cubicBezTo>
                  <a:cubicBezTo>
                    <a:pt x="2669953" y="265176"/>
                    <a:pt x="2667191" y="267081"/>
                    <a:pt x="2664238" y="267081"/>
                  </a:cubicBezTo>
                  <a:cubicBezTo>
                    <a:pt x="2663571" y="267081"/>
                    <a:pt x="2663000" y="266986"/>
                    <a:pt x="2662333" y="266795"/>
                  </a:cubicBezTo>
                  <a:cubicBezTo>
                    <a:pt x="2658714" y="265748"/>
                    <a:pt x="2656523" y="261937"/>
                    <a:pt x="2657570" y="258318"/>
                  </a:cubicBezTo>
                  <a:cubicBezTo>
                    <a:pt x="2658618" y="254698"/>
                    <a:pt x="2662428" y="252508"/>
                    <a:pt x="2666048" y="253556"/>
                  </a:cubicBezTo>
                  <a:close/>
                  <a:moveTo>
                    <a:pt x="2662904" y="290132"/>
                  </a:moveTo>
                  <a:cubicBezTo>
                    <a:pt x="2662047" y="293180"/>
                    <a:pt x="2659285" y="295180"/>
                    <a:pt x="2656332" y="295180"/>
                  </a:cubicBezTo>
                  <a:cubicBezTo>
                    <a:pt x="2655665" y="295180"/>
                    <a:pt x="2654999" y="295085"/>
                    <a:pt x="2654427" y="294894"/>
                  </a:cubicBezTo>
                  <a:cubicBezTo>
                    <a:pt x="2650808" y="293846"/>
                    <a:pt x="2648617" y="290036"/>
                    <a:pt x="2649665" y="286322"/>
                  </a:cubicBezTo>
                  <a:cubicBezTo>
                    <a:pt x="2650712" y="282702"/>
                    <a:pt x="2654522" y="280511"/>
                    <a:pt x="2658237" y="281559"/>
                  </a:cubicBezTo>
                  <a:cubicBezTo>
                    <a:pt x="2661857" y="282702"/>
                    <a:pt x="2663952" y="286512"/>
                    <a:pt x="2662904" y="290132"/>
                  </a:cubicBezTo>
                  <a:close/>
                  <a:moveTo>
                    <a:pt x="2661095" y="197168"/>
                  </a:moveTo>
                  <a:cubicBezTo>
                    <a:pt x="2619089" y="173831"/>
                    <a:pt x="2617470" y="82201"/>
                    <a:pt x="2617470" y="82201"/>
                  </a:cubicBezTo>
                  <a:cubicBezTo>
                    <a:pt x="2617470" y="82201"/>
                    <a:pt x="2677097" y="151733"/>
                    <a:pt x="2661095" y="197168"/>
                  </a:cubicBezTo>
                  <a:close/>
                  <a:moveTo>
                    <a:pt x="2609660" y="384524"/>
                  </a:moveTo>
                  <a:cubicBezTo>
                    <a:pt x="2620137" y="382905"/>
                    <a:pt x="2631281" y="386715"/>
                    <a:pt x="2638520" y="394430"/>
                  </a:cubicBezTo>
                  <a:cubicBezTo>
                    <a:pt x="2645855" y="402145"/>
                    <a:pt x="2649093" y="413385"/>
                    <a:pt x="2646998" y="423767"/>
                  </a:cubicBezTo>
                  <a:cubicBezTo>
                    <a:pt x="2646522" y="426053"/>
                    <a:pt x="2645569" y="428530"/>
                    <a:pt x="2643378" y="429292"/>
                  </a:cubicBezTo>
                  <a:cubicBezTo>
                    <a:pt x="2641378" y="429958"/>
                    <a:pt x="2639282" y="428720"/>
                    <a:pt x="2637473" y="427768"/>
                  </a:cubicBezTo>
                  <a:cubicBezTo>
                    <a:pt x="2629567" y="423577"/>
                    <a:pt x="2620137" y="422243"/>
                    <a:pt x="2611374" y="424053"/>
                  </a:cubicBezTo>
                  <a:cubicBezTo>
                    <a:pt x="2602040" y="425958"/>
                    <a:pt x="2581370" y="436531"/>
                    <a:pt x="2587085" y="417386"/>
                  </a:cubicBezTo>
                  <a:cubicBezTo>
                    <a:pt x="2588514" y="412623"/>
                    <a:pt x="2589943" y="407765"/>
                    <a:pt x="2591372" y="403003"/>
                  </a:cubicBezTo>
                  <a:cubicBezTo>
                    <a:pt x="2592419" y="399669"/>
                    <a:pt x="2593562" y="396621"/>
                    <a:pt x="2595182" y="394049"/>
                  </a:cubicBezTo>
                  <a:cubicBezTo>
                    <a:pt x="2598134" y="389001"/>
                    <a:pt x="2602516" y="385572"/>
                    <a:pt x="2609660" y="384524"/>
                  </a:cubicBezTo>
                  <a:close/>
                  <a:moveTo>
                    <a:pt x="2601468" y="352901"/>
                  </a:moveTo>
                  <a:cubicBezTo>
                    <a:pt x="2602897" y="346329"/>
                    <a:pt x="2606802" y="339661"/>
                    <a:pt x="2612327" y="335756"/>
                  </a:cubicBezTo>
                  <a:cubicBezTo>
                    <a:pt x="2618613" y="331470"/>
                    <a:pt x="2627948" y="331184"/>
                    <a:pt x="2633377" y="336518"/>
                  </a:cubicBezTo>
                  <a:cubicBezTo>
                    <a:pt x="2636615" y="339852"/>
                    <a:pt x="2638044" y="344519"/>
                    <a:pt x="2638806" y="349091"/>
                  </a:cubicBezTo>
                  <a:cubicBezTo>
                    <a:pt x="2639759" y="354044"/>
                    <a:pt x="2642330" y="364807"/>
                    <a:pt x="2640140" y="369570"/>
                  </a:cubicBezTo>
                  <a:cubicBezTo>
                    <a:pt x="2637663" y="374714"/>
                    <a:pt x="2637758" y="373094"/>
                    <a:pt x="2631853" y="373570"/>
                  </a:cubicBezTo>
                  <a:cubicBezTo>
                    <a:pt x="2622614" y="374428"/>
                    <a:pt x="2610993" y="373666"/>
                    <a:pt x="2602802" y="368903"/>
                  </a:cubicBezTo>
                  <a:cubicBezTo>
                    <a:pt x="2602135" y="368522"/>
                    <a:pt x="2601564" y="368046"/>
                    <a:pt x="2601278" y="367474"/>
                  </a:cubicBezTo>
                  <a:cubicBezTo>
                    <a:pt x="2599468" y="364522"/>
                    <a:pt x="2600706" y="356235"/>
                    <a:pt x="2601468" y="352901"/>
                  </a:cubicBezTo>
                  <a:close/>
                  <a:moveTo>
                    <a:pt x="2639854" y="250793"/>
                  </a:moveTo>
                  <a:cubicBezTo>
                    <a:pt x="2594801" y="233839"/>
                    <a:pt x="2579847" y="143447"/>
                    <a:pt x="2579847" y="143447"/>
                  </a:cubicBezTo>
                  <a:cubicBezTo>
                    <a:pt x="2579847" y="143447"/>
                    <a:pt x="2648903" y="203549"/>
                    <a:pt x="2639854" y="250793"/>
                  </a:cubicBezTo>
                  <a:close/>
                  <a:moveTo>
                    <a:pt x="2635949" y="295656"/>
                  </a:moveTo>
                  <a:cubicBezTo>
                    <a:pt x="2587847" y="294989"/>
                    <a:pt x="2543080" y="215074"/>
                    <a:pt x="2543080" y="215074"/>
                  </a:cubicBezTo>
                  <a:cubicBezTo>
                    <a:pt x="2543080" y="215074"/>
                    <a:pt x="2628424" y="248126"/>
                    <a:pt x="2635949" y="295656"/>
                  </a:cubicBezTo>
                  <a:close/>
                  <a:moveTo>
                    <a:pt x="2520601" y="215170"/>
                  </a:moveTo>
                  <a:cubicBezTo>
                    <a:pt x="2520601" y="215170"/>
                    <a:pt x="2475833" y="295085"/>
                    <a:pt x="2427732" y="295751"/>
                  </a:cubicBezTo>
                  <a:cubicBezTo>
                    <a:pt x="2435257" y="248126"/>
                    <a:pt x="2520601" y="215170"/>
                    <a:pt x="2520601" y="215170"/>
                  </a:cubicBezTo>
                  <a:close/>
                  <a:moveTo>
                    <a:pt x="2480120" y="366046"/>
                  </a:moveTo>
                  <a:cubicBezTo>
                    <a:pt x="2479834" y="375476"/>
                    <a:pt x="2480977" y="378143"/>
                    <a:pt x="2471547" y="377666"/>
                  </a:cubicBezTo>
                  <a:cubicBezTo>
                    <a:pt x="2462117" y="377190"/>
                    <a:pt x="2453354" y="372523"/>
                    <a:pt x="2443925" y="372142"/>
                  </a:cubicBezTo>
                  <a:cubicBezTo>
                    <a:pt x="2435162" y="371761"/>
                    <a:pt x="2429066" y="372523"/>
                    <a:pt x="2425732" y="362903"/>
                  </a:cubicBezTo>
                  <a:cubicBezTo>
                    <a:pt x="2420493" y="347948"/>
                    <a:pt x="2423255" y="332708"/>
                    <a:pt x="2441924" y="332518"/>
                  </a:cubicBezTo>
                  <a:cubicBezTo>
                    <a:pt x="2451164" y="332423"/>
                    <a:pt x="2463165" y="329470"/>
                    <a:pt x="2471928" y="333947"/>
                  </a:cubicBezTo>
                  <a:cubicBezTo>
                    <a:pt x="2483549" y="339947"/>
                    <a:pt x="2480405" y="355854"/>
                    <a:pt x="2480120" y="366046"/>
                  </a:cubicBezTo>
                  <a:close/>
                  <a:moveTo>
                    <a:pt x="2483834" y="143542"/>
                  </a:moveTo>
                  <a:cubicBezTo>
                    <a:pt x="2483834" y="143542"/>
                    <a:pt x="2468785" y="233934"/>
                    <a:pt x="2423827" y="250889"/>
                  </a:cubicBezTo>
                  <a:cubicBezTo>
                    <a:pt x="2414778" y="203549"/>
                    <a:pt x="2483834" y="143542"/>
                    <a:pt x="2483834" y="143542"/>
                  </a:cubicBezTo>
                  <a:close/>
                  <a:moveTo>
                    <a:pt x="2446210" y="82201"/>
                  </a:moveTo>
                  <a:cubicBezTo>
                    <a:pt x="2446210" y="82201"/>
                    <a:pt x="2444591" y="173831"/>
                    <a:pt x="2402586" y="197168"/>
                  </a:cubicBezTo>
                  <a:cubicBezTo>
                    <a:pt x="2386584" y="151733"/>
                    <a:pt x="2446210" y="82201"/>
                    <a:pt x="2446210" y="82201"/>
                  </a:cubicBezTo>
                  <a:close/>
                  <a:moveTo>
                    <a:pt x="2352008" y="286417"/>
                  </a:moveTo>
                  <a:cubicBezTo>
                    <a:pt x="2353056" y="282797"/>
                    <a:pt x="2356866" y="280607"/>
                    <a:pt x="2360581" y="281654"/>
                  </a:cubicBezTo>
                  <a:cubicBezTo>
                    <a:pt x="2364200" y="282702"/>
                    <a:pt x="2366391" y="286512"/>
                    <a:pt x="2365343" y="290227"/>
                  </a:cubicBezTo>
                  <a:cubicBezTo>
                    <a:pt x="2364486" y="293275"/>
                    <a:pt x="2361724" y="295275"/>
                    <a:pt x="2358771" y="295275"/>
                  </a:cubicBezTo>
                  <a:cubicBezTo>
                    <a:pt x="2358200" y="295275"/>
                    <a:pt x="2357438" y="295180"/>
                    <a:pt x="2356866" y="294989"/>
                  </a:cubicBezTo>
                  <a:cubicBezTo>
                    <a:pt x="2353056" y="293941"/>
                    <a:pt x="2350961" y="290036"/>
                    <a:pt x="2352008" y="286417"/>
                  </a:cubicBezTo>
                  <a:close/>
                  <a:moveTo>
                    <a:pt x="2356009" y="312134"/>
                  </a:moveTo>
                  <a:cubicBezTo>
                    <a:pt x="2355914" y="312134"/>
                    <a:pt x="2355818" y="312230"/>
                    <a:pt x="2355723" y="312230"/>
                  </a:cubicBezTo>
                  <a:cubicBezTo>
                    <a:pt x="2355723" y="312039"/>
                    <a:pt x="2355723" y="311944"/>
                    <a:pt x="2355818" y="311753"/>
                  </a:cubicBezTo>
                  <a:cubicBezTo>
                    <a:pt x="2355818" y="311848"/>
                    <a:pt x="2355914" y="312039"/>
                    <a:pt x="2356009" y="312134"/>
                  </a:cubicBezTo>
                  <a:close/>
                  <a:moveTo>
                    <a:pt x="2354294" y="352711"/>
                  </a:moveTo>
                  <a:cubicBezTo>
                    <a:pt x="2355056" y="347091"/>
                    <a:pt x="2357057" y="341186"/>
                    <a:pt x="2361724" y="338042"/>
                  </a:cubicBezTo>
                  <a:cubicBezTo>
                    <a:pt x="2364772" y="335947"/>
                    <a:pt x="2368582" y="335280"/>
                    <a:pt x="2372297" y="334708"/>
                  </a:cubicBezTo>
                  <a:cubicBezTo>
                    <a:pt x="2375821" y="334232"/>
                    <a:pt x="2379440" y="334137"/>
                    <a:pt x="2383060" y="333851"/>
                  </a:cubicBezTo>
                  <a:cubicBezTo>
                    <a:pt x="2386679" y="334137"/>
                    <a:pt x="2390299" y="334232"/>
                    <a:pt x="2393823" y="334708"/>
                  </a:cubicBezTo>
                  <a:cubicBezTo>
                    <a:pt x="2397538" y="335185"/>
                    <a:pt x="2401348" y="335947"/>
                    <a:pt x="2404396" y="338042"/>
                  </a:cubicBezTo>
                  <a:cubicBezTo>
                    <a:pt x="2409063" y="341281"/>
                    <a:pt x="2411063" y="347186"/>
                    <a:pt x="2411825" y="352711"/>
                  </a:cubicBezTo>
                  <a:cubicBezTo>
                    <a:pt x="2412968" y="360902"/>
                    <a:pt x="2416112" y="365855"/>
                    <a:pt x="2407730" y="369856"/>
                  </a:cubicBezTo>
                  <a:cubicBezTo>
                    <a:pt x="2401538" y="372808"/>
                    <a:pt x="2393918" y="369761"/>
                    <a:pt x="2387632" y="373190"/>
                  </a:cubicBezTo>
                  <a:cubicBezTo>
                    <a:pt x="2386203" y="373952"/>
                    <a:pt x="2384679" y="374809"/>
                    <a:pt x="2383155" y="375476"/>
                  </a:cubicBezTo>
                  <a:cubicBezTo>
                    <a:pt x="2381631" y="374809"/>
                    <a:pt x="2380107" y="373952"/>
                    <a:pt x="2378678" y="373190"/>
                  </a:cubicBezTo>
                  <a:cubicBezTo>
                    <a:pt x="2372392" y="369761"/>
                    <a:pt x="2364677" y="372808"/>
                    <a:pt x="2358581" y="369856"/>
                  </a:cubicBezTo>
                  <a:cubicBezTo>
                    <a:pt x="2350008" y="365855"/>
                    <a:pt x="2353151" y="360998"/>
                    <a:pt x="2354294" y="352711"/>
                  </a:cubicBezTo>
                  <a:close/>
                  <a:moveTo>
                    <a:pt x="2382488" y="210979"/>
                  </a:moveTo>
                  <a:cubicBezTo>
                    <a:pt x="2380679" y="210979"/>
                    <a:pt x="2378869" y="210217"/>
                    <a:pt x="2377631" y="208883"/>
                  </a:cubicBezTo>
                  <a:cubicBezTo>
                    <a:pt x="2376297" y="207645"/>
                    <a:pt x="2375535" y="205835"/>
                    <a:pt x="2375535" y="204026"/>
                  </a:cubicBezTo>
                  <a:cubicBezTo>
                    <a:pt x="2375535" y="202120"/>
                    <a:pt x="2376297" y="200406"/>
                    <a:pt x="2377631" y="199168"/>
                  </a:cubicBezTo>
                  <a:cubicBezTo>
                    <a:pt x="2379059" y="197739"/>
                    <a:pt x="2380964" y="197263"/>
                    <a:pt x="2382965" y="197453"/>
                  </a:cubicBezTo>
                  <a:cubicBezTo>
                    <a:pt x="2384965" y="197358"/>
                    <a:pt x="2386870" y="197739"/>
                    <a:pt x="2388299" y="199168"/>
                  </a:cubicBezTo>
                  <a:cubicBezTo>
                    <a:pt x="2389632" y="200406"/>
                    <a:pt x="2390394" y="202216"/>
                    <a:pt x="2390394" y="204026"/>
                  </a:cubicBezTo>
                  <a:cubicBezTo>
                    <a:pt x="2390394" y="205835"/>
                    <a:pt x="2389632" y="207645"/>
                    <a:pt x="2388299" y="208883"/>
                  </a:cubicBezTo>
                  <a:cubicBezTo>
                    <a:pt x="2387060" y="210217"/>
                    <a:pt x="2385251" y="210979"/>
                    <a:pt x="2383441" y="210979"/>
                  </a:cubicBezTo>
                  <a:cubicBezTo>
                    <a:pt x="2383250" y="210979"/>
                    <a:pt x="2383155" y="210788"/>
                    <a:pt x="2382965" y="210788"/>
                  </a:cubicBezTo>
                  <a:cubicBezTo>
                    <a:pt x="2382869" y="210693"/>
                    <a:pt x="2382679" y="210979"/>
                    <a:pt x="2382488" y="210979"/>
                  </a:cubicBezTo>
                  <a:close/>
                  <a:moveTo>
                    <a:pt x="2409254" y="294894"/>
                  </a:moveTo>
                  <a:cubicBezTo>
                    <a:pt x="2408587" y="294989"/>
                    <a:pt x="2407920" y="295180"/>
                    <a:pt x="2407349" y="295180"/>
                  </a:cubicBezTo>
                  <a:cubicBezTo>
                    <a:pt x="2404396" y="295180"/>
                    <a:pt x="2401634" y="293180"/>
                    <a:pt x="2400776" y="290132"/>
                  </a:cubicBezTo>
                  <a:cubicBezTo>
                    <a:pt x="2399729" y="286512"/>
                    <a:pt x="2401919" y="282607"/>
                    <a:pt x="2405539" y="281559"/>
                  </a:cubicBezTo>
                  <a:cubicBezTo>
                    <a:pt x="2409158" y="280511"/>
                    <a:pt x="2413064" y="282702"/>
                    <a:pt x="2414111" y="286322"/>
                  </a:cubicBezTo>
                  <a:cubicBezTo>
                    <a:pt x="2415064" y="290036"/>
                    <a:pt x="2412968" y="293941"/>
                    <a:pt x="2409254" y="294894"/>
                  </a:cubicBezTo>
                  <a:close/>
                  <a:moveTo>
                    <a:pt x="2406015" y="258318"/>
                  </a:moveTo>
                  <a:cubicBezTo>
                    <a:pt x="2407063" y="261937"/>
                    <a:pt x="2404872" y="265748"/>
                    <a:pt x="2401253" y="266795"/>
                  </a:cubicBezTo>
                  <a:cubicBezTo>
                    <a:pt x="2400586" y="266986"/>
                    <a:pt x="2400014" y="267081"/>
                    <a:pt x="2399443" y="267081"/>
                  </a:cubicBezTo>
                  <a:cubicBezTo>
                    <a:pt x="2396395" y="267081"/>
                    <a:pt x="2393633" y="265176"/>
                    <a:pt x="2392871" y="262128"/>
                  </a:cubicBezTo>
                  <a:cubicBezTo>
                    <a:pt x="2391823" y="258413"/>
                    <a:pt x="2393918" y="254603"/>
                    <a:pt x="2397633" y="253556"/>
                  </a:cubicBezTo>
                  <a:cubicBezTo>
                    <a:pt x="2401253" y="252508"/>
                    <a:pt x="2405063" y="254698"/>
                    <a:pt x="2406015" y="258318"/>
                  </a:cubicBezTo>
                  <a:close/>
                  <a:moveTo>
                    <a:pt x="2398109" y="230219"/>
                  </a:moveTo>
                  <a:cubicBezTo>
                    <a:pt x="2399252" y="233839"/>
                    <a:pt x="2397062" y="237649"/>
                    <a:pt x="2393347" y="238697"/>
                  </a:cubicBezTo>
                  <a:cubicBezTo>
                    <a:pt x="2392680" y="238887"/>
                    <a:pt x="2392109" y="238982"/>
                    <a:pt x="2391442" y="238982"/>
                  </a:cubicBezTo>
                  <a:cubicBezTo>
                    <a:pt x="2388489" y="238982"/>
                    <a:pt x="2385727" y="236982"/>
                    <a:pt x="2384870" y="233934"/>
                  </a:cubicBezTo>
                  <a:cubicBezTo>
                    <a:pt x="2383822" y="230315"/>
                    <a:pt x="2386013" y="226505"/>
                    <a:pt x="2389632" y="225457"/>
                  </a:cubicBezTo>
                  <a:cubicBezTo>
                    <a:pt x="2393252" y="224409"/>
                    <a:pt x="2397062" y="226600"/>
                    <a:pt x="2398109" y="230219"/>
                  </a:cubicBezTo>
                  <a:close/>
                  <a:moveTo>
                    <a:pt x="2383060" y="20669"/>
                  </a:moveTo>
                  <a:cubicBezTo>
                    <a:pt x="2383060" y="20669"/>
                    <a:pt x="2414111" y="106870"/>
                    <a:pt x="2383060" y="143637"/>
                  </a:cubicBezTo>
                  <a:cubicBezTo>
                    <a:pt x="2352008" y="106870"/>
                    <a:pt x="2383060" y="20669"/>
                    <a:pt x="2383060" y="20669"/>
                  </a:cubicBezTo>
                  <a:close/>
                  <a:moveTo>
                    <a:pt x="2368010" y="230219"/>
                  </a:moveTo>
                  <a:cubicBezTo>
                    <a:pt x="2369058" y="226600"/>
                    <a:pt x="2372868" y="224409"/>
                    <a:pt x="2376488" y="225457"/>
                  </a:cubicBezTo>
                  <a:cubicBezTo>
                    <a:pt x="2380107" y="226505"/>
                    <a:pt x="2382298" y="230315"/>
                    <a:pt x="2381250" y="233934"/>
                  </a:cubicBezTo>
                  <a:cubicBezTo>
                    <a:pt x="2380393" y="236982"/>
                    <a:pt x="2377631" y="238982"/>
                    <a:pt x="2374678" y="238982"/>
                  </a:cubicBezTo>
                  <a:cubicBezTo>
                    <a:pt x="2374011" y="238982"/>
                    <a:pt x="2373440" y="238887"/>
                    <a:pt x="2372773" y="238697"/>
                  </a:cubicBezTo>
                  <a:cubicBezTo>
                    <a:pt x="2368963" y="237649"/>
                    <a:pt x="2366867" y="233934"/>
                    <a:pt x="2368010" y="230219"/>
                  </a:cubicBezTo>
                  <a:close/>
                  <a:moveTo>
                    <a:pt x="2368487" y="253556"/>
                  </a:moveTo>
                  <a:cubicBezTo>
                    <a:pt x="2372201" y="254603"/>
                    <a:pt x="2374297" y="258413"/>
                    <a:pt x="2373249" y="262128"/>
                  </a:cubicBezTo>
                  <a:cubicBezTo>
                    <a:pt x="2372392" y="265176"/>
                    <a:pt x="2369630" y="267081"/>
                    <a:pt x="2366677" y="267081"/>
                  </a:cubicBezTo>
                  <a:cubicBezTo>
                    <a:pt x="2366010" y="267081"/>
                    <a:pt x="2365439" y="266986"/>
                    <a:pt x="2364772" y="266795"/>
                  </a:cubicBezTo>
                  <a:cubicBezTo>
                    <a:pt x="2361152" y="265748"/>
                    <a:pt x="2358962" y="261937"/>
                    <a:pt x="2360009" y="258318"/>
                  </a:cubicBezTo>
                  <a:cubicBezTo>
                    <a:pt x="2361057" y="254698"/>
                    <a:pt x="2364772" y="252508"/>
                    <a:pt x="2368487" y="253556"/>
                  </a:cubicBezTo>
                  <a:close/>
                  <a:moveTo>
                    <a:pt x="2363534" y="197168"/>
                  </a:moveTo>
                  <a:cubicBezTo>
                    <a:pt x="2321528" y="173831"/>
                    <a:pt x="2319909" y="82201"/>
                    <a:pt x="2319909" y="82201"/>
                  </a:cubicBezTo>
                  <a:cubicBezTo>
                    <a:pt x="2319909" y="82201"/>
                    <a:pt x="2379440" y="151733"/>
                    <a:pt x="2363534" y="197168"/>
                  </a:cubicBezTo>
                  <a:close/>
                  <a:moveTo>
                    <a:pt x="2342198" y="250793"/>
                  </a:moveTo>
                  <a:cubicBezTo>
                    <a:pt x="2297144" y="233839"/>
                    <a:pt x="2282190" y="143447"/>
                    <a:pt x="2282190" y="143447"/>
                  </a:cubicBezTo>
                  <a:cubicBezTo>
                    <a:pt x="2282190" y="143447"/>
                    <a:pt x="2351342" y="203549"/>
                    <a:pt x="2342198" y="250793"/>
                  </a:cubicBezTo>
                  <a:close/>
                  <a:moveTo>
                    <a:pt x="2340388" y="362903"/>
                  </a:moveTo>
                  <a:cubicBezTo>
                    <a:pt x="2337054" y="372428"/>
                    <a:pt x="2330863" y="371761"/>
                    <a:pt x="2322195" y="372142"/>
                  </a:cubicBezTo>
                  <a:cubicBezTo>
                    <a:pt x="2312765" y="372523"/>
                    <a:pt x="2304002" y="377190"/>
                    <a:pt x="2294573" y="377666"/>
                  </a:cubicBezTo>
                  <a:cubicBezTo>
                    <a:pt x="2285143" y="378143"/>
                    <a:pt x="2286191" y="375476"/>
                    <a:pt x="2286000" y="366046"/>
                  </a:cubicBezTo>
                  <a:cubicBezTo>
                    <a:pt x="2285714" y="355854"/>
                    <a:pt x="2282571" y="339947"/>
                    <a:pt x="2294287" y="333947"/>
                  </a:cubicBezTo>
                  <a:cubicBezTo>
                    <a:pt x="2302955" y="329565"/>
                    <a:pt x="2314956" y="332423"/>
                    <a:pt x="2324195" y="332518"/>
                  </a:cubicBezTo>
                  <a:cubicBezTo>
                    <a:pt x="2342769" y="332708"/>
                    <a:pt x="2345531" y="347948"/>
                    <a:pt x="2340388" y="362903"/>
                  </a:cubicBezTo>
                  <a:close/>
                  <a:moveTo>
                    <a:pt x="2338292" y="295656"/>
                  </a:moveTo>
                  <a:cubicBezTo>
                    <a:pt x="2290191" y="294989"/>
                    <a:pt x="2245424" y="215074"/>
                    <a:pt x="2245424" y="215074"/>
                  </a:cubicBezTo>
                  <a:cubicBezTo>
                    <a:pt x="2245424" y="215074"/>
                    <a:pt x="2330863" y="248126"/>
                    <a:pt x="2338292" y="295656"/>
                  </a:cubicBezTo>
                  <a:close/>
                  <a:moveTo>
                    <a:pt x="2223040" y="215170"/>
                  </a:moveTo>
                  <a:cubicBezTo>
                    <a:pt x="2223040" y="215170"/>
                    <a:pt x="2178272" y="295085"/>
                    <a:pt x="2130171" y="295751"/>
                  </a:cubicBezTo>
                  <a:cubicBezTo>
                    <a:pt x="2137601" y="248126"/>
                    <a:pt x="2223040" y="215170"/>
                    <a:pt x="2223040" y="215170"/>
                  </a:cubicBezTo>
                  <a:close/>
                  <a:moveTo>
                    <a:pt x="2127504" y="394430"/>
                  </a:moveTo>
                  <a:cubicBezTo>
                    <a:pt x="2134838" y="386715"/>
                    <a:pt x="2145887" y="382905"/>
                    <a:pt x="2156365" y="384524"/>
                  </a:cubicBezTo>
                  <a:cubicBezTo>
                    <a:pt x="2163509" y="385572"/>
                    <a:pt x="2167890" y="388906"/>
                    <a:pt x="2170843" y="393859"/>
                  </a:cubicBezTo>
                  <a:cubicBezTo>
                    <a:pt x="2172462" y="396431"/>
                    <a:pt x="2173605" y="399478"/>
                    <a:pt x="2174653" y="402812"/>
                  </a:cubicBezTo>
                  <a:cubicBezTo>
                    <a:pt x="2176082" y="407575"/>
                    <a:pt x="2177510" y="412432"/>
                    <a:pt x="2178939" y="417195"/>
                  </a:cubicBezTo>
                  <a:cubicBezTo>
                    <a:pt x="2184654" y="436340"/>
                    <a:pt x="2163890" y="425768"/>
                    <a:pt x="2154650" y="423862"/>
                  </a:cubicBezTo>
                  <a:cubicBezTo>
                    <a:pt x="2145887" y="422053"/>
                    <a:pt x="2136458" y="423386"/>
                    <a:pt x="2128552" y="427577"/>
                  </a:cubicBezTo>
                  <a:cubicBezTo>
                    <a:pt x="2126647" y="428530"/>
                    <a:pt x="2124647" y="429768"/>
                    <a:pt x="2122646" y="429101"/>
                  </a:cubicBezTo>
                  <a:cubicBezTo>
                    <a:pt x="2120456" y="428435"/>
                    <a:pt x="2119503" y="425863"/>
                    <a:pt x="2119027" y="423577"/>
                  </a:cubicBezTo>
                  <a:cubicBezTo>
                    <a:pt x="2116931" y="413385"/>
                    <a:pt x="2120170" y="402145"/>
                    <a:pt x="2127504" y="394430"/>
                  </a:cubicBezTo>
                  <a:close/>
                  <a:moveTo>
                    <a:pt x="2127218" y="349186"/>
                  </a:moveTo>
                  <a:cubicBezTo>
                    <a:pt x="2128076" y="344615"/>
                    <a:pt x="2129409" y="339852"/>
                    <a:pt x="2132648" y="336614"/>
                  </a:cubicBezTo>
                  <a:cubicBezTo>
                    <a:pt x="2138077" y="331184"/>
                    <a:pt x="2147411" y="331470"/>
                    <a:pt x="2153698" y="335852"/>
                  </a:cubicBezTo>
                  <a:cubicBezTo>
                    <a:pt x="2159318" y="339661"/>
                    <a:pt x="2163128" y="346424"/>
                    <a:pt x="2164556" y="352997"/>
                  </a:cubicBezTo>
                  <a:cubicBezTo>
                    <a:pt x="2165223" y="356330"/>
                    <a:pt x="2166461" y="364617"/>
                    <a:pt x="2164842" y="367665"/>
                  </a:cubicBezTo>
                  <a:cubicBezTo>
                    <a:pt x="2164556" y="368236"/>
                    <a:pt x="2163985" y="368713"/>
                    <a:pt x="2163318" y="369094"/>
                  </a:cubicBezTo>
                  <a:cubicBezTo>
                    <a:pt x="2155127" y="373856"/>
                    <a:pt x="2143506" y="374618"/>
                    <a:pt x="2134267" y="373761"/>
                  </a:cubicBezTo>
                  <a:cubicBezTo>
                    <a:pt x="2128361" y="373285"/>
                    <a:pt x="2128361" y="374904"/>
                    <a:pt x="2125980" y="369761"/>
                  </a:cubicBezTo>
                  <a:cubicBezTo>
                    <a:pt x="2123694" y="364998"/>
                    <a:pt x="2126266" y="354140"/>
                    <a:pt x="2127218" y="349186"/>
                  </a:cubicBezTo>
                  <a:close/>
                  <a:moveTo>
                    <a:pt x="2186273" y="143542"/>
                  </a:moveTo>
                  <a:cubicBezTo>
                    <a:pt x="2186273" y="143542"/>
                    <a:pt x="2171224" y="233934"/>
                    <a:pt x="2126266" y="250889"/>
                  </a:cubicBezTo>
                  <a:cubicBezTo>
                    <a:pt x="2117122" y="203549"/>
                    <a:pt x="2186273" y="143542"/>
                    <a:pt x="2186273" y="143542"/>
                  </a:cubicBezTo>
                  <a:close/>
                  <a:moveTo>
                    <a:pt x="2148554" y="82201"/>
                  </a:moveTo>
                  <a:cubicBezTo>
                    <a:pt x="2148554" y="82201"/>
                    <a:pt x="2146935" y="173831"/>
                    <a:pt x="2104930" y="197168"/>
                  </a:cubicBezTo>
                  <a:cubicBezTo>
                    <a:pt x="2089023" y="151733"/>
                    <a:pt x="2148554" y="82201"/>
                    <a:pt x="2148554" y="82201"/>
                  </a:cubicBezTo>
                  <a:close/>
                  <a:moveTo>
                    <a:pt x="2111693" y="294894"/>
                  </a:moveTo>
                  <a:cubicBezTo>
                    <a:pt x="2111026" y="294989"/>
                    <a:pt x="2110359" y="295180"/>
                    <a:pt x="2109788" y="295180"/>
                  </a:cubicBezTo>
                  <a:cubicBezTo>
                    <a:pt x="2106835" y="295180"/>
                    <a:pt x="2104073" y="293180"/>
                    <a:pt x="2103215" y="290132"/>
                  </a:cubicBezTo>
                  <a:cubicBezTo>
                    <a:pt x="2102168" y="286512"/>
                    <a:pt x="2104358" y="282607"/>
                    <a:pt x="2107978" y="281559"/>
                  </a:cubicBezTo>
                  <a:cubicBezTo>
                    <a:pt x="2111597" y="280511"/>
                    <a:pt x="2115503" y="282702"/>
                    <a:pt x="2116550" y="286322"/>
                  </a:cubicBezTo>
                  <a:cubicBezTo>
                    <a:pt x="2117503" y="290036"/>
                    <a:pt x="2115312" y="293941"/>
                    <a:pt x="2111693" y="294894"/>
                  </a:cubicBezTo>
                  <a:close/>
                  <a:moveTo>
                    <a:pt x="2108454" y="258318"/>
                  </a:moveTo>
                  <a:cubicBezTo>
                    <a:pt x="2109502" y="261937"/>
                    <a:pt x="2107311" y="265748"/>
                    <a:pt x="2103692" y="266795"/>
                  </a:cubicBezTo>
                  <a:cubicBezTo>
                    <a:pt x="2103025" y="266986"/>
                    <a:pt x="2102453" y="267081"/>
                    <a:pt x="2101882" y="267081"/>
                  </a:cubicBezTo>
                  <a:cubicBezTo>
                    <a:pt x="2098834" y="267081"/>
                    <a:pt x="2096072" y="265176"/>
                    <a:pt x="2095310" y="262128"/>
                  </a:cubicBezTo>
                  <a:cubicBezTo>
                    <a:pt x="2094262" y="258413"/>
                    <a:pt x="2096357" y="254603"/>
                    <a:pt x="2100072" y="253556"/>
                  </a:cubicBezTo>
                  <a:cubicBezTo>
                    <a:pt x="2103596" y="252508"/>
                    <a:pt x="2107406" y="254698"/>
                    <a:pt x="2108454" y="258318"/>
                  </a:cubicBezTo>
                  <a:close/>
                  <a:moveTo>
                    <a:pt x="2100453" y="230219"/>
                  </a:moveTo>
                  <a:cubicBezTo>
                    <a:pt x="2101596" y="233839"/>
                    <a:pt x="2099405" y="237649"/>
                    <a:pt x="2095691" y="238697"/>
                  </a:cubicBezTo>
                  <a:cubicBezTo>
                    <a:pt x="2095024" y="238887"/>
                    <a:pt x="2094452" y="238982"/>
                    <a:pt x="2093786" y="238982"/>
                  </a:cubicBezTo>
                  <a:cubicBezTo>
                    <a:pt x="2090833" y="238982"/>
                    <a:pt x="2088071" y="236982"/>
                    <a:pt x="2087213" y="233934"/>
                  </a:cubicBezTo>
                  <a:cubicBezTo>
                    <a:pt x="2086166" y="230315"/>
                    <a:pt x="2088356" y="226505"/>
                    <a:pt x="2091976" y="225457"/>
                  </a:cubicBezTo>
                  <a:cubicBezTo>
                    <a:pt x="2095595" y="224409"/>
                    <a:pt x="2099405" y="226600"/>
                    <a:pt x="2100453" y="230219"/>
                  </a:cubicBezTo>
                  <a:close/>
                  <a:moveTo>
                    <a:pt x="2085880" y="210979"/>
                  </a:moveTo>
                  <a:cubicBezTo>
                    <a:pt x="2085689" y="210979"/>
                    <a:pt x="2085594" y="210788"/>
                    <a:pt x="2085404" y="210788"/>
                  </a:cubicBezTo>
                  <a:cubicBezTo>
                    <a:pt x="2085213" y="210788"/>
                    <a:pt x="2085118" y="210979"/>
                    <a:pt x="2084927" y="210979"/>
                  </a:cubicBezTo>
                  <a:cubicBezTo>
                    <a:pt x="2083118" y="210979"/>
                    <a:pt x="2081308" y="210217"/>
                    <a:pt x="2080070" y="208883"/>
                  </a:cubicBezTo>
                  <a:cubicBezTo>
                    <a:pt x="2078736" y="207645"/>
                    <a:pt x="2077974" y="205835"/>
                    <a:pt x="2077974" y="204026"/>
                  </a:cubicBezTo>
                  <a:cubicBezTo>
                    <a:pt x="2077974" y="202120"/>
                    <a:pt x="2078736" y="200406"/>
                    <a:pt x="2080070" y="199168"/>
                  </a:cubicBezTo>
                  <a:cubicBezTo>
                    <a:pt x="2081498" y="197739"/>
                    <a:pt x="2083403" y="197263"/>
                    <a:pt x="2085404" y="197453"/>
                  </a:cubicBezTo>
                  <a:cubicBezTo>
                    <a:pt x="2087404" y="197358"/>
                    <a:pt x="2089309" y="197739"/>
                    <a:pt x="2090737" y="199168"/>
                  </a:cubicBezTo>
                  <a:cubicBezTo>
                    <a:pt x="2092071" y="200406"/>
                    <a:pt x="2092833" y="202216"/>
                    <a:pt x="2092833" y="204026"/>
                  </a:cubicBezTo>
                  <a:cubicBezTo>
                    <a:pt x="2092833" y="205835"/>
                    <a:pt x="2092071" y="207645"/>
                    <a:pt x="2090737" y="208883"/>
                  </a:cubicBezTo>
                  <a:cubicBezTo>
                    <a:pt x="2089499" y="210217"/>
                    <a:pt x="2087690" y="210979"/>
                    <a:pt x="2085880" y="210979"/>
                  </a:cubicBezTo>
                  <a:close/>
                  <a:moveTo>
                    <a:pt x="2085404" y="20669"/>
                  </a:moveTo>
                  <a:cubicBezTo>
                    <a:pt x="2085404" y="20669"/>
                    <a:pt x="2116455" y="106870"/>
                    <a:pt x="2085404" y="143637"/>
                  </a:cubicBezTo>
                  <a:cubicBezTo>
                    <a:pt x="2054352" y="106870"/>
                    <a:pt x="2085404" y="20669"/>
                    <a:pt x="2085404" y="20669"/>
                  </a:cubicBezTo>
                  <a:close/>
                  <a:moveTo>
                    <a:pt x="2070354" y="230219"/>
                  </a:moveTo>
                  <a:cubicBezTo>
                    <a:pt x="2071402" y="226600"/>
                    <a:pt x="2075212" y="224409"/>
                    <a:pt x="2078831" y="225457"/>
                  </a:cubicBezTo>
                  <a:cubicBezTo>
                    <a:pt x="2082451" y="226505"/>
                    <a:pt x="2084642" y="230315"/>
                    <a:pt x="2083594" y="233934"/>
                  </a:cubicBezTo>
                  <a:cubicBezTo>
                    <a:pt x="2082737" y="236982"/>
                    <a:pt x="2079974" y="238982"/>
                    <a:pt x="2077022" y="238982"/>
                  </a:cubicBezTo>
                  <a:cubicBezTo>
                    <a:pt x="2076355" y="238982"/>
                    <a:pt x="2075783" y="238887"/>
                    <a:pt x="2075117" y="238697"/>
                  </a:cubicBezTo>
                  <a:cubicBezTo>
                    <a:pt x="2071402" y="237649"/>
                    <a:pt x="2069211" y="233934"/>
                    <a:pt x="2070354" y="230219"/>
                  </a:cubicBezTo>
                  <a:close/>
                  <a:moveTo>
                    <a:pt x="2070830" y="253556"/>
                  </a:moveTo>
                  <a:cubicBezTo>
                    <a:pt x="2074545" y="254603"/>
                    <a:pt x="2076641" y="258413"/>
                    <a:pt x="2075593" y="262128"/>
                  </a:cubicBezTo>
                  <a:cubicBezTo>
                    <a:pt x="2074736" y="265176"/>
                    <a:pt x="2071973" y="267081"/>
                    <a:pt x="2069021" y="267081"/>
                  </a:cubicBezTo>
                  <a:cubicBezTo>
                    <a:pt x="2068354" y="267081"/>
                    <a:pt x="2067782" y="266986"/>
                    <a:pt x="2067116" y="266795"/>
                  </a:cubicBezTo>
                  <a:cubicBezTo>
                    <a:pt x="2063496" y="265748"/>
                    <a:pt x="2061305" y="261937"/>
                    <a:pt x="2062353" y="258318"/>
                  </a:cubicBezTo>
                  <a:cubicBezTo>
                    <a:pt x="2063401" y="254698"/>
                    <a:pt x="2067211" y="252508"/>
                    <a:pt x="2070830" y="253556"/>
                  </a:cubicBezTo>
                  <a:close/>
                  <a:moveTo>
                    <a:pt x="2067687" y="290132"/>
                  </a:moveTo>
                  <a:cubicBezTo>
                    <a:pt x="2066830" y="293180"/>
                    <a:pt x="2064068" y="295180"/>
                    <a:pt x="2061115" y="295180"/>
                  </a:cubicBezTo>
                  <a:cubicBezTo>
                    <a:pt x="2060543" y="295180"/>
                    <a:pt x="2059781" y="295085"/>
                    <a:pt x="2059210" y="294894"/>
                  </a:cubicBezTo>
                  <a:cubicBezTo>
                    <a:pt x="2055590" y="293846"/>
                    <a:pt x="2053400" y="290036"/>
                    <a:pt x="2054447" y="286322"/>
                  </a:cubicBezTo>
                  <a:cubicBezTo>
                    <a:pt x="2055495" y="282702"/>
                    <a:pt x="2059305" y="280511"/>
                    <a:pt x="2063020" y="281559"/>
                  </a:cubicBezTo>
                  <a:cubicBezTo>
                    <a:pt x="2066544" y="282702"/>
                    <a:pt x="2068735" y="286512"/>
                    <a:pt x="2067687" y="290132"/>
                  </a:cubicBezTo>
                  <a:close/>
                  <a:moveTo>
                    <a:pt x="2065877" y="197168"/>
                  </a:moveTo>
                  <a:cubicBezTo>
                    <a:pt x="2023872" y="173831"/>
                    <a:pt x="2022253" y="82201"/>
                    <a:pt x="2022253" y="82201"/>
                  </a:cubicBezTo>
                  <a:cubicBezTo>
                    <a:pt x="2022253" y="82201"/>
                    <a:pt x="2081784" y="151733"/>
                    <a:pt x="2065877" y="197168"/>
                  </a:cubicBezTo>
                  <a:close/>
                  <a:moveTo>
                    <a:pt x="2044541" y="250793"/>
                  </a:moveTo>
                  <a:cubicBezTo>
                    <a:pt x="1999488" y="233839"/>
                    <a:pt x="1984534" y="143447"/>
                    <a:pt x="1984534" y="143447"/>
                  </a:cubicBezTo>
                  <a:cubicBezTo>
                    <a:pt x="1984534" y="143447"/>
                    <a:pt x="2053685" y="203549"/>
                    <a:pt x="2044541" y="250793"/>
                  </a:cubicBezTo>
                  <a:close/>
                  <a:moveTo>
                    <a:pt x="2040636" y="295656"/>
                  </a:moveTo>
                  <a:cubicBezTo>
                    <a:pt x="1992535" y="294989"/>
                    <a:pt x="1947767" y="215074"/>
                    <a:pt x="1947767" y="215074"/>
                  </a:cubicBezTo>
                  <a:cubicBezTo>
                    <a:pt x="1947767" y="215074"/>
                    <a:pt x="2033207" y="248126"/>
                    <a:pt x="2040636" y="295656"/>
                  </a:cubicBezTo>
                  <a:close/>
                  <a:moveTo>
                    <a:pt x="1945005" y="334899"/>
                  </a:moveTo>
                  <a:cubicBezTo>
                    <a:pt x="1946243" y="333756"/>
                    <a:pt x="1948053" y="333470"/>
                    <a:pt x="1949768" y="333185"/>
                  </a:cubicBezTo>
                  <a:cubicBezTo>
                    <a:pt x="1958245" y="332137"/>
                    <a:pt x="1966912" y="332041"/>
                    <a:pt x="1975390" y="333089"/>
                  </a:cubicBezTo>
                  <a:cubicBezTo>
                    <a:pt x="1984153" y="334042"/>
                    <a:pt x="1986153" y="342710"/>
                    <a:pt x="1986725" y="350615"/>
                  </a:cubicBezTo>
                  <a:cubicBezTo>
                    <a:pt x="1987010" y="354425"/>
                    <a:pt x="1986153" y="358426"/>
                    <a:pt x="1983962" y="361378"/>
                  </a:cubicBezTo>
                  <a:cubicBezTo>
                    <a:pt x="1983486" y="361950"/>
                    <a:pt x="1983010" y="362522"/>
                    <a:pt x="1982533" y="362998"/>
                  </a:cubicBezTo>
                  <a:cubicBezTo>
                    <a:pt x="1979581" y="365665"/>
                    <a:pt x="1975580" y="366522"/>
                    <a:pt x="1971675" y="367094"/>
                  </a:cubicBezTo>
                  <a:cubicBezTo>
                    <a:pt x="1966055" y="367856"/>
                    <a:pt x="1960436" y="367856"/>
                    <a:pt x="1954816" y="367284"/>
                  </a:cubicBezTo>
                  <a:cubicBezTo>
                    <a:pt x="1953006" y="367094"/>
                    <a:pt x="1951101" y="366808"/>
                    <a:pt x="1949577" y="365760"/>
                  </a:cubicBezTo>
                  <a:cubicBezTo>
                    <a:pt x="1947672" y="364522"/>
                    <a:pt x="1946624" y="362236"/>
                    <a:pt x="1945862" y="360140"/>
                  </a:cubicBezTo>
                  <a:cubicBezTo>
                    <a:pt x="1943576" y="353949"/>
                    <a:pt x="1942624" y="347282"/>
                    <a:pt x="1943100" y="340709"/>
                  </a:cubicBezTo>
                  <a:cubicBezTo>
                    <a:pt x="1943100" y="338519"/>
                    <a:pt x="1943481" y="336328"/>
                    <a:pt x="1945005" y="334899"/>
                  </a:cubicBezTo>
                  <a:close/>
                  <a:moveTo>
                    <a:pt x="1888617" y="143542"/>
                  </a:moveTo>
                  <a:cubicBezTo>
                    <a:pt x="1888617" y="143542"/>
                    <a:pt x="1873568" y="233934"/>
                    <a:pt x="1828610" y="250889"/>
                  </a:cubicBezTo>
                  <a:cubicBezTo>
                    <a:pt x="1819466" y="203549"/>
                    <a:pt x="1888617" y="143542"/>
                    <a:pt x="1888617" y="143542"/>
                  </a:cubicBezTo>
                  <a:close/>
                  <a:moveTo>
                    <a:pt x="1872044" y="361760"/>
                  </a:moveTo>
                  <a:cubicBezTo>
                    <a:pt x="1870424" y="367474"/>
                    <a:pt x="1869091" y="370999"/>
                    <a:pt x="1862614" y="369665"/>
                  </a:cubicBezTo>
                  <a:cubicBezTo>
                    <a:pt x="1855470" y="368141"/>
                    <a:pt x="1848041" y="367951"/>
                    <a:pt x="1840802" y="368903"/>
                  </a:cubicBezTo>
                  <a:cubicBezTo>
                    <a:pt x="1834229" y="369856"/>
                    <a:pt x="1828895" y="368522"/>
                    <a:pt x="1829372" y="360426"/>
                  </a:cubicBezTo>
                  <a:cubicBezTo>
                    <a:pt x="1829753" y="353282"/>
                    <a:pt x="1831372" y="346234"/>
                    <a:pt x="1833944" y="339471"/>
                  </a:cubicBezTo>
                  <a:cubicBezTo>
                    <a:pt x="1834610" y="337661"/>
                    <a:pt x="1835468" y="335852"/>
                    <a:pt x="1837087" y="334708"/>
                  </a:cubicBezTo>
                  <a:cubicBezTo>
                    <a:pt x="1838516" y="333756"/>
                    <a:pt x="1840230" y="333470"/>
                    <a:pt x="1841945" y="333375"/>
                  </a:cubicBezTo>
                  <a:cubicBezTo>
                    <a:pt x="1845850" y="332994"/>
                    <a:pt x="1849755" y="332708"/>
                    <a:pt x="1853660" y="332708"/>
                  </a:cubicBezTo>
                  <a:cubicBezTo>
                    <a:pt x="1858423" y="332613"/>
                    <a:pt x="1863376" y="332803"/>
                    <a:pt x="1867472" y="335090"/>
                  </a:cubicBezTo>
                  <a:cubicBezTo>
                    <a:pt x="1876520" y="340043"/>
                    <a:pt x="1874711" y="352615"/>
                    <a:pt x="1872044" y="361760"/>
                  </a:cubicBezTo>
                  <a:close/>
                  <a:moveTo>
                    <a:pt x="1875568" y="411670"/>
                  </a:moveTo>
                  <a:cubicBezTo>
                    <a:pt x="1875187" y="414909"/>
                    <a:pt x="1873758" y="417766"/>
                    <a:pt x="1870901" y="419957"/>
                  </a:cubicBezTo>
                  <a:cubicBezTo>
                    <a:pt x="1868424" y="421767"/>
                    <a:pt x="1865186" y="421767"/>
                    <a:pt x="1862137" y="421672"/>
                  </a:cubicBezTo>
                  <a:cubicBezTo>
                    <a:pt x="1848898" y="421195"/>
                    <a:pt x="1835658" y="420529"/>
                    <a:pt x="1822514" y="419576"/>
                  </a:cubicBezTo>
                  <a:cubicBezTo>
                    <a:pt x="1820990" y="419481"/>
                    <a:pt x="1819275" y="419290"/>
                    <a:pt x="1818323" y="417957"/>
                  </a:cubicBezTo>
                  <a:cubicBezTo>
                    <a:pt x="1817751" y="417195"/>
                    <a:pt x="1817656" y="416243"/>
                    <a:pt x="1817656" y="415385"/>
                  </a:cubicBezTo>
                  <a:cubicBezTo>
                    <a:pt x="1816989" y="405003"/>
                    <a:pt x="1821180" y="394240"/>
                    <a:pt x="1829086" y="387477"/>
                  </a:cubicBezTo>
                  <a:cubicBezTo>
                    <a:pt x="1837087" y="380810"/>
                    <a:pt x="1848803" y="378619"/>
                    <a:pt x="1858423" y="382619"/>
                  </a:cubicBezTo>
                  <a:cubicBezTo>
                    <a:pt x="1866233" y="385858"/>
                    <a:pt x="1876806" y="400717"/>
                    <a:pt x="1875568" y="411670"/>
                  </a:cubicBezTo>
                  <a:close/>
                  <a:moveTo>
                    <a:pt x="1850993" y="82201"/>
                  </a:moveTo>
                  <a:cubicBezTo>
                    <a:pt x="1850993" y="82201"/>
                    <a:pt x="1849374" y="173831"/>
                    <a:pt x="1807369" y="197168"/>
                  </a:cubicBezTo>
                  <a:cubicBezTo>
                    <a:pt x="1791367" y="151733"/>
                    <a:pt x="1850993" y="82201"/>
                    <a:pt x="1850993" y="82201"/>
                  </a:cubicBezTo>
                  <a:close/>
                  <a:moveTo>
                    <a:pt x="1814036" y="294894"/>
                  </a:moveTo>
                  <a:cubicBezTo>
                    <a:pt x="1813370" y="294989"/>
                    <a:pt x="1812703" y="295180"/>
                    <a:pt x="1812131" y="295180"/>
                  </a:cubicBezTo>
                  <a:cubicBezTo>
                    <a:pt x="1809179" y="295180"/>
                    <a:pt x="1806416" y="293180"/>
                    <a:pt x="1805559" y="290132"/>
                  </a:cubicBezTo>
                  <a:cubicBezTo>
                    <a:pt x="1804511" y="286512"/>
                    <a:pt x="1806702" y="282607"/>
                    <a:pt x="1810322" y="281559"/>
                  </a:cubicBezTo>
                  <a:cubicBezTo>
                    <a:pt x="1813941" y="280511"/>
                    <a:pt x="1817846" y="282702"/>
                    <a:pt x="1818894" y="286322"/>
                  </a:cubicBezTo>
                  <a:cubicBezTo>
                    <a:pt x="1819847" y="290036"/>
                    <a:pt x="1817751" y="293941"/>
                    <a:pt x="1814036" y="294894"/>
                  </a:cubicBezTo>
                  <a:close/>
                  <a:moveTo>
                    <a:pt x="1810798" y="258318"/>
                  </a:moveTo>
                  <a:cubicBezTo>
                    <a:pt x="1811846" y="261937"/>
                    <a:pt x="1809655" y="265748"/>
                    <a:pt x="1806035" y="266795"/>
                  </a:cubicBezTo>
                  <a:cubicBezTo>
                    <a:pt x="1805369" y="266986"/>
                    <a:pt x="1804797" y="267081"/>
                    <a:pt x="1804130" y="267081"/>
                  </a:cubicBezTo>
                  <a:cubicBezTo>
                    <a:pt x="1801082" y="267081"/>
                    <a:pt x="1798320" y="265176"/>
                    <a:pt x="1797558" y="262128"/>
                  </a:cubicBezTo>
                  <a:cubicBezTo>
                    <a:pt x="1796510" y="258413"/>
                    <a:pt x="1798606" y="254603"/>
                    <a:pt x="1802321" y="253556"/>
                  </a:cubicBezTo>
                  <a:cubicBezTo>
                    <a:pt x="1806035" y="252508"/>
                    <a:pt x="1809750" y="254698"/>
                    <a:pt x="1810798" y="258318"/>
                  </a:cubicBezTo>
                  <a:close/>
                  <a:moveTo>
                    <a:pt x="1802797" y="230219"/>
                  </a:moveTo>
                  <a:cubicBezTo>
                    <a:pt x="1803940" y="233839"/>
                    <a:pt x="1801749" y="237649"/>
                    <a:pt x="1798034" y="238697"/>
                  </a:cubicBezTo>
                  <a:cubicBezTo>
                    <a:pt x="1797368" y="238887"/>
                    <a:pt x="1796796" y="238982"/>
                    <a:pt x="1796129" y="238982"/>
                  </a:cubicBezTo>
                  <a:cubicBezTo>
                    <a:pt x="1793177" y="238982"/>
                    <a:pt x="1790414" y="236982"/>
                    <a:pt x="1789557" y="233934"/>
                  </a:cubicBezTo>
                  <a:cubicBezTo>
                    <a:pt x="1788509" y="230315"/>
                    <a:pt x="1790700" y="226505"/>
                    <a:pt x="1794320" y="225457"/>
                  </a:cubicBezTo>
                  <a:cubicBezTo>
                    <a:pt x="1798034" y="224409"/>
                    <a:pt x="1801844" y="226600"/>
                    <a:pt x="1802797" y="230219"/>
                  </a:cubicBezTo>
                  <a:close/>
                  <a:moveTo>
                    <a:pt x="1788319" y="210979"/>
                  </a:moveTo>
                  <a:cubicBezTo>
                    <a:pt x="1788128" y="210979"/>
                    <a:pt x="1788033" y="210788"/>
                    <a:pt x="1787843" y="210788"/>
                  </a:cubicBezTo>
                  <a:cubicBezTo>
                    <a:pt x="1787652" y="210788"/>
                    <a:pt x="1787557" y="210979"/>
                    <a:pt x="1787366" y="210979"/>
                  </a:cubicBezTo>
                  <a:cubicBezTo>
                    <a:pt x="1785557" y="210979"/>
                    <a:pt x="1783747" y="210217"/>
                    <a:pt x="1782508" y="208883"/>
                  </a:cubicBezTo>
                  <a:cubicBezTo>
                    <a:pt x="1781175" y="207645"/>
                    <a:pt x="1780413" y="205835"/>
                    <a:pt x="1780413" y="204026"/>
                  </a:cubicBezTo>
                  <a:cubicBezTo>
                    <a:pt x="1780413" y="202120"/>
                    <a:pt x="1781175" y="200406"/>
                    <a:pt x="1782508" y="199168"/>
                  </a:cubicBezTo>
                  <a:cubicBezTo>
                    <a:pt x="1783937" y="197739"/>
                    <a:pt x="1785842" y="197263"/>
                    <a:pt x="1787843" y="197453"/>
                  </a:cubicBezTo>
                  <a:cubicBezTo>
                    <a:pt x="1789843" y="197358"/>
                    <a:pt x="1791748" y="197739"/>
                    <a:pt x="1793177" y="199168"/>
                  </a:cubicBezTo>
                  <a:cubicBezTo>
                    <a:pt x="1794510" y="200406"/>
                    <a:pt x="1795272" y="202216"/>
                    <a:pt x="1795272" y="204026"/>
                  </a:cubicBezTo>
                  <a:cubicBezTo>
                    <a:pt x="1795272" y="205835"/>
                    <a:pt x="1794510" y="207645"/>
                    <a:pt x="1793177" y="208883"/>
                  </a:cubicBezTo>
                  <a:cubicBezTo>
                    <a:pt x="1791843" y="210217"/>
                    <a:pt x="1790129" y="210979"/>
                    <a:pt x="1788319" y="210979"/>
                  </a:cubicBezTo>
                  <a:close/>
                  <a:moveTo>
                    <a:pt x="1787747" y="20669"/>
                  </a:moveTo>
                  <a:cubicBezTo>
                    <a:pt x="1787747" y="20669"/>
                    <a:pt x="1818799" y="106870"/>
                    <a:pt x="1787747" y="143637"/>
                  </a:cubicBezTo>
                  <a:cubicBezTo>
                    <a:pt x="1756791" y="106870"/>
                    <a:pt x="1787747" y="20669"/>
                    <a:pt x="1787747" y="20669"/>
                  </a:cubicBezTo>
                  <a:close/>
                  <a:moveTo>
                    <a:pt x="1772698" y="230219"/>
                  </a:moveTo>
                  <a:cubicBezTo>
                    <a:pt x="1773746" y="226600"/>
                    <a:pt x="1777556" y="224409"/>
                    <a:pt x="1781175" y="225457"/>
                  </a:cubicBezTo>
                  <a:cubicBezTo>
                    <a:pt x="1784795" y="226505"/>
                    <a:pt x="1786985" y="230315"/>
                    <a:pt x="1785937" y="233934"/>
                  </a:cubicBezTo>
                  <a:cubicBezTo>
                    <a:pt x="1785080" y="236982"/>
                    <a:pt x="1782318" y="238982"/>
                    <a:pt x="1779365" y="238982"/>
                  </a:cubicBezTo>
                  <a:cubicBezTo>
                    <a:pt x="1778794" y="238982"/>
                    <a:pt x="1778127" y="238887"/>
                    <a:pt x="1777460" y="238697"/>
                  </a:cubicBezTo>
                  <a:cubicBezTo>
                    <a:pt x="1773746" y="237649"/>
                    <a:pt x="1771650" y="233934"/>
                    <a:pt x="1772698" y="230219"/>
                  </a:cubicBezTo>
                  <a:close/>
                  <a:moveTo>
                    <a:pt x="1773174" y="253556"/>
                  </a:moveTo>
                  <a:cubicBezTo>
                    <a:pt x="1776889" y="254603"/>
                    <a:pt x="1778984" y="258413"/>
                    <a:pt x="1777937" y="262128"/>
                  </a:cubicBezTo>
                  <a:cubicBezTo>
                    <a:pt x="1777079" y="265176"/>
                    <a:pt x="1774317" y="267081"/>
                    <a:pt x="1771364" y="267081"/>
                  </a:cubicBezTo>
                  <a:cubicBezTo>
                    <a:pt x="1770698" y="267081"/>
                    <a:pt x="1770126" y="266986"/>
                    <a:pt x="1769459" y="266795"/>
                  </a:cubicBezTo>
                  <a:cubicBezTo>
                    <a:pt x="1765840" y="265748"/>
                    <a:pt x="1763649" y="261937"/>
                    <a:pt x="1764697" y="258318"/>
                  </a:cubicBezTo>
                  <a:cubicBezTo>
                    <a:pt x="1765745" y="254698"/>
                    <a:pt x="1769555" y="252508"/>
                    <a:pt x="1773174" y="253556"/>
                  </a:cubicBezTo>
                  <a:close/>
                  <a:moveTo>
                    <a:pt x="1770031" y="290132"/>
                  </a:moveTo>
                  <a:cubicBezTo>
                    <a:pt x="1769174" y="293180"/>
                    <a:pt x="1766411" y="295180"/>
                    <a:pt x="1763458" y="295180"/>
                  </a:cubicBezTo>
                  <a:cubicBezTo>
                    <a:pt x="1762887" y="295180"/>
                    <a:pt x="1762125" y="295085"/>
                    <a:pt x="1761554" y="294894"/>
                  </a:cubicBezTo>
                  <a:cubicBezTo>
                    <a:pt x="1757934" y="293846"/>
                    <a:pt x="1755743" y="290036"/>
                    <a:pt x="1756791" y="286322"/>
                  </a:cubicBezTo>
                  <a:cubicBezTo>
                    <a:pt x="1757839" y="282702"/>
                    <a:pt x="1761649" y="280511"/>
                    <a:pt x="1765364" y="281559"/>
                  </a:cubicBezTo>
                  <a:cubicBezTo>
                    <a:pt x="1768983" y="282702"/>
                    <a:pt x="1771079" y="286512"/>
                    <a:pt x="1770031" y="290132"/>
                  </a:cubicBezTo>
                  <a:close/>
                  <a:moveTo>
                    <a:pt x="1768221" y="197168"/>
                  </a:moveTo>
                  <a:cubicBezTo>
                    <a:pt x="1726216" y="173831"/>
                    <a:pt x="1724597" y="82201"/>
                    <a:pt x="1724597" y="82201"/>
                  </a:cubicBezTo>
                  <a:cubicBezTo>
                    <a:pt x="1724597" y="82201"/>
                    <a:pt x="1784223" y="151733"/>
                    <a:pt x="1768221" y="197168"/>
                  </a:cubicBezTo>
                  <a:close/>
                  <a:moveTo>
                    <a:pt x="1746980" y="250793"/>
                  </a:moveTo>
                  <a:cubicBezTo>
                    <a:pt x="1701927" y="233839"/>
                    <a:pt x="1686973" y="143447"/>
                    <a:pt x="1686973" y="143447"/>
                  </a:cubicBezTo>
                  <a:cubicBezTo>
                    <a:pt x="1686973" y="143447"/>
                    <a:pt x="1756029" y="203549"/>
                    <a:pt x="1746980" y="250793"/>
                  </a:cubicBezTo>
                  <a:close/>
                  <a:moveTo>
                    <a:pt x="1717167" y="382619"/>
                  </a:moveTo>
                  <a:cubicBezTo>
                    <a:pt x="1726787" y="378619"/>
                    <a:pt x="1738503" y="380810"/>
                    <a:pt x="1746504" y="387477"/>
                  </a:cubicBezTo>
                  <a:cubicBezTo>
                    <a:pt x="1754505" y="394144"/>
                    <a:pt x="1758696" y="404908"/>
                    <a:pt x="1757934" y="415385"/>
                  </a:cubicBezTo>
                  <a:cubicBezTo>
                    <a:pt x="1757839" y="416338"/>
                    <a:pt x="1757744" y="417290"/>
                    <a:pt x="1757267" y="417957"/>
                  </a:cubicBezTo>
                  <a:cubicBezTo>
                    <a:pt x="1756410" y="419195"/>
                    <a:pt x="1754600" y="419386"/>
                    <a:pt x="1753076" y="419576"/>
                  </a:cubicBezTo>
                  <a:cubicBezTo>
                    <a:pt x="1739837" y="420529"/>
                    <a:pt x="1726692" y="421195"/>
                    <a:pt x="1713452" y="421672"/>
                  </a:cubicBezTo>
                  <a:cubicBezTo>
                    <a:pt x="1710404" y="421767"/>
                    <a:pt x="1707071" y="421767"/>
                    <a:pt x="1704689" y="419957"/>
                  </a:cubicBezTo>
                  <a:cubicBezTo>
                    <a:pt x="1701832" y="417766"/>
                    <a:pt x="1700403" y="414909"/>
                    <a:pt x="1700022" y="411670"/>
                  </a:cubicBezTo>
                  <a:cubicBezTo>
                    <a:pt x="1698689" y="400717"/>
                    <a:pt x="1709261" y="385858"/>
                    <a:pt x="1717167" y="382619"/>
                  </a:cubicBezTo>
                  <a:close/>
                  <a:moveTo>
                    <a:pt x="1708023" y="335185"/>
                  </a:moveTo>
                  <a:cubicBezTo>
                    <a:pt x="1712214" y="332899"/>
                    <a:pt x="1717167" y="332708"/>
                    <a:pt x="1721834" y="332803"/>
                  </a:cubicBezTo>
                  <a:cubicBezTo>
                    <a:pt x="1725740" y="332899"/>
                    <a:pt x="1729645" y="333089"/>
                    <a:pt x="1733550" y="333470"/>
                  </a:cubicBezTo>
                  <a:cubicBezTo>
                    <a:pt x="1735265" y="333661"/>
                    <a:pt x="1736979" y="333851"/>
                    <a:pt x="1738408" y="334804"/>
                  </a:cubicBezTo>
                  <a:cubicBezTo>
                    <a:pt x="1740027" y="335947"/>
                    <a:pt x="1740884" y="337757"/>
                    <a:pt x="1741551" y="339566"/>
                  </a:cubicBezTo>
                  <a:cubicBezTo>
                    <a:pt x="1744123" y="346234"/>
                    <a:pt x="1745742" y="353282"/>
                    <a:pt x="1746123" y="360521"/>
                  </a:cubicBezTo>
                  <a:cubicBezTo>
                    <a:pt x="1746599" y="368618"/>
                    <a:pt x="1741265" y="369856"/>
                    <a:pt x="1734693" y="368998"/>
                  </a:cubicBezTo>
                  <a:cubicBezTo>
                    <a:pt x="1727454" y="367951"/>
                    <a:pt x="1720025" y="368236"/>
                    <a:pt x="1712881" y="369761"/>
                  </a:cubicBezTo>
                  <a:cubicBezTo>
                    <a:pt x="1706404" y="371094"/>
                    <a:pt x="1705166" y="367570"/>
                    <a:pt x="1703451" y="361855"/>
                  </a:cubicBezTo>
                  <a:cubicBezTo>
                    <a:pt x="1700879" y="352615"/>
                    <a:pt x="1699070" y="340043"/>
                    <a:pt x="1708023" y="335185"/>
                  </a:cubicBezTo>
                  <a:close/>
                  <a:moveTo>
                    <a:pt x="1632585" y="340614"/>
                  </a:moveTo>
                  <a:cubicBezTo>
                    <a:pt x="1632966" y="347186"/>
                    <a:pt x="1632014" y="353854"/>
                    <a:pt x="1629823" y="360045"/>
                  </a:cubicBezTo>
                  <a:cubicBezTo>
                    <a:pt x="1629061" y="362236"/>
                    <a:pt x="1628013" y="364427"/>
                    <a:pt x="1626108" y="365665"/>
                  </a:cubicBezTo>
                  <a:cubicBezTo>
                    <a:pt x="1624584" y="366712"/>
                    <a:pt x="1622679" y="366998"/>
                    <a:pt x="1620869" y="367189"/>
                  </a:cubicBezTo>
                  <a:cubicBezTo>
                    <a:pt x="1615250" y="367760"/>
                    <a:pt x="1609630" y="367760"/>
                    <a:pt x="1604010" y="366998"/>
                  </a:cubicBezTo>
                  <a:cubicBezTo>
                    <a:pt x="1600105" y="366522"/>
                    <a:pt x="1596009" y="365569"/>
                    <a:pt x="1593152" y="362903"/>
                  </a:cubicBezTo>
                  <a:cubicBezTo>
                    <a:pt x="1592580" y="362426"/>
                    <a:pt x="1592104" y="361855"/>
                    <a:pt x="1591628" y="361283"/>
                  </a:cubicBezTo>
                  <a:cubicBezTo>
                    <a:pt x="1589437" y="358331"/>
                    <a:pt x="1588580" y="354330"/>
                    <a:pt x="1588865" y="350520"/>
                  </a:cubicBezTo>
                  <a:cubicBezTo>
                    <a:pt x="1589437" y="342614"/>
                    <a:pt x="1591437" y="333947"/>
                    <a:pt x="1600200" y="332994"/>
                  </a:cubicBezTo>
                  <a:cubicBezTo>
                    <a:pt x="1608677" y="332041"/>
                    <a:pt x="1617345" y="332041"/>
                    <a:pt x="1625822" y="333089"/>
                  </a:cubicBezTo>
                  <a:cubicBezTo>
                    <a:pt x="1627537" y="333280"/>
                    <a:pt x="1629347" y="333565"/>
                    <a:pt x="1630585" y="334804"/>
                  </a:cubicBezTo>
                  <a:cubicBezTo>
                    <a:pt x="1632109" y="336328"/>
                    <a:pt x="1632395" y="338519"/>
                    <a:pt x="1632585" y="340614"/>
                  </a:cubicBezTo>
                  <a:close/>
                  <a:moveTo>
                    <a:pt x="1627727" y="215170"/>
                  </a:moveTo>
                  <a:cubicBezTo>
                    <a:pt x="1627727" y="215170"/>
                    <a:pt x="1582960" y="295085"/>
                    <a:pt x="1534858" y="295751"/>
                  </a:cubicBezTo>
                  <a:cubicBezTo>
                    <a:pt x="1542383" y="248126"/>
                    <a:pt x="1627727" y="215170"/>
                    <a:pt x="1627727" y="215170"/>
                  </a:cubicBezTo>
                  <a:close/>
                  <a:moveTo>
                    <a:pt x="1590961" y="143542"/>
                  </a:moveTo>
                  <a:cubicBezTo>
                    <a:pt x="1590961" y="143542"/>
                    <a:pt x="1575911" y="233934"/>
                    <a:pt x="1530953" y="250889"/>
                  </a:cubicBezTo>
                  <a:cubicBezTo>
                    <a:pt x="1521905" y="203549"/>
                    <a:pt x="1590961" y="143542"/>
                    <a:pt x="1590961" y="143542"/>
                  </a:cubicBezTo>
                  <a:close/>
                  <a:moveTo>
                    <a:pt x="1553337" y="82201"/>
                  </a:moveTo>
                  <a:cubicBezTo>
                    <a:pt x="1553337" y="82201"/>
                    <a:pt x="1551718" y="173831"/>
                    <a:pt x="1509712" y="197168"/>
                  </a:cubicBezTo>
                  <a:cubicBezTo>
                    <a:pt x="1493711" y="151733"/>
                    <a:pt x="1553337" y="82201"/>
                    <a:pt x="1553337" y="82201"/>
                  </a:cubicBezTo>
                  <a:close/>
                  <a:moveTo>
                    <a:pt x="1516475" y="294894"/>
                  </a:moveTo>
                  <a:cubicBezTo>
                    <a:pt x="1515808" y="294989"/>
                    <a:pt x="1515142" y="295180"/>
                    <a:pt x="1514570" y="295180"/>
                  </a:cubicBezTo>
                  <a:cubicBezTo>
                    <a:pt x="1511618" y="295180"/>
                    <a:pt x="1508855" y="293180"/>
                    <a:pt x="1507998" y="290132"/>
                  </a:cubicBezTo>
                  <a:cubicBezTo>
                    <a:pt x="1506950" y="286512"/>
                    <a:pt x="1509141" y="282607"/>
                    <a:pt x="1512761" y="281559"/>
                  </a:cubicBezTo>
                  <a:cubicBezTo>
                    <a:pt x="1516380" y="280511"/>
                    <a:pt x="1520285" y="282702"/>
                    <a:pt x="1521333" y="286322"/>
                  </a:cubicBezTo>
                  <a:cubicBezTo>
                    <a:pt x="1522190" y="290036"/>
                    <a:pt x="1520095" y="293941"/>
                    <a:pt x="1516475" y="294894"/>
                  </a:cubicBezTo>
                  <a:close/>
                  <a:moveTo>
                    <a:pt x="1513237" y="258318"/>
                  </a:moveTo>
                  <a:cubicBezTo>
                    <a:pt x="1514285" y="261937"/>
                    <a:pt x="1512094" y="265748"/>
                    <a:pt x="1508474" y="266795"/>
                  </a:cubicBezTo>
                  <a:cubicBezTo>
                    <a:pt x="1507808" y="266986"/>
                    <a:pt x="1507236" y="267081"/>
                    <a:pt x="1506569" y="267081"/>
                  </a:cubicBezTo>
                  <a:cubicBezTo>
                    <a:pt x="1503521" y="267081"/>
                    <a:pt x="1500759" y="265176"/>
                    <a:pt x="1499997" y="262128"/>
                  </a:cubicBezTo>
                  <a:cubicBezTo>
                    <a:pt x="1498949" y="258413"/>
                    <a:pt x="1501045" y="254603"/>
                    <a:pt x="1504760" y="253556"/>
                  </a:cubicBezTo>
                  <a:cubicBezTo>
                    <a:pt x="1508379" y="252508"/>
                    <a:pt x="1512189" y="254698"/>
                    <a:pt x="1513237" y="258318"/>
                  </a:cubicBezTo>
                  <a:close/>
                  <a:moveTo>
                    <a:pt x="1505236" y="230219"/>
                  </a:moveTo>
                  <a:cubicBezTo>
                    <a:pt x="1506379" y="233839"/>
                    <a:pt x="1504188" y="237649"/>
                    <a:pt x="1500473" y="238697"/>
                  </a:cubicBezTo>
                  <a:cubicBezTo>
                    <a:pt x="1499807" y="238887"/>
                    <a:pt x="1499235" y="238982"/>
                    <a:pt x="1498568" y="238982"/>
                  </a:cubicBezTo>
                  <a:cubicBezTo>
                    <a:pt x="1495616" y="238982"/>
                    <a:pt x="1492853" y="236982"/>
                    <a:pt x="1491996" y="233934"/>
                  </a:cubicBezTo>
                  <a:cubicBezTo>
                    <a:pt x="1490948" y="230315"/>
                    <a:pt x="1493139" y="226505"/>
                    <a:pt x="1496758" y="225457"/>
                  </a:cubicBezTo>
                  <a:cubicBezTo>
                    <a:pt x="1500378" y="224409"/>
                    <a:pt x="1504188" y="226600"/>
                    <a:pt x="1505236" y="230219"/>
                  </a:cubicBezTo>
                  <a:close/>
                  <a:moveTo>
                    <a:pt x="1490662" y="210979"/>
                  </a:moveTo>
                  <a:cubicBezTo>
                    <a:pt x="1490472" y="210979"/>
                    <a:pt x="1490377" y="210788"/>
                    <a:pt x="1490186" y="210788"/>
                  </a:cubicBezTo>
                  <a:cubicBezTo>
                    <a:pt x="1489996" y="210788"/>
                    <a:pt x="1489901" y="210979"/>
                    <a:pt x="1489710" y="210979"/>
                  </a:cubicBezTo>
                  <a:cubicBezTo>
                    <a:pt x="1487900" y="210979"/>
                    <a:pt x="1486091" y="210217"/>
                    <a:pt x="1484852" y="208883"/>
                  </a:cubicBezTo>
                  <a:cubicBezTo>
                    <a:pt x="1483519" y="207645"/>
                    <a:pt x="1482757" y="205835"/>
                    <a:pt x="1482757" y="204026"/>
                  </a:cubicBezTo>
                  <a:cubicBezTo>
                    <a:pt x="1482757" y="202120"/>
                    <a:pt x="1483519" y="200406"/>
                    <a:pt x="1484852" y="199168"/>
                  </a:cubicBezTo>
                  <a:cubicBezTo>
                    <a:pt x="1486281" y="197739"/>
                    <a:pt x="1488186" y="197263"/>
                    <a:pt x="1490186" y="197453"/>
                  </a:cubicBezTo>
                  <a:cubicBezTo>
                    <a:pt x="1492187" y="197358"/>
                    <a:pt x="1494092" y="197739"/>
                    <a:pt x="1495520" y="199168"/>
                  </a:cubicBezTo>
                  <a:cubicBezTo>
                    <a:pt x="1496854" y="200406"/>
                    <a:pt x="1497616" y="202216"/>
                    <a:pt x="1497616" y="204026"/>
                  </a:cubicBezTo>
                  <a:cubicBezTo>
                    <a:pt x="1497616" y="205835"/>
                    <a:pt x="1496854" y="207645"/>
                    <a:pt x="1495520" y="208883"/>
                  </a:cubicBezTo>
                  <a:cubicBezTo>
                    <a:pt x="1494282" y="210217"/>
                    <a:pt x="1492472" y="210979"/>
                    <a:pt x="1490662" y="210979"/>
                  </a:cubicBezTo>
                  <a:close/>
                  <a:moveTo>
                    <a:pt x="1490186" y="20669"/>
                  </a:moveTo>
                  <a:cubicBezTo>
                    <a:pt x="1490186" y="20669"/>
                    <a:pt x="1521238" y="106870"/>
                    <a:pt x="1490186" y="143637"/>
                  </a:cubicBezTo>
                  <a:cubicBezTo>
                    <a:pt x="1459135" y="106870"/>
                    <a:pt x="1490186" y="20669"/>
                    <a:pt x="1490186" y="20669"/>
                  </a:cubicBezTo>
                  <a:close/>
                  <a:moveTo>
                    <a:pt x="1475137" y="230219"/>
                  </a:moveTo>
                  <a:cubicBezTo>
                    <a:pt x="1476185" y="226600"/>
                    <a:pt x="1479995" y="224409"/>
                    <a:pt x="1483614" y="225457"/>
                  </a:cubicBezTo>
                  <a:cubicBezTo>
                    <a:pt x="1487233" y="226505"/>
                    <a:pt x="1489424" y="230315"/>
                    <a:pt x="1488377" y="233934"/>
                  </a:cubicBezTo>
                  <a:cubicBezTo>
                    <a:pt x="1487519" y="236982"/>
                    <a:pt x="1484757" y="238982"/>
                    <a:pt x="1481804" y="238982"/>
                  </a:cubicBezTo>
                  <a:cubicBezTo>
                    <a:pt x="1481137" y="238982"/>
                    <a:pt x="1480566" y="238887"/>
                    <a:pt x="1479899" y="238697"/>
                  </a:cubicBezTo>
                  <a:cubicBezTo>
                    <a:pt x="1476185" y="237649"/>
                    <a:pt x="1473994" y="233934"/>
                    <a:pt x="1475137" y="230219"/>
                  </a:cubicBezTo>
                  <a:close/>
                  <a:moveTo>
                    <a:pt x="1475613" y="253556"/>
                  </a:moveTo>
                  <a:cubicBezTo>
                    <a:pt x="1479328" y="254603"/>
                    <a:pt x="1481423" y="258413"/>
                    <a:pt x="1480376" y="262128"/>
                  </a:cubicBezTo>
                  <a:cubicBezTo>
                    <a:pt x="1479518" y="265176"/>
                    <a:pt x="1476756" y="267081"/>
                    <a:pt x="1473803" y="267081"/>
                  </a:cubicBezTo>
                  <a:cubicBezTo>
                    <a:pt x="1473137" y="267081"/>
                    <a:pt x="1472565" y="266986"/>
                    <a:pt x="1471898" y="266795"/>
                  </a:cubicBezTo>
                  <a:cubicBezTo>
                    <a:pt x="1468279" y="265748"/>
                    <a:pt x="1466088" y="261937"/>
                    <a:pt x="1467136" y="258318"/>
                  </a:cubicBezTo>
                  <a:cubicBezTo>
                    <a:pt x="1468183" y="254698"/>
                    <a:pt x="1471994" y="252508"/>
                    <a:pt x="1475613" y="253556"/>
                  </a:cubicBezTo>
                  <a:close/>
                  <a:moveTo>
                    <a:pt x="1472470" y="290132"/>
                  </a:moveTo>
                  <a:cubicBezTo>
                    <a:pt x="1471612" y="293180"/>
                    <a:pt x="1468850" y="295180"/>
                    <a:pt x="1465898" y="295180"/>
                  </a:cubicBezTo>
                  <a:cubicBezTo>
                    <a:pt x="1465231" y="295180"/>
                    <a:pt x="1464564" y="295085"/>
                    <a:pt x="1463993" y="294894"/>
                  </a:cubicBezTo>
                  <a:cubicBezTo>
                    <a:pt x="1460373" y="293846"/>
                    <a:pt x="1458182" y="290036"/>
                    <a:pt x="1459230" y="286322"/>
                  </a:cubicBezTo>
                  <a:cubicBezTo>
                    <a:pt x="1460278" y="282702"/>
                    <a:pt x="1464088" y="280511"/>
                    <a:pt x="1467803" y="281559"/>
                  </a:cubicBezTo>
                  <a:cubicBezTo>
                    <a:pt x="1471327" y="282702"/>
                    <a:pt x="1473422" y="286512"/>
                    <a:pt x="1472470" y="290132"/>
                  </a:cubicBezTo>
                  <a:close/>
                  <a:moveTo>
                    <a:pt x="1470660" y="197168"/>
                  </a:moveTo>
                  <a:cubicBezTo>
                    <a:pt x="1428655" y="173831"/>
                    <a:pt x="1427036" y="82201"/>
                    <a:pt x="1427036" y="82201"/>
                  </a:cubicBezTo>
                  <a:cubicBezTo>
                    <a:pt x="1427036" y="82201"/>
                    <a:pt x="1486567" y="151733"/>
                    <a:pt x="1470660" y="197168"/>
                  </a:cubicBezTo>
                  <a:close/>
                  <a:moveTo>
                    <a:pt x="1419130" y="384524"/>
                  </a:moveTo>
                  <a:cubicBezTo>
                    <a:pt x="1429607" y="382905"/>
                    <a:pt x="1440752" y="386715"/>
                    <a:pt x="1447991" y="394430"/>
                  </a:cubicBezTo>
                  <a:cubicBezTo>
                    <a:pt x="1455325" y="402145"/>
                    <a:pt x="1458563" y="413385"/>
                    <a:pt x="1456468" y="423767"/>
                  </a:cubicBezTo>
                  <a:cubicBezTo>
                    <a:pt x="1455992" y="426053"/>
                    <a:pt x="1455039" y="428530"/>
                    <a:pt x="1452848" y="429292"/>
                  </a:cubicBezTo>
                  <a:cubicBezTo>
                    <a:pt x="1450848" y="429958"/>
                    <a:pt x="1448753" y="428720"/>
                    <a:pt x="1446943" y="427768"/>
                  </a:cubicBezTo>
                  <a:cubicBezTo>
                    <a:pt x="1439037" y="423577"/>
                    <a:pt x="1429607" y="422243"/>
                    <a:pt x="1420844" y="424053"/>
                  </a:cubicBezTo>
                  <a:cubicBezTo>
                    <a:pt x="1411510" y="425958"/>
                    <a:pt x="1390841" y="436531"/>
                    <a:pt x="1396556" y="417386"/>
                  </a:cubicBezTo>
                  <a:cubicBezTo>
                    <a:pt x="1397984" y="412623"/>
                    <a:pt x="1399413" y="407765"/>
                    <a:pt x="1400842" y="403003"/>
                  </a:cubicBezTo>
                  <a:cubicBezTo>
                    <a:pt x="1401890" y="399669"/>
                    <a:pt x="1403033" y="396621"/>
                    <a:pt x="1404652" y="394049"/>
                  </a:cubicBezTo>
                  <a:cubicBezTo>
                    <a:pt x="1407700" y="389001"/>
                    <a:pt x="1412081" y="385572"/>
                    <a:pt x="1419130" y="384524"/>
                  </a:cubicBezTo>
                  <a:close/>
                  <a:moveTo>
                    <a:pt x="1410938" y="352901"/>
                  </a:moveTo>
                  <a:cubicBezTo>
                    <a:pt x="1412367" y="346329"/>
                    <a:pt x="1416272" y="339661"/>
                    <a:pt x="1421797" y="335756"/>
                  </a:cubicBezTo>
                  <a:cubicBezTo>
                    <a:pt x="1428083" y="331470"/>
                    <a:pt x="1437418" y="331184"/>
                    <a:pt x="1442847" y="336518"/>
                  </a:cubicBezTo>
                  <a:cubicBezTo>
                    <a:pt x="1446086" y="339852"/>
                    <a:pt x="1447514" y="344519"/>
                    <a:pt x="1448276" y="349091"/>
                  </a:cubicBezTo>
                  <a:cubicBezTo>
                    <a:pt x="1449229" y="354044"/>
                    <a:pt x="1451801" y="364807"/>
                    <a:pt x="1449610" y="369570"/>
                  </a:cubicBezTo>
                  <a:cubicBezTo>
                    <a:pt x="1447133" y="374714"/>
                    <a:pt x="1447229" y="373094"/>
                    <a:pt x="1441323" y="373570"/>
                  </a:cubicBezTo>
                  <a:cubicBezTo>
                    <a:pt x="1432084" y="374428"/>
                    <a:pt x="1420463" y="373666"/>
                    <a:pt x="1412272" y="368903"/>
                  </a:cubicBezTo>
                  <a:cubicBezTo>
                    <a:pt x="1411605" y="368522"/>
                    <a:pt x="1411033" y="368046"/>
                    <a:pt x="1410748" y="367474"/>
                  </a:cubicBezTo>
                  <a:cubicBezTo>
                    <a:pt x="1409033" y="364522"/>
                    <a:pt x="1410272" y="356235"/>
                    <a:pt x="1410938" y="352901"/>
                  </a:cubicBezTo>
                  <a:close/>
                  <a:moveTo>
                    <a:pt x="1449324" y="250793"/>
                  </a:moveTo>
                  <a:cubicBezTo>
                    <a:pt x="1404271" y="233839"/>
                    <a:pt x="1389317" y="143447"/>
                    <a:pt x="1389317" y="143447"/>
                  </a:cubicBezTo>
                  <a:cubicBezTo>
                    <a:pt x="1389317" y="143447"/>
                    <a:pt x="1458468" y="203549"/>
                    <a:pt x="1449324" y="250793"/>
                  </a:cubicBezTo>
                  <a:close/>
                  <a:moveTo>
                    <a:pt x="1445419" y="295656"/>
                  </a:moveTo>
                  <a:cubicBezTo>
                    <a:pt x="1397318" y="294989"/>
                    <a:pt x="1352550" y="215074"/>
                    <a:pt x="1352550" y="215074"/>
                  </a:cubicBezTo>
                  <a:cubicBezTo>
                    <a:pt x="1352550" y="215074"/>
                    <a:pt x="1437989" y="248126"/>
                    <a:pt x="1445419" y="295656"/>
                  </a:cubicBezTo>
                  <a:close/>
                  <a:moveTo>
                    <a:pt x="1330166" y="215170"/>
                  </a:moveTo>
                  <a:cubicBezTo>
                    <a:pt x="1330166" y="215170"/>
                    <a:pt x="1285399" y="295085"/>
                    <a:pt x="1237298" y="295751"/>
                  </a:cubicBezTo>
                  <a:cubicBezTo>
                    <a:pt x="1244727" y="248126"/>
                    <a:pt x="1330166" y="215170"/>
                    <a:pt x="1330166" y="215170"/>
                  </a:cubicBezTo>
                  <a:close/>
                  <a:moveTo>
                    <a:pt x="1289685" y="366046"/>
                  </a:moveTo>
                  <a:cubicBezTo>
                    <a:pt x="1289399" y="375476"/>
                    <a:pt x="1290542" y="378143"/>
                    <a:pt x="1281112" y="377666"/>
                  </a:cubicBezTo>
                  <a:cubicBezTo>
                    <a:pt x="1271683" y="377190"/>
                    <a:pt x="1262920" y="372523"/>
                    <a:pt x="1253490" y="372142"/>
                  </a:cubicBezTo>
                  <a:cubicBezTo>
                    <a:pt x="1244727" y="371761"/>
                    <a:pt x="1238631" y="372523"/>
                    <a:pt x="1235297" y="362903"/>
                  </a:cubicBezTo>
                  <a:cubicBezTo>
                    <a:pt x="1230058" y="347948"/>
                    <a:pt x="1232821" y="332708"/>
                    <a:pt x="1251490" y="332518"/>
                  </a:cubicBezTo>
                  <a:cubicBezTo>
                    <a:pt x="1260729" y="332423"/>
                    <a:pt x="1272731" y="329470"/>
                    <a:pt x="1281494" y="333947"/>
                  </a:cubicBezTo>
                  <a:cubicBezTo>
                    <a:pt x="1293114" y="339947"/>
                    <a:pt x="1289971" y="355854"/>
                    <a:pt x="1289685" y="366046"/>
                  </a:cubicBezTo>
                  <a:close/>
                  <a:moveTo>
                    <a:pt x="1293400" y="143542"/>
                  </a:moveTo>
                  <a:cubicBezTo>
                    <a:pt x="1293400" y="143542"/>
                    <a:pt x="1278350" y="233934"/>
                    <a:pt x="1233392" y="250889"/>
                  </a:cubicBezTo>
                  <a:cubicBezTo>
                    <a:pt x="1224248" y="203549"/>
                    <a:pt x="1293400" y="143542"/>
                    <a:pt x="1293400" y="143542"/>
                  </a:cubicBezTo>
                  <a:close/>
                  <a:moveTo>
                    <a:pt x="1255681" y="82201"/>
                  </a:moveTo>
                  <a:cubicBezTo>
                    <a:pt x="1255681" y="82201"/>
                    <a:pt x="1254062" y="173831"/>
                    <a:pt x="1212056" y="197168"/>
                  </a:cubicBezTo>
                  <a:cubicBezTo>
                    <a:pt x="1196150" y="151733"/>
                    <a:pt x="1255681" y="82201"/>
                    <a:pt x="1255681" y="82201"/>
                  </a:cubicBezTo>
                  <a:close/>
                  <a:moveTo>
                    <a:pt x="1161479" y="286417"/>
                  </a:moveTo>
                  <a:cubicBezTo>
                    <a:pt x="1162526" y="282797"/>
                    <a:pt x="1166336" y="280607"/>
                    <a:pt x="1170051" y="281654"/>
                  </a:cubicBezTo>
                  <a:cubicBezTo>
                    <a:pt x="1173671" y="282702"/>
                    <a:pt x="1175861" y="286512"/>
                    <a:pt x="1174814" y="290227"/>
                  </a:cubicBezTo>
                  <a:cubicBezTo>
                    <a:pt x="1173956" y="293275"/>
                    <a:pt x="1171194" y="295275"/>
                    <a:pt x="1168241" y="295275"/>
                  </a:cubicBezTo>
                  <a:cubicBezTo>
                    <a:pt x="1167670" y="295275"/>
                    <a:pt x="1166908" y="295180"/>
                    <a:pt x="1166336" y="294989"/>
                  </a:cubicBezTo>
                  <a:cubicBezTo>
                    <a:pt x="1162622" y="293941"/>
                    <a:pt x="1160526" y="290036"/>
                    <a:pt x="1161479" y="286417"/>
                  </a:cubicBezTo>
                  <a:close/>
                  <a:moveTo>
                    <a:pt x="1165479" y="312134"/>
                  </a:moveTo>
                  <a:cubicBezTo>
                    <a:pt x="1165384" y="312134"/>
                    <a:pt x="1165289" y="312230"/>
                    <a:pt x="1165193" y="312230"/>
                  </a:cubicBezTo>
                  <a:cubicBezTo>
                    <a:pt x="1165193" y="312039"/>
                    <a:pt x="1165193" y="311944"/>
                    <a:pt x="1165289" y="311753"/>
                  </a:cubicBezTo>
                  <a:cubicBezTo>
                    <a:pt x="1165384" y="311848"/>
                    <a:pt x="1165384" y="312039"/>
                    <a:pt x="1165479" y="312134"/>
                  </a:cubicBezTo>
                  <a:close/>
                  <a:moveTo>
                    <a:pt x="1163765" y="352711"/>
                  </a:moveTo>
                  <a:cubicBezTo>
                    <a:pt x="1164527" y="347091"/>
                    <a:pt x="1166527" y="341186"/>
                    <a:pt x="1171194" y="338042"/>
                  </a:cubicBezTo>
                  <a:cubicBezTo>
                    <a:pt x="1174242" y="335947"/>
                    <a:pt x="1178052" y="335280"/>
                    <a:pt x="1181767" y="334708"/>
                  </a:cubicBezTo>
                  <a:cubicBezTo>
                    <a:pt x="1185291" y="334232"/>
                    <a:pt x="1188911" y="334137"/>
                    <a:pt x="1192530" y="333851"/>
                  </a:cubicBezTo>
                  <a:cubicBezTo>
                    <a:pt x="1196150" y="334137"/>
                    <a:pt x="1199769" y="334232"/>
                    <a:pt x="1203293" y="334708"/>
                  </a:cubicBezTo>
                  <a:cubicBezTo>
                    <a:pt x="1207008" y="335185"/>
                    <a:pt x="1210818" y="335947"/>
                    <a:pt x="1213866" y="338042"/>
                  </a:cubicBezTo>
                  <a:cubicBezTo>
                    <a:pt x="1218533" y="341281"/>
                    <a:pt x="1220534" y="347186"/>
                    <a:pt x="1221296" y="352711"/>
                  </a:cubicBezTo>
                  <a:cubicBezTo>
                    <a:pt x="1222439" y="360902"/>
                    <a:pt x="1225582" y="365855"/>
                    <a:pt x="1217200" y="369856"/>
                  </a:cubicBezTo>
                  <a:cubicBezTo>
                    <a:pt x="1211009" y="372808"/>
                    <a:pt x="1203389" y="369761"/>
                    <a:pt x="1197102" y="373190"/>
                  </a:cubicBezTo>
                  <a:cubicBezTo>
                    <a:pt x="1195673" y="373952"/>
                    <a:pt x="1194149" y="374809"/>
                    <a:pt x="1192625" y="375476"/>
                  </a:cubicBezTo>
                  <a:cubicBezTo>
                    <a:pt x="1191101" y="374809"/>
                    <a:pt x="1189577" y="373952"/>
                    <a:pt x="1188149" y="373190"/>
                  </a:cubicBezTo>
                  <a:cubicBezTo>
                    <a:pt x="1181862" y="369761"/>
                    <a:pt x="1174147" y="372808"/>
                    <a:pt x="1168051" y="369856"/>
                  </a:cubicBezTo>
                  <a:cubicBezTo>
                    <a:pt x="1159478" y="365855"/>
                    <a:pt x="1162622" y="360998"/>
                    <a:pt x="1163765" y="352711"/>
                  </a:cubicBezTo>
                  <a:close/>
                  <a:moveTo>
                    <a:pt x="1192054" y="210979"/>
                  </a:moveTo>
                  <a:cubicBezTo>
                    <a:pt x="1190244" y="210979"/>
                    <a:pt x="1188434" y="210217"/>
                    <a:pt x="1187196" y="208883"/>
                  </a:cubicBezTo>
                  <a:cubicBezTo>
                    <a:pt x="1185863" y="207645"/>
                    <a:pt x="1185101" y="205835"/>
                    <a:pt x="1185101" y="204026"/>
                  </a:cubicBezTo>
                  <a:cubicBezTo>
                    <a:pt x="1185101" y="202120"/>
                    <a:pt x="1185863" y="200406"/>
                    <a:pt x="1187196" y="199168"/>
                  </a:cubicBezTo>
                  <a:cubicBezTo>
                    <a:pt x="1188625" y="197739"/>
                    <a:pt x="1190530" y="197263"/>
                    <a:pt x="1192530" y="197453"/>
                  </a:cubicBezTo>
                  <a:cubicBezTo>
                    <a:pt x="1194530" y="197358"/>
                    <a:pt x="1196435" y="197739"/>
                    <a:pt x="1197864" y="199168"/>
                  </a:cubicBezTo>
                  <a:cubicBezTo>
                    <a:pt x="1199198" y="200406"/>
                    <a:pt x="1199960" y="202216"/>
                    <a:pt x="1199960" y="204026"/>
                  </a:cubicBezTo>
                  <a:cubicBezTo>
                    <a:pt x="1199960" y="205835"/>
                    <a:pt x="1199198" y="207645"/>
                    <a:pt x="1197864" y="208883"/>
                  </a:cubicBezTo>
                  <a:cubicBezTo>
                    <a:pt x="1196626" y="210217"/>
                    <a:pt x="1194816" y="210979"/>
                    <a:pt x="1193006" y="210979"/>
                  </a:cubicBezTo>
                  <a:cubicBezTo>
                    <a:pt x="1192816" y="210979"/>
                    <a:pt x="1192721" y="210788"/>
                    <a:pt x="1192530" y="210788"/>
                  </a:cubicBezTo>
                  <a:cubicBezTo>
                    <a:pt x="1192340" y="210693"/>
                    <a:pt x="1192244" y="210979"/>
                    <a:pt x="1192054" y="210979"/>
                  </a:cubicBezTo>
                  <a:close/>
                  <a:moveTo>
                    <a:pt x="1218819" y="294894"/>
                  </a:moveTo>
                  <a:cubicBezTo>
                    <a:pt x="1218152" y="294989"/>
                    <a:pt x="1217486" y="295180"/>
                    <a:pt x="1216914" y="295180"/>
                  </a:cubicBezTo>
                  <a:cubicBezTo>
                    <a:pt x="1213961" y="295180"/>
                    <a:pt x="1211199" y="293180"/>
                    <a:pt x="1210342" y="290132"/>
                  </a:cubicBezTo>
                  <a:cubicBezTo>
                    <a:pt x="1209294" y="286512"/>
                    <a:pt x="1211485" y="282607"/>
                    <a:pt x="1215104" y="281559"/>
                  </a:cubicBezTo>
                  <a:cubicBezTo>
                    <a:pt x="1218724" y="280511"/>
                    <a:pt x="1222629" y="282702"/>
                    <a:pt x="1223677" y="286322"/>
                  </a:cubicBezTo>
                  <a:cubicBezTo>
                    <a:pt x="1224629" y="290036"/>
                    <a:pt x="1222439" y="293941"/>
                    <a:pt x="1218819" y="294894"/>
                  </a:cubicBezTo>
                  <a:close/>
                  <a:moveTo>
                    <a:pt x="1215581" y="258318"/>
                  </a:moveTo>
                  <a:cubicBezTo>
                    <a:pt x="1216628" y="261937"/>
                    <a:pt x="1214438" y="265748"/>
                    <a:pt x="1210818" y="266795"/>
                  </a:cubicBezTo>
                  <a:cubicBezTo>
                    <a:pt x="1210151" y="266986"/>
                    <a:pt x="1209580" y="267081"/>
                    <a:pt x="1209008" y="267081"/>
                  </a:cubicBezTo>
                  <a:cubicBezTo>
                    <a:pt x="1205960" y="267081"/>
                    <a:pt x="1203198" y="265176"/>
                    <a:pt x="1202436" y="262128"/>
                  </a:cubicBezTo>
                  <a:cubicBezTo>
                    <a:pt x="1201388" y="258413"/>
                    <a:pt x="1203484" y="254603"/>
                    <a:pt x="1207199" y="253556"/>
                  </a:cubicBezTo>
                  <a:cubicBezTo>
                    <a:pt x="1210723" y="252508"/>
                    <a:pt x="1214533" y="254698"/>
                    <a:pt x="1215581" y="258318"/>
                  </a:cubicBezTo>
                  <a:close/>
                  <a:moveTo>
                    <a:pt x="1207580" y="230219"/>
                  </a:moveTo>
                  <a:cubicBezTo>
                    <a:pt x="1208723" y="233839"/>
                    <a:pt x="1206532" y="237649"/>
                    <a:pt x="1202817" y="238697"/>
                  </a:cubicBezTo>
                  <a:cubicBezTo>
                    <a:pt x="1202150" y="238887"/>
                    <a:pt x="1201579" y="238982"/>
                    <a:pt x="1200912" y="238982"/>
                  </a:cubicBezTo>
                  <a:cubicBezTo>
                    <a:pt x="1197959" y="238982"/>
                    <a:pt x="1195197" y="236982"/>
                    <a:pt x="1194340" y="233934"/>
                  </a:cubicBezTo>
                  <a:cubicBezTo>
                    <a:pt x="1193292" y="230315"/>
                    <a:pt x="1195483" y="226505"/>
                    <a:pt x="1199102" y="225457"/>
                  </a:cubicBezTo>
                  <a:cubicBezTo>
                    <a:pt x="1202722" y="224409"/>
                    <a:pt x="1206532" y="226600"/>
                    <a:pt x="1207580" y="230219"/>
                  </a:cubicBezTo>
                  <a:close/>
                  <a:moveTo>
                    <a:pt x="1192530" y="20669"/>
                  </a:moveTo>
                  <a:cubicBezTo>
                    <a:pt x="1192530" y="20669"/>
                    <a:pt x="1223582" y="106870"/>
                    <a:pt x="1192530" y="143637"/>
                  </a:cubicBezTo>
                  <a:cubicBezTo>
                    <a:pt x="1161574" y="106870"/>
                    <a:pt x="1192530" y="20669"/>
                    <a:pt x="1192530" y="20669"/>
                  </a:cubicBezTo>
                  <a:close/>
                  <a:moveTo>
                    <a:pt x="1177481" y="230219"/>
                  </a:moveTo>
                  <a:cubicBezTo>
                    <a:pt x="1178528" y="226600"/>
                    <a:pt x="1182338" y="224409"/>
                    <a:pt x="1185958" y="225457"/>
                  </a:cubicBezTo>
                  <a:cubicBezTo>
                    <a:pt x="1189577" y="226505"/>
                    <a:pt x="1191768" y="230315"/>
                    <a:pt x="1190720" y="233934"/>
                  </a:cubicBezTo>
                  <a:cubicBezTo>
                    <a:pt x="1189863" y="236982"/>
                    <a:pt x="1187101" y="238982"/>
                    <a:pt x="1184148" y="238982"/>
                  </a:cubicBezTo>
                  <a:cubicBezTo>
                    <a:pt x="1183577" y="238982"/>
                    <a:pt x="1182910" y="238887"/>
                    <a:pt x="1182243" y="238697"/>
                  </a:cubicBezTo>
                  <a:cubicBezTo>
                    <a:pt x="1178528" y="237649"/>
                    <a:pt x="1176433" y="233934"/>
                    <a:pt x="1177481" y="230219"/>
                  </a:cubicBezTo>
                  <a:close/>
                  <a:moveTo>
                    <a:pt x="1177957" y="253556"/>
                  </a:moveTo>
                  <a:cubicBezTo>
                    <a:pt x="1181672" y="254603"/>
                    <a:pt x="1183767" y="258413"/>
                    <a:pt x="1182719" y="262128"/>
                  </a:cubicBezTo>
                  <a:cubicBezTo>
                    <a:pt x="1181862" y="265176"/>
                    <a:pt x="1179100" y="267081"/>
                    <a:pt x="1176147" y="267081"/>
                  </a:cubicBezTo>
                  <a:cubicBezTo>
                    <a:pt x="1175576" y="267081"/>
                    <a:pt x="1174909" y="266986"/>
                    <a:pt x="1174337" y="266795"/>
                  </a:cubicBezTo>
                  <a:cubicBezTo>
                    <a:pt x="1170718" y="265748"/>
                    <a:pt x="1168527" y="261937"/>
                    <a:pt x="1169575" y="258318"/>
                  </a:cubicBezTo>
                  <a:cubicBezTo>
                    <a:pt x="1170527" y="254698"/>
                    <a:pt x="1174337" y="252508"/>
                    <a:pt x="1177957" y="253556"/>
                  </a:cubicBezTo>
                  <a:close/>
                  <a:moveTo>
                    <a:pt x="1173004" y="197168"/>
                  </a:moveTo>
                  <a:cubicBezTo>
                    <a:pt x="1130999" y="173831"/>
                    <a:pt x="1129379" y="82201"/>
                    <a:pt x="1129379" y="82201"/>
                  </a:cubicBezTo>
                  <a:cubicBezTo>
                    <a:pt x="1129379" y="82201"/>
                    <a:pt x="1188911" y="151733"/>
                    <a:pt x="1173004" y="197168"/>
                  </a:cubicBezTo>
                  <a:close/>
                  <a:moveTo>
                    <a:pt x="1151763" y="250793"/>
                  </a:moveTo>
                  <a:cubicBezTo>
                    <a:pt x="1106805" y="233839"/>
                    <a:pt x="1091756" y="143447"/>
                    <a:pt x="1091756" y="143447"/>
                  </a:cubicBezTo>
                  <a:cubicBezTo>
                    <a:pt x="1091756" y="143447"/>
                    <a:pt x="1160812" y="203549"/>
                    <a:pt x="1151763" y="250793"/>
                  </a:cubicBezTo>
                  <a:close/>
                  <a:moveTo>
                    <a:pt x="1149858" y="362903"/>
                  </a:moveTo>
                  <a:cubicBezTo>
                    <a:pt x="1146524" y="372428"/>
                    <a:pt x="1140333" y="371761"/>
                    <a:pt x="1131665" y="372142"/>
                  </a:cubicBezTo>
                  <a:cubicBezTo>
                    <a:pt x="1122236" y="372523"/>
                    <a:pt x="1113473" y="377190"/>
                    <a:pt x="1104043" y="377666"/>
                  </a:cubicBezTo>
                  <a:cubicBezTo>
                    <a:pt x="1094613" y="378143"/>
                    <a:pt x="1095661" y="375476"/>
                    <a:pt x="1095470" y="366046"/>
                  </a:cubicBezTo>
                  <a:cubicBezTo>
                    <a:pt x="1095185" y="355854"/>
                    <a:pt x="1092041" y="339947"/>
                    <a:pt x="1103757" y="333947"/>
                  </a:cubicBezTo>
                  <a:cubicBezTo>
                    <a:pt x="1112425" y="329565"/>
                    <a:pt x="1124426" y="332423"/>
                    <a:pt x="1133666" y="332518"/>
                  </a:cubicBezTo>
                  <a:cubicBezTo>
                    <a:pt x="1152335" y="332708"/>
                    <a:pt x="1155097" y="347948"/>
                    <a:pt x="1149858" y="362903"/>
                  </a:cubicBezTo>
                  <a:close/>
                  <a:moveTo>
                    <a:pt x="1147858" y="295656"/>
                  </a:moveTo>
                  <a:cubicBezTo>
                    <a:pt x="1099757" y="294989"/>
                    <a:pt x="1054989" y="215074"/>
                    <a:pt x="1054989" y="215074"/>
                  </a:cubicBezTo>
                  <a:cubicBezTo>
                    <a:pt x="1054989" y="215074"/>
                    <a:pt x="1140333" y="248126"/>
                    <a:pt x="1147858" y="295656"/>
                  </a:cubicBezTo>
                  <a:close/>
                  <a:moveTo>
                    <a:pt x="1032510" y="215170"/>
                  </a:moveTo>
                  <a:cubicBezTo>
                    <a:pt x="1032510" y="215170"/>
                    <a:pt x="987743" y="295085"/>
                    <a:pt x="939641" y="295751"/>
                  </a:cubicBezTo>
                  <a:cubicBezTo>
                    <a:pt x="947166" y="248126"/>
                    <a:pt x="1032510" y="215170"/>
                    <a:pt x="1032510" y="215170"/>
                  </a:cubicBezTo>
                  <a:close/>
                  <a:moveTo>
                    <a:pt x="937070" y="394430"/>
                  </a:moveTo>
                  <a:cubicBezTo>
                    <a:pt x="944404" y="386715"/>
                    <a:pt x="955453" y="382905"/>
                    <a:pt x="965930" y="384524"/>
                  </a:cubicBezTo>
                  <a:cubicBezTo>
                    <a:pt x="973074" y="385572"/>
                    <a:pt x="977456" y="388906"/>
                    <a:pt x="980408" y="393859"/>
                  </a:cubicBezTo>
                  <a:cubicBezTo>
                    <a:pt x="982028" y="396431"/>
                    <a:pt x="983171" y="399478"/>
                    <a:pt x="984218" y="402812"/>
                  </a:cubicBezTo>
                  <a:cubicBezTo>
                    <a:pt x="985647" y="407575"/>
                    <a:pt x="987076" y="412432"/>
                    <a:pt x="988505" y="417195"/>
                  </a:cubicBezTo>
                  <a:cubicBezTo>
                    <a:pt x="994220" y="436340"/>
                    <a:pt x="973455" y="425768"/>
                    <a:pt x="964216" y="423862"/>
                  </a:cubicBezTo>
                  <a:cubicBezTo>
                    <a:pt x="955453" y="422053"/>
                    <a:pt x="946023" y="423386"/>
                    <a:pt x="938117" y="427577"/>
                  </a:cubicBezTo>
                  <a:cubicBezTo>
                    <a:pt x="936212" y="428530"/>
                    <a:pt x="934212" y="429768"/>
                    <a:pt x="932212" y="429101"/>
                  </a:cubicBezTo>
                  <a:cubicBezTo>
                    <a:pt x="930021" y="428435"/>
                    <a:pt x="929069" y="425863"/>
                    <a:pt x="928592" y="423577"/>
                  </a:cubicBezTo>
                  <a:cubicBezTo>
                    <a:pt x="926497" y="413385"/>
                    <a:pt x="929735" y="402145"/>
                    <a:pt x="937070" y="394430"/>
                  </a:cubicBezTo>
                  <a:close/>
                  <a:moveTo>
                    <a:pt x="936689" y="349186"/>
                  </a:moveTo>
                  <a:cubicBezTo>
                    <a:pt x="937546" y="344615"/>
                    <a:pt x="938879" y="339852"/>
                    <a:pt x="942118" y="336614"/>
                  </a:cubicBezTo>
                  <a:cubicBezTo>
                    <a:pt x="947547" y="331184"/>
                    <a:pt x="956882" y="331470"/>
                    <a:pt x="963168" y="335852"/>
                  </a:cubicBezTo>
                  <a:cubicBezTo>
                    <a:pt x="968788" y="339661"/>
                    <a:pt x="972598" y="346424"/>
                    <a:pt x="974027" y="352997"/>
                  </a:cubicBezTo>
                  <a:cubicBezTo>
                    <a:pt x="974693" y="356330"/>
                    <a:pt x="975932" y="364617"/>
                    <a:pt x="974312" y="367665"/>
                  </a:cubicBezTo>
                  <a:cubicBezTo>
                    <a:pt x="974027" y="368236"/>
                    <a:pt x="973455" y="368713"/>
                    <a:pt x="972788" y="369094"/>
                  </a:cubicBezTo>
                  <a:cubicBezTo>
                    <a:pt x="964597" y="373856"/>
                    <a:pt x="952976" y="374618"/>
                    <a:pt x="943737" y="373761"/>
                  </a:cubicBezTo>
                  <a:cubicBezTo>
                    <a:pt x="937832" y="373285"/>
                    <a:pt x="937832" y="374904"/>
                    <a:pt x="935450" y="369761"/>
                  </a:cubicBezTo>
                  <a:cubicBezTo>
                    <a:pt x="933164" y="364998"/>
                    <a:pt x="935831" y="354140"/>
                    <a:pt x="936689" y="349186"/>
                  </a:cubicBezTo>
                  <a:close/>
                  <a:moveTo>
                    <a:pt x="995744" y="143542"/>
                  </a:moveTo>
                  <a:cubicBezTo>
                    <a:pt x="995744" y="143542"/>
                    <a:pt x="980694" y="233934"/>
                    <a:pt x="935736" y="250889"/>
                  </a:cubicBezTo>
                  <a:cubicBezTo>
                    <a:pt x="926592" y="203549"/>
                    <a:pt x="995744" y="143542"/>
                    <a:pt x="995744" y="143542"/>
                  </a:cubicBezTo>
                  <a:close/>
                  <a:moveTo>
                    <a:pt x="958120" y="82201"/>
                  </a:moveTo>
                  <a:cubicBezTo>
                    <a:pt x="958120" y="82201"/>
                    <a:pt x="956501" y="173831"/>
                    <a:pt x="914495" y="197168"/>
                  </a:cubicBezTo>
                  <a:cubicBezTo>
                    <a:pt x="898493" y="151733"/>
                    <a:pt x="958120" y="82201"/>
                    <a:pt x="958120" y="82201"/>
                  </a:cubicBezTo>
                  <a:close/>
                  <a:moveTo>
                    <a:pt x="921163" y="294894"/>
                  </a:moveTo>
                  <a:cubicBezTo>
                    <a:pt x="920496" y="294989"/>
                    <a:pt x="919829" y="295180"/>
                    <a:pt x="919258" y="295180"/>
                  </a:cubicBezTo>
                  <a:cubicBezTo>
                    <a:pt x="916305" y="295180"/>
                    <a:pt x="913543" y="293180"/>
                    <a:pt x="912686" y="290132"/>
                  </a:cubicBezTo>
                  <a:cubicBezTo>
                    <a:pt x="911638" y="286512"/>
                    <a:pt x="913829" y="282607"/>
                    <a:pt x="917448" y="281559"/>
                  </a:cubicBezTo>
                  <a:cubicBezTo>
                    <a:pt x="921068" y="280511"/>
                    <a:pt x="924973" y="282702"/>
                    <a:pt x="926021" y="286322"/>
                  </a:cubicBezTo>
                  <a:cubicBezTo>
                    <a:pt x="926973" y="290036"/>
                    <a:pt x="924878" y="293941"/>
                    <a:pt x="921163" y="294894"/>
                  </a:cubicBezTo>
                  <a:close/>
                  <a:moveTo>
                    <a:pt x="917924" y="258318"/>
                  </a:moveTo>
                  <a:cubicBezTo>
                    <a:pt x="918972" y="261937"/>
                    <a:pt x="916781" y="265748"/>
                    <a:pt x="913162" y="266795"/>
                  </a:cubicBezTo>
                  <a:cubicBezTo>
                    <a:pt x="912495" y="266986"/>
                    <a:pt x="911924" y="267081"/>
                    <a:pt x="911352" y="267081"/>
                  </a:cubicBezTo>
                  <a:cubicBezTo>
                    <a:pt x="908304" y="267081"/>
                    <a:pt x="905542" y="265176"/>
                    <a:pt x="904780" y="262128"/>
                  </a:cubicBezTo>
                  <a:cubicBezTo>
                    <a:pt x="903732" y="258413"/>
                    <a:pt x="905828" y="254603"/>
                    <a:pt x="909542" y="253556"/>
                  </a:cubicBezTo>
                  <a:cubicBezTo>
                    <a:pt x="913162" y="252508"/>
                    <a:pt x="916972" y="254698"/>
                    <a:pt x="917924" y="258318"/>
                  </a:cubicBezTo>
                  <a:close/>
                  <a:moveTo>
                    <a:pt x="909923" y="230219"/>
                  </a:moveTo>
                  <a:cubicBezTo>
                    <a:pt x="911066" y="233839"/>
                    <a:pt x="908876" y="237649"/>
                    <a:pt x="905161" y="238697"/>
                  </a:cubicBezTo>
                  <a:cubicBezTo>
                    <a:pt x="904494" y="238887"/>
                    <a:pt x="903923" y="238982"/>
                    <a:pt x="903256" y="238982"/>
                  </a:cubicBezTo>
                  <a:cubicBezTo>
                    <a:pt x="900303" y="238982"/>
                    <a:pt x="897541" y="236982"/>
                    <a:pt x="896684" y="233934"/>
                  </a:cubicBezTo>
                  <a:cubicBezTo>
                    <a:pt x="895636" y="230315"/>
                    <a:pt x="897827" y="226505"/>
                    <a:pt x="901446" y="225457"/>
                  </a:cubicBezTo>
                  <a:cubicBezTo>
                    <a:pt x="905161" y="224409"/>
                    <a:pt x="908971" y="226600"/>
                    <a:pt x="909923" y="230219"/>
                  </a:cubicBezTo>
                  <a:close/>
                  <a:moveTo>
                    <a:pt x="895445" y="210979"/>
                  </a:moveTo>
                  <a:cubicBezTo>
                    <a:pt x="895255" y="210979"/>
                    <a:pt x="895159" y="210788"/>
                    <a:pt x="894969" y="210788"/>
                  </a:cubicBezTo>
                  <a:cubicBezTo>
                    <a:pt x="894779" y="210788"/>
                    <a:pt x="894683" y="210979"/>
                    <a:pt x="894493" y="210979"/>
                  </a:cubicBezTo>
                  <a:cubicBezTo>
                    <a:pt x="892683" y="210979"/>
                    <a:pt x="890873" y="210217"/>
                    <a:pt x="889635" y="208883"/>
                  </a:cubicBezTo>
                  <a:cubicBezTo>
                    <a:pt x="888302" y="207645"/>
                    <a:pt x="887540" y="205835"/>
                    <a:pt x="887540" y="204026"/>
                  </a:cubicBezTo>
                  <a:cubicBezTo>
                    <a:pt x="887540" y="202120"/>
                    <a:pt x="888302" y="200406"/>
                    <a:pt x="889635" y="199168"/>
                  </a:cubicBezTo>
                  <a:cubicBezTo>
                    <a:pt x="891064" y="197739"/>
                    <a:pt x="892969" y="197263"/>
                    <a:pt x="894969" y="197453"/>
                  </a:cubicBezTo>
                  <a:cubicBezTo>
                    <a:pt x="896969" y="197358"/>
                    <a:pt x="898874" y="197739"/>
                    <a:pt x="900303" y="199168"/>
                  </a:cubicBezTo>
                  <a:cubicBezTo>
                    <a:pt x="901637" y="200406"/>
                    <a:pt x="902399" y="202216"/>
                    <a:pt x="902399" y="204026"/>
                  </a:cubicBezTo>
                  <a:cubicBezTo>
                    <a:pt x="902399" y="205835"/>
                    <a:pt x="901637" y="207645"/>
                    <a:pt x="900303" y="208883"/>
                  </a:cubicBezTo>
                  <a:cubicBezTo>
                    <a:pt x="898970" y="210217"/>
                    <a:pt x="897255" y="210979"/>
                    <a:pt x="895445" y="210979"/>
                  </a:cubicBezTo>
                  <a:close/>
                  <a:moveTo>
                    <a:pt x="894969" y="20669"/>
                  </a:moveTo>
                  <a:cubicBezTo>
                    <a:pt x="894969" y="20669"/>
                    <a:pt x="926021" y="106870"/>
                    <a:pt x="894969" y="143637"/>
                  </a:cubicBezTo>
                  <a:cubicBezTo>
                    <a:pt x="863918" y="106870"/>
                    <a:pt x="894969" y="20669"/>
                    <a:pt x="894969" y="20669"/>
                  </a:cubicBezTo>
                  <a:close/>
                  <a:moveTo>
                    <a:pt x="879920" y="230219"/>
                  </a:moveTo>
                  <a:cubicBezTo>
                    <a:pt x="880967" y="226600"/>
                    <a:pt x="884777" y="224409"/>
                    <a:pt x="888397" y="225457"/>
                  </a:cubicBezTo>
                  <a:cubicBezTo>
                    <a:pt x="892016" y="226505"/>
                    <a:pt x="894207" y="230315"/>
                    <a:pt x="893159" y="233934"/>
                  </a:cubicBezTo>
                  <a:cubicBezTo>
                    <a:pt x="892302" y="236982"/>
                    <a:pt x="889540" y="238982"/>
                    <a:pt x="886587" y="238982"/>
                  </a:cubicBezTo>
                  <a:cubicBezTo>
                    <a:pt x="885920" y="238982"/>
                    <a:pt x="885349" y="238887"/>
                    <a:pt x="884682" y="238697"/>
                  </a:cubicBezTo>
                  <a:cubicBezTo>
                    <a:pt x="880872" y="237649"/>
                    <a:pt x="878777" y="233934"/>
                    <a:pt x="879920" y="230219"/>
                  </a:cubicBezTo>
                  <a:close/>
                  <a:moveTo>
                    <a:pt x="880396" y="253556"/>
                  </a:moveTo>
                  <a:cubicBezTo>
                    <a:pt x="884111" y="254603"/>
                    <a:pt x="886206" y="258413"/>
                    <a:pt x="885158" y="262128"/>
                  </a:cubicBezTo>
                  <a:cubicBezTo>
                    <a:pt x="884301" y="265176"/>
                    <a:pt x="881539" y="267081"/>
                    <a:pt x="878586" y="267081"/>
                  </a:cubicBezTo>
                  <a:cubicBezTo>
                    <a:pt x="877919" y="267081"/>
                    <a:pt x="877348" y="266986"/>
                    <a:pt x="876681" y="266795"/>
                  </a:cubicBezTo>
                  <a:cubicBezTo>
                    <a:pt x="873062" y="265748"/>
                    <a:pt x="870871" y="261937"/>
                    <a:pt x="871919" y="258318"/>
                  </a:cubicBezTo>
                  <a:cubicBezTo>
                    <a:pt x="872966" y="254698"/>
                    <a:pt x="876681" y="252508"/>
                    <a:pt x="880396" y="253556"/>
                  </a:cubicBezTo>
                  <a:close/>
                  <a:moveTo>
                    <a:pt x="877157" y="290132"/>
                  </a:moveTo>
                  <a:cubicBezTo>
                    <a:pt x="876300" y="293180"/>
                    <a:pt x="873538" y="295180"/>
                    <a:pt x="870585" y="295180"/>
                  </a:cubicBezTo>
                  <a:cubicBezTo>
                    <a:pt x="869918" y="295180"/>
                    <a:pt x="869252" y="295085"/>
                    <a:pt x="868680" y="294894"/>
                  </a:cubicBezTo>
                  <a:cubicBezTo>
                    <a:pt x="865061" y="293846"/>
                    <a:pt x="862870" y="290036"/>
                    <a:pt x="863918" y="286322"/>
                  </a:cubicBezTo>
                  <a:cubicBezTo>
                    <a:pt x="864965" y="282702"/>
                    <a:pt x="868775" y="280511"/>
                    <a:pt x="872490" y="281559"/>
                  </a:cubicBezTo>
                  <a:cubicBezTo>
                    <a:pt x="876109" y="282702"/>
                    <a:pt x="878205" y="286512"/>
                    <a:pt x="877157" y="290132"/>
                  </a:cubicBezTo>
                  <a:close/>
                  <a:moveTo>
                    <a:pt x="875443" y="197168"/>
                  </a:moveTo>
                  <a:cubicBezTo>
                    <a:pt x="833438" y="173831"/>
                    <a:pt x="831818" y="82201"/>
                    <a:pt x="831818" y="82201"/>
                  </a:cubicBezTo>
                  <a:cubicBezTo>
                    <a:pt x="831818" y="82201"/>
                    <a:pt x="891350" y="151733"/>
                    <a:pt x="875443" y="197168"/>
                  </a:cubicBezTo>
                  <a:close/>
                  <a:moveTo>
                    <a:pt x="854107" y="250793"/>
                  </a:moveTo>
                  <a:cubicBezTo>
                    <a:pt x="809054" y="233839"/>
                    <a:pt x="794099" y="143447"/>
                    <a:pt x="794099" y="143447"/>
                  </a:cubicBezTo>
                  <a:cubicBezTo>
                    <a:pt x="794099" y="143447"/>
                    <a:pt x="863251" y="203549"/>
                    <a:pt x="854107" y="250793"/>
                  </a:cubicBezTo>
                  <a:close/>
                  <a:moveTo>
                    <a:pt x="850202" y="295656"/>
                  </a:moveTo>
                  <a:cubicBezTo>
                    <a:pt x="802100" y="294989"/>
                    <a:pt x="757333" y="215074"/>
                    <a:pt x="757333" y="215074"/>
                  </a:cubicBezTo>
                  <a:cubicBezTo>
                    <a:pt x="757333" y="215074"/>
                    <a:pt x="842772" y="248126"/>
                    <a:pt x="850202" y="295656"/>
                  </a:cubicBezTo>
                  <a:close/>
                  <a:moveTo>
                    <a:pt x="754475" y="334899"/>
                  </a:moveTo>
                  <a:cubicBezTo>
                    <a:pt x="755714" y="333756"/>
                    <a:pt x="757523" y="333470"/>
                    <a:pt x="759238" y="333185"/>
                  </a:cubicBezTo>
                  <a:cubicBezTo>
                    <a:pt x="767715" y="332137"/>
                    <a:pt x="776383" y="332041"/>
                    <a:pt x="784860" y="333089"/>
                  </a:cubicBezTo>
                  <a:cubicBezTo>
                    <a:pt x="793623" y="334042"/>
                    <a:pt x="795623" y="342710"/>
                    <a:pt x="796195" y="350615"/>
                  </a:cubicBezTo>
                  <a:cubicBezTo>
                    <a:pt x="796481" y="354425"/>
                    <a:pt x="795623" y="358426"/>
                    <a:pt x="793432" y="361378"/>
                  </a:cubicBezTo>
                  <a:cubicBezTo>
                    <a:pt x="792956" y="361950"/>
                    <a:pt x="792480" y="362522"/>
                    <a:pt x="792004" y="362998"/>
                  </a:cubicBezTo>
                  <a:cubicBezTo>
                    <a:pt x="789051" y="365665"/>
                    <a:pt x="785051" y="366522"/>
                    <a:pt x="781145" y="367094"/>
                  </a:cubicBezTo>
                  <a:cubicBezTo>
                    <a:pt x="775526" y="367856"/>
                    <a:pt x="769906" y="367856"/>
                    <a:pt x="764286" y="367284"/>
                  </a:cubicBezTo>
                  <a:cubicBezTo>
                    <a:pt x="762476" y="367094"/>
                    <a:pt x="760571" y="366808"/>
                    <a:pt x="759047" y="365760"/>
                  </a:cubicBezTo>
                  <a:cubicBezTo>
                    <a:pt x="757142" y="364522"/>
                    <a:pt x="756095" y="362236"/>
                    <a:pt x="755332" y="360140"/>
                  </a:cubicBezTo>
                  <a:cubicBezTo>
                    <a:pt x="753047" y="353949"/>
                    <a:pt x="752094" y="347282"/>
                    <a:pt x="752570" y="340709"/>
                  </a:cubicBezTo>
                  <a:cubicBezTo>
                    <a:pt x="752666" y="338519"/>
                    <a:pt x="752951" y="336328"/>
                    <a:pt x="754475" y="334899"/>
                  </a:cubicBezTo>
                  <a:close/>
                  <a:moveTo>
                    <a:pt x="698182" y="143542"/>
                  </a:moveTo>
                  <a:cubicBezTo>
                    <a:pt x="698182" y="143542"/>
                    <a:pt x="683133" y="233934"/>
                    <a:pt x="638175" y="250889"/>
                  </a:cubicBezTo>
                  <a:cubicBezTo>
                    <a:pt x="629031" y="203549"/>
                    <a:pt x="698182" y="143542"/>
                    <a:pt x="698182" y="143542"/>
                  </a:cubicBezTo>
                  <a:close/>
                  <a:moveTo>
                    <a:pt x="681609" y="361760"/>
                  </a:moveTo>
                  <a:cubicBezTo>
                    <a:pt x="679990" y="367474"/>
                    <a:pt x="678656" y="370999"/>
                    <a:pt x="672179" y="369665"/>
                  </a:cubicBezTo>
                  <a:cubicBezTo>
                    <a:pt x="665036" y="368141"/>
                    <a:pt x="657606" y="367951"/>
                    <a:pt x="650367" y="368903"/>
                  </a:cubicBezTo>
                  <a:cubicBezTo>
                    <a:pt x="643795" y="369856"/>
                    <a:pt x="638461" y="368522"/>
                    <a:pt x="638937" y="360426"/>
                  </a:cubicBezTo>
                  <a:cubicBezTo>
                    <a:pt x="639318" y="353282"/>
                    <a:pt x="640937" y="346234"/>
                    <a:pt x="643509" y="339471"/>
                  </a:cubicBezTo>
                  <a:cubicBezTo>
                    <a:pt x="644176" y="337661"/>
                    <a:pt x="645033" y="335852"/>
                    <a:pt x="646652" y="334708"/>
                  </a:cubicBezTo>
                  <a:cubicBezTo>
                    <a:pt x="648081" y="333756"/>
                    <a:pt x="649796" y="333470"/>
                    <a:pt x="651510" y="333375"/>
                  </a:cubicBezTo>
                  <a:cubicBezTo>
                    <a:pt x="655415" y="332994"/>
                    <a:pt x="659321" y="332708"/>
                    <a:pt x="663226" y="332708"/>
                  </a:cubicBezTo>
                  <a:cubicBezTo>
                    <a:pt x="667988" y="332613"/>
                    <a:pt x="672941" y="332803"/>
                    <a:pt x="677037" y="335090"/>
                  </a:cubicBezTo>
                  <a:cubicBezTo>
                    <a:pt x="685991" y="340043"/>
                    <a:pt x="684181" y="352615"/>
                    <a:pt x="681609" y="361760"/>
                  </a:cubicBezTo>
                  <a:close/>
                  <a:moveTo>
                    <a:pt x="685038" y="411670"/>
                  </a:moveTo>
                  <a:cubicBezTo>
                    <a:pt x="684657" y="414909"/>
                    <a:pt x="683228" y="417766"/>
                    <a:pt x="680371" y="419957"/>
                  </a:cubicBezTo>
                  <a:cubicBezTo>
                    <a:pt x="677894" y="421767"/>
                    <a:pt x="674656" y="421767"/>
                    <a:pt x="671608" y="421672"/>
                  </a:cubicBezTo>
                  <a:cubicBezTo>
                    <a:pt x="658368" y="421195"/>
                    <a:pt x="645128" y="420529"/>
                    <a:pt x="631984" y="419576"/>
                  </a:cubicBezTo>
                  <a:cubicBezTo>
                    <a:pt x="630460" y="419481"/>
                    <a:pt x="628745" y="419290"/>
                    <a:pt x="627793" y="417957"/>
                  </a:cubicBezTo>
                  <a:cubicBezTo>
                    <a:pt x="627221" y="417195"/>
                    <a:pt x="627126" y="416243"/>
                    <a:pt x="627126" y="415385"/>
                  </a:cubicBezTo>
                  <a:cubicBezTo>
                    <a:pt x="626459" y="405003"/>
                    <a:pt x="630650" y="394240"/>
                    <a:pt x="638556" y="387477"/>
                  </a:cubicBezTo>
                  <a:cubicBezTo>
                    <a:pt x="646557" y="380810"/>
                    <a:pt x="658273" y="378619"/>
                    <a:pt x="667893" y="382619"/>
                  </a:cubicBezTo>
                  <a:cubicBezTo>
                    <a:pt x="675799" y="385858"/>
                    <a:pt x="686372" y="400717"/>
                    <a:pt x="685038" y="411670"/>
                  </a:cubicBezTo>
                  <a:close/>
                  <a:moveTo>
                    <a:pt x="660464" y="82201"/>
                  </a:moveTo>
                  <a:cubicBezTo>
                    <a:pt x="660464" y="82201"/>
                    <a:pt x="658844" y="173831"/>
                    <a:pt x="616839" y="197168"/>
                  </a:cubicBezTo>
                  <a:cubicBezTo>
                    <a:pt x="600932" y="151733"/>
                    <a:pt x="660464" y="82201"/>
                    <a:pt x="660464" y="82201"/>
                  </a:cubicBezTo>
                  <a:close/>
                  <a:moveTo>
                    <a:pt x="623602" y="294894"/>
                  </a:moveTo>
                  <a:cubicBezTo>
                    <a:pt x="622935" y="294989"/>
                    <a:pt x="622268" y="295180"/>
                    <a:pt x="621697" y="295180"/>
                  </a:cubicBezTo>
                  <a:cubicBezTo>
                    <a:pt x="618744" y="295180"/>
                    <a:pt x="615982" y="293180"/>
                    <a:pt x="615125" y="290132"/>
                  </a:cubicBezTo>
                  <a:cubicBezTo>
                    <a:pt x="614077" y="286512"/>
                    <a:pt x="616268" y="282607"/>
                    <a:pt x="619887" y="281559"/>
                  </a:cubicBezTo>
                  <a:cubicBezTo>
                    <a:pt x="623507" y="280511"/>
                    <a:pt x="627412" y="282702"/>
                    <a:pt x="628459" y="286322"/>
                  </a:cubicBezTo>
                  <a:cubicBezTo>
                    <a:pt x="629412" y="290036"/>
                    <a:pt x="627221" y="293941"/>
                    <a:pt x="623602" y="294894"/>
                  </a:cubicBezTo>
                  <a:close/>
                  <a:moveTo>
                    <a:pt x="620363" y="258318"/>
                  </a:moveTo>
                  <a:cubicBezTo>
                    <a:pt x="621411" y="261937"/>
                    <a:pt x="619220" y="265748"/>
                    <a:pt x="615601" y="266795"/>
                  </a:cubicBezTo>
                  <a:cubicBezTo>
                    <a:pt x="615029" y="266986"/>
                    <a:pt x="614363" y="267081"/>
                    <a:pt x="613791" y="267081"/>
                  </a:cubicBezTo>
                  <a:cubicBezTo>
                    <a:pt x="610743" y="267081"/>
                    <a:pt x="607981" y="265176"/>
                    <a:pt x="607219" y="262128"/>
                  </a:cubicBezTo>
                  <a:cubicBezTo>
                    <a:pt x="606171" y="258413"/>
                    <a:pt x="608267" y="254603"/>
                    <a:pt x="611981" y="253556"/>
                  </a:cubicBezTo>
                  <a:cubicBezTo>
                    <a:pt x="615506" y="252508"/>
                    <a:pt x="619316" y="254698"/>
                    <a:pt x="620363" y="258318"/>
                  </a:cubicBezTo>
                  <a:close/>
                  <a:moveTo>
                    <a:pt x="612362" y="230219"/>
                  </a:moveTo>
                  <a:cubicBezTo>
                    <a:pt x="613505" y="233839"/>
                    <a:pt x="611315" y="237649"/>
                    <a:pt x="607600" y="238697"/>
                  </a:cubicBezTo>
                  <a:cubicBezTo>
                    <a:pt x="606933" y="238887"/>
                    <a:pt x="606362" y="238982"/>
                    <a:pt x="605695" y="238982"/>
                  </a:cubicBezTo>
                  <a:cubicBezTo>
                    <a:pt x="602742" y="238982"/>
                    <a:pt x="599980" y="236982"/>
                    <a:pt x="599123" y="233934"/>
                  </a:cubicBezTo>
                  <a:cubicBezTo>
                    <a:pt x="598075" y="230315"/>
                    <a:pt x="600266" y="226505"/>
                    <a:pt x="603885" y="225457"/>
                  </a:cubicBezTo>
                  <a:cubicBezTo>
                    <a:pt x="607505" y="224409"/>
                    <a:pt x="611315" y="226600"/>
                    <a:pt x="612362" y="230219"/>
                  </a:cubicBezTo>
                  <a:close/>
                  <a:moveTo>
                    <a:pt x="597789" y="210979"/>
                  </a:moveTo>
                  <a:cubicBezTo>
                    <a:pt x="597599" y="210979"/>
                    <a:pt x="597503" y="210788"/>
                    <a:pt x="597313" y="210788"/>
                  </a:cubicBezTo>
                  <a:cubicBezTo>
                    <a:pt x="597122" y="210788"/>
                    <a:pt x="597027" y="210979"/>
                    <a:pt x="596837" y="210979"/>
                  </a:cubicBezTo>
                  <a:cubicBezTo>
                    <a:pt x="595027" y="210979"/>
                    <a:pt x="593217" y="210217"/>
                    <a:pt x="591979" y="208883"/>
                  </a:cubicBezTo>
                  <a:cubicBezTo>
                    <a:pt x="590645" y="207645"/>
                    <a:pt x="589883" y="205835"/>
                    <a:pt x="589883" y="204026"/>
                  </a:cubicBezTo>
                  <a:cubicBezTo>
                    <a:pt x="589883" y="202120"/>
                    <a:pt x="590645" y="200406"/>
                    <a:pt x="591979" y="199168"/>
                  </a:cubicBezTo>
                  <a:cubicBezTo>
                    <a:pt x="593408" y="197739"/>
                    <a:pt x="595313" y="197263"/>
                    <a:pt x="597313" y="197453"/>
                  </a:cubicBezTo>
                  <a:cubicBezTo>
                    <a:pt x="599313" y="197358"/>
                    <a:pt x="601218" y="197739"/>
                    <a:pt x="602647" y="199168"/>
                  </a:cubicBezTo>
                  <a:cubicBezTo>
                    <a:pt x="603980" y="200406"/>
                    <a:pt x="604742" y="202216"/>
                    <a:pt x="604742" y="204026"/>
                  </a:cubicBezTo>
                  <a:cubicBezTo>
                    <a:pt x="604742" y="205835"/>
                    <a:pt x="603980" y="207645"/>
                    <a:pt x="602647" y="208883"/>
                  </a:cubicBezTo>
                  <a:cubicBezTo>
                    <a:pt x="601409" y="210217"/>
                    <a:pt x="599599" y="210979"/>
                    <a:pt x="597789" y="210979"/>
                  </a:cubicBezTo>
                  <a:close/>
                  <a:moveTo>
                    <a:pt x="597313" y="20669"/>
                  </a:moveTo>
                  <a:cubicBezTo>
                    <a:pt x="597313" y="20669"/>
                    <a:pt x="628364" y="106870"/>
                    <a:pt x="597313" y="143637"/>
                  </a:cubicBezTo>
                  <a:cubicBezTo>
                    <a:pt x="566261" y="106870"/>
                    <a:pt x="597313" y="20669"/>
                    <a:pt x="597313" y="20669"/>
                  </a:cubicBezTo>
                  <a:close/>
                  <a:moveTo>
                    <a:pt x="582263" y="230219"/>
                  </a:moveTo>
                  <a:cubicBezTo>
                    <a:pt x="583311" y="226600"/>
                    <a:pt x="587121" y="224409"/>
                    <a:pt x="590741" y="225457"/>
                  </a:cubicBezTo>
                  <a:cubicBezTo>
                    <a:pt x="594360" y="226505"/>
                    <a:pt x="596551" y="230315"/>
                    <a:pt x="595503" y="233934"/>
                  </a:cubicBezTo>
                  <a:cubicBezTo>
                    <a:pt x="594646" y="236982"/>
                    <a:pt x="591884" y="238982"/>
                    <a:pt x="588931" y="238982"/>
                  </a:cubicBezTo>
                  <a:cubicBezTo>
                    <a:pt x="588359" y="238982"/>
                    <a:pt x="587693" y="238887"/>
                    <a:pt x="587026" y="238697"/>
                  </a:cubicBezTo>
                  <a:cubicBezTo>
                    <a:pt x="583311" y="237649"/>
                    <a:pt x="581120" y="233934"/>
                    <a:pt x="582263" y="230219"/>
                  </a:cubicBezTo>
                  <a:close/>
                  <a:moveTo>
                    <a:pt x="582740" y="253556"/>
                  </a:moveTo>
                  <a:cubicBezTo>
                    <a:pt x="586454" y="254603"/>
                    <a:pt x="588550" y="258413"/>
                    <a:pt x="587502" y="262128"/>
                  </a:cubicBezTo>
                  <a:cubicBezTo>
                    <a:pt x="586645" y="265176"/>
                    <a:pt x="583883" y="267081"/>
                    <a:pt x="580930" y="267081"/>
                  </a:cubicBezTo>
                  <a:cubicBezTo>
                    <a:pt x="580358" y="267081"/>
                    <a:pt x="579692" y="266986"/>
                    <a:pt x="579120" y="266795"/>
                  </a:cubicBezTo>
                  <a:cubicBezTo>
                    <a:pt x="575501" y="265748"/>
                    <a:pt x="573310" y="261937"/>
                    <a:pt x="574358" y="258318"/>
                  </a:cubicBezTo>
                  <a:cubicBezTo>
                    <a:pt x="575310" y="254698"/>
                    <a:pt x="579120" y="252508"/>
                    <a:pt x="582740" y="253556"/>
                  </a:cubicBezTo>
                  <a:close/>
                  <a:moveTo>
                    <a:pt x="579596" y="290132"/>
                  </a:moveTo>
                  <a:cubicBezTo>
                    <a:pt x="578739" y="293180"/>
                    <a:pt x="575977" y="295180"/>
                    <a:pt x="573024" y="295180"/>
                  </a:cubicBezTo>
                  <a:cubicBezTo>
                    <a:pt x="572453" y="295180"/>
                    <a:pt x="571691" y="295085"/>
                    <a:pt x="571119" y="294894"/>
                  </a:cubicBezTo>
                  <a:cubicBezTo>
                    <a:pt x="567500" y="293846"/>
                    <a:pt x="565309" y="290036"/>
                    <a:pt x="566357" y="286322"/>
                  </a:cubicBezTo>
                  <a:cubicBezTo>
                    <a:pt x="567404" y="282702"/>
                    <a:pt x="571214" y="280511"/>
                    <a:pt x="574929" y="281559"/>
                  </a:cubicBezTo>
                  <a:cubicBezTo>
                    <a:pt x="578453" y="282702"/>
                    <a:pt x="580644" y="286512"/>
                    <a:pt x="579596" y="290132"/>
                  </a:cubicBezTo>
                  <a:close/>
                  <a:moveTo>
                    <a:pt x="577787" y="197168"/>
                  </a:moveTo>
                  <a:cubicBezTo>
                    <a:pt x="535781" y="173831"/>
                    <a:pt x="534162" y="82201"/>
                    <a:pt x="534162" y="82201"/>
                  </a:cubicBezTo>
                  <a:cubicBezTo>
                    <a:pt x="534162" y="82201"/>
                    <a:pt x="593693" y="151733"/>
                    <a:pt x="577787" y="197168"/>
                  </a:cubicBezTo>
                  <a:close/>
                  <a:moveTo>
                    <a:pt x="556451" y="250793"/>
                  </a:moveTo>
                  <a:cubicBezTo>
                    <a:pt x="511397" y="233839"/>
                    <a:pt x="496443" y="143447"/>
                    <a:pt x="496443" y="143447"/>
                  </a:cubicBezTo>
                  <a:cubicBezTo>
                    <a:pt x="496443" y="143447"/>
                    <a:pt x="565595" y="203549"/>
                    <a:pt x="556451" y="250793"/>
                  </a:cubicBezTo>
                  <a:close/>
                  <a:moveTo>
                    <a:pt x="526733" y="382619"/>
                  </a:moveTo>
                  <a:cubicBezTo>
                    <a:pt x="536353" y="378619"/>
                    <a:pt x="548069" y="380810"/>
                    <a:pt x="556070" y="387477"/>
                  </a:cubicBezTo>
                  <a:cubicBezTo>
                    <a:pt x="564071" y="394144"/>
                    <a:pt x="568262" y="404908"/>
                    <a:pt x="567500" y="415385"/>
                  </a:cubicBezTo>
                  <a:cubicBezTo>
                    <a:pt x="567404" y="416338"/>
                    <a:pt x="567309" y="417290"/>
                    <a:pt x="566833" y="417957"/>
                  </a:cubicBezTo>
                  <a:cubicBezTo>
                    <a:pt x="565976" y="419195"/>
                    <a:pt x="564166" y="419386"/>
                    <a:pt x="562642" y="419576"/>
                  </a:cubicBezTo>
                  <a:cubicBezTo>
                    <a:pt x="549402" y="420529"/>
                    <a:pt x="536258" y="421195"/>
                    <a:pt x="523018" y="421672"/>
                  </a:cubicBezTo>
                  <a:cubicBezTo>
                    <a:pt x="519970" y="421767"/>
                    <a:pt x="516636" y="421767"/>
                    <a:pt x="514255" y="419957"/>
                  </a:cubicBezTo>
                  <a:cubicBezTo>
                    <a:pt x="511397" y="417766"/>
                    <a:pt x="509969" y="414909"/>
                    <a:pt x="509588" y="411670"/>
                  </a:cubicBezTo>
                  <a:cubicBezTo>
                    <a:pt x="508254" y="400717"/>
                    <a:pt x="518827" y="385858"/>
                    <a:pt x="526733" y="382619"/>
                  </a:cubicBezTo>
                  <a:close/>
                  <a:moveTo>
                    <a:pt x="517589" y="335185"/>
                  </a:moveTo>
                  <a:cubicBezTo>
                    <a:pt x="521780" y="332899"/>
                    <a:pt x="526733" y="332708"/>
                    <a:pt x="531400" y="332803"/>
                  </a:cubicBezTo>
                  <a:cubicBezTo>
                    <a:pt x="535305" y="332899"/>
                    <a:pt x="539210" y="333089"/>
                    <a:pt x="543116" y="333470"/>
                  </a:cubicBezTo>
                  <a:cubicBezTo>
                    <a:pt x="544830" y="333661"/>
                    <a:pt x="546545" y="333851"/>
                    <a:pt x="547973" y="334804"/>
                  </a:cubicBezTo>
                  <a:cubicBezTo>
                    <a:pt x="549593" y="335947"/>
                    <a:pt x="550450" y="337757"/>
                    <a:pt x="551117" y="339566"/>
                  </a:cubicBezTo>
                  <a:cubicBezTo>
                    <a:pt x="553688" y="346234"/>
                    <a:pt x="555308" y="353282"/>
                    <a:pt x="555689" y="360521"/>
                  </a:cubicBezTo>
                  <a:cubicBezTo>
                    <a:pt x="556165" y="368618"/>
                    <a:pt x="550831" y="369856"/>
                    <a:pt x="544259" y="368998"/>
                  </a:cubicBezTo>
                  <a:cubicBezTo>
                    <a:pt x="537020" y="367951"/>
                    <a:pt x="529590" y="368236"/>
                    <a:pt x="522446" y="369761"/>
                  </a:cubicBezTo>
                  <a:cubicBezTo>
                    <a:pt x="515969" y="371094"/>
                    <a:pt x="514731" y="367570"/>
                    <a:pt x="513017" y="361855"/>
                  </a:cubicBezTo>
                  <a:cubicBezTo>
                    <a:pt x="510350" y="352615"/>
                    <a:pt x="508635" y="340043"/>
                    <a:pt x="517589" y="335185"/>
                  </a:cubicBezTo>
                  <a:close/>
                  <a:moveTo>
                    <a:pt x="442055" y="340614"/>
                  </a:moveTo>
                  <a:cubicBezTo>
                    <a:pt x="442436" y="347186"/>
                    <a:pt x="441484" y="353854"/>
                    <a:pt x="439293" y="360045"/>
                  </a:cubicBezTo>
                  <a:cubicBezTo>
                    <a:pt x="438531" y="362236"/>
                    <a:pt x="437483" y="364427"/>
                    <a:pt x="435578" y="365665"/>
                  </a:cubicBezTo>
                  <a:cubicBezTo>
                    <a:pt x="434054" y="366712"/>
                    <a:pt x="432149" y="366998"/>
                    <a:pt x="430340" y="367189"/>
                  </a:cubicBezTo>
                  <a:cubicBezTo>
                    <a:pt x="424720" y="367760"/>
                    <a:pt x="419100" y="367760"/>
                    <a:pt x="413480" y="366998"/>
                  </a:cubicBezTo>
                  <a:cubicBezTo>
                    <a:pt x="409575" y="366522"/>
                    <a:pt x="405479" y="365569"/>
                    <a:pt x="402622" y="362903"/>
                  </a:cubicBezTo>
                  <a:cubicBezTo>
                    <a:pt x="402050" y="362426"/>
                    <a:pt x="401574" y="361855"/>
                    <a:pt x="401098" y="361283"/>
                  </a:cubicBezTo>
                  <a:cubicBezTo>
                    <a:pt x="398907" y="358331"/>
                    <a:pt x="398050" y="354330"/>
                    <a:pt x="398336" y="350520"/>
                  </a:cubicBezTo>
                  <a:cubicBezTo>
                    <a:pt x="398907" y="342614"/>
                    <a:pt x="400907" y="333947"/>
                    <a:pt x="409670" y="332994"/>
                  </a:cubicBezTo>
                  <a:cubicBezTo>
                    <a:pt x="418148" y="332041"/>
                    <a:pt x="426815" y="332041"/>
                    <a:pt x="435293" y="333089"/>
                  </a:cubicBezTo>
                  <a:cubicBezTo>
                    <a:pt x="437007" y="333280"/>
                    <a:pt x="438817" y="333565"/>
                    <a:pt x="440055" y="334804"/>
                  </a:cubicBezTo>
                  <a:cubicBezTo>
                    <a:pt x="441579" y="336328"/>
                    <a:pt x="441960" y="338519"/>
                    <a:pt x="442055" y="340614"/>
                  </a:cubicBezTo>
                  <a:close/>
                  <a:moveTo>
                    <a:pt x="437293" y="215170"/>
                  </a:moveTo>
                  <a:cubicBezTo>
                    <a:pt x="437293" y="215170"/>
                    <a:pt x="392525" y="295085"/>
                    <a:pt x="344424" y="295751"/>
                  </a:cubicBezTo>
                  <a:cubicBezTo>
                    <a:pt x="351854" y="248126"/>
                    <a:pt x="437293" y="215170"/>
                    <a:pt x="437293" y="215170"/>
                  </a:cubicBezTo>
                  <a:close/>
                  <a:moveTo>
                    <a:pt x="400526" y="143542"/>
                  </a:moveTo>
                  <a:cubicBezTo>
                    <a:pt x="400526" y="143542"/>
                    <a:pt x="385477" y="233934"/>
                    <a:pt x="340519" y="250889"/>
                  </a:cubicBezTo>
                  <a:cubicBezTo>
                    <a:pt x="331375" y="203549"/>
                    <a:pt x="400526" y="143542"/>
                    <a:pt x="400526" y="143542"/>
                  </a:cubicBezTo>
                  <a:close/>
                  <a:moveTo>
                    <a:pt x="362903" y="82201"/>
                  </a:moveTo>
                  <a:cubicBezTo>
                    <a:pt x="362903" y="82201"/>
                    <a:pt x="361283" y="173831"/>
                    <a:pt x="319278" y="197168"/>
                  </a:cubicBezTo>
                  <a:cubicBezTo>
                    <a:pt x="303276" y="151733"/>
                    <a:pt x="362903" y="82201"/>
                    <a:pt x="362903" y="82201"/>
                  </a:cubicBezTo>
                  <a:close/>
                  <a:moveTo>
                    <a:pt x="325945" y="294894"/>
                  </a:moveTo>
                  <a:cubicBezTo>
                    <a:pt x="325279" y="294989"/>
                    <a:pt x="324612" y="295180"/>
                    <a:pt x="324041" y="295180"/>
                  </a:cubicBezTo>
                  <a:cubicBezTo>
                    <a:pt x="321088" y="295180"/>
                    <a:pt x="318326" y="293180"/>
                    <a:pt x="317468" y="290132"/>
                  </a:cubicBezTo>
                  <a:cubicBezTo>
                    <a:pt x="316420" y="286512"/>
                    <a:pt x="318611" y="282607"/>
                    <a:pt x="322231" y="281559"/>
                  </a:cubicBezTo>
                  <a:cubicBezTo>
                    <a:pt x="325850" y="280511"/>
                    <a:pt x="329756" y="282702"/>
                    <a:pt x="330803" y="286322"/>
                  </a:cubicBezTo>
                  <a:cubicBezTo>
                    <a:pt x="331756" y="290036"/>
                    <a:pt x="329660" y="293941"/>
                    <a:pt x="325945" y="294894"/>
                  </a:cubicBezTo>
                  <a:close/>
                  <a:moveTo>
                    <a:pt x="322707" y="258318"/>
                  </a:moveTo>
                  <a:cubicBezTo>
                    <a:pt x="323755" y="261937"/>
                    <a:pt x="321564" y="265748"/>
                    <a:pt x="317944" y="266795"/>
                  </a:cubicBezTo>
                  <a:cubicBezTo>
                    <a:pt x="317278" y="266986"/>
                    <a:pt x="316706" y="267081"/>
                    <a:pt x="316135" y="267081"/>
                  </a:cubicBezTo>
                  <a:cubicBezTo>
                    <a:pt x="313087" y="267081"/>
                    <a:pt x="310325" y="265176"/>
                    <a:pt x="309563" y="262128"/>
                  </a:cubicBezTo>
                  <a:cubicBezTo>
                    <a:pt x="308515" y="258413"/>
                    <a:pt x="310610" y="254603"/>
                    <a:pt x="314325" y="253556"/>
                  </a:cubicBezTo>
                  <a:cubicBezTo>
                    <a:pt x="317849" y="252508"/>
                    <a:pt x="321659" y="254698"/>
                    <a:pt x="322707" y="258318"/>
                  </a:cubicBezTo>
                  <a:close/>
                  <a:moveTo>
                    <a:pt x="314706" y="230219"/>
                  </a:moveTo>
                  <a:cubicBezTo>
                    <a:pt x="315849" y="233839"/>
                    <a:pt x="313658" y="237649"/>
                    <a:pt x="309944" y="238697"/>
                  </a:cubicBezTo>
                  <a:cubicBezTo>
                    <a:pt x="309277" y="238887"/>
                    <a:pt x="308705" y="238982"/>
                    <a:pt x="308039" y="238982"/>
                  </a:cubicBezTo>
                  <a:cubicBezTo>
                    <a:pt x="305086" y="238982"/>
                    <a:pt x="302324" y="236982"/>
                    <a:pt x="301466" y="233934"/>
                  </a:cubicBezTo>
                  <a:cubicBezTo>
                    <a:pt x="300419" y="230315"/>
                    <a:pt x="302609" y="226505"/>
                    <a:pt x="306229" y="225457"/>
                  </a:cubicBezTo>
                  <a:cubicBezTo>
                    <a:pt x="309944" y="224409"/>
                    <a:pt x="313658" y="226600"/>
                    <a:pt x="314706" y="230219"/>
                  </a:cubicBezTo>
                  <a:close/>
                  <a:moveTo>
                    <a:pt x="300228" y="210979"/>
                  </a:moveTo>
                  <a:cubicBezTo>
                    <a:pt x="300038" y="210979"/>
                    <a:pt x="299942" y="210788"/>
                    <a:pt x="299752" y="210788"/>
                  </a:cubicBezTo>
                  <a:cubicBezTo>
                    <a:pt x="299561" y="210788"/>
                    <a:pt x="299466" y="210979"/>
                    <a:pt x="299276" y="210979"/>
                  </a:cubicBezTo>
                  <a:cubicBezTo>
                    <a:pt x="297466" y="210979"/>
                    <a:pt x="295656" y="210217"/>
                    <a:pt x="294418" y="208883"/>
                  </a:cubicBezTo>
                  <a:cubicBezTo>
                    <a:pt x="293084" y="207645"/>
                    <a:pt x="292322" y="205835"/>
                    <a:pt x="292322" y="204026"/>
                  </a:cubicBezTo>
                  <a:cubicBezTo>
                    <a:pt x="292322" y="202120"/>
                    <a:pt x="293084" y="200406"/>
                    <a:pt x="294418" y="199168"/>
                  </a:cubicBezTo>
                  <a:cubicBezTo>
                    <a:pt x="295847" y="197739"/>
                    <a:pt x="297752" y="197263"/>
                    <a:pt x="299752" y="197453"/>
                  </a:cubicBezTo>
                  <a:cubicBezTo>
                    <a:pt x="301752" y="197358"/>
                    <a:pt x="303657" y="197739"/>
                    <a:pt x="305086" y="199168"/>
                  </a:cubicBezTo>
                  <a:cubicBezTo>
                    <a:pt x="306419" y="200406"/>
                    <a:pt x="307181" y="202216"/>
                    <a:pt x="307181" y="204026"/>
                  </a:cubicBezTo>
                  <a:cubicBezTo>
                    <a:pt x="307181" y="205835"/>
                    <a:pt x="306419" y="207645"/>
                    <a:pt x="305086" y="208883"/>
                  </a:cubicBezTo>
                  <a:cubicBezTo>
                    <a:pt x="303752" y="210217"/>
                    <a:pt x="301943" y="210979"/>
                    <a:pt x="300228" y="210979"/>
                  </a:cubicBezTo>
                  <a:close/>
                  <a:moveTo>
                    <a:pt x="299657" y="20669"/>
                  </a:moveTo>
                  <a:cubicBezTo>
                    <a:pt x="299657" y="20669"/>
                    <a:pt x="330708" y="106870"/>
                    <a:pt x="299657" y="143637"/>
                  </a:cubicBezTo>
                  <a:cubicBezTo>
                    <a:pt x="268700" y="106870"/>
                    <a:pt x="299657" y="20669"/>
                    <a:pt x="299657" y="20669"/>
                  </a:cubicBezTo>
                  <a:close/>
                  <a:moveTo>
                    <a:pt x="284607" y="230219"/>
                  </a:moveTo>
                  <a:cubicBezTo>
                    <a:pt x="285655" y="226600"/>
                    <a:pt x="289465" y="224409"/>
                    <a:pt x="293084" y="225457"/>
                  </a:cubicBezTo>
                  <a:cubicBezTo>
                    <a:pt x="296704" y="226505"/>
                    <a:pt x="298895" y="230315"/>
                    <a:pt x="297847" y="233934"/>
                  </a:cubicBezTo>
                  <a:cubicBezTo>
                    <a:pt x="296990" y="236982"/>
                    <a:pt x="294227" y="238982"/>
                    <a:pt x="291275" y="238982"/>
                  </a:cubicBezTo>
                  <a:cubicBezTo>
                    <a:pt x="290608" y="238982"/>
                    <a:pt x="290036" y="238887"/>
                    <a:pt x="289370" y="238697"/>
                  </a:cubicBezTo>
                  <a:cubicBezTo>
                    <a:pt x="285655" y="237649"/>
                    <a:pt x="283559" y="233934"/>
                    <a:pt x="284607" y="230219"/>
                  </a:cubicBezTo>
                  <a:close/>
                  <a:moveTo>
                    <a:pt x="285083" y="253556"/>
                  </a:moveTo>
                  <a:cubicBezTo>
                    <a:pt x="288798" y="254603"/>
                    <a:pt x="290894" y="258413"/>
                    <a:pt x="289846" y="262128"/>
                  </a:cubicBezTo>
                  <a:cubicBezTo>
                    <a:pt x="288989" y="265176"/>
                    <a:pt x="286226" y="267081"/>
                    <a:pt x="283274" y="267081"/>
                  </a:cubicBezTo>
                  <a:cubicBezTo>
                    <a:pt x="282607" y="267081"/>
                    <a:pt x="282035" y="266986"/>
                    <a:pt x="281369" y="266795"/>
                  </a:cubicBezTo>
                  <a:cubicBezTo>
                    <a:pt x="277749" y="265748"/>
                    <a:pt x="275558" y="261937"/>
                    <a:pt x="276606" y="258318"/>
                  </a:cubicBezTo>
                  <a:cubicBezTo>
                    <a:pt x="277654" y="254698"/>
                    <a:pt x="281464" y="252508"/>
                    <a:pt x="285083" y="253556"/>
                  </a:cubicBezTo>
                  <a:close/>
                  <a:moveTo>
                    <a:pt x="281940" y="290132"/>
                  </a:moveTo>
                  <a:cubicBezTo>
                    <a:pt x="281083" y="293180"/>
                    <a:pt x="278321" y="295180"/>
                    <a:pt x="275368" y="295180"/>
                  </a:cubicBezTo>
                  <a:cubicBezTo>
                    <a:pt x="274796" y="295180"/>
                    <a:pt x="274034" y="295085"/>
                    <a:pt x="273463" y="294894"/>
                  </a:cubicBezTo>
                  <a:cubicBezTo>
                    <a:pt x="269843" y="293846"/>
                    <a:pt x="267653" y="290036"/>
                    <a:pt x="268700" y="286322"/>
                  </a:cubicBezTo>
                  <a:cubicBezTo>
                    <a:pt x="269748" y="282702"/>
                    <a:pt x="273558" y="280511"/>
                    <a:pt x="277273" y="281559"/>
                  </a:cubicBezTo>
                  <a:cubicBezTo>
                    <a:pt x="280892" y="282702"/>
                    <a:pt x="282988" y="286512"/>
                    <a:pt x="281940" y="290132"/>
                  </a:cubicBezTo>
                  <a:close/>
                  <a:moveTo>
                    <a:pt x="280130" y="197168"/>
                  </a:moveTo>
                  <a:cubicBezTo>
                    <a:pt x="238125" y="173831"/>
                    <a:pt x="236506" y="82201"/>
                    <a:pt x="236506" y="82201"/>
                  </a:cubicBezTo>
                  <a:cubicBezTo>
                    <a:pt x="236506" y="82201"/>
                    <a:pt x="296132" y="151733"/>
                    <a:pt x="280130" y="197168"/>
                  </a:cubicBezTo>
                  <a:close/>
                  <a:moveTo>
                    <a:pt x="228695" y="384524"/>
                  </a:moveTo>
                  <a:cubicBezTo>
                    <a:pt x="239173" y="382905"/>
                    <a:pt x="250317" y="386715"/>
                    <a:pt x="257556" y="394430"/>
                  </a:cubicBezTo>
                  <a:cubicBezTo>
                    <a:pt x="264890" y="402145"/>
                    <a:pt x="268129" y="413385"/>
                    <a:pt x="266033" y="423767"/>
                  </a:cubicBezTo>
                  <a:cubicBezTo>
                    <a:pt x="265557" y="426053"/>
                    <a:pt x="264605" y="428530"/>
                    <a:pt x="262414" y="429292"/>
                  </a:cubicBezTo>
                  <a:cubicBezTo>
                    <a:pt x="260413" y="429958"/>
                    <a:pt x="258318" y="428720"/>
                    <a:pt x="256508" y="427768"/>
                  </a:cubicBezTo>
                  <a:cubicBezTo>
                    <a:pt x="248603" y="423577"/>
                    <a:pt x="239173" y="422243"/>
                    <a:pt x="230410" y="424053"/>
                  </a:cubicBezTo>
                  <a:cubicBezTo>
                    <a:pt x="221075" y="425958"/>
                    <a:pt x="200406" y="436531"/>
                    <a:pt x="206121" y="417386"/>
                  </a:cubicBezTo>
                  <a:cubicBezTo>
                    <a:pt x="207550" y="412623"/>
                    <a:pt x="208979" y="407765"/>
                    <a:pt x="210407" y="403003"/>
                  </a:cubicBezTo>
                  <a:cubicBezTo>
                    <a:pt x="211455" y="399669"/>
                    <a:pt x="212598" y="396621"/>
                    <a:pt x="214217" y="394049"/>
                  </a:cubicBezTo>
                  <a:cubicBezTo>
                    <a:pt x="217170" y="389001"/>
                    <a:pt x="221552" y="385572"/>
                    <a:pt x="228695" y="384524"/>
                  </a:cubicBezTo>
                  <a:close/>
                  <a:moveTo>
                    <a:pt x="220504" y="352901"/>
                  </a:moveTo>
                  <a:cubicBezTo>
                    <a:pt x="221933" y="346329"/>
                    <a:pt x="225838" y="339661"/>
                    <a:pt x="231362" y="335756"/>
                  </a:cubicBezTo>
                  <a:cubicBezTo>
                    <a:pt x="237649" y="331470"/>
                    <a:pt x="246983" y="331184"/>
                    <a:pt x="252413" y="336518"/>
                  </a:cubicBezTo>
                  <a:cubicBezTo>
                    <a:pt x="255651" y="339852"/>
                    <a:pt x="257080" y="344519"/>
                    <a:pt x="257842" y="349091"/>
                  </a:cubicBezTo>
                  <a:cubicBezTo>
                    <a:pt x="258794" y="354044"/>
                    <a:pt x="261366" y="364807"/>
                    <a:pt x="259175" y="369570"/>
                  </a:cubicBezTo>
                  <a:cubicBezTo>
                    <a:pt x="256699" y="374714"/>
                    <a:pt x="256794" y="373094"/>
                    <a:pt x="250888" y="373570"/>
                  </a:cubicBezTo>
                  <a:cubicBezTo>
                    <a:pt x="241649" y="374428"/>
                    <a:pt x="230029" y="373666"/>
                    <a:pt x="221837" y="368903"/>
                  </a:cubicBezTo>
                  <a:cubicBezTo>
                    <a:pt x="221171" y="368522"/>
                    <a:pt x="220599" y="368046"/>
                    <a:pt x="220313" y="367474"/>
                  </a:cubicBezTo>
                  <a:cubicBezTo>
                    <a:pt x="218599" y="364522"/>
                    <a:pt x="219742" y="356235"/>
                    <a:pt x="220504" y="352901"/>
                  </a:cubicBezTo>
                  <a:close/>
                  <a:moveTo>
                    <a:pt x="258890" y="250793"/>
                  </a:moveTo>
                  <a:cubicBezTo>
                    <a:pt x="213836" y="233839"/>
                    <a:pt x="198882" y="143447"/>
                    <a:pt x="198882" y="143447"/>
                  </a:cubicBezTo>
                  <a:cubicBezTo>
                    <a:pt x="198882" y="143447"/>
                    <a:pt x="267938" y="203549"/>
                    <a:pt x="258890" y="250793"/>
                  </a:cubicBezTo>
                  <a:close/>
                  <a:moveTo>
                    <a:pt x="254984" y="295656"/>
                  </a:moveTo>
                  <a:cubicBezTo>
                    <a:pt x="206883" y="294989"/>
                    <a:pt x="162116" y="215074"/>
                    <a:pt x="162116" y="215074"/>
                  </a:cubicBezTo>
                  <a:cubicBezTo>
                    <a:pt x="162116" y="215074"/>
                    <a:pt x="247460" y="248126"/>
                    <a:pt x="254984" y="295656"/>
                  </a:cubicBezTo>
                  <a:close/>
                  <a:moveTo>
                    <a:pt x="139637" y="215170"/>
                  </a:moveTo>
                  <a:cubicBezTo>
                    <a:pt x="139637" y="215170"/>
                    <a:pt x="94869" y="295085"/>
                    <a:pt x="46768" y="295751"/>
                  </a:cubicBezTo>
                  <a:cubicBezTo>
                    <a:pt x="54292" y="248126"/>
                    <a:pt x="139637" y="215170"/>
                    <a:pt x="139637" y="215170"/>
                  </a:cubicBezTo>
                  <a:close/>
                  <a:moveTo>
                    <a:pt x="3905" y="233934"/>
                  </a:moveTo>
                  <a:cubicBezTo>
                    <a:pt x="2857" y="230315"/>
                    <a:pt x="5048" y="226505"/>
                    <a:pt x="8668" y="225457"/>
                  </a:cubicBezTo>
                  <a:cubicBezTo>
                    <a:pt x="12287" y="224409"/>
                    <a:pt x="16097" y="226600"/>
                    <a:pt x="17145" y="230219"/>
                  </a:cubicBezTo>
                  <a:cubicBezTo>
                    <a:pt x="18288" y="233839"/>
                    <a:pt x="16097" y="237649"/>
                    <a:pt x="12383" y="238697"/>
                  </a:cubicBezTo>
                  <a:cubicBezTo>
                    <a:pt x="11716" y="238887"/>
                    <a:pt x="11144" y="238982"/>
                    <a:pt x="10478" y="238982"/>
                  </a:cubicBezTo>
                  <a:cubicBezTo>
                    <a:pt x="7525" y="238982"/>
                    <a:pt x="4763" y="236982"/>
                    <a:pt x="3905" y="233934"/>
                  </a:cubicBezTo>
                  <a:close/>
                  <a:moveTo>
                    <a:pt x="11906" y="262128"/>
                  </a:moveTo>
                  <a:cubicBezTo>
                    <a:pt x="10859" y="258413"/>
                    <a:pt x="12954" y="254603"/>
                    <a:pt x="16669" y="253556"/>
                  </a:cubicBezTo>
                  <a:cubicBezTo>
                    <a:pt x="20288" y="252508"/>
                    <a:pt x="24098" y="254698"/>
                    <a:pt x="25146" y="258318"/>
                  </a:cubicBezTo>
                  <a:cubicBezTo>
                    <a:pt x="26194" y="261937"/>
                    <a:pt x="24003" y="265748"/>
                    <a:pt x="20384" y="266795"/>
                  </a:cubicBezTo>
                  <a:cubicBezTo>
                    <a:pt x="19812" y="266986"/>
                    <a:pt x="19145" y="267081"/>
                    <a:pt x="18574" y="267081"/>
                  </a:cubicBezTo>
                  <a:cubicBezTo>
                    <a:pt x="15431" y="267081"/>
                    <a:pt x="12668" y="265176"/>
                    <a:pt x="11906" y="262128"/>
                  </a:cubicBezTo>
                  <a:close/>
                  <a:moveTo>
                    <a:pt x="28385" y="294894"/>
                  </a:moveTo>
                  <a:cubicBezTo>
                    <a:pt x="27813" y="294989"/>
                    <a:pt x="27051" y="295180"/>
                    <a:pt x="26480" y="295180"/>
                  </a:cubicBezTo>
                  <a:cubicBezTo>
                    <a:pt x="23527" y="295180"/>
                    <a:pt x="20765" y="293180"/>
                    <a:pt x="19907" y="290132"/>
                  </a:cubicBezTo>
                  <a:cubicBezTo>
                    <a:pt x="18860" y="286512"/>
                    <a:pt x="21050" y="282607"/>
                    <a:pt x="24670" y="281559"/>
                  </a:cubicBezTo>
                  <a:cubicBezTo>
                    <a:pt x="28289" y="280511"/>
                    <a:pt x="32195" y="282702"/>
                    <a:pt x="33242" y="286322"/>
                  </a:cubicBezTo>
                  <a:cubicBezTo>
                    <a:pt x="34100" y="290036"/>
                    <a:pt x="32004" y="293941"/>
                    <a:pt x="28385" y="294894"/>
                  </a:cubicBezTo>
                  <a:close/>
                  <a:moveTo>
                    <a:pt x="21622" y="197168"/>
                  </a:moveTo>
                  <a:cubicBezTo>
                    <a:pt x="5715" y="151733"/>
                    <a:pt x="65246" y="82201"/>
                    <a:pt x="65246" y="82201"/>
                  </a:cubicBezTo>
                  <a:cubicBezTo>
                    <a:pt x="65246" y="82201"/>
                    <a:pt x="63627" y="173831"/>
                    <a:pt x="21622" y="197168"/>
                  </a:cubicBezTo>
                  <a:close/>
                  <a:moveTo>
                    <a:pt x="102870" y="143542"/>
                  </a:moveTo>
                  <a:cubicBezTo>
                    <a:pt x="102870" y="143542"/>
                    <a:pt x="87821" y="233934"/>
                    <a:pt x="42863" y="250889"/>
                  </a:cubicBezTo>
                  <a:cubicBezTo>
                    <a:pt x="33814" y="203549"/>
                    <a:pt x="102870" y="143542"/>
                    <a:pt x="102870" y="143542"/>
                  </a:cubicBezTo>
                  <a:close/>
                  <a:moveTo>
                    <a:pt x="44768" y="362903"/>
                  </a:moveTo>
                  <a:cubicBezTo>
                    <a:pt x="39529" y="347948"/>
                    <a:pt x="42291" y="332708"/>
                    <a:pt x="60960" y="332518"/>
                  </a:cubicBezTo>
                  <a:cubicBezTo>
                    <a:pt x="70199" y="332423"/>
                    <a:pt x="82201" y="329470"/>
                    <a:pt x="90964" y="333947"/>
                  </a:cubicBezTo>
                  <a:cubicBezTo>
                    <a:pt x="102680" y="339947"/>
                    <a:pt x="99536" y="355854"/>
                    <a:pt x="99251" y="366046"/>
                  </a:cubicBezTo>
                  <a:cubicBezTo>
                    <a:pt x="98965" y="375476"/>
                    <a:pt x="100108" y="378143"/>
                    <a:pt x="90678" y="377666"/>
                  </a:cubicBezTo>
                  <a:cubicBezTo>
                    <a:pt x="81248" y="377190"/>
                    <a:pt x="72485" y="372523"/>
                    <a:pt x="63056" y="372142"/>
                  </a:cubicBezTo>
                  <a:cubicBezTo>
                    <a:pt x="54197" y="371761"/>
                    <a:pt x="48101" y="372523"/>
                    <a:pt x="44768" y="362903"/>
                  </a:cubicBezTo>
                  <a:close/>
                  <a:moveTo>
                    <a:pt x="50864" y="461677"/>
                  </a:moveTo>
                  <a:cubicBezTo>
                    <a:pt x="45911" y="464058"/>
                    <a:pt x="33909" y="460534"/>
                    <a:pt x="29051" y="459581"/>
                  </a:cubicBezTo>
                  <a:cubicBezTo>
                    <a:pt x="23527" y="458533"/>
                    <a:pt x="14954" y="453104"/>
                    <a:pt x="17336" y="445961"/>
                  </a:cubicBezTo>
                  <a:cubicBezTo>
                    <a:pt x="17907" y="444151"/>
                    <a:pt x="19622" y="440245"/>
                    <a:pt x="26765" y="439865"/>
                  </a:cubicBezTo>
                  <a:cubicBezTo>
                    <a:pt x="34957" y="439483"/>
                    <a:pt x="47149" y="445198"/>
                    <a:pt x="51149" y="452628"/>
                  </a:cubicBezTo>
                  <a:cubicBezTo>
                    <a:pt x="54007" y="457867"/>
                    <a:pt x="53245" y="460534"/>
                    <a:pt x="50864" y="461677"/>
                  </a:cubicBezTo>
                  <a:close/>
                  <a:moveTo>
                    <a:pt x="61913" y="427006"/>
                  </a:moveTo>
                  <a:cubicBezTo>
                    <a:pt x="60770" y="426148"/>
                    <a:pt x="60103" y="424720"/>
                    <a:pt x="59531" y="423386"/>
                  </a:cubicBezTo>
                  <a:cubicBezTo>
                    <a:pt x="56579" y="416433"/>
                    <a:pt x="54578" y="408908"/>
                    <a:pt x="53721" y="401383"/>
                  </a:cubicBezTo>
                  <a:cubicBezTo>
                    <a:pt x="53245" y="397383"/>
                    <a:pt x="53245" y="393097"/>
                    <a:pt x="55245" y="389668"/>
                  </a:cubicBezTo>
                  <a:cubicBezTo>
                    <a:pt x="58484" y="384715"/>
                    <a:pt x="64675" y="383000"/>
                    <a:pt x="70199" y="383286"/>
                  </a:cubicBezTo>
                  <a:cubicBezTo>
                    <a:pt x="78867" y="383762"/>
                    <a:pt x="87154" y="387953"/>
                    <a:pt x="92583" y="394716"/>
                  </a:cubicBezTo>
                  <a:cubicBezTo>
                    <a:pt x="98012" y="401479"/>
                    <a:pt x="100298" y="410528"/>
                    <a:pt x="98870" y="419100"/>
                  </a:cubicBezTo>
                  <a:cubicBezTo>
                    <a:pt x="96584" y="432149"/>
                    <a:pt x="77057" y="427863"/>
                    <a:pt x="68199" y="428244"/>
                  </a:cubicBezTo>
                  <a:cubicBezTo>
                    <a:pt x="66104" y="428339"/>
                    <a:pt x="63627" y="428339"/>
                    <a:pt x="61913" y="427006"/>
                  </a:cubicBezTo>
                  <a:close/>
                  <a:moveTo>
                    <a:pt x="99251" y="473393"/>
                  </a:moveTo>
                  <a:cubicBezTo>
                    <a:pt x="98965" y="475107"/>
                    <a:pt x="98584" y="477012"/>
                    <a:pt x="97250" y="478155"/>
                  </a:cubicBezTo>
                  <a:cubicBezTo>
                    <a:pt x="95822" y="479393"/>
                    <a:pt x="93631" y="479489"/>
                    <a:pt x="91726" y="479298"/>
                  </a:cubicBezTo>
                  <a:cubicBezTo>
                    <a:pt x="81915" y="478345"/>
                    <a:pt x="72771" y="472631"/>
                    <a:pt x="67532" y="464344"/>
                  </a:cubicBezTo>
                  <a:cubicBezTo>
                    <a:pt x="64294" y="459295"/>
                    <a:pt x="62865" y="452342"/>
                    <a:pt x="65151" y="447103"/>
                  </a:cubicBezTo>
                  <a:cubicBezTo>
                    <a:pt x="65818" y="445580"/>
                    <a:pt x="66770" y="444151"/>
                    <a:pt x="68199" y="443008"/>
                  </a:cubicBezTo>
                  <a:cubicBezTo>
                    <a:pt x="71152" y="440531"/>
                    <a:pt x="75152" y="439769"/>
                    <a:pt x="78962" y="439674"/>
                  </a:cubicBezTo>
                  <a:cubicBezTo>
                    <a:pt x="98489" y="439103"/>
                    <a:pt x="101727" y="457390"/>
                    <a:pt x="99251" y="473393"/>
                  </a:cubicBezTo>
                  <a:close/>
                  <a:moveTo>
                    <a:pt x="145256" y="449485"/>
                  </a:moveTo>
                  <a:cubicBezTo>
                    <a:pt x="144209" y="459010"/>
                    <a:pt x="145256" y="473202"/>
                    <a:pt x="139351" y="481012"/>
                  </a:cubicBezTo>
                  <a:cubicBezTo>
                    <a:pt x="135350" y="486251"/>
                    <a:pt x="128302" y="489204"/>
                    <a:pt x="121920" y="487775"/>
                  </a:cubicBezTo>
                  <a:cubicBezTo>
                    <a:pt x="105442" y="483965"/>
                    <a:pt x="111919" y="457105"/>
                    <a:pt x="111919" y="444913"/>
                  </a:cubicBezTo>
                  <a:cubicBezTo>
                    <a:pt x="114776" y="440245"/>
                    <a:pt x="124016" y="436340"/>
                    <a:pt x="132493" y="436340"/>
                  </a:cubicBezTo>
                  <a:cubicBezTo>
                    <a:pt x="135350" y="436340"/>
                    <a:pt x="142018" y="436912"/>
                    <a:pt x="144113" y="441389"/>
                  </a:cubicBezTo>
                  <a:lnTo>
                    <a:pt x="145637" y="444722"/>
                  </a:lnTo>
                  <a:cubicBezTo>
                    <a:pt x="145447" y="446246"/>
                    <a:pt x="145352" y="447865"/>
                    <a:pt x="145256" y="449485"/>
                  </a:cubicBezTo>
                  <a:close/>
                  <a:moveTo>
                    <a:pt x="148114" y="419576"/>
                  </a:moveTo>
                  <a:cubicBezTo>
                    <a:pt x="147923" y="421481"/>
                    <a:pt x="147542" y="423577"/>
                    <a:pt x="145923" y="424720"/>
                  </a:cubicBezTo>
                  <a:cubicBezTo>
                    <a:pt x="144780" y="425482"/>
                    <a:pt x="143351" y="425577"/>
                    <a:pt x="142018" y="425577"/>
                  </a:cubicBezTo>
                  <a:cubicBezTo>
                    <a:pt x="137351" y="425577"/>
                    <a:pt x="132683" y="425101"/>
                    <a:pt x="128111" y="424339"/>
                  </a:cubicBezTo>
                  <a:cubicBezTo>
                    <a:pt x="121253" y="423196"/>
                    <a:pt x="114491" y="427006"/>
                    <a:pt x="111062" y="419290"/>
                  </a:cubicBezTo>
                  <a:cubicBezTo>
                    <a:pt x="108871" y="414528"/>
                    <a:pt x="112205" y="407194"/>
                    <a:pt x="112205" y="402527"/>
                  </a:cubicBezTo>
                  <a:cubicBezTo>
                    <a:pt x="112205" y="400145"/>
                    <a:pt x="112205" y="397669"/>
                    <a:pt x="113157" y="395478"/>
                  </a:cubicBezTo>
                  <a:cubicBezTo>
                    <a:pt x="114872" y="391478"/>
                    <a:pt x="118967" y="389191"/>
                    <a:pt x="123063" y="388048"/>
                  </a:cubicBezTo>
                  <a:cubicBezTo>
                    <a:pt x="129064" y="386429"/>
                    <a:pt x="135541" y="386620"/>
                    <a:pt x="141351" y="388811"/>
                  </a:cubicBezTo>
                  <a:cubicBezTo>
                    <a:pt x="143256" y="389477"/>
                    <a:pt x="145161" y="390430"/>
                    <a:pt x="146304" y="392049"/>
                  </a:cubicBezTo>
                  <a:cubicBezTo>
                    <a:pt x="147352" y="393573"/>
                    <a:pt x="147638" y="395383"/>
                    <a:pt x="147923" y="397193"/>
                  </a:cubicBezTo>
                  <a:cubicBezTo>
                    <a:pt x="148781" y="404622"/>
                    <a:pt x="148876" y="412147"/>
                    <a:pt x="148114" y="419576"/>
                  </a:cubicBezTo>
                  <a:close/>
                  <a:moveTo>
                    <a:pt x="148781" y="371380"/>
                  </a:moveTo>
                  <a:cubicBezTo>
                    <a:pt x="148209" y="373190"/>
                    <a:pt x="147542" y="375094"/>
                    <a:pt x="146018" y="376142"/>
                  </a:cubicBezTo>
                  <a:cubicBezTo>
                    <a:pt x="144685" y="377095"/>
                    <a:pt x="142970" y="377095"/>
                    <a:pt x="141351" y="377095"/>
                  </a:cubicBezTo>
                  <a:cubicBezTo>
                    <a:pt x="134112" y="376714"/>
                    <a:pt x="126778" y="373761"/>
                    <a:pt x="119729" y="375571"/>
                  </a:cubicBezTo>
                  <a:cubicBezTo>
                    <a:pt x="117634" y="376047"/>
                    <a:pt x="115348" y="376904"/>
                    <a:pt x="113633" y="375666"/>
                  </a:cubicBezTo>
                  <a:cubicBezTo>
                    <a:pt x="112681" y="374999"/>
                    <a:pt x="112300" y="373856"/>
                    <a:pt x="111919" y="372713"/>
                  </a:cubicBezTo>
                  <a:cubicBezTo>
                    <a:pt x="110776" y="369284"/>
                    <a:pt x="109061" y="363665"/>
                    <a:pt x="107918" y="357854"/>
                  </a:cubicBezTo>
                  <a:cubicBezTo>
                    <a:pt x="106204" y="348901"/>
                    <a:pt x="106109" y="339185"/>
                    <a:pt x="112014" y="335090"/>
                  </a:cubicBezTo>
                  <a:cubicBezTo>
                    <a:pt x="114872" y="333089"/>
                    <a:pt x="118491" y="332518"/>
                    <a:pt x="122015" y="332137"/>
                  </a:cubicBezTo>
                  <a:cubicBezTo>
                    <a:pt x="126968" y="331565"/>
                    <a:pt x="132017" y="331470"/>
                    <a:pt x="137065" y="331661"/>
                  </a:cubicBezTo>
                  <a:cubicBezTo>
                    <a:pt x="140018" y="331756"/>
                    <a:pt x="143161" y="332137"/>
                    <a:pt x="145733" y="333661"/>
                  </a:cubicBezTo>
                  <a:cubicBezTo>
                    <a:pt x="150590" y="336709"/>
                    <a:pt x="151829" y="343090"/>
                    <a:pt x="151924" y="348710"/>
                  </a:cubicBezTo>
                  <a:cubicBezTo>
                    <a:pt x="151924" y="356426"/>
                    <a:pt x="150971" y="364045"/>
                    <a:pt x="148781" y="371380"/>
                  </a:cubicBezTo>
                  <a:close/>
                  <a:moveTo>
                    <a:pt x="180308" y="476345"/>
                  </a:moveTo>
                  <a:cubicBezTo>
                    <a:pt x="168974" y="494728"/>
                    <a:pt x="151448" y="482156"/>
                    <a:pt x="154972" y="463868"/>
                  </a:cubicBezTo>
                  <a:cubicBezTo>
                    <a:pt x="156020" y="458629"/>
                    <a:pt x="157448" y="453485"/>
                    <a:pt x="159353" y="448437"/>
                  </a:cubicBezTo>
                  <a:cubicBezTo>
                    <a:pt x="160496" y="445389"/>
                    <a:pt x="161925" y="442246"/>
                    <a:pt x="164687" y="440531"/>
                  </a:cubicBezTo>
                  <a:cubicBezTo>
                    <a:pt x="168593" y="438150"/>
                    <a:pt x="173641" y="439483"/>
                    <a:pt x="178022" y="440912"/>
                  </a:cubicBezTo>
                  <a:cubicBezTo>
                    <a:pt x="180023" y="441579"/>
                    <a:pt x="182023" y="442246"/>
                    <a:pt x="183452" y="443770"/>
                  </a:cubicBezTo>
                  <a:cubicBezTo>
                    <a:pt x="184785" y="445294"/>
                    <a:pt x="185261" y="447294"/>
                    <a:pt x="185357" y="449294"/>
                  </a:cubicBezTo>
                  <a:cubicBezTo>
                    <a:pt x="185452" y="450247"/>
                    <a:pt x="185357" y="451294"/>
                    <a:pt x="185357" y="452247"/>
                  </a:cubicBezTo>
                  <a:cubicBezTo>
                    <a:pt x="185071" y="460629"/>
                    <a:pt x="184690" y="469297"/>
                    <a:pt x="180308" y="476345"/>
                  </a:cubicBezTo>
                  <a:close/>
                  <a:moveTo>
                    <a:pt x="198596" y="395669"/>
                  </a:moveTo>
                  <a:cubicBezTo>
                    <a:pt x="197834" y="405098"/>
                    <a:pt x="196025" y="414528"/>
                    <a:pt x="193358" y="423672"/>
                  </a:cubicBezTo>
                  <a:cubicBezTo>
                    <a:pt x="192977" y="425006"/>
                    <a:pt x="192405" y="426530"/>
                    <a:pt x="191262" y="427387"/>
                  </a:cubicBezTo>
                  <a:cubicBezTo>
                    <a:pt x="190214" y="428149"/>
                    <a:pt x="188881" y="428149"/>
                    <a:pt x="187643" y="428244"/>
                  </a:cubicBezTo>
                  <a:cubicBezTo>
                    <a:pt x="181261" y="428435"/>
                    <a:pt x="174784" y="428244"/>
                    <a:pt x="168402" y="427673"/>
                  </a:cubicBezTo>
                  <a:cubicBezTo>
                    <a:pt x="166592" y="427482"/>
                    <a:pt x="164592" y="427291"/>
                    <a:pt x="163163" y="426053"/>
                  </a:cubicBezTo>
                  <a:cubicBezTo>
                    <a:pt x="161830" y="424910"/>
                    <a:pt x="161258" y="423196"/>
                    <a:pt x="160877" y="421577"/>
                  </a:cubicBezTo>
                  <a:cubicBezTo>
                    <a:pt x="159163" y="413766"/>
                    <a:pt x="159258" y="403384"/>
                    <a:pt x="163259" y="395764"/>
                  </a:cubicBezTo>
                  <a:cubicBezTo>
                    <a:pt x="164783" y="392811"/>
                    <a:pt x="166973" y="390239"/>
                    <a:pt x="169926" y="388334"/>
                  </a:cubicBezTo>
                  <a:cubicBezTo>
                    <a:pt x="175546" y="384810"/>
                    <a:pt x="182499" y="383953"/>
                    <a:pt x="188976" y="384905"/>
                  </a:cubicBezTo>
                  <a:cubicBezTo>
                    <a:pt x="192596" y="385382"/>
                    <a:pt x="196596" y="386810"/>
                    <a:pt x="198120" y="390144"/>
                  </a:cubicBezTo>
                  <a:cubicBezTo>
                    <a:pt x="198787" y="391763"/>
                    <a:pt x="198692" y="393764"/>
                    <a:pt x="198596" y="395669"/>
                  </a:cubicBezTo>
                  <a:close/>
                  <a:moveTo>
                    <a:pt x="169355" y="373761"/>
                  </a:moveTo>
                  <a:cubicBezTo>
                    <a:pt x="167926" y="373761"/>
                    <a:pt x="166402" y="373761"/>
                    <a:pt x="165163" y="372999"/>
                  </a:cubicBezTo>
                  <a:cubicBezTo>
                    <a:pt x="163640" y="371951"/>
                    <a:pt x="163163" y="369856"/>
                    <a:pt x="162878" y="368046"/>
                  </a:cubicBezTo>
                  <a:cubicBezTo>
                    <a:pt x="162497" y="365760"/>
                    <a:pt x="162116" y="362903"/>
                    <a:pt x="161925" y="359664"/>
                  </a:cubicBezTo>
                  <a:cubicBezTo>
                    <a:pt x="161258" y="350901"/>
                    <a:pt x="161639" y="340233"/>
                    <a:pt x="167545" y="335756"/>
                  </a:cubicBezTo>
                  <a:cubicBezTo>
                    <a:pt x="170974" y="333185"/>
                    <a:pt x="175641" y="333185"/>
                    <a:pt x="179927" y="333375"/>
                  </a:cubicBezTo>
                  <a:cubicBezTo>
                    <a:pt x="189452" y="333756"/>
                    <a:pt x="198882" y="334137"/>
                    <a:pt x="208407" y="334518"/>
                  </a:cubicBezTo>
                  <a:cubicBezTo>
                    <a:pt x="209455" y="334518"/>
                    <a:pt x="210503" y="334613"/>
                    <a:pt x="211360" y="335280"/>
                  </a:cubicBezTo>
                  <a:cubicBezTo>
                    <a:pt x="212693" y="336232"/>
                    <a:pt x="212788" y="338233"/>
                    <a:pt x="212693" y="339852"/>
                  </a:cubicBezTo>
                  <a:cubicBezTo>
                    <a:pt x="212122" y="348996"/>
                    <a:pt x="210407" y="358045"/>
                    <a:pt x="207455" y="366712"/>
                  </a:cubicBezTo>
                  <a:cubicBezTo>
                    <a:pt x="206693" y="369094"/>
                    <a:pt x="205550" y="371665"/>
                    <a:pt x="203263" y="372713"/>
                  </a:cubicBezTo>
                  <a:cubicBezTo>
                    <a:pt x="202121" y="373285"/>
                    <a:pt x="200787" y="373285"/>
                    <a:pt x="199454" y="373285"/>
                  </a:cubicBezTo>
                  <a:cubicBezTo>
                    <a:pt x="189357" y="373285"/>
                    <a:pt x="179356" y="373475"/>
                    <a:pt x="169355" y="373761"/>
                  </a:cubicBezTo>
                  <a:close/>
                  <a:moveTo>
                    <a:pt x="265176" y="462820"/>
                  </a:moveTo>
                  <a:cubicBezTo>
                    <a:pt x="264414" y="463010"/>
                    <a:pt x="263747" y="462629"/>
                    <a:pt x="262985" y="462248"/>
                  </a:cubicBezTo>
                  <a:cubicBezTo>
                    <a:pt x="253937" y="457390"/>
                    <a:pt x="245174" y="451104"/>
                    <a:pt x="234982" y="449961"/>
                  </a:cubicBezTo>
                  <a:cubicBezTo>
                    <a:pt x="222980" y="448628"/>
                    <a:pt x="215360" y="458153"/>
                    <a:pt x="204883" y="458724"/>
                  </a:cubicBezTo>
                  <a:cubicBezTo>
                    <a:pt x="198787" y="459105"/>
                    <a:pt x="198596" y="456628"/>
                    <a:pt x="200787" y="453390"/>
                  </a:cubicBezTo>
                  <a:cubicBezTo>
                    <a:pt x="204216" y="448628"/>
                    <a:pt x="213170" y="442151"/>
                    <a:pt x="215932" y="441198"/>
                  </a:cubicBezTo>
                  <a:cubicBezTo>
                    <a:pt x="225743" y="437864"/>
                    <a:pt x="236315" y="435769"/>
                    <a:pt x="246412" y="438150"/>
                  </a:cubicBezTo>
                  <a:cubicBezTo>
                    <a:pt x="256413" y="440627"/>
                    <a:pt x="265652" y="448723"/>
                    <a:pt x="266795" y="459010"/>
                  </a:cubicBezTo>
                  <a:cubicBezTo>
                    <a:pt x="266986" y="460629"/>
                    <a:pt x="266605" y="462534"/>
                    <a:pt x="265176" y="462820"/>
                  </a:cubicBezTo>
                  <a:close/>
                  <a:moveTo>
                    <a:pt x="267748" y="352330"/>
                  </a:moveTo>
                  <a:cubicBezTo>
                    <a:pt x="267176" y="346424"/>
                    <a:pt x="268700" y="339947"/>
                    <a:pt x="272987" y="335852"/>
                  </a:cubicBezTo>
                  <a:cubicBezTo>
                    <a:pt x="277082" y="331946"/>
                    <a:pt x="282893" y="330708"/>
                    <a:pt x="288512" y="330136"/>
                  </a:cubicBezTo>
                  <a:cubicBezTo>
                    <a:pt x="293751" y="329660"/>
                    <a:pt x="298990" y="329660"/>
                    <a:pt x="304133" y="330136"/>
                  </a:cubicBezTo>
                  <a:cubicBezTo>
                    <a:pt x="319373" y="331661"/>
                    <a:pt x="317373" y="353092"/>
                    <a:pt x="317564" y="363950"/>
                  </a:cubicBezTo>
                  <a:cubicBezTo>
                    <a:pt x="317564" y="365093"/>
                    <a:pt x="317564" y="366332"/>
                    <a:pt x="316992" y="367284"/>
                  </a:cubicBezTo>
                  <a:cubicBezTo>
                    <a:pt x="315563" y="369856"/>
                    <a:pt x="311849" y="369475"/>
                    <a:pt x="308991" y="369094"/>
                  </a:cubicBezTo>
                  <a:cubicBezTo>
                    <a:pt x="301371" y="368141"/>
                    <a:pt x="293370" y="369475"/>
                    <a:pt x="286512" y="372999"/>
                  </a:cubicBezTo>
                  <a:cubicBezTo>
                    <a:pt x="283559" y="374523"/>
                    <a:pt x="280226" y="376428"/>
                    <a:pt x="277273" y="375094"/>
                  </a:cubicBezTo>
                  <a:cubicBezTo>
                    <a:pt x="276511" y="374809"/>
                    <a:pt x="275939" y="374332"/>
                    <a:pt x="275368" y="373761"/>
                  </a:cubicBezTo>
                  <a:cubicBezTo>
                    <a:pt x="274225" y="372523"/>
                    <a:pt x="273463" y="370808"/>
                    <a:pt x="272796" y="369284"/>
                  </a:cubicBezTo>
                  <a:cubicBezTo>
                    <a:pt x="270510" y="363950"/>
                    <a:pt x="268224" y="358331"/>
                    <a:pt x="267748" y="352330"/>
                  </a:cubicBezTo>
                  <a:close/>
                  <a:moveTo>
                    <a:pt x="278225" y="397669"/>
                  </a:moveTo>
                  <a:cubicBezTo>
                    <a:pt x="279464" y="394144"/>
                    <a:pt x="281750" y="391001"/>
                    <a:pt x="285655" y="388525"/>
                  </a:cubicBezTo>
                  <a:cubicBezTo>
                    <a:pt x="295466" y="382333"/>
                    <a:pt x="308420" y="380810"/>
                    <a:pt x="319183" y="385191"/>
                  </a:cubicBezTo>
                  <a:cubicBezTo>
                    <a:pt x="320421" y="385667"/>
                    <a:pt x="321659" y="386334"/>
                    <a:pt x="322517" y="387286"/>
                  </a:cubicBezTo>
                  <a:cubicBezTo>
                    <a:pt x="329565" y="395573"/>
                    <a:pt x="338423" y="413576"/>
                    <a:pt x="333280" y="424244"/>
                  </a:cubicBezTo>
                  <a:cubicBezTo>
                    <a:pt x="329184" y="432721"/>
                    <a:pt x="303848" y="423958"/>
                    <a:pt x="295561" y="425101"/>
                  </a:cubicBezTo>
                  <a:cubicBezTo>
                    <a:pt x="289655" y="425958"/>
                    <a:pt x="282988" y="427863"/>
                    <a:pt x="278130" y="423196"/>
                  </a:cubicBezTo>
                  <a:cubicBezTo>
                    <a:pt x="272510" y="417957"/>
                    <a:pt x="276035" y="403955"/>
                    <a:pt x="278225" y="397669"/>
                  </a:cubicBezTo>
                  <a:close/>
                  <a:moveTo>
                    <a:pt x="343948" y="479965"/>
                  </a:moveTo>
                  <a:cubicBezTo>
                    <a:pt x="342233" y="483013"/>
                    <a:pt x="338519" y="484156"/>
                    <a:pt x="335185" y="484918"/>
                  </a:cubicBezTo>
                  <a:cubicBezTo>
                    <a:pt x="320612" y="487966"/>
                    <a:pt x="305467" y="486156"/>
                    <a:pt x="290703" y="484346"/>
                  </a:cubicBezTo>
                  <a:cubicBezTo>
                    <a:pt x="287941" y="484061"/>
                    <a:pt x="284988" y="483584"/>
                    <a:pt x="283178" y="481489"/>
                  </a:cubicBezTo>
                  <a:cubicBezTo>
                    <a:pt x="281940" y="480060"/>
                    <a:pt x="281464" y="478060"/>
                    <a:pt x="281178" y="476155"/>
                  </a:cubicBezTo>
                  <a:cubicBezTo>
                    <a:pt x="280130" y="469964"/>
                    <a:pt x="279654" y="463582"/>
                    <a:pt x="279749" y="457295"/>
                  </a:cubicBezTo>
                  <a:cubicBezTo>
                    <a:pt x="279845" y="451199"/>
                    <a:pt x="280797" y="444436"/>
                    <a:pt x="285464" y="440341"/>
                  </a:cubicBezTo>
                  <a:cubicBezTo>
                    <a:pt x="288608" y="437578"/>
                    <a:pt x="292989" y="436626"/>
                    <a:pt x="297275" y="436245"/>
                  </a:cubicBezTo>
                  <a:cubicBezTo>
                    <a:pt x="314135" y="434721"/>
                    <a:pt x="328136" y="439007"/>
                    <a:pt x="336518" y="449294"/>
                  </a:cubicBezTo>
                  <a:cubicBezTo>
                    <a:pt x="341376" y="455295"/>
                    <a:pt x="344424" y="463296"/>
                    <a:pt x="344995" y="473488"/>
                  </a:cubicBezTo>
                  <a:cubicBezTo>
                    <a:pt x="345091" y="475678"/>
                    <a:pt x="344995" y="477965"/>
                    <a:pt x="343948" y="479965"/>
                  </a:cubicBezTo>
                  <a:close/>
                  <a:moveTo>
                    <a:pt x="379381" y="451485"/>
                  </a:moveTo>
                  <a:cubicBezTo>
                    <a:pt x="377476" y="452914"/>
                    <a:pt x="375380" y="453295"/>
                    <a:pt x="373380" y="453199"/>
                  </a:cubicBezTo>
                  <a:cubicBezTo>
                    <a:pt x="354520" y="452533"/>
                    <a:pt x="359855" y="433864"/>
                    <a:pt x="376714" y="435388"/>
                  </a:cubicBezTo>
                  <a:cubicBezTo>
                    <a:pt x="377666" y="435483"/>
                    <a:pt x="378619" y="435673"/>
                    <a:pt x="379381" y="436150"/>
                  </a:cubicBezTo>
                  <a:cubicBezTo>
                    <a:pt x="380714" y="437102"/>
                    <a:pt x="381095" y="438912"/>
                    <a:pt x="381286" y="440531"/>
                  </a:cubicBezTo>
                  <a:cubicBezTo>
                    <a:pt x="381953" y="444341"/>
                    <a:pt x="382238" y="448913"/>
                    <a:pt x="379381" y="451485"/>
                  </a:cubicBezTo>
                  <a:close/>
                  <a:moveTo>
                    <a:pt x="381857" y="413957"/>
                  </a:moveTo>
                  <a:cubicBezTo>
                    <a:pt x="381476" y="415766"/>
                    <a:pt x="381095" y="417671"/>
                    <a:pt x="379762" y="419100"/>
                  </a:cubicBezTo>
                  <a:cubicBezTo>
                    <a:pt x="378619" y="420338"/>
                    <a:pt x="376904" y="421005"/>
                    <a:pt x="375380" y="421577"/>
                  </a:cubicBezTo>
                  <a:cubicBezTo>
                    <a:pt x="369189" y="423767"/>
                    <a:pt x="363093" y="426053"/>
                    <a:pt x="356902" y="428244"/>
                  </a:cubicBezTo>
                  <a:cubicBezTo>
                    <a:pt x="354806" y="429006"/>
                    <a:pt x="352616" y="429768"/>
                    <a:pt x="350425" y="429387"/>
                  </a:cubicBezTo>
                  <a:cubicBezTo>
                    <a:pt x="346424" y="428625"/>
                    <a:pt x="344234" y="424244"/>
                    <a:pt x="342900" y="420338"/>
                  </a:cubicBezTo>
                  <a:cubicBezTo>
                    <a:pt x="340043" y="411575"/>
                    <a:pt x="336614" y="397764"/>
                    <a:pt x="339947" y="387953"/>
                  </a:cubicBezTo>
                  <a:cubicBezTo>
                    <a:pt x="341567" y="383191"/>
                    <a:pt x="344805" y="379381"/>
                    <a:pt x="350520" y="377571"/>
                  </a:cubicBezTo>
                  <a:cubicBezTo>
                    <a:pt x="356521" y="375666"/>
                    <a:pt x="362998" y="376428"/>
                    <a:pt x="369189" y="377476"/>
                  </a:cubicBezTo>
                  <a:cubicBezTo>
                    <a:pt x="387572" y="380524"/>
                    <a:pt x="384619" y="399383"/>
                    <a:pt x="381857" y="413957"/>
                  </a:cubicBezTo>
                  <a:close/>
                  <a:moveTo>
                    <a:pt x="386620" y="358331"/>
                  </a:moveTo>
                  <a:cubicBezTo>
                    <a:pt x="386144" y="360236"/>
                    <a:pt x="385477" y="362140"/>
                    <a:pt x="384239" y="363569"/>
                  </a:cubicBezTo>
                  <a:cubicBezTo>
                    <a:pt x="380524" y="367570"/>
                    <a:pt x="374047" y="365569"/>
                    <a:pt x="368713" y="364331"/>
                  </a:cubicBezTo>
                  <a:cubicBezTo>
                    <a:pt x="360521" y="362522"/>
                    <a:pt x="351663" y="363474"/>
                    <a:pt x="344043" y="367094"/>
                  </a:cubicBezTo>
                  <a:cubicBezTo>
                    <a:pt x="341281" y="368427"/>
                    <a:pt x="338042" y="370046"/>
                    <a:pt x="335280" y="368998"/>
                  </a:cubicBezTo>
                  <a:cubicBezTo>
                    <a:pt x="334899" y="368903"/>
                    <a:pt x="334613" y="368713"/>
                    <a:pt x="334328" y="368522"/>
                  </a:cubicBezTo>
                  <a:cubicBezTo>
                    <a:pt x="333280" y="367760"/>
                    <a:pt x="332518" y="366522"/>
                    <a:pt x="331946" y="365379"/>
                  </a:cubicBezTo>
                  <a:cubicBezTo>
                    <a:pt x="329184" y="360045"/>
                    <a:pt x="327374" y="354235"/>
                    <a:pt x="326612" y="348329"/>
                  </a:cubicBezTo>
                  <a:cubicBezTo>
                    <a:pt x="326041" y="344519"/>
                    <a:pt x="326136" y="340233"/>
                    <a:pt x="328708" y="337376"/>
                  </a:cubicBezTo>
                  <a:cubicBezTo>
                    <a:pt x="331375" y="334423"/>
                    <a:pt x="335852" y="334137"/>
                    <a:pt x="339852" y="334042"/>
                  </a:cubicBezTo>
                  <a:cubicBezTo>
                    <a:pt x="351187" y="333756"/>
                    <a:pt x="362522" y="331661"/>
                    <a:pt x="373856" y="332708"/>
                  </a:cubicBezTo>
                  <a:cubicBezTo>
                    <a:pt x="389763" y="334042"/>
                    <a:pt x="390430" y="343662"/>
                    <a:pt x="386620" y="358331"/>
                  </a:cubicBezTo>
                  <a:close/>
                  <a:moveTo>
                    <a:pt x="428816" y="468440"/>
                  </a:moveTo>
                  <a:cubicBezTo>
                    <a:pt x="428435" y="470916"/>
                    <a:pt x="427768" y="473678"/>
                    <a:pt x="425577" y="474821"/>
                  </a:cubicBezTo>
                  <a:cubicBezTo>
                    <a:pt x="423577" y="475869"/>
                    <a:pt x="421291" y="475107"/>
                    <a:pt x="419195" y="474345"/>
                  </a:cubicBezTo>
                  <a:cubicBezTo>
                    <a:pt x="412718" y="471869"/>
                    <a:pt x="406241" y="469011"/>
                    <a:pt x="401098" y="464248"/>
                  </a:cubicBezTo>
                  <a:cubicBezTo>
                    <a:pt x="393573" y="457200"/>
                    <a:pt x="390716" y="444913"/>
                    <a:pt x="396812" y="437769"/>
                  </a:cubicBezTo>
                  <a:cubicBezTo>
                    <a:pt x="398717" y="435578"/>
                    <a:pt x="401479" y="433864"/>
                    <a:pt x="405098" y="432911"/>
                  </a:cubicBezTo>
                  <a:cubicBezTo>
                    <a:pt x="411099" y="431387"/>
                    <a:pt x="417576" y="432816"/>
                    <a:pt x="423291" y="435197"/>
                  </a:cubicBezTo>
                  <a:cubicBezTo>
                    <a:pt x="435102" y="440055"/>
                    <a:pt x="430340" y="458629"/>
                    <a:pt x="428816" y="468440"/>
                  </a:cubicBezTo>
                  <a:close/>
                  <a:moveTo>
                    <a:pt x="431673" y="417576"/>
                  </a:moveTo>
                  <a:cubicBezTo>
                    <a:pt x="429482" y="419481"/>
                    <a:pt x="426625" y="420243"/>
                    <a:pt x="423767" y="420719"/>
                  </a:cubicBezTo>
                  <a:cubicBezTo>
                    <a:pt x="404336" y="424148"/>
                    <a:pt x="391287" y="419957"/>
                    <a:pt x="395478" y="397955"/>
                  </a:cubicBezTo>
                  <a:cubicBezTo>
                    <a:pt x="396431" y="392906"/>
                    <a:pt x="397764" y="387382"/>
                    <a:pt x="400431" y="383191"/>
                  </a:cubicBezTo>
                  <a:cubicBezTo>
                    <a:pt x="402145" y="380428"/>
                    <a:pt x="404336" y="378238"/>
                    <a:pt x="407384" y="376999"/>
                  </a:cubicBezTo>
                  <a:cubicBezTo>
                    <a:pt x="415385" y="373666"/>
                    <a:pt x="424529" y="379286"/>
                    <a:pt x="429387" y="386429"/>
                  </a:cubicBezTo>
                  <a:cubicBezTo>
                    <a:pt x="433102" y="391858"/>
                    <a:pt x="435293" y="398240"/>
                    <a:pt x="435769" y="404717"/>
                  </a:cubicBezTo>
                  <a:cubicBezTo>
                    <a:pt x="436055" y="409289"/>
                    <a:pt x="435197" y="414528"/>
                    <a:pt x="431673" y="417576"/>
                  </a:cubicBezTo>
                  <a:close/>
                  <a:moveTo>
                    <a:pt x="496634" y="475583"/>
                  </a:moveTo>
                  <a:cubicBezTo>
                    <a:pt x="496348" y="477965"/>
                    <a:pt x="495967" y="480441"/>
                    <a:pt x="494252" y="482060"/>
                  </a:cubicBezTo>
                  <a:cubicBezTo>
                    <a:pt x="492824" y="483394"/>
                    <a:pt x="490823" y="483965"/>
                    <a:pt x="488918" y="484346"/>
                  </a:cubicBezTo>
                  <a:cubicBezTo>
                    <a:pt x="478727" y="486442"/>
                    <a:pt x="468249" y="487299"/>
                    <a:pt x="457867" y="486632"/>
                  </a:cubicBezTo>
                  <a:cubicBezTo>
                    <a:pt x="451866" y="486251"/>
                    <a:pt x="445199" y="485108"/>
                    <a:pt x="441579" y="480346"/>
                  </a:cubicBezTo>
                  <a:cubicBezTo>
                    <a:pt x="434150" y="470726"/>
                    <a:pt x="439198" y="446246"/>
                    <a:pt x="447675" y="438531"/>
                  </a:cubicBezTo>
                  <a:cubicBezTo>
                    <a:pt x="452057" y="434531"/>
                    <a:pt x="458153" y="432816"/>
                    <a:pt x="464153" y="432721"/>
                  </a:cubicBezTo>
                  <a:cubicBezTo>
                    <a:pt x="470059" y="432626"/>
                    <a:pt x="475964" y="434054"/>
                    <a:pt x="481679" y="435673"/>
                  </a:cubicBezTo>
                  <a:cubicBezTo>
                    <a:pt x="485204" y="436626"/>
                    <a:pt x="488823" y="437674"/>
                    <a:pt x="491395" y="440341"/>
                  </a:cubicBezTo>
                  <a:cubicBezTo>
                    <a:pt x="493776" y="442817"/>
                    <a:pt x="494729" y="446246"/>
                    <a:pt x="495395" y="449580"/>
                  </a:cubicBezTo>
                  <a:cubicBezTo>
                    <a:pt x="496062" y="452628"/>
                    <a:pt x="496538" y="455771"/>
                    <a:pt x="496824" y="458915"/>
                  </a:cubicBezTo>
                  <a:cubicBezTo>
                    <a:pt x="497205" y="464534"/>
                    <a:pt x="497205" y="470154"/>
                    <a:pt x="496634" y="475583"/>
                  </a:cubicBezTo>
                  <a:close/>
                  <a:moveTo>
                    <a:pt x="498919" y="415195"/>
                  </a:moveTo>
                  <a:cubicBezTo>
                    <a:pt x="498634" y="417005"/>
                    <a:pt x="498253" y="418910"/>
                    <a:pt x="497205" y="420433"/>
                  </a:cubicBezTo>
                  <a:cubicBezTo>
                    <a:pt x="494062" y="425196"/>
                    <a:pt x="487109" y="424529"/>
                    <a:pt x="481489" y="423767"/>
                  </a:cubicBezTo>
                  <a:cubicBezTo>
                    <a:pt x="474917" y="422815"/>
                    <a:pt x="468344" y="422339"/>
                    <a:pt x="461677" y="422339"/>
                  </a:cubicBezTo>
                  <a:cubicBezTo>
                    <a:pt x="457486" y="422339"/>
                    <a:pt x="453009" y="422434"/>
                    <a:pt x="449199" y="420719"/>
                  </a:cubicBezTo>
                  <a:cubicBezTo>
                    <a:pt x="438055" y="415671"/>
                    <a:pt x="444341" y="401383"/>
                    <a:pt x="451104" y="392811"/>
                  </a:cubicBezTo>
                  <a:cubicBezTo>
                    <a:pt x="452819" y="390715"/>
                    <a:pt x="454533" y="388906"/>
                    <a:pt x="456057" y="387668"/>
                  </a:cubicBezTo>
                  <a:cubicBezTo>
                    <a:pt x="463010" y="382143"/>
                    <a:pt x="472250" y="379571"/>
                    <a:pt x="481108" y="380714"/>
                  </a:cubicBezTo>
                  <a:cubicBezTo>
                    <a:pt x="486918" y="381476"/>
                    <a:pt x="492824" y="384048"/>
                    <a:pt x="495967" y="389001"/>
                  </a:cubicBezTo>
                  <a:cubicBezTo>
                    <a:pt x="497681" y="391763"/>
                    <a:pt x="498443" y="395002"/>
                    <a:pt x="498919" y="398145"/>
                  </a:cubicBezTo>
                  <a:cubicBezTo>
                    <a:pt x="499777" y="403860"/>
                    <a:pt x="499777" y="409575"/>
                    <a:pt x="498919" y="415195"/>
                  </a:cubicBezTo>
                  <a:close/>
                  <a:moveTo>
                    <a:pt x="498348" y="363188"/>
                  </a:moveTo>
                  <a:cubicBezTo>
                    <a:pt x="497872" y="364617"/>
                    <a:pt x="497300" y="366141"/>
                    <a:pt x="496062" y="367094"/>
                  </a:cubicBezTo>
                  <a:cubicBezTo>
                    <a:pt x="494824" y="368046"/>
                    <a:pt x="493205" y="368332"/>
                    <a:pt x="491585" y="368427"/>
                  </a:cubicBezTo>
                  <a:cubicBezTo>
                    <a:pt x="486442" y="368998"/>
                    <a:pt x="481203" y="369665"/>
                    <a:pt x="476060" y="370237"/>
                  </a:cubicBezTo>
                  <a:cubicBezTo>
                    <a:pt x="470154" y="370903"/>
                    <a:pt x="463868" y="371570"/>
                    <a:pt x="458343" y="369189"/>
                  </a:cubicBezTo>
                  <a:cubicBezTo>
                    <a:pt x="457295" y="368713"/>
                    <a:pt x="456343" y="368141"/>
                    <a:pt x="455486" y="367379"/>
                  </a:cubicBezTo>
                  <a:cubicBezTo>
                    <a:pt x="447294" y="360521"/>
                    <a:pt x="449675" y="343567"/>
                    <a:pt x="457200" y="336994"/>
                  </a:cubicBezTo>
                  <a:cubicBezTo>
                    <a:pt x="460915" y="333851"/>
                    <a:pt x="465963" y="332994"/>
                    <a:pt x="470821" y="332613"/>
                  </a:cubicBezTo>
                  <a:cubicBezTo>
                    <a:pt x="476441" y="332137"/>
                    <a:pt x="482060" y="331946"/>
                    <a:pt x="487585" y="332137"/>
                  </a:cubicBezTo>
                  <a:cubicBezTo>
                    <a:pt x="491776" y="332232"/>
                    <a:pt x="496443" y="332803"/>
                    <a:pt x="498919" y="336137"/>
                  </a:cubicBezTo>
                  <a:cubicBezTo>
                    <a:pt x="500444" y="338233"/>
                    <a:pt x="500825" y="340900"/>
                    <a:pt x="500920" y="343567"/>
                  </a:cubicBezTo>
                  <a:cubicBezTo>
                    <a:pt x="501301" y="350234"/>
                    <a:pt x="500444" y="356902"/>
                    <a:pt x="498348" y="363188"/>
                  </a:cubicBezTo>
                  <a:close/>
                  <a:moveTo>
                    <a:pt x="459677" y="215170"/>
                  </a:moveTo>
                  <a:cubicBezTo>
                    <a:pt x="459677" y="215170"/>
                    <a:pt x="545116" y="248126"/>
                    <a:pt x="552545" y="295751"/>
                  </a:cubicBezTo>
                  <a:cubicBezTo>
                    <a:pt x="504539" y="295085"/>
                    <a:pt x="459677" y="215170"/>
                    <a:pt x="459677" y="215170"/>
                  </a:cubicBezTo>
                  <a:close/>
                  <a:moveTo>
                    <a:pt x="573596" y="453581"/>
                  </a:moveTo>
                  <a:cubicBezTo>
                    <a:pt x="566357" y="452152"/>
                    <a:pt x="559403" y="449199"/>
                    <a:pt x="552069" y="448151"/>
                  </a:cubicBezTo>
                  <a:cubicBezTo>
                    <a:pt x="539782" y="446341"/>
                    <a:pt x="526828" y="449866"/>
                    <a:pt x="517208" y="457581"/>
                  </a:cubicBezTo>
                  <a:cubicBezTo>
                    <a:pt x="515588" y="458819"/>
                    <a:pt x="513969" y="460343"/>
                    <a:pt x="511969" y="460439"/>
                  </a:cubicBezTo>
                  <a:cubicBezTo>
                    <a:pt x="500063" y="461582"/>
                    <a:pt x="522351" y="437769"/>
                    <a:pt x="526733" y="435864"/>
                  </a:cubicBezTo>
                  <a:cubicBezTo>
                    <a:pt x="535591" y="431959"/>
                    <a:pt x="545592" y="431387"/>
                    <a:pt x="555117" y="432721"/>
                  </a:cubicBezTo>
                  <a:cubicBezTo>
                    <a:pt x="560642" y="433483"/>
                    <a:pt x="566261" y="434911"/>
                    <a:pt x="570357" y="438626"/>
                  </a:cubicBezTo>
                  <a:cubicBezTo>
                    <a:pt x="572072" y="440150"/>
                    <a:pt x="573405" y="442151"/>
                    <a:pt x="574167" y="444341"/>
                  </a:cubicBezTo>
                  <a:cubicBezTo>
                    <a:pt x="575310" y="447485"/>
                    <a:pt x="575310" y="450818"/>
                    <a:pt x="573596" y="453581"/>
                  </a:cubicBezTo>
                  <a:close/>
                  <a:moveTo>
                    <a:pt x="597313" y="479107"/>
                  </a:moveTo>
                  <a:cubicBezTo>
                    <a:pt x="593312" y="471869"/>
                    <a:pt x="590836" y="463772"/>
                    <a:pt x="590455" y="455581"/>
                  </a:cubicBezTo>
                  <a:cubicBezTo>
                    <a:pt x="590169" y="448723"/>
                    <a:pt x="591312" y="441484"/>
                    <a:pt x="595694" y="436150"/>
                  </a:cubicBezTo>
                  <a:cubicBezTo>
                    <a:pt x="596075" y="435673"/>
                    <a:pt x="596837" y="435483"/>
                    <a:pt x="597313" y="435007"/>
                  </a:cubicBezTo>
                  <a:cubicBezTo>
                    <a:pt x="597789" y="435483"/>
                    <a:pt x="598456" y="435578"/>
                    <a:pt x="598932" y="436150"/>
                  </a:cubicBezTo>
                  <a:cubicBezTo>
                    <a:pt x="603314" y="441484"/>
                    <a:pt x="604457" y="448723"/>
                    <a:pt x="604171" y="455581"/>
                  </a:cubicBezTo>
                  <a:cubicBezTo>
                    <a:pt x="603790" y="463868"/>
                    <a:pt x="601313" y="471869"/>
                    <a:pt x="597313" y="479107"/>
                  </a:cubicBezTo>
                  <a:close/>
                  <a:moveTo>
                    <a:pt x="611315" y="417290"/>
                  </a:moveTo>
                  <a:cubicBezTo>
                    <a:pt x="610743" y="418433"/>
                    <a:pt x="610172" y="419672"/>
                    <a:pt x="609029" y="420338"/>
                  </a:cubicBezTo>
                  <a:cubicBezTo>
                    <a:pt x="607028" y="421577"/>
                    <a:pt x="604552" y="420433"/>
                    <a:pt x="602361" y="419576"/>
                  </a:cubicBezTo>
                  <a:cubicBezTo>
                    <a:pt x="600742" y="418910"/>
                    <a:pt x="599027" y="418624"/>
                    <a:pt x="597313" y="418148"/>
                  </a:cubicBezTo>
                  <a:cubicBezTo>
                    <a:pt x="595598" y="418624"/>
                    <a:pt x="593884" y="418910"/>
                    <a:pt x="592265" y="419576"/>
                  </a:cubicBezTo>
                  <a:cubicBezTo>
                    <a:pt x="590074" y="420433"/>
                    <a:pt x="587597" y="421481"/>
                    <a:pt x="585597" y="420338"/>
                  </a:cubicBezTo>
                  <a:cubicBezTo>
                    <a:pt x="584454" y="419672"/>
                    <a:pt x="583883" y="418433"/>
                    <a:pt x="583311" y="417290"/>
                  </a:cubicBezTo>
                  <a:cubicBezTo>
                    <a:pt x="579692" y="409670"/>
                    <a:pt x="575405" y="399098"/>
                    <a:pt x="578168" y="391287"/>
                  </a:cubicBezTo>
                  <a:cubicBezTo>
                    <a:pt x="579311" y="387858"/>
                    <a:pt x="581882" y="385001"/>
                    <a:pt x="586264" y="383095"/>
                  </a:cubicBezTo>
                  <a:cubicBezTo>
                    <a:pt x="589788" y="381572"/>
                    <a:pt x="593598" y="381286"/>
                    <a:pt x="597408" y="381476"/>
                  </a:cubicBezTo>
                  <a:cubicBezTo>
                    <a:pt x="601218" y="381381"/>
                    <a:pt x="605028" y="381572"/>
                    <a:pt x="608552" y="383095"/>
                  </a:cubicBezTo>
                  <a:cubicBezTo>
                    <a:pt x="613029" y="385001"/>
                    <a:pt x="615506" y="387953"/>
                    <a:pt x="616649" y="391287"/>
                  </a:cubicBezTo>
                  <a:cubicBezTo>
                    <a:pt x="619220" y="399098"/>
                    <a:pt x="614934" y="409670"/>
                    <a:pt x="611315" y="417290"/>
                  </a:cubicBezTo>
                  <a:close/>
                  <a:moveTo>
                    <a:pt x="603790" y="370141"/>
                  </a:moveTo>
                  <a:cubicBezTo>
                    <a:pt x="601599" y="370237"/>
                    <a:pt x="599504" y="370332"/>
                    <a:pt x="597313" y="370427"/>
                  </a:cubicBezTo>
                  <a:cubicBezTo>
                    <a:pt x="595122" y="370332"/>
                    <a:pt x="593027" y="370237"/>
                    <a:pt x="590836" y="370141"/>
                  </a:cubicBezTo>
                  <a:cubicBezTo>
                    <a:pt x="585978" y="369951"/>
                    <a:pt x="581025" y="369665"/>
                    <a:pt x="576548" y="367856"/>
                  </a:cubicBezTo>
                  <a:cubicBezTo>
                    <a:pt x="567690" y="364141"/>
                    <a:pt x="553307" y="344900"/>
                    <a:pt x="564737" y="336804"/>
                  </a:cubicBezTo>
                  <a:cubicBezTo>
                    <a:pt x="567119" y="335185"/>
                    <a:pt x="569786" y="334423"/>
                    <a:pt x="572453" y="333947"/>
                  </a:cubicBezTo>
                  <a:cubicBezTo>
                    <a:pt x="580644" y="332232"/>
                    <a:pt x="589026" y="331946"/>
                    <a:pt x="597408" y="332708"/>
                  </a:cubicBezTo>
                  <a:cubicBezTo>
                    <a:pt x="605695" y="331946"/>
                    <a:pt x="614172" y="332327"/>
                    <a:pt x="622364" y="333947"/>
                  </a:cubicBezTo>
                  <a:cubicBezTo>
                    <a:pt x="625031" y="334518"/>
                    <a:pt x="627698" y="335185"/>
                    <a:pt x="630079" y="336804"/>
                  </a:cubicBezTo>
                  <a:cubicBezTo>
                    <a:pt x="641414" y="344900"/>
                    <a:pt x="627126" y="364141"/>
                    <a:pt x="618268" y="367856"/>
                  </a:cubicBezTo>
                  <a:cubicBezTo>
                    <a:pt x="613601" y="369665"/>
                    <a:pt x="608648" y="369951"/>
                    <a:pt x="603790" y="370141"/>
                  </a:cubicBezTo>
                  <a:close/>
                  <a:moveTo>
                    <a:pt x="682657" y="460534"/>
                  </a:moveTo>
                  <a:cubicBezTo>
                    <a:pt x="680657" y="460343"/>
                    <a:pt x="678942" y="458915"/>
                    <a:pt x="677418" y="457676"/>
                  </a:cubicBezTo>
                  <a:cubicBezTo>
                    <a:pt x="667703" y="449961"/>
                    <a:pt x="654749" y="446437"/>
                    <a:pt x="642557" y="448247"/>
                  </a:cubicBezTo>
                  <a:cubicBezTo>
                    <a:pt x="635222" y="449294"/>
                    <a:pt x="628269" y="452247"/>
                    <a:pt x="621030" y="453676"/>
                  </a:cubicBezTo>
                  <a:cubicBezTo>
                    <a:pt x="619411" y="450914"/>
                    <a:pt x="619411" y="447485"/>
                    <a:pt x="620459" y="444436"/>
                  </a:cubicBezTo>
                  <a:cubicBezTo>
                    <a:pt x="621221" y="442246"/>
                    <a:pt x="622554" y="440245"/>
                    <a:pt x="624269" y="438722"/>
                  </a:cubicBezTo>
                  <a:cubicBezTo>
                    <a:pt x="628364" y="435007"/>
                    <a:pt x="633984" y="433578"/>
                    <a:pt x="639509" y="432816"/>
                  </a:cubicBezTo>
                  <a:cubicBezTo>
                    <a:pt x="649034" y="431482"/>
                    <a:pt x="659130" y="432054"/>
                    <a:pt x="667893" y="435959"/>
                  </a:cubicBezTo>
                  <a:cubicBezTo>
                    <a:pt x="672275" y="437864"/>
                    <a:pt x="694658" y="461582"/>
                    <a:pt x="682657" y="460534"/>
                  </a:cubicBezTo>
                  <a:close/>
                  <a:moveTo>
                    <a:pt x="642080" y="295656"/>
                  </a:moveTo>
                  <a:cubicBezTo>
                    <a:pt x="649510" y="248126"/>
                    <a:pt x="734949" y="215074"/>
                    <a:pt x="734949" y="215074"/>
                  </a:cubicBezTo>
                  <a:cubicBezTo>
                    <a:pt x="734949" y="215074"/>
                    <a:pt x="690086" y="295085"/>
                    <a:pt x="642080" y="295656"/>
                  </a:cubicBezTo>
                  <a:close/>
                  <a:moveTo>
                    <a:pt x="695516" y="336232"/>
                  </a:moveTo>
                  <a:cubicBezTo>
                    <a:pt x="697992" y="332899"/>
                    <a:pt x="702755" y="332327"/>
                    <a:pt x="706850" y="332232"/>
                  </a:cubicBezTo>
                  <a:cubicBezTo>
                    <a:pt x="712470" y="332041"/>
                    <a:pt x="718090" y="332232"/>
                    <a:pt x="723614" y="332708"/>
                  </a:cubicBezTo>
                  <a:cubicBezTo>
                    <a:pt x="728472" y="333185"/>
                    <a:pt x="733520" y="333947"/>
                    <a:pt x="737235" y="337090"/>
                  </a:cubicBezTo>
                  <a:cubicBezTo>
                    <a:pt x="744855" y="343567"/>
                    <a:pt x="747236" y="360616"/>
                    <a:pt x="738950" y="367474"/>
                  </a:cubicBezTo>
                  <a:cubicBezTo>
                    <a:pt x="738092" y="368141"/>
                    <a:pt x="737140" y="368808"/>
                    <a:pt x="736092" y="369284"/>
                  </a:cubicBezTo>
                  <a:cubicBezTo>
                    <a:pt x="730568" y="371665"/>
                    <a:pt x="724376" y="370999"/>
                    <a:pt x="718376" y="370332"/>
                  </a:cubicBezTo>
                  <a:cubicBezTo>
                    <a:pt x="713232" y="369761"/>
                    <a:pt x="707993" y="369094"/>
                    <a:pt x="702850" y="368522"/>
                  </a:cubicBezTo>
                  <a:cubicBezTo>
                    <a:pt x="701326" y="368332"/>
                    <a:pt x="699611" y="368141"/>
                    <a:pt x="698373" y="367189"/>
                  </a:cubicBezTo>
                  <a:cubicBezTo>
                    <a:pt x="697135" y="366236"/>
                    <a:pt x="696563" y="364712"/>
                    <a:pt x="696087" y="363283"/>
                  </a:cubicBezTo>
                  <a:cubicBezTo>
                    <a:pt x="694087" y="356997"/>
                    <a:pt x="693134" y="350330"/>
                    <a:pt x="693420" y="343757"/>
                  </a:cubicBezTo>
                  <a:cubicBezTo>
                    <a:pt x="693611" y="340995"/>
                    <a:pt x="693992" y="338328"/>
                    <a:pt x="695516" y="336232"/>
                  </a:cubicBezTo>
                  <a:close/>
                  <a:moveTo>
                    <a:pt x="695706" y="415195"/>
                  </a:moveTo>
                  <a:cubicBezTo>
                    <a:pt x="694849" y="409575"/>
                    <a:pt x="694849" y="403765"/>
                    <a:pt x="695706" y="398145"/>
                  </a:cubicBezTo>
                  <a:cubicBezTo>
                    <a:pt x="696182" y="394907"/>
                    <a:pt x="696944" y="391763"/>
                    <a:pt x="698659" y="389001"/>
                  </a:cubicBezTo>
                  <a:cubicBezTo>
                    <a:pt x="701802" y="384048"/>
                    <a:pt x="707707" y="381476"/>
                    <a:pt x="713518" y="380714"/>
                  </a:cubicBezTo>
                  <a:cubicBezTo>
                    <a:pt x="722281" y="379571"/>
                    <a:pt x="731520" y="382143"/>
                    <a:pt x="738569" y="387668"/>
                  </a:cubicBezTo>
                  <a:cubicBezTo>
                    <a:pt x="740093" y="388811"/>
                    <a:pt x="741807" y="390620"/>
                    <a:pt x="743522" y="392811"/>
                  </a:cubicBezTo>
                  <a:cubicBezTo>
                    <a:pt x="750380" y="401383"/>
                    <a:pt x="756571" y="415671"/>
                    <a:pt x="745427" y="420719"/>
                  </a:cubicBezTo>
                  <a:cubicBezTo>
                    <a:pt x="741521" y="422434"/>
                    <a:pt x="737140" y="422339"/>
                    <a:pt x="732949" y="422339"/>
                  </a:cubicBezTo>
                  <a:cubicBezTo>
                    <a:pt x="726377" y="422339"/>
                    <a:pt x="719709" y="422815"/>
                    <a:pt x="713232" y="423767"/>
                  </a:cubicBezTo>
                  <a:cubicBezTo>
                    <a:pt x="707612" y="424624"/>
                    <a:pt x="700659" y="425196"/>
                    <a:pt x="697516" y="420433"/>
                  </a:cubicBezTo>
                  <a:cubicBezTo>
                    <a:pt x="696373" y="418910"/>
                    <a:pt x="695992" y="417005"/>
                    <a:pt x="695706" y="415195"/>
                  </a:cubicBezTo>
                  <a:close/>
                  <a:moveTo>
                    <a:pt x="753047" y="480441"/>
                  </a:moveTo>
                  <a:cubicBezTo>
                    <a:pt x="749332" y="485203"/>
                    <a:pt x="742759" y="486347"/>
                    <a:pt x="736759" y="486728"/>
                  </a:cubicBezTo>
                  <a:cubicBezTo>
                    <a:pt x="726377" y="487299"/>
                    <a:pt x="715899" y="486537"/>
                    <a:pt x="705707" y="484441"/>
                  </a:cubicBezTo>
                  <a:cubicBezTo>
                    <a:pt x="703802" y="484061"/>
                    <a:pt x="701802" y="483584"/>
                    <a:pt x="700373" y="482156"/>
                  </a:cubicBezTo>
                  <a:cubicBezTo>
                    <a:pt x="698659" y="480536"/>
                    <a:pt x="698278" y="477965"/>
                    <a:pt x="697992" y="475678"/>
                  </a:cubicBezTo>
                  <a:cubicBezTo>
                    <a:pt x="697421" y="470154"/>
                    <a:pt x="697421" y="464534"/>
                    <a:pt x="697897" y="459010"/>
                  </a:cubicBezTo>
                  <a:cubicBezTo>
                    <a:pt x="698182" y="455866"/>
                    <a:pt x="698659" y="452723"/>
                    <a:pt x="699326" y="449675"/>
                  </a:cubicBezTo>
                  <a:cubicBezTo>
                    <a:pt x="699992" y="446341"/>
                    <a:pt x="701040" y="442912"/>
                    <a:pt x="703326" y="440436"/>
                  </a:cubicBezTo>
                  <a:cubicBezTo>
                    <a:pt x="705803" y="437864"/>
                    <a:pt x="709517" y="436721"/>
                    <a:pt x="713042" y="435769"/>
                  </a:cubicBezTo>
                  <a:cubicBezTo>
                    <a:pt x="718757" y="434245"/>
                    <a:pt x="724567" y="432816"/>
                    <a:pt x="730568" y="432816"/>
                  </a:cubicBezTo>
                  <a:cubicBezTo>
                    <a:pt x="736473" y="432911"/>
                    <a:pt x="742664" y="434531"/>
                    <a:pt x="747046" y="438626"/>
                  </a:cubicBezTo>
                  <a:cubicBezTo>
                    <a:pt x="755428" y="446437"/>
                    <a:pt x="760476" y="470821"/>
                    <a:pt x="753047" y="480441"/>
                  </a:cubicBezTo>
                  <a:close/>
                  <a:moveTo>
                    <a:pt x="758952" y="404717"/>
                  </a:moveTo>
                  <a:cubicBezTo>
                    <a:pt x="759428" y="398240"/>
                    <a:pt x="761619" y="391858"/>
                    <a:pt x="765334" y="386429"/>
                  </a:cubicBezTo>
                  <a:cubicBezTo>
                    <a:pt x="770192" y="379286"/>
                    <a:pt x="779336" y="373666"/>
                    <a:pt x="787337" y="376999"/>
                  </a:cubicBezTo>
                  <a:cubicBezTo>
                    <a:pt x="790384" y="378238"/>
                    <a:pt x="792575" y="380524"/>
                    <a:pt x="794290" y="383191"/>
                  </a:cubicBezTo>
                  <a:cubicBezTo>
                    <a:pt x="796957" y="387477"/>
                    <a:pt x="798290" y="392906"/>
                    <a:pt x="799243" y="397955"/>
                  </a:cubicBezTo>
                  <a:cubicBezTo>
                    <a:pt x="803339" y="419957"/>
                    <a:pt x="790384" y="424148"/>
                    <a:pt x="770954" y="420719"/>
                  </a:cubicBezTo>
                  <a:cubicBezTo>
                    <a:pt x="768096" y="420243"/>
                    <a:pt x="765239" y="419481"/>
                    <a:pt x="763048" y="417576"/>
                  </a:cubicBezTo>
                  <a:cubicBezTo>
                    <a:pt x="759428" y="414528"/>
                    <a:pt x="758571" y="409289"/>
                    <a:pt x="758952" y="404717"/>
                  </a:cubicBezTo>
                  <a:close/>
                  <a:moveTo>
                    <a:pt x="793432" y="464248"/>
                  </a:moveTo>
                  <a:cubicBezTo>
                    <a:pt x="788384" y="469011"/>
                    <a:pt x="781812" y="471869"/>
                    <a:pt x="775335" y="474345"/>
                  </a:cubicBezTo>
                  <a:cubicBezTo>
                    <a:pt x="773240" y="475107"/>
                    <a:pt x="770954" y="475869"/>
                    <a:pt x="768953" y="474821"/>
                  </a:cubicBezTo>
                  <a:cubicBezTo>
                    <a:pt x="766763" y="473678"/>
                    <a:pt x="766096" y="470916"/>
                    <a:pt x="765715" y="468440"/>
                  </a:cubicBezTo>
                  <a:cubicBezTo>
                    <a:pt x="764286" y="458629"/>
                    <a:pt x="759524" y="440150"/>
                    <a:pt x="771144" y="435197"/>
                  </a:cubicBezTo>
                  <a:cubicBezTo>
                    <a:pt x="776859" y="432721"/>
                    <a:pt x="783336" y="431387"/>
                    <a:pt x="789337" y="432911"/>
                  </a:cubicBezTo>
                  <a:cubicBezTo>
                    <a:pt x="793052" y="433864"/>
                    <a:pt x="795814" y="435578"/>
                    <a:pt x="797624" y="437769"/>
                  </a:cubicBezTo>
                  <a:cubicBezTo>
                    <a:pt x="803815" y="444913"/>
                    <a:pt x="800957" y="457200"/>
                    <a:pt x="793432" y="464248"/>
                  </a:cubicBezTo>
                  <a:close/>
                  <a:moveTo>
                    <a:pt x="807911" y="358331"/>
                  </a:moveTo>
                  <a:cubicBezTo>
                    <a:pt x="804196" y="343662"/>
                    <a:pt x="804863" y="334042"/>
                    <a:pt x="820674" y="332613"/>
                  </a:cubicBezTo>
                  <a:cubicBezTo>
                    <a:pt x="832009" y="331661"/>
                    <a:pt x="843344" y="333756"/>
                    <a:pt x="854678" y="333947"/>
                  </a:cubicBezTo>
                  <a:cubicBezTo>
                    <a:pt x="858679" y="334042"/>
                    <a:pt x="863156" y="334328"/>
                    <a:pt x="865823" y="337280"/>
                  </a:cubicBezTo>
                  <a:cubicBezTo>
                    <a:pt x="868394" y="340138"/>
                    <a:pt x="868490" y="344424"/>
                    <a:pt x="867918" y="348234"/>
                  </a:cubicBezTo>
                  <a:cubicBezTo>
                    <a:pt x="867156" y="354140"/>
                    <a:pt x="865251" y="359950"/>
                    <a:pt x="862584" y="365284"/>
                  </a:cubicBezTo>
                  <a:cubicBezTo>
                    <a:pt x="862013" y="366427"/>
                    <a:pt x="861346" y="367665"/>
                    <a:pt x="860203" y="368427"/>
                  </a:cubicBezTo>
                  <a:cubicBezTo>
                    <a:pt x="859917" y="368618"/>
                    <a:pt x="859536" y="368808"/>
                    <a:pt x="859250" y="368903"/>
                  </a:cubicBezTo>
                  <a:cubicBezTo>
                    <a:pt x="856583" y="369951"/>
                    <a:pt x="853250" y="368332"/>
                    <a:pt x="850487" y="366998"/>
                  </a:cubicBezTo>
                  <a:cubicBezTo>
                    <a:pt x="842867" y="363379"/>
                    <a:pt x="834009" y="362426"/>
                    <a:pt x="825818" y="364236"/>
                  </a:cubicBezTo>
                  <a:cubicBezTo>
                    <a:pt x="820484" y="365474"/>
                    <a:pt x="814007" y="367474"/>
                    <a:pt x="810292" y="363474"/>
                  </a:cubicBezTo>
                  <a:cubicBezTo>
                    <a:pt x="809054" y="362140"/>
                    <a:pt x="808387" y="360236"/>
                    <a:pt x="807911" y="358331"/>
                  </a:cubicBezTo>
                  <a:close/>
                  <a:moveTo>
                    <a:pt x="821246" y="453199"/>
                  </a:moveTo>
                  <a:cubicBezTo>
                    <a:pt x="819245" y="453295"/>
                    <a:pt x="817150" y="452914"/>
                    <a:pt x="815245" y="451485"/>
                  </a:cubicBezTo>
                  <a:cubicBezTo>
                    <a:pt x="812292" y="448913"/>
                    <a:pt x="812673" y="444436"/>
                    <a:pt x="813340" y="440531"/>
                  </a:cubicBezTo>
                  <a:cubicBezTo>
                    <a:pt x="813626" y="438912"/>
                    <a:pt x="813911" y="437102"/>
                    <a:pt x="815245" y="436150"/>
                  </a:cubicBezTo>
                  <a:cubicBezTo>
                    <a:pt x="816007" y="435578"/>
                    <a:pt x="816959" y="435388"/>
                    <a:pt x="817912" y="435388"/>
                  </a:cubicBezTo>
                  <a:cubicBezTo>
                    <a:pt x="834866" y="433864"/>
                    <a:pt x="840200" y="452437"/>
                    <a:pt x="821246" y="453199"/>
                  </a:cubicBezTo>
                  <a:close/>
                  <a:moveTo>
                    <a:pt x="844201" y="429292"/>
                  </a:moveTo>
                  <a:cubicBezTo>
                    <a:pt x="842010" y="429673"/>
                    <a:pt x="839819" y="428911"/>
                    <a:pt x="837724" y="428149"/>
                  </a:cubicBezTo>
                  <a:cubicBezTo>
                    <a:pt x="831532" y="425958"/>
                    <a:pt x="825437" y="423672"/>
                    <a:pt x="819245" y="421481"/>
                  </a:cubicBezTo>
                  <a:cubicBezTo>
                    <a:pt x="817626" y="420910"/>
                    <a:pt x="816007" y="420243"/>
                    <a:pt x="814864" y="419005"/>
                  </a:cubicBezTo>
                  <a:cubicBezTo>
                    <a:pt x="813626" y="417671"/>
                    <a:pt x="813149" y="415671"/>
                    <a:pt x="812768" y="413861"/>
                  </a:cubicBezTo>
                  <a:cubicBezTo>
                    <a:pt x="810006" y="399383"/>
                    <a:pt x="807053" y="380524"/>
                    <a:pt x="825341" y="377381"/>
                  </a:cubicBezTo>
                  <a:cubicBezTo>
                    <a:pt x="831532" y="376333"/>
                    <a:pt x="838009" y="375571"/>
                    <a:pt x="844010" y="377476"/>
                  </a:cubicBezTo>
                  <a:cubicBezTo>
                    <a:pt x="849725" y="379286"/>
                    <a:pt x="852964" y="383095"/>
                    <a:pt x="854583" y="387858"/>
                  </a:cubicBezTo>
                  <a:cubicBezTo>
                    <a:pt x="858012" y="397669"/>
                    <a:pt x="854488" y="411480"/>
                    <a:pt x="851630" y="420243"/>
                  </a:cubicBezTo>
                  <a:cubicBezTo>
                    <a:pt x="850392" y="424148"/>
                    <a:pt x="848297" y="428435"/>
                    <a:pt x="844201" y="429292"/>
                  </a:cubicBezTo>
                  <a:close/>
                  <a:moveTo>
                    <a:pt x="913448" y="476155"/>
                  </a:moveTo>
                  <a:cubicBezTo>
                    <a:pt x="913162" y="478060"/>
                    <a:pt x="912686" y="480060"/>
                    <a:pt x="911447" y="481489"/>
                  </a:cubicBezTo>
                  <a:cubicBezTo>
                    <a:pt x="909638" y="483584"/>
                    <a:pt x="906685" y="484061"/>
                    <a:pt x="903923" y="484346"/>
                  </a:cubicBezTo>
                  <a:cubicBezTo>
                    <a:pt x="889159" y="486156"/>
                    <a:pt x="874014" y="487966"/>
                    <a:pt x="859441" y="484918"/>
                  </a:cubicBezTo>
                  <a:cubicBezTo>
                    <a:pt x="856012" y="484251"/>
                    <a:pt x="852392" y="483013"/>
                    <a:pt x="850678" y="479965"/>
                  </a:cubicBezTo>
                  <a:cubicBezTo>
                    <a:pt x="849535" y="478060"/>
                    <a:pt x="849440" y="475678"/>
                    <a:pt x="849630" y="473488"/>
                  </a:cubicBezTo>
                  <a:cubicBezTo>
                    <a:pt x="850202" y="463296"/>
                    <a:pt x="853250" y="455295"/>
                    <a:pt x="858107" y="449294"/>
                  </a:cubicBezTo>
                  <a:cubicBezTo>
                    <a:pt x="866489" y="438912"/>
                    <a:pt x="880491" y="434721"/>
                    <a:pt x="897350" y="436245"/>
                  </a:cubicBezTo>
                  <a:cubicBezTo>
                    <a:pt x="901541" y="436626"/>
                    <a:pt x="905923" y="437578"/>
                    <a:pt x="909161" y="440341"/>
                  </a:cubicBezTo>
                  <a:cubicBezTo>
                    <a:pt x="913829" y="444341"/>
                    <a:pt x="914781" y="451104"/>
                    <a:pt x="914876" y="457295"/>
                  </a:cubicBezTo>
                  <a:cubicBezTo>
                    <a:pt x="914972" y="463582"/>
                    <a:pt x="914495" y="469868"/>
                    <a:pt x="913448" y="476155"/>
                  </a:cubicBezTo>
                  <a:close/>
                  <a:moveTo>
                    <a:pt x="916400" y="423291"/>
                  </a:moveTo>
                  <a:cubicBezTo>
                    <a:pt x="911447" y="427958"/>
                    <a:pt x="904875" y="426053"/>
                    <a:pt x="898970" y="425196"/>
                  </a:cubicBezTo>
                  <a:cubicBezTo>
                    <a:pt x="890683" y="424053"/>
                    <a:pt x="865346" y="432816"/>
                    <a:pt x="861251" y="424339"/>
                  </a:cubicBezTo>
                  <a:cubicBezTo>
                    <a:pt x="856107" y="413671"/>
                    <a:pt x="864965" y="395669"/>
                    <a:pt x="872014" y="387382"/>
                  </a:cubicBezTo>
                  <a:cubicBezTo>
                    <a:pt x="872871" y="386334"/>
                    <a:pt x="874109" y="385762"/>
                    <a:pt x="875348" y="385286"/>
                  </a:cubicBezTo>
                  <a:cubicBezTo>
                    <a:pt x="886206" y="380905"/>
                    <a:pt x="899065" y="382429"/>
                    <a:pt x="908876" y="388620"/>
                  </a:cubicBezTo>
                  <a:cubicBezTo>
                    <a:pt x="912781" y="391097"/>
                    <a:pt x="915067" y="394240"/>
                    <a:pt x="916305" y="397764"/>
                  </a:cubicBezTo>
                  <a:cubicBezTo>
                    <a:pt x="918591" y="403955"/>
                    <a:pt x="922115" y="417957"/>
                    <a:pt x="916400" y="423291"/>
                  </a:cubicBezTo>
                  <a:close/>
                  <a:moveTo>
                    <a:pt x="926878" y="352330"/>
                  </a:moveTo>
                  <a:cubicBezTo>
                    <a:pt x="926306" y="358235"/>
                    <a:pt x="924020" y="363855"/>
                    <a:pt x="921830" y="369380"/>
                  </a:cubicBezTo>
                  <a:cubicBezTo>
                    <a:pt x="921163" y="370999"/>
                    <a:pt x="920401" y="372618"/>
                    <a:pt x="919258" y="373856"/>
                  </a:cubicBezTo>
                  <a:cubicBezTo>
                    <a:pt x="918686" y="374428"/>
                    <a:pt x="918115" y="374904"/>
                    <a:pt x="917353" y="375190"/>
                  </a:cubicBezTo>
                  <a:cubicBezTo>
                    <a:pt x="914305" y="376523"/>
                    <a:pt x="910971" y="374523"/>
                    <a:pt x="908114" y="373094"/>
                  </a:cubicBezTo>
                  <a:cubicBezTo>
                    <a:pt x="901256" y="369570"/>
                    <a:pt x="893255" y="368141"/>
                    <a:pt x="885634" y="369189"/>
                  </a:cubicBezTo>
                  <a:cubicBezTo>
                    <a:pt x="882777" y="369570"/>
                    <a:pt x="879062" y="369951"/>
                    <a:pt x="877634" y="367379"/>
                  </a:cubicBezTo>
                  <a:cubicBezTo>
                    <a:pt x="877062" y="366332"/>
                    <a:pt x="877062" y="365189"/>
                    <a:pt x="877062" y="364045"/>
                  </a:cubicBezTo>
                  <a:cubicBezTo>
                    <a:pt x="877253" y="353282"/>
                    <a:pt x="875252" y="331756"/>
                    <a:pt x="890492" y="330232"/>
                  </a:cubicBezTo>
                  <a:cubicBezTo>
                    <a:pt x="895731" y="329756"/>
                    <a:pt x="900970" y="329756"/>
                    <a:pt x="906113" y="330232"/>
                  </a:cubicBezTo>
                  <a:cubicBezTo>
                    <a:pt x="911733" y="330803"/>
                    <a:pt x="917543" y="332041"/>
                    <a:pt x="921639" y="335947"/>
                  </a:cubicBezTo>
                  <a:cubicBezTo>
                    <a:pt x="925925" y="340043"/>
                    <a:pt x="927449" y="346424"/>
                    <a:pt x="926878" y="352330"/>
                  </a:cubicBezTo>
                  <a:close/>
                  <a:moveTo>
                    <a:pt x="989743" y="458819"/>
                  </a:moveTo>
                  <a:cubicBezTo>
                    <a:pt x="979265" y="458248"/>
                    <a:pt x="971645" y="448723"/>
                    <a:pt x="959644" y="450056"/>
                  </a:cubicBezTo>
                  <a:cubicBezTo>
                    <a:pt x="949452" y="451199"/>
                    <a:pt x="940689" y="457486"/>
                    <a:pt x="931640" y="462344"/>
                  </a:cubicBezTo>
                  <a:cubicBezTo>
                    <a:pt x="930974" y="462724"/>
                    <a:pt x="930212" y="463106"/>
                    <a:pt x="929545" y="462915"/>
                  </a:cubicBezTo>
                  <a:cubicBezTo>
                    <a:pt x="928116" y="462629"/>
                    <a:pt x="927735" y="460629"/>
                    <a:pt x="927926" y="459200"/>
                  </a:cubicBezTo>
                  <a:cubicBezTo>
                    <a:pt x="929069" y="448913"/>
                    <a:pt x="938213" y="440817"/>
                    <a:pt x="948309" y="438340"/>
                  </a:cubicBezTo>
                  <a:cubicBezTo>
                    <a:pt x="958310" y="435864"/>
                    <a:pt x="968978" y="438055"/>
                    <a:pt x="978789" y="441389"/>
                  </a:cubicBezTo>
                  <a:cubicBezTo>
                    <a:pt x="981551" y="442341"/>
                    <a:pt x="990505" y="448723"/>
                    <a:pt x="993934" y="453581"/>
                  </a:cubicBezTo>
                  <a:cubicBezTo>
                    <a:pt x="996029" y="456628"/>
                    <a:pt x="995839" y="459105"/>
                    <a:pt x="989743" y="458819"/>
                  </a:cubicBezTo>
                  <a:close/>
                  <a:moveTo>
                    <a:pt x="991457" y="372428"/>
                  </a:moveTo>
                  <a:cubicBezTo>
                    <a:pt x="989171" y="371380"/>
                    <a:pt x="988028" y="368808"/>
                    <a:pt x="987266" y="366427"/>
                  </a:cubicBezTo>
                  <a:cubicBezTo>
                    <a:pt x="984314" y="357759"/>
                    <a:pt x="982504" y="348710"/>
                    <a:pt x="982028" y="339566"/>
                  </a:cubicBezTo>
                  <a:cubicBezTo>
                    <a:pt x="981932" y="337947"/>
                    <a:pt x="982028" y="336042"/>
                    <a:pt x="983361" y="334994"/>
                  </a:cubicBezTo>
                  <a:cubicBezTo>
                    <a:pt x="984218" y="334423"/>
                    <a:pt x="985266" y="334328"/>
                    <a:pt x="986314" y="334232"/>
                  </a:cubicBezTo>
                  <a:cubicBezTo>
                    <a:pt x="995839" y="333851"/>
                    <a:pt x="1005269" y="333470"/>
                    <a:pt x="1014794" y="333089"/>
                  </a:cubicBezTo>
                  <a:cubicBezTo>
                    <a:pt x="1019080" y="332899"/>
                    <a:pt x="1023747" y="332899"/>
                    <a:pt x="1027176" y="335470"/>
                  </a:cubicBezTo>
                  <a:cubicBezTo>
                    <a:pt x="1033082" y="340043"/>
                    <a:pt x="1033558" y="350711"/>
                    <a:pt x="1032796" y="359378"/>
                  </a:cubicBezTo>
                  <a:cubicBezTo>
                    <a:pt x="1032510" y="362522"/>
                    <a:pt x="1032129" y="365474"/>
                    <a:pt x="1031843" y="367760"/>
                  </a:cubicBezTo>
                  <a:cubicBezTo>
                    <a:pt x="1031557" y="369665"/>
                    <a:pt x="1031081" y="371665"/>
                    <a:pt x="1029557" y="372713"/>
                  </a:cubicBezTo>
                  <a:cubicBezTo>
                    <a:pt x="1028319" y="373475"/>
                    <a:pt x="1026795" y="373475"/>
                    <a:pt x="1025366" y="373475"/>
                  </a:cubicBezTo>
                  <a:cubicBezTo>
                    <a:pt x="1015365" y="373285"/>
                    <a:pt x="1005364" y="372999"/>
                    <a:pt x="995363" y="372808"/>
                  </a:cubicBezTo>
                  <a:cubicBezTo>
                    <a:pt x="993934" y="372999"/>
                    <a:pt x="992600" y="372999"/>
                    <a:pt x="991457" y="372428"/>
                  </a:cubicBezTo>
                  <a:close/>
                  <a:moveTo>
                    <a:pt x="1006983" y="428149"/>
                  </a:moveTo>
                  <a:cubicBezTo>
                    <a:pt x="1005745" y="428149"/>
                    <a:pt x="1004411" y="428053"/>
                    <a:pt x="1003364" y="427291"/>
                  </a:cubicBezTo>
                  <a:cubicBezTo>
                    <a:pt x="1002221" y="426434"/>
                    <a:pt x="1001649" y="425006"/>
                    <a:pt x="1001268" y="423577"/>
                  </a:cubicBezTo>
                  <a:cubicBezTo>
                    <a:pt x="998601" y="414433"/>
                    <a:pt x="996791" y="405098"/>
                    <a:pt x="996029" y="395573"/>
                  </a:cubicBezTo>
                  <a:cubicBezTo>
                    <a:pt x="995839" y="393668"/>
                    <a:pt x="995744" y="391763"/>
                    <a:pt x="996506" y="389953"/>
                  </a:cubicBezTo>
                  <a:cubicBezTo>
                    <a:pt x="997934" y="386524"/>
                    <a:pt x="1001935" y="385191"/>
                    <a:pt x="1005650" y="384715"/>
                  </a:cubicBezTo>
                  <a:cubicBezTo>
                    <a:pt x="1012222" y="383857"/>
                    <a:pt x="1019175" y="384715"/>
                    <a:pt x="1024700" y="388144"/>
                  </a:cubicBezTo>
                  <a:cubicBezTo>
                    <a:pt x="1027557" y="389953"/>
                    <a:pt x="1029748" y="392525"/>
                    <a:pt x="1031367" y="395573"/>
                  </a:cubicBezTo>
                  <a:cubicBezTo>
                    <a:pt x="1035368" y="403193"/>
                    <a:pt x="1035463" y="413576"/>
                    <a:pt x="1033748" y="421386"/>
                  </a:cubicBezTo>
                  <a:cubicBezTo>
                    <a:pt x="1033367" y="423005"/>
                    <a:pt x="1032796" y="424815"/>
                    <a:pt x="1031462" y="425863"/>
                  </a:cubicBezTo>
                  <a:cubicBezTo>
                    <a:pt x="1030034" y="427101"/>
                    <a:pt x="1028129" y="427291"/>
                    <a:pt x="1026224" y="427482"/>
                  </a:cubicBezTo>
                  <a:cubicBezTo>
                    <a:pt x="1019842" y="428149"/>
                    <a:pt x="1013365" y="428339"/>
                    <a:pt x="1006983" y="428149"/>
                  </a:cubicBezTo>
                  <a:close/>
                  <a:moveTo>
                    <a:pt x="1014317" y="476345"/>
                  </a:moveTo>
                  <a:cubicBezTo>
                    <a:pt x="1009936" y="469297"/>
                    <a:pt x="1009555" y="460534"/>
                    <a:pt x="1009364" y="452247"/>
                  </a:cubicBezTo>
                  <a:cubicBezTo>
                    <a:pt x="1009364" y="451294"/>
                    <a:pt x="1009364" y="450342"/>
                    <a:pt x="1009364" y="449294"/>
                  </a:cubicBezTo>
                  <a:cubicBezTo>
                    <a:pt x="1009459" y="447199"/>
                    <a:pt x="1009936" y="445198"/>
                    <a:pt x="1011269" y="443770"/>
                  </a:cubicBezTo>
                  <a:cubicBezTo>
                    <a:pt x="1012603" y="442246"/>
                    <a:pt x="1014698" y="441484"/>
                    <a:pt x="1016699" y="440912"/>
                  </a:cubicBezTo>
                  <a:cubicBezTo>
                    <a:pt x="1021080" y="439483"/>
                    <a:pt x="1026128" y="438150"/>
                    <a:pt x="1030034" y="440531"/>
                  </a:cubicBezTo>
                  <a:cubicBezTo>
                    <a:pt x="1032796" y="442246"/>
                    <a:pt x="1034225" y="445389"/>
                    <a:pt x="1035368" y="448437"/>
                  </a:cubicBezTo>
                  <a:cubicBezTo>
                    <a:pt x="1037273" y="453485"/>
                    <a:pt x="1038701" y="458629"/>
                    <a:pt x="1039749" y="463868"/>
                  </a:cubicBezTo>
                  <a:cubicBezTo>
                    <a:pt x="1043178" y="482251"/>
                    <a:pt x="1025557" y="494728"/>
                    <a:pt x="1014317" y="476345"/>
                  </a:cubicBezTo>
                  <a:close/>
                  <a:moveTo>
                    <a:pt x="1072706" y="487680"/>
                  </a:moveTo>
                  <a:cubicBezTo>
                    <a:pt x="1066324" y="489204"/>
                    <a:pt x="1059275" y="486251"/>
                    <a:pt x="1055275" y="480917"/>
                  </a:cubicBezTo>
                  <a:cubicBezTo>
                    <a:pt x="1049369" y="473107"/>
                    <a:pt x="1050417" y="458915"/>
                    <a:pt x="1049369" y="449390"/>
                  </a:cubicBezTo>
                  <a:cubicBezTo>
                    <a:pt x="1049179" y="447770"/>
                    <a:pt x="1049084" y="446151"/>
                    <a:pt x="1048988" y="444532"/>
                  </a:cubicBezTo>
                  <a:lnTo>
                    <a:pt x="1050512" y="441198"/>
                  </a:lnTo>
                  <a:cubicBezTo>
                    <a:pt x="1052513" y="436721"/>
                    <a:pt x="1059275" y="436245"/>
                    <a:pt x="1062133" y="436150"/>
                  </a:cubicBezTo>
                  <a:cubicBezTo>
                    <a:pt x="1070705" y="436055"/>
                    <a:pt x="1079849" y="440055"/>
                    <a:pt x="1082707" y="444722"/>
                  </a:cubicBezTo>
                  <a:cubicBezTo>
                    <a:pt x="1082707" y="457010"/>
                    <a:pt x="1089184" y="483870"/>
                    <a:pt x="1072706" y="487680"/>
                  </a:cubicBezTo>
                  <a:close/>
                  <a:moveTo>
                    <a:pt x="1083469" y="419195"/>
                  </a:moveTo>
                  <a:cubicBezTo>
                    <a:pt x="1080040" y="426911"/>
                    <a:pt x="1073182" y="423101"/>
                    <a:pt x="1066419" y="424244"/>
                  </a:cubicBezTo>
                  <a:cubicBezTo>
                    <a:pt x="1061847" y="425006"/>
                    <a:pt x="1057180" y="425482"/>
                    <a:pt x="1052513" y="425482"/>
                  </a:cubicBezTo>
                  <a:cubicBezTo>
                    <a:pt x="1051179" y="425482"/>
                    <a:pt x="1049655" y="425482"/>
                    <a:pt x="1048607" y="424624"/>
                  </a:cubicBezTo>
                  <a:cubicBezTo>
                    <a:pt x="1047083" y="423577"/>
                    <a:pt x="1046702" y="421386"/>
                    <a:pt x="1046417" y="419481"/>
                  </a:cubicBezTo>
                  <a:cubicBezTo>
                    <a:pt x="1045655" y="412052"/>
                    <a:pt x="1045750" y="404527"/>
                    <a:pt x="1046702" y="397002"/>
                  </a:cubicBezTo>
                  <a:cubicBezTo>
                    <a:pt x="1046893" y="395192"/>
                    <a:pt x="1047179" y="393287"/>
                    <a:pt x="1048322" y="391858"/>
                  </a:cubicBezTo>
                  <a:cubicBezTo>
                    <a:pt x="1049465" y="390239"/>
                    <a:pt x="1051370" y="389287"/>
                    <a:pt x="1053275" y="388620"/>
                  </a:cubicBezTo>
                  <a:cubicBezTo>
                    <a:pt x="1059085" y="386524"/>
                    <a:pt x="1065562" y="386239"/>
                    <a:pt x="1071563" y="387858"/>
                  </a:cubicBezTo>
                  <a:cubicBezTo>
                    <a:pt x="1075658" y="389001"/>
                    <a:pt x="1079754" y="391287"/>
                    <a:pt x="1081469" y="395287"/>
                  </a:cubicBezTo>
                  <a:cubicBezTo>
                    <a:pt x="1082326" y="397478"/>
                    <a:pt x="1082421" y="399955"/>
                    <a:pt x="1082421" y="402336"/>
                  </a:cubicBezTo>
                  <a:cubicBezTo>
                    <a:pt x="1082326" y="407098"/>
                    <a:pt x="1085660" y="414433"/>
                    <a:pt x="1083469" y="419195"/>
                  </a:cubicBezTo>
                  <a:close/>
                  <a:moveTo>
                    <a:pt x="1086803" y="357759"/>
                  </a:moveTo>
                  <a:cubicBezTo>
                    <a:pt x="1085755" y="363665"/>
                    <a:pt x="1083945" y="369189"/>
                    <a:pt x="1082802" y="372618"/>
                  </a:cubicBezTo>
                  <a:cubicBezTo>
                    <a:pt x="1082421" y="373666"/>
                    <a:pt x="1082040" y="374904"/>
                    <a:pt x="1081088" y="375571"/>
                  </a:cubicBezTo>
                  <a:cubicBezTo>
                    <a:pt x="1079373" y="376809"/>
                    <a:pt x="1076992" y="375952"/>
                    <a:pt x="1074992" y="375476"/>
                  </a:cubicBezTo>
                  <a:cubicBezTo>
                    <a:pt x="1067943" y="373666"/>
                    <a:pt x="1060609" y="376619"/>
                    <a:pt x="1053370" y="376999"/>
                  </a:cubicBezTo>
                  <a:cubicBezTo>
                    <a:pt x="1051751" y="377095"/>
                    <a:pt x="1050036" y="376999"/>
                    <a:pt x="1048703" y="376047"/>
                  </a:cubicBezTo>
                  <a:cubicBezTo>
                    <a:pt x="1047179" y="374999"/>
                    <a:pt x="1046417" y="373094"/>
                    <a:pt x="1045940" y="371285"/>
                  </a:cubicBezTo>
                  <a:cubicBezTo>
                    <a:pt x="1043845" y="363950"/>
                    <a:pt x="1042797" y="356330"/>
                    <a:pt x="1042988" y="348710"/>
                  </a:cubicBezTo>
                  <a:cubicBezTo>
                    <a:pt x="1043083" y="342995"/>
                    <a:pt x="1044321" y="336614"/>
                    <a:pt x="1049179" y="333661"/>
                  </a:cubicBezTo>
                  <a:cubicBezTo>
                    <a:pt x="1051751" y="332041"/>
                    <a:pt x="1054799" y="331756"/>
                    <a:pt x="1057847" y="331661"/>
                  </a:cubicBezTo>
                  <a:cubicBezTo>
                    <a:pt x="1062895" y="331470"/>
                    <a:pt x="1067848" y="331565"/>
                    <a:pt x="1072896" y="332137"/>
                  </a:cubicBezTo>
                  <a:cubicBezTo>
                    <a:pt x="1076420" y="332518"/>
                    <a:pt x="1080040" y="333089"/>
                    <a:pt x="1082897" y="335090"/>
                  </a:cubicBezTo>
                  <a:cubicBezTo>
                    <a:pt x="1088612" y="339090"/>
                    <a:pt x="1088422" y="348806"/>
                    <a:pt x="1086803" y="357759"/>
                  </a:cubicBezTo>
                  <a:close/>
                  <a:moveTo>
                    <a:pt x="1127093" y="464248"/>
                  </a:moveTo>
                  <a:cubicBezTo>
                    <a:pt x="1121855" y="472535"/>
                    <a:pt x="1112615" y="478250"/>
                    <a:pt x="1102900" y="479203"/>
                  </a:cubicBezTo>
                  <a:cubicBezTo>
                    <a:pt x="1100995" y="479393"/>
                    <a:pt x="1098899" y="479393"/>
                    <a:pt x="1097375" y="478060"/>
                  </a:cubicBezTo>
                  <a:cubicBezTo>
                    <a:pt x="1096042" y="476917"/>
                    <a:pt x="1095661" y="475107"/>
                    <a:pt x="1095375" y="473297"/>
                  </a:cubicBezTo>
                  <a:cubicBezTo>
                    <a:pt x="1092899" y="457200"/>
                    <a:pt x="1096042" y="439007"/>
                    <a:pt x="1115759" y="439483"/>
                  </a:cubicBezTo>
                  <a:cubicBezTo>
                    <a:pt x="1119569" y="439579"/>
                    <a:pt x="1123664" y="440341"/>
                    <a:pt x="1126522" y="442817"/>
                  </a:cubicBezTo>
                  <a:cubicBezTo>
                    <a:pt x="1127855" y="443960"/>
                    <a:pt x="1128903" y="445389"/>
                    <a:pt x="1129570" y="446913"/>
                  </a:cubicBezTo>
                  <a:cubicBezTo>
                    <a:pt x="1131761" y="452247"/>
                    <a:pt x="1130332" y="459200"/>
                    <a:pt x="1127093" y="464248"/>
                  </a:cubicBezTo>
                  <a:close/>
                  <a:moveTo>
                    <a:pt x="1140809" y="401383"/>
                  </a:moveTo>
                  <a:cubicBezTo>
                    <a:pt x="1139952" y="408908"/>
                    <a:pt x="1138047" y="416433"/>
                    <a:pt x="1134999" y="423386"/>
                  </a:cubicBezTo>
                  <a:cubicBezTo>
                    <a:pt x="1134428" y="424720"/>
                    <a:pt x="1133761" y="426053"/>
                    <a:pt x="1132618" y="427006"/>
                  </a:cubicBezTo>
                  <a:cubicBezTo>
                    <a:pt x="1130903" y="428435"/>
                    <a:pt x="1128427" y="428339"/>
                    <a:pt x="1126236" y="428244"/>
                  </a:cubicBezTo>
                  <a:cubicBezTo>
                    <a:pt x="1117283" y="427863"/>
                    <a:pt x="1097756" y="432149"/>
                    <a:pt x="1095566" y="419100"/>
                  </a:cubicBezTo>
                  <a:cubicBezTo>
                    <a:pt x="1094137" y="410623"/>
                    <a:pt x="1096423" y="401479"/>
                    <a:pt x="1101852" y="394716"/>
                  </a:cubicBezTo>
                  <a:cubicBezTo>
                    <a:pt x="1107281" y="387953"/>
                    <a:pt x="1115568" y="383667"/>
                    <a:pt x="1124236" y="383286"/>
                  </a:cubicBezTo>
                  <a:cubicBezTo>
                    <a:pt x="1129856" y="383000"/>
                    <a:pt x="1136047" y="384715"/>
                    <a:pt x="1139190" y="389668"/>
                  </a:cubicBezTo>
                  <a:cubicBezTo>
                    <a:pt x="1141286" y="393097"/>
                    <a:pt x="1141286" y="397383"/>
                    <a:pt x="1140809" y="401383"/>
                  </a:cubicBezTo>
                  <a:close/>
                  <a:moveTo>
                    <a:pt x="1165574" y="459581"/>
                  </a:moveTo>
                  <a:cubicBezTo>
                    <a:pt x="1160717" y="460534"/>
                    <a:pt x="1148715" y="464058"/>
                    <a:pt x="1143762" y="461677"/>
                  </a:cubicBezTo>
                  <a:cubicBezTo>
                    <a:pt x="1141286" y="460534"/>
                    <a:pt x="1140619" y="457772"/>
                    <a:pt x="1143476" y="452628"/>
                  </a:cubicBezTo>
                  <a:cubicBezTo>
                    <a:pt x="1147477" y="445198"/>
                    <a:pt x="1159669" y="439483"/>
                    <a:pt x="1167860" y="439865"/>
                  </a:cubicBezTo>
                  <a:cubicBezTo>
                    <a:pt x="1174909" y="440245"/>
                    <a:pt x="1176623" y="444056"/>
                    <a:pt x="1177290" y="445961"/>
                  </a:cubicBezTo>
                  <a:cubicBezTo>
                    <a:pt x="1179671" y="453104"/>
                    <a:pt x="1171099" y="458533"/>
                    <a:pt x="1165574" y="459581"/>
                  </a:cubicBezTo>
                  <a:close/>
                  <a:moveTo>
                    <a:pt x="1203293" y="428244"/>
                  </a:moveTo>
                  <a:cubicBezTo>
                    <a:pt x="1202150" y="427577"/>
                    <a:pt x="1201007" y="426053"/>
                    <a:pt x="1199864" y="423958"/>
                  </a:cubicBezTo>
                  <a:cubicBezTo>
                    <a:pt x="1197483" y="419481"/>
                    <a:pt x="1195292" y="412909"/>
                    <a:pt x="1194149" y="410242"/>
                  </a:cubicBezTo>
                  <a:cubicBezTo>
                    <a:pt x="1193483" y="408623"/>
                    <a:pt x="1192911" y="406813"/>
                    <a:pt x="1192530" y="405098"/>
                  </a:cubicBezTo>
                  <a:cubicBezTo>
                    <a:pt x="1192149" y="406908"/>
                    <a:pt x="1191578" y="408623"/>
                    <a:pt x="1190911" y="410242"/>
                  </a:cubicBezTo>
                  <a:cubicBezTo>
                    <a:pt x="1189768" y="412909"/>
                    <a:pt x="1187672" y="419481"/>
                    <a:pt x="1185196" y="423958"/>
                  </a:cubicBezTo>
                  <a:cubicBezTo>
                    <a:pt x="1184053" y="425958"/>
                    <a:pt x="1182910" y="427577"/>
                    <a:pt x="1181767" y="428244"/>
                  </a:cubicBezTo>
                  <a:cubicBezTo>
                    <a:pt x="1176623" y="431006"/>
                    <a:pt x="1162050" y="427863"/>
                    <a:pt x="1156145" y="427768"/>
                  </a:cubicBezTo>
                  <a:cubicBezTo>
                    <a:pt x="1153859" y="427673"/>
                    <a:pt x="1151192" y="427482"/>
                    <a:pt x="1149858" y="425672"/>
                  </a:cubicBezTo>
                  <a:cubicBezTo>
                    <a:pt x="1148906" y="424339"/>
                    <a:pt x="1148906" y="422529"/>
                    <a:pt x="1149001" y="420910"/>
                  </a:cubicBezTo>
                  <a:cubicBezTo>
                    <a:pt x="1149382" y="415004"/>
                    <a:pt x="1150239" y="409099"/>
                    <a:pt x="1151668" y="403289"/>
                  </a:cubicBezTo>
                  <a:cubicBezTo>
                    <a:pt x="1153192" y="397288"/>
                    <a:pt x="1155478" y="391001"/>
                    <a:pt x="1160240" y="387096"/>
                  </a:cubicBezTo>
                  <a:cubicBezTo>
                    <a:pt x="1164431" y="383667"/>
                    <a:pt x="1170051" y="382333"/>
                    <a:pt x="1175385" y="382619"/>
                  </a:cubicBezTo>
                  <a:cubicBezTo>
                    <a:pt x="1181291" y="382905"/>
                    <a:pt x="1187387" y="385382"/>
                    <a:pt x="1190625" y="390239"/>
                  </a:cubicBezTo>
                  <a:cubicBezTo>
                    <a:pt x="1191482" y="391573"/>
                    <a:pt x="1192054" y="393002"/>
                    <a:pt x="1192435" y="394430"/>
                  </a:cubicBezTo>
                  <a:cubicBezTo>
                    <a:pt x="1192816" y="393002"/>
                    <a:pt x="1193387" y="391573"/>
                    <a:pt x="1194245" y="390239"/>
                  </a:cubicBezTo>
                  <a:cubicBezTo>
                    <a:pt x="1197483" y="385286"/>
                    <a:pt x="1203579" y="382905"/>
                    <a:pt x="1209485" y="382619"/>
                  </a:cubicBezTo>
                  <a:cubicBezTo>
                    <a:pt x="1214914" y="382333"/>
                    <a:pt x="1220534" y="383572"/>
                    <a:pt x="1224629" y="387096"/>
                  </a:cubicBezTo>
                  <a:cubicBezTo>
                    <a:pt x="1229392" y="391097"/>
                    <a:pt x="1231678" y="397288"/>
                    <a:pt x="1233202" y="403289"/>
                  </a:cubicBezTo>
                  <a:cubicBezTo>
                    <a:pt x="1234631" y="409099"/>
                    <a:pt x="1235488" y="414909"/>
                    <a:pt x="1235869" y="420910"/>
                  </a:cubicBezTo>
                  <a:cubicBezTo>
                    <a:pt x="1235964" y="422529"/>
                    <a:pt x="1235964" y="424339"/>
                    <a:pt x="1235012" y="425672"/>
                  </a:cubicBezTo>
                  <a:cubicBezTo>
                    <a:pt x="1233678" y="427482"/>
                    <a:pt x="1231011" y="427768"/>
                    <a:pt x="1228725" y="427768"/>
                  </a:cubicBezTo>
                  <a:cubicBezTo>
                    <a:pt x="1223010" y="427958"/>
                    <a:pt x="1208437" y="431102"/>
                    <a:pt x="1203293" y="428244"/>
                  </a:cubicBezTo>
                  <a:close/>
                  <a:moveTo>
                    <a:pt x="1241298" y="461677"/>
                  </a:moveTo>
                  <a:cubicBezTo>
                    <a:pt x="1236345" y="464058"/>
                    <a:pt x="1224344" y="460534"/>
                    <a:pt x="1219486" y="459581"/>
                  </a:cubicBezTo>
                  <a:cubicBezTo>
                    <a:pt x="1213961" y="458533"/>
                    <a:pt x="1205389" y="453104"/>
                    <a:pt x="1207770" y="445961"/>
                  </a:cubicBezTo>
                  <a:cubicBezTo>
                    <a:pt x="1208342" y="444151"/>
                    <a:pt x="1210056" y="440245"/>
                    <a:pt x="1217200" y="439865"/>
                  </a:cubicBezTo>
                  <a:cubicBezTo>
                    <a:pt x="1225391" y="439483"/>
                    <a:pt x="1237583" y="445198"/>
                    <a:pt x="1241584" y="452628"/>
                  </a:cubicBezTo>
                  <a:cubicBezTo>
                    <a:pt x="1244441" y="457867"/>
                    <a:pt x="1243775" y="460534"/>
                    <a:pt x="1241298" y="461677"/>
                  </a:cubicBezTo>
                  <a:close/>
                  <a:moveTo>
                    <a:pt x="1252347" y="427006"/>
                  </a:moveTo>
                  <a:cubicBezTo>
                    <a:pt x="1251204" y="426148"/>
                    <a:pt x="1250537" y="424720"/>
                    <a:pt x="1249966" y="423386"/>
                  </a:cubicBezTo>
                  <a:cubicBezTo>
                    <a:pt x="1247013" y="416433"/>
                    <a:pt x="1245013" y="408908"/>
                    <a:pt x="1244156" y="401383"/>
                  </a:cubicBezTo>
                  <a:cubicBezTo>
                    <a:pt x="1243679" y="397383"/>
                    <a:pt x="1243679" y="393097"/>
                    <a:pt x="1245680" y="389668"/>
                  </a:cubicBezTo>
                  <a:cubicBezTo>
                    <a:pt x="1248918" y="384715"/>
                    <a:pt x="1255109" y="383000"/>
                    <a:pt x="1260634" y="383286"/>
                  </a:cubicBezTo>
                  <a:cubicBezTo>
                    <a:pt x="1269302" y="383762"/>
                    <a:pt x="1277588" y="387953"/>
                    <a:pt x="1283018" y="394716"/>
                  </a:cubicBezTo>
                  <a:cubicBezTo>
                    <a:pt x="1288447" y="401479"/>
                    <a:pt x="1290733" y="410528"/>
                    <a:pt x="1289304" y="419100"/>
                  </a:cubicBezTo>
                  <a:cubicBezTo>
                    <a:pt x="1287018" y="432149"/>
                    <a:pt x="1267492" y="427863"/>
                    <a:pt x="1258633" y="428244"/>
                  </a:cubicBezTo>
                  <a:cubicBezTo>
                    <a:pt x="1256538" y="428339"/>
                    <a:pt x="1254157" y="428339"/>
                    <a:pt x="1252347" y="427006"/>
                  </a:cubicBezTo>
                  <a:close/>
                  <a:moveTo>
                    <a:pt x="1289685" y="473393"/>
                  </a:moveTo>
                  <a:cubicBezTo>
                    <a:pt x="1289399" y="475107"/>
                    <a:pt x="1289018" y="477012"/>
                    <a:pt x="1287685" y="478155"/>
                  </a:cubicBezTo>
                  <a:cubicBezTo>
                    <a:pt x="1286256" y="479393"/>
                    <a:pt x="1284065" y="479489"/>
                    <a:pt x="1282160" y="479298"/>
                  </a:cubicBezTo>
                  <a:cubicBezTo>
                    <a:pt x="1272350" y="478345"/>
                    <a:pt x="1263206" y="472631"/>
                    <a:pt x="1257967" y="464344"/>
                  </a:cubicBezTo>
                  <a:cubicBezTo>
                    <a:pt x="1254728" y="459295"/>
                    <a:pt x="1253300" y="452342"/>
                    <a:pt x="1255586" y="447103"/>
                  </a:cubicBezTo>
                  <a:cubicBezTo>
                    <a:pt x="1256252" y="445580"/>
                    <a:pt x="1257205" y="444151"/>
                    <a:pt x="1258633" y="443008"/>
                  </a:cubicBezTo>
                  <a:cubicBezTo>
                    <a:pt x="1261586" y="440531"/>
                    <a:pt x="1265587" y="439769"/>
                    <a:pt x="1269397" y="439674"/>
                  </a:cubicBezTo>
                  <a:cubicBezTo>
                    <a:pt x="1289018" y="439103"/>
                    <a:pt x="1292162" y="457390"/>
                    <a:pt x="1289685" y="473393"/>
                  </a:cubicBezTo>
                  <a:close/>
                  <a:moveTo>
                    <a:pt x="1335691" y="449485"/>
                  </a:moveTo>
                  <a:cubicBezTo>
                    <a:pt x="1334643" y="459010"/>
                    <a:pt x="1335691" y="473202"/>
                    <a:pt x="1329785" y="481012"/>
                  </a:cubicBezTo>
                  <a:cubicBezTo>
                    <a:pt x="1325785" y="486251"/>
                    <a:pt x="1318736" y="489204"/>
                    <a:pt x="1312355" y="487775"/>
                  </a:cubicBezTo>
                  <a:cubicBezTo>
                    <a:pt x="1295876" y="483965"/>
                    <a:pt x="1302353" y="457105"/>
                    <a:pt x="1302353" y="444913"/>
                  </a:cubicBezTo>
                  <a:cubicBezTo>
                    <a:pt x="1305211" y="440245"/>
                    <a:pt x="1314450" y="436340"/>
                    <a:pt x="1322927" y="436340"/>
                  </a:cubicBezTo>
                  <a:cubicBezTo>
                    <a:pt x="1325785" y="436340"/>
                    <a:pt x="1332452" y="436912"/>
                    <a:pt x="1334548" y="441389"/>
                  </a:cubicBezTo>
                  <a:lnTo>
                    <a:pt x="1336072" y="444722"/>
                  </a:lnTo>
                  <a:cubicBezTo>
                    <a:pt x="1335977" y="446246"/>
                    <a:pt x="1335881" y="447865"/>
                    <a:pt x="1335691" y="449485"/>
                  </a:cubicBezTo>
                  <a:close/>
                  <a:moveTo>
                    <a:pt x="1338644" y="419576"/>
                  </a:moveTo>
                  <a:cubicBezTo>
                    <a:pt x="1338453" y="421481"/>
                    <a:pt x="1338072" y="423577"/>
                    <a:pt x="1336453" y="424720"/>
                  </a:cubicBezTo>
                  <a:cubicBezTo>
                    <a:pt x="1335310" y="425482"/>
                    <a:pt x="1333881" y="425577"/>
                    <a:pt x="1332548" y="425577"/>
                  </a:cubicBezTo>
                  <a:cubicBezTo>
                    <a:pt x="1327880" y="425577"/>
                    <a:pt x="1323213" y="425101"/>
                    <a:pt x="1318641" y="424339"/>
                  </a:cubicBezTo>
                  <a:cubicBezTo>
                    <a:pt x="1311783" y="423196"/>
                    <a:pt x="1305020" y="427006"/>
                    <a:pt x="1301591" y="419290"/>
                  </a:cubicBezTo>
                  <a:cubicBezTo>
                    <a:pt x="1299401" y="414528"/>
                    <a:pt x="1302734" y="407194"/>
                    <a:pt x="1302734" y="402527"/>
                  </a:cubicBezTo>
                  <a:cubicBezTo>
                    <a:pt x="1302734" y="400145"/>
                    <a:pt x="1302734" y="397669"/>
                    <a:pt x="1303687" y="395478"/>
                  </a:cubicBezTo>
                  <a:cubicBezTo>
                    <a:pt x="1305401" y="391478"/>
                    <a:pt x="1309497" y="389191"/>
                    <a:pt x="1313593" y="388048"/>
                  </a:cubicBezTo>
                  <a:cubicBezTo>
                    <a:pt x="1319594" y="386429"/>
                    <a:pt x="1326071" y="386620"/>
                    <a:pt x="1331881" y="388811"/>
                  </a:cubicBezTo>
                  <a:cubicBezTo>
                    <a:pt x="1333786" y="389477"/>
                    <a:pt x="1335691" y="390430"/>
                    <a:pt x="1336834" y="392049"/>
                  </a:cubicBezTo>
                  <a:cubicBezTo>
                    <a:pt x="1337882" y="393573"/>
                    <a:pt x="1338167" y="395383"/>
                    <a:pt x="1338453" y="397193"/>
                  </a:cubicBezTo>
                  <a:cubicBezTo>
                    <a:pt x="1339310" y="404622"/>
                    <a:pt x="1339406" y="412147"/>
                    <a:pt x="1338644" y="419576"/>
                  </a:cubicBezTo>
                  <a:close/>
                  <a:moveTo>
                    <a:pt x="1339310" y="371380"/>
                  </a:moveTo>
                  <a:cubicBezTo>
                    <a:pt x="1338739" y="373190"/>
                    <a:pt x="1338072" y="375094"/>
                    <a:pt x="1336548" y="376142"/>
                  </a:cubicBezTo>
                  <a:cubicBezTo>
                    <a:pt x="1335215" y="377095"/>
                    <a:pt x="1333500" y="377095"/>
                    <a:pt x="1331881" y="377095"/>
                  </a:cubicBezTo>
                  <a:cubicBezTo>
                    <a:pt x="1324642" y="376714"/>
                    <a:pt x="1317308" y="373761"/>
                    <a:pt x="1310259" y="375571"/>
                  </a:cubicBezTo>
                  <a:cubicBezTo>
                    <a:pt x="1308164" y="376047"/>
                    <a:pt x="1305878" y="376904"/>
                    <a:pt x="1304163" y="375666"/>
                  </a:cubicBezTo>
                  <a:cubicBezTo>
                    <a:pt x="1303211" y="374999"/>
                    <a:pt x="1302830" y="373856"/>
                    <a:pt x="1302449" y="372713"/>
                  </a:cubicBezTo>
                  <a:cubicBezTo>
                    <a:pt x="1301306" y="369284"/>
                    <a:pt x="1299591" y="363665"/>
                    <a:pt x="1298448" y="357854"/>
                  </a:cubicBezTo>
                  <a:cubicBezTo>
                    <a:pt x="1296733" y="348901"/>
                    <a:pt x="1296638" y="339185"/>
                    <a:pt x="1302544" y="335090"/>
                  </a:cubicBezTo>
                  <a:cubicBezTo>
                    <a:pt x="1305401" y="333089"/>
                    <a:pt x="1309021" y="332518"/>
                    <a:pt x="1312545" y="332137"/>
                  </a:cubicBezTo>
                  <a:cubicBezTo>
                    <a:pt x="1317498" y="331565"/>
                    <a:pt x="1322546" y="331470"/>
                    <a:pt x="1327595" y="331661"/>
                  </a:cubicBezTo>
                  <a:cubicBezTo>
                    <a:pt x="1330547" y="331756"/>
                    <a:pt x="1333691" y="332137"/>
                    <a:pt x="1336262" y="333661"/>
                  </a:cubicBezTo>
                  <a:cubicBezTo>
                    <a:pt x="1341120" y="336709"/>
                    <a:pt x="1342358" y="343090"/>
                    <a:pt x="1342454" y="348710"/>
                  </a:cubicBezTo>
                  <a:cubicBezTo>
                    <a:pt x="1342454" y="356426"/>
                    <a:pt x="1341406" y="364045"/>
                    <a:pt x="1339310" y="371380"/>
                  </a:cubicBezTo>
                  <a:close/>
                  <a:moveTo>
                    <a:pt x="1370838" y="476345"/>
                  </a:moveTo>
                  <a:cubicBezTo>
                    <a:pt x="1359503" y="494728"/>
                    <a:pt x="1341977" y="482156"/>
                    <a:pt x="1345502" y="463868"/>
                  </a:cubicBezTo>
                  <a:cubicBezTo>
                    <a:pt x="1346549" y="458629"/>
                    <a:pt x="1347978" y="453485"/>
                    <a:pt x="1349883" y="448437"/>
                  </a:cubicBezTo>
                  <a:cubicBezTo>
                    <a:pt x="1351026" y="445389"/>
                    <a:pt x="1352455" y="442246"/>
                    <a:pt x="1355217" y="440531"/>
                  </a:cubicBezTo>
                  <a:cubicBezTo>
                    <a:pt x="1359122" y="438150"/>
                    <a:pt x="1364171" y="439483"/>
                    <a:pt x="1368552" y="440912"/>
                  </a:cubicBezTo>
                  <a:cubicBezTo>
                    <a:pt x="1370552" y="441579"/>
                    <a:pt x="1372553" y="442246"/>
                    <a:pt x="1373981" y="443770"/>
                  </a:cubicBezTo>
                  <a:cubicBezTo>
                    <a:pt x="1375315" y="445294"/>
                    <a:pt x="1375791" y="447294"/>
                    <a:pt x="1375886" y="449294"/>
                  </a:cubicBezTo>
                  <a:cubicBezTo>
                    <a:pt x="1375982" y="450247"/>
                    <a:pt x="1375886" y="451294"/>
                    <a:pt x="1375886" y="452247"/>
                  </a:cubicBezTo>
                  <a:cubicBezTo>
                    <a:pt x="1375601" y="460629"/>
                    <a:pt x="1375124" y="469297"/>
                    <a:pt x="1370838" y="476345"/>
                  </a:cubicBezTo>
                  <a:close/>
                  <a:moveTo>
                    <a:pt x="1389031" y="395669"/>
                  </a:moveTo>
                  <a:cubicBezTo>
                    <a:pt x="1388269" y="405098"/>
                    <a:pt x="1386459" y="414528"/>
                    <a:pt x="1383792" y="423672"/>
                  </a:cubicBezTo>
                  <a:cubicBezTo>
                    <a:pt x="1383411" y="425006"/>
                    <a:pt x="1382840" y="426530"/>
                    <a:pt x="1381697" y="427387"/>
                  </a:cubicBezTo>
                  <a:cubicBezTo>
                    <a:pt x="1380649" y="428149"/>
                    <a:pt x="1379315" y="428149"/>
                    <a:pt x="1378077" y="428244"/>
                  </a:cubicBezTo>
                  <a:cubicBezTo>
                    <a:pt x="1371695" y="428435"/>
                    <a:pt x="1365218" y="428244"/>
                    <a:pt x="1358837" y="427673"/>
                  </a:cubicBezTo>
                  <a:cubicBezTo>
                    <a:pt x="1357027" y="427482"/>
                    <a:pt x="1355027" y="427291"/>
                    <a:pt x="1353598" y="426053"/>
                  </a:cubicBezTo>
                  <a:cubicBezTo>
                    <a:pt x="1352264" y="424910"/>
                    <a:pt x="1351693" y="423196"/>
                    <a:pt x="1351312" y="421577"/>
                  </a:cubicBezTo>
                  <a:cubicBezTo>
                    <a:pt x="1349597" y="413766"/>
                    <a:pt x="1349693" y="403384"/>
                    <a:pt x="1353693" y="395764"/>
                  </a:cubicBezTo>
                  <a:cubicBezTo>
                    <a:pt x="1355217" y="392811"/>
                    <a:pt x="1357408" y="390239"/>
                    <a:pt x="1360361" y="388334"/>
                  </a:cubicBezTo>
                  <a:cubicBezTo>
                    <a:pt x="1365980" y="384810"/>
                    <a:pt x="1372933" y="383953"/>
                    <a:pt x="1379411" y="384905"/>
                  </a:cubicBezTo>
                  <a:cubicBezTo>
                    <a:pt x="1383030" y="385382"/>
                    <a:pt x="1387031" y="386810"/>
                    <a:pt x="1388555" y="390144"/>
                  </a:cubicBezTo>
                  <a:cubicBezTo>
                    <a:pt x="1389317" y="391763"/>
                    <a:pt x="1389221" y="393764"/>
                    <a:pt x="1389031" y="395669"/>
                  </a:cubicBezTo>
                  <a:close/>
                  <a:moveTo>
                    <a:pt x="1359884" y="373761"/>
                  </a:moveTo>
                  <a:cubicBezTo>
                    <a:pt x="1358456" y="373761"/>
                    <a:pt x="1356932" y="373761"/>
                    <a:pt x="1355693" y="372999"/>
                  </a:cubicBezTo>
                  <a:cubicBezTo>
                    <a:pt x="1354169" y="371951"/>
                    <a:pt x="1353693" y="369856"/>
                    <a:pt x="1353407" y="368046"/>
                  </a:cubicBezTo>
                  <a:cubicBezTo>
                    <a:pt x="1353026" y="365760"/>
                    <a:pt x="1352645" y="362903"/>
                    <a:pt x="1352455" y="359664"/>
                  </a:cubicBezTo>
                  <a:cubicBezTo>
                    <a:pt x="1351788" y="350901"/>
                    <a:pt x="1352169" y="340233"/>
                    <a:pt x="1358075" y="335756"/>
                  </a:cubicBezTo>
                  <a:cubicBezTo>
                    <a:pt x="1361504" y="333185"/>
                    <a:pt x="1366171" y="333185"/>
                    <a:pt x="1370457" y="333375"/>
                  </a:cubicBezTo>
                  <a:cubicBezTo>
                    <a:pt x="1379982" y="333756"/>
                    <a:pt x="1389412" y="334137"/>
                    <a:pt x="1398937" y="334518"/>
                  </a:cubicBezTo>
                  <a:cubicBezTo>
                    <a:pt x="1399985" y="334518"/>
                    <a:pt x="1401032" y="334613"/>
                    <a:pt x="1401890" y="335280"/>
                  </a:cubicBezTo>
                  <a:cubicBezTo>
                    <a:pt x="1403223" y="336232"/>
                    <a:pt x="1403318" y="338233"/>
                    <a:pt x="1403223" y="339852"/>
                  </a:cubicBezTo>
                  <a:cubicBezTo>
                    <a:pt x="1402652" y="348996"/>
                    <a:pt x="1400937" y="358045"/>
                    <a:pt x="1397984" y="366712"/>
                  </a:cubicBezTo>
                  <a:cubicBezTo>
                    <a:pt x="1397222" y="369094"/>
                    <a:pt x="1396079" y="371665"/>
                    <a:pt x="1393793" y="372713"/>
                  </a:cubicBezTo>
                  <a:cubicBezTo>
                    <a:pt x="1392650" y="373285"/>
                    <a:pt x="1391317" y="373285"/>
                    <a:pt x="1389983" y="373285"/>
                  </a:cubicBezTo>
                  <a:cubicBezTo>
                    <a:pt x="1379887" y="373285"/>
                    <a:pt x="1369886" y="373475"/>
                    <a:pt x="1359884" y="373761"/>
                  </a:cubicBezTo>
                  <a:close/>
                  <a:moveTo>
                    <a:pt x="1455611" y="462820"/>
                  </a:moveTo>
                  <a:cubicBezTo>
                    <a:pt x="1454849" y="463010"/>
                    <a:pt x="1454182" y="462629"/>
                    <a:pt x="1453515" y="462248"/>
                  </a:cubicBezTo>
                  <a:cubicBezTo>
                    <a:pt x="1444466" y="457390"/>
                    <a:pt x="1435703" y="451104"/>
                    <a:pt x="1425512" y="449961"/>
                  </a:cubicBezTo>
                  <a:cubicBezTo>
                    <a:pt x="1413510" y="448628"/>
                    <a:pt x="1405890" y="458153"/>
                    <a:pt x="1395412" y="458724"/>
                  </a:cubicBezTo>
                  <a:cubicBezTo>
                    <a:pt x="1389317" y="459105"/>
                    <a:pt x="1389126" y="456628"/>
                    <a:pt x="1391317" y="453390"/>
                  </a:cubicBezTo>
                  <a:cubicBezTo>
                    <a:pt x="1394746" y="448628"/>
                    <a:pt x="1403699" y="442151"/>
                    <a:pt x="1406462" y="441198"/>
                  </a:cubicBezTo>
                  <a:cubicBezTo>
                    <a:pt x="1416272" y="437864"/>
                    <a:pt x="1426845" y="435769"/>
                    <a:pt x="1436942" y="438150"/>
                  </a:cubicBezTo>
                  <a:cubicBezTo>
                    <a:pt x="1446943" y="440627"/>
                    <a:pt x="1456182" y="448723"/>
                    <a:pt x="1457325" y="459010"/>
                  </a:cubicBezTo>
                  <a:cubicBezTo>
                    <a:pt x="1457420" y="460629"/>
                    <a:pt x="1457135" y="462534"/>
                    <a:pt x="1455611" y="462820"/>
                  </a:cubicBezTo>
                  <a:close/>
                  <a:moveTo>
                    <a:pt x="1458182" y="352330"/>
                  </a:moveTo>
                  <a:cubicBezTo>
                    <a:pt x="1457611" y="346424"/>
                    <a:pt x="1459135" y="339947"/>
                    <a:pt x="1463421" y="335852"/>
                  </a:cubicBezTo>
                  <a:cubicBezTo>
                    <a:pt x="1467517" y="331946"/>
                    <a:pt x="1473327" y="330708"/>
                    <a:pt x="1478947" y="330136"/>
                  </a:cubicBezTo>
                  <a:cubicBezTo>
                    <a:pt x="1484186" y="329660"/>
                    <a:pt x="1489424" y="329660"/>
                    <a:pt x="1494568" y="330136"/>
                  </a:cubicBezTo>
                  <a:cubicBezTo>
                    <a:pt x="1509808" y="331661"/>
                    <a:pt x="1507808" y="353092"/>
                    <a:pt x="1507998" y="363950"/>
                  </a:cubicBezTo>
                  <a:cubicBezTo>
                    <a:pt x="1507998" y="365093"/>
                    <a:pt x="1507998" y="366332"/>
                    <a:pt x="1507427" y="367284"/>
                  </a:cubicBezTo>
                  <a:cubicBezTo>
                    <a:pt x="1505998" y="369856"/>
                    <a:pt x="1502283" y="369475"/>
                    <a:pt x="1499426" y="369094"/>
                  </a:cubicBezTo>
                  <a:cubicBezTo>
                    <a:pt x="1491806" y="368141"/>
                    <a:pt x="1483805" y="369475"/>
                    <a:pt x="1476947" y="372999"/>
                  </a:cubicBezTo>
                  <a:cubicBezTo>
                    <a:pt x="1473994" y="374523"/>
                    <a:pt x="1470660" y="376428"/>
                    <a:pt x="1467707" y="375094"/>
                  </a:cubicBezTo>
                  <a:cubicBezTo>
                    <a:pt x="1466945" y="374809"/>
                    <a:pt x="1466374" y="374332"/>
                    <a:pt x="1465802" y="373761"/>
                  </a:cubicBezTo>
                  <a:cubicBezTo>
                    <a:pt x="1464659" y="372523"/>
                    <a:pt x="1463897" y="370808"/>
                    <a:pt x="1463231" y="369284"/>
                  </a:cubicBezTo>
                  <a:cubicBezTo>
                    <a:pt x="1461040" y="363950"/>
                    <a:pt x="1458754" y="358331"/>
                    <a:pt x="1458182" y="352330"/>
                  </a:cubicBezTo>
                  <a:close/>
                  <a:moveTo>
                    <a:pt x="1468660" y="397669"/>
                  </a:moveTo>
                  <a:cubicBezTo>
                    <a:pt x="1469898" y="394144"/>
                    <a:pt x="1472184" y="391001"/>
                    <a:pt x="1476089" y="388525"/>
                  </a:cubicBezTo>
                  <a:cubicBezTo>
                    <a:pt x="1485900" y="382333"/>
                    <a:pt x="1498854" y="380810"/>
                    <a:pt x="1509617" y="385191"/>
                  </a:cubicBezTo>
                  <a:cubicBezTo>
                    <a:pt x="1510856" y="385667"/>
                    <a:pt x="1512094" y="386334"/>
                    <a:pt x="1512951" y="387286"/>
                  </a:cubicBezTo>
                  <a:cubicBezTo>
                    <a:pt x="1520000" y="395573"/>
                    <a:pt x="1528953" y="413576"/>
                    <a:pt x="1523714" y="424244"/>
                  </a:cubicBezTo>
                  <a:cubicBezTo>
                    <a:pt x="1519619" y="432721"/>
                    <a:pt x="1494282" y="423958"/>
                    <a:pt x="1485995" y="425101"/>
                  </a:cubicBezTo>
                  <a:cubicBezTo>
                    <a:pt x="1480090" y="425958"/>
                    <a:pt x="1473422" y="427863"/>
                    <a:pt x="1468565" y="423196"/>
                  </a:cubicBezTo>
                  <a:cubicBezTo>
                    <a:pt x="1462945" y="417957"/>
                    <a:pt x="1466564" y="403955"/>
                    <a:pt x="1468660" y="397669"/>
                  </a:cubicBezTo>
                  <a:close/>
                  <a:moveTo>
                    <a:pt x="1534382" y="479965"/>
                  </a:moveTo>
                  <a:cubicBezTo>
                    <a:pt x="1532668" y="483013"/>
                    <a:pt x="1528953" y="484156"/>
                    <a:pt x="1525619" y="484918"/>
                  </a:cubicBezTo>
                  <a:cubicBezTo>
                    <a:pt x="1511046" y="487966"/>
                    <a:pt x="1495901" y="486156"/>
                    <a:pt x="1481137" y="484346"/>
                  </a:cubicBezTo>
                  <a:cubicBezTo>
                    <a:pt x="1478375" y="484061"/>
                    <a:pt x="1475423" y="483584"/>
                    <a:pt x="1473613" y="481489"/>
                  </a:cubicBezTo>
                  <a:cubicBezTo>
                    <a:pt x="1472375" y="480060"/>
                    <a:pt x="1471898" y="478060"/>
                    <a:pt x="1471612" y="476155"/>
                  </a:cubicBezTo>
                  <a:cubicBezTo>
                    <a:pt x="1470565" y="469964"/>
                    <a:pt x="1470089" y="463582"/>
                    <a:pt x="1470184" y="457295"/>
                  </a:cubicBezTo>
                  <a:cubicBezTo>
                    <a:pt x="1470279" y="451199"/>
                    <a:pt x="1471232" y="444436"/>
                    <a:pt x="1475899" y="440341"/>
                  </a:cubicBezTo>
                  <a:cubicBezTo>
                    <a:pt x="1479042" y="437578"/>
                    <a:pt x="1483424" y="436626"/>
                    <a:pt x="1487710" y="436245"/>
                  </a:cubicBezTo>
                  <a:cubicBezTo>
                    <a:pt x="1504569" y="434721"/>
                    <a:pt x="1518571" y="439007"/>
                    <a:pt x="1526953" y="449294"/>
                  </a:cubicBezTo>
                  <a:cubicBezTo>
                    <a:pt x="1531811" y="455295"/>
                    <a:pt x="1534858" y="463296"/>
                    <a:pt x="1535430" y="473488"/>
                  </a:cubicBezTo>
                  <a:cubicBezTo>
                    <a:pt x="1535621" y="475678"/>
                    <a:pt x="1535525" y="477965"/>
                    <a:pt x="1534382" y="479965"/>
                  </a:cubicBezTo>
                  <a:close/>
                  <a:moveTo>
                    <a:pt x="1569815" y="451485"/>
                  </a:moveTo>
                  <a:cubicBezTo>
                    <a:pt x="1567910" y="452914"/>
                    <a:pt x="1565815" y="453295"/>
                    <a:pt x="1563815" y="453199"/>
                  </a:cubicBezTo>
                  <a:cubicBezTo>
                    <a:pt x="1544955" y="452533"/>
                    <a:pt x="1550289" y="433864"/>
                    <a:pt x="1567148" y="435388"/>
                  </a:cubicBezTo>
                  <a:cubicBezTo>
                    <a:pt x="1568101" y="435483"/>
                    <a:pt x="1569053" y="435673"/>
                    <a:pt x="1569815" y="436150"/>
                  </a:cubicBezTo>
                  <a:cubicBezTo>
                    <a:pt x="1571149" y="437102"/>
                    <a:pt x="1571530" y="438912"/>
                    <a:pt x="1571720" y="440531"/>
                  </a:cubicBezTo>
                  <a:cubicBezTo>
                    <a:pt x="1572387" y="444341"/>
                    <a:pt x="1572768" y="448913"/>
                    <a:pt x="1569815" y="451485"/>
                  </a:cubicBezTo>
                  <a:close/>
                  <a:moveTo>
                    <a:pt x="1572292" y="413957"/>
                  </a:moveTo>
                  <a:cubicBezTo>
                    <a:pt x="1571911" y="415766"/>
                    <a:pt x="1571530" y="417671"/>
                    <a:pt x="1570196" y="419100"/>
                  </a:cubicBezTo>
                  <a:cubicBezTo>
                    <a:pt x="1569053" y="420338"/>
                    <a:pt x="1567339" y="421005"/>
                    <a:pt x="1565815" y="421577"/>
                  </a:cubicBezTo>
                  <a:cubicBezTo>
                    <a:pt x="1559624" y="423767"/>
                    <a:pt x="1553528" y="426053"/>
                    <a:pt x="1547336" y="428244"/>
                  </a:cubicBezTo>
                  <a:cubicBezTo>
                    <a:pt x="1545241" y="429006"/>
                    <a:pt x="1543050" y="429768"/>
                    <a:pt x="1540859" y="429387"/>
                  </a:cubicBezTo>
                  <a:cubicBezTo>
                    <a:pt x="1536859" y="428625"/>
                    <a:pt x="1534668" y="424244"/>
                    <a:pt x="1533335" y="420338"/>
                  </a:cubicBezTo>
                  <a:cubicBezTo>
                    <a:pt x="1530477" y="411575"/>
                    <a:pt x="1527048" y="397764"/>
                    <a:pt x="1530382" y="387953"/>
                  </a:cubicBezTo>
                  <a:cubicBezTo>
                    <a:pt x="1532001" y="383191"/>
                    <a:pt x="1535240" y="379381"/>
                    <a:pt x="1540955" y="377571"/>
                  </a:cubicBezTo>
                  <a:cubicBezTo>
                    <a:pt x="1546955" y="375666"/>
                    <a:pt x="1553432" y="376428"/>
                    <a:pt x="1559624" y="377476"/>
                  </a:cubicBezTo>
                  <a:cubicBezTo>
                    <a:pt x="1578007" y="380524"/>
                    <a:pt x="1575054" y="399383"/>
                    <a:pt x="1572292" y="413957"/>
                  </a:cubicBezTo>
                  <a:close/>
                  <a:moveTo>
                    <a:pt x="1577150" y="358331"/>
                  </a:moveTo>
                  <a:cubicBezTo>
                    <a:pt x="1576673" y="360236"/>
                    <a:pt x="1576007" y="362140"/>
                    <a:pt x="1574768" y="363569"/>
                  </a:cubicBezTo>
                  <a:cubicBezTo>
                    <a:pt x="1571054" y="367570"/>
                    <a:pt x="1564577" y="365569"/>
                    <a:pt x="1559243" y="364331"/>
                  </a:cubicBezTo>
                  <a:cubicBezTo>
                    <a:pt x="1551051" y="362522"/>
                    <a:pt x="1542193" y="363474"/>
                    <a:pt x="1534573" y="367094"/>
                  </a:cubicBezTo>
                  <a:cubicBezTo>
                    <a:pt x="1531811" y="368427"/>
                    <a:pt x="1528572" y="370046"/>
                    <a:pt x="1525810" y="368998"/>
                  </a:cubicBezTo>
                  <a:cubicBezTo>
                    <a:pt x="1525429" y="368903"/>
                    <a:pt x="1525143" y="368713"/>
                    <a:pt x="1524857" y="368522"/>
                  </a:cubicBezTo>
                  <a:cubicBezTo>
                    <a:pt x="1523810" y="367760"/>
                    <a:pt x="1523048" y="366522"/>
                    <a:pt x="1522476" y="365379"/>
                  </a:cubicBezTo>
                  <a:cubicBezTo>
                    <a:pt x="1519714" y="360045"/>
                    <a:pt x="1517904" y="354235"/>
                    <a:pt x="1517142" y="348329"/>
                  </a:cubicBezTo>
                  <a:cubicBezTo>
                    <a:pt x="1516571" y="344519"/>
                    <a:pt x="1516666" y="340233"/>
                    <a:pt x="1519237" y="337376"/>
                  </a:cubicBezTo>
                  <a:cubicBezTo>
                    <a:pt x="1521905" y="334423"/>
                    <a:pt x="1526381" y="334137"/>
                    <a:pt x="1530382" y="334042"/>
                  </a:cubicBezTo>
                  <a:cubicBezTo>
                    <a:pt x="1541717" y="333756"/>
                    <a:pt x="1553051" y="331661"/>
                    <a:pt x="1564386" y="332708"/>
                  </a:cubicBezTo>
                  <a:cubicBezTo>
                    <a:pt x="1580198" y="334042"/>
                    <a:pt x="1580864" y="343662"/>
                    <a:pt x="1577150" y="358331"/>
                  </a:cubicBezTo>
                  <a:close/>
                  <a:moveTo>
                    <a:pt x="1619345" y="468440"/>
                  </a:moveTo>
                  <a:cubicBezTo>
                    <a:pt x="1618964" y="470916"/>
                    <a:pt x="1618298" y="473678"/>
                    <a:pt x="1616107" y="474821"/>
                  </a:cubicBezTo>
                  <a:cubicBezTo>
                    <a:pt x="1614107" y="475869"/>
                    <a:pt x="1611821" y="475107"/>
                    <a:pt x="1609725" y="474345"/>
                  </a:cubicBezTo>
                  <a:cubicBezTo>
                    <a:pt x="1603248" y="471869"/>
                    <a:pt x="1596771" y="469011"/>
                    <a:pt x="1591628" y="464248"/>
                  </a:cubicBezTo>
                  <a:cubicBezTo>
                    <a:pt x="1584103" y="457200"/>
                    <a:pt x="1581245" y="444913"/>
                    <a:pt x="1587341" y="437769"/>
                  </a:cubicBezTo>
                  <a:cubicBezTo>
                    <a:pt x="1589246" y="435578"/>
                    <a:pt x="1592008" y="433864"/>
                    <a:pt x="1595628" y="432911"/>
                  </a:cubicBezTo>
                  <a:cubicBezTo>
                    <a:pt x="1601629" y="431387"/>
                    <a:pt x="1608106" y="432816"/>
                    <a:pt x="1613821" y="435197"/>
                  </a:cubicBezTo>
                  <a:cubicBezTo>
                    <a:pt x="1625537" y="440055"/>
                    <a:pt x="1620774" y="458629"/>
                    <a:pt x="1619345" y="468440"/>
                  </a:cubicBezTo>
                  <a:close/>
                  <a:moveTo>
                    <a:pt x="1622108" y="417576"/>
                  </a:moveTo>
                  <a:cubicBezTo>
                    <a:pt x="1619917" y="419481"/>
                    <a:pt x="1617059" y="420243"/>
                    <a:pt x="1614202" y="420719"/>
                  </a:cubicBezTo>
                  <a:cubicBezTo>
                    <a:pt x="1594771" y="424148"/>
                    <a:pt x="1581722" y="419957"/>
                    <a:pt x="1585912" y="397955"/>
                  </a:cubicBezTo>
                  <a:cubicBezTo>
                    <a:pt x="1586865" y="392906"/>
                    <a:pt x="1588199" y="387382"/>
                    <a:pt x="1590866" y="383191"/>
                  </a:cubicBezTo>
                  <a:cubicBezTo>
                    <a:pt x="1592580" y="380428"/>
                    <a:pt x="1594771" y="378238"/>
                    <a:pt x="1597819" y="376999"/>
                  </a:cubicBezTo>
                  <a:cubicBezTo>
                    <a:pt x="1605820" y="373666"/>
                    <a:pt x="1614964" y="379286"/>
                    <a:pt x="1619822" y="386429"/>
                  </a:cubicBezTo>
                  <a:cubicBezTo>
                    <a:pt x="1623536" y="391858"/>
                    <a:pt x="1625727" y="398240"/>
                    <a:pt x="1626203" y="404717"/>
                  </a:cubicBezTo>
                  <a:cubicBezTo>
                    <a:pt x="1626489" y="409289"/>
                    <a:pt x="1625727" y="414528"/>
                    <a:pt x="1622108" y="417576"/>
                  </a:cubicBezTo>
                  <a:close/>
                  <a:moveTo>
                    <a:pt x="1687068" y="475583"/>
                  </a:moveTo>
                  <a:cubicBezTo>
                    <a:pt x="1686782" y="477965"/>
                    <a:pt x="1686401" y="480441"/>
                    <a:pt x="1684687" y="482060"/>
                  </a:cubicBezTo>
                  <a:cubicBezTo>
                    <a:pt x="1683258" y="483394"/>
                    <a:pt x="1681258" y="483965"/>
                    <a:pt x="1679353" y="484346"/>
                  </a:cubicBezTo>
                  <a:cubicBezTo>
                    <a:pt x="1669161" y="486442"/>
                    <a:pt x="1658683" y="487299"/>
                    <a:pt x="1648301" y="486632"/>
                  </a:cubicBezTo>
                  <a:cubicBezTo>
                    <a:pt x="1642301" y="486251"/>
                    <a:pt x="1635633" y="485108"/>
                    <a:pt x="1632014" y="480346"/>
                  </a:cubicBezTo>
                  <a:cubicBezTo>
                    <a:pt x="1624584" y="470726"/>
                    <a:pt x="1629632" y="446246"/>
                    <a:pt x="1638110" y="438531"/>
                  </a:cubicBezTo>
                  <a:cubicBezTo>
                    <a:pt x="1642491" y="434531"/>
                    <a:pt x="1648587" y="432816"/>
                    <a:pt x="1654588" y="432721"/>
                  </a:cubicBezTo>
                  <a:cubicBezTo>
                    <a:pt x="1660493" y="432626"/>
                    <a:pt x="1666399" y="434054"/>
                    <a:pt x="1672114" y="435673"/>
                  </a:cubicBezTo>
                  <a:cubicBezTo>
                    <a:pt x="1675638" y="436626"/>
                    <a:pt x="1679258" y="437674"/>
                    <a:pt x="1681829" y="440341"/>
                  </a:cubicBezTo>
                  <a:cubicBezTo>
                    <a:pt x="1684211" y="442817"/>
                    <a:pt x="1685163" y="446246"/>
                    <a:pt x="1685830" y="449580"/>
                  </a:cubicBezTo>
                  <a:cubicBezTo>
                    <a:pt x="1686497" y="452628"/>
                    <a:pt x="1686973" y="455771"/>
                    <a:pt x="1687258" y="458915"/>
                  </a:cubicBezTo>
                  <a:cubicBezTo>
                    <a:pt x="1687735" y="464534"/>
                    <a:pt x="1687640" y="470154"/>
                    <a:pt x="1687068" y="475583"/>
                  </a:cubicBezTo>
                  <a:close/>
                  <a:moveTo>
                    <a:pt x="1689449" y="415195"/>
                  </a:moveTo>
                  <a:cubicBezTo>
                    <a:pt x="1689164" y="417005"/>
                    <a:pt x="1688783" y="418910"/>
                    <a:pt x="1687735" y="420433"/>
                  </a:cubicBezTo>
                  <a:cubicBezTo>
                    <a:pt x="1684592" y="425196"/>
                    <a:pt x="1677638" y="424529"/>
                    <a:pt x="1672019" y="423767"/>
                  </a:cubicBezTo>
                  <a:cubicBezTo>
                    <a:pt x="1665446" y="422815"/>
                    <a:pt x="1658874" y="422339"/>
                    <a:pt x="1652302" y="422339"/>
                  </a:cubicBezTo>
                  <a:cubicBezTo>
                    <a:pt x="1648111" y="422339"/>
                    <a:pt x="1643634" y="422434"/>
                    <a:pt x="1639824" y="420719"/>
                  </a:cubicBezTo>
                  <a:cubicBezTo>
                    <a:pt x="1628680" y="415671"/>
                    <a:pt x="1634966" y="401383"/>
                    <a:pt x="1641729" y="392811"/>
                  </a:cubicBezTo>
                  <a:cubicBezTo>
                    <a:pt x="1643444" y="390715"/>
                    <a:pt x="1645158" y="388906"/>
                    <a:pt x="1646682" y="387668"/>
                  </a:cubicBezTo>
                  <a:cubicBezTo>
                    <a:pt x="1653635" y="382143"/>
                    <a:pt x="1662875" y="379571"/>
                    <a:pt x="1671733" y="380714"/>
                  </a:cubicBezTo>
                  <a:cubicBezTo>
                    <a:pt x="1677543" y="381476"/>
                    <a:pt x="1683449" y="384048"/>
                    <a:pt x="1686592" y="389001"/>
                  </a:cubicBezTo>
                  <a:cubicBezTo>
                    <a:pt x="1688306" y="391763"/>
                    <a:pt x="1689068" y="395002"/>
                    <a:pt x="1689545" y="398145"/>
                  </a:cubicBezTo>
                  <a:cubicBezTo>
                    <a:pt x="1690211" y="403860"/>
                    <a:pt x="1690211" y="409575"/>
                    <a:pt x="1689449" y="415195"/>
                  </a:cubicBezTo>
                  <a:close/>
                  <a:moveTo>
                    <a:pt x="1688878" y="363188"/>
                  </a:moveTo>
                  <a:cubicBezTo>
                    <a:pt x="1688402" y="364617"/>
                    <a:pt x="1687830" y="366141"/>
                    <a:pt x="1686592" y="367094"/>
                  </a:cubicBezTo>
                  <a:cubicBezTo>
                    <a:pt x="1685354" y="368046"/>
                    <a:pt x="1683734" y="368332"/>
                    <a:pt x="1682115" y="368427"/>
                  </a:cubicBezTo>
                  <a:cubicBezTo>
                    <a:pt x="1676972" y="368998"/>
                    <a:pt x="1671733" y="369665"/>
                    <a:pt x="1666589" y="370237"/>
                  </a:cubicBezTo>
                  <a:cubicBezTo>
                    <a:pt x="1660684" y="370903"/>
                    <a:pt x="1654397" y="371570"/>
                    <a:pt x="1648873" y="369189"/>
                  </a:cubicBezTo>
                  <a:cubicBezTo>
                    <a:pt x="1647825" y="368713"/>
                    <a:pt x="1646777" y="368141"/>
                    <a:pt x="1646015" y="367379"/>
                  </a:cubicBezTo>
                  <a:cubicBezTo>
                    <a:pt x="1637824" y="360521"/>
                    <a:pt x="1640205" y="343567"/>
                    <a:pt x="1647730" y="336994"/>
                  </a:cubicBezTo>
                  <a:cubicBezTo>
                    <a:pt x="1651445" y="333851"/>
                    <a:pt x="1656493" y="332994"/>
                    <a:pt x="1661351" y="332613"/>
                  </a:cubicBezTo>
                  <a:cubicBezTo>
                    <a:pt x="1666970" y="332137"/>
                    <a:pt x="1672590" y="331946"/>
                    <a:pt x="1678115" y="332137"/>
                  </a:cubicBezTo>
                  <a:cubicBezTo>
                    <a:pt x="1682306" y="332232"/>
                    <a:pt x="1686973" y="332803"/>
                    <a:pt x="1689449" y="336137"/>
                  </a:cubicBezTo>
                  <a:cubicBezTo>
                    <a:pt x="1690973" y="338233"/>
                    <a:pt x="1691354" y="340900"/>
                    <a:pt x="1691450" y="343567"/>
                  </a:cubicBezTo>
                  <a:cubicBezTo>
                    <a:pt x="1691831" y="350234"/>
                    <a:pt x="1690878" y="356902"/>
                    <a:pt x="1688878" y="363188"/>
                  </a:cubicBezTo>
                  <a:close/>
                  <a:moveTo>
                    <a:pt x="1650206" y="215170"/>
                  </a:moveTo>
                  <a:cubicBezTo>
                    <a:pt x="1650206" y="215170"/>
                    <a:pt x="1735646" y="248126"/>
                    <a:pt x="1743075" y="295751"/>
                  </a:cubicBezTo>
                  <a:cubicBezTo>
                    <a:pt x="1694974" y="295085"/>
                    <a:pt x="1650206" y="215170"/>
                    <a:pt x="1650206" y="215170"/>
                  </a:cubicBezTo>
                  <a:close/>
                  <a:moveTo>
                    <a:pt x="1764125" y="453581"/>
                  </a:moveTo>
                  <a:cubicBezTo>
                    <a:pt x="1756886" y="452152"/>
                    <a:pt x="1749933" y="449199"/>
                    <a:pt x="1742599" y="448151"/>
                  </a:cubicBezTo>
                  <a:cubicBezTo>
                    <a:pt x="1730312" y="446341"/>
                    <a:pt x="1717358" y="449866"/>
                    <a:pt x="1707737" y="457581"/>
                  </a:cubicBezTo>
                  <a:cubicBezTo>
                    <a:pt x="1706118" y="458819"/>
                    <a:pt x="1704499" y="460343"/>
                    <a:pt x="1702499" y="460439"/>
                  </a:cubicBezTo>
                  <a:cubicBezTo>
                    <a:pt x="1690592" y="461582"/>
                    <a:pt x="1712881" y="437769"/>
                    <a:pt x="1717262" y="435864"/>
                  </a:cubicBezTo>
                  <a:cubicBezTo>
                    <a:pt x="1726121" y="431959"/>
                    <a:pt x="1736122" y="431387"/>
                    <a:pt x="1745647" y="432721"/>
                  </a:cubicBezTo>
                  <a:cubicBezTo>
                    <a:pt x="1751171" y="433483"/>
                    <a:pt x="1756791" y="434911"/>
                    <a:pt x="1760887" y="438626"/>
                  </a:cubicBezTo>
                  <a:cubicBezTo>
                    <a:pt x="1762601" y="440150"/>
                    <a:pt x="1763935" y="442151"/>
                    <a:pt x="1764697" y="444341"/>
                  </a:cubicBezTo>
                  <a:cubicBezTo>
                    <a:pt x="1765745" y="447485"/>
                    <a:pt x="1765745" y="450818"/>
                    <a:pt x="1764125" y="453581"/>
                  </a:cubicBezTo>
                  <a:close/>
                  <a:moveTo>
                    <a:pt x="1787747" y="479107"/>
                  </a:moveTo>
                  <a:cubicBezTo>
                    <a:pt x="1783747" y="471869"/>
                    <a:pt x="1781270" y="463772"/>
                    <a:pt x="1780889" y="455581"/>
                  </a:cubicBezTo>
                  <a:cubicBezTo>
                    <a:pt x="1780604" y="448723"/>
                    <a:pt x="1781747" y="441484"/>
                    <a:pt x="1786128" y="436150"/>
                  </a:cubicBezTo>
                  <a:cubicBezTo>
                    <a:pt x="1786509" y="435673"/>
                    <a:pt x="1787271" y="435483"/>
                    <a:pt x="1787747" y="435007"/>
                  </a:cubicBezTo>
                  <a:cubicBezTo>
                    <a:pt x="1788224" y="435483"/>
                    <a:pt x="1788890" y="435578"/>
                    <a:pt x="1789367" y="436150"/>
                  </a:cubicBezTo>
                  <a:cubicBezTo>
                    <a:pt x="1793748" y="441484"/>
                    <a:pt x="1794891" y="448723"/>
                    <a:pt x="1794605" y="455581"/>
                  </a:cubicBezTo>
                  <a:cubicBezTo>
                    <a:pt x="1794224" y="463868"/>
                    <a:pt x="1791843" y="471869"/>
                    <a:pt x="1787747" y="479107"/>
                  </a:cubicBezTo>
                  <a:close/>
                  <a:moveTo>
                    <a:pt x="1801844" y="417290"/>
                  </a:moveTo>
                  <a:cubicBezTo>
                    <a:pt x="1801273" y="418433"/>
                    <a:pt x="1800701" y="419672"/>
                    <a:pt x="1799558" y="420338"/>
                  </a:cubicBezTo>
                  <a:cubicBezTo>
                    <a:pt x="1797558" y="421577"/>
                    <a:pt x="1795082" y="420433"/>
                    <a:pt x="1792891" y="419576"/>
                  </a:cubicBezTo>
                  <a:cubicBezTo>
                    <a:pt x="1791272" y="418910"/>
                    <a:pt x="1789557" y="418624"/>
                    <a:pt x="1787843" y="418148"/>
                  </a:cubicBezTo>
                  <a:cubicBezTo>
                    <a:pt x="1786128" y="418624"/>
                    <a:pt x="1784414" y="418910"/>
                    <a:pt x="1782794" y="419576"/>
                  </a:cubicBezTo>
                  <a:cubicBezTo>
                    <a:pt x="1780604" y="420433"/>
                    <a:pt x="1778127" y="421481"/>
                    <a:pt x="1776127" y="420338"/>
                  </a:cubicBezTo>
                  <a:cubicBezTo>
                    <a:pt x="1774984" y="419672"/>
                    <a:pt x="1774412" y="418433"/>
                    <a:pt x="1773841" y="417290"/>
                  </a:cubicBezTo>
                  <a:cubicBezTo>
                    <a:pt x="1770221" y="409670"/>
                    <a:pt x="1765935" y="399098"/>
                    <a:pt x="1768697" y="391287"/>
                  </a:cubicBezTo>
                  <a:cubicBezTo>
                    <a:pt x="1769840" y="387858"/>
                    <a:pt x="1772412" y="385001"/>
                    <a:pt x="1776794" y="383095"/>
                  </a:cubicBezTo>
                  <a:cubicBezTo>
                    <a:pt x="1780318" y="381572"/>
                    <a:pt x="1784128" y="381286"/>
                    <a:pt x="1787938" y="381476"/>
                  </a:cubicBezTo>
                  <a:cubicBezTo>
                    <a:pt x="1791748" y="381381"/>
                    <a:pt x="1795558" y="381572"/>
                    <a:pt x="1799082" y="383095"/>
                  </a:cubicBezTo>
                  <a:cubicBezTo>
                    <a:pt x="1803559" y="385001"/>
                    <a:pt x="1806035" y="387953"/>
                    <a:pt x="1807178" y="391287"/>
                  </a:cubicBezTo>
                  <a:cubicBezTo>
                    <a:pt x="1809750" y="399098"/>
                    <a:pt x="1805464" y="409670"/>
                    <a:pt x="1801844" y="417290"/>
                  </a:cubicBezTo>
                  <a:close/>
                  <a:moveTo>
                    <a:pt x="1794224" y="370141"/>
                  </a:moveTo>
                  <a:cubicBezTo>
                    <a:pt x="1792033" y="370237"/>
                    <a:pt x="1789938" y="370332"/>
                    <a:pt x="1787747" y="370427"/>
                  </a:cubicBezTo>
                  <a:cubicBezTo>
                    <a:pt x="1785557" y="370332"/>
                    <a:pt x="1783461" y="370237"/>
                    <a:pt x="1781270" y="370141"/>
                  </a:cubicBezTo>
                  <a:cubicBezTo>
                    <a:pt x="1776412" y="369951"/>
                    <a:pt x="1771460" y="369665"/>
                    <a:pt x="1766983" y="367856"/>
                  </a:cubicBezTo>
                  <a:cubicBezTo>
                    <a:pt x="1758125" y="364141"/>
                    <a:pt x="1743742" y="344900"/>
                    <a:pt x="1755172" y="336804"/>
                  </a:cubicBezTo>
                  <a:cubicBezTo>
                    <a:pt x="1757553" y="335185"/>
                    <a:pt x="1760220" y="334423"/>
                    <a:pt x="1762887" y="333947"/>
                  </a:cubicBezTo>
                  <a:cubicBezTo>
                    <a:pt x="1771079" y="332232"/>
                    <a:pt x="1779461" y="331946"/>
                    <a:pt x="1787843" y="332708"/>
                  </a:cubicBezTo>
                  <a:cubicBezTo>
                    <a:pt x="1796129" y="331946"/>
                    <a:pt x="1804607" y="332327"/>
                    <a:pt x="1812798" y="333947"/>
                  </a:cubicBezTo>
                  <a:cubicBezTo>
                    <a:pt x="1815465" y="334518"/>
                    <a:pt x="1818132" y="335185"/>
                    <a:pt x="1820513" y="336804"/>
                  </a:cubicBezTo>
                  <a:cubicBezTo>
                    <a:pt x="1831848" y="344900"/>
                    <a:pt x="1817561" y="364141"/>
                    <a:pt x="1808702" y="367856"/>
                  </a:cubicBezTo>
                  <a:cubicBezTo>
                    <a:pt x="1804130" y="369665"/>
                    <a:pt x="1799082" y="369951"/>
                    <a:pt x="1794224" y="370141"/>
                  </a:cubicBezTo>
                  <a:close/>
                  <a:moveTo>
                    <a:pt x="1873187" y="460534"/>
                  </a:moveTo>
                  <a:cubicBezTo>
                    <a:pt x="1871186" y="460343"/>
                    <a:pt x="1869472" y="458915"/>
                    <a:pt x="1867948" y="457676"/>
                  </a:cubicBezTo>
                  <a:cubicBezTo>
                    <a:pt x="1858232" y="449961"/>
                    <a:pt x="1845278" y="446437"/>
                    <a:pt x="1833086" y="448247"/>
                  </a:cubicBezTo>
                  <a:cubicBezTo>
                    <a:pt x="1825752" y="449294"/>
                    <a:pt x="1818799" y="452247"/>
                    <a:pt x="1811560" y="453676"/>
                  </a:cubicBezTo>
                  <a:cubicBezTo>
                    <a:pt x="1809941" y="450914"/>
                    <a:pt x="1809941" y="447485"/>
                    <a:pt x="1810988" y="444436"/>
                  </a:cubicBezTo>
                  <a:cubicBezTo>
                    <a:pt x="1811750" y="442246"/>
                    <a:pt x="1813084" y="440245"/>
                    <a:pt x="1814798" y="438722"/>
                  </a:cubicBezTo>
                  <a:cubicBezTo>
                    <a:pt x="1818894" y="435007"/>
                    <a:pt x="1824514" y="433578"/>
                    <a:pt x="1830038" y="432816"/>
                  </a:cubicBezTo>
                  <a:cubicBezTo>
                    <a:pt x="1839563" y="431482"/>
                    <a:pt x="1849660" y="432054"/>
                    <a:pt x="1858423" y="435959"/>
                  </a:cubicBezTo>
                  <a:cubicBezTo>
                    <a:pt x="1862804" y="437864"/>
                    <a:pt x="1885093" y="461582"/>
                    <a:pt x="1873187" y="460534"/>
                  </a:cubicBezTo>
                  <a:close/>
                  <a:moveTo>
                    <a:pt x="1832515" y="295656"/>
                  </a:moveTo>
                  <a:cubicBezTo>
                    <a:pt x="1839944" y="248126"/>
                    <a:pt x="1925383" y="215074"/>
                    <a:pt x="1925383" y="215074"/>
                  </a:cubicBezTo>
                  <a:cubicBezTo>
                    <a:pt x="1925383" y="215074"/>
                    <a:pt x="1880616" y="295085"/>
                    <a:pt x="1832515" y="295656"/>
                  </a:cubicBezTo>
                  <a:close/>
                  <a:moveTo>
                    <a:pt x="1886045" y="336232"/>
                  </a:moveTo>
                  <a:cubicBezTo>
                    <a:pt x="1888522" y="332899"/>
                    <a:pt x="1893284" y="332327"/>
                    <a:pt x="1897380" y="332232"/>
                  </a:cubicBezTo>
                  <a:cubicBezTo>
                    <a:pt x="1903000" y="332041"/>
                    <a:pt x="1908620" y="332232"/>
                    <a:pt x="1914144" y="332708"/>
                  </a:cubicBezTo>
                  <a:cubicBezTo>
                    <a:pt x="1919002" y="333185"/>
                    <a:pt x="1924050" y="333947"/>
                    <a:pt x="1927765" y="337090"/>
                  </a:cubicBezTo>
                  <a:cubicBezTo>
                    <a:pt x="1935385" y="343567"/>
                    <a:pt x="1937766" y="360616"/>
                    <a:pt x="1929479" y="367474"/>
                  </a:cubicBezTo>
                  <a:cubicBezTo>
                    <a:pt x="1928622" y="368141"/>
                    <a:pt x="1927670" y="368808"/>
                    <a:pt x="1926622" y="369284"/>
                  </a:cubicBezTo>
                  <a:cubicBezTo>
                    <a:pt x="1921097" y="371665"/>
                    <a:pt x="1914906" y="370999"/>
                    <a:pt x="1908905" y="370332"/>
                  </a:cubicBezTo>
                  <a:cubicBezTo>
                    <a:pt x="1903762" y="369761"/>
                    <a:pt x="1898523" y="369094"/>
                    <a:pt x="1893380" y="368522"/>
                  </a:cubicBezTo>
                  <a:cubicBezTo>
                    <a:pt x="1891856" y="368332"/>
                    <a:pt x="1890141" y="368141"/>
                    <a:pt x="1888903" y="367189"/>
                  </a:cubicBezTo>
                  <a:cubicBezTo>
                    <a:pt x="1887665" y="366236"/>
                    <a:pt x="1887093" y="364712"/>
                    <a:pt x="1886617" y="363283"/>
                  </a:cubicBezTo>
                  <a:cubicBezTo>
                    <a:pt x="1884617" y="356997"/>
                    <a:pt x="1883664" y="350330"/>
                    <a:pt x="1883950" y="343757"/>
                  </a:cubicBezTo>
                  <a:cubicBezTo>
                    <a:pt x="1884140" y="340995"/>
                    <a:pt x="1884426" y="338328"/>
                    <a:pt x="1886045" y="336232"/>
                  </a:cubicBezTo>
                  <a:close/>
                  <a:moveTo>
                    <a:pt x="1886141" y="415195"/>
                  </a:moveTo>
                  <a:cubicBezTo>
                    <a:pt x="1885283" y="409575"/>
                    <a:pt x="1885283" y="403765"/>
                    <a:pt x="1886141" y="398145"/>
                  </a:cubicBezTo>
                  <a:cubicBezTo>
                    <a:pt x="1886617" y="394907"/>
                    <a:pt x="1887379" y="391763"/>
                    <a:pt x="1889093" y="389001"/>
                  </a:cubicBezTo>
                  <a:cubicBezTo>
                    <a:pt x="1892237" y="384048"/>
                    <a:pt x="1898142" y="381476"/>
                    <a:pt x="1903952" y="380714"/>
                  </a:cubicBezTo>
                  <a:cubicBezTo>
                    <a:pt x="1912715" y="379571"/>
                    <a:pt x="1921955" y="382143"/>
                    <a:pt x="1929003" y="387668"/>
                  </a:cubicBezTo>
                  <a:cubicBezTo>
                    <a:pt x="1930527" y="388811"/>
                    <a:pt x="1932242" y="390620"/>
                    <a:pt x="1933956" y="392811"/>
                  </a:cubicBezTo>
                  <a:cubicBezTo>
                    <a:pt x="1940814" y="401383"/>
                    <a:pt x="1947005" y="415671"/>
                    <a:pt x="1935861" y="420719"/>
                  </a:cubicBezTo>
                  <a:cubicBezTo>
                    <a:pt x="1931956" y="422434"/>
                    <a:pt x="1927574" y="422339"/>
                    <a:pt x="1923383" y="422339"/>
                  </a:cubicBezTo>
                  <a:cubicBezTo>
                    <a:pt x="1916811" y="422339"/>
                    <a:pt x="1910144" y="422815"/>
                    <a:pt x="1903667" y="423767"/>
                  </a:cubicBezTo>
                  <a:cubicBezTo>
                    <a:pt x="1898047" y="424624"/>
                    <a:pt x="1891094" y="425196"/>
                    <a:pt x="1887950" y="420433"/>
                  </a:cubicBezTo>
                  <a:cubicBezTo>
                    <a:pt x="1886807" y="418910"/>
                    <a:pt x="1886426" y="417005"/>
                    <a:pt x="1886141" y="415195"/>
                  </a:cubicBezTo>
                  <a:close/>
                  <a:moveTo>
                    <a:pt x="1943576" y="480441"/>
                  </a:moveTo>
                  <a:cubicBezTo>
                    <a:pt x="1939862" y="485203"/>
                    <a:pt x="1933289" y="486347"/>
                    <a:pt x="1927289" y="486728"/>
                  </a:cubicBezTo>
                  <a:cubicBezTo>
                    <a:pt x="1916906" y="487299"/>
                    <a:pt x="1906429" y="486537"/>
                    <a:pt x="1896237" y="484441"/>
                  </a:cubicBezTo>
                  <a:cubicBezTo>
                    <a:pt x="1894332" y="484061"/>
                    <a:pt x="1892332" y="483584"/>
                    <a:pt x="1890903" y="482156"/>
                  </a:cubicBezTo>
                  <a:cubicBezTo>
                    <a:pt x="1889189" y="480536"/>
                    <a:pt x="1888808" y="477965"/>
                    <a:pt x="1888522" y="475678"/>
                  </a:cubicBezTo>
                  <a:cubicBezTo>
                    <a:pt x="1887950" y="470154"/>
                    <a:pt x="1887950" y="464534"/>
                    <a:pt x="1888427" y="459010"/>
                  </a:cubicBezTo>
                  <a:cubicBezTo>
                    <a:pt x="1888712" y="455866"/>
                    <a:pt x="1889189" y="452723"/>
                    <a:pt x="1889855" y="449675"/>
                  </a:cubicBezTo>
                  <a:cubicBezTo>
                    <a:pt x="1890522" y="446341"/>
                    <a:pt x="1891570" y="442912"/>
                    <a:pt x="1893856" y="440436"/>
                  </a:cubicBezTo>
                  <a:cubicBezTo>
                    <a:pt x="1896332" y="437864"/>
                    <a:pt x="1900047" y="436721"/>
                    <a:pt x="1903571" y="435769"/>
                  </a:cubicBezTo>
                  <a:cubicBezTo>
                    <a:pt x="1909286" y="434245"/>
                    <a:pt x="1915097" y="432816"/>
                    <a:pt x="1921097" y="432816"/>
                  </a:cubicBezTo>
                  <a:cubicBezTo>
                    <a:pt x="1927003" y="432911"/>
                    <a:pt x="1933194" y="434531"/>
                    <a:pt x="1937576" y="438626"/>
                  </a:cubicBezTo>
                  <a:cubicBezTo>
                    <a:pt x="1945958" y="446437"/>
                    <a:pt x="1951006" y="470821"/>
                    <a:pt x="1943576" y="480441"/>
                  </a:cubicBezTo>
                  <a:close/>
                  <a:moveTo>
                    <a:pt x="1949387" y="404717"/>
                  </a:moveTo>
                  <a:cubicBezTo>
                    <a:pt x="1949863" y="398240"/>
                    <a:pt x="1952054" y="391858"/>
                    <a:pt x="1955768" y="386429"/>
                  </a:cubicBezTo>
                  <a:cubicBezTo>
                    <a:pt x="1960626" y="379286"/>
                    <a:pt x="1969770" y="373666"/>
                    <a:pt x="1977771" y="376999"/>
                  </a:cubicBezTo>
                  <a:cubicBezTo>
                    <a:pt x="1980819" y="378238"/>
                    <a:pt x="1983010" y="380524"/>
                    <a:pt x="1984724" y="383191"/>
                  </a:cubicBezTo>
                  <a:cubicBezTo>
                    <a:pt x="1987391" y="387477"/>
                    <a:pt x="1988725" y="392906"/>
                    <a:pt x="1989677" y="397955"/>
                  </a:cubicBezTo>
                  <a:cubicBezTo>
                    <a:pt x="1993773" y="419957"/>
                    <a:pt x="1980819" y="424148"/>
                    <a:pt x="1961388" y="420719"/>
                  </a:cubicBezTo>
                  <a:cubicBezTo>
                    <a:pt x="1958531" y="420243"/>
                    <a:pt x="1955673" y="419481"/>
                    <a:pt x="1953482" y="417576"/>
                  </a:cubicBezTo>
                  <a:cubicBezTo>
                    <a:pt x="1949863" y="414528"/>
                    <a:pt x="1949101" y="409289"/>
                    <a:pt x="1949387" y="404717"/>
                  </a:cubicBezTo>
                  <a:close/>
                  <a:moveTo>
                    <a:pt x="1983962" y="464248"/>
                  </a:moveTo>
                  <a:cubicBezTo>
                    <a:pt x="1978914" y="469011"/>
                    <a:pt x="1972342" y="471869"/>
                    <a:pt x="1965865" y="474345"/>
                  </a:cubicBezTo>
                  <a:cubicBezTo>
                    <a:pt x="1963769" y="475107"/>
                    <a:pt x="1961483" y="475869"/>
                    <a:pt x="1959483" y="474821"/>
                  </a:cubicBezTo>
                  <a:cubicBezTo>
                    <a:pt x="1957292" y="473678"/>
                    <a:pt x="1956626" y="470916"/>
                    <a:pt x="1956245" y="468440"/>
                  </a:cubicBezTo>
                  <a:cubicBezTo>
                    <a:pt x="1954816" y="458629"/>
                    <a:pt x="1950053" y="440150"/>
                    <a:pt x="1961674" y="435197"/>
                  </a:cubicBezTo>
                  <a:cubicBezTo>
                    <a:pt x="1967389" y="432721"/>
                    <a:pt x="1973866" y="431387"/>
                    <a:pt x="1979867" y="432911"/>
                  </a:cubicBezTo>
                  <a:cubicBezTo>
                    <a:pt x="1983581" y="433864"/>
                    <a:pt x="1986344" y="435578"/>
                    <a:pt x="1988153" y="437769"/>
                  </a:cubicBezTo>
                  <a:cubicBezTo>
                    <a:pt x="1994345" y="444913"/>
                    <a:pt x="1991487" y="457200"/>
                    <a:pt x="1983962" y="464248"/>
                  </a:cubicBezTo>
                  <a:close/>
                  <a:moveTo>
                    <a:pt x="1998440" y="358331"/>
                  </a:moveTo>
                  <a:cubicBezTo>
                    <a:pt x="1994726" y="343662"/>
                    <a:pt x="1995392" y="334042"/>
                    <a:pt x="2011204" y="332613"/>
                  </a:cubicBezTo>
                  <a:cubicBezTo>
                    <a:pt x="2022539" y="331661"/>
                    <a:pt x="2033873" y="333756"/>
                    <a:pt x="2045208" y="333947"/>
                  </a:cubicBezTo>
                  <a:cubicBezTo>
                    <a:pt x="2049208" y="334042"/>
                    <a:pt x="2053685" y="334328"/>
                    <a:pt x="2056352" y="337280"/>
                  </a:cubicBezTo>
                  <a:cubicBezTo>
                    <a:pt x="2058924" y="340138"/>
                    <a:pt x="2059019" y="344424"/>
                    <a:pt x="2058448" y="348234"/>
                  </a:cubicBezTo>
                  <a:cubicBezTo>
                    <a:pt x="2057686" y="354140"/>
                    <a:pt x="2055781" y="359950"/>
                    <a:pt x="2053114" y="365284"/>
                  </a:cubicBezTo>
                  <a:cubicBezTo>
                    <a:pt x="2052542" y="366427"/>
                    <a:pt x="2051876" y="367665"/>
                    <a:pt x="2050733" y="368427"/>
                  </a:cubicBezTo>
                  <a:cubicBezTo>
                    <a:pt x="2050447" y="368618"/>
                    <a:pt x="2050066" y="368808"/>
                    <a:pt x="2049780" y="368903"/>
                  </a:cubicBezTo>
                  <a:cubicBezTo>
                    <a:pt x="2047113" y="369951"/>
                    <a:pt x="2043779" y="368332"/>
                    <a:pt x="2041017" y="366998"/>
                  </a:cubicBezTo>
                  <a:cubicBezTo>
                    <a:pt x="2033397" y="363379"/>
                    <a:pt x="2024539" y="362426"/>
                    <a:pt x="2016347" y="364236"/>
                  </a:cubicBezTo>
                  <a:cubicBezTo>
                    <a:pt x="2011013" y="365474"/>
                    <a:pt x="2004536" y="367474"/>
                    <a:pt x="2000822" y="363474"/>
                  </a:cubicBezTo>
                  <a:cubicBezTo>
                    <a:pt x="1999583" y="362140"/>
                    <a:pt x="1998917" y="360236"/>
                    <a:pt x="1998440" y="358331"/>
                  </a:cubicBezTo>
                  <a:close/>
                  <a:moveTo>
                    <a:pt x="2011775" y="453199"/>
                  </a:moveTo>
                  <a:cubicBezTo>
                    <a:pt x="2009775" y="453295"/>
                    <a:pt x="2007680" y="452914"/>
                    <a:pt x="2005775" y="451485"/>
                  </a:cubicBezTo>
                  <a:cubicBezTo>
                    <a:pt x="2002822" y="448913"/>
                    <a:pt x="2003203" y="444436"/>
                    <a:pt x="2003870" y="440531"/>
                  </a:cubicBezTo>
                  <a:cubicBezTo>
                    <a:pt x="2004155" y="438912"/>
                    <a:pt x="2004441" y="437102"/>
                    <a:pt x="2005775" y="436150"/>
                  </a:cubicBezTo>
                  <a:cubicBezTo>
                    <a:pt x="2006537" y="435578"/>
                    <a:pt x="2007489" y="435388"/>
                    <a:pt x="2008442" y="435388"/>
                  </a:cubicBezTo>
                  <a:cubicBezTo>
                    <a:pt x="2025301" y="433864"/>
                    <a:pt x="2030635" y="452437"/>
                    <a:pt x="2011775" y="453199"/>
                  </a:cubicBezTo>
                  <a:close/>
                  <a:moveTo>
                    <a:pt x="2034731" y="429292"/>
                  </a:moveTo>
                  <a:cubicBezTo>
                    <a:pt x="2032540" y="429673"/>
                    <a:pt x="2030349" y="428911"/>
                    <a:pt x="2028254" y="428149"/>
                  </a:cubicBezTo>
                  <a:cubicBezTo>
                    <a:pt x="2022062" y="425958"/>
                    <a:pt x="2015966" y="423672"/>
                    <a:pt x="2009775" y="421481"/>
                  </a:cubicBezTo>
                  <a:cubicBezTo>
                    <a:pt x="2008156" y="420910"/>
                    <a:pt x="2006537" y="420243"/>
                    <a:pt x="2005394" y="419005"/>
                  </a:cubicBezTo>
                  <a:cubicBezTo>
                    <a:pt x="2004155" y="417671"/>
                    <a:pt x="2003679" y="415671"/>
                    <a:pt x="2003298" y="413861"/>
                  </a:cubicBezTo>
                  <a:cubicBezTo>
                    <a:pt x="2000536" y="399383"/>
                    <a:pt x="1997583" y="380524"/>
                    <a:pt x="2015871" y="377381"/>
                  </a:cubicBezTo>
                  <a:cubicBezTo>
                    <a:pt x="2022062" y="376333"/>
                    <a:pt x="2028539" y="375571"/>
                    <a:pt x="2034540" y="377476"/>
                  </a:cubicBezTo>
                  <a:cubicBezTo>
                    <a:pt x="2040255" y="379286"/>
                    <a:pt x="2043494" y="383095"/>
                    <a:pt x="2045113" y="387858"/>
                  </a:cubicBezTo>
                  <a:cubicBezTo>
                    <a:pt x="2048542" y="397669"/>
                    <a:pt x="2045018" y="411480"/>
                    <a:pt x="2042160" y="420243"/>
                  </a:cubicBezTo>
                  <a:cubicBezTo>
                    <a:pt x="2040922" y="424148"/>
                    <a:pt x="2038731" y="428435"/>
                    <a:pt x="2034731" y="429292"/>
                  </a:cubicBezTo>
                  <a:close/>
                  <a:moveTo>
                    <a:pt x="2103882" y="476155"/>
                  </a:moveTo>
                  <a:cubicBezTo>
                    <a:pt x="2103596" y="478060"/>
                    <a:pt x="2103120" y="480060"/>
                    <a:pt x="2101882" y="481489"/>
                  </a:cubicBezTo>
                  <a:cubicBezTo>
                    <a:pt x="2100072" y="483584"/>
                    <a:pt x="2097119" y="484061"/>
                    <a:pt x="2094357" y="484346"/>
                  </a:cubicBezTo>
                  <a:cubicBezTo>
                    <a:pt x="2079593" y="486156"/>
                    <a:pt x="2064449" y="487966"/>
                    <a:pt x="2049875" y="484918"/>
                  </a:cubicBezTo>
                  <a:cubicBezTo>
                    <a:pt x="2046446" y="484251"/>
                    <a:pt x="2042827" y="483013"/>
                    <a:pt x="2041112" y="479965"/>
                  </a:cubicBezTo>
                  <a:cubicBezTo>
                    <a:pt x="2039969" y="478060"/>
                    <a:pt x="2039874" y="475678"/>
                    <a:pt x="2040065" y="473488"/>
                  </a:cubicBezTo>
                  <a:cubicBezTo>
                    <a:pt x="2040636" y="463296"/>
                    <a:pt x="2043684" y="455295"/>
                    <a:pt x="2048542" y="449294"/>
                  </a:cubicBezTo>
                  <a:cubicBezTo>
                    <a:pt x="2056924" y="438912"/>
                    <a:pt x="2070926" y="434721"/>
                    <a:pt x="2087785" y="436245"/>
                  </a:cubicBezTo>
                  <a:cubicBezTo>
                    <a:pt x="2091976" y="436626"/>
                    <a:pt x="2096357" y="437578"/>
                    <a:pt x="2099596" y="440341"/>
                  </a:cubicBezTo>
                  <a:cubicBezTo>
                    <a:pt x="2104263" y="444341"/>
                    <a:pt x="2105216" y="451104"/>
                    <a:pt x="2105311" y="457295"/>
                  </a:cubicBezTo>
                  <a:cubicBezTo>
                    <a:pt x="2105406" y="463582"/>
                    <a:pt x="2104930" y="469868"/>
                    <a:pt x="2103882" y="476155"/>
                  </a:cubicBezTo>
                  <a:close/>
                  <a:moveTo>
                    <a:pt x="2106930" y="423291"/>
                  </a:moveTo>
                  <a:cubicBezTo>
                    <a:pt x="2101977" y="427958"/>
                    <a:pt x="2095405" y="426053"/>
                    <a:pt x="2089499" y="425196"/>
                  </a:cubicBezTo>
                  <a:cubicBezTo>
                    <a:pt x="2081212" y="424053"/>
                    <a:pt x="2055876" y="432816"/>
                    <a:pt x="2051780" y="424339"/>
                  </a:cubicBezTo>
                  <a:cubicBezTo>
                    <a:pt x="2046637" y="413671"/>
                    <a:pt x="2055495" y="395669"/>
                    <a:pt x="2062544" y="387382"/>
                  </a:cubicBezTo>
                  <a:cubicBezTo>
                    <a:pt x="2063401" y="386334"/>
                    <a:pt x="2064639" y="385762"/>
                    <a:pt x="2065877" y="385286"/>
                  </a:cubicBezTo>
                  <a:cubicBezTo>
                    <a:pt x="2076736" y="380905"/>
                    <a:pt x="2089595" y="382429"/>
                    <a:pt x="2099405" y="388620"/>
                  </a:cubicBezTo>
                  <a:cubicBezTo>
                    <a:pt x="2103311" y="391097"/>
                    <a:pt x="2105597" y="394240"/>
                    <a:pt x="2106835" y="397764"/>
                  </a:cubicBezTo>
                  <a:cubicBezTo>
                    <a:pt x="2109026" y="403955"/>
                    <a:pt x="2112645" y="417957"/>
                    <a:pt x="2106930" y="423291"/>
                  </a:cubicBezTo>
                  <a:close/>
                  <a:moveTo>
                    <a:pt x="2117312" y="352330"/>
                  </a:moveTo>
                  <a:cubicBezTo>
                    <a:pt x="2116741" y="358235"/>
                    <a:pt x="2114455" y="363855"/>
                    <a:pt x="2112264" y="369380"/>
                  </a:cubicBezTo>
                  <a:cubicBezTo>
                    <a:pt x="2111597" y="370999"/>
                    <a:pt x="2110835" y="372618"/>
                    <a:pt x="2109692" y="373856"/>
                  </a:cubicBezTo>
                  <a:cubicBezTo>
                    <a:pt x="2109121" y="374428"/>
                    <a:pt x="2108549" y="374904"/>
                    <a:pt x="2107787" y="375190"/>
                  </a:cubicBezTo>
                  <a:cubicBezTo>
                    <a:pt x="2104739" y="376523"/>
                    <a:pt x="2101406" y="374523"/>
                    <a:pt x="2098548" y="373094"/>
                  </a:cubicBezTo>
                  <a:cubicBezTo>
                    <a:pt x="2091690" y="369570"/>
                    <a:pt x="2083689" y="368141"/>
                    <a:pt x="2076069" y="369189"/>
                  </a:cubicBezTo>
                  <a:cubicBezTo>
                    <a:pt x="2073212" y="369570"/>
                    <a:pt x="2069497" y="369951"/>
                    <a:pt x="2068068" y="367379"/>
                  </a:cubicBezTo>
                  <a:cubicBezTo>
                    <a:pt x="2067497" y="366332"/>
                    <a:pt x="2067497" y="365189"/>
                    <a:pt x="2067497" y="364045"/>
                  </a:cubicBezTo>
                  <a:cubicBezTo>
                    <a:pt x="2067687" y="353282"/>
                    <a:pt x="2065687" y="331756"/>
                    <a:pt x="2080927" y="330232"/>
                  </a:cubicBezTo>
                  <a:cubicBezTo>
                    <a:pt x="2086166" y="329756"/>
                    <a:pt x="2091404" y="329756"/>
                    <a:pt x="2096548" y="330232"/>
                  </a:cubicBezTo>
                  <a:cubicBezTo>
                    <a:pt x="2102168" y="330803"/>
                    <a:pt x="2107978" y="332041"/>
                    <a:pt x="2112074" y="335947"/>
                  </a:cubicBezTo>
                  <a:cubicBezTo>
                    <a:pt x="2116455" y="340043"/>
                    <a:pt x="2117884" y="346424"/>
                    <a:pt x="2117312" y="352330"/>
                  </a:cubicBezTo>
                  <a:close/>
                  <a:moveTo>
                    <a:pt x="2180177" y="458819"/>
                  </a:moveTo>
                  <a:cubicBezTo>
                    <a:pt x="2169700" y="458248"/>
                    <a:pt x="2162080" y="448723"/>
                    <a:pt x="2150078" y="450056"/>
                  </a:cubicBezTo>
                  <a:cubicBezTo>
                    <a:pt x="2139887" y="451199"/>
                    <a:pt x="2131124" y="457486"/>
                    <a:pt x="2122075" y="462344"/>
                  </a:cubicBezTo>
                  <a:cubicBezTo>
                    <a:pt x="2121408" y="462724"/>
                    <a:pt x="2120646" y="463106"/>
                    <a:pt x="2119979" y="462915"/>
                  </a:cubicBezTo>
                  <a:cubicBezTo>
                    <a:pt x="2118551" y="462629"/>
                    <a:pt x="2118170" y="460629"/>
                    <a:pt x="2118360" y="459200"/>
                  </a:cubicBezTo>
                  <a:cubicBezTo>
                    <a:pt x="2119503" y="448913"/>
                    <a:pt x="2128647" y="440817"/>
                    <a:pt x="2138744" y="438340"/>
                  </a:cubicBezTo>
                  <a:cubicBezTo>
                    <a:pt x="2148745" y="435864"/>
                    <a:pt x="2159413" y="438055"/>
                    <a:pt x="2169224" y="441389"/>
                  </a:cubicBezTo>
                  <a:cubicBezTo>
                    <a:pt x="2171986" y="442341"/>
                    <a:pt x="2180939" y="448723"/>
                    <a:pt x="2184368" y="453581"/>
                  </a:cubicBezTo>
                  <a:cubicBezTo>
                    <a:pt x="2186559" y="456628"/>
                    <a:pt x="2186369" y="459105"/>
                    <a:pt x="2180177" y="458819"/>
                  </a:cubicBezTo>
                  <a:close/>
                  <a:moveTo>
                    <a:pt x="2181987" y="372428"/>
                  </a:moveTo>
                  <a:cubicBezTo>
                    <a:pt x="2179701" y="371380"/>
                    <a:pt x="2178558" y="368808"/>
                    <a:pt x="2177796" y="366427"/>
                  </a:cubicBezTo>
                  <a:cubicBezTo>
                    <a:pt x="2174843" y="357759"/>
                    <a:pt x="2173034" y="348710"/>
                    <a:pt x="2172557" y="339566"/>
                  </a:cubicBezTo>
                  <a:cubicBezTo>
                    <a:pt x="2172462" y="337947"/>
                    <a:pt x="2172557" y="336042"/>
                    <a:pt x="2173891" y="334994"/>
                  </a:cubicBezTo>
                  <a:cubicBezTo>
                    <a:pt x="2174748" y="334423"/>
                    <a:pt x="2175796" y="334328"/>
                    <a:pt x="2176844" y="334232"/>
                  </a:cubicBezTo>
                  <a:cubicBezTo>
                    <a:pt x="2186369" y="333851"/>
                    <a:pt x="2195798" y="333470"/>
                    <a:pt x="2205323" y="333089"/>
                  </a:cubicBezTo>
                  <a:cubicBezTo>
                    <a:pt x="2209610" y="332899"/>
                    <a:pt x="2214277" y="332899"/>
                    <a:pt x="2217706" y="335470"/>
                  </a:cubicBezTo>
                  <a:cubicBezTo>
                    <a:pt x="2223611" y="340043"/>
                    <a:pt x="2224088" y="350711"/>
                    <a:pt x="2223326" y="359378"/>
                  </a:cubicBezTo>
                  <a:cubicBezTo>
                    <a:pt x="2223040" y="362522"/>
                    <a:pt x="2222659" y="365474"/>
                    <a:pt x="2222373" y="367760"/>
                  </a:cubicBezTo>
                  <a:cubicBezTo>
                    <a:pt x="2222087" y="369665"/>
                    <a:pt x="2221611" y="371665"/>
                    <a:pt x="2220087" y="372713"/>
                  </a:cubicBezTo>
                  <a:cubicBezTo>
                    <a:pt x="2218849" y="373475"/>
                    <a:pt x="2217325" y="373475"/>
                    <a:pt x="2215896" y="373475"/>
                  </a:cubicBezTo>
                  <a:cubicBezTo>
                    <a:pt x="2205895" y="373285"/>
                    <a:pt x="2195894" y="372999"/>
                    <a:pt x="2185892" y="372808"/>
                  </a:cubicBezTo>
                  <a:cubicBezTo>
                    <a:pt x="2184464" y="372999"/>
                    <a:pt x="2183130" y="372999"/>
                    <a:pt x="2181987" y="372428"/>
                  </a:cubicBezTo>
                  <a:close/>
                  <a:moveTo>
                    <a:pt x="2197418" y="428149"/>
                  </a:moveTo>
                  <a:cubicBezTo>
                    <a:pt x="2196179" y="428149"/>
                    <a:pt x="2194846" y="428053"/>
                    <a:pt x="2193798" y="427291"/>
                  </a:cubicBezTo>
                  <a:cubicBezTo>
                    <a:pt x="2192655" y="426434"/>
                    <a:pt x="2192084" y="425006"/>
                    <a:pt x="2191703" y="423577"/>
                  </a:cubicBezTo>
                  <a:cubicBezTo>
                    <a:pt x="2189036" y="414433"/>
                    <a:pt x="2187226" y="405098"/>
                    <a:pt x="2186464" y="395573"/>
                  </a:cubicBezTo>
                  <a:cubicBezTo>
                    <a:pt x="2186273" y="393668"/>
                    <a:pt x="2186178" y="391763"/>
                    <a:pt x="2186940" y="389953"/>
                  </a:cubicBezTo>
                  <a:cubicBezTo>
                    <a:pt x="2188369" y="386524"/>
                    <a:pt x="2192369" y="385191"/>
                    <a:pt x="2196084" y="384715"/>
                  </a:cubicBezTo>
                  <a:cubicBezTo>
                    <a:pt x="2202656" y="383857"/>
                    <a:pt x="2209610" y="384715"/>
                    <a:pt x="2215134" y="388144"/>
                  </a:cubicBezTo>
                  <a:cubicBezTo>
                    <a:pt x="2217992" y="389953"/>
                    <a:pt x="2220182" y="392525"/>
                    <a:pt x="2221802" y="395573"/>
                  </a:cubicBezTo>
                  <a:cubicBezTo>
                    <a:pt x="2225802" y="403193"/>
                    <a:pt x="2225897" y="413576"/>
                    <a:pt x="2224183" y="421386"/>
                  </a:cubicBezTo>
                  <a:cubicBezTo>
                    <a:pt x="2223802" y="423005"/>
                    <a:pt x="2223230" y="424815"/>
                    <a:pt x="2221897" y="425863"/>
                  </a:cubicBezTo>
                  <a:cubicBezTo>
                    <a:pt x="2220468" y="427101"/>
                    <a:pt x="2218563" y="427291"/>
                    <a:pt x="2216658" y="427482"/>
                  </a:cubicBezTo>
                  <a:cubicBezTo>
                    <a:pt x="2210372" y="428149"/>
                    <a:pt x="2203895" y="428339"/>
                    <a:pt x="2197418" y="428149"/>
                  </a:cubicBezTo>
                  <a:close/>
                  <a:moveTo>
                    <a:pt x="2204752" y="476345"/>
                  </a:moveTo>
                  <a:cubicBezTo>
                    <a:pt x="2200370" y="469297"/>
                    <a:pt x="2199989" y="460534"/>
                    <a:pt x="2199799" y="452247"/>
                  </a:cubicBezTo>
                  <a:cubicBezTo>
                    <a:pt x="2199799" y="451294"/>
                    <a:pt x="2199799" y="450342"/>
                    <a:pt x="2199799" y="449294"/>
                  </a:cubicBezTo>
                  <a:cubicBezTo>
                    <a:pt x="2199894" y="447199"/>
                    <a:pt x="2200370" y="445198"/>
                    <a:pt x="2201704" y="443770"/>
                  </a:cubicBezTo>
                  <a:cubicBezTo>
                    <a:pt x="2203037" y="442246"/>
                    <a:pt x="2205133" y="441484"/>
                    <a:pt x="2207133" y="440912"/>
                  </a:cubicBezTo>
                  <a:cubicBezTo>
                    <a:pt x="2211515" y="439483"/>
                    <a:pt x="2216563" y="438150"/>
                    <a:pt x="2220468" y="440531"/>
                  </a:cubicBezTo>
                  <a:cubicBezTo>
                    <a:pt x="2223230" y="442246"/>
                    <a:pt x="2224659" y="445389"/>
                    <a:pt x="2225802" y="448437"/>
                  </a:cubicBezTo>
                  <a:cubicBezTo>
                    <a:pt x="2227707" y="453485"/>
                    <a:pt x="2229136" y="458629"/>
                    <a:pt x="2230184" y="463868"/>
                  </a:cubicBezTo>
                  <a:cubicBezTo>
                    <a:pt x="2233613" y="482251"/>
                    <a:pt x="2216087" y="494728"/>
                    <a:pt x="2204752" y="476345"/>
                  </a:cubicBezTo>
                  <a:close/>
                  <a:moveTo>
                    <a:pt x="2263140" y="487680"/>
                  </a:moveTo>
                  <a:cubicBezTo>
                    <a:pt x="2256758" y="489204"/>
                    <a:pt x="2249710" y="486251"/>
                    <a:pt x="2245709" y="480917"/>
                  </a:cubicBezTo>
                  <a:cubicBezTo>
                    <a:pt x="2239804" y="473107"/>
                    <a:pt x="2240852" y="458915"/>
                    <a:pt x="2239804" y="449390"/>
                  </a:cubicBezTo>
                  <a:cubicBezTo>
                    <a:pt x="2239613" y="447770"/>
                    <a:pt x="2239518" y="446151"/>
                    <a:pt x="2239423" y="444532"/>
                  </a:cubicBezTo>
                  <a:lnTo>
                    <a:pt x="2240947" y="441198"/>
                  </a:lnTo>
                  <a:cubicBezTo>
                    <a:pt x="2242947" y="436721"/>
                    <a:pt x="2249710" y="436245"/>
                    <a:pt x="2252567" y="436150"/>
                  </a:cubicBezTo>
                  <a:cubicBezTo>
                    <a:pt x="2261140" y="436055"/>
                    <a:pt x="2270284" y="440055"/>
                    <a:pt x="2273141" y="444722"/>
                  </a:cubicBezTo>
                  <a:cubicBezTo>
                    <a:pt x="2273141" y="457010"/>
                    <a:pt x="2279714" y="483870"/>
                    <a:pt x="2263140" y="487680"/>
                  </a:cubicBezTo>
                  <a:close/>
                  <a:moveTo>
                    <a:pt x="2273999" y="419195"/>
                  </a:moveTo>
                  <a:cubicBezTo>
                    <a:pt x="2270570" y="426911"/>
                    <a:pt x="2263712" y="423101"/>
                    <a:pt x="2256949" y="424244"/>
                  </a:cubicBezTo>
                  <a:cubicBezTo>
                    <a:pt x="2252377" y="425006"/>
                    <a:pt x="2247710" y="425482"/>
                    <a:pt x="2243042" y="425482"/>
                  </a:cubicBezTo>
                  <a:cubicBezTo>
                    <a:pt x="2241709" y="425482"/>
                    <a:pt x="2240185" y="425482"/>
                    <a:pt x="2239137" y="424624"/>
                  </a:cubicBezTo>
                  <a:cubicBezTo>
                    <a:pt x="2237613" y="423577"/>
                    <a:pt x="2237232" y="421386"/>
                    <a:pt x="2236946" y="419481"/>
                  </a:cubicBezTo>
                  <a:cubicBezTo>
                    <a:pt x="2236184" y="412052"/>
                    <a:pt x="2236280" y="404527"/>
                    <a:pt x="2237232" y="397002"/>
                  </a:cubicBezTo>
                  <a:cubicBezTo>
                    <a:pt x="2237423" y="395192"/>
                    <a:pt x="2237708" y="393287"/>
                    <a:pt x="2238851" y="391858"/>
                  </a:cubicBezTo>
                  <a:cubicBezTo>
                    <a:pt x="2239994" y="390239"/>
                    <a:pt x="2241899" y="389287"/>
                    <a:pt x="2243804" y="388620"/>
                  </a:cubicBezTo>
                  <a:cubicBezTo>
                    <a:pt x="2249615" y="386524"/>
                    <a:pt x="2256092" y="386239"/>
                    <a:pt x="2262092" y="387858"/>
                  </a:cubicBezTo>
                  <a:cubicBezTo>
                    <a:pt x="2266188" y="389001"/>
                    <a:pt x="2270284" y="391287"/>
                    <a:pt x="2271998" y="395287"/>
                  </a:cubicBezTo>
                  <a:cubicBezTo>
                    <a:pt x="2272856" y="397478"/>
                    <a:pt x="2272951" y="399955"/>
                    <a:pt x="2272951" y="402336"/>
                  </a:cubicBezTo>
                  <a:cubicBezTo>
                    <a:pt x="2272856" y="407098"/>
                    <a:pt x="2276094" y="414433"/>
                    <a:pt x="2273999" y="419195"/>
                  </a:cubicBezTo>
                  <a:close/>
                  <a:moveTo>
                    <a:pt x="2277237" y="357759"/>
                  </a:moveTo>
                  <a:cubicBezTo>
                    <a:pt x="2276189" y="363665"/>
                    <a:pt x="2274380" y="369189"/>
                    <a:pt x="2273237" y="372618"/>
                  </a:cubicBezTo>
                  <a:cubicBezTo>
                    <a:pt x="2272856" y="373666"/>
                    <a:pt x="2272475" y="374904"/>
                    <a:pt x="2271522" y="375571"/>
                  </a:cubicBezTo>
                  <a:cubicBezTo>
                    <a:pt x="2269808" y="376809"/>
                    <a:pt x="2267426" y="375952"/>
                    <a:pt x="2265426" y="375476"/>
                  </a:cubicBezTo>
                  <a:cubicBezTo>
                    <a:pt x="2258378" y="373666"/>
                    <a:pt x="2251043" y="376619"/>
                    <a:pt x="2243804" y="376999"/>
                  </a:cubicBezTo>
                  <a:cubicBezTo>
                    <a:pt x="2242185" y="377095"/>
                    <a:pt x="2240471" y="376999"/>
                    <a:pt x="2239137" y="376047"/>
                  </a:cubicBezTo>
                  <a:cubicBezTo>
                    <a:pt x="2237613" y="374999"/>
                    <a:pt x="2236851" y="373094"/>
                    <a:pt x="2236375" y="371285"/>
                  </a:cubicBezTo>
                  <a:cubicBezTo>
                    <a:pt x="2234184" y="363950"/>
                    <a:pt x="2233232" y="356330"/>
                    <a:pt x="2233422" y="348710"/>
                  </a:cubicBezTo>
                  <a:cubicBezTo>
                    <a:pt x="2233517" y="342995"/>
                    <a:pt x="2234756" y="336614"/>
                    <a:pt x="2239613" y="333661"/>
                  </a:cubicBezTo>
                  <a:cubicBezTo>
                    <a:pt x="2242185" y="332041"/>
                    <a:pt x="2245233" y="331756"/>
                    <a:pt x="2248281" y="331661"/>
                  </a:cubicBezTo>
                  <a:cubicBezTo>
                    <a:pt x="2253329" y="331470"/>
                    <a:pt x="2258282" y="331565"/>
                    <a:pt x="2263331" y="332137"/>
                  </a:cubicBezTo>
                  <a:cubicBezTo>
                    <a:pt x="2266855" y="332518"/>
                    <a:pt x="2270474" y="333089"/>
                    <a:pt x="2273332" y="335090"/>
                  </a:cubicBezTo>
                  <a:cubicBezTo>
                    <a:pt x="2279047" y="339090"/>
                    <a:pt x="2278952" y="348806"/>
                    <a:pt x="2277237" y="357759"/>
                  </a:cubicBezTo>
                  <a:close/>
                  <a:moveTo>
                    <a:pt x="2317623" y="464248"/>
                  </a:moveTo>
                  <a:cubicBezTo>
                    <a:pt x="2312384" y="472535"/>
                    <a:pt x="2303145" y="478250"/>
                    <a:pt x="2293430" y="479203"/>
                  </a:cubicBezTo>
                  <a:cubicBezTo>
                    <a:pt x="2291525" y="479393"/>
                    <a:pt x="2289429" y="479393"/>
                    <a:pt x="2287905" y="478060"/>
                  </a:cubicBezTo>
                  <a:cubicBezTo>
                    <a:pt x="2286572" y="476917"/>
                    <a:pt x="2286191" y="475107"/>
                    <a:pt x="2285905" y="473297"/>
                  </a:cubicBezTo>
                  <a:cubicBezTo>
                    <a:pt x="2283428" y="457200"/>
                    <a:pt x="2286572" y="439007"/>
                    <a:pt x="2306288" y="439483"/>
                  </a:cubicBezTo>
                  <a:cubicBezTo>
                    <a:pt x="2310098" y="439579"/>
                    <a:pt x="2314194" y="440341"/>
                    <a:pt x="2317052" y="442817"/>
                  </a:cubicBezTo>
                  <a:cubicBezTo>
                    <a:pt x="2318385" y="443960"/>
                    <a:pt x="2319433" y="445389"/>
                    <a:pt x="2320100" y="446913"/>
                  </a:cubicBezTo>
                  <a:cubicBezTo>
                    <a:pt x="2322290" y="452247"/>
                    <a:pt x="2320766" y="459200"/>
                    <a:pt x="2317623" y="464248"/>
                  </a:cubicBezTo>
                  <a:close/>
                  <a:moveTo>
                    <a:pt x="2331339" y="401383"/>
                  </a:moveTo>
                  <a:cubicBezTo>
                    <a:pt x="2330482" y="408908"/>
                    <a:pt x="2328577" y="416433"/>
                    <a:pt x="2325529" y="423386"/>
                  </a:cubicBezTo>
                  <a:cubicBezTo>
                    <a:pt x="2324957" y="424720"/>
                    <a:pt x="2324291" y="426053"/>
                    <a:pt x="2323148" y="427006"/>
                  </a:cubicBezTo>
                  <a:cubicBezTo>
                    <a:pt x="2321433" y="428435"/>
                    <a:pt x="2318957" y="428339"/>
                    <a:pt x="2316766" y="428244"/>
                  </a:cubicBezTo>
                  <a:cubicBezTo>
                    <a:pt x="2307812" y="427863"/>
                    <a:pt x="2288286" y="432149"/>
                    <a:pt x="2286095" y="419100"/>
                  </a:cubicBezTo>
                  <a:cubicBezTo>
                    <a:pt x="2284667" y="410623"/>
                    <a:pt x="2286953" y="401479"/>
                    <a:pt x="2292382" y="394716"/>
                  </a:cubicBezTo>
                  <a:cubicBezTo>
                    <a:pt x="2297811" y="387953"/>
                    <a:pt x="2306098" y="383667"/>
                    <a:pt x="2314766" y="383286"/>
                  </a:cubicBezTo>
                  <a:cubicBezTo>
                    <a:pt x="2320385" y="383000"/>
                    <a:pt x="2326577" y="384715"/>
                    <a:pt x="2329720" y="389668"/>
                  </a:cubicBezTo>
                  <a:cubicBezTo>
                    <a:pt x="2331815" y="393097"/>
                    <a:pt x="2331720" y="397383"/>
                    <a:pt x="2331339" y="401383"/>
                  </a:cubicBezTo>
                  <a:close/>
                  <a:moveTo>
                    <a:pt x="2356104" y="459581"/>
                  </a:moveTo>
                  <a:cubicBezTo>
                    <a:pt x="2351246" y="460534"/>
                    <a:pt x="2339245" y="464058"/>
                    <a:pt x="2334292" y="461677"/>
                  </a:cubicBezTo>
                  <a:cubicBezTo>
                    <a:pt x="2331815" y="460534"/>
                    <a:pt x="2331149" y="457772"/>
                    <a:pt x="2334006" y="452628"/>
                  </a:cubicBezTo>
                  <a:cubicBezTo>
                    <a:pt x="2338007" y="445198"/>
                    <a:pt x="2350199" y="439483"/>
                    <a:pt x="2358390" y="439865"/>
                  </a:cubicBezTo>
                  <a:cubicBezTo>
                    <a:pt x="2365439" y="440245"/>
                    <a:pt x="2367153" y="444056"/>
                    <a:pt x="2367820" y="445961"/>
                  </a:cubicBezTo>
                  <a:cubicBezTo>
                    <a:pt x="2370106" y="453104"/>
                    <a:pt x="2361629" y="458533"/>
                    <a:pt x="2356104" y="459581"/>
                  </a:cubicBezTo>
                  <a:close/>
                  <a:moveTo>
                    <a:pt x="2393728" y="428244"/>
                  </a:moveTo>
                  <a:cubicBezTo>
                    <a:pt x="2392585" y="427577"/>
                    <a:pt x="2391442" y="426053"/>
                    <a:pt x="2390299" y="423958"/>
                  </a:cubicBezTo>
                  <a:cubicBezTo>
                    <a:pt x="2387918" y="419481"/>
                    <a:pt x="2385727" y="412909"/>
                    <a:pt x="2384584" y="410242"/>
                  </a:cubicBezTo>
                  <a:cubicBezTo>
                    <a:pt x="2383917" y="408623"/>
                    <a:pt x="2383346" y="406813"/>
                    <a:pt x="2382965" y="405098"/>
                  </a:cubicBezTo>
                  <a:cubicBezTo>
                    <a:pt x="2382584" y="406908"/>
                    <a:pt x="2382012" y="408623"/>
                    <a:pt x="2381345" y="410242"/>
                  </a:cubicBezTo>
                  <a:cubicBezTo>
                    <a:pt x="2380202" y="412909"/>
                    <a:pt x="2378107" y="419481"/>
                    <a:pt x="2375630" y="423958"/>
                  </a:cubicBezTo>
                  <a:cubicBezTo>
                    <a:pt x="2374487" y="425958"/>
                    <a:pt x="2373344" y="427577"/>
                    <a:pt x="2372201" y="428244"/>
                  </a:cubicBezTo>
                  <a:cubicBezTo>
                    <a:pt x="2367058" y="431006"/>
                    <a:pt x="2352485" y="427863"/>
                    <a:pt x="2346579" y="427768"/>
                  </a:cubicBezTo>
                  <a:cubicBezTo>
                    <a:pt x="2344293" y="427673"/>
                    <a:pt x="2341626" y="427482"/>
                    <a:pt x="2340293" y="425672"/>
                  </a:cubicBezTo>
                  <a:cubicBezTo>
                    <a:pt x="2339340" y="424339"/>
                    <a:pt x="2339340" y="422529"/>
                    <a:pt x="2339435" y="420910"/>
                  </a:cubicBezTo>
                  <a:cubicBezTo>
                    <a:pt x="2339816" y="415004"/>
                    <a:pt x="2340674" y="409099"/>
                    <a:pt x="2342102" y="403289"/>
                  </a:cubicBezTo>
                  <a:cubicBezTo>
                    <a:pt x="2343626" y="397288"/>
                    <a:pt x="2345912" y="391001"/>
                    <a:pt x="2350675" y="387096"/>
                  </a:cubicBezTo>
                  <a:cubicBezTo>
                    <a:pt x="2354866" y="383667"/>
                    <a:pt x="2360486" y="382333"/>
                    <a:pt x="2365820" y="382619"/>
                  </a:cubicBezTo>
                  <a:cubicBezTo>
                    <a:pt x="2371725" y="382905"/>
                    <a:pt x="2377821" y="385382"/>
                    <a:pt x="2381060" y="390239"/>
                  </a:cubicBezTo>
                  <a:cubicBezTo>
                    <a:pt x="2381917" y="391573"/>
                    <a:pt x="2382488" y="393002"/>
                    <a:pt x="2382869" y="394430"/>
                  </a:cubicBezTo>
                  <a:cubicBezTo>
                    <a:pt x="2383250" y="393002"/>
                    <a:pt x="2383822" y="391573"/>
                    <a:pt x="2384679" y="390239"/>
                  </a:cubicBezTo>
                  <a:cubicBezTo>
                    <a:pt x="2387918" y="385286"/>
                    <a:pt x="2394014" y="382905"/>
                    <a:pt x="2399919" y="382619"/>
                  </a:cubicBezTo>
                  <a:cubicBezTo>
                    <a:pt x="2405348" y="382333"/>
                    <a:pt x="2410968" y="383572"/>
                    <a:pt x="2415064" y="387096"/>
                  </a:cubicBezTo>
                  <a:cubicBezTo>
                    <a:pt x="2419826" y="391097"/>
                    <a:pt x="2422112" y="397288"/>
                    <a:pt x="2423636" y="403289"/>
                  </a:cubicBezTo>
                  <a:cubicBezTo>
                    <a:pt x="2425065" y="409099"/>
                    <a:pt x="2425922" y="414909"/>
                    <a:pt x="2426303" y="420910"/>
                  </a:cubicBezTo>
                  <a:cubicBezTo>
                    <a:pt x="2426399" y="422529"/>
                    <a:pt x="2426399" y="424339"/>
                    <a:pt x="2425446" y="425672"/>
                  </a:cubicBezTo>
                  <a:cubicBezTo>
                    <a:pt x="2424113" y="427482"/>
                    <a:pt x="2421446" y="427768"/>
                    <a:pt x="2419160" y="427768"/>
                  </a:cubicBezTo>
                  <a:cubicBezTo>
                    <a:pt x="2413540" y="427958"/>
                    <a:pt x="2398871" y="431102"/>
                    <a:pt x="2393728" y="428244"/>
                  </a:cubicBezTo>
                  <a:close/>
                  <a:moveTo>
                    <a:pt x="2431828" y="461677"/>
                  </a:moveTo>
                  <a:cubicBezTo>
                    <a:pt x="2426875" y="464058"/>
                    <a:pt x="2414873" y="460534"/>
                    <a:pt x="2410016" y="459581"/>
                  </a:cubicBezTo>
                  <a:cubicBezTo>
                    <a:pt x="2404491" y="458533"/>
                    <a:pt x="2395919" y="453104"/>
                    <a:pt x="2398300" y="445961"/>
                  </a:cubicBezTo>
                  <a:cubicBezTo>
                    <a:pt x="2398871" y="444151"/>
                    <a:pt x="2400586" y="440245"/>
                    <a:pt x="2407730" y="439865"/>
                  </a:cubicBezTo>
                  <a:cubicBezTo>
                    <a:pt x="2415921" y="439483"/>
                    <a:pt x="2428113" y="445198"/>
                    <a:pt x="2432114" y="452628"/>
                  </a:cubicBezTo>
                  <a:cubicBezTo>
                    <a:pt x="2434971" y="457867"/>
                    <a:pt x="2434209" y="460534"/>
                    <a:pt x="2431828" y="461677"/>
                  </a:cubicBezTo>
                  <a:close/>
                  <a:moveTo>
                    <a:pt x="2442877" y="427006"/>
                  </a:moveTo>
                  <a:cubicBezTo>
                    <a:pt x="2441734" y="426148"/>
                    <a:pt x="2441067" y="424720"/>
                    <a:pt x="2440496" y="423386"/>
                  </a:cubicBezTo>
                  <a:cubicBezTo>
                    <a:pt x="2437543" y="416433"/>
                    <a:pt x="2435543" y="408908"/>
                    <a:pt x="2434685" y="401383"/>
                  </a:cubicBezTo>
                  <a:cubicBezTo>
                    <a:pt x="2434209" y="397383"/>
                    <a:pt x="2434209" y="393097"/>
                    <a:pt x="2436209" y="389668"/>
                  </a:cubicBezTo>
                  <a:cubicBezTo>
                    <a:pt x="2439448" y="384715"/>
                    <a:pt x="2445639" y="383000"/>
                    <a:pt x="2451164" y="383286"/>
                  </a:cubicBezTo>
                  <a:cubicBezTo>
                    <a:pt x="2459736" y="383762"/>
                    <a:pt x="2468118" y="387953"/>
                    <a:pt x="2473547" y="394716"/>
                  </a:cubicBezTo>
                  <a:cubicBezTo>
                    <a:pt x="2478977" y="401479"/>
                    <a:pt x="2481263" y="410528"/>
                    <a:pt x="2479834" y="419100"/>
                  </a:cubicBezTo>
                  <a:cubicBezTo>
                    <a:pt x="2477548" y="432149"/>
                    <a:pt x="2458022" y="427863"/>
                    <a:pt x="2449164" y="428244"/>
                  </a:cubicBezTo>
                  <a:cubicBezTo>
                    <a:pt x="2447068" y="428339"/>
                    <a:pt x="2444591" y="428339"/>
                    <a:pt x="2442877" y="427006"/>
                  </a:cubicBezTo>
                  <a:close/>
                  <a:moveTo>
                    <a:pt x="2480120" y="473393"/>
                  </a:moveTo>
                  <a:cubicBezTo>
                    <a:pt x="2479834" y="475107"/>
                    <a:pt x="2479453" y="477012"/>
                    <a:pt x="2478119" y="478155"/>
                  </a:cubicBezTo>
                  <a:cubicBezTo>
                    <a:pt x="2476691" y="479393"/>
                    <a:pt x="2474500" y="479489"/>
                    <a:pt x="2472595" y="479298"/>
                  </a:cubicBezTo>
                  <a:cubicBezTo>
                    <a:pt x="2462784" y="478345"/>
                    <a:pt x="2453640" y="472631"/>
                    <a:pt x="2448401" y="464344"/>
                  </a:cubicBezTo>
                  <a:cubicBezTo>
                    <a:pt x="2445163" y="459295"/>
                    <a:pt x="2443734" y="452342"/>
                    <a:pt x="2446020" y="447103"/>
                  </a:cubicBezTo>
                  <a:cubicBezTo>
                    <a:pt x="2446687" y="445580"/>
                    <a:pt x="2447639" y="444151"/>
                    <a:pt x="2449068" y="443008"/>
                  </a:cubicBezTo>
                  <a:cubicBezTo>
                    <a:pt x="2452021" y="440531"/>
                    <a:pt x="2456022" y="439769"/>
                    <a:pt x="2459831" y="439674"/>
                  </a:cubicBezTo>
                  <a:cubicBezTo>
                    <a:pt x="2479453" y="439103"/>
                    <a:pt x="2482691" y="457390"/>
                    <a:pt x="2480120" y="473393"/>
                  </a:cubicBezTo>
                  <a:close/>
                  <a:moveTo>
                    <a:pt x="2526221" y="449485"/>
                  </a:moveTo>
                  <a:cubicBezTo>
                    <a:pt x="2525173" y="459010"/>
                    <a:pt x="2526221" y="473202"/>
                    <a:pt x="2520315" y="481012"/>
                  </a:cubicBezTo>
                  <a:cubicBezTo>
                    <a:pt x="2516315" y="486251"/>
                    <a:pt x="2509266" y="489204"/>
                    <a:pt x="2502884" y="487775"/>
                  </a:cubicBezTo>
                  <a:cubicBezTo>
                    <a:pt x="2486406" y="483965"/>
                    <a:pt x="2492883" y="457105"/>
                    <a:pt x="2492883" y="444913"/>
                  </a:cubicBezTo>
                  <a:cubicBezTo>
                    <a:pt x="2495741" y="440245"/>
                    <a:pt x="2504980" y="436340"/>
                    <a:pt x="2513457" y="436340"/>
                  </a:cubicBezTo>
                  <a:cubicBezTo>
                    <a:pt x="2516219" y="436340"/>
                    <a:pt x="2522982" y="436912"/>
                    <a:pt x="2525078" y="441389"/>
                  </a:cubicBezTo>
                  <a:lnTo>
                    <a:pt x="2526602" y="444722"/>
                  </a:lnTo>
                  <a:cubicBezTo>
                    <a:pt x="2526411" y="446246"/>
                    <a:pt x="2526316" y="447865"/>
                    <a:pt x="2526221" y="449485"/>
                  </a:cubicBezTo>
                  <a:close/>
                  <a:moveTo>
                    <a:pt x="2529078" y="419576"/>
                  </a:moveTo>
                  <a:cubicBezTo>
                    <a:pt x="2528888" y="421481"/>
                    <a:pt x="2528507" y="423577"/>
                    <a:pt x="2526887" y="424720"/>
                  </a:cubicBezTo>
                  <a:cubicBezTo>
                    <a:pt x="2525744" y="425482"/>
                    <a:pt x="2524316" y="425577"/>
                    <a:pt x="2522982" y="425577"/>
                  </a:cubicBezTo>
                  <a:cubicBezTo>
                    <a:pt x="2518315" y="425577"/>
                    <a:pt x="2513648" y="425101"/>
                    <a:pt x="2509076" y="424339"/>
                  </a:cubicBezTo>
                  <a:cubicBezTo>
                    <a:pt x="2502218" y="423196"/>
                    <a:pt x="2495455" y="427006"/>
                    <a:pt x="2492026" y="419290"/>
                  </a:cubicBezTo>
                  <a:cubicBezTo>
                    <a:pt x="2489835" y="414528"/>
                    <a:pt x="2493169" y="407194"/>
                    <a:pt x="2493169" y="402527"/>
                  </a:cubicBezTo>
                  <a:cubicBezTo>
                    <a:pt x="2493169" y="400145"/>
                    <a:pt x="2493169" y="397669"/>
                    <a:pt x="2494122" y="395478"/>
                  </a:cubicBezTo>
                  <a:cubicBezTo>
                    <a:pt x="2495836" y="391478"/>
                    <a:pt x="2499932" y="389191"/>
                    <a:pt x="2504027" y="388048"/>
                  </a:cubicBezTo>
                  <a:cubicBezTo>
                    <a:pt x="2510028" y="386429"/>
                    <a:pt x="2516505" y="386620"/>
                    <a:pt x="2522315" y="388811"/>
                  </a:cubicBezTo>
                  <a:cubicBezTo>
                    <a:pt x="2524220" y="389477"/>
                    <a:pt x="2526125" y="390430"/>
                    <a:pt x="2527268" y="392049"/>
                  </a:cubicBezTo>
                  <a:cubicBezTo>
                    <a:pt x="2528316" y="393573"/>
                    <a:pt x="2528602" y="395383"/>
                    <a:pt x="2528888" y="397193"/>
                  </a:cubicBezTo>
                  <a:cubicBezTo>
                    <a:pt x="2529745" y="404622"/>
                    <a:pt x="2529840" y="412147"/>
                    <a:pt x="2529078" y="419576"/>
                  </a:cubicBezTo>
                  <a:close/>
                  <a:moveTo>
                    <a:pt x="2529745" y="371380"/>
                  </a:moveTo>
                  <a:cubicBezTo>
                    <a:pt x="2529173" y="373190"/>
                    <a:pt x="2528507" y="375094"/>
                    <a:pt x="2526983" y="376142"/>
                  </a:cubicBezTo>
                  <a:cubicBezTo>
                    <a:pt x="2525649" y="377095"/>
                    <a:pt x="2523935" y="377095"/>
                    <a:pt x="2522315" y="377095"/>
                  </a:cubicBezTo>
                  <a:cubicBezTo>
                    <a:pt x="2515076" y="376714"/>
                    <a:pt x="2507742" y="373761"/>
                    <a:pt x="2500693" y="375571"/>
                  </a:cubicBezTo>
                  <a:cubicBezTo>
                    <a:pt x="2498598" y="376047"/>
                    <a:pt x="2496312" y="376904"/>
                    <a:pt x="2494598" y="375666"/>
                  </a:cubicBezTo>
                  <a:cubicBezTo>
                    <a:pt x="2493645" y="374999"/>
                    <a:pt x="2493264" y="373856"/>
                    <a:pt x="2492883" y="372713"/>
                  </a:cubicBezTo>
                  <a:cubicBezTo>
                    <a:pt x="2491740" y="369284"/>
                    <a:pt x="2490026" y="363665"/>
                    <a:pt x="2488883" y="357854"/>
                  </a:cubicBezTo>
                  <a:cubicBezTo>
                    <a:pt x="2487168" y="348901"/>
                    <a:pt x="2487073" y="339185"/>
                    <a:pt x="2492978" y="335090"/>
                  </a:cubicBezTo>
                  <a:cubicBezTo>
                    <a:pt x="2495836" y="333089"/>
                    <a:pt x="2499455" y="332518"/>
                    <a:pt x="2502980" y="332137"/>
                  </a:cubicBezTo>
                  <a:cubicBezTo>
                    <a:pt x="2507933" y="331565"/>
                    <a:pt x="2512981" y="331470"/>
                    <a:pt x="2518029" y="331661"/>
                  </a:cubicBezTo>
                  <a:cubicBezTo>
                    <a:pt x="2520982" y="331756"/>
                    <a:pt x="2524125" y="332137"/>
                    <a:pt x="2526697" y="333661"/>
                  </a:cubicBezTo>
                  <a:cubicBezTo>
                    <a:pt x="2531555" y="336709"/>
                    <a:pt x="2532793" y="343090"/>
                    <a:pt x="2532888" y="348710"/>
                  </a:cubicBezTo>
                  <a:cubicBezTo>
                    <a:pt x="2532888" y="356426"/>
                    <a:pt x="2531935" y="364045"/>
                    <a:pt x="2529745" y="371380"/>
                  </a:cubicBezTo>
                  <a:close/>
                  <a:moveTo>
                    <a:pt x="2561273" y="476345"/>
                  </a:moveTo>
                  <a:cubicBezTo>
                    <a:pt x="2549938" y="494728"/>
                    <a:pt x="2532412" y="482156"/>
                    <a:pt x="2535936" y="463868"/>
                  </a:cubicBezTo>
                  <a:cubicBezTo>
                    <a:pt x="2536984" y="458629"/>
                    <a:pt x="2538413" y="453485"/>
                    <a:pt x="2540318" y="448437"/>
                  </a:cubicBezTo>
                  <a:cubicBezTo>
                    <a:pt x="2541460" y="445389"/>
                    <a:pt x="2542889" y="442246"/>
                    <a:pt x="2545652" y="440531"/>
                  </a:cubicBezTo>
                  <a:cubicBezTo>
                    <a:pt x="2549557" y="438150"/>
                    <a:pt x="2554605" y="439483"/>
                    <a:pt x="2558987" y="440912"/>
                  </a:cubicBezTo>
                  <a:cubicBezTo>
                    <a:pt x="2560987" y="441579"/>
                    <a:pt x="2562987" y="442246"/>
                    <a:pt x="2564416" y="443770"/>
                  </a:cubicBezTo>
                  <a:cubicBezTo>
                    <a:pt x="2565749" y="445294"/>
                    <a:pt x="2566226" y="447294"/>
                    <a:pt x="2566321" y="449294"/>
                  </a:cubicBezTo>
                  <a:cubicBezTo>
                    <a:pt x="2566416" y="450247"/>
                    <a:pt x="2566321" y="451294"/>
                    <a:pt x="2566321" y="452247"/>
                  </a:cubicBezTo>
                  <a:cubicBezTo>
                    <a:pt x="2566035" y="460629"/>
                    <a:pt x="2565654" y="469297"/>
                    <a:pt x="2561273" y="476345"/>
                  </a:cubicBezTo>
                  <a:close/>
                  <a:moveTo>
                    <a:pt x="2579560" y="395669"/>
                  </a:moveTo>
                  <a:cubicBezTo>
                    <a:pt x="2578799" y="405098"/>
                    <a:pt x="2576989" y="414528"/>
                    <a:pt x="2574322" y="423672"/>
                  </a:cubicBezTo>
                  <a:cubicBezTo>
                    <a:pt x="2573941" y="425006"/>
                    <a:pt x="2573369" y="426530"/>
                    <a:pt x="2572226" y="427387"/>
                  </a:cubicBezTo>
                  <a:cubicBezTo>
                    <a:pt x="2571179" y="428149"/>
                    <a:pt x="2569845" y="428149"/>
                    <a:pt x="2568607" y="428244"/>
                  </a:cubicBezTo>
                  <a:cubicBezTo>
                    <a:pt x="2562225" y="428435"/>
                    <a:pt x="2555748" y="428244"/>
                    <a:pt x="2549366" y="427673"/>
                  </a:cubicBezTo>
                  <a:cubicBezTo>
                    <a:pt x="2547557" y="427482"/>
                    <a:pt x="2545556" y="427291"/>
                    <a:pt x="2544128" y="426053"/>
                  </a:cubicBezTo>
                  <a:cubicBezTo>
                    <a:pt x="2542794" y="424910"/>
                    <a:pt x="2542223" y="423196"/>
                    <a:pt x="2541842" y="421577"/>
                  </a:cubicBezTo>
                  <a:cubicBezTo>
                    <a:pt x="2540127" y="413766"/>
                    <a:pt x="2540222" y="403384"/>
                    <a:pt x="2544223" y="395764"/>
                  </a:cubicBezTo>
                  <a:cubicBezTo>
                    <a:pt x="2545747" y="392811"/>
                    <a:pt x="2547938" y="390239"/>
                    <a:pt x="2550890" y="388334"/>
                  </a:cubicBezTo>
                  <a:cubicBezTo>
                    <a:pt x="2556510" y="384810"/>
                    <a:pt x="2563464" y="383953"/>
                    <a:pt x="2569940" y="384905"/>
                  </a:cubicBezTo>
                  <a:cubicBezTo>
                    <a:pt x="2573560" y="385382"/>
                    <a:pt x="2577560" y="386810"/>
                    <a:pt x="2579084" y="390144"/>
                  </a:cubicBezTo>
                  <a:cubicBezTo>
                    <a:pt x="2579751" y="391763"/>
                    <a:pt x="2579656" y="393764"/>
                    <a:pt x="2579560" y="395669"/>
                  </a:cubicBezTo>
                  <a:close/>
                  <a:moveTo>
                    <a:pt x="2550319" y="373761"/>
                  </a:moveTo>
                  <a:cubicBezTo>
                    <a:pt x="2548890" y="373761"/>
                    <a:pt x="2547366" y="373761"/>
                    <a:pt x="2546128" y="372999"/>
                  </a:cubicBezTo>
                  <a:cubicBezTo>
                    <a:pt x="2544604" y="371951"/>
                    <a:pt x="2544128" y="369856"/>
                    <a:pt x="2543842" y="368046"/>
                  </a:cubicBezTo>
                  <a:cubicBezTo>
                    <a:pt x="2543461" y="365760"/>
                    <a:pt x="2543080" y="362903"/>
                    <a:pt x="2542889" y="359664"/>
                  </a:cubicBezTo>
                  <a:cubicBezTo>
                    <a:pt x="2542223" y="350901"/>
                    <a:pt x="2542604" y="340233"/>
                    <a:pt x="2548509" y="335756"/>
                  </a:cubicBezTo>
                  <a:cubicBezTo>
                    <a:pt x="2551938" y="333185"/>
                    <a:pt x="2556605" y="333185"/>
                    <a:pt x="2560892" y="333375"/>
                  </a:cubicBezTo>
                  <a:cubicBezTo>
                    <a:pt x="2570417" y="333756"/>
                    <a:pt x="2579847" y="334137"/>
                    <a:pt x="2589372" y="334518"/>
                  </a:cubicBezTo>
                  <a:cubicBezTo>
                    <a:pt x="2590419" y="334518"/>
                    <a:pt x="2591467" y="334613"/>
                    <a:pt x="2592324" y="335280"/>
                  </a:cubicBezTo>
                  <a:cubicBezTo>
                    <a:pt x="2593658" y="336232"/>
                    <a:pt x="2593753" y="338233"/>
                    <a:pt x="2593658" y="339852"/>
                  </a:cubicBezTo>
                  <a:cubicBezTo>
                    <a:pt x="2593086" y="348996"/>
                    <a:pt x="2591372" y="358045"/>
                    <a:pt x="2588419" y="366712"/>
                  </a:cubicBezTo>
                  <a:cubicBezTo>
                    <a:pt x="2587657" y="369094"/>
                    <a:pt x="2586514" y="371665"/>
                    <a:pt x="2584228" y="372713"/>
                  </a:cubicBezTo>
                  <a:cubicBezTo>
                    <a:pt x="2583085" y="373285"/>
                    <a:pt x="2581751" y="373285"/>
                    <a:pt x="2580418" y="373285"/>
                  </a:cubicBezTo>
                  <a:cubicBezTo>
                    <a:pt x="2570322" y="373285"/>
                    <a:pt x="2560320" y="373475"/>
                    <a:pt x="2550319" y="373761"/>
                  </a:cubicBezTo>
                  <a:close/>
                  <a:moveTo>
                    <a:pt x="2646140" y="462820"/>
                  </a:moveTo>
                  <a:cubicBezTo>
                    <a:pt x="2645378" y="463010"/>
                    <a:pt x="2644712" y="462629"/>
                    <a:pt x="2643950" y="462248"/>
                  </a:cubicBezTo>
                  <a:cubicBezTo>
                    <a:pt x="2634901" y="457390"/>
                    <a:pt x="2626138" y="451104"/>
                    <a:pt x="2615946" y="449961"/>
                  </a:cubicBezTo>
                  <a:cubicBezTo>
                    <a:pt x="2603945" y="448628"/>
                    <a:pt x="2596325" y="458153"/>
                    <a:pt x="2585847" y="458724"/>
                  </a:cubicBezTo>
                  <a:cubicBezTo>
                    <a:pt x="2579751" y="459105"/>
                    <a:pt x="2579560" y="456628"/>
                    <a:pt x="2581751" y="453390"/>
                  </a:cubicBezTo>
                  <a:cubicBezTo>
                    <a:pt x="2585180" y="448628"/>
                    <a:pt x="2594134" y="442151"/>
                    <a:pt x="2596896" y="441198"/>
                  </a:cubicBezTo>
                  <a:cubicBezTo>
                    <a:pt x="2606707" y="437864"/>
                    <a:pt x="2617280" y="435769"/>
                    <a:pt x="2627376" y="438150"/>
                  </a:cubicBezTo>
                  <a:cubicBezTo>
                    <a:pt x="2637377" y="440627"/>
                    <a:pt x="2646617" y="448723"/>
                    <a:pt x="2647760" y="459010"/>
                  </a:cubicBezTo>
                  <a:cubicBezTo>
                    <a:pt x="2647950" y="460629"/>
                    <a:pt x="2647569" y="462534"/>
                    <a:pt x="2646140" y="462820"/>
                  </a:cubicBezTo>
                  <a:close/>
                  <a:moveTo>
                    <a:pt x="2648712" y="352330"/>
                  </a:moveTo>
                  <a:cubicBezTo>
                    <a:pt x="2648141" y="346424"/>
                    <a:pt x="2649665" y="339947"/>
                    <a:pt x="2653951" y="335852"/>
                  </a:cubicBezTo>
                  <a:cubicBezTo>
                    <a:pt x="2658047" y="331946"/>
                    <a:pt x="2663857" y="330708"/>
                    <a:pt x="2669477" y="330136"/>
                  </a:cubicBezTo>
                  <a:cubicBezTo>
                    <a:pt x="2674715" y="329660"/>
                    <a:pt x="2679954" y="329660"/>
                    <a:pt x="2685098" y="330136"/>
                  </a:cubicBezTo>
                  <a:cubicBezTo>
                    <a:pt x="2700338" y="331661"/>
                    <a:pt x="2698337" y="353092"/>
                    <a:pt x="2698528" y="363950"/>
                  </a:cubicBezTo>
                  <a:cubicBezTo>
                    <a:pt x="2698528" y="365093"/>
                    <a:pt x="2698528" y="366332"/>
                    <a:pt x="2697956" y="367284"/>
                  </a:cubicBezTo>
                  <a:cubicBezTo>
                    <a:pt x="2696528" y="369856"/>
                    <a:pt x="2692813" y="369475"/>
                    <a:pt x="2689955" y="369094"/>
                  </a:cubicBezTo>
                  <a:cubicBezTo>
                    <a:pt x="2682335" y="368141"/>
                    <a:pt x="2674334" y="369475"/>
                    <a:pt x="2667476" y="372999"/>
                  </a:cubicBezTo>
                  <a:cubicBezTo>
                    <a:pt x="2664524" y="374523"/>
                    <a:pt x="2661190" y="376428"/>
                    <a:pt x="2658237" y="375094"/>
                  </a:cubicBezTo>
                  <a:cubicBezTo>
                    <a:pt x="2657475" y="374809"/>
                    <a:pt x="2656904" y="374332"/>
                    <a:pt x="2656332" y="373761"/>
                  </a:cubicBezTo>
                  <a:cubicBezTo>
                    <a:pt x="2655189" y="372523"/>
                    <a:pt x="2654427" y="370808"/>
                    <a:pt x="2653760" y="369284"/>
                  </a:cubicBezTo>
                  <a:cubicBezTo>
                    <a:pt x="2651474" y="363950"/>
                    <a:pt x="2649189" y="358331"/>
                    <a:pt x="2648712" y="352330"/>
                  </a:cubicBezTo>
                  <a:close/>
                  <a:moveTo>
                    <a:pt x="2659190" y="397669"/>
                  </a:moveTo>
                  <a:cubicBezTo>
                    <a:pt x="2660428" y="394144"/>
                    <a:pt x="2662714" y="391001"/>
                    <a:pt x="2666619" y="388525"/>
                  </a:cubicBezTo>
                  <a:cubicBezTo>
                    <a:pt x="2676430" y="382333"/>
                    <a:pt x="2689384" y="380810"/>
                    <a:pt x="2700147" y="385191"/>
                  </a:cubicBezTo>
                  <a:cubicBezTo>
                    <a:pt x="2701385" y="385667"/>
                    <a:pt x="2702624" y="386334"/>
                    <a:pt x="2703481" y="387286"/>
                  </a:cubicBezTo>
                  <a:cubicBezTo>
                    <a:pt x="2710529" y="395573"/>
                    <a:pt x="2719388" y="413576"/>
                    <a:pt x="2714244" y="424244"/>
                  </a:cubicBezTo>
                  <a:cubicBezTo>
                    <a:pt x="2710148" y="432721"/>
                    <a:pt x="2684812" y="423958"/>
                    <a:pt x="2676525" y="425101"/>
                  </a:cubicBezTo>
                  <a:cubicBezTo>
                    <a:pt x="2670620" y="425958"/>
                    <a:pt x="2663952" y="427863"/>
                    <a:pt x="2659094" y="423196"/>
                  </a:cubicBezTo>
                  <a:cubicBezTo>
                    <a:pt x="2653475" y="417957"/>
                    <a:pt x="2656999" y="403955"/>
                    <a:pt x="2659190" y="397669"/>
                  </a:cubicBezTo>
                  <a:close/>
                  <a:moveTo>
                    <a:pt x="2724912" y="479965"/>
                  </a:moveTo>
                  <a:cubicBezTo>
                    <a:pt x="2723198" y="483013"/>
                    <a:pt x="2719483" y="484156"/>
                    <a:pt x="2716149" y="484918"/>
                  </a:cubicBezTo>
                  <a:cubicBezTo>
                    <a:pt x="2701576" y="487966"/>
                    <a:pt x="2686431" y="486156"/>
                    <a:pt x="2671667" y="484346"/>
                  </a:cubicBezTo>
                  <a:cubicBezTo>
                    <a:pt x="2668905" y="484061"/>
                    <a:pt x="2665952" y="483584"/>
                    <a:pt x="2664143" y="481489"/>
                  </a:cubicBezTo>
                  <a:cubicBezTo>
                    <a:pt x="2662904" y="480060"/>
                    <a:pt x="2662428" y="478060"/>
                    <a:pt x="2662142" y="476155"/>
                  </a:cubicBezTo>
                  <a:cubicBezTo>
                    <a:pt x="2661095" y="469964"/>
                    <a:pt x="2660618" y="463582"/>
                    <a:pt x="2660714" y="457295"/>
                  </a:cubicBezTo>
                  <a:cubicBezTo>
                    <a:pt x="2660809" y="451199"/>
                    <a:pt x="2661761" y="444436"/>
                    <a:pt x="2666429" y="440341"/>
                  </a:cubicBezTo>
                  <a:cubicBezTo>
                    <a:pt x="2669572" y="437578"/>
                    <a:pt x="2673953" y="436626"/>
                    <a:pt x="2678240" y="436245"/>
                  </a:cubicBezTo>
                  <a:cubicBezTo>
                    <a:pt x="2695099" y="434721"/>
                    <a:pt x="2709101" y="439007"/>
                    <a:pt x="2717483" y="449294"/>
                  </a:cubicBezTo>
                  <a:cubicBezTo>
                    <a:pt x="2722340" y="455295"/>
                    <a:pt x="2725389" y="463296"/>
                    <a:pt x="2725960" y="473488"/>
                  </a:cubicBezTo>
                  <a:cubicBezTo>
                    <a:pt x="2726055" y="475678"/>
                    <a:pt x="2725960" y="477965"/>
                    <a:pt x="2724912" y="479965"/>
                  </a:cubicBezTo>
                  <a:close/>
                  <a:moveTo>
                    <a:pt x="2760345" y="451485"/>
                  </a:moveTo>
                  <a:cubicBezTo>
                    <a:pt x="2758440" y="452914"/>
                    <a:pt x="2756345" y="453295"/>
                    <a:pt x="2754344" y="453199"/>
                  </a:cubicBezTo>
                  <a:cubicBezTo>
                    <a:pt x="2735485" y="452533"/>
                    <a:pt x="2740819" y="433864"/>
                    <a:pt x="2757678" y="435388"/>
                  </a:cubicBezTo>
                  <a:cubicBezTo>
                    <a:pt x="2758631" y="435483"/>
                    <a:pt x="2759583" y="435673"/>
                    <a:pt x="2760345" y="436150"/>
                  </a:cubicBezTo>
                  <a:cubicBezTo>
                    <a:pt x="2761679" y="437102"/>
                    <a:pt x="2762060" y="438912"/>
                    <a:pt x="2762250" y="440531"/>
                  </a:cubicBezTo>
                  <a:cubicBezTo>
                    <a:pt x="2762822" y="444341"/>
                    <a:pt x="2763203" y="448913"/>
                    <a:pt x="2760345" y="451485"/>
                  </a:cubicBezTo>
                  <a:close/>
                  <a:moveTo>
                    <a:pt x="2762822" y="413957"/>
                  </a:moveTo>
                  <a:cubicBezTo>
                    <a:pt x="2762441" y="415766"/>
                    <a:pt x="2762060" y="417671"/>
                    <a:pt x="2760726" y="419100"/>
                  </a:cubicBezTo>
                  <a:cubicBezTo>
                    <a:pt x="2759583" y="420338"/>
                    <a:pt x="2757868" y="421005"/>
                    <a:pt x="2756345" y="421577"/>
                  </a:cubicBezTo>
                  <a:cubicBezTo>
                    <a:pt x="2750153" y="423767"/>
                    <a:pt x="2744057" y="426053"/>
                    <a:pt x="2737866" y="428244"/>
                  </a:cubicBezTo>
                  <a:cubicBezTo>
                    <a:pt x="2735771" y="429006"/>
                    <a:pt x="2733580" y="429768"/>
                    <a:pt x="2731389" y="429387"/>
                  </a:cubicBezTo>
                  <a:cubicBezTo>
                    <a:pt x="2727389" y="428625"/>
                    <a:pt x="2725198" y="424244"/>
                    <a:pt x="2723864" y="420338"/>
                  </a:cubicBezTo>
                  <a:cubicBezTo>
                    <a:pt x="2721007" y="411575"/>
                    <a:pt x="2717578" y="397764"/>
                    <a:pt x="2720912" y="387953"/>
                  </a:cubicBezTo>
                  <a:cubicBezTo>
                    <a:pt x="2722531" y="383191"/>
                    <a:pt x="2725769" y="379381"/>
                    <a:pt x="2731484" y="377571"/>
                  </a:cubicBezTo>
                  <a:cubicBezTo>
                    <a:pt x="2737485" y="375666"/>
                    <a:pt x="2743962" y="376428"/>
                    <a:pt x="2750153" y="377476"/>
                  </a:cubicBezTo>
                  <a:cubicBezTo>
                    <a:pt x="2768537" y="380524"/>
                    <a:pt x="2765584" y="399383"/>
                    <a:pt x="2762822" y="413957"/>
                  </a:cubicBezTo>
                  <a:close/>
                  <a:moveTo>
                    <a:pt x="2767584" y="358331"/>
                  </a:moveTo>
                  <a:cubicBezTo>
                    <a:pt x="2767108" y="360236"/>
                    <a:pt x="2766441" y="362140"/>
                    <a:pt x="2765203" y="363569"/>
                  </a:cubicBezTo>
                  <a:cubicBezTo>
                    <a:pt x="2761488" y="367570"/>
                    <a:pt x="2755011" y="365569"/>
                    <a:pt x="2749677" y="364331"/>
                  </a:cubicBezTo>
                  <a:cubicBezTo>
                    <a:pt x="2741485" y="362522"/>
                    <a:pt x="2732627" y="363474"/>
                    <a:pt x="2725007" y="367094"/>
                  </a:cubicBezTo>
                  <a:cubicBezTo>
                    <a:pt x="2722245" y="368427"/>
                    <a:pt x="2719007" y="370046"/>
                    <a:pt x="2716244" y="368998"/>
                  </a:cubicBezTo>
                  <a:cubicBezTo>
                    <a:pt x="2715864" y="368903"/>
                    <a:pt x="2715578" y="368713"/>
                    <a:pt x="2715292" y="368522"/>
                  </a:cubicBezTo>
                  <a:cubicBezTo>
                    <a:pt x="2714244" y="367760"/>
                    <a:pt x="2713482" y="366522"/>
                    <a:pt x="2712910" y="365379"/>
                  </a:cubicBezTo>
                  <a:cubicBezTo>
                    <a:pt x="2710148" y="360045"/>
                    <a:pt x="2708339" y="354235"/>
                    <a:pt x="2707577" y="348329"/>
                  </a:cubicBezTo>
                  <a:cubicBezTo>
                    <a:pt x="2707100" y="344519"/>
                    <a:pt x="2707100" y="340233"/>
                    <a:pt x="2709672" y="337376"/>
                  </a:cubicBezTo>
                  <a:cubicBezTo>
                    <a:pt x="2712339" y="334423"/>
                    <a:pt x="2716816" y="334137"/>
                    <a:pt x="2720816" y="334042"/>
                  </a:cubicBezTo>
                  <a:cubicBezTo>
                    <a:pt x="2732151" y="333756"/>
                    <a:pt x="2743486" y="331661"/>
                    <a:pt x="2754821" y="332708"/>
                  </a:cubicBezTo>
                  <a:cubicBezTo>
                    <a:pt x="2770727" y="334042"/>
                    <a:pt x="2771394" y="343662"/>
                    <a:pt x="2767584" y="358331"/>
                  </a:cubicBezTo>
                  <a:close/>
                  <a:moveTo>
                    <a:pt x="2809780" y="468440"/>
                  </a:moveTo>
                  <a:cubicBezTo>
                    <a:pt x="2809399" y="470916"/>
                    <a:pt x="2808732" y="473678"/>
                    <a:pt x="2806541" y="474821"/>
                  </a:cubicBezTo>
                  <a:cubicBezTo>
                    <a:pt x="2804541" y="475869"/>
                    <a:pt x="2802255" y="475107"/>
                    <a:pt x="2800160" y="474345"/>
                  </a:cubicBezTo>
                  <a:cubicBezTo>
                    <a:pt x="2793683" y="471869"/>
                    <a:pt x="2787206" y="469011"/>
                    <a:pt x="2782062" y="464248"/>
                  </a:cubicBezTo>
                  <a:cubicBezTo>
                    <a:pt x="2774537" y="457200"/>
                    <a:pt x="2771680" y="444913"/>
                    <a:pt x="2777776" y="437769"/>
                  </a:cubicBezTo>
                  <a:cubicBezTo>
                    <a:pt x="2779681" y="435578"/>
                    <a:pt x="2782443" y="433864"/>
                    <a:pt x="2786063" y="432911"/>
                  </a:cubicBezTo>
                  <a:cubicBezTo>
                    <a:pt x="2792064" y="431387"/>
                    <a:pt x="2798540" y="432816"/>
                    <a:pt x="2804255" y="435197"/>
                  </a:cubicBezTo>
                  <a:cubicBezTo>
                    <a:pt x="2816066" y="440055"/>
                    <a:pt x="2811304" y="458629"/>
                    <a:pt x="2809780" y="468440"/>
                  </a:cubicBezTo>
                  <a:close/>
                  <a:moveTo>
                    <a:pt x="2812637" y="417576"/>
                  </a:moveTo>
                  <a:cubicBezTo>
                    <a:pt x="2810447" y="419481"/>
                    <a:pt x="2807589" y="420243"/>
                    <a:pt x="2804732" y="420719"/>
                  </a:cubicBezTo>
                  <a:cubicBezTo>
                    <a:pt x="2785301" y="424148"/>
                    <a:pt x="2772251" y="419957"/>
                    <a:pt x="2776442" y="397955"/>
                  </a:cubicBezTo>
                  <a:cubicBezTo>
                    <a:pt x="2777395" y="392906"/>
                    <a:pt x="2778728" y="387382"/>
                    <a:pt x="2781395" y="383191"/>
                  </a:cubicBezTo>
                  <a:cubicBezTo>
                    <a:pt x="2783110" y="380428"/>
                    <a:pt x="2785301" y="378238"/>
                    <a:pt x="2788349" y="376999"/>
                  </a:cubicBezTo>
                  <a:cubicBezTo>
                    <a:pt x="2796350" y="373666"/>
                    <a:pt x="2805493" y="379286"/>
                    <a:pt x="2810351" y="386429"/>
                  </a:cubicBezTo>
                  <a:cubicBezTo>
                    <a:pt x="2814066" y="391858"/>
                    <a:pt x="2816257" y="398240"/>
                    <a:pt x="2816733" y="404717"/>
                  </a:cubicBezTo>
                  <a:cubicBezTo>
                    <a:pt x="2816924" y="409289"/>
                    <a:pt x="2816162" y="414528"/>
                    <a:pt x="2812637" y="417576"/>
                  </a:cubicBezTo>
                  <a:close/>
                  <a:moveTo>
                    <a:pt x="2877598" y="475583"/>
                  </a:moveTo>
                  <a:cubicBezTo>
                    <a:pt x="2877312" y="477965"/>
                    <a:pt x="2876931" y="480441"/>
                    <a:pt x="2875217" y="482060"/>
                  </a:cubicBezTo>
                  <a:cubicBezTo>
                    <a:pt x="2873788" y="483394"/>
                    <a:pt x="2871788" y="483965"/>
                    <a:pt x="2869883" y="484346"/>
                  </a:cubicBezTo>
                  <a:cubicBezTo>
                    <a:pt x="2859691" y="486442"/>
                    <a:pt x="2849214" y="487299"/>
                    <a:pt x="2838831" y="486632"/>
                  </a:cubicBezTo>
                  <a:cubicBezTo>
                    <a:pt x="2832830" y="486251"/>
                    <a:pt x="2826163" y="485108"/>
                    <a:pt x="2822543" y="480346"/>
                  </a:cubicBezTo>
                  <a:cubicBezTo>
                    <a:pt x="2815114" y="470726"/>
                    <a:pt x="2820162" y="446246"/>
                    <a:pt x="2828639" y="438531"/>
                  </a:cubicBezTo>
                  <a:cubicBezTo>
                    <a:pt x="2833021" y="434531"/>
                    <a:pt x="2839117" y="432816"/>
                    <a:pt x="2845118" y="432721"/>
                  </a:cubicBezTo>
                  <a:cubicBezTo>
                    <a:pt x="2851023" y="432626"/>
                    <a:pt x="2856929" y="434054"/>
                    <a:pt x="2862643" y="435673"/>
                  </a:cubicBezTo>
                  <a:cubicBezTo>
                    <a:pt x="2866168" y="436626"/>
                    <a:pt x="2869787" y="437674"/>
                    <a:pt x="2872359" y="440341"/>
                  </a:cubicBezTo>
                  <a:cubicBezTo>
                    <a:pt x="2874740" y="442817"/>
                    <a:pt x="2875693" y="446246"/>
                    <a:pt x="2876360" y="449580"/>
                  </a:cubicBezTo>
                  <a:cubicBezTo>
                    <a:pt x="2877026" y="452628"/>
                    <a:pt x="2877503" y="455771"/>
                    <a:pt x="2877789" y="458915"/>
                  </a:cubicBezTo>
                  <a:cubicBezTo>
                    <a:pt x="2878169" y="464534"/>
                    <a:pt x="2878169" y="470154"/>
                    <a:pt x="2877598" y="475583"/>
                  </a:cubicBezTo>
                  <a:close/>
                  <a:moveTo>
                    <a:pt x="2879884" y="415195"/>
                  </a:moveTo>
                  <a:cubicBezTo>
                    <a:pt x="2879598" y="417005"/>
                    <a:pt x="2879217" y="418910"/>
                    <a:pt x="2878169" y="420433"/>
                  </a:cubicBezTo>
                  <a:cubicBezTo>
                    <a:pt x="2875026" y="425196"/>
                    <a:pt x="2868073" y="424529"/>
                    <a:pt x="2862453" y="423767"/>
                  </a:cubicBezTo>
                  <a:cubicBezTo>
                    <a:pt x="2855881" y="422815"/>
                    <a:pt x="2849309" y="422339"/>
                    <a:pt x="2842736" y="422339"/>
                  </a:cubicBezTo>
                  <a:cubicBezTo>
                    <a:pt x="2838545" y="422339"/>
                    <a:pt x="2834068" y="422434"/>
                    <a:pt x="2830259" y="420719"/>
                  </a:cubicBezTo>
                  <a:cubicBezTo>
                    <a:pt x="2819114" y="415671"/>
                    <a:pt x="2825401" y="401383"/>
                    <a:pt x="2832164" y="392811"/>
                  </a:cubicBezTo>
                  <a:cubicBezTo>
                    <a:pt x="2833878" y="390715"/>
                    <a:pt x="2835593" y="388906"/>
                    <a:pt x="2837117" y="387668"/>
                  </a:cubicBezTo>
                  <a:cubicBezTo>
                    <a:pt x="2844070" y="382143"/>
                    <a:pt x="2853309" y="379571"/>
                    <a:pt x="2862167" y="380714"/>
                  </a:cubicBezTo>
                  <a:cubicBezTo>
                    <a:pt x="2867978" y="381476"/>
                    <a:pt x="2873883" y="384048"/>
                    <a:pt x="2877026" y="389001"/>
                  </a:cubicBezTo>
                  <a:cubicBezTo>
                    <a:pt x="2878741" y="391763"/>
                    <a:pt x="2879503" y="395002"/>
                    <a:pt x="2879979" y="398145"/>
                  </a:cubicBezTo>
                  <a:cubicBezTo>
                    <a:pt x="2880741" y="403860"/>
                    <a:pt x="2880741" y="409575"/>
                    <a:pt x="2879884" y="415195"/>
                  </a:cubicBezTo>
                  <a:close/>
                  <a:moveTo>
                    <a:pt x="2879312" y="363188"/>
                  </a:moveTo>
                  <a:cubicBezTo>
                    <a:pt x="2878836" y="364617"/>
                    <a:pt x="2878265" y="366141"/>
                    <a:pt x="2877026" y="367094"/>
                  </a:cubicBezTo>
                  <a:cubicBezTo>
                    <a:pt x="2875788" y="368046"/>
                    <a:pt x="2874169" y="368332"/>
                    <a:pt x="2872550" y="368427"/>
                  </a:cubicBezTo>
                  <a:cubicBezTo>
                    <a:pt x="2867406" y="368998"/>
                    <a:pt x="2862167" y="369665"/>
                    <a:pt x="2857024" y="370237"/>
                  </a:cubicBezTo>
                  <a:cubicBezTo>
                    <a:pt x="2851118" y="370903"/>
                    <a:pt x="2844832" y="371570"/>
                    <a:pt x="2839307" y="369189"/>
                  </a:cubicBezTo>
                  <a:cubicBezTo>
                    <a:pt x="2838260" y="368713"/>
                    <a:pt x="2837307" y="368141"/>
                    <a:pt x="2836450" y="367379"/>
                  </a:cubicBezTo>
                  <a:cubicBezTo>
                    <a:pt x="2828258" y="360521"/>
                    <a:pt x="2830640" y="343567"/>
                    <a:pt x="2838164" y="336994"/>
                  </a:cubicBezTo>
                  <a:cubicBezTo>
                    <a:pt x="2841879" y="333851"/>
                    <a:pt x="2846927" y="332994"/>
                    <a:pt x="2851785" y="332613"/>
                  </a:cubicBezTo>
                  <a:cubicBezTo>
                    <a:pt x="2857405" y="332137"/>
                    <a:pt x="2863025" y="331946"/>
                    <a:pt x="2868549" y="332137"/>
                  </a:cubicBezTo>
                  <a:cubicBezTo>
                    <a:pt x="2872740" y="332232"/>
                    <a:pt x="2877407" y="332803"/>
                    <a:pt x="2879884" y="336137"/>
                  </a:cubicBezTo>
                  <a:cubicBezTo>
                    <a:pt x="2881408" y="338233"/>
                    <a:pt x="2881789" y="340900"/>
                    <a:pt x="2881884" y="343567"/>
                  </a:cubicBezTo>
                  <a:cubicBezTo>
                    <a:pt x="2882265" y="350234"/>
                    <a:pt x="2881408" y="356902"/>
                    <a:pt x="2879312" y="363188"/>
                  </a:cubicBezTo>
                  <a:close/>
                  <a:moveTo>
                    <a:pt x="2840641" y="215170"/>
                  </a:moveTo>
                  <a:cubicBezTo>
                    <a:pt x="2840641" y="215170"/>
                    <a:pt x="2926080" y="248126"/>
                    <a:pt x="2933510" y="295751"/>
                  </a:cubicBezTo>
                  <a:cubicBezTo>
                    <a:pt x="2885408" y="295085"/>
                    <a:pt x="2840641" y="215170"/>
                    <a:pt x="2840641" y="215170"/>
                  </a:cubicBezTo>
                  <a:close/>
                  <a:moveTo>
                    <a:pt x="2954560" y="453581"/>
                  </a:moveTo>
                  <a:cubicBezTo>
                    <a:pt x="2947321" y="452152"/>
                    <a:pt x="2940368" y="449199"/>
                    <a:pt x="2933033" y="448151"/>
                  </a:cubicBezTo>
                  <a:cubicBezTo>
                    <a:pt x="2920746" y="446341"/>
                    <a:pt x="2907792" y="449866"/>
                    <a:pt x="2898172" y="457581"/>
                  </a:cubicBezTo>
                  <a:cubicBezTo>
                    <a:pt x="2896553" y="458819"/>
                    <a:pt x="2894933" y="460343"/>
                    <a:pt x="2892933" y="460439"/>
                  </a:cubicBezTo>
                  <a:cubicBezTo>
                    <a:pt x="2881027" y="461582"/>
                    <a:pt x="2903315" y="437769"/>
                    <a:pt x="2907697" y="435864"/>
                  </a:cubicBezTo>
                  <a:cubicBezTo>
                    <a:pt x="2916555" y="431959"/>
                    <a:pt x="2926556" y="431387"/>
                    <a:pt x="2936081" y="432721"/>
                  </a:cubicBezTo>
                  <a:cubicBezTo>
                    <a:pt x="2941606" y="433483"/>
                    <a:pt x="2947226" y="434911"/>
                    <a:pt x="2951322" y="438626"/>
                  </a:cubicBezTo>
                  <a:cubicBezTo>
                    <a:pt x="2953036" y="440150"/>
                    <a:pt x="2954369" y="442151"/>
                    <a:pt x="2955131" y="444341"/>
                  </a:cubicBezTo>
                  <a:cubicBezTo>
                    <a:pt x="2956274" y="447485"/>
                    <a:pt x="2956274" y="450818"/>
                    <a:pt x="2954560" y="453581"/>
                  </a:cubicBezTo>
                  <a:close/>
                  <a:moveTo>
                    <a:pt x="2978277" y="479107"/>
                  </a:moveTo>
                  <a:cubicBezTo>
                    <a:pt x="2974277" y="471869"/>
                    <a:pt x="2971800" y="463772"/>
                    <a:pt x="2971419" y="455581"/>
                  </a:cubicBezTo>
                  <a:cubicBezTo>
                    <a:pt x="2971133" y="448723"/>
                    <a:pt x="2972276" y="441484"/>
                    <a:pt x="2976658" y="436150"/>
                  </a:cubicBezTo>
                  <a:cubicBezTo>
                    <a:pt x="2977039" y="435673"/>
                    <a:pt x="2977801" y="435483"/>
                    <a:pt x="2978277" y="435007"/>
                  </a:cubicBezTo>
                  <a:cubicBezTo>
                    <a:pt x="2978753" y="435483"/>
                    <a:pt x="2979420" y="435578"/>
                    <a:pt x="2979897" y="436150"/>
                  </a:cubicBezTo>
                  <a:cubicBezTo>
                    <a:pt x="2984278" y="441484"/>
                    <a:pt x="2985421" y="448723"/>
                    <a:pt x="2985135" y="455581"/>
                  </a:cubicBezTo>
                  <a:cubicBezTo>
                    <a:pt x="2984754" y="463868"/>
                    <a:pt x="2982278" y="471869"/>
                    <a:pt x="2978277" y="479107"/>
                  </a:cubicBezTo>
                  <a:close/>
                  <a:moveTo>
                    <a:pt x="2992279" y="417290"/>
                  </a:moveTo>
                  <a:cubicBezTo>
                    <a:pt x="2991707" y="418433"/>
                    <a:pt x="2991136" y="419672"/>
                    <a:pt x="2989993" y="420338"/>
                  </a:cubicBezTo>
                  <a:cubicBezTo>
                    <a:pt x="2987993" y="421577"/>
                    <a:pt x="2985516" y="420433"/>
                    <a:pt x="2983325" y="419576"/>
                  </a:cubicBezTo>
                  <a:cubicBezTo>
                    <a:pt x="2981706" y="418910"/>
                    <a:pt x="2979992" y="418624"/>
                    <a:pt x="2978277" y="418148"/>
                  </a:cubicBezTo>
                  <a:cubicBezTo>
                    <a:pt x="2976563" y="418624"/>
                    <a:pt x="2974848" y="418910"/>
                    <a:pt x="2973229" y="419576"/>
                  </a:cubicBezTo>
                  <a:cubicBezTo>
                    <a:pt x="2971038" y="420433"/>
                    <a:pt x="2968562" y="421481"/>
                    <a:pt x="2966561" y="420338"/>
                  </a:cubicBezTo>
                  <a:cubicBezTo>
                    <a:pt x="2965418" y="419672"/>
                    <a:pt x="2964847" y="418433"/>
                    <a:pt x="2964275" y="417290"/>
                  </a:cubicBezTo>
                  <a:cubicBezTo>
                    <a:pt x="2960656" y="409670"/>
                    <a:pt x="2956370" y="399098"/>
                    <a:pt x="2959132" y="391287"/>
                  </a:cubicBezTo>
                  <a:cubicBezTo>
                    <a:pt x="2960275" y="387858"/>
                    <a:pt x="2962847" y="385001"/>
                    <a:pt x="2967228" y="383095"/>
                  </a:cubicBezTo>
                  <a:cubicBezTo>
                    <a:pt x="2970752" y="381572"/>
                    <a:pt x="2974562" y="381286"/>
                    <a:pt x="2978372" y="381476"/>
                  </a:cubicBezTo>
                  <a:cubicBezTo>
                    <a:pt x="2982182" y="381381"/>
                    <a:pt x="2985992" y="381572"/>
                    <a:pt x="2989517" y="383095"/>
                  </a:cubicBezTo>
                  <a:cubicBezTo>
                    <a:pt x="2993993" y="385001"/>
                    <a:pt x="2996470" y="387953"/>
                    <a:pt x="2997613" y="391287"/>
                  </a:cubicBezTo>
                  <a:cubicBezTo>
                    <a:pt x="3000185" y="399098"/>
                    <a:pt x="2995898" y="409670"/>
                    <a:pt x="2992279" y="417290"/>
                  </a:cubicBezTo>
                  <a:close/>
                  <a:moveTo>
                    <a:pt x="2984754" y="370141"/>
                  </a:moveTo>
                  <a:cubicBezTo>
                    <a:pt x="2982564" y="370237"/>
                    <a:pt x="2980468" y="370332"/>
                    <a:pt x="2978277" y="370427"/>
                  </a:cubicBezTo>
                  <a:cubicBezTo>
                    <a:pt x="2976086" y="370332"/>
                    <a:pt x="2973991" y="370237"/>
                    <a:pt x="2971800" y="370141"/>
                  </a:cubicBezTo>
                  <a:cubicBezTo>
                    <a:pt x="2966942" y="369951"/>
                    <a:pt x="2961989" y="369665"/>
                    <a:pt x="2957513" y="367856"/>
                  </a:cubicBezTo>
                  <a:cubicBezTo>
                    <a:pt x="2948654" y="364141"/>
                    <a:pt x="2934272" y="344900"/>
                    <a:pt x="2945702" y="336804"/>
                  </a:cubicBezTo>
                  <a:cubicBezTo>
                    <a:pt x="2948083" y="335185"/>
                    <a:pt x="2950750" y="334423"/>
                    <a:pt x="2953417" y="333947"/>
                  </a:cubicBezTo>
                  <a:cubicBezTo>
                    <a:pt x="2961608" y="332232"/>
                    <a:pt x="2969990" y="331946"/>
                    <a:pt x="2978372" y="332708"/>
                  </a:cubicBezTo>
                  <a:cubicBezTo>
                    <a:pt x="2986659" y="331946"/>
                    <a:pt x="2995136" y="332327"/>
                    <a:pt x="3003328" y="333947"/>
                  </a:cubicBezTo>
                  <a:cubicBezTo>
                    <a:pt x="3005995" y="334518"/>
                    <a:pt x="3008662" y="335185"/>
                    <a:pt x="3011043" y="336804"/>
                  </a:cubicBezTo>
                  <a:cubicBezTo>
                    <a:pt x="3022378" y="344900"/>
                    <a:pt x="3008090" y="364141"/>
                    <a:pt x="2999232" y="367856"/>
                  </a:cubicBezTo>
                  <a:cubicBezTo>
                    <a:pt x="2994565" y="369665"/>
                    <a:pt x="2989612" y="369951"/>
                    <a:pt x="2984754" y="370141"/>
                  </a:cubicBezTo>
                  <a:close/>
                  <a:moveTo>
                    <a:pt x="3063621" y="460534"/>
                  </a:moveTo>
                  <a:cubicBezTo>
                    <a:pt x="3061621" y="460343"/>
                    <a:pt x="3059906" y="458915"/>
                    <a:pt x="3058382" y="457676"/>
                  </a:cubicBezTo>
                  <a:cubicBezTo>
                    <a:pt x="3048667" y="449961"/>
                    <a:pt x="3035713" y="446437"/>
                    <a:pt x="3023521" y="448247"/>
                  </a:cubicBezTo>
                  <a:cubicBezTo>
                    <a:pt x="3016187" y="449294"/>
                    <a:pt x="3009233" y="452247"/>
                    <a:pt x="3001994" y="453676"/>
                  </a:cubicBezTo>
                  <a:cubicBezTo>
                    <a:pt x="3000375" y="450914"/>
                    <a:pt x="3000375" y="447485"/>
                    <a:pt x="3001423" y="444436"/>
                  </a:cubicBezTo>
                  <a:cubicBezTo>
                    <a:pt x="3002185" y="442246"/>
                    <a:pt x="3003518" y="440245"/>
                    <a:pt x="3005233" y="438722"/>
                  </a:cubicBezTo>
                  <a:cubicBezTo>
                    <a:pt x="3009329" y="435007"/>
                    <a:pt x="3014948" y="433578"/>
                    <a:pt x="3020473" y="432816"/>
                  </a:cubicBezTo>
                  <a:cubicBezTo>
                    <a:pt x="3029998" y="431482"/>
                    <a:pt x="3040094" y="432054"/>
                    <a:pt x="3048857" y="435959"/>
                  </a:cubicBezTo>
                  <a:cubicBezTo>
                    <a:pt x="3053239" y="437864"/>
                    <a:pt x="3075527" y="461582"/>
                    <a:pt x="3063621" y="460534"/>
                  </a:cubicBezTo>
                  <a:close/>
                  <a:moveTo>
                    <a:pt x="3022949" y="295656"/>
                  </a:moveTo>
                  <a:cubicBezTo>
                    <a:pt x="3030379" y="248126"/>
                    <a:pt x="3115818" y="215074"/>
                    <a:pt x="3115818" y="215074"/>
                  </a:cubicBezTo>
                  <a:cubicBezTo>
                    <a:pt x="3115818" y="215074"/>
                    <a:pt x="3071051" y="295085"/>
                    <a:pt x="3022949" y="295656"/>
                  </a:cubicBezTo>
                  <a:close/>
                  <a:moveTo>
                    <a:pt x="3076480" y="336232"/>
                  </a:moveTo>
                  <a:cubicBezTo>
                    <a:pt x="3078956" y="332899"/>
                    <a:pt x="3083719" y="332327"/>
                    <a:pt x="3087815" y="332232"/>
                  </a:cubicBezTo>
                  <a:cubicBezTo>
                    <a:pt x="3093434" y="332041"/>
                    <a:pt x="3099054" y="332232"/>
                    <a:pt x="3104579" y="332708"/>
                  </a:cubicBezTo>
                  <a:cubicBezTo>
                    <a:pt x="3109436" y="333185"/>
                    <a:pt x="3114485" y="333947"/>
                    <a:pt x="3118199" y="337090"/>
                  </a:cubicBezTo>
                  <a:cubicBezTo>
                    <a:pt x="3125819" y="343567"/>
                    <a:pt x="3128201" y="360616"/>
                    <a:pt x="3119914" y="367474"/>
                  </a:cubicBezTo>
                  <a:cubicBezTo>
                    <a:pt x="3119057" y="368141"/>
                    <a:pt x="3118104" y="368808"/>
                    <a:pt x="3117056" y="369284"/>
                  </a:cubicBezTo>
                  <a:cubicBezTo>
                    <a:pt x="3111532" y="371665"/>
                    <a:pt x="3105341" y="370999"/>
                    <a:pt x="3099340" y="370332"/>
                  </a:cubicBezTo>
                  <a:cubicBezTo>
                    <a:pt x="3094197" y="369761"/>
                    <a:pt x="3088958" y="369094"/>
                    <a:pt x="3083814" y="368522"/>
                  </a:cubicBezTo>
                  <a:cubicBezTo>
                    <a:pt x="3082290" y="368332"/>
                    <a:pt x="3080576" y="368141"/>
                    <a:pt x="3079337" y="367189"/>
                  </a:cubicBezTo>
                  <a:cubicBezTo>
                    <a:pt x="3078099" y="366236"/>
                    <a:pt x="3077528" y="364712"/>
                    <a:pt x="3077051" y="363283"/>
                  </a:cubicBezTo>
                  <a:cubicBezTo>
                    <a:pt x="3075051" y="356997"/>
                    <a:pt x="3074099" y="350330"/>
                    <a:pt x="3074384" y="343757"/>
                  </a:cubicBezTo>
                  <a:cubicBezTo>
                    <a:pt x="3074575" y="340995"/>
                    <a:pt x="3074956" y="338328"/>
                    <a:pt x="3076480" y="336232"/>
                  </a:cubicBezTo>
                  <a:close/>
                  <a:moveTo>
                    <a:pt x="3076670" y="415195"/>
                  </a:moveTo>
                  <a:cubicBezTo>
                    <a:pt x="3075813" y="409575"/>
                    <a:pt x="3075813" y="403765"/>
                    <a:pt x="3076670" y="398145"/>
                  </a:cubicBezTo>
                  <a:cubicBezTo>
                    <a:pt x="3077147" y="394907"/>
                    <a:pt x="3077909" y="391763"/>
                    <a:pt x="3079623" y="389001"/>
                  </a:cubicBezTo>
                  <a:cubicBezTo>
                    <a:pt x="3082766" y="384048"/>
                    <a:pt x="3088672" y="381476"/>
                    <a:pt x="3094482" y="380714"/>
                  </a:cubicBezTo>
                  <a:cubicBezTo>
                    <a:pt x="3103245" y="379571"/>
                    <a:pt x="3112484" y="382143"/>
                    <a:pt x="3119533" y="387668"/>
                  </a:cubicBezTo>
                  <a:cubicBezTo>
                    <a:pt x="3121057" y="388811"/>
                    <a:pt x="3122772" y="390620"/>
                    <a:pt x="3124486" y="392811"/>
                  </a:cubicBezTo>
                  <a:cubicBezTo>
                    <a:pt x="3131344" y="401383"/>
                    <a:pt x="3137535" y="415671"/>
                    <a:pt x="3126391" y="420719"/>
                  </a:cubicBezTo>
                  <a:cubicBezTo>
                    <a:pt x="3122485" y="422434"/>
                    <a:pt x="3118104" y="422339"/>
                    <a:pt x="3113913" y="422339"/>
                  </a:cubicBezTo>
                  <a:cubicBezTo>
                    <a:pt x="3107341" y="422339"/>
                    <a:pt x="3100673" y="422815"/>
                    <a:pt x="3094197" y="423767"/>
                  </a:cubicBezTo>
                  <a:cubicBezTo>
                    <a:pt x="3088577" y="424624"/>
                    <a:pt x="3081623" y="425196"/>
                    <a:pt x="3078480" y="420433"/>
                  </a:cubicBezTo>
                  <a:cubicBezTo>
                    <a:pt x="3077337" y="418910"/>
                    <a:pt x="3076861" y="417005"/>
                    <a:pt x="3076670" y="415195"/>
                  </a:cubicBezTo>
                  <a:close/>
                  <a:moveTo>
                    <a:pt x="3134011" y="480441"/>
                  </a:moveTo>
                  <a:cubicBezTo>
                    <a:pt x="3130296" y="485203"/>
                    <a:pt x="3123724" y="486347"/>
                    <a:pt x="3117723" y="486728"/>
                  </a:cubicBezTo>
                  <a:cubicBezTo>
                    <a:pt x="3107341" y="487299"/>
                    <a:pt x="3096864" y="486537"/>
                    <a:pt x="3086672" y="484441"/>
                  </a:cubicBezTo>
                  <a:cubicBezTo>
                    <a:pt x="3084767" y="484061"/>
                    <a:pt x="3082766" y="483584"/>
                    <a:pt x="3081338" y="482156"/>
                  </a:cubicBezTo>
                  <a:cubicBezTo>
                    <a:pt x="3079623" y="480536"/>
                    <a:pt x="3079242" y="477965"/>
                    <a:pt x="3078956" y="475678"/>
                  </a:cubicBezTo>
                  <a:cubicBezTo>
                    <a:pt x="3078385" y="470154"/>
                    <a:pt x="3078385" y="464534"/>
                    <a:pt x="3078861" y="459010"/>
                  </a:cubicBezTo>
                  <a:cubicBezTo>
                    <a:pt x="3079147" y="455866"/>
                    <a:pt x="3079623" y="452723"/>
                    <a:pt x="3080290" y="449675"/>
                  </a:cubicBezTo>
                  <a:cubicBezTo>
                    <a:pt x="3080957" y="446341"/>
                    <a:pt x="3082004" y="442912"/>
                    <a:pt x="3084290" y="440436"/>
                  </a:cubicBezTo>
                  <a:cubicBezTo>
                    <a:pt x="3086767" y="437864"/>
                    <a:pt x="3090482" y="436721"/>
                    <a:pt x="3094006" y="435769"/>
                  </a:cubicBezTo>
                  <a:cubicBezTo>
                    <a:pt x="3099721" y="434245"/>
                    <a:pt x="3105531" y="432816"/>
                    <a:pt x="3111532" y="432816"/>
                  </a:cubicBezTo>
                  <a:cubicBezTo>
                    <a:pt x="3117437" y="432911"/>
                    <a:pt x="3123629" y="434531"/>
                    <a:pt x="3128010" y="438626"/>
                  </a:cubicBezTo>
                  <a:cubicBezTo>
                    <a:pt x="3136392" y="446437"/>
                    <a:pt x="3141440" y="470821"/>
                    <a:pt x="3134011" y="480441"/>
                  </a:cubicBezTo>
                  <a:close/>
                  <a:moveTo>
                    <a:pt x="3139916" y="404717"/>
                  </a:moveTo>
                  <a:cubicBezTo>
                    <a:pt x="3140393" y="398240"/>
                    <a:pt x="3142583" y="391858"/>
                    <a:pt x="3146298" y="386429"/>
                  </a:cubicBezTo>
                  <a:cubicBezTo>
                    <a:pt x="3151156" y="379286"/>
                    <a:pt x="3160300" y="373666"/>
                    <a:pt x="3168301" y="376999"/>
                  </a:cubicBezTo>
                  <a:cubicBezTo>
                    <a:pt x="3171349" y="378238"/>
                    <a:pt x="3173540" y="380524"/>
                    <a:pt x="3175254" y="383191"/>
                  </a:cubicBezTo>
                  <a:cubicBezTo>
                    <a:pt x="3177921" y="387477"/>
                    <a:pt x="3179255" y="392906"/>
                    <a:pt x="3180207" y="397955"/>
                  </a:cubicBezTo>
                  <a:cubicBezTo>
                    <a:pt x="3184303" y="419957"/>
                    <a:pt x="3171349" y="424148"/>
                    <a:pt x="3151918" y="420719"/>
                  </a:cubicBezTo>
                  <a:cubicBezTo>
                    <a:pt x="3149060" y="420243"/>
                    <a:pt x="3146203" y="419481"/>
                    <a:pt x="3144012" y="417576"/>
                  </a:cubicBezTo>
                  <a:cubicBezTo>
                    <a:pt x="3140393" y="414528"/>
                    <a:pt x="3139535" y="409289"/>
                    <a:pt x="3139916" y="404717"/>
                  </a:cubicBezTo>
                  <a:close/>
                  <a:moveTo>
                    <a:pt x="3174397" y="464248"/>
                  </a:moveTo>
                  <a:cubicBezTo>
                    <a:pt x="3169349" y="469011"/>
                    <a:pt x="3162776" y="471869"/>
                    <a:pt x="3156299" y="474345"/>
                  </a:cubicBezTo>
                  <a:cubicBezTo>
                    <a:pt x="3154204" y="475107"/>
                    <a:pt x="3151918" y="475869"/>
                    <a:pt x="3149918" y="474821"/>
                  </a:cubicBezTo>
                  <a:cubicBezTo>
                    <a:pt x="3147727" y="473678"/>
                    <a:pt x="3147060" y="470916"/>
                    <a:pt x="3146679" y="468440"/>
                  </a:cubicBezTo>
                  <a:cubicBezTo>
                    <a:pt x="3145250" y="458629"/>
                    <a:pt x="3140488" y="440150"/>
                    <a:pt x="3152108" y="435197"/>
                  </a:cubicBezTo>
                  <a:cubicBezTo>
                    <a:pt x="3157823" y="432721"/>
                    <a:pt x="3164300" y="431387"/>
                    <a:pt x="3170301" y="432911"/>
                  </a:cubicBezTo>
                  <a:cubicBezTo>
                    <a:pt x="3174016" y="433864"/>
                    <a:pt x="3176778" y="435578"/>
                    <a:pt x="3178588" y="437769"/>
                  </a:cubicBezTo>
                  <a:cubicBezTo>
                    <a:pt x="3184779" y="444913"/>
                    <a:pt x="3181922" y="457200"/>
                    <a:pt x="3174397" y="464248"/>
                  </a:cubicBezTo>
                  <a:close/>
                  <a:moveTo>
                    <a:pt x="3188875" y="358331"/>
                  </a:moveTo>
                  <a:cubicBezTo>
                    <a:pt x="3185160" y="343662"/>
                    <a:pt x="3185827" y="334042"/>
                    <a:pt x="3201639" y="332613"/>
                  </a:cubicBezTo>
                  <a:cubicBezTo>
                    <a:pt x="3212973" y="331661"/>
                    <a:pt x="3224308" y="333756"/>
                    <a:pt x="3235643" y="333947"/>
                  </a:cubicBezTo>
                  <a:cubicBezTo>
                    <a:pt x="3239643" y="334042"/>
                    <a:pt x="3244120" y="334328"/>
                    <a:pt x="3246787" y="337280"/>
                  </a:cubicBezTo>
                  <a:cubicBezTo>
                    <a:pt x="3249359" y="340138"/>
                    <a:pt x="3249454" y="344424"/>
                    <a:pt x="3248882" y="348234"/>
                  </a:cubicBezTo>
                  <a:cubicBezTo>
                    <a:pt x="3248120" y="354140"/>
                    <a:pt x="3246215" y="359950"/>
                    <a:pt x="3243548" y="365284"/>
                  </a:cubicBezTo>
                  <a:cubicBezTo>
                    <a:pt x="3242977" y="366427"/>
                    <a:pt x="3242215" y="367665"/>
                    <a:pt x="3241167" y="368427"/>
                  </a:cubicBezTo>
                  <a:cubicBezTo>
                    <a:pt x="3240881" y="368618"/>
                    <a:pt x="3240500" y="368808"/>
                    <a:pt x="3240215" y="368903"/>
                  </a:cubicBezTo>
                  <a:cubicBezTo>
                    <a:pt x="3237548" y="369951"/>
                    <a:pt x="3234214" y="368332"/>
                    <a:pt x="3231452" y="366998"/>
                  </a:cubicBezTo>
                  <a:cubicBezTo>
                    <a:pt x="3223832" y="363379"/>
                    <a:pt x="3214973" y="362426"/>
                    <a:pt x="3206782" y="364236"/>
                  </a:cubicBezTo>
                  <a:cubicBezTo>
                    <a:pt x="3201448" y="365474"/>
                    <a:pt x="3194971" y="367474"/>
                    <a:pt x="3191256" y="363474"/>
                  </a:cubicBezTo>
                  <a:cubicBezTo>
                    <a:pt x="3190018" y="362140"/>
                    <a:pt x="3189351" y="360236"/>
                    <a:pt x="3188875" y="358331"/>
                  </a:cubicBezTo>
                  <a:close/>
                  <a:moveTo>
                    <a:pt x="3202210" y="453199"/>
                  </a:moveTo>
                  <a:cubicBezTo>
                    <a:pt x="3200210" y="453295"/>
                    <a:pt x="3198114" y="452914"/>
                    <a:pt x="3196209" y="451485"/>
                  </a:cubicBezTo>
                  <a:cubicBezTo>
                    <a:pt x="3193256" y="448913"/>
                    <a:pt x="3193637" y="444436"/>
                    <a:pt x="3194304" y="440531"/>
                  </a:cubicBezTo>
                  <a:cubicBezTo>
                    <a:pt x="3194590" y="438912"/>
                    <a:pt x="3194876" y="437102"/>
                    <a:pt x="3196209" y="436150"/>
                  </a:cubicBezTo>
                  <a:cubicBezTo>
                    <a:pt x="3196971" y="435578"/>
                    <a:pt x="3197924" y="435388"/>
                    <a:pt x="3198876" y="435388"/>
                  </a:cubicBezTo>
                  <a:cubicBezTo>
                    <a:pt x="3215831" y="433864"/>
                    <a:pt x="3221069" y="452437"/>
                    <a:pt x="3202210" y="453199"/>
                  </a:cubicBezTo>
                  <a:close/>
                  <a:moveTo>
                    <a:pt x="3225165" y="429292"/>
                  </a:moveTo>
                  <a:cubicBezTo>
                    <a:pt x="3222974" y="429673"/>
                    <a:pt x="3220784" y="428911"/>
                    <a:pt x="3218688" y="428149"/>
                  </a:cubicBezTo>
                  <a:cubicBezTo>
                    <a:pt x="3212497" y="425958"/>
                    <a:pt x="3206401" y="423672"/>
                    <a:pt x="3200210" y="421481"/>
                  </a:cubicBezTo>
                  <a:cubicBezTo>
                    <a:pt x="3198590" y="420910"/>
                    <a:pt x="3196971" y="420243"/>
                    <a:pt x="3195828" y="419005"/>
                  </a:cubicBezTo>
                  <a:cubicBezTo>
                    <a:pt x="3194590" y="417671"/>
                    <a:pt x="3194114" y="415671"/>
                    <a:pt x="3193733" y="413861"/>
                  </a:cubicBezTo>
                  <a:cubicBezTo>
                    <a:pt x="3190970" y="399383"/>
                    <a:pt x="3188018" y="380524"/>
                    <a:pt x="3206306" y="377381"/>
                  </a:cubicBezTo>
                  <a:cubicBezTo>
                    <a:pt x="3212497" y="376333"/>
                    <a:pt x="3218974" y="375571"/>
                    <a:pt x="3224975" y="377476"/>
                  </a:cubicBezTo>
                  <a:cubicBezTo>
                    <a:pt x="3230690" y="379286"/>
                    <a:pt x="3233928" y="383095"/>
                    <a:pt x="3235547" y="387858"/>
                  </a:cubicBezTo>
                  <a:cubicBezTo>
                    <a:pt x="3238976" y="397669"/>
                    <a:pt x="3235452" y="411480"/>
                    <a:pt x="3232595" y="420243"/>
                  </a:cubicBezTo>
                  <a:cubicBezTo>
                    <a:pt x="3231356" y="424148"/>
                    <a:pt x="3229261" y="428435"/>
                    <a:pt x="3225165" y="429292"/>
                  </a:cubicBezTo>
                  <a:close/>
                  <a:moveTo>
                    <a:pt x="3294412" y="476155"/>
                  </a:moveTo>
                  <a:cubicBezTo>
                    <a:pt x="3294126" y="478060"/>
                    <a:pt x="3293650" y="480060"/>
                    <a:pt x="3292412" y="481489"/>
                  </a:cubicBezTo>
                  <a:cubicBezTo>
                    <a:pt x="3290602" y="483584"/>
                    <a:pt x="3287649" y="484061"/>
                    <a:pt x="3284887" y="484346"/>
                  </a:cubicBezTo>
                  <a:cubicBezTo>
                    <a:pt x="3270123" y="486156"/>
                    <a:pt x="3254978" y="487966"/>
                    <a:pt x="3240405" y="484918"/>
                  </a:cubicBezTo>
                  <a:cubicBezTo>
                    <a:pt x="3236976" y="484251"/>
                    <a:pt x="3233357" y="483013"/>
                    <a:pt x="3231642" y="479965"/>
                  </a:cubicBezTo>
                  <a:cubicBezTo>
                    <a:pt x="3230499" y="478060"/>
                    <a:pt x="3230404" y="475678"/>
                    <a:pt x="3230594" y="473488"/>
                  </a:cubicBezTo>
                  <a:cubicBezTo>
                    <a:pt x="3231166" y="463296"/>
                    <a:pt x="3234214" y="455295"/>
                    <a:pt x="3239072" y="449294"/>
                  </a:cubicBezTo>
                  <a:cubicBezTo>
                    <a:pt x="3247454" y="438912"/>
                    <a:pt x="3261455" y="434721"/>
                    <a:pt x="3278315" y="436245"/>
                  </a:cubicBezTo>
                  <a:cubicBezTo>
                    <a:pt x="3282506" y="436626"/>
                    <a:pt x="3286887" y="437578"/>
                    <a:pt x="3290126" y="440341"/>
                  </a:cubicBezTo>
                  <a:cubicBezTo>
                    <a:pt x="3294793" y="444341"/>
                    <a:pt x="3295745" y="451104"/>
                    <a:pt x="3295841" y="457295"/>
                  </a:cubicBezTo>
                  <a:cubicBezTo>
                    <a:pt x="3295841" y="463582"/>
                    <a:pt x="3295460" y="469868"/>
                    <a:pt x="3294412" y="476155"/>
                  </a:cubicBezTo>
                  <a:close/>
                  <a:moveTo>
                    <a:pt x="3297365" y="423291"/>
                  </a:moveTo>
                  <a:cubicBezTo>
                    <a:pt x="3292412" y="427958"/>
                    <a:pt x="3285839" y="426053"/>
                    <a:pt x="3279934" y="425196"/>
                  </a:cubicBezTo>
                  <a:cubicBezTo>
                    <a:pt x="3271647" y="424053"/>
                    <a:pt x="3246310" y="432816"/>
                    <a:pt x="3242215" y="424339"/>
                  </a:cubicBezTo>
                  <a:cubicBezTo>
                    <a:pt x="3237072" y="413671"/>
                    <a:pt x="3245930" y="395669"/>
                    <a:pt x="3252978" y="387382"/>
                  </a:cubicBezTo>
                  <a:cubicBezTo>
                    <a:pt x="3253835" y="386334"/>
                    <a:pt x="3255074" y="385762"/>
                    <a:pt x="3256312" y="385286"/>
                  </a:cubicBezTo>
                  <a:cubicBezTo>
                    <a:pt x="3267170" y="380905"/>
                    <a:pt x="3280029" y="382429"/>
                    <a:pt x="3289840" y="388620"/>
                  </a:cubicBezTo>
                  <a:cubicBezTo>
                    <a:pt x="3293745" y="391097"/>
                    <a:pt x="3296031" y="394240"/>
                    <a:pt x="3297269" y="397764"/>
                  </a:cubicBezTo>
                  <a:cubicBezTo>
                    <a:pt x="3299460" y="403955"/>
                    <a:pt x="3303080" y="417957"/>
                    <a:pt x="3297365" y="423291"/>
                  </a:cubicBezTo>
                  <a:close/>
                  <a:moveTo>
                    <a:pt x="3307842" y="352330"/>
                  </a:moveTo>
                  <a:cubicBezTo>
                    <a:pt x="3307271" y="358235"/>
                    <a:pt x="3304985" y="363855"/>
                    <a:pt x="3302794" y="369380"/>
                  </a:cubicBezTo>
                  <a:cubicBezTo>
                    <a:pt x="3302127" y="370999"/>
                    <a:pt x="3301365" y="372618"/>
                    <a:pt x="3300222" y="373856"/>
                  </a:cubicBezTo>
                  <a:cubicBezTo>
                    <a:pt x="3299651" y="374428"/>
                    <a:pt x="3299079" y="374904"/>
                    <a:pt x="3298317" y="375190"/>
                  </a:cubicBezTo>
                  <a:cubicBezTo>
                    <a:pt x="3295269" y="376523"/>
                    <a:pt x="3291935" y="374523"/>
                    <a:pt x="3289078" y="373094"/>
                  </a:cubicBezTo>
                  <a:cubicBezTo>
                    <a:pt x="3282220" y="369570"/>
                    <a:pt x="3274219" y="368141"/>
                    <a:pt x="3266599" y="369189"/>
                  </a:cubicBezTo>
                  <a:cubicBezTo>
                    <a:pt x="3263741" y="369570"/>
                    <a:pt x="3260027" y="369951"/>
                    <a:pt x="3258598" y="367379"/>
                  </a:cubicBezTo>
                  <a:cubicBezTo>
                    <a:pt x="3258026" y="366332"/>
                    <a:pt x="3258026" y="365189"/>
                    <a:pt x="3258026" y="364045"/>
                  </a:cubicBezTo>
                  <a:cubicBezTo>
                    <a:pt x="3258217" y="353282"/>
                    <a:pt x="3256217" y="331756"/>
                    <a:pt x="3271457" y="330232"/>
                  </a:cubicBezTo>
                  <a:cubicBezTo>
                    <a:pt x="3276695" y="329756"/>
                    <a:pt x="3281934" y="329756"/>
                    <a:pt x="3287078" y="330232"/>
                  </a:cubicBezTo>
                  <a:cubicBezTo>
                    <a:pt x="3292697" y="330803"/>
                    <a:pt x="3298508" y="332041"/>
                    <a:pt x="3302603" y="335947"/>
                  </a:cubicBezTo>
                  <a:cubicBezTo>
                    <a:pt x="3306890" y="340043"/>
                    <a:pt x="3308318" y="346424"/>
                    <a:pt x="3307842" y="352330"/>
                  </a:cubicBezTo>
                  <a:close/>
                  <a:moveTo>
                    <a:pt x="3370707" y="458819"/>
                  </a:moveTo>
                  <a:cubicBezTo>
                    <a:pt x="3360230" y="458248"/>
                    <a:pt x="3352610" y="448723"/>
                    <a:pt x="3340608" y="450056"/>
                  </a:cubicBezTo>
                  <a:cubicBezTo>
                    <a:pt x="3330416" y="451199"/>
                    <a:pt x="3321653" y="457486"/>
                    <a:pt x="3312605" y="462344"/>
                  </a:cubicBezTo>
                  <a:cubicBezTo>
                    <a:pt x="3311938" y="462724"/>
                    <a:pt x="3311176" y="463106"/>
                    <a:pt x="3310509" y="462915"/>
                  </a:cubicBezTo>
                  <a:cubicBezTo>
                    <a:pt x="3309080" y="462629"/>
                    <a:pt x="3308699" y="460629"/>
                    <a:pt x="3308890" y="459200"/>
                  </a:cubicBezTo>
                  <a:cubicBezTo>
                    <a:pt x="3310033" y="448913"/>
                    <a:pt x="3319177" y="440817"/>
                    <a:pt x="3329273" y="438340"/>
                  </a:cubicBezTo>
                  <a:cubicBezTo>
                    <a:pt x="3339275" y="435864"/>
                    <a:pt x="3349943" y="438055"/>
                    <a:pt x="3359753" y="441389"/>
                  </a:cubicBezTo>
                  <a:cubicBezTo>
                    <a:pt x="3362516" y="442341"/>
                    <a:pt x="3371469" y="448723"/>
                    <a:pt x="3374898" y="453581"/>
                  </a:cubicBezTo>
                  <a:cubicBezTo>
                    <a:pt x="3376993" y="456628"/>
                    <a:pt x="3376803" y="459105"/>
                    <a:pt x="3370707" y="458819"/>
                  </a:cubicBezTo>
                  <a:close/>
                  <a:moveTo>
                    <a:pt x="3372422" y="372428"/>
                  </a:moveTo>
                  <a:cubicBezTo>
                    <a:pt x="3370135" y="371380"/>
                    <a:pt x="3368993" y="368808"/>
                    <a:pt x="3368231" y="366427"/>
                  </a:cubicBezTo>
                  <a:cubicBezTo>
                    <a:pt x="3365278" y="357759"/>
                    <a:pt x="3363468" y="348710"/>
                    <a:pt x="3362992" y="339566"/>
                  </a:cubicBezTo>
                  <a:cubicBezTo>
                    <a:pt x="3362897" y="337947"/>
                    <a:pt x="3362992" y="336042"/>
                    <a:pt x="3364325" y="334994"/>
                  </a:cubicBezTo>
                  <a:cubicBezTo>
                    <a:pt x="3365183" y="334423"/>
                    <a:pt x="3366230" y="334328"/>
                    <a:pt x="3367278" y="334232"/>
                  </a:cubicBezTo>
                  <a:cubicBezTo>
                    <a:pt x="3376803" y="333851"/>
                    <a:pt x="3386233" y="333470"/>
                    <a:pt x="3395758" y="333089"/>
                  </a:cubicBezTo>
                  <a:cubicBezTo>
                    <a:pt x="3400044" y="332899"/>
                    <a:pt x="3404711" y="332899"/>
                    <a:pt x="3408140" y="335470"/>
                  </a:cubicBezTo>
                  <a:cubicBezTo>
                    <a:pt x="3414046" y="340043"/>
                    <a:pt x="3414522" y="350711"/>
                    <a:pt x="3413760" y="359378"/>
                  </a:cubicBezTo>
                  <a:cubicBezTo>
                    <a:pt x="3413474" y="362522"/>
                    <a:pt x="3413093" y="365474"/>
                    <a:pt x="3412808" y="367760"/>
                  </a:cubicBezTo>
                  <a:cubicBezTo>
                    <a:pt x="3412522" y="369665"/>
                    <a:pt x="3412046" y="371665"/>
                    <a:pt x="3410522" y="372713"/>
                  </a:cubicBezTo>
                  <a:cubicBezTo>
                    <a:pt x="3409283" y="373475"/>
                    <a:pt x="3407759" y="373475"/>
                    <a:pt x="3406331" y="373475"/>
                  </a:cubicBezTo>
                  <a:cubicBezTo>
                    <a:pt x="3396329" y="373285"/>
                    <a:pt x="3386328" y="372999"/>
                    <a:pt x="3376327" y="372808"/>
                  </a:cubicBezTo>
                  <a:cubicBezTo>
                    <a:pt x="3374898" y="372999"/>
                    <a:pt x="3373565" y="372999"/>
                    <a:pt x="3372422" y="372428"/>
                  </a:cubicBezTo>
                  <a:close/>
                  <a:moveTo>
                    <a:pt x="3387947" y="428149"/>
                  </a:moveTo>
                  <a:cubicBezTo>
                    <a:pt x="3386709" y="428149"/>
                    <a:pt x="3385376" y="428053"/>
                    <a:pt x="3384328" y="427291"/>
                  </a:cubicBezTo>
                  <a:cubicBezTo>
                    <a:pt x="3383185" y="426434"/>
                    <a:pt x="3382614" y="425006"/>
                    <a:pt x="3382232" y="423577"/>
                  </a:cubicBezTo>
                  <a:cubicBezTo>
                    <a:pt x="3379565" y="414433"/>
                    <a:pt x="3377756" y="405098"/>
                    <a:pt x="3376993" y="395573"/>
                  </a:cubicBezTo>
                  <a:cubicBezTo>
                    <a:pt x="3376803" y="393668"/>
                    <a:pt x="3376708" y="391763"/>
                    <a:pt x="3377470" y="389953"/>
                  </a:cubicBezTo>
                  <a:cubicBezTo>
                    <a:pt x="3378899" y="386524"/>
                    <a:pt x="3382899" y="385191"/>
                    <a:pt x="3386614" y="384715"/>
                  </a:cubicBezTo>
                  <a:cubicBezTo>
                    <a:pt x="3393091" y="383857"/>
                    <a:pt x="3400139" y="384715"/>
                    <a:pt x="3405664" y="388144"/>
                  </a:cubicBezTo>
                  <a:cubicBezTo>
                    <a:pt x="3408522" y="389953"/>
                    <a:pt x="3410712" y="392525"/>
                    <a:pt x="3412331" y="395573"/>
                  </a:cubicBezTo>
                  <a:cubicBezTo>
                    <a:pt x="3416332" y="403193"/>
                    <a:pt x="3416427" y="413576"/>
                    <a:pt x="3414713" y="421386"/>
                  </a:cubicBezTo>
                  <a:cubicBezTo>
                    <a:pt x="3414332" y="423005"/>
                    <a:pt x="3413760" y="424815"/>
                    <a:pt x="3412522" y="425863"/>
                  </a:cubicBezTo>
                  <a:cubicBezTo>
                    <a:pt x="3411093" y="427101"/>
                    <a:pt x="3409188" y="427291"/>
                    <a:pt x="3407283" y="427482"/>
                  </a:cubicBezTo>
                  <a:cubicBezTo>
                    <a:pt x="3400806" y="428149"/>
                    <a:pt x="3394329" y="428339"/>
                    <a:pt x="3387947" y="428149"/>
                  </a:cubicBezTo>
                  <a:close/>
                  <a:moveTo>
                    <a:pt x="3395186" y="476345"/>
                  </a:moveTo>
                  <a:cubicBezTo>
                    <a:pt x="3390805" y="469297"/>
                    <a:pt x="3390424" y="460534"/>
                    <a:pt x="3390233" y="452247"/>
                  </a:cubicBezTo>
                  <a:cubicBezTo>
                    <a:pt x="3390233" y="451294"/>
                    <a:pt x="3390233" y="450342"/>
                    <a:pt x="3390233" y="449294"/>
                  </a:cubicBezTo>
                  <a:cubicBezTo>
                    <a:pt x="3390329" y="447199"/>
                    <a:pt x="3390805" y="445198"/>
                    <a:pt x="3392139" y="443770"/>
                  </a:cubicBezTo>
                  <a:cubicBezTo>
                    <a:pt x="3393472" y="442246"/>
                    <a:pt x="3395567" y="441484"/>
                    <a:pt x="3397568" y="440912"/>
                  </a:cubicBezTo>
                  <a:cubicBezTo>
                    <a:pt x="3401949" y="439483"/>
                    <a:pt x="3406997" y="438150"/>
                    <a:pt x="3410807" y="440531"/>
                  </a:cubicBezTo>
                  <a:cubicBezTo>
                    <a:pt x="3413570" y="442246"/>
                    <a:pt x="3414998" y="445389"/>
                    <a:pt x="3416141" y="448437"/>
                  </a:cubicBezTo>
                  <a:cubicBezTo>
                    <a:pt x="3418047" y="453485"/>
                    <a:pt x="3419475" y="458629"/>
                    <a:pt x="3420523" y="463868"/>
                  </a:cubicBezTo>
                  <a:cubicBezTo>
                    <a:pt x="3424142" y="482251"/>
                    <a:pt x="3406521" y="494728"/>
                    <a:pt x="3395186" y="476345"/>
                  </a:cubicBezTo>
                  <a:close/>
                  <a:moveTo>
                    <a:pt x="3453670" y="487680"/>
                  </a:moveTo>
                  <a:cubicBezTo>
                    <a:pt x="3447288" y="489204"/>
                    <a:pt x="3440240" y="486251"/>
                    <a:pt x="3436239" y="480917"/>
                  </a:cubicBezTo>
                  <a:cubicBezTo>
                    <a:pt x="3430334" y="473107"/>
                    <a:pt x="3431381" y="458915"/>
                    <a:pt x="3430334" y="449390"/>
                  </a:cubicBezTo>
                  <a:cubicBezTo>
                    <a:pt x="3430143" y="447770"/>
                    <a:pt x="3430048" y="446151"/>
                    <a:pt x="3429953" y="444532"/>
                  </a:cubicBezTo>
                  <a:lnTo>
                    <a:pt x="3431477" y="441198"/>
                  </a:lnTo>
                  <a:cubicBezTo>
                    <a:pt x="3433477" y="436721"/>
                    <a:pt x="3440240" y="436245"/>
                    <a:pt x="3443097" y="436150"/>
                  </a:cubicBezTo>
                  <a:cubicBezTo>
                    <a:pt x="3451670" y="436055"/>
                    <a:pt x="3460814" y="440055"/>
                    <a:pt x="3463671" y="444722"/>
                  </a:cubicBezTo>
                  <a:cubicBezTo>
                    <a:pt x="3463671" y="457010"/>
                    <a:pt x="3470148" y="483870"/>
                    <a:pt x="3453670" y="487680"/>
                  </a:cubicBezTo>
                  <a:close/>
                  <a:moveTo>
                    <a:pt x="3464433" y="419195"/>
                  </a:moveTo>
                  <a:cubicBezTo>
                    <a:pt x="3461004" y="426911"/>
                    <a:pt x="3454146" y="423101"/>
                    <a:pt x="3447383" y="424244"/>
                  </a:cubicBezTo>
                  <a:cubicBezTo>
                    <a:pt x="3442811" y="425006"/>
                    <a:pt x="3438144" y="425482"/>
                    <a:pt x="3433477" y="425482"/>
                  </a:cubicBezTo>
                  <a:cubicBezTo>
                    <a:pt x="3432143" y="425482"/>
                    <a:pt x="3430619" y="425482"/>
                    <a:pt x="3429572" y="424624"/>
                  </a:cubicBezTo>
                  <a:cubicBezTo>
                    <a:pt x="3428048" y="423577"/>
                    <a:pt x="3427667" y="421386"/>
                    <a:pt x="3427381" y="419481"/>
                  </a:cubicBezTo>
                  <a:cubicBezTo>
                    <a:pt x="3426619" y="412052"/>
                    <a:pt x="3426714" y="404527"/>
                    <a:pt x="3427667" y="397002"/>
                  </a:cubicBezTo>
                  <a:cubicBezTo>
                    <a:pt x="3427857" y="395192"/>
                    <a:pt x="3428143" y="393287"/>
                    <a:pt x="3429286" y="391858"/>
                  </a:cubicBezTo>
                  <a:cubicBezTo>
                    <a:pt x="3430429" y="390239"/>
                    <a:pt x="3432334" y="389287"/>
                    <a:pt x="3434239" y="388620"/>
                  </a:cubicBezTo>
                  <a:cubicBezTo>
                    <a:pt x="3440049" y="386524"/>
                    <a:pt x="3446526" y="386239"/>
                    <a:pt x="3452527" y="387858"/>
                  </a:cubicBezTo>
                  <a:cubicBezTo>
                    <a:pt x="3456623" y="389001"/>
                    <a:pt x="3460718" y="391287"/>
                    <a:pt x="3462433" y="395287"/>
                  </a:cubicBezTo>
                  <a:cubicBezTo>
                    <a:pt x="3463290" y="397478"/>
                    <a:pt x="3463385" y="399955"/>
                    <a:pt x="3463385" y="402336"/>
                  </a:cubicBezTo>
                  <a:cubicBezTo>
                    <a:pt x="3463290" y="407098"/>
                    <a:pt x="3466624" y="414433"/>
                    <a:pt x="3464433" y="419195"/>
                  </a:cubicBezTo>
                  <a:close/>
                  <a:moveTo>
                    <a:pt x="3467767" y="357759"/>
                  </a:moveTo>
                  <a:cubicBezTo>
                    <a:pt x="3466719" y="363665"/>
                    <a:pt x="3464909" y="369189"/>
                    <a:pt x="3463766" y="372618"/>
                  </a:cubicBezTo>
                  <a:cubicBezTo>
                    <a:pt x="3463385" y="373666"/>
                    <a:pt x="3463004" y="374904"/>
                    <a:pt x="3462052" y="375571"/>
                  </a:cubicBezTo>
                  <a:cubicBezTo>
                    <a:pt x="3460337" y="376809"/>
                    <a:pt x="3457956" y="375952"/>
                    <a:pt x="3455956" y="375476"/>
                  </a:cubicBezTo>
                  <a:cubicBezTo>
                    <a:pt x="3448907" y="373666"/>
                    <a:pt x="3441573" y="376619"/>
                    <a:pt x="3434334" y="376999"/>
                  </a:cubicBezTo>
                  <a:cubicBezTo>
                    <a:pt x="3432715" y="377095"/>
                    <a:pt x="3431000" y="376999"/>
                    <a:pt x="3429667" y="376047"/>
                  </a:cubicBezTo>
                  <a:cubicBezTo>
                    <a:pt x="3428143" y="374999"/>
                    <a:pt x="3427381" y="373094"/>
                    <a:pt x="3426905" y="371285"/>
                  </a:cubicBezTo>
                  <a:cubicBezTo>
                    <a:pt x="3424714" y="363950"/>
                    <a:pt x="3423761" y="356330"/>
                    <a:pt x="3423952" y="348710"/>
                  </a:cubicBezTo>
                  <a:cubicBezTo>
                    <a:pt x="3424047" y="342995"/>
                    <a:pt x="3425285" y="336614"/>
                    <a:pt x="3430143" y="333661"/>
                  </a:cubicBezTo>
                  <a:cubicBezTo>
                    <a:pt x="3432715" y="332041"/>
                    <a:pt x="3435763" y="331756"/>
                    <a:pt x="3438811" y="331661"/>
                  </a:cubicBezTo>
                  <a:cubicBezTo>
                    <a:pt x="3443859" y="331470"/>
                    <a:pt x="3448812" y="331565"/>
                    <a:pt x="3453860" y="332137"/>
                  </a:cubicBezTo>
                  <a:cubicBezTo>
                    <a:pt x="3457385" y="332518"/>
                    <a:pt x="3461004" y="333089"/>
                    <a:pt x="3463862" y="335090"/>
                  </a:cubicBezTo>
                  <a:cubicBezTo>
                    <a:pt x="3469577" y="339090"/>
                    <a:pt x="3469386" y="348806"/>
                    <a:pt x="3467767" y="357759"/>
                  </a:cubicBezTo>
                  <a:close/>
                  <a:moveTo>
                    <a:pt x="3508058" y="464248"/>
                  </a:moveTo>
                  <a:cubicBezTo>
                    <a:pt x="3502819" y="472535"/>
                    <a:pt x="3493580" y="478250"/>
                    <a:pt x="3483864" y="479203"/>
                  </a:cubicBezTo>
                  <a:cubicBezTo>
                    <a:pt x="3481959" y="479393"/>
                    <a:pt x="3479864" y="479393"/>
                    <a:pt x="3478340" y="478060"/>
                  </a:cubicBezTo>
                  <a:cubicBezTo>
                    <a:pt x="3477006" y="476917"/>
                    <a:pt x="3476625" y="475107"/>
                    <a:pt x="3476339" y="473297"/>
                  </a:cubicBezTo>
                  <a:cubicBezTo>
                    <a:pt x="3473863" y="457200"/>
                    <a:pt x="3477006" y="439007"/>
                    <a:pt x="3496723" y="439483"/>
                  </a:cubicBezTo>
                  <a:cubicBezTo>
                    <a:pt x="3500533" y="439579"/>
                    <a:pt x="3504629" y="440341"/>
                    <a:pt x="3507486" y="442817"/>
                  </a:cubicBezTo>
                  <a:cubicBezTo>
                    <a:pt x="3508820" y="443960"/>
                    <a:pt x="3509867" y="445389"/>
                    <a:pt x="3510534" y="446913"/>
                  </a:cubicBezTo>
                  <a:cubicBezTo>
                    <a:pt x="3512725" y="452247"/>
                    <a:pt x="3511296" y="459200"/>
                    <a:pt x="3508058" y="464248"/>
                  </a:cubicBezTo>
                  <a:close/>
                  <a:moveTo>
                    <a:pt x="3521774" y="401383"/>
                  </a:moveTo>
                  <a:cubicBezTo>
                    <a:pt x="3520916" y="408908"/>
                    <a:pt x="3519011" y="416433"/>
                    <a:pt x="3515964" y="423386"/>
                  </a:cubicBezTo>
                  <a:cubicBezTo>
                    <a:pt x="3515392" y="424720"/>
                    <a:pt x="3514725" y="426053"/>
                    <a:pt x="3513582" y="427006"/>
                  </a:cubicBezTo>
                  <a:cubicBezTo>
                    <a:pt x="3511868" y="428435"/>
                    <a:pt x="3509391" y="428339"/>
                    <a:pt x="3507200" y="428244"/>
                  </a:cubicBezTo>
                  <a:cubicBezTo>
                    <a:pt x="3498247" y="427863"/>
                    <a:pt x="3478721" y="432149"/>
                    <a:pt x="3476530" y="419100"/>
                  </a:cubicBezTo>
                  <a:cubicBezTo>
                    <a:pt x="3475101" y="410623"/>
                    <a:pt x="3477387" y="401479"/>
                    <a:pt x="3482816" y="394716"/>
                  </a:cubicBezTo>
                  <a:cubicBezTo>
                    <a:pt x="3488246" y="387953"/>
                    <a:pt x="3496532" y="383667"/>
                    <a:pt x="3505200" y="383286"/>
                  </a:cubicBezTo>
                  <a:cubicBezTo>
                    <a:pt x="3510820" y="383000"/>
                    <a:pt x="3517011" y="384715"/>
                    <a:pt x="3520154" y="389668"/>
                  </a:cubicBezTo>
                  <a:cubicBezTo>
                    <a:pt x="3522250" y="393097"/>
                    <a:pt x="3522250" y="397383"/>
                    <a:pt x="3521774" y="401383"/>
                  </a:cubicBezTo>
                  <a:close/>
                  <a:moveTo>
                    <a:pt x="3546539" y="459581"/>
                  </a:moveTo>
                  <a:cubicBezTo>
                    <a:pt x="3541681" y="460534"/>
                    <a:pt x="3529679" y="464058"/>
                    <a:pt x="3524726" y="461677"/>
                  </a:cubicBezTo>
                  <a:cubicBezTo>
                    <a:pt x="3522250" y="460534"/>
                    <a:pt x="3521583" y="457772"/>
                    <a:pt x="3524441" y="452628"/>
                  </a:cubicBezTo>
                  <a:cubicBezTo>
                    <a:pt x="3528441" y="445198"/>
                    <a:pt x="3540633" y="439483"/>
                    <a:pt x="3548825" y="439865"/>
                  </a:cubicBezTo>
                  <a:cubicBezTo>
                    <a:pt x="3555873" y="440245"/>
                    <a:pt x="3557588" y="444056"/>
                    <a:pt x="3558254" y="445961"/>
                  </a:cubicBezTo>
                  <a:cubicBezTo>
                    <a:pt x="3560635" y="453104"/>
                    <a:pt x="3552063" y="458533"/>
                    <a:pt x="3546539" y="459581"/>
                  </a:cubicBezTo>
                  <a:close/>
                  <a:moveTo>
                    <a:pt x="3584258" y="428244"/>
                  </a:moveTo>
                  <a:cubicBezTo>
                    <a:pt x="3583115" y="427577"/>
                    <a:pt x="3581972" y="426053"/>
                    <a:pt x="3580829" y="423958"/>
                  </a:cubicBezTo>
                  <a:cubicBezTo>
                    <a:pt x="3578352" y="419481"/>
                    <a:pt x="3576257" y="412909"/>
                    <a:pt x="3575114" y="410242"/>
                  </a:cubicBezTo>
                  <a:cubicBezTo>
                    <a:pt x="3574447" y="408623"/>
                    <a:pt x="3573875" y="406813"/>
                    <a:pt x="3573494" y="405098"/>
                  </a:cubicBezTo>
                  <a:cubicBezTo>
                    <a:pt x="3573114" y="406908"/>
                    <a:pt x="3572542" y="408623"/>
                    <a:pt x="3571875" y="410242"/>
                  </a:cubicBezTo>
                  <a:cubicBezTo>
                    <a:pt x="3570732" y="412909"/>
                    <a:pt x="3568637" y="419481"/>
                    <a:pt x="3566160" y="423958"/>
                  </a:cubicBezTo>
                  <a:cubicBezTo>
                    <a:pt x="3565017" y="425958"/>
                    <a:pt x="3563874" y="427577"/>
                    <a:pt x="3562731" y="428244"/>
                  </a:cubicBezTo>
                  <a:cubicBezTo>
                    <a:pt x="3557588" y="431006"/>
                    <a:pt x="3543014" y="427863"/>
                    <a:pt x="3537109" y="427768"/>
                  </a:cubicBezTo>
                  <a:cubicBezTo>
                    <a:pt x="3534823" y="427673"/>
                    <a:pt x="3532156" y="427482"/>
                    <a:pt x="3530822" y="425672"/>
                  </a:cubicBezTo>
                  <a:cubicBezTo>
                    <a:pt x="3529870" y="424339"/>
                    <a:pt x="3529870" y="422529"/>
                    <a:pt x="3529965" y="420910"/>
                  </a:cubicBezTo>
                  <a:cubicBezTo>
                    <a:pt x="3530346" y="415004"/>
                    <a:pt x="3531203" y="409099"/>
                    <a:pt x="3532632" y="403289"/>
                  </a:cubicBezTo>
                  <a:cubicBezTo>
                    <a:pt x="3534156" y="397288"/>
                    <a:pt x="3536442" y="391001"/>
                    <a:pt x="3541205" y="387096"/>
                  </a:cubicBezTo>
                  <a:cubicBezTo>
                    <a:pt x="3545396" y="383667"/>
                    <a:pt x="3551015" y="382333"/>
                    <a:pt x="3556349" y="382619"/>
                  </a:cubicBezTo>
                  <a:cubicBezTo>
                    <a:pt x="3562255" y="382905"/>
                    <a:pt x="3568351" y="385382"/>
                    <a:pt x="3571589" y="390239"/>
                  </a:cubicBezTo>
                  <a:cubicBezTo>
                    <a:pt x="3572447" y="391573"/>
                    <a:pt x="3573018" y="393002"/>
                    <a:pt x="3573399" y="394430"/>
                  </a:cubicBezTo>
                  <a:cubicBezTo>
                    <a:pt x="3573780" y="393002"/>
                    <a:pt x="3574352" y="391573"/>
                    <a:pt x="3575209" y="390239"/>
                  </a:cubicBezTo>
                  <a:cubicBezTo>
                    <a:pt x="3578447" y="385286"/>
                    <a:pt x="3584543" y="382905"/>
                    <a:pt x="3590449" y="382619"/>
                  </a:cubicBezTo>
                  <a:cubicBezTo>
                    <a:pt x="3595878" y="382333"/>
                    <a:pt x="3601498" y="383572"/>
                    <a:pt x="3605593" y="387096"/>
                  </a:cubicBezTo>
                  <a:cubicBezTo>
                    <a:pt x="3610356" y="391097"/>
                    <a:pt x="3612642" y="397288"/>
                    <a:pt x="3614166" y="403289"/>
                  </a:cubicBezTo>
                  <a:cubicBezTo>
                    <a:pt x="3615595" y="409099"/>
                    <a:pt x="3616452" y="414909"/>
                    <a:pt x="3616833" y="420910"/>
                  </a:cubicBezTo>
                  <a:cubicBezTo>
                    <a:pt x="3616928" y="422529"/>
                    <a:pt x="3616928" y="424339"/>
                    <a:pt x="3615976" y="425672"/>
                  </a:cubicBezTo>
                  <a:cubicBezTo>
                    <a:pt x="3614642" y="427482"/>
                    <a:pt x="3611975" y="427768"/>
                    <a:pt x="3609689" y="427768"/>
                  </a:cubicBezTo>
                  <a:cubicBezTo>
                    <a:pt x="3603974" y="427958"/>
                    <a:pt x="3589306" y="431102"/>
                    <a:pt x="3584258" y="428244"/>
                  </a:cubicBezTo>
                  <a:close/>
                  <a:moveTo>
                    <a:pt x="3622262" y="461677"/>
                  </a:moveTo>
                  <a:cubicBezTo>
                    <a:pt x="3617309" y="464058"/>
                    <a:pt x="3605308" y="460534"/>
                    <a:pt x="3600450" y="459581"/>
                  </a:cubicBezTo>
                  <a:cubicBezTo>
                    <a:pt x="3594926" y="458533"/>
                    <a:pt x="3586353" y="453104"/>
                    <a:pt x="3588734" y="445961"/>
                  </a:cubicBezTo>
                  <a:cubicBezTo>
                    <a:pt x="3589306" y="444151"/>
                    <a:pt x="3591020" y="440245"/>
                    <a:pt x="3598164" y="439865"/>
                  </a:cubicBezTo>
                  <a:cubicBezTo>
                    <a:pt x="3606356" y="439483"/>
                    <a:pt x="3618548" y="445198"/>
                    <a:pt x="3622548" y="452628"/>
                  </a:cubicBezTo>
                  <a:cubicBezTo>
                    <a:pt x="3625406" y="457867"/>
                    <a:pt x="3624739" y="460534"/>
                    <a:pt x="3622262" y="461677"/>
                  </a:cubicBezTo>
                  <a:close/>
                  <a:moveTo>
                    <a:pt x="3633311" y="427006"/>
                  </a:moveTo>
                  <a:cubicBezTo>
                    <a:pt x="3632168" y="426148"/>
                    <a:pt x="3631502" y="424720"/>
                    <a:pt x="3630930" y="423386"/>
                  </a:cubicBezTo>
                  <a:cubicBezTo>
                    <a:pt x="3627977" y="416433"/>
                    <a:pt x="3625977" y="408908"/>
                    <a:pt x="3625120" y="401383"/>
                  </a:cubicBezTo>
                  <a:cubicBezTo>
                    <a:pt x="3624643" y="397383"/>
                    <a:pt x="3624643" y="393097"/>
                    <a:pt x="3626644" y="389668"/>
                  </a:cubicBezTo>
                  <a:cubicBezTo>
                    <a:pt x="3629882" y="384715"/>
                    <a:pt x="3636074" y="383000"/>
                    <a:pt x="3641598" y="383286"/>
                  </a:cubicBezTo>
                  <a:cubicBezTo>
                    <a:pt x="3650266" y="383762"/>
                    <a:pt x="3658553" y="387953"/>
                    <a:pt x="3663982" y="394716"/>
                  </a:cubicBezTo>
                  <a:cubicBezTo>
                    <a:pt x="3669411" y="401479"/>
                    <a:pt x="3671697" y="410528"/>
                    <a:pt x="3670268" y="419100"/>
                  </a:cubicBezTo>
                  <a:cubicBezTo>
                    <a:pt x="3667982" y="432149"/>
                    <a:pt x="3648456" y="427863"/>
                    <a:pt x="3639598" y="428244"/>
                  </a:cubicBezTo>
                  <a:cubicBezTo>
                    <a:pt x="3637502" y="428339"/>
                    <a:pt x="3635026" y="428339"/>
                    <a:pt x="3633311" y="427006"/>
                  </a:cubicBezTo>
                  <a:close/>
                  <a:moveTo>
                    <a:pt x="3670649" y="473393"/>
                  </a:moveTo>
                  <a:cubicBezTo>
                    <a:pt x="3670364" y="475107"/>
                    <a:pt x="3669983" y="477012"/>
                    <a:pt x="3668649" y="478155"/>
                  </a:cubicBezTo>
                  <a:cubicBezTo>
                    <a:pt x="3667220" y="479393"/>
                    <a:pt x="3665030" y="479489"/>
                    <a:pt x="3663125" y="479298"/>
                  </a:cubicBezTo>
                  <a:cubicBezTo>
                    <a:pt x="3653314" y="478345"/>
                    <a:pt x="3644170" y="472631"/>
                    <a:pt x="3638931" y="464344"/>
                  </a:cubicBezTo>
                  <a:cubicBezTo>
                    <a:pt x="3635693" y="459295"/>
                    <a:pt x="3634264" y="452342"/>
                    <a:pt x="3636550" y="447103"/>
                  </a:cubicBezTo>
                  <a:cubicBezTo>
                    <a:pt x="3637217" y="445580"/>
                    <a:pt x="3638169" y="444151"/>
                    <a:pt x="3639598" y="443008"/>
                  </a:cubicBezTo>
                  <a:cubicBezTo>
                    <a:pt x="3642551" y="440531"/>
                    <a:pt x="3646551" y="439769"/>
                    <a:pt x="3650361" y="439674"/>
                  </a:cubicBezTo>
                  <a:cubicBezTo>
                    <a:pt x="3669983" y="439103"/>
                    <a:pt x="3673126" y="457390"/>
                    <a:pt x="3670649" y="473393"/>
                  </a:cubicBezTo>
                  <a:close/>
                  <a:moveTo>
                    <a:pt x="3716655" y="449485"/>
                  </a:moveTo>
                  <a:cubicBezTo>
                    <a:pt x="3715607" y="459010"/>
                    <a:pt x="3716655" y="473202"/>
                    <a:pt x="3710750" y="481012"/>
                  </a:cubicBezTo>
                  <a:cubicBezTo>
                    <a:pt x="3706749" y="486251"/>
                    <a:pt x="3699701" y="489204"/>
                    <a:pt x="3693319" y="487775"/>
                  </a:cubicBezTo>
                  <a:cubicBezTo>
                    <a:pt x="3676841" y="483965"/>
                    <a:pt x="3683318" y="457105"/>
                    <a:pt x="3683318" y="444913"/>
                  </a:cubicBezTo>
                  <a:cubicBezTo>
                    <a:pt x="3686175" y="440245"/>
                    <a:pt x="3695414" y="436340"/>
                    <a:pt x="3703892" y="436340"/>
                  </a:cubicBezTo>
                  <a:cubicBezTo>
                    <a:pt x="3706654" y="436340"/>
                    <a:pt x="3713417" y="436912"/>
                    <a:pt x="3715512" y="441389"/>
                  </a:cubicBezTo>
                  <a:lnTo>
                    <a:pt x="3717036" y="444722"/>
                  </a:lnTo>
                  <a:cubicBezTo>
                    <a:pt x="3716941" y="446246"/>
                    <a:pt x="3716846" y="447865"/>
                    <a:pt x="3716655" y="449485"/>
                  </a:cubicBezTo>
                  <a:close/>
                  <a:moveTo>
                    <a:pt x="3719608" y="419576"/>
                  </a:moveTo>
                  <a:cubicBezTo>
                    <a:pt x="3719417" y="421481"/>
                    <a:pt x="3719036" y="423577"/>
                    <a:pt x="3717417" y="424720"/>
                  </a:cubicBezTo>
                  <a:cubicBezTo>
                    <a:pt x="3716274" y="425482"/>
                    <a:pt x="3714845" y="425577"/>
                    <a:pt x="3713512" y="425577"/>
                  </a:cubicBezTo>
                  <a:cubicBezTo>
                    <a:pt x="3708845" y="425577"/>
                    <a:pt x="3704177" y="425101"/>
                    <a:pt x="3699605" y="424339"/>
                  </a:cubicBezTo>
                  <a:cubicBezTo>
                    <a:pt x="3692747" y="423196"/>
                    <a:pt x="3685985" y="427006"/>
                    <a:pt x="3682556" y="419290"/>
                  </a:cubicBezTo>
                  <a:cubicBezTo>
                    <a:pt x="3680365" y="414528"/>
                    <a:pt x="3683699" y="407194"/>
                    <a:pt x="3683699" y="402527"/>
                  </a:cubicBezTo>
                  <a:cubicBezTo>
                    <a:pt x="3683699" y="400145"/>
                    <a:pt x="3683699" y="397669"/>
                    <a:pt x="3684651" y="395478"/>
                  </a:cubicBezTo>
                  <a:cubicBezTo>
                    <a:pt x="3686366" y="391478"/>
                    <a:pt x="3690461" y="389191"/>
                    <a:pt x="3694557" y="388048"/>
                  </a:cubicBezTo>
                  <a:cubicBezTo>
                    <a:pt x="3700558" y="386429"/>
                    <a:pt x="3707035" y="386620"/>
                    <a:pt x="3712845" y="388811"/>
                  </a:cubicBezTo>
                  <a:cubicBezTo>
                    <a:pt x="3714750" y="389477"/>
                    <a:pt x="3716655" y="390430"/>
                    <a:pt x="3717798" y="392049"/>
                  </a:cubicBezTo>
                  <a:cubicBezTo>
                    <a:pt x="3718846" y="393573"/>
                    <a:pt x="3719132" y="395383"/>
                    <a:pt x="3719417" y="397193"/>
                  </a:cubicBezTo>
                  <a:cubicBezTo>
                    <a:pt x="3720275" y="404622"/>
                    <a:pt x="3720370" y="412147"/>
                    <a:pt x="3719608" y="419576"/>
                  </a:cubicBezTo>
                  <a:close/>
                  <a:moveTo>
                    <a:pt x="3720275" y="371380"/>
                  </a:moveTo>
                  <a:cubicBezTo>
                    <a:pt x="3719703" y="373190"/>
                    <a:pt x="3719036" y="375094"/>
                    <a:pt x="3717512" y="376142"/>
                  </a:cubicBezTo>
                  <a:cubicBezTo>
                    <a:pt x="3716179" y="377095"/>
                    <a:pt x="3714464" y="377095"/>
                    <a:pt x="3712845" y="377095"/>
                  </a:cubicBezTo>
                  <a:cubicBezTo>
                    <a:pt x="3705606" y="376714"/>
                    <a:pt x="3698272" y="373761"/>
                    <a:pt x="3691223" y="375571"/>
                  </a:cubicBezTo>
                  <a:cubicBezTo>
                    <a:pt x="3689128" y="376047"/>
                    <a:pt x="3686842" y="376904"/>
                    <a:pt x="3685127" y="375666"/>
                  </a:cubicBezTo>
                  <a:cubicBezTo>
                    <a:pt x="3684175" y="374999"/>
                    <a:pt x="3683794" y="373856"/>
                    <a:pt x="3683413" y="372713"/>
                  </a:cubicBezTo>
                  <a:cubicBezTo>
                    <a:pt x="3682270" y="369284"/>
                    <a:pt x="3680555" y="363665"/>
                    <a:pt x="3679412" y="357854"/>
                  </a:cubicBezTo>
                  <a:cubicBezTo>
                    <a:pt x="3677698" y="348901"/>
                    <a:pt x="3677603" y="339185"/>
                    <a:pt x="3683508" y="335090"/>
                  </a:cubicBezTo>
                  <a:cubicBezTo>
                    <a:pt x="3686366" y="333089"/>
                    <a:pt x="3689985" y="332518"/>
                    <a:pt x="3693509" y="332137"/>
                  </a:cubicBezTo>
                  <a:cubicBezTo>
                    <a:pt x="3698462" y="331565"/>
                    <a:pt x="3703510" y="331470"/>
                    <a:pt x="3708559" y="331661"/>
                  </a:cubicBezTo>
                  <a:cubicBezTo>
                    <a:pt x="3711512" y="331756"/>
                    <a:pt x="3714655" y="332137"/>
                    <a:pt x="3717227" y="333661"/>
                  </a:cubicBezTo>
                  <a:cubicBezTo>
                    <a:pt x="3722084" y="336709"/>
                    <a:pt x="3723323" y="343090"/>
                    <a:pt x="3723418" y="348710"/>
                  </a:cubicBezTo>
                  <a:cubicBezTo>
                    <a:pt x="3723418" y="356426"/>
                    <a:pt x="3722370" y="364045"/>
                    <a:pt x="3720275" y="371380"/>
                  </a:cubicBezTo>
                  <a:close/>
                  <a:moveTo>
                    <a:pt x="3751802" y="476345"/>
                  </a:moveTo>
                  <a:cubicBezTo>
                    <a:pt x="3740468" y="494728"/>
                    <a:pt x="3722942" y="482156"/>
                    <a:pt x="3726466" y="463868"/>
                  </a:cubicBezTo>
                  <a:cubicBezTo>
                    <a:pt x="3727514" y="458629"/>
                    <a:pt x="3728942" y="453485"/>
                    <a:pt x="3730847" y="448437"/>
                  </a:cubicBezTo>
                  <a:cubicBezTo>
                    <a:pt x="3731990" y="445389"/>
                    <a:pt x="3733419" y="442246"/>
                    <a:pt x="3736181" y="440531"/>
                  </a:cubicBezTo>
                  <a:cubicBezTo>
                    <a:pt x="3740087" y="438150"/>
                    <a:pt x="3745135" y="439483"/>
                    <a:pt x="3749516" y="440912"/>
                  </a:cubicBezTo>
                  <a:cubicBezTo>
                    <a:pt x="3751517" y="441579"/>
                    <a:pt x="3753517" y="442246"/>
                    <a:pt x="3754946" y="443770"/>
                  </a:cubicBezTo>
                  <a:cubicBezTo>
                    <a:pt x="3756279" y="445294"/>
                    <a:pt x="3756755" y="447294"/>
                    <a:pt x="3756851" y="449294"/>
                  </a:cubicBezTo>
                  <a:cubicBezTo>
                    <a:pt x="3756946" y="450247"/>
                    <a:pt x="3756851" y="451294"/>
                    <a:pt x="3756851" y="452247"/>
                  </a:cubicBezTo>
                  <a:cubicBezTo>
                    <a:pt x="3756565" y="460629"/>
                    <a:pt x="3756089" y="469297"/>
                    <a:pt x="3751802" y="476345"/>
                  </a:cubicBezTo>
                  <a:close/>
                  <a:moveTo>
                    <a:pt x="3769995" y="395669"/>
                  </a:moveTo>
                  <a:cubicBezTo>
                    <a:pt x="3769233" y="405098"/>
                    <a:pt x="3767423" y="414528"/>
                    <a:pt x="3764756" y="423672"/>
                  </a:cubicBezTo>
                  <a:cubicBezTo>
                    <a:pt x="3764375" y="425006"/>
                    <a:pt x="3763804" y="426530"/>
                    <a:pt x="3762661" y="427387"/>
                  </a:cubicBezTo>
                  <a:cubicBezTo>
                    <a:pt x="3761613" y="428149"/>
                    <a:pt x="3760280" y="428149"/>
                    <a:pt x="3759041" y="428244"/>
                  </a:cubicBezTo>
                  <a:cubicBezTo>
                    <a:pt x="3752660" y="428435"/>
                    <a:pt x="3746183" y="428244"/>
                    <a:pt x="3739801" y="427673"/>
                  </a:cubicBezTo>
                  <a:cubicBezTo>
                    <a:pt x="3737991" y="427482"/>
                    <a:pt x="3735991" y="427291"/>
                    <a:pt x="3734562" y="426053"/>
                  </a:cubicBezTo>
                  <a:cubicBezTo>
                    <a:pt x="3733229" y="424910"/>
                    <a:pt x="3732657" y="423196"/>
                    <a:pt x="3732276" y="421577"/>
                  </a:cubicBezTo>
                  <a:cubicBezTo>
                    <a:pt x="3730562" y="413766"/>
                    <a:pt x="3730657" y="403384"/>
                    <a:pt x="3734657" y="395764"/>
                  </a:cubicBezTo>
                  <a:cubicBezTo>
                    <a:pt x="3736181" y="392811"/>
                    <a:pt x="3738372" y="390239"/>
                    <a:pt x="3741325" y="388334"/>
                  </a:cubicBezTo>
                  <a:cubicBezTo>
                    <a:pt x="3746945" y="384810"/>
                    <a:pt x="3753898" y="383953"/>
                    <a:pt x="3760375" y="384905"/>
                  </a:cubicBezTo>
                  <a:cubicBezTo>
                    <a:pt x="3763994" y="385382"/>
                    <a:pt x="3767995" y="386810"/>
                    <a:pt x="3769519" y="390144"/>
                  </a:cubicBezTo>
                  <a:cubicBezTo>
                    <a:pt x="3770281" y="391763"/>
                    <a:pt x="3770185" y="393764"/>
                    <a:pt x="3769995" y="395669"/>
                  </a:cubicBezTo>
                  <a:close/>
                  <a:moveTo>
                    <a:pt x="3740849" y="373761"/>
                  </a:moveTo>
                  <a:cubicBezTo>
                    <a:pt x="3739420" y="373761"/>
                    <a:pt x="3737896" y="373761"/>
                    <a:pt x="3736658" y="372999"/>
                  </a:cubicBezTo>
                  <a:cubicBezTo>
                    <a:pt x="3735134" y="371951"/>
                    <a:pt x="3734657" y="369856"/>
                    <a:pt x="3734372" y="368046"/>
                  </a:cubicBezTo>
                  <a:cubicBezTo>
                    <a:pt x="3733991" y="365760"/>
                    <a:pt x="3733610" y="362903"/>
                    <a:pt x="3733419" y="359664"/>
                  </a:cubicBezTo>
                  <a:cubicBezTo>
                    <a:pt x="3732752" y="350901"/>
                    <a:pt x="3733133" y="340233"/>
                    <a:pt x="3739039" y="335756"/>
                  </a:cubicBezTo>
                  <a:cubicBezTo>
                    <a:pt x="3742468" y="333185"/>
                    <a:pt x="3747135" y="333185"/>
                    <a:pt x="3751422" y="333375"/>
                  </a:cubicBezTo>
                  <a:cubicBezTo>
                    <a:pt x="3760947" y="333756"/>
                    <a:pt x="3770376" y="334137"/>
                    <a:pt x="3779901" y="334518"/>
                  </a:cubicBezTo>
                  <a:cubicBezTo>
                    <a:pt x="3780949" y="334518"/>
                    <a:pt x="3781997" y="334613"/>
                    <a:pt x="3782854" y="335280"/>
                  </a:cubicBezTo>
                  <a:cubicBezTo>
                    <a:pt x="3784187" y="336232"/>
                    <a:pt x="3784283" y="338233"/>
                    <a:pt x="3784187" y="339852"/>
                  </a:cubicBezTo>
                  <a:cubicBezTo>
                    <a:pt x="3783616" y="348996"/>
                    <a:pt x="3781901" y="358045"/>
                    <a:pt x="3778949" y="366712"/>
                  </a:cubicBezTo>
                  <a:cubicBezTo>
                    <a:pt x="3778187" y="369094"/>
                    <a:pt x="3777043" y="371665"/>
                    <a:pt x="3774758" y="372713"/>
                  </a:cubicBezTo>
                  <a:cubicBezTo>
                    <a:pt x="3773615" y="373285"/>
                    <a:pt x="3772281" y="373285"/>
                    <a:pt x="3770948" y="373285"/>
                  </a:cubicBezTo>
                  <a:cubicBezTo>
                    <a:pt x="3760851" y="373285"/>
                    <a:pt x="3750850" y="373475"/>
                    <a:pt x="3740849" y="373761"/>
                  </a:cubicBezTo>
                  <a:close/>
                  <a:moveTo>
                    <a:pt x="3836575" y="462820"/>
                  </a:moveTo>
                  <a:cubicBezTo>
                    <a:pt x="3835813" y="463010"/>
                    <a:pt x="3835146" y="462629"/>
                    <a:pt x="3834384" y="462248"/>
                  </a:cubicBezTo>
                  <a:cubicBezTo>
                    <a:pt x="3825335" y="457390"/>
                    <a:pt x="3816572" y="451104"/>
                    <a:pt x="3806381" y="449961"/>
                  </a:cubicBezTo>
                  <a:cubicBezTo>
                    <a:pt x="3794379" y="448628"/>
                    <a:pt x="3786759" y="458153"/>
                    <a:pt x="3776282" y="458724"/>
                  </a:cubicBezTo>
                  <a:cubicBezTo>
                    <a:pt x="3770185" y="459105"/>
                    <a:pt x="3769995" y="456628"/>
                    <a:pt x="3772186" y="453390"/>
                  </a:cubicBezTo>
                  <a:cubicBezTo>
                    <a:pt x="3775615" y="448628"/>
                    <a:pt x="3784568" y="442151"/>
                    <a:pt x="3787331" y="441198"/>
                  </a:cubicBezTo>
                  <a:cubicBezTo>
                    <a:pt x="3797141" y="437864"/>
                    <a:pt x="3807714" y="435769"/>
                    <a:pt x="3817810" y="438150"/>
                  </a:cubicBezTo>
                  <a:cubicBezTo>
                    <a:pt x="3827812" y="440627"/>
                    <a:pt x="3837051" y="448723"/>
                    <a:pt x="3838194" y="459010"/>
                  </a:cubicBezTo>
                  <a:cubicBezTo>
                    <a:pt x="3838385" y="460629"/>
                    <a:pt x="3838099" y="462534"/>
                    <a:pt x="3836575" y="462820"/>
                  </a:cubicBezTo>
                  <a:close/>
                  <a:moveTo>
                    <a:pt x="3839147" y="352330"/>
                  </a:moveTo>
                  <a:cubicBezTo>
                    <a:pt x="3838575" y="346424"/>
                    <a:pt x="3840099" y="339947"/>
                    <a:pt x="3844385" y="335852"/>
                  </a:cubicBezTo>
                  <a:cubicBezTo>
                    <a:pt x="3848481" y="331946"/>
                    <a:pt x="3854291" y="330708"/>
                    <a:pt x="3859911" y="330136"/>
                  </a:cubicBezTo>
                  <a:cubicBezTo>
                    <a:pt x="3865150" y="329660"/>
                    <a:pt x="3870389" y="329660"/>
                    <a:pt x="3875532" y="330136"/>
                  </a:cubicBezTo>
                  <a:cubicBezTo>
                    <a:pt x="3890772" y="331661"/>
                    <a:pt x="3888772" y="353092"/>
                    <a:pt x="3888962" y="363950"/>
                  </a:cubicBezTo>
                  <a:cubicBezTo>
                    <a:pt x="3888962" y="365093"/>
                    <a:pt x="3888962" y="366332"/>
                    <a:pt x="3888391" y="367284"/>
                  </a:cubicBezTo>
                  <a:cubicBezTo>
                    <a:pt x="3886962" y="369856"/>
                    <a:pt x="3883247" y="369475"/>
                    <a:pt x="3880390" y="369094"/>
                  </a:cubicBezTo>
                  <a:cubicBezTo>
                    <a:pt x="3872770" y="368141"/>
                    <a:pt x="3864769" y="369475"/>
                    <a:pt x="3857911" y="372999"/>
                  </a:cubicBezTo>
                  <a:cubicBezTo>
                    <a:pt x="3854958" y="374523"/>
                    <a:pt x="3851624" y="376428"/>
                    <a:pt x="3848672" y="375094"/>
                  </a:cubicBezTo>
                  <a:cubicBezTo>
                    <a:pt x="3847910" y="374809"/>
                    <a:pt x="3847338" y="374332"/>
                    <a:pt x="3846767" y="373761"/>
                  </a:cubicBezTo>
                  <a:cubicBezTo>
                    <a:pt x="3845624" y="372523"/>
                    <a:pt x="3844862" y="370808"/>
                    <a:pt x="3844195" y="369284"/>
                  </a:cubicBezTo>
                  <a:cubicBezTo>
                    <a:pt x="3842004" y="363950"/>
                    <a:pt x="3839718" y="358331"/>
                    <a:pt x="3839147" y="352330"/>
                  </a:cubicBezTo>
                  <a:close/>
                  <a:moveTo>
                    <a:pt x="3849624" y="397669"/>
                  </a:moveTo>
                  <a:cubicBezTo>
                    <a:pt x="3850862" y="394144"/>
                    <a:pt x="3853148" y="391001"/>
                    <a:pt x="3857054" y="388525"/>
                  </a:cubicBezTo>
                  <a:cubicBezTo>
                    <a:pt x="3866864" y="382333"/>
                    <a:pt x="3879818" y="380810"/>
                    <a:pt x="3890582" y="385191"/>
                  </a:cubicBezTo>
                  <a:cubicBezTo>
                    <a:pt x="3891820" y="385667"/>
                    <a:pt x="3893058" y="386334"/>
                    <a:pt x="3893915" y="387286"/>
                  </a:cubicBezTo>
                  <a:cubicBezTo>
                    <a:pt x="3900964" y="395573"/>
                    <a:pt x="3909917" y="413576"/>
                    <a:pt x="3904679" y="424244"/>
                  </a:cubicBezTo>
                  <a:cubicBezTo>
                    <a:pt x="3900583" y="432721"/>
                    <a:pt x="3875247" y="423958"/>
                    <a:pt x="3866960" y="425101"/>
                  </a:cubicBezTo>
                  <a:cubicBezTo>
                    <a:pt x="3861054" y="425958"/>
                    <a:pt x="3854387" y="427863"/>
                    <a:pt x="3849529" y="423196"/>
                  </a:cubicBezTo>
                  <a:cubicBezTo>
                    <a:pt x="3843909" y="417957"/>
                    <a:pt x="3847529" y="403955"/>
                    <a:pt x="3849624" y="397669"/>
                  </a:cubicBezTo>
                  <a:close/>
                  <a:moveTo>
                    <a:pt x="3915347" y="479965"/>
                  </a:moveTo>
                  <a:cubicBezTo>
                    <a:pt x="3913632" y="483013"/>
                    <a:pt x="3909917" y="484156"/>
                    <a:pt x="3906584" y="484918"/>
                  </a:cubicBezTo>
                  <a:cubicBezTo>
                    <a:pt x="3892010" y="487966"/>
                    <a:pt x="3876866" y="486156"/>
                    <a:pt x="3862102" y="484346"/>
                  </a:cubicBezTo>
                  <a:cubicBezTo>
                    <a:pt x="3859340" y="484061"/>
                    <a:pt x="3856387" y="483584"/>
                    <a:pt x="3854577" y="481489"/>
                  </a:cubicBezTo>
                  <a:cubicBezTo>
                    <a:pt x="3853339" y="480060"/>
                    <a:pt x="3852863" y="478060"/>
                    <a:pt x="3852577" y="476155"/>
                  </a:cubicBezTo>
                  <a:cubicBezTo>
                    <a:pt x="3851529" y="469964"/>
                    <a:pt x="3851053" y="463582"/>
                    <a:pt x="3851148" y="457295"/>
                  </a:cubicBezTo>
                  <a:cubicBezTo>
                    <a:pt x="3851243" y="451199"/>
                    <a:pt x="3852196" y="444436"/>
                    <a:pt x="3856863" y="440341"/>
                  </a:cubicBezTo>
                  <a:cubicBezTo>
                    <a:pt x="3860006" y="437578"/>
                    <a:pt x="3864388" y="436626"/>
                    <a:pt x="3868674" y="436245"/>
                  </a:cubicBezTo>
                  <a:cubicBezTo>
                    <a:pt x="3885533" y="434721"/>
                    <a:pt x="3899535" y="439007"/>
                    <a:pt x="3907917" y="449294"/>
                  </a:cubicBezTo>
                  <a:cubicBezTo>
                    <a:pt x="3912775" y="455295"/>
                    <a:pt x="3915823" y="463296"/>
                    <a:pt x="3916394" y="473488"/>
                  </a:cubicBezTo>
                  <a:cubicBezTo>
                    <a:pt x="3916585" y="475678"/>
                    <a:pt x="3916490" y="477965"/>
                    <a:pt x="3915347" y="479965"/>
                  </a:cubicBezTo>
                  <a:close/>
                  <a:moveTo>
                    <a:pt x="3950780" y="451485"/>
                  </a:moveTo>
                  <a:cubicBezTo>
                    <a:pt x="3948875" y="452914"/>
                    <a:pt x="3946779" y="453295"/>
                    <a:pt x="3944779" y="453199"/>
                  </a:cubicBezTo>
                  <a:cubicBezTo>
                    <a:pt x="3925919" y="452533"/>
                    <a:pt x="3931253" y="433864"/>
                    <a:pt x="3948113" y="435388"/>
                  </a:cubicBezTo>
                  <a:cubicBezTo>
                    <a:pt x="3949065" y="435483"/>
                    <a:pt x="3950018" y="435673"/>
                    <a:pt x="3950780" y="436150"/>
                  </a:cubicBezTo>
                  <a:cubicBezTo>
                    <a:pt x="3952113" y="437102"/>
                    <a:pt x="3952494" y="438912"/>
                    <a:pt x="3952685" y="440531"/>
                  </a:cubicBezTo>
                  <a:cubicBezTo>
                    <a:pt x="3953351" y="444341"/>
                    <a:pt x="3953732" y="448913"/>
                    <a:pt x="3950780" y="451485"/>
                  </a:cubicBezTo>
                  <a:close/>
                  <a:moveTo>
                    <a:pt x="3953256" y="413957"/>
                  </a:moveTo>
                  <a:cubicBezTo>
                    <a:pt x="3952875" y="415766"/>
                    <a:pt x="3952494" y="417671"/>
                    <a:pt x="3951160" y="419100"/>
                  </a:cubicBezTo>
                  <a:cubicBezTo>
                    <a:pt x="3950018" y="420338"/>
                    <a:pt x="3948303" y="421005"/>
                    <a:pt x="3946779" y="421577"/>
                  </a:cubicBezTo>
                  <a:cubicBezTo>
                    <a:pt x="3940588" y="423767"/>
                    <a:pt x="3934492" y="426053"/>
                    <a:pt x="3928301" y="428244"/>
                  </a:cubicBezTo>
                  <a:cubicBezTo>
                    <a:pt x="3926205" y="429006"/>
                    <a:pt x="3924014" y="429768"/>
                    <a:pt x="3921824" y="429387"/>
                  </a:cubicBezTo>
                  <a:cubicBezTo>
                    <a:pt x="3917823" y="428625"/>
                    <a:pt x="3915632" y="424244"/>
                    <a:pt x="3914299" y="420338"/>
                  </a:cubicBezTo>
                  <a:cubicBezTo>
                    <a:pt x="3911441" y="411575"/>
                    <a:pt x="3908012" y="397764"/>
                    <a:pt x="3911346" y="387953"/>
                  </a:cubicBezTo>
                  <a:cubicBezTo>
                    <a:pt x="3912965" y="383191"/>
                    <a:pt x="3916204" y="379381"/>
                    <a:pt x="3921919" y="377571"/>
                  </a:cubicBezTo>
                  <a:cubicBezTo>
                    <a:pt x="3927920" y="375666"/>
                    <a:pt x="3934397" y="376428"/>
                    <a:pt x="3940588" y="377476"/>
                  </a:cubicBezTo>
                  <a:cubicBezTo>
                    <a:pt x="3958971" y="380524"/>
                    <a:pt x="3956018" y="399383"/>
                    <a:pt x="3953256" y="413957"/>
                  </a:cubicBezTo>
                  <a:close/>
                  <a:moveTo>
                    <a:pt x="3958114" y="358331"/>
                  </a:moveTo>
                  <a:cubicBezTo>
                    <a:pt x="3957638" y="360236"/>
                    <a:pt x="3956971" y="362140"/>
                    <a:pt x="3955733" y="363569"/>
                  </a:cubicBezTo>
                  <a:cubicBezTo>
                    <a:pt x="3952018" y="367570"/>
                    <a:pt x="3945541" y="365569"/>
                    <a:pt x="3940207" y="364331"/>
                  </a:cubicBezTo>
                  <a:cubicBezTo>
                    <a:pt x="3932015" y="362522"/>
                    <a:pt x="3923157" y="363474"/>
                    <a:pt x="3915537" y="367094"/>
                  </a:cubicBezTo>
                  <a:cubicBezTo>
                    <a:pt x="3912775" y="368427"/>
                    <a:pt x="3909536" y="370046"/>
                    <a:pt x="3906774" y="368998"/>
                  </a:cubicBezTo>
                  <a:cubicBezTo>
                    <a:pt x="3906393" y="368903"/>
                    <a:pt x="3906107" y="368713"/>
                    <a:pt x="3905822" y="368522"/>
                  </a:cubicBezTo>
                  <a:cubicBezTo>
                    <a:pt x="3904774" y="367760"/>
                    <a:pt x="3904012" y="366522"/>
                    <a:pt x="3903440" y="365379"/>
                  </a:cubicBezTo>
                  <a:cubicBezTo>
                    <a:pt x="3900678" y="360045"/>
                    <a:pt x="3898868" y="354235"/>
                    <a:pt x="3898106" y="348329"/>
                  </a:cubicBezTo>
                  <a:cubicBezTo>
                    <a:pt x="3897630" y="344519"/>
                    <a:pt x="3897630" y="340233"/>
                    <a:pt x="3900202" y="337376"/>
                  </a:cubicBezTo>
                  <a:cubicBezTo>
                    <a:pt x="3902869" y="334423"/>
                    <a:pt x="3907346" y="334137"/>
                    <a:pt x="3911346" y="334042"/>
                  </a:cubicBezTo>
                  <a:cubicBezTo>
                    <a:pt x="3922681" y="333756"/>
                    <a:pt x="3934016" y="331661"/>
                    <a:pt x="3945350" y="332708"/>
                  </a:cubicBezTo>
                  <a:cubicBezTo>
                    <a:pt x="3961162" y="334042"/>
                    <a:pt x="3961829" y="343662"/>
                    <a:pt x="3958114" y="358331"/>
                  </a:cubicBezTo>
                  <a:close/>
                  <a:moveTo>
                    <a:pt x="4000310" y="468440"/>
                  </a:moveTo>
                  <a:cubicBezTo>
                    <a:pt x="3999929" y="470916"/>
                    <a:pt x="3999262" y="473678"/>
                    <a:pt x="3997071" y="474821"/>
                  </a:cubicBezTo>
                  <a:cubicBezTo>
                    <a:pt x="3995071" y="475869"/>
                    <a:pt x="3992785" y="475107"/>
                    <a:pt x="3990689" y="474345"/>
                  </a:cubicBezTo>
                  <a:cubicBezTo>
                    <a:pt x="3984212" y="471869"/>
                    <a:pt x="3977735" y="469011"/>
                    <a:pt x="3972592" y="464248"/>
                  </a:cubicBezTo>
                  <a:cubicBezTo>
                    <a:pt x="3965067" y="457200"/>
                    <a:pt x="3962210" y="444913"/>
                    <a:pt x="3968306" y="437769"/>
                  </a:cubicBezTo>
                  <a:cubicBezTo>
                    <a:pt x="3970210" y="435578"/>
                    <a:pt x="3972973" y="433864"/>
                    <a:pt x="3976592" y="432911"/>
                  </a:cubicBezTo>
                  <a:cubicBezTo>
                    <a:pt x="3982593" y="431387"/>
                    <a:pt x="3989070" y="432816"/>
                    <a:pt x="3994785" y="435197"/>
                  </a:cubicBezTo>
                  <a:cubicBezTo>
                    <a:pt x="4006501" y="440055"/>
                    <a:pt x="4001739" y="458629"/>
                    <a:pt x="4000310" y="468440"/>
                  </a:cubicBezTo>
                  <a:close/>
                  <a:moveTo>
                    <a:pt x="4003072" y="417576"/>
                  </a:moveTo>
                  <a:cubicBezTo>
                    <a:pt x="4000881" y="419481"/>
                    <a:pt x="3998024" y="420243"/>
                    <a:pt x="3995166" y="420719"/>
                  </a:cubicBezTo>
                  <a:cubicBezTo>
                    <a:pt x="3975735" y="424148"/>
                    <a:pt x="3962686" y="419957"/>
                    <a:pt x="3966877" y="397955"/>
                  </a:cubicBezTo>
                  <a:cubicBezTo>
                    <a:pt x="3967829" y="392906"/>
                    <a:pt x="3969163" y="387382"/>
                    <a:pt x="3971830" y="383191"/>
                  </a:cubicBezTo>
                  <a:cubicBezTo>
                    <a:pt x="3973544" y="380428"/>
                    <a:pt x="3975735" y="378238"/>
                    <a:pt x="3978783" y="376999"/>
                  </a:cubicBezTo>
                  <a:cubicBezTo>
                    <a:pt x="3986784" y="373666"/>
                    <a:pt x="3995928" y="379286"/>
                    <a:pt x="4000786" y="386429"/>
                  </a:cubicBezTo>
                  <a:cubicBezTo>
                    <a:pt x="4004501" y="391858"/>
                    <a:pt x="4006691" y="398240"/>
                    <a:pt x="4007168" y="404717"/>
                  </a:cubicBezTo>
                  <a:cubicBezTo>
                    <a:pt x="4007453" y="409289"/>
                    <a:pt x="4006691" y="414528"/>
                    <a:pt x="4003072" y="417576"/>
                  </a:cubicBezTo>
                  <a:close/>
                  <a:moveTo>
                    <a:pt x="4068032" y="475583"/>
                  </a:moveTo>
                  <a:cubicBezTo>
                    <a:pt x="4067747" y="477965"/>
                    <a:pt x="4067366" y="480441"/>
                    <a:pt x="4065651" y="482060"/>
                  </a:cubicBezTo>
                  <a:cubicBezTo>
                    <a:pt x="4064222" y="483394"/>
                    <a:pt x="4062222" y="483965"/>
                    <a:pt x="4060317" y="484346"/>
                  </a:cubicBezTo>
                  <a:cubicBezTo>
                    <a:pt x="4050125" y="486442"/>
                    <a:pt x="4039648" y="487299"/>
                    <a:pt x="4029266" y="486632"/>
                  </a:cubicBezTo>
                  <a:cubicBezTo>
                    <a:pt x="4023265" y="486251"/>
                    <a:pt x="4016597" y="485108"/>
                    <a:pt x="4012978" y="480346"/>
                  </a:cubicBezTo>
                  <a:cubicBezTo>
                    <a:pt x="4005548" y="470726"/>
                    <a:pt x="4010597" y="446246"/>
                    <a:pt x="4019074" y="438531"/>
                  </a:cubicBezTo>
                  <a:cubicBezTo>
                    <a:pt x="4023455" y="434531"/>
                    <a:pt x="4029551" y="432816"/>
                    <a:pt x="4035552" y="432721"/>
                  </a:cubicBezTo>
                  <a:cubicBezTo>
                    <a:pt x="4041458" y="432626"/>
                    <a:pt x="4047363" y="434054"/>
                    <a:pt x="4053078" y="435673"/>
                  </a:cubicBezTo>
                  <a:cubicBezTo>
                    <a:pt x="4056602" y="436626"/>
                    <a:pt x="4060222" y="437674"/>
                    <a:pt x="4062793" y="440341"/>
                  </a:cubicBezTo>
                  <a:cubicBezTo>
                    <a:pt x="4065175" y="442817"/>
                    <a:pt x="4066127" y="446246"/>
                    <a:pt x="4066794" y="449580"/>
                  </a:cubicBezTo>
                  <a:cubicBezTo>
                    <a:pt x="4067461" y="452628"/>
                    <a:pt x="4067937" y="455771"/>
                    <a:pt x="4068223" y="458915"/>
                  </a:cubicBezTo>
                  <a:cubicBezTo>
                    <a:pt x="4068699" y="464534"/>
                    <a:pt x="4068604" y="470154"/>
                    <a:pt x="4068032" y="475583"/>
                  </a:cubicBezTo>
                  <a:close/>
                  <a:moveTo>
                    <a:pt x="4070414" y="415195"/>
                  </a:moveTo>
                  <a:cubicBezTo>
                    <a:pt x="4070128" y="417005"/>
                    <a:pt x="4069747" y="418910"/>
                    <a:pt x="4068699" y="420433"/>
                  </a:cubicBezTo>
                  <a:cubicBezTo>
                    <a:pt x="4065556" y="425196"/>
                    <a:pt x="4058603" y="424529"/>
                    <a:pt x="4052983" y="423767"/>
                  </a:cubicBezTo>
                  <a:cubicBezTo>
                    <a:pt x="4046410" y="422815"/>
                    <a:pt x="4039839" y="422339"/>
                    <a:pt x="4033266" y="422339"/>
                  </a:cubicBezTo>
                  <a:cubicBezTo>
                    <a:pt x="4029075" y="422339"/>
                    <a:pt x="4024598" y="422434"/>
                    <a:pt x="4020789" y="420719"/>
                  </a:cubicBezTo>
                  <a:cubicBezTo>
                    <a:pt x="4009644" y="415671"/>
                    <a:pt x="4015931" y="401383"/>
                    <a:pt x="4022693" y="392811"/>
                  </a:cubicBezTo>
                  <a:cubicBezTo>
                    <a:pt x="4024408" y="390715"/>
                    <a:pt x="4026122" y="388906"/>
                    <a:pt x="4027647" y="387668"/>
                  </a:cubicBezTo>
                  <a:cubicBezTo>
                    <a:pt x="4034600" y="382143"/>
                    <a:pt x="4043839" y="379571"/>
                    <a:pt x="4052697" y="380714"/>
                  </a:cubicBezTo>
                  <a:cubicBezTo>
                    <a:pt x="4058507" y="381476"/>
                    <a:pt x="4064413" y="384048"/>
                    <a:pt x="4067556" y="389001"/>
                  </a:cubicBezTo>
                  <a:cubicBezTo>
                    <a:pt x="4069271" y="391763"/>
                    <a:pt x="4070033" y="395002"/>
                    <a:pt x="4070509" y="398145"/>
                  </a:cubicBezTo>
                  <a:cubicBezTo>
                    <a:pt x="4071176" y="403860"/>
                    <a:pt x="4071176" y="409575"/>
                    <a:pt x="4070414" y="415195"/>
                  </a:cubicBezTo>
                  <a:close/>
                  <a:moveTo>
                    <a:pt x="4069842" y="363188"/>
                  </a:moveTo>
                  <a:cubicBezTo>
                    <a:pt x="4069366" y="364617"/>
                    <a:pt x="4068794" y="366141"/>
                    <a:pt x="4067556" y="367094"/>
                  </a:cubicBezTo>
                  <a:cubicBezTo>
                    <a:pt x="4066318" y="368046"/>
                    <a:pt x="4064699" y="368332"/>
                    <a:pt x="4063079" y="368427"/>
                  </a:cubicBezTo>
                  <a:cubicBezTo>
                    <a:pt x="4057936" y="368998"/>
                    <a:pt x="4052697" y="369665"/>
                    <a:pt x="4047554" y="370237"/>
                  </a:cubicBezTo>
                  <a:cubicBezTo>
                    <a:pt x="4041648" y="370903"/>
                    <a:pt x="4035362" y="371570"/>
                    <a:pt x="4029837" y="369189"/>
                  </a:cubicBezTo>
                  <a:cubicBezTo>
                    <a:pt x="4028789" y="368713"/>
                    <a:pt x="4027837" y="368141"/>
                    <a:pt x="4026980" y="367379"/>
                  </a:cubicBezTo>
                  <a:cubicBezTo>
                    <a:pt x="4018788" y="360521"/>
                    <a:pt x="4021169" y="343567"/>
                    <a:pt x="4028694" y="336994"/>
                  </a:cubicBezTo>
                  <a:cubicBezTo>
                    <a:pt x="4032409" y="333851"/>
                    <a:pt x="4037457" y="332994"/>
                    <a:pt x="4042315" y="332613"/>
                  </a:cubicBezTo>
                  <a:cubicBezTo>
                    <a:pt x="4047935" y="332137"/>
                    <a:pt x="4053554" y="331946"/>
                    <a:pt x="4059079" y="332137"/>
                  </a:cubicBezTo>
                  <a:cubicBezTo>
                    <a:pt x="4063270" y="332232"/>
                    <a:pt x="4067937" y="332803"/>
                    <a:pt x="4070414" y="336137"/>
                  </a:cubicBezTo>
                  <a:cubicBezTo>
                    <a:pt x="4071938" y="338233"/>
                    <a:pt x="4072318" y="340900"/>
                    <a:pt x="4072414" y="343567"/>
                  </a:cubicBezTo>
                  <a:cubicBezTo>
                    <a:pt x="4072795" y="350234"/>
                    <a:pt x="4071842" y="356902"/>
                    <a:pt x="4069842" y="363188"/>
                  </a:cubicBezTo>
                  <a:close/>
                  <a:moveTo>
                    <a:pt x="4031171" y="215170"/>
                  </a:moveTo>
                  <a:cubicBezTo>
                    <a:pt x="4031171" y="215170"/>
                    <a:pt x="4116610" y="248126"/>
                    <a:pt x="4124039" y="295751"/>
                  </a:cubicBezTo>
                  <a:cubicBezTo>
                    <a:pt x="4075938" y="295085"/>
                    <a:pt x="4031171" y="215170"/>
                    <a:pt x="4031171" y="215170"/>
                  </a:cubicBezTo>
                  <a:close/>
                  <a:moveTo>
                    <a:pt x="4145090" y="453581"/>
                  </a:moveTo>
                  <a:cubicBezTo>
                    <a:pt x="4137851" y="452152"/>
                    <a:pt x="4130897" y="449199"/>
                    <a:pt x="4123563" y="448151"/>
                  </a:cubicBezTo>
                  <a:cubicBezTo>
                    <a:pt x="4111276" y="446341"/>
                    <a:pt x="4098322" y="449866"/>
                    <a:pt x="4088702" y="457581"/>
                  </a:cubicBezTo>
                  <a:cubicBezTo>
                    <a:pt x="4087082" y="458819"/>
                    <a:pt x="4085463" y="460343"/>
                    <a:pt x="4083463" y="460439"/>
                  </a:cubicBezTo>
                  <a:cubicBezTo>
                    <a:pt x="4071557" y="461582"/>
                    <a:pt x="4093845" y="437769"/>
                    <a:pt x="4098227" y="435864"/>
                  </a:cubicBezTo>
                  <a:cubicBezTo>
                    <a:pt x="4107085" y="431959"/>
                    <a:pt x="4117086" y="431387"/>
                    <a:pt x="4126611" y="432721"/>
                  </a:cubicBezTo>
                  <a:cubicBezTo>
                    <a:pt x="4132135" y="433483"/>
                    <a:pt x="4137755" y="434911"/>
                    <a:pt x="4141851" y="438626"/>
                  </a:cubicBezTo>
                  <a:cubicBezTo>
                    <a:pt x="4143566" y="440150"/>
                    <a:pt x="4144899" y="442151"/>
                    <a:pt x="4145661" y="444341"/>
                  </a:cubicBezTo>
                  <a:cubicBezTo>
                    <a:pt x="4146709" y="447485"/>
                    <a:pt x="4146709" y="450818"/>
                    <a:pt x="4145090" y="453581"/>
                  </a:cubicBezTo>
                  <a:close/>
                  <a:moveTo>
                    <a:pt x="4168712" y="479107"/>
                  </a:moveTo>
                  <a:cubicBezTo>
                    <a:pt x="4164711" y="471869"/>
                    <a:pt x="4162235" y="463772"/>
                    <a:pt x="4161854" y="455581"/>
                  </a:cubicBezTo>
                  <a:cubicBezTo>
                    <a:pt x="4161568" y="448723"/>
                    <a:pt x="4162711" y="441484"/>
                    <a:pt x="4167092" y="436150"/>
                  </a:cubicBezTo>
                  <a:cubicBezTo>
                    <a:pt x="4167473" y="435673"/>
                    <a:pt x="4168235" y="435483"/>
                    <a:pt x="4168712" y="435007"/>
                  </a:cubicBezTo>
                  <a:cubicBezTo>
                    <a:pt x="4169188" y="435483"/>
                    <a:pt x="4169855" y="435578"/>
                    <a:pt x="4170331" y="436150"/>
                  </a:cubicBezTo>
                  <a:cubicBezTo>
                    <a:pt x="4174712" y="441484"/>
                    <a:pt x="4175855" y="448723"/>
                    <a:pt x="4175570" y="455581"/>
                  </a:cubicBezTo>
                  <a:cubicBezTo>
                    <a:pt x="4175189" y="463868"/>
                    <a:pt x="4172807" y="471869"/>
                    <a:pt x="4168712" y="479107"/>
                  </a:cubicBezTo>
                  <a:close/>
                  <a:moveTo>
                    <a:pt x="4182809" y="417290"/>
                  </a:moveTo>
                  <a:cubicBezTo>
                    <a:pt x="4182237" y="418433"/>
                    <a:pt x="4181666" y="419672"/>
                    <a:pt x="4180523" y="420338"/>
                  </a:cubicBezTo>
                  <a:cubicBezTo>
                    <a:pt x="4178522" y="421577"/>
                    <a:pt x="4176046" y="420433"/>
                    <a:pt x="4173855" y="419576"/>
                  </a:cubicBezTo>
                  <a:cubicBezTo>
                    <a:pt x="4172236" y="418910"/>
                    <a:pt x="4170522" y="418624"/>
                    <a:pt x="4168807" y="418148"/>
                  </a:cubicBezTo>
                  <a:cubicBezTo>
                    <a:pt x="4167092" y="418624"/>
                    <a:pt x="4165378" y="418910"/>
                    <a:pt x="4163759" y="419576"/>
                  </a:cubicBezTo>
                  <a:cubicBezTo>
                    <a:pt x="4161568" y="420433"/>
                    <a:pt x="4159091" y="421481"/>
                    <a:pt x="4157091" y="420338"/>
                  </a:cubicBezTo>
                  <a:cubicBezTo>
                    <a:pt x="4155948" y="419672"/>
                    <a:pt x="4155377" y="418433"/>
                    <a:pt x="4154805" y="417290"/>
                  </a:cubicBezTo>
                  <a:cubicBezTo>
                    <a:pt x="4151185" y="409670"/>
                    <a:pt x="4146899" y="399098"/>
                    <a:pt x="4149662" y="391287"/>
                  </a:cubicBezTo>
                  <a:cubicBezTo>
                    <a:pt x="4150805" y="387858"/>
                    <a:pt x="4153376" y="385001"/>
                    <a:pt x="4157758" y="383095"/>
                  </a:cubicBezTo>
                  <a:cubicBezTo>
                    <a:pt x="4161282" y="381572"/>
                    <a:pt x="4165092" y="381286"/>
                    <a:pt x="4168902" y="381476"/>
                  </a:cubicBezTo>
                  <a:cubicBezTo>
                    <a:pt x="4172712" y="381381"/>
                    <a:pt x="4176522" y="381572"/>
                    <a:pt x="4180047" y="383095"/>
                  </a:cubicBezTo>
                  <a:cubicBezTo>
                    <a:pt x="4184523" y="385001"/>
                    <a:pt x="4187000" y="387953"/>
                    <a:pt x="4188143" y="391287"/>
                  </a:cubicBezTo>
                  <a:cubicBezTo>
                    <a:pt x="4190714" y="399098"/>
                    <a:pt x="4186428" y="409670"/>
                    <a:pt x="4182809" y="417290"/>
                  </a:cubicBezTo>
                  <a:close/>
                  <a:moveTo>
                    <a:pt x="4175189" y="370141"/>
                  </a:moveTo>
                  <a:cubicBezTo>
                    <a:pt x="4172998" y="370237"/>
                    <a:pt x="4170902" y="370332"/>
                    <a:pt x="4168712" y="370427"/>
                  </a:cubicBezTo>
                  <a:cubicBezTo>
                    <a:pt x="4166521" y="370332"/>
                    <a:pt x="4164425" y="370237"/>
                    <a:pt x="4162235" y="370141"/>
                  </a:cubicBezTo>
                  <a:cubicBezTo>
                    <a:pt x="4157377" y="369951"/>
                    <a:pt x="4152424" y="369665"/>
                    <a:pt x="4147947" y="367856"/>
                  </a:cubicBezTo>
                  <a:cubicBezTo>
                    <a:pt x="4139089" y="364141"/>
                    <a:pt x="4124706" y="344900"/>
                    <a:pt x="4136136" y="336804"/>
                  </a:cubicBezTo>
                  <a:cubicBezTo>
                    <a:pt x="4138517" y="335185"/>
                    <a:pt x="4141184" y="334423"/>
                    <a:pt x="4143851" y="333947"/>
                  </a:cubicBezTo>
                  <a:cubicBezTo>
                    <a:pt x="4152043" y="332232"/>
                    <a:pt x="4160425" y="331946"/>
                    <a:pt x="4168807" y="332708"/>
                  </a:cubicBezTo>
                  <a:cubicBezTo>
                    <a:pt x="4177093" y="331946"/>
                    <a:pt x="4185571" y="332327"/>
                    <a:pt x="4193762" y="333947"/>
                  </a:cubicBezTo>
                  <a:cubicBezTo>
                    <a:pt x="4196429" y="334518"/>
                    <a:pt x="4199097" y="335185"/>
                    <a:pt x="4201478" y="336804"/>
                  </a:cubicBezTo>
                  <a:cubicBezTo>
                    <a:pt x="4212812" y="344900"/>
                    <a:pt x="4198525" y="364141"/>
                    <a:pt x="4189667" y="367856"/>
                  </a:cubicBezTo>
                  <a:cubicBezTo>
                    <a:pt x="4185095" y="369665"/>
                    <a:pt x="4180047" y="369951"/>
                    <a:pt x="4175189" y="370141"/>
                  </a:cubicBezTo>
                  <a:close/>
                  <a:moveTo>
                    <a:pt x="4254056" y="460534"/>
                  </a:moveTo>
                  <a:cubicBezTo>
                    <a:pt x="4252056" y="460343"/>
                    <a:pt x="4250341" y="458915"/>
                    <a:pt x="4248817" y="457676"/>
                  </a:cubicBezTo>
                  <a:cubicBezTo>
                    <a:pt x="4239101" y="449961"/>
                    <a:pt x="4226148" y="446437"/>
                    <a:pt x="4213956" y="448247"/>
                  </a:cubicBezTo>
                  <a:cubicBezTo>
                    <a:pt x="4206621" y="449294"/>
                    <a:pt x="4199668" y="452247"/>
                    <a:pt x="4192429" y="453676"/>
                  </a:cubicBezTo>
                  <a:cubicBezTo>
                    <a:pt x="4190810" y="450914"/>
                    <a:pt x="4190810" y="447485"/>
                    <a:pt x="4191857" y="444436"/>
                  </a:cubicBezTo>
                  <a:cubicBezTo>
                    <a:pt x="4192619" y="442246"/>
                    <a:pt x="4193953" y="440245"/>
                    <a:pt x="4195667" y="438722"/>
                  </a:cubicBezTo>
                  <a:cubicBezTo>
                    <a:pt x="4199763" y="435007"/>
                    <a:pt x="4205383" y="433578"/>
                    <a:pt x="4210908" y="432816"/>
                  </a:cubicBezTo>
                  <a:cubicBezTo>
                    <a:pt x="4220433" y="431482"/>
                    <a:pt x="4230529" y="432054"/>
                    <a:pt x="4239292" y="435959"/>
                  </a:cubicBezTo>
                  <a:cubicBezTo>
                    <a:pt x="4243769" y="437864"/>
                    <a:pt x="4266057" y="461582"/>
                    <a:pt x="4254056" y="460534"/>
                  </a:cubicBezTo>
                  <a:close/>
                  <a:moveTo>
                    <a:pt x="4213479" y="295656"/>
                  </a:moveTo>
                  <a:cubicBezTo>
                    <a:pt x="4220909" y="248126"/>
                    <a:pt x="4306348" y="215074"/>
                    <a:pt x="4306348" y="215074"/>
                  </a:cubicBezTo>
                  <a:cubicBezTo>
                    <a:pt x="4306348" y="215074"/>
                    <a:pt x="4261581" y="295085"/>
                    <a:pt x="4213479" y="295656"/>
                  </a:cubicBezTo>
                  <a:close/>
                  <a:moveTo>
                    <a:pt x="4267010" y="336232"/>
                  </a:moveTo>
                  <a:cubicBezTo>
                    <a:pt x="4269486" y="332899"/>
                    <a:pt x="4274249" y="332327"/>
                    <a:pt x="4278344" y="332232"/>
                  </a:cubicBezTo>
                  <a:cubicBezTo>
                    <a:pt x="4283964" y="332041"/>
                    <a:pt x="4289584" y="332232"/>
                    <a:pt x="4295109" y="332708"/>
                  </a:cubicBezTo>
                  <a:cubicBezTo>
                    <a:pt x="4299966" y="333185"/>
                    <a:pt x="4305015" y="333947"/>
                    <a:pt x="4308729" y="337090"/>
                  </a:cubicBezTo>
                  <a:cubicBezTo>
                    <a:pt x="4316349" y="343567"/>
                    <a:pt x="4318731" y="360616"/>
                    <a:pt x="4310444" y="367474"/>
                  </a:cubicBezTo>
                  <a:cubicBezTo>
                    <a:pt x="4309586" y="368141"/>
                    <a:pt x="4308634" y="368808"/>
                    <a:pt x="4307586" y="369284"/>
                  </a:cubicBezTo>
                  <a:cubicBezTo>
                    <a:pt x="4302062" y="371665"/>
                    <a:pt x="4295870" y="370999"/>
                    <a:pt x="4289870" y="370332"/>
                  </a:cubicBezTo>
                  <a:cubicBezTo>
                    <a:pt x="4284726" y="369761"/>
                    <a:pt x="4279487" y="369094"/>
                    <a:pt x="4274344" y="368522"/>
                  </a:cubicBezTo>
                  <a:cubicBezTo>
                    <a:pt x="4272820" y="368332"/>
                    <a:pt x="4271106" y="368141"/>
                    <a:pt x="4269867" y="367189"/>
                  </a:cubicBezTo>
                  <a:cubicBezTo>
                    <a:pt x="4268629" y="366236"/>
                    <a:pt x="4268058" y="364712"/>
                    <a:pt x="4267581" y="363283"/>
                  </a:cubicBezTo>
                  <a:cubicBezTo>
                    <a:pt x="4265581" y="356997"/>
                    <a:pt x="4264628" y="350330"/>
                    <a:pt x="4264914" y="343757"/>
                  </a:cubicBezTo>
                  <a:cubicBezTo>
                    <a:pt x="4265105" y="340995"/>
                    <a:pt x="4265391" y="338328"/>
                    <a:pt x="4267010" y="336232"/>
                  </a:cubicBezTo>
                  <a:close/>
                  <a:moveTo>
                    <a:pt x="4267105" y="415195"/>
                  </a:moveTo>
                  <a:cubicBezTo>
                    <a:pt x="4266248" y="409575"/>
                    <a:pt x="4266248" y="403765"/>
                    <a:pt x="4267105" y="398145"/>
                  </a:cubicBezTo>
                  <a:cubicBezTo>
                    <a:pt x="4267581" y="394907"/>
                    <a:pt x="4268343" y="391763"/>
                    <a:pt x="4270058" y="389001"/>
                  </a:cubicBezTo>
                  <a:cubicBezTo>
                    <a:pt x="4273201" y="384048"/>
                    <a:pt x="4279107" y="381476"/>
                    <a:pt x="4284917" y="380714"/>
                  </a:cubicBezTo>
                  <a:cubicBezTo>
                    <a:pt x="4293680" y="379571"/>
                    <a:pt x="4302919" y="382143"/>
                    <a:pt x="4309967" y="387668"/>
                  </a:cubicBezTo>
                  <a:cubicBezTo>
                    <a:pt x="4311492" y="388811"/>
                    <a:pt x="4313206" y="390620"/>
                    <a:pt x="4314920" y="392811"/>
                  </a:cubicBezTo>
                  <a:cubicBezTo>
                    <a:pt x="4321778" y="401383"/>
                    <a:pt x="4327970" y="415671"/>
                    <a:pt x="4316825" y="420719"/>
                  </a:cubicBezTo>
                  <a:cubicBezTo>
                    <a:pt x="4312920" y="422434"/>
                    <a:pt x="4308539" y="422339"/>
                    <a:pt x="4304348" y="422339"/>
                  </a:cubicBezTo>
                  <a:cubicBezTo>
                    <a:pt x="4297775" y="422339"/>
                    <a:pt x="4291108" y="422815"/>
                    <a:pt x="4284631" y="423767"/>
                  </a:cubicBezTo>
                  <a:cubicBezTo>
                    <a:pt x="4279011" y="424624"/>
                    <a:pt x="4272058" y="425196"/>
                    <a:pt x="4268915" y="420433"/>
                  </a:cubicBezTo>
                  <a:cubicBezTo>
                    <a:pt x="4267772" y="418910"/>
                    <a:pt x="4267391" y="417005"/>
                    <a:pt x="4267105" y="415195"/>
                  </a:cubicBezTo>
                  <a:close/>
                  <a:moveTo>
                    <a:pt x="4324541" y="480441"/>
                  </a:moveTo>
                  <a:cubicBezTo>
                    <a:pt x="4320826" y="485203"/>
                    <a:pt x="4314254" y="486347"/>
                    <a:pt x="4308253" y="486728"/>
                  </a:cubicBezTo>
                  <a:cubicBezTo>
                    <a:pt x="4297871" y="487299"/>
                    <a:pt x="4287393" y="486537"/>
                    <a:pt x="4277201" y="484441"/>
                  </a:cubicBezTo>
                  <a:cubicBezTo>
                    <a:pt x="4275297" y="484061"/>
                    <a:pt x="4273296" y="483584"/>
                    <a:pt x="4271867" y="482156"/>
                  </a:cubicBezTo>
                  <a:cubicBezTo>
                    <a:pt x="4270153" y="480536"/>
                    <a:pt x="4269772" y="477965"/>
                    <a:pt x="4269486" y="475678"/>
                  </a:cubicBezTo>
                  <a:cubicBezTo>
                    <a:pt x="4268915" y="470154"/>
                    <a:pt x="4268915" y="464534"/>
                    <a:pt x="4269391" y="459010"/>
                  </a:cubicBezTo>
                  <a:cubicBezTo>
                    <a:pt x="4269677" y="455866"/>
                    <a:pt x="4270153" y="452723"/>
                    <a:pt x="4270820" y="449675"/>
                  </a:cubicBezTo>
                  <a:cubicBezTo>
                    <a:pt x="4271486" y="446341"/>
                    <a:pt x="4272534" y="442912"/>
                    <a:pt x="4274820" y="440436"/>
                  </a:cubicBezTo>
                  <a:cubicBezTo>
                    <a:pt x="4277297" y="437864"/>
                    <a:pt x="4281011" y="436721"/>
                    <a:pt x="4284536" y="435769"/>
                  </a:cubicBezTo>
                  <a:cubicBezTo>
                    <a:pt x="4290251" y="434245"/>
                    <a:pt x="4296061" y="432816"/>
                    <a:pt x="4302062" y="432816"/>
                  </a:cubicBezTo>
                  <a:cubicBezTo>
                    <a:pt x="4307967" y="432911"/>
                    <a:pt x="4314159" y="434531"/>
                    <a:pt x="4318540" y="438626"/>
                  </a:cubicBezTo>
                  <a:cubicBezTo>
                    <a:pt x="4326922" y="446437"/>
                    <a:pt x="4331970" y="470821"/>
                    <a:pt x="4324541" y="480441"/>
                  </a:cubicBezTo>
                  <a:close/>
                  <a:moveTo>
                    <a:pt x="4330351" y="404717"/>
                  </a:moveTo>
                  <a:cubicBezTo>
                    <a:pt x="4330827" y="398240"/>
                    <a:pt x="4333018" y="391858"/>
                    <a:pt x="4336733" y="386429"/>
                  </a:cubicBezTo>
                  <a:cubicBezTo>
                    <a:pt x="4341591" y="379286"/>
                    <a:pt x="4350734" y="373666"/>
                    <a:pt x="4358735" y="376999"/>
                  </a:cubicBezTo>
                  <a:cubicBezTo>
                    <a:pt x="4361784" y="378238"/>
                    <a:pt x="4363974" y="380524"/>
                    <a:pt x="4365689" y="383191"/>
                  </a:cubicBezTo>
                  <a:cubicBezTo>
                    <a:pt x="4368356" y="387477"/>
                    <a:pt x="4369689" y="392906"/>
                    <a:pt x="4370642" y="397955"/>
                  </a:cubicBezTo>
                  <a:cubicBezTo>
                    <a:pt x="4374737" y="419957"/>
                    <a:pt x="4361784" y="424148"/>
                    <a:pt x="4342352" y="420719"/>
                  </a:cubicBezTo>
                  <a:cubicBezTo>
                    <a:pt x="4339495" y="420243"/>
                    <a:pt x="4336637" y="419481"/>
                    <a:pt x="4334447" y="417576"/>
                  </a:cubicBezTo>
                  <a:cubicBezTo>
                    <a:pt x="4330827" y="414528"/>
                    <a:pt x="4330065" y="409289"/>
                    <a:pt x="4330351" y="404717"/>
                  </a:cubicBezTo>
                  <a:close/>
                  <a:moveTo>
                    <a:pt x="4364927" y="464248"/>
                  </a:moveTo>
                  <a:cubicBezTo>
                    <a:pt x="4359878" y="469011"/>
                    <a:pt x="4353306" y="471869"/>
                    <a:pt x="4346829" y="474345"/>
                  </a:cubicBezTo>
                  <a:cubicBezTo>
                    <a:pt x="4344734" y="475107"/>
                    <a:pt x="4342448" y="475869"/>
                    <a:pt x="4340448" y="474821"/>
                  </a:cubicBezTo>
                  <a:cubicBezTo>
                    <a:pt x="4338257" y="473678"/>
                    <a:pt x="4337590" y="470916"/>
                    <a:pt x="4337209" y="468440"/>
                  </a:cubicBezTo>
                  <a:cubicBezTo>
                    <a:pt x="4335780" y="458629"/>
                    <a:pt x="4331018" y="440150"/>
                    <a:pt x="4342638" y="435197"/>
                  </a:cubicBezTo>
                  <a:cubicBezTo>
                    <a:pt x="4348353" y="432721"/>
                    <a:pt x="4354830" y="431387"/>
                    <a:pt x="4360831" y="432911"/>
                  </a:cubicBezTo>
                  <a:cubicBezTo>
                    <a:pt x="4364546" y="433864"/>
                    <a:pt x="4367308" y="435578"/>
                    <a:pt x="4369118" y="437769"/>
                  </a:cubicBezTo>
                  <a:cubicBezTo>
                    <a:pt x="4375309" y="444913"/>
                    <a:pt x="4372451" y="457200"/>
                    <a:pt x="4364927" y="464248"/>
                  </a:cubicBezTo>
                  <a:close/>
                  <a:moveTo>
                    <a:pt x="4379405" y="358331"/>
                  </a:moveTo>
                  <a:cubicBezTo>
                    <a:pt x="4375690" y="343662"/>
                    <a:pt x="4376357" y="334042"/>
                    <a:pt x="4392168" y="332613"/>
                  </a:cubicBezTo>
                  <a:cubicBezTo>
                    <a:pt x="4403503" y="331661"/>
                    <a:pt x="4414838" y="333756"/>
                    <a:pt x="4426173" y="333947"/>
                  </a:cubicBezTo>
                  <a:cubicBezTo>
                    <a:pt x="4430173" y="334042"/>
                    <a:pt x="4434650" y="334328"/>
                    <a:pt x="4437317" y="337280"/>
                  </a:cubicBezTo>
                  <a:cubicBezTo>
                    <a:pt x="4439889" y="340138"/>
                    <a:pt x="4439984" y="344424"/>
                    <a:pt x="4439412" y="348234"/>
                  </a:cubicBezTo>
                  <a:cubicBezTo>
                    <a:pt x="4438650" y="354140"/>
                    <a:pt x="4436745" y="359950"/>
                    <a:pt x="4434078" y="365284"/>
                  </a:cubicBezTo>
                  <a:cubicBezTo>
                    <a:pt x="4433507" y="366427"/>
                    <a:pt x="4432840" y="367665"/>
                    <a:pt x="4431697" y="368427"/>
                  </a:cubicBezTo>
                  <a:cubicBezTo>
                    <a:pt x="4431411" y="368618"/>
                    <a:pt x="4431030" y="368808"/>
                    <a:pt x="4430744" y="368903"/>
                  </a:cubicBezTo>
                  <a:cubicBezTo>
                    <a:pt x="4428077" y="369951"/>
                    <a:pt x="4424744" y="368332"/>
                    <a:pt x="4421982" y="366998"/>
                  </a:cubicBezTo>
                  <a:cubicBezTo>
                    <a:pt x="4414361" y="363379"/>
                    <a:pt x="4405503" y="362426"/>
                    <a:pt x="4397312" y="364236"/>
                  </a:cubicBezTo>
                  <a:cubicBezTo>
                    <a:pt x="4391978" y="365474"/>
                    <a:pt x="4385501" y="367474"/>
                    <a:pt x="4381786" y="363474"/>
                  </a:cubicBezTo>
                  <a:cubicBezTo>
                    <a:pt x="4380452" y="362140"/>
                    <a:pt x="4379881" y="360236"/>
                    <a:pt x="4379405" y="358331"/>
                  </a:cubicBezTo>
                  <a:close/>
                  <a:moveTo>
                    <a:pt x="4392740" y="453199"/>
                  </a:moveTo>
                  <a:cubicBezTo>
                    <a:pt x="4390740" y="453295"/>
                    <a:pt x="4388644" y="452914"/>
                    <a:pt x="4386739" y="451485"/>
                  </a:cubicBezTo>
                  <a:cubicBezTo>
                    <a:pt x="4383786" y="448913"/>
                    <a:pt x="4384167" y="444436"/>
                    <a:pt x="4384834" y="440531"/>
                  </a:cubicBezTo>
                  <a:cubicBezTo>
                    <a:pt x="4385120" y="438912"/>
                    <a:pt x="4385406" y="437102"/>
                    <a:pt x="4386739" y="436150"/>
                  </a:cubicBezTo>
                  <a:cubicBezTo>
                    <a:pt x="4387501" y="435578"/>
                    <a:pt x="4388453" y="435388"/>
                    <a:pt x="4389406" y="435388"/>
                  </a:cubicBezTo>
                  <a:cubicBezTo>
                    <a:pt x="4406265" y="433864"/>
                    <a:pt x="4411599" y="452437"/>
                    <a:pt x="4392740" y="453199"/>
                  </a:cubicBezTo>
                  <a:close/>
                  <a:moveTo>
                    <a:pt x="4415695" y="429292"/>
                  </a:moveTo>
                  <a:cubicBezTo>
                    <a:pt x="4413504" y="429673"/>
                    <a:pt x="4411314" y="428911"/>
                    <a:pt x="4409218" y="428149"/>
                  </a:cubicBezTo>
                  <a:cubicBezTo>
                    <a:pt x="4403027" y="425958"/>
                    <a:pt x="4396931" y="423672"/>
                    <a:pt x="4390740" y="421481"/>
                  </a:cubicBezTo>
                  <a:cubicBezTo>
                    <a:pt x="4389120" y="420910"/>
                    <a:pt x="4387501" y="420243"/>
                    <a:pt x="4386358" y="419005"/>
                  </a:cubicBezTo>
                  <a:cubicBezTo>
                    <a:pt x="4385120" y="417671"/>
                    <a:pt x="4384643" y="415671"/>
                    <a:pt x="4384262" y="413861"/>
                  </a:cubicBezTo>
                  <a:cubicBezTo>
                    <a:pt x="4381500" y="399383"/>
                    <a:pt x="4378548" y="380524"/>
                    <a:pt x="4396835" y="377381"/>
                  </a:cubicBezTo>
                  <a:cubicBezTo>
                    <a:pt x="4403027" y="376333"/>
                    <a:pt x="4409504" y="375571"/>
                    <a:pt x="4415504" y="377476"/>
                  </a:cubicBezTo>
                  <a:cubicBezTo>
                    <a:pt x="4421219" y="379286"/>
                    <a:pt x="4424458" y="383095"/>
                    <a:pt x="4426077" y="387858"/>
                  </a:cubicBezTo>
                  <a:cubicBezTo>
                    <a:pt x="4429506" y="397669"/>
                    <a:pt x="4425982" y="411480"/>
                    <a:pt x="4423125" y="420243"/>
                  </a:cubicBezTo>
                  <a:cubicBezTo>
                    <a:pt x="4421886" y="424148"/>
                    <a:pt x="4419695" y="428435"/>
                    <a:pt x="4415695" y="429292"/>
                  </a:cubicBezTo>
                  <a:close/>
                  <a:moveTo>
                    <a:pt x="4484847" y="476155"/>
                  </a:moveTo>
                  <a:cubicBezTo>
                    <a:pt x="4484561" y="478060"/>
                    <a:pt x="4484084" y="480060"/>
                    <a:pt x="4482846" y="481489"/>
                  </a:cubicBezTo>
                  <a:cubicBezTo>
                    <a:pt x="4481036" y="483584"/>
                    <a:pt x="4478084" y="484061"/>
                    <a:pt x="4475322" y="484346"/>
                  </a:cubicBezTo>
                  <a:cubicBezTo>
                    <a:pt x="4460558" y="486156"/>
                    <a:pt x="4445413" y="487966"/>
                    <a:pt x="4430840" y="484918"/>
                  </a:cubicBezTo>
                  <a:cubicBezTo>
                    <a:pt x="4427411" y="484251"/>
                    <a:pt x="4423791" y="483013"/>
                    <a:pt x="4422077" y="479965"/>
                  </a:cubicBezTo>
                  <a:cubicBezTo>
                    <a:pt x="4420934" y="478060"/>
                    <a:pt x="4420839" y="475678"/>
                    <a:pt x="4421029" y="473488"/>
                  </a:cubicBezTo>
                  <a:cubicBezTo>
                    <a:pt x="4421600" y="463296"/>
                    <a:pt x="4424649" y="455295"/>
                    <a:pt x="4429506" y="449294"/>
                  </a:cubicBezTo>
                  <a:cubicBezTo>
                    <a:pt x="4437888" y="438912"/>
                    <a:pt x="4451890" y="434721"/>
                    <a:pt x="4468749" y="436245"/>
                  </a:cubicBezTo>
                  <a:cubicBezTo>
                    <a:pt x="4472940" y="436626"/>
                    <a:pt x="4477322" y="437578"/>
                    <a:pt x="4480560" y="440341"/>
                  </a:cubicBezTo>
                  <a:cubicBezTo>
                    <a:pt x="4485227" y="444341"/>
                    <a:pt x="4486180" y="451104"/>
                    <a:pt x="4486275" y="457295"/>
                  </a:cubicBezTo>
                  <a:cubicBezTo>
                    <a:pt x="4486370" y="463582"/>
                    <a:pt x="4485894" y="469868"/>
                    <a:pt x="4484847" y="476155"/>
                  </a:cubicBezTo>
                  <a:close/>
                  <a:moveTo>
                    <a:pt x="4487894" y="423291"/>
                  </a:moveTo>
                  <a:cubicBezTo>
                    <a:pt x="4482942" y="427958"/>
                    <a:pt x="4476369" y="426053"/>
                    <a:pt x="4470464" y="425196"/>
                  </a:cubicBezTo>
                  <a:cubicBezTo>
                    <a:pt x="4462177" y="424053"/>
                    <a:pt x="4436841" y="432816"/>
                    <a:pt x="4432745" y="424339"/>
                  </a:cubicBezTo>
                  <a:cubicBezTo>
                    <a:pt x="4427601" y="413671"/>
                    <a:pt x="4436459" y="395669"/>
                    <a:pt x="4443508" y="387382"/>
                  </a:cubicBezTo>
                  <a:cubicBezTo>
                    <a:pt x="4444365" y="386334"/>
                    <a:pt x="4445603" y="385762"/>
                    <a:pt x="4446842" y="385286"/>
                  </a:cubicBezTo>
                  <a:cubicBezTo>
                    <a:pt x="4457700" y="380905"/>
                    <a:pt x="4470559" y="382429"/>
                    <a:pt x="4480370" y="388620"/>
                  </a:cubicBezTo>
                  <a:cubicBezTo>
                    <a:pt x="4484275" y="391097"/>
                    <a:pt x="4486561" y="394240"/>
                    <a:pt x="4487799" y="397764"/>
                  </a:cubicBezTo>
                  <a:cubicBezTo>
                    <a:pt x="4489990" y="403955"/>
                    <a:pt x="4493609" y="417957"/>
                    <a:pt x="4487894" y="423291"/>
                  </a:cubicBezTo>
                  <a:close/>
                  <a:moveTo>
                    <a:pt x="4498277" y="352330"/>
                  </a:moveTo>
                  <a:cubicBezTo>
                    <a:pt x="4497705" y="358235"/>
                    <a:pt x="4495419" y="363855"/>
                    <a:pt x="4493228" y="369380"/>
                  </a:cubicBezTo>
                  <a:cubicBezTo>
                    <a:pt x="4492562" y="370999"/>
                    <a:pt x="4491800" y="372618"/>
                    <a:pt x="4490657" y="373856"/>
                  </a:cubicBezTo>
                  <a:cubicBezTo>
                    <a:pt x="4490085" y="374428"/>
                    <a:pt x="4489514" y="374904"/>
                    <a:pt x="4488752" y="375190"/>
                  </a:cubicBezTo>
                  <a:cubicBezTo>
                    <a:pt x="4485704" y="376523"/>
                    <a:pt x="4482370" y="374523"/>
                    <a:pt x="4479512" y="373094"/>
                  </a:cubicBezTo>
                  <a:cubicBezTo>
                    <a:pt x="4472654" y="369570"/>
                    <a:pt x="4464653" y="368141"/>
                    <a:pt x="4457034" y="369189"/>
                  </a:cubicBezTo>
                  <a:cubicBezTo>
                    <a:pt x="4454176" y="369570"/>
                    <a:pt x="4450461" y="369951"/>
                    <a:pt x="4449033" y="367379"/>
                  </a:cubicBezTo>
                  <a:cubicBezTo>
                    <a:pt x="4448461" y="366332"/>
                    <a:pt x="4448461" y="365189"/>
                    <a:pt x="4448461" y="364045"/>
                  </a:cubicBezTo>
                  <a:cubicBezTo>
                    <a:pt x="4448651" y="353282"/>
                    <a:pt x="4446651" y="331756"/>
                    <a:pt x="4461891" y="330232"/>
                  </a:cubicBezTo>
                  <a:cubicBezTo>
                    <a:pt x="4467130" y="329756"/>
                    <a:pt x="4472369" y="329756"/>
                    <a:pt x="4477512" y="330232"/>
                  </a:cubicBezTo>
                  <a:cubicBezTo>
                    <a:pt x="4483132" y="330803"/>
                    <a:pt x="4488942" y="332041"/>
                    <a:pt x="4493038" y="335947"/>
                  </a:cubicBezTo>
                  <a:cubicBezTo>
                    <a:pt x="4497419" y="340043"/>
                    <a:pt x="4498848" y="346424"/>
                    <a:pt x="4498277" y="352330"/>
                  </a:cubicBezTo>
                  <a:close/>
                  <a:moveTo>
                    <a:pt x="4561142" y="458819"/>
                  </a:moveTo>
                  <a:cubicBezTo>
                    <a:pt x="4550664" y="458248"/>
                    <a:pt x="4543044" y="448723"/>
                    <a:pt x="4531043" y="450056"/>
                  </a:cubicBezTo>
                  <a:cubicBezTo>
                    <a:pt x="4520851" y="451199"/>
                    <a:pt x="4512088" y="457486"/>
                    <a:pt x="4503039" y="462344"/>
                  </a:cubicBezTo>
                  <a:cubicBezTo>
                    <a:pt x="4502373" y="462724"/>
                    <a:pt x="4501610" y="463106"/>
                    <a:pt x="4500944" y="462915"/>
                  </a:cubicBezTo>
                  <a:cubicBezTo>
                    <a:pt x="4499515" y="462629"/>
                    <a:pt x="4499134" y="460629"/>
                    <a:pt x="4499325" y="459200"/>
                  </a:cubicBezTo>
                  <a:cubicBezTo>
                    <a:pt x="4500467" y="448913"/>
                    <a:pt x="4509611" y="440817"/>
                    <a:pt x="4519708" y="438340"/>
                  </a:cubicBezTo>
                  <a:cubicBezTo>
                    <a:pt x="4529709" y="435864"/>
                    <a:pt x="4540377" y="438055"/>
                    <a:pt x="4550188" y="441389"/>
                  </a:cubicBezTo>
                  <a:cubicBezTo>
                    <a:pt x="4552950" y="442341"/>
                    <a:pt x="4561904" y="448723"/>
                    <a:pt x="4565333" y="453581"/>
                  </a:cubicBezTo>
                  <a:cubicBezTo>
                    <a:pt x="4567524" y="456628"/>
                    <a:pt x="4567333" y="459105"/>
                    <a:pt x="4561142" y="458819"/>
                  </a:cubicBezTo>
                  <a:close/>
                  <a:moveTo>
                    <a:pt x="4562951" y="372428"/>
                  </a:moveTo>
                  <a:cubicBezTo>
                    <a:pt x="4560666" y="371380"/>
                    <a:pt x="4559523" y="368808"/>
                    <a:pt x="4558760" y="366427"/>
                  </a:cubicBezTo>
                  <a:cubicBezTo>
                    <a:pt x="4555808" y="357759"/>
                    <a:pt x="4553998" y="348710"/>
                    <a:pt x="4553522" y="339566"/>
                  </a:cubicBezTo>
                  <a:cubicBezTo>
                    <a:pt x="4553426" y="337947"/>
                    <a:pt x="4553522" y="336042"/>
                    <a:pt x="4554855" y="334994"/>
                  </a:cubicBezTo>
                  <a:cubicBezTo>
                    <a:pt x="4555712" y="334423"/>
                    <a:pt x="4556760" y="334328"/>
                    <a:pt x="4557808" y="334232"/>
                  </a:cubicBezTo>
                  <a:cubicBezTo>
                    <a:pt x="4567333" y="333851"/>
                    <a:pt x="4576763" y="333470"/>
                    <a:pt x="4586288" y="333089"/>
                  </a:cubicBezTo>
                  <a:cubicBezTo>
                    <a:pt x="4590574" y="332899"/>
                    <a:pt x="4595241" y="332899"/>
                    <a:pt x="4598670" y="335470"/>
                  </a:cubicBezTo>
                  <a:cubicBezTo>
                    <a:pt x="4604576" y="340043"/>
                    <a:pt x="4605052" y="350711"/>
                    <a:pt x="4604290" y="359378"/>
                  </a:cubicBezTo>
                  <a:cubicBezTo>
                    <a:pt x="4604004" y="362522"/>
                    <a:pt x="4603623" y="365474"/>
                    <a:pt x="4603337" y="367760"/>
                  </a:cubicBezTo>
                  <a:cubicBezTo>
                    <a:pt x="4603052" y="369665"/>
                    <a:pt x="4602575" y="371665"/>
                    <a:pt x="4601051" y="372713"/>
                  </a:cubicBezTo>
                  <a:cubicBezTo>
                    <a:pt x="4599813" y="373475"/>
                    <a:pt x="4598289" y="373475"/>
                    <a:pt x="4596860" y="373475"/>
                  </a:cubicBezTo>
                  <a:cubicBezTo>
                    <a:pt x="4586859" y="373285"/>
                    <a:pt x="4576858" y="372999"/>
                    <a:pt x="4566857" y="372808"/>
                  </a:cubicBezTo>
                  <a:cubicBezTo>
                    <a:pt x="4565428" y="372999"/>
                    <a:pt x="4564094" y="372999"/>
                    <a:pt x="4562951" y="372428"/>
                  </a:cubicBezTo>
                  <a:close/>
                  <a:moveTo>
                    <a:pt x="4578382" y="428149"/>
                  </a:moveTo>
                  <a:cubicBezTo>
                    <a:pt x="4577144" y="428149"/>
                    <a:pt x="4575810" y="428053"/>
                    <a:pt x="4574762" y="427291"/>
                  </a:cubicBezTo>
                  <a:cubicBezTo>
                    <a:pt x="4573619" y="426434"/>
                    <a:pt x="4573048" y="425006"/>
                    <a:pt x="4572667" y="423577"/>
                  </a:cubicBezTo>
                  <a:cubicBezTo>
                    <a:pt x="4570000" y="414433"/>
                    <a:pt x="4568190" y="405098"/>
                    <a:pt x="4567428" y="395573"/>
                  </a:cubicBezTo>
                  <a:cubicBezTo>
                    <a:pt x="4567238" y="393668"/>
                    <a:pt x="4567142" y="391763"/>
                    <a:pt x="4567904" y="389953"/>
                  </a:cubicBezTo>
                  <a:cubicBezTo>
                    <a:pt x="4569333" y="386524"/>
                    <a:pt x="4573334" y="385191"/>
                    <a:pt x="4577049" y="384715"/>
                  </a:cubicBezTo>
                  <a:cubicBezTo>
                    <a:pt x="4583621" y="383857"/>
                    <a:pt x="4590574" y="384715"/>
                    <a:pt x="4596099" y="388144"/>
                  </a:cubicBezTo>
                  <a:cubicBezTo>
                    <a:pt x="4598956" y="389953"/>
                    <a:pt x="4601147" y="392525"/>
                    <a:pt x="4602766" y="395573"/>
                  </a:cubicBezTo>
                  <a:cubicBezTo>
                    <a:pt x="4606767" y="403193"/>
                    <a:pt x="4606862" y="413576"/>
                    <a:pt x="4605147" y="421386"/>
                  </a:cubicBezTo>
                  <a:cubicBezTo>
                    <a:pt x="4604766" y="423005"/>
                    <a:pt x="4604195" y="424815"/>
                    <a:pt x="4602861" y="425863"/>
                  </a:cubicBezTo>
                  <a:cubicBezTo>
                    <a:pt x="4601433" y="427101"/>
                    <a:pt x="4599527" y="427291"/>
                    <a:pt x="4597623" y="427482"/>
                  </a:cubicBezTo>
                  <a:cubicBezTo>
                    <a:pt x="4591336" y="428149"/>
                    <a:pt x="4584859" y="428339"/>
                    <a:pt x="4578382" y="428149"/>
                  </a:cubicBezTo>
                  <a:close/>
                  <a:moveTo>
                    <a:pt x="4585716" y="476345"/>
                  </a:moveTo>
                  <a:cubicBezTo>
                    <a:pt x="4581335" y="469297"/>
                    <a:pt x="4580954" y="460534"/>
                    <a:pt x="4580763" y="452247"/>
                  </a:cubicBezTo>
                  <a:cubicBezTo>
                    <a:pt x="4580763" y="451294"/>
                    <a:pt x="4580763" y="450342"/>
                    <a:pt x="4580763" y="449294"/>
                  </a:cubicBezTo>
                  <a:cubicBezTo>
                    <a:pt x="4580859" y="447199"/>
                    <a:pt x="4581335" y="445198"/>
                    <a:pt x="4582668" y="443770"/>
                  </a:cubicBezTo>
                  <a:cubicBezTo>
                    <a:pt x="4584002" y="442246"/>
                    <a:pt x="4586097" y="441484"/>
                    <a:pt x="4588098" y="440912"/>
                  </a:cubicBezTo>
                  <a:cubicBezTo>
                    <a:pt x="4592479" y="439483"/>
                    <a:pt x="4597527" y="438150"/>
                    <a:pt x="4601433" y="440531"/>
                  </a:cubicBezTo>
                  <a:cubicBezTo>
                    <a:pt x="4604195" y="442246"/>
                    <a:pt x="4605624" y="445389"/>
                    <a:pt x="4606767" y="448437"/>
                  </a:cubicBezTo>
                  <a:cubicBezTo>
                    <a:pt x="4608672" y="453485"/>
                    <a:pt x="4610100" y="458629"/>
                    <a:pt x="4611148" y="463868"/>
                  </a:cubicBezTo>
                  <a:cubicBezTo>
                    <a:pt x="4614577" y="482251"/>
                    <a:pt x="4597051" y="494728"/>
                    <a:pt x="4585716" y="476345"/>
                  </a:cubicBezTo>
                  <a:close/>
                  <a:moveTo>
                    <a:pt x="4644104" y="487680"/>
                  </a:moveTo>
                  <a:cubicBezTo>
                    <a:pt x="4637723" y="489204"/>
                    <a:pt x="4630674" y="486251"/>
                    <a:pt x="4626674" y="480917"/>
                  </a:cubicBezTo>
                  <a:cubicBezTo>
                    <a:pt x="4620768" y="473107"/>
                    <a:pt x="4621816" y="458915"/>
                    <a:pt x="4620768" y="449390"/>
                  </a:cubicBezTo>
                  <a:cubicBezTo>
                    <a:pt x="4620578" y="447770"/>
                    <a:pt x="4620483" y="446151"/>
                    <a:pt x="4620387" y="444532"/>
                  </a:cubicBezTo>
                  <a:lnTo>
                    <a:pt x="4621911" y="441198"/>
                  </a:lnTo>
                  <a:cubicBezTo>
                    <a:pt x="4623911" y="436721"/>
                    <a:pt x="4630674" y="436245"/>
                    <a:pt x="4633532" y="436150"/>
                  </a:cubicBezTo>
                  <a:cubicBezTo>
                    <a:pt x="4642104" y="436055"/>
                    <a:pt x="4651248" y="440055"/>
                    <a:pt x="4654106" y="444722"/>
                  </a:cubicBezTo>
                  <a:cubicBezTo>
                    <a:pt x="4654106" y="457010"/>
                    <a:pt x="4660583" y="483870"/>
                    <a:pt x="4644104" y="487680"/>
                  </a:cubicBezTo>
                  <a:close/>
                  <a:moveTo>
                    <a:pt x="4654963" y="419195"/>
                  </a:moveTo>
                  <a:cubicBezTo>
                    <a:pt x="4651534" y="426911"/>
                    <a:pt x="4644676" y="423101"/>
                    <a:pt x="4637913" y="424244"/>
                  </a:cubicBezTo>
                  <a:cubicBezTo>
                    <a:pt x="4633341" y="425006"/>
                    <a:pt x="4628674" y="425482"/>
                    <a:pt x="4624007" y="425482"/>
                  </a:cubicBezTo>
                  <a:cubicBezTo>
                    <a:pt x="4622673" y="425482"/>
                    <a:pt x="4621149" y="425482"/>
                    <a:pt x="4620101" y="424624"/>
                  </a:cubicBezTo>
                  <a:cubicBezTo>
                    <a:pt x="4618577" y="423577"/>
                    <a:pt x="4618197" y="421386"/>
                    <a:pt x="4617911" y="419481"/>
                  </a:cubicBezTo>
                  <a:cubicBezTo>
                    <a:pt x="4617149" y="412052"/>
                    <a:pt x="4617244" y="404527"/>
                    <a:pt x="4618197" y="397002"/>
                  </a:cubicBezTo>
                  <a:cubicBezTo>
                    <a:pt x="4618387" y="395192"/>
                    <a:pt x="4618673" y="393287"/>
                    <a:pt x="4619816" y="391858"/>
                  </a:cubicBezTo>
                  <a:cubicBezTo>
                    <a:pt x="4620959" y="390239"/>
                    <a:pt x="4622864" y="389287"/>
                    <a:pt x="4624769" y="388620"/>
                  </a:cubicBezTo>
                  <a:cubicBezTo>
                    <a:pt x="4630579" y="386524"/>
                    <a:pt x="4637056" y="386239"/>
                    <a:pt x="4643057" y="387858"/>
                  </a:cubicBezTo>
                  <a:cubicBezTo>
                    <a:pt x="4647152" y="389001"/>
                    <a:pt x="4651248" y="391287"/>
                    <a:pt x="4652963" y="395287"/>
                  </a:cubicBezTo>
                  <a:cubicBezTo>
                    <a:pt x="4653820" y="397478"/>
                    <a:pt x="4653915" y="399955"/>
                    <a:pt x="4653915" y="402336"/>
                  </a:cubicBezTo>
                  <a:cubicBezTo>
                    <a:pt x="4653820" y="407098"/>
                    <a:pt x="4657059" y="414433"/>
                    <a:pt x="4654963" y="419195"/>
                  </a:cubicBezTo>
                  <a:close/>
                  <a:moveTo>
                    <a:pt x="4658201" y="357759"/>
                  </a:moveTo>
                  <a:cubicBezTo>
                    <a:pt x="4657154" y="363665"/>
                    <a:pt x="4655344" y="369189"/>
                    <a:pt x="4654201" y="372618"/>
                  </a:cubicBezTo>
                  <a:cubicBezTo>
                    <a:pt x="4653820" y="373666"/>
                    <a:pt x="4653439" y="374904"/>
                    <a:pt x="4652486" y="375571"/>
                  </a:cubicBezTo>
                  <a:cubicBezTo>
                    <a:pt x="4650772" y="376809"/>
                    <a:pt x="4648391" y="375952"/>
                    <a:pt x="4646391" y="375476"/>
                  </a:cubicBezTo>
                  <a:cubicBezTo>
                    <a:pt x="4639342" y="373666"/>
                    <a:pt x="4632008" y="376619"/>
                    <a:pt x="4624769" y="376999"/>
                  </a:cubicBezTo>
                  <a:cubicBezTo>
                    <a:pt x="4623150" y="377095"/>
                    <a:pt x="4621435" y="376999"/>
                    <a:pt x="4620101" y="376047"/>
                  </a:cubicBezTo>
                  <a:cubicBezTo>
                    <a:pt x="4618577" y="374999"/>
                    <a:pt x="4617816" y="373094"/>
                    <a:pt x="4617339" y="371285"/>
                  </a:cubicBezTo>
                  <a:cubicBezTo>
                    <a:pt x="4615149" y="363950"/>
                    <a:pt x="4614196" y="356330"/>
                    <a:pt x="4614386" y="348710"/>
                  </a:cubicBezTo>
                  <a:cubicBezTo>
                    <a:pt x="4614482" y="342995"/>
                    <a:pt x="4615720" y="336614"/>
                    <a:pt x="4620578" y="333661"/>
                  </a:cubicBezTo>
                  <a:cubicBezTo>
                    <a:pt x="4623150" y="332041"/>
                    <a:pt x="4626198" y="331756"/>
                    <a:pt x="4629245" y="331661"/>
                  </a:cubicBezTo>
                  <a:cubicBezTo>
                    <a:pt x="4634294" y="331470"/>
                    <a:pt x="4639247" y="331565"/>
                    <a:pt x="4644295" y="332137"/>
                  </a:cubicBezTo>
                  <a:cubicBezTo>
                    <a:pt x="4647819" y="332518"/>
                    <a:pt x="4651439" y="333089"/>
                    <a:pt x="4654296" y="335090"/>
                  </a:cubicBezTo>
                  <a:cubicBezTo>
                    <a:pt x="4660011" y="339090"/>
                    <a:pt x="4659916" y="348806"/>
                    <a:pt x="4658201" y="357759"/>
                  </a:cubicBezTo>
                  <a:close/>
                  <a:moveTo>
                    <a:pt x="4698587" y="464248"/>
                  </a:moveTo>
                  <a:cubicBezTo>
                    <a:pt x="4693349" y="472535"/>
                    <a:pt x="4684109" y="478250"/>
                    <a:pt x="4674394" y="479203"/>
                  </a:cubicBezTo>
                  <a:cubicBezTo>
                    <a:pt x="4672489" y="479393"/>
                    <a:pt x="4670393" y="479393"/>
                    <a:pt x="4668869" y="478060"/>
                  </a:cubicBezTo>
                  <a:cubicBezTo>
                    <a:pt x="4667536" y="476917"/>
                    <a:pt x="4667155" y="475107"/>
                    <a:pt x="4666869" y="473297"/>
                  </a:cubicBezTo>
                  <a:cubicBezTo>
                    <a:pt x="4664393" y="457200"/>
                    <a:pt x="4667536" y="439007"/>
                    <a:pt x="4687253" y="439483"/>
                  </a:cubicBezTo>
                  <a:cubicBezTo>
                    <a:pt x="4691063" y="439579"/>
                    <a:pt x="4695159" y="440341"/>
                    <a:pt x="4698016" y="442817"/>
                  </a:cubicBezTo>
                  <a:cubicBezTo>
                    <a:pt x="4699350" y="443960"/>
                    <a:pt x="4700397" y="445389"/>
                    <a:pt x="4701064" y="446913"/>
                  </a:cubicBezTo>
                  <a:cubicBezTo>
                    <a:pt x="4703255" y="452247"/>
                    <a:pt x="4701731" y="459200"/>
                    <a:pt x="4698587" y="464248"/>
                  </a:cubicBezTo>
                  <a:close/>
                  <a:moveTo>
                    <a:pt x="4712303" y="401383"/>
                  </a:moveTo>
                  <a:cubicBezTo>
                    <a:pt x="4711446" y="408908"/>
                    <a:pt x="4709541" y="416433"/>
                    <a:pt x="4706493" y="423386"/>
                  </a:cubicBezTo>
                  <a:cubicBezTo>
                    <a:pt x="4705922" y="424720"/>
                    <a:pt x="4705255" y="426053"/>
                    <a:pt x="4704112" y="427006"/>
                  </a:cubicBezTo>
                  <a:cubicBezTo>
                    <a:pt x="4702398" y="428435"/>
                    <a:pt x="4699921" y="428339"/>
                    <a:pt x="4697730" y="428244"/>
                  </a:cubicBezTo>
                  <a:cubicBezTo>
                    <a:pt x="4688777" y="427863"/>
                    <a:pt x="4669250" y="432149"/>
                    <a:pt x="4667060" y="419100"/>
                  </a:cubicBezTo>
                  <a:cubicBezTo>
                    <a:pt x="4665631" y="410623"/>
                    <a:pt x="4667917" y="401479"/>
                    <a:pt x="4673346" y="394716"/>
                  </a:cubicBezTo>
                  <a:cubicBezTo>
                    <a:pt x="4678775" y="387953"/>
                    <a:pt x="4687062" y="383667"/>
                    <a:pt x="4695730" y="383286"/>
                  </a:cubicBezTo>
                  <a:cubicBezTo>
                    <a:pt x="4701350" y="383000"/>
                    <a:pt x="4707541" y="384715"/>
                    <a:pt x="4710684" y="389668"/>
                  </a:cubicBezTo>
                  <a:cubicBezTo>
                    <a:pt x="4712780" y="393097"/>
                    <a:pt x="4712684" y="397383"/>
                    <a:pt x="4712303" y="401383"/>
                  </a:cubicBezTo>
                  <a:close/>
                  <a:moveTo>
                    <a:pt x="4739259" y="439865"/>
                  </a:moveTo>
                  <a:cubicBezTo>
                    <a:pt x="4746308" y="440245"/>
                    <a:pt x="4748022" y="444056"/>
                    <a:pt x="4748689" y="445961"/>
                  </a:cubicBezTo>
                  <a:cubicBezTo>
                    <a:pt x="4751070" y="453104"/>
                    <a:pt x="4742593" y="458533"/>
                    <a:pt x="4736973" y="459581"/>
                  </a:cubicBezTo>
                  <a:cubicBezTo>
                    <a:pt x="4732116" y="460534"/>
                    <a:pt x="4720114" y="464058"/>
                    <a:pt x="4715161" y="461677"/>
                  </a:cubicBezTo>
                  <a:cubicBezTo>
                    <a:pt x="4712684" y="460534"/>
                    <a:pt x="4712018" y="457772"/>
                    <a:pt x="4714875" y="452628"/>
                  </a:cubicBezTo>
                  <a:cubicBezTo>
                    <a:pt x="4718876" y="445198"/>
                    <a:pt x="4731068" y="439483"/>
                    <a:pt x="4739259" y="439865"/>
                  </a:cubicBezTo>
                  <a:close/>
                  <a:moveTo>
                    <a:pt x="4721352" y="362903"/>
                  </a:moveTo>
                  <a:cubicBezTo>
                    <a:pt x="4718018" y="372428"/>
                    <a:pt x="4711827" y="371761"/>
                    <a:pt x="4703159" y="372142"/>
                  </a:cubicBezTo>
                  <a:cubicBezTo>
                    <a:pt x="4693730" y="372523"/>
                    <a:pt x="4684967" y="377190"/>
                    <a:pt x="4675537" y="377666"/>
                  </a:cubicBezTo>
                  <a:cubicBezTo>
                    <a:pt x="4666107" y="378143"/>
                    <a:pt x="4667155" y="375476"/>
                    <a:pt x="4666965" y="366046"/>
                  </a:cubicBezTo>
                  <a:cubicBezTo>
                    <a:pt x="4666679" y="355854"/>
                    <a:pt x="4663535" y="339947"/>
                    <a:pt x="4675251" y="333947"/>
                  </a:cubicBezTo>
                  <a:cubicBezTo>
                    <a:pt x="4683919" y="329565"/>
                    <a:pt x="4695920" y="332423"/>
                    <a:pt x="4705160" y="332518"/>
                  </a:cubicBezTo>
                  <a:cubicBezTo>
                    <a:pt x="4723734" y="332708"/>
                    <a:pt x="4726496" y="347948"/>
                    <a:pt x="4721352" y="362903"/>
                  </a:cubicBezTo>
                  <a:close/>
                  <a:moveTo>
                    <a:pt x="4723162" y="250793"/>
                  </a:moveTo>
                  <a:cubicBezTo>
                    <a:pt x="4678109" y="233839"/>
                    <a:pt x="4663154" y="143447"/>
                    <a:pt x="4663154" y="143447"/>
                  </a:cubicBezTo>
                  <a:cubicBezTo>
                    <a:pt x="4663154" y="143447"/>
                    <a:pt x="4732306" y="203549"/>
                    <a:pt x="4723162" y="250793"/>
                  </a:cubicBezTo>
                  <a:close/>
                  <a:moveTo>
                    <a:pt x="4700778" y="82201"/>
                  </a:moveTo>
                  <a:cubicBezTo>
                    <a:pt x="4700778" y="82201"/>
                    <a:pt x="4760405" y="151733"/>
                    <a:pt x="4744403" y="197168"/>
                  </a:cubicBezTo>
                  <a:cubicBezTo>
                    <a:pt x="4702398" y="173831"/>
                    <a:pt x="4700778" y="82201"/>
                    <a:pt x="4700778" y="82201"/>
                  </a:cubicBezTo>
                  <a:close/>
                  <a:moveTo>
                    <a:pt x="4736687" y="312230"/>
                  </a:moveTo>
                  <a:cubicBezTo>
                    <a:pt x="4736687" y="312039"/>
                    <a:pt x="4736687" y="311944"/>
                    <a:pt x="4736783" y="311753"/>
                  </a:cubicBezTo>
                  <a:cubicBezTo>
                    <a:pt x="4736878" y="311848"/>
                    <a:pt x="4736878" y="311944"/>
                    <a:pt x="4736973" y="312134"/>
                  </a:cubicBezTo>
                  <a:cubicBezTo>
                    <a:pt x="4736878" y="312134"/>
                    <a:pt x="4736783" y="312230"/>
                    <a:pt x="4736687" y="312230"/>
                  </a:cubicBezTo>
                  <a:close/>
                  <a:moveTo>
                    <a:pt x="4746212" y="290132"/>
                  </a:moveTo>
                  <a:cubicBezTo>
                    <a:pt x="4745355" y="293180"/>
                    <a:pt x="4742593" y="295180"/>
                    <a:pt x="4739640" y="295180"/>
                  </a:cubicBezTo>
                  <a:cubicBezTo>
                    <a:pt x="4739069" y="295180"/>
                    <a:pt x="4738307" y="295085"/>
                    <a:pt x="4737735" y="294894"/>
                  </a:cubicBezTo>
                  <a:cubicBezTo>
                    <a:pt x="4734116" y="293846"/>
                    <a:pt x="4731925" y="290036"/>
                    <a:pt x="4732973" y="286322"/>
                  </a:cubicBezTo>
                  <a:cubicBezTo>
                    <a:pt x="4734020" y="282702"/>
                    <a:pt x="4737831" y="280511"/>
                    <a:pt x="4741545" y="281559"/>
                  </a:cubicBezTo>
                  <a:cubicBezTo>
                    <a:pt x="4745165" y="282702"/>
                    <a:pt x="4747260" y="286512"/>
                    <a:pt x="4746212" y="290132"/>
                  </a:cubicBezTo>
                  <a:close/>
                  <a:moveTo>
                    <a:pt x="4754214" y="262128"/>
                  </a:moveTo>
                  <a:cubicBezTo>
                    <a:pt x="4753356" y="265176"/>
                    <a:pt x="4750594" y="267081"/>
                    <a:pt x="4747641" y="267081"/>
                  </a:cubicBezTo>
                  <a:cubicBezTo>
                    <a:pt x="4747070" y="267081"/>
                    <a:pt x="4746403" y="266986"/>
                    <a:pt x="4745832" y="266795"/>
                  </a:cubicBezTo>
                  <a:cubicBezTo>
                    <a:pt x="4742212" y="265748"/>
                    <a:pt x="4740021" y="261937"/>
                    <a:pt x="4741069" y="258318"/>
                  </a:cubicBezTo>
                  <a:cubicBezTo>
                    <a:pt x="4742117" y="254698"/>
                    <a:pt x="4745927" y="252508"/>
                    <a:pt x="4749546" y="253556"/>
                  </a:cubicBezTo>
                  <a:cubicBezTo>
                    <a:pt x="4753166" y="254603"/>
                    <a:pt x="4755166" y="258413"/>
                    <a:pt x="4754214" y="262128"/>
                  </a:cubicBezTo>
                  <a:close/>
                  <a:moveTo>
                    <a:pt x="4757452" y="225457"/>
                  </a:moveTo>
                  <a:cubicBezTo>
                    <a:pt x="4761072" y="226505"/>
                    <a:pt x="4763262" y="230315"/>
                    <a:pt x="4762215" y="233934"/>
                  </a:cubicBezTo>
                  <a:cubicBezTo>
                    <a:pt x="4761357" y="236982"/>
                    <a:pt x="4758595" y="238982"/>
                    <a:pt x="4755642" y="238982"/>
                  </a:cubicBezTo>
                  <a:cubicBezTo>
                    <a:pt x="4754975" y="238982"/>
                    <a:pt x="4754404" y="238887"/>
                    <a:pt x="4753737" y="238697"/>
                  </a:cubicBezTo>
                  <a:cubicBezTo>
                    <a:pt x="4750023" y="237649"/>
                    <a:pt x="4747927" y="233839"/>
                    <a:pt x="4748975" y="230219"/>
                  </a:cubicBezTo>
                  <a:cubicBezTo>
                    <a:pt x="4749927" y="226600"/>
                    <a:pt x="4753737" y="224409"/>
                    <a:pt x="4757452" y="225457"/>
                  </a:cubicBezTo>
                  <a:close/>
                </a:path>
              </a:pathLst>
            </a:custGeom>
            <a:solidFill>
              <a:srgbClr val="FFE0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5"/>
          <p:cNvGrpSpPr/>
          <p:nvPr/>
        </p:nvGrpSpPr>
        <p:grpSpPr>
          <a:xfrm>
            <a:off x="-358652" y="1093913"/>
            <a:ext cx="9688818" cy="3924007"/>
            <a:chOff x="-358652" y="1093913"/>
            <a:chExt cx="9688818" cy="3924007"/>
          </a:xfrm>
        </p:grpSpPr>
        <p:grpSp>
          <p:nvGrpSpPr>
            <p:cNvPr id="73" name="Google Shape;73;p5"/>
            <p:cNvGrpSpPr/>
            <p:nvPr/>
          </p:nvGrpSpPr>
          <p:grpSpPr>
            <a:xfrm>
              <a:off x="7603403" y="1749469"/>
              <a:ext cx="1654737" cy="2425754"/>
              <a:chOff x="7521728" y="1749469"/>
              <a:chExt cx="1654737" cy="2425754"/>
            </a:xfrm>
          </p:grpSpPr>
          <p:sp>
            <p:nvSpPr>
              <p:cNvPr id="74" name="Google Shape;74;p5"/>
              <p:cNvSpPr/>
              <p:nvPr/>
            </p:nvSpPr>
            <p:spPr>
              <a:xfrm rot="-5809563">
                <a:off x="7210997" y="2265308"/>
                <a:ext cx="2276195" cy="1394076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2783" extrusionOk="0">
                    <a:moveTo>
                      <a:pt x="26" y="2738"/>
                    </a:moveTo>
                    <a:lnTo>
                      <a:pt x="26" y="2738"/>
                    </a:lnTo>
                    <a:cubicBezTo>
                      <a:pt x="37" y="2747"/>
                      <a:pt x="71" y="2769"/>
                      <a:pt x="88" y="2762"/>
                    </a:cubicBezTo>
                    <a:cubicBezTo>
                      <a:pt x="96" y="2760"/>
                      <a:pt x="104" y="2744"/>
                      <a:pt x="109" y="2737"/>
                    </a:cubicBezTo>
                    <a:cubicBezTo>
                      <a:pt x="127" y="2707"/>
                      <a:pt x="139" y="2687"/>
                      <a:pt x="179" y="2697"/>
                    </a:cubicBezTo>
                    <a:cubicBezTo>
                      <a:pt x="190" y="2700"/>
                      <a:pt x="204" y="2713"/>
                      <a:pt x="216" y="2711"/>
                    </a:cubicBezTo>
                    <a:cubicBezTo>
                      <a:pt x="226" y="2709"/>
                      <a:pt x="227" y="2700"/>
                      <a:pt x="236" y="2698"/>
                    </a:cubicBezTo>
                    <a:cubicBezTo>
                      <a:pt x="244" y="2716"/>
                      <a:pt x="265" y="2730"/>
                      <a:pt x="285" y="2726"/>
                    </a:cubicBezTo>
                    <a:cubicBezTo>
                      <a:pt x="293" y="2724"/>
                      <a:pt x="297" y="2719"/>
                      <a:pt x="308" y="2719"/>
                    </a:cubicBezTo>
                    <a:cubicBezTo>
                      <a:pt x="319" y="2719"/>
                      <a:pt x="331" y="2719"/>
                      <a:pt x="341" y="2721"/>
                    </a:cubicBezTo>
                    <a:cubicBezTo>
                      <a:pt x="362" y="2725"/>
                      <a:pt x="377" y="2739"/>
                      <a:pt x="397" y="2745"/>
                    </a:cubicBezTo>
                    <a:cubicBezTo>
                      <a:pt x="412" y="2750"/>
                      <a:pt x="432" y="2752"/>
                      <a:pt x="447" y="2746"/>
                    </a:cubicBezTo>
                    <a:cubicBezTo>
                      <a:pt x="463" y="2740"/>
                      <a:pt x="473" y="2724"/>
                      <a:pt x="486" y="2715"/>
                    </a:cubicBezTo>
                    <a:cubicBezTo>
                      <a:pt x="519" y="2694"/>
                      <a:pt x="560" y="2745"/>
                      <a:pt x="589" y="2758"/>
                    </a:cubicBezTo>
                    <a:cubicBezTo>
                      <a:pt x="604" y="2765"/>
                      <a:pt x="616" y="2768"/>
                      <a:pt x="630" y="2763"/>
                    </a:cubicBezTo>
                    <a:cubicBezTo>
                      <a:pt x="641" y="2760"/>
                      <a:pt x="646" y="2754"/>
                      <a:pt x="657" y="2753"/>
                    </a:cubicBezTo>
                    <a:cubicBezTo>
                      <a:pt x="675" y="2751"/>
                      <a:pt x="698" y="2754"/>
                      <a:pt x="715" y="2755"/>
                    </a:cubicBezTo>
                    <a:cubicBezTo>
                      <a:pt x="761" y="2757"/>
                      <a:pt x="793" y="2747"/>
                      <a:pt x="835" y="2729"/>
                    </a:cubicBezTo>
                    <a:cubicBezTo>
                      <a:pt x="850" y="2723"/>
                      <a:pt x="866" y="2717"/>
                      <a:pt x="880" y="2711"/>
                    </a:cubicBezTo>
                    <a:cubicBezTo>
                      <a:pt x="887" y="2709"/>
                      <a:pt x="895" y="2703"/>
                      <a:pt x="901" y="2702"/>
                    </a:cubicBezTo>
                    <a:cubicBezTo>
                      <a:pt x="909" y="2700"/>
                      <a:pt x="913" y="2701"/>
                      <a:pt x="921" y="2705"/>
                    </a:cubicBezTo>
                    <a:cubicBezTo>
                      <a:pt x="939" y="2714"/>
                      <a:pt x="958" y="2728"/>
                      <a:pt x="977" y="2740"/>
                    </a:cubicBezTo>
                    <a:cubicBezTo>
                      <a:pt x="998" y="2752"/>
                      <a:pt x="1019" y="2762"/>
                      <a:pt x="1041" y="2772"/>
                    </a:cubicBezTo>
                    <a:cubicBezTo>
                      <a:pt x="1048" y="2775"/>
                      <a:pt x="1063" y="2786"/>
                      <a:pt x="1072" y="2782"/>
                    </a:cubicBezTo>
                    <a:cubicBezTo>
                      <a:pt x="1099" y="2772"/>
                      <a:pt x="1078" y="2702"/>
                      <a:pt x="1113" y="2722"/>
                    </a:cubicBezTo>
                    <a:cubicBezTo>
                      <a:pt x="1137" y="2735"/>
                      <a:pt x="1152" y="2745"/>
                      <a:pt x="1180" y="2745"/>
                    </a:cubicBezTo>
                    <a:cubicBezTo>
                      <a:pt x="1187" y="2745"/>
                      <a:pt x="1195" y="2746"/>
                      <a:pt x="1201" y="2744"/>
                    </a:cubicBezTo>
                    <a:cubicBezTo>
                      <a:pt x="1217" y="2738"/>
                      <a:pt x="1223" y="2726"/>
                      <a:pt x="1241" y="2724"/>
                    </a:cubicBezTo>
                    <a:cubicBezTo>
                      <a:pt x="1296" y="2719"/>
                      <a:pt x="1348" y="2736"/>
                      <a:pt x="1402" y="2736"/>
                    </a:cubicBezTo>
                    <a:cubicBezTo>
                      <a:pt x="1469" y="2735"/>
                      <a:pt x="1536" y="2723"/>
                      <a:pt x="1603" y="2716"/>
                    </a:cubicBezTo>
                    <a:cubicBezTo>
                      <a:pt x="1640" y="2712"/>
                      <a:pt x="1678" y="2709"/>
                      <a:pt x="1714" y="2722"/>
                    </a:cubicBezTo>
                    <a:cubicBezTo>
                      <a:pt x="1736" y="2731"/>
                      <a:pt x="1749" y="2736"/>
                      <a:pt x="1773" y="2736"/>
                    </a:cubicBezTo>
                    <a:cubicBezTo>
                      <a:pt x="1804" y="2736"/>
                      <a:pt x="1829" y="2732"/>
                      <a:pt x="1860" y="2722"/>
                    </a:cubicBezTo>
                    <a:cubicBezTo>
                      <a:pt x="1893" y="2711"/>
                      <a:pt x="1931" y="2692"/>
                      <a:pt x="1960" y="2673"/>
                    </a:cubicBezTo>
                    <a:cubicBezTo>
                      <a:pt x="1978" y="2660"/>
                      <a:pt x="1997" y="2629"/>
                      <a:pt x="2018" y="2621"/>
                    </a:cubicBezTo>
                    <a:cubicBezTo>
                      <a:pt x="2028" y="2617"/>
                      <a:pt x="2047" y="2621"/>
                      <a:pt x="2058" y="2621"/>
                    </a:cubicBezTo>
                    <a:cubicBezTo>
                      <a:pt x="2076" y="2621"/>
                      <a:pt x="2091" y="2621"/>
                      <a:pt x="2107" y="2629"/>
                    </a:cubicBezTo>
                    <a:cubicBezTo>
                      <a:pt x="2116" y="2633"/>
                      <a:pt x="2120" y="2641"/>
                      <a:pt x="2132" y="2634"/>
                    </a:cubicBezTo>
                    <a:cubicBezTo>
                      <a:pt x="2139" y="2631"/>
                      <a:pt x="2144" y="2613"/>
                      <a:pt x="2147" y="2606"/>
                    </a:cubicBezTo>
                    <a:cubicBezTo>
                      <a:pt x="2160" y="2577"/>
                      <a:pt x="2173" y="2547"/>
                      <a:pt x="2191" y="2519"/>
                    </a:cubicBezTo>
                    <a:cubicBezTo>
                      <a:pt x="2212" y="2486"/>
                      <a:pt x="2242" y="2436"/>
                      <a:pt x="2281" y="2420"/>
                    </a:cubicBezTo>
                    <a:cubicBezTo>
                      <a:pt x="2300" y="2413"/>
                      <a:pt x="2301" y="2424"/>
                      <a:pt x="2316" y="2437"/>
                    </a:cubicBezTo>
                    <a:cubicBezTo>
                      <a:pt x="2333" y="2451"/>
                      <a:pt x="2356" y="2448"/>
                      <a:pt x="2372" y="2433"/>
                    </a:cubicBezTo>
                    <a:cubicBezTo>
                      <a:pt x="2382" y="2424"/>
                      <a:pt x="2385" y="2410"/>
                      <a:pt x="2392" y="2399"/>
                    </a:cubicBezTo>
                    <a:cubicBezTo>
                      <a:pt x="2390" y="2399"/>
                      <a:pt x="2388" y="2398"/>
                      <a:pt x="2386" y="2398"/>
                    </a:cubicBezTo>
                    <a:cubicBezTo>
                      <a:pt x="2388" y="2393"/>
                      <a:pt x="2392" y="2391"/>
                      <a:pt x="2397" y="2392"/>
                    </a:cubicBezTo>
                    <a:cubicBezTo>
                      <a:pt x="2395" y="2394"/>
                      <a:pt x="2393" y="2396"/>
                      <a:pt x="2392" y="2399"/>
                    </a:cubicBezTo>
                    <a:cubicBezTo>
                      <a:pt x="2400" y="2401"/>
                      <a:pt x="2410" y="2400"/>
                      <a:pt x="2419" y="2400"/>
                    </a:cubicBezTo>
                    <a:cubicBezTo>
                      <a:pt x="2461" y="2399"/>
                      <a:pt x="2502" y="2387"/>
                      <a:pt x="2543" y="2377"/>
                    </a:cubicBezTo>
                    <a:cubicBezTo>
                      <a:pt x="2583" y="2367"/>
                      <a:pt x="2626" y="2364"/>
                      <a:pt x="2665" y="2352"/>
                    </a:cubicBezTo>
                    <a:cubicBezTo>
                      <a:pt x="2678" y="2349"/>
                      <a:pt x="2683" y="2343"/>
                      <a:pt x="2694" y="2352"/>
                    </a:cubicBezTo>
                    <a:cubicBezTo>
                      <a:pt x="2714" y="2368"/>
                      <a:pt x="2733" y="2437"/>
                      <a:pt x="2769" y="2420"/>
                    </a:cubicBezTo>
                    <a:cubicBezTo>
                      <a:pt x="2788" y="2412"/>
                      <a:pt x="2784" y="2378"/>
                      <a:pt x="2804" y="2373"/>
                    </a:cubicBezTo>
                    <a:cubicBezTo>
                      <a:pt x="2810" y="2371"/>
                      <a:pt x="2819" y="2376"/>
                      <a:pt x="2825" y="2378"/>
                    </a:cubicBezTo>
                    <a:cubicBezTo>
                      <a:pt x="2846" y="2386"/>
                      <a:pt x="2862" y="2391"/>
                      <a:pt x="2886" y="2389"/>
                    </a:cubicBezTo>
                    <a:cubicBezTo>
                      <a:pt x="2915" y="2386"/>
                      <a:pt x="2945" y="2364"/>
                      <a:pt x="2974" y="2372"/>
                    </a:cubicBezTo>
                    <a:cubicBezTo>
                      <a:pt x="2983" y="2374"/>
                      <a:pt x="2990" y="2382"/>
                      <a:pt x="2998" y="2384"/>
                    </a:cubicBezTo>
                    <a:cubicBezTo>
                      <a:pt x="3000" y="2384"/>
                      <a:pt x="3017" y="2384"/>
                      <a:pt x="3018" y="2386"/>
                    </a:cubicBezTo>
                    <a:cubicBezTo>
                      <a:pt x="3036" y="2402"/>
                      <a:pt x="3016" y="2446"/>
                      <a:pt x="3031" y="2462"/>
                    </a:cubicBezTo>
                    <a:cubicBezTo>
                      <a:pt x="3045" y="2478"/>
                      <a:pt x="3068" y="2453"/>
                      <a:pt x="3083" y="2442"/>
                    </a:cubicBezTo>
                    <a:cubicBezTo>
                      <a:pt x="3090" y="2436"/>
                      <a:pt x="3102" y="2423"/>
                      <a:pt x="3113" y="2426"/>
                    </a:cubicBezTo>
                    <a:cubicBezTo>
                      <a:pt x="3128" y="2429"/>
                      <a:pt x="3139" y="2458"/>
                      <a:pt x="3146" y="2469"/>
                    </a:cubicBezTo>
                    <a:cubicBezTo>
                      <a:pt x="3159" y="2490"/>
                      <a:pt x="3163" y="2511"/>
                      <a:pt x="3190" y="2507"/>
                    </a:cubicBezTo>
                    <a:cubicBezTo>
                      <a:pt x="3202" y="2506"/>
                      <a:pt x="3212" y="2490"/>
                      <a:pt x="3223" y="2492"/>
                    </a:cubicBezTo>
                    <a:cubicBezTo>
                      <a:pt x="3242" y="2494"/>
                      <a:pt x="3241" y="2504"/>
                      <a:pt x="3264" y="2491"/>
                    </a:cubicBezTo>
                    <a:cubicBezTo>
                      <a:pt x="3292" y="2475"/>
                      <a:pt x="3318" y="2451"/>
                      <a:pt x="3354" y="2459"/>
                    </a:cubicBezTo>
                    <a:cubicBezTo>
                      <a:pt x="3401" y="2469"/>
                      <a:pt x="3406" y="2527"/>
                      <a:pt x="3444" y="2549"/>
                    </a:cubicBezTo>
                    <a:cubicBezTo>
                      <a:pt x="3460" y="2558"/>
                      <a:pt x="3489" y="2565"/>
                      <a:pt x="3508" y="2570"/>
                    </a:cubicBezTo>
                    <a:cubicBezTo>
                      <a:pt x="3546" y="2579"/>
                      <a:pt x="3573" y="2560"/>
                      <a:pt x="3604" y="2541"/>
                    </a:cubicBezTo>
                    <a:cubicBezTo>
                      <a:pt x="3628" y="2528"/>
                      <a:pt x="3633" y="2527"/>
                      <a:pt x="3640" y="2550"/>
                    </a:cubicBezTo>
                    <a:cubicBezTo>
                      <a:pt x="3645" y="2569"/>
                      <a:pt x="3659" y="2602"/>
                      <a:pt x="3681" y="2609"/>
                    </a:cubicBezTo>
                    <a:cubicBezTo>
                      <a:pt x="3690" y="2612"/>
                      <a:pt x="3707" y="2602"/>
                      <a:pt x="3715" y="2599"/>
                    </a:cubicBezTo>
                    <a:cubicBezTo>
                      <a:pt x="3735" y="2592"/>
                      <a:pt x="3753" y="2581"/>
                      <a:pt x="3771" y="2569"/>
                    </a:cubicBezTo>
                    <a:cubicBezTo>
                      <a:pt x="3786" y="2559"/>
                      <a:pt x="3807" y="2535"/>
                      <a:pt x="3827" y="2545"/>
                    </a:cubicBezTo>
                    <a:cubicBezTo>
                      <a:pt x="3840" y="2551"/>
                      <a:pt x="3851" y="2586"/>
                      <a:pt x="3853" y="2593"/>
                    </a:cubicBezTo>
                    <a:cubicBezTo>
                      <a:pt x="3858" y="2608"/>
                      <a:pt x="3864" y="2658"/>
                      <a:pt x="3887" y="2653"/>
                    </a:cubicBezTo>
                    <a:cubicBezTo>
                      <a:pt x="3897" y="2650"/>
                      <a:pt x="3905" y="2634"/>
                      <a:pt x="3910" y="2627"/>
                    </a:cubicBezTo>
                    <a:cubicBezTo>
                      <a:pt x="3933" y="2598"/>
                      <a:pt x="3952" y="2567"/>
                      <a:pt x="3977" y="2540"/>
                    </a:cubicBezTo>
                    <a:cubicBezTo>
                      <a:pt x="3998" y="2518"/>
                      <a:pt x="4029" y="2485"/>
                      <a:pt x="4063" y="2487"/>
                    </a:cubicBezTo>
                    <a:cubicBezTo>
                      <a:pt x="4090" y="2489"/>
                      <a:pt x="4097" y="2521"/>
                      <a:pt x="4121" y="2523"/>
                    </a:cubicBezTo>
                    <a:cubicBezTo>
                      <a:pt x="4146" y="2525"/>
                      <a:pt x="4162" y="2493"/>
                      <a:pt x="4184" y="2517"/>
                    </a:cubicBezTo>
                    <a:cubicBezTo>
                      <a:pt x="4202" y="2536"/>
                      <a:pt x="4219" y="2555"/>
                      <a:pt x="4243" y="2566"/>
                    </a:cubicBezTo>
                    <a:cubicBezTo>
                      <a:pt x="4265" y="2577"/>
                      <a:pt x="4287" y="2594"/>
                      <a:pt x="4309" y="2601"/>
                    </a:cubicBezTo>
                    <a:cubicBezTo>
                      <a:pt x="4320" y="2604"/>
                      <a:pt x="4332" y="2604"/>
                      <a:pt x="4342" y="2601"/>
                    </a:cubicBezTo>
                    <a:cubicBezTo>
                      <a:pt x="4355" y="2597"/>
                      <a:pt x="4363" y="2587"/>
                      <a:pt x="4377" y="2589"/>
                    </a:cubicBezTo>
                    <a:cubicBezTo>
                      <a:pt x="4401" y="2592"/>
                      <a:pt x="4418" y="2617"/>
                      <a:pt x="4443" y="2618"/>
                    </a:cubicBezTo>
                    <a:cubicBezTo>
                      <a:pt x="4458" y="2619"/>
                      <a:pt x="4469" y="2615"/>
                      <a:pt x="4484" y="2619"/>
                    </a:cubicBezTo>
                    <a:cubicBezTo>
                      <a:pt x="4486" y="2620"/>
                      <a:pt x="4489" y="2621"/>
                      <a:pt x="4491" y="2622"/>
                    </a:cubicBezTo>
                    <a:cubicBezTo>
                      <a:pt x="4544" y="95"/>
                      <a:pt x="4544" y="95"/>
                      <a:pt x="4544" y="95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0" y="2716"/>
                      <a:pt x="0" y="2716"/>
                      <a:pt x="0" y="2716"/>
                    </a:cubicBezTo>
                    <a:cubicBezTo>
                      <a:pt x="9" y="2724"/>
                      <a:pt x="17" y="2731"/>
                      <a:pt x="26" y="27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 rot="-5809563">
                <a:off x="8807065" y="1802120"/>
                <a:ext cx="39072" cy="6512"/>
              </a:xfrm>
              <a:custGeom>
                <a:avLst/>
                <a:gdLst/>
                <a:ahLst/>
                <a:cxnLst/>
                <a:rect l="l" t="t" r="r" b="b"/>
                <a:pathLst>
                  <a:path w="78" h="13" extrusionOk="0">
                    <a:moveTo>
                      <a:pt x="24" y="11"/>
                    </a:moveTo>
                    <a:lnTo>
                      <a:pt x="24" y="11"/>
                    </a:lnTo>
                    <a:cubicBezTo>
                      <a:pt x="48" y="12"/>
                      <a:pt x="48" y="12"/>
                      <a:pt x="48" y="12"/>
                    </a:cubicBezTo>
                    <a:cubicBezTo>
                      <a:pt x="54" y="11"/>
                      <a:pt x="58" y="11"/>
                      <a:pt x="64" y="12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5"/>
                      <a:pt x="15" y="9"/>
                      <a:pt x="24" y="11"/>
                    </a:cubicBezTo>
                    <a:close/>
                  </a:path>
                </a:pathLst>
              </a:custGeom>
              <a:solidFill>
                <a:srgbClr val="ECE5D3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 rot="-5809563">
                <a:off x="7204577" y="2277368"/>
                <a:ext cx="2271687" cy="1372537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2740" extrusionOk="0">
                    <a:moveTo>
                      <a:pt x="4356" y="87"/>
                    </a:moveTo>
                    <a:lnTo>
                      <a:pt x="4356" y="87"/>
                    </a:lnTo>
                    <a:cubicBezTo>
                      <a:pt x="4346" y="87"/>
                      <a:pt x="4346" y="87"/>
                      <a:pt x="4346" y="87"/>
                    </a:cubicBezTo>
                    <a:cubicBezTo>
                      <a:pt x="4339" y="375"/>
                      <a:pt x="4339" y="375"/>
                      <a:pt x="4339" y="375"/>
                    </a:cubicBezTo>
                    <a:cubicBezTo>
                      <a:pt x="4032" y="368"/>
                      <a:pt x="4032" y="368"/>
                      <a:pt x="4032" y="368"/>
                    </a:cubicBezTo>
                    <a:cubicBezTo>
                      <a:pt x="4038" y="81"/>
                      <a:pt x="4038" y="81"/>
                      <a:pt x="4038" y="81"/>
                    </a:cubicBezTo>
                    <a:cubicBezTo>
                      <a:pt x="4027" y="80"/>
                      <a:pt x="4027" y="80"/>
                      <a:pt x="4027" y="80"/>
                    </a:cubicBezTo>
                    <a:cubicBezTo>
                      <a:pt x="4022" y="368"/>
                      <a:pt x="4022" y="368"/>
                      <a:pt x="4022" y="368"/>
                    </a:cubicBezTo>
                    <a:cubicBezTo>
                      <a:pt x="3714" y="361"/>
                      <a:pt x="3714" y="361"/>
                      <a:pt x="3714" y="361"/>
                    </a:cubicBezTo>
                    <a:cubicBezTo>
                      <a:pt x="3720" y="74"/>
                      <a:pt x="3720" y="74"/>
                      <a:pt x="3720" y="74"/>
                    </a:cubicBezTo>
                    <a:cubicBezTo>
                      <a:pt x="3710" y="74"/>
                      <a:pt x="3710" y="74"/>
                      <a:pt x="3710" y="74"/>
                    </a:cubicBezTo>
                    <a:cubicBezTo>
                      <a:pt x="3704" y="361"/>
                      <a:pt x="3704" y="361"/>
                      <a:pt x="3704" y="361"/>
                    </a:cubicBezTo>
                    <a:cubicBezTo>
                      <a:pt x="3396" y="355"/>
                      <a:pt x="3396" y="355"/>
                      <a:pt x="3396" y="355"/>
                    </a:cubicBezTo>
                    <a:cubicBezTo>
                      <a:pt x="3402" y="67"/>
                      <a:pt x="3402" y="67"/>
                      <a:pt x="3402" y="67"/>
                    </a:cubicBezTo>
                    <a:cubicBezTo>
                      <a:pt x="3392" y="67"/>
                      <a:pt x="3392" y="67"/>
                      <a:pt x="3392" y="67"/>
                    </a:cubicBezTo>
                    <a:cubicBezTo>
                      <a:pt x="3386" y="354"/>
                      <a:pt x="3386" y="354"/>
                      <a:pt x="3386" y="354"/>
                    </a:cubicBezTo>
                    <a:cubicBezTo>
                      <a:pt x="3079" y="348"/>
                      <a:pt x="3079" y="348"/>
                      <a:pt x="3079" y="348"/>
                    </a:cubicBezTo>
                    <a:cubicBezTo>
                      <a:pt x="3084" y="60"/>
                      <a:pt x="3084" y="60"/>
                      <a:pt x="3084" y="60"/>
                    </a:cubicBezTo>
                    <a:cubicBezTo>
                      <a:pt x="3074" y="60"/>
                      <a:pt x="3074" y="60"/>
                      <a:pt x="3074" y="60"/>
                    </a:cubicBezTo>
                    <a:cubicBezTo>
                      <a:pt x="3068" y="348"/>
                      <a:pt x="3068" y="348"/>
                      <a:pt x="3068" y="348"/>
                    </a:cubicBezTo>
                    <a:cubicBezTo>
                      <a:pt x="2761" y="342"/>
                      <a:pt x="2761" y="342"/>
                      <a:pt x="2761" y="342"/>
                    </a:cubicBezTo>
                    <a:cubicBezTo>
                      <a:pt x="2767" y="54"/>
                      <a:pt x="2767" y="54"/>
                      <a:pt x="2767" y="54"/>
                    </a:cubicBezTo>
                    <a:cubicBezTo>
                      <a:pt x="2756" y="53"/>
                      <a:pt x="2756" y="53"/>
                      <a:pt x="2756" y="53"/>
                    </a:cubicBezTo>
                    <a:cubicBezTo>
                      <a:pt x="2750" y="341"/>
                      <a:pt x="2750" y="341"/>
                      <a:pt x="2750" y="341"/>
                    </a:cubicBezTo>
                    <a:cubicBezTo>
                      <a:pt x="2443" y="335"/>
                      <a:pt x="2443" y="335"/>
                      <a:pt x="2443" y="335"/>
                    </a:cubicBezTo>
                    <a:cubicBezTo>
                      <a:pt x="2449" y="47"/>
                      <a:pt x="2449" y="47"/>
                      <a:pt x="2449" y="47"/>
                    </a:cubicBezTo>
                    <a:cubicBezTo>
                      <a:pt x="2438" y="47"/>
                      <a:pt x="2438" y="47"/>
                      <a:pt x="2438" y="47"/>
                    </a:cubicBezTo>
                    <a:cubicBezTo>
                      <a:pt x="2432" y="334"/>
                      <a:pt x="2432" y="334"/>
                      <a:pt x="2432" y="334"/>
                    </a:cubicBezTo>
                    <a:cubicBezTo>
                      <a:pt x="2125" y="328"/>
                      <a:pt x="2125" y="328"/>
                      <a:pt x="2125" y="328"/>
                    </a:cubicBezTo>
                    <a:cubicBezTo>
                      <a:pt x="2131" y="40"/>
                      <a:pt x="2131" y="40"/>
                      <a:pt x="2131" y="40"/>
                    </a:cubicBezTo>
                    <a:cubicBezTo>
                      <a:pt x="2120" y="40"/>
                      <a:pt x="2120" y="40"/>
                      <a:pt x="2120" y="40"/>
                    </a:cubicBezTo>
                    <a:cubicBezTo>
                      <a:pt x="2114" y="328"/>
                      <a:pt x="2114" y="328"/>
                      <a:pt x="2114" y="328"/>
                    </a:cubicBezTo>
                    <a:cubicBezTo>
                      <a:pt x="1807" y="321"/>
                      <a:pt x="1807" y="321"/>
                      <a:pt x="1807" y="321"/>
                    </a:cubicBezTo>
                    <a:cubicBezTo>
                      <a:pt x="1813" y="33"/>
                      <a:pt x="1813" y="33"/>
                      <a:pt x="1813" y="33"/>
                    </a:cubicBezTo>
                    <a:cubicBezTo>
                      <a:pt x="1803" y="33"/>
                      <a:pt x="1803" y="33"/>
                      <a:pt x="1803" y="33"/>
                    </a:cubicBezTo>
                    <a:cubicBezTo>
                      <a:pt x="1796" y="321"/>
                      <a:pt x="1796" y="321"/>
                      <a:pt x="1796" y="321"/>
                    </a:cubicBezTo>
                    <a:cubicBezTo>
                      <a:pt x="1489" y="315"/>
                      <a:pt x="1489" y="315"/>
                      <a:pt x="1489" y="315"/>
                    </a:cubicBezTo>
                    <a:cubicBezTo>
                      <a:pt x="1495" y="27"/>
                      <a:pt x="1495" y="27"/>
                      <a:pt x="1495" y="27"/>
                    </a:cubicBezTo>
                    <a:cubicBezTo>
                      <a:pt x="1485" y="27"/>
                      <a:pt x="1485" y="27"/>
                      <a:pt x="1485" y="27"/>
                    </a:cubicBezTo>
                    <a:cubicBezTo>
                      <a:pt x="1479" y="314"/>
                      <a:pt x="1479" y="314"/>
                      <a:pt x="1479" y="314"/>
                    </a:cubicBezTo>
                    <a:cubicBezTo>
                      <a:pt x="1171" y="308"/>
                      <a:pt x="1171" y="308"/>
                      <a:pt x="1171" y="308"/>
                    </a:cubicBezTo>
                    <a:cubicBezTo>
                      <a:pt x="1177" y="20"/>
                      <a:pt x="1177" y="20"/>
                      <a:pt x="1177" y="20"/>
                    </a:cubicBezTo>
                    <a:cubicBezTo>
                      <a:pt x="1167" y="20"/>
                      <a:pt x="1167" y="20"/>
                      <a:pt x="1167" y="20"/>
                    </a:cubicBezTo>
                    <a:cubicBezTo>
                      <a:pt x="1161" y="307"/>
                      <a:pt x="1161" y="307"/>
                      <a:pt x="1161" y="307"/>
                    </a:cubicBezTo>
                    <a:cubicBezTo>
                      <a:pt x="853" y="301"/>
                      <a:pt x="853" y="301"/>
                      <a:pt x="853" y="301"/>
                    </a:cubicBezTo>
                    <a:cubicBezTo>
                      <a:pt x="859" y="13"/>
                      <a:pt x="859" y="13"/>
                      <a:pt x="859" y="13"/>
                    </a:cubicBezTo>
                    <a:cubicBezTo>
                      <a:pt x="849" y="13"/>
                      <a:pt x="849" y="13"/>
                      <a:pt x="849" y="13"/>
                    </a:cubicBezTo>
                    <a:cubicBezTo>
                      <a:pt x="843" y="301"/>
                      <a:pt x="843" y="301"/>
                      <a:pt x="843" y="301"/>
                    </a:cubicBezTo>
                    <a:cubicBezTo>
                      <a:pt x="536" y="294"/>
                      <a:pt x="536" y="294"/>
                      <a:pt x="536" y="294"/>
                    </a:cubicBezTo>
                    <a:cubicBezTo>
                      <a:pt x="541" y="7"/>
                      <a:pt x="541" y="7"/>
                      <a:pt x="541" y="7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25" y="294"/>
                      <a:pt x="525" y="294"/>
                      <a:pt x="525" y="294"/>
                    </a:cubicBezTo>
                    <a:cubicBezTo>
                      <a:pt x="217" y="288"/>
                      <a:pt x="217" y="288"/>
                      <a:pt x="217" y="288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13" y="0"/>
                      <a:pt x="213" y="0"/>
                      <a:pt x="213" y="0"/>
                    </a:cubicBezTo>
                    <a:cubicBezTo>
                      <a:pt x="207" y="288"/>
                      <a:pt x="207" y="288"/>
                      <a:pt x="207" y="288"/>
                    </a:cubicBezTo>
                    <a:cubicBezTo>
                      <a:pt x="47" y="284"/>
                      <a:pt x="47" y="284"/>
                      <a:pt x="47" y="284"/>
                    </a:cubicBezTo>
                    <a:cubicBezTo>
                      <a:pt x="47" y="295"/>
                      <a:pt x="47" y="295"/>
                      <a:pt x="47" y="295"/>
                    </a:cubicBezTo>
                    <a:cubicBezTo>
                      <a:pt x="207" y="298"/>
                      <a:pt x="207" y="298"/>
                      <a:pt x="207" y="298"/>
                    </a:cubicBezTo>
                    <a:cubicBezTo>
                      <a:pt x="200" y="605"/>
                      <a:pt x="200" y="605"/>
                      <a:pt x="200" y="605"/>
                    </a:cubicBezTo>
                    <a:cubicBezTo>
                      <a:pt x="40" y="602"/>
                      <a:pt x="40" y="602"/>
                      <a:pt x="40" y="602"/>
                    </a:cubicBezTo>
                    <a:cubicBezTo>
                      <a:pt x="40" y="612"/>
                      <a:pt x="40" y="612"/>
                      <a:pt x="40" y="612"/>
                    </a:cubicBezTo>
                    <a:cubicBezTo>
                      <a:pt x="200" y="616"/>
                      <a:pt x="200" y="616"/>
                      <a:pt x="200" y="616"/>
                    </a:cubicBezTo>
                    <a:cubicBezTo>
                      <a:pt x="194" y="923"/>
                      <a:pt x="194" y="923"/>
                      <a:pt x="194" y="923"/>
                    </a:cubicBezTo>
                    <a:cubicBezTo>
                      <a:pt x="34" y="920"/>
                      <a:pt x="34" y="920"/>
                      <a:pt x="34" y="920"/>
                    </a:cubicBezTo>
                    <a:cubicBezTo>
                      <a:pt x="34" y="930"/>
                      <a:pt x="34" y="930"/>
                      <a:pt x="34" y="930"/>
                    </a:cubicBezTo>
                    <a:cubicBezTo>
                      <a:pt x="193" y="934"/>
                      <a:pt x="193" y="934"/>
                      <a:pt x="193" y="934"/>
                    </a:cubicBezTo>
                    <a:cubicBezTo>
                      <a:pt x="187" y="1241"/>
                      <a:pt x="187" y="1241"/>
                      <a:pt x="187" y="1241"/>
                    </a:cubicBezTo>
                    <a:cubicBezTo>
                      <a:pt x="27" y="1238"/>
                      <a:pt x="27" y="1238"/>
                      <a:pt x="27" y="1238"/>
                    </a:cubicBezTo>
                    <a:cubicBezTo>
                      <a:pt x="27" y="1248"/>
                      <a:pt x="27" y="1248"/>
                      <a:pt x="27" y="1248"/>
                    </a:cubicBezTo>
                    <a:cubicBezTo>
                      <a:pt x="187" y="1252"/>
                      <a:pt x="187" y="1252"/>
                      <a:pt x="187" y="1252"/>
                    </a:cubicBezTo>
                    <a:cubicBezTo>
                      <a:pt x="180" y="1559"/>
                      <a:pt x="180" y="1559"/>
                      <a:pt x="180" y="1559"/>
                    </a:cubicBezTo>
                    <a:cubicBezTo>
                      <a:pt x="20" y="1556"/>
                      <a:pt x="20" y="1556"/>
                      <a:pt x="20" y="1556"/>
                    </a:cubicBezTo>
                    <a:cubicBezTo>
                      <a:pt x="20" y="1566"/>
                      <a:pt x="20" y="1566"/>
                      <a:pt x="20" y="1566"/>
                    </a:cubicBezTo>
                    <a:cubicBezTo>
                      <a:pt x="180" y="1569"/>
                      <a:pt x="180" y="1569"/>
                      <a:pt x="180" y="1569"/>
                    </a:cubicBezTo>
                    <a:cubicBezTo>
                      <a:pt x="174" y="1877"/>
                      <a:pt x="174" y="1877"/>
                      <a:pt x="174" y="1877"/>
                    </a:cubicBezTo>
                    <a:cubicBezTo>
                      <a:pt x="14" y="1873"/>
                      <a:pt x="14" y="1873"/>
                      <a:pt x="14" y="1873"/>
                    </a:cubicBezTo>
                    <a:cubicBezTo>
                      <a:pt x="13" y="1884"/>
                      <a:pt x="13" y="1884"/>
                      <a:pt x="13" y="1884"/>
                    </a:cubicBezTo>
                    <a:cubicBezTo>
                      <a:pt x="174" y="1888"/>
                      <a:pt x="174" y="1888"/>
                      <a:pt x="174" y="1888"/>
                    </a:cubicBezTo>
                    <a:cubicBezTo>
                      <a:pt x="167" y="2195"/>
                      <a:pt x="167" y="2195"/>
                      <a:pt x="167" y="2195"/>
                    </a:cubicBezTo>
                    <a:cubicBezTo>
                      <a:pt x="7" y="2191"/>
                      <a:pt x="7" y="2191"/>
                      <a:pt x="7" y="2191"/>
                    </a:cubicBezTo>
                    <a:cubicBezTo>
                      <a:pt x="7" y="2202"/>
                      <a:pt x="7" y="2202"/>
                      <a:pt x="7" y="2202"/>
                    </a:cubicBezTo>
                    <a:cubicBezTo>
                      <a:pt x="166" y="2205"/>
                      <a:pt x="166" y="2205"/>
                      <a:pt x="166" y="2205"/>
                    </a:cubicBezTo>
                    <a:cubicBezTo>
                      <a:pt x="160" y="2513"/>
                      <a:pt x="160" y="2513"/>
                      <a:pt x="160" y="2513"/>
                    </a:cubicBezTo>
                    <a:cubicBezTo>
                      <a:pt x="0" y="2509"/>
                      <a:pt x="0" y="2509"/>
                      <a:pt x="0" y="2509"/>
                    </a:cubicBezTo>
                    <a:cubicBezTo>
                      <a:pt x="0" y="2520"/>
                      <a:pt x="0" y="2520"/>
                      <a:pt x="0" y="2520"/>
                    </a:cubicBezTo>
                    <a:cubicBezTo>
                      <a:pt x="160" y="2523"/>
                      <a:pt x="160" y="2523"/>
                      <a:pt x="160" y="2523"/>
                    </a:cubicBezTo>
                    <a:cubicBezTo>
                      <a:pt x="157" y="2691"/>
                      <a:pt x="157" y="2691"/>
                      <a:pt x="157" y="2691"/>
                    </a:cubicBezTo>
                    <a:cubicBezTo>
                      <a:pt x="159" y="2691"/>
                      <a:pt x="163" y="2691"/>
                      <a:pt x="167" y="2692"/>
                    </a:cubicBezTo>
                    <a:cubicBezTo>
                      <a:pt x="171" y="2523"/>
                      <a:pt x="171" y="2523"/>
                      <a:pt x="171" y="2523"/>
                    </a:cubicBezTo>
                    <a:cubicBezTo>
                      <a:pt x="478" y="2530"/>
                      <a:pt x="478" y="2530"/>
                      <a:pt x="478" y="2530"/>
                    </a:cubicBezTo>
                    <a:cubicBezTo>
                      <a:pt x="474" y="2719"/>
                      <a:pt x="474" y="2719"/>
                      <a:pt x="474" y="2719"/>
                    </a:cubicBezTo>
                    <a:cubicBezTo>
                      <a:pt x="477" y="2716"/>
                      <a:pt x="480" y="2713"/>
                      <a:pt x="482" y="2711"/>
                    </a:cubicBezTo>
                    <a:cubicBezTo>
                      <a:pt x="483" y="2711"/>
                      <a:pt x="484" y="2711"/>
                      <a:pt x="485" y="2710"/>
                    </a:cubicBezTo>
                    <a:cubicBezTo>
                      <a:pt x="488" y="2530"/>
                      <a:pt x="488" y="2530"/>
                      <a:pt x="488" y="2530"/>
                    </a:cubicBezTo>
                    <a:cubicBezTo>
                      <a:pt x="796" y="2537"/>
                      <a:pt x="796" y="2537"/>
                      <a:pt x="796" y="2537"/>
                    </a:cubicBezTo>
                    <a:cubicBezTo>
                      <a:pt x="791" y="2740"/>
                      <a:pt x="791" y="2740"/>
                      <a:pt x="791" y="2740"/>
                    </a:cubicBezTo>
                    <a:cubicBezTo>
                      <a:pt x="795" y="2739"/>
                      <a:pt x="799" y="2738"/>
                      <a:pt x="802" y="2737"/>
                    </a:cubicBezTo>
                    <a:cubicBezTo>
                      <a:pt x="806" y="2537"/>
                      <a:pt x="806" y="2537"/>
                      <a:pt x="806" y="2537"/>
                    </a:cubicBezTo>
                    <a:cubicBezTo>
                      <a:pt x="1114" y="2543"/>
                      <a:pt x="1114" y="2543"/>
                      <a:pt x="1114" y="2543"/>
                    </a:cubicBezTo>
                    <a:cubicBezTo>
                      <a:pt x="1110" y="2718"/>
                      <a:pt x="1110" y="2718"/>
                      <a:pt x="1110" y="2718"/>
                    </a:cubicBezTo>
                    <a:cubicBezTo>
                      <a:pt x="1114" y="2720"/>
                      <a:pt x="1117" y="2722"/>
                      <a:pt x="1120" y="2724"/>
                    </a:cubicBezTo>
                    <a:cubicBezTo>
                      <a:pt x="1124" y="2544"/>
                      <a:pt x="1124" y="2544"/>
                      <a:pt x="1124" y="2544"/>
                    </a:cubicBezTo>
                    <a:cubicBezTo>
                      <a:pt x="1431" y="2550"/>
                      <a:pt x="1431" y="2550"/>
                      <a:pt x="1431" y="2550"/>
                    </a:cubicBezTo>
                    <a:cubicBezTo>
                      <a:pt x="1428" y="2731"/>
                      <a:pt x="1428" y="2731"/>
                      <a:pt x="1428" y="2731"/>
                    </a:cubicBezTo>
                    <a:cubicBezTo>
                      <a:pt x="1431" y="2730"/>
                      <a:pt x="1435" y="2730"/>
                      <a:pt x="1438" y="2730"/>
                    </a:cubicBezTo>
                    <a:cubicBezTo>
                      <a:pt x="1442" y="2550"/>
                      <a:pt x="1442" y="2550"/>
                      <a:pt x="1442" y="2550"/>
                    </a:cubicBezTo>
                    <a:cubicBezTo>
                      <a:pt x="1749" y="2557"/>
                      <a:pt x="1749" y="2557"/>
                      <a:pt x="1749" y="2557"/>
                    </a:cubicBezTo>
                    <a:cubicBezTo>
                      <a:pt x="1746" y="2730"/>
                      <a:pt x="1746" y="2730"/>
                      <a:pt x="1746" y="2730"/>
                    </a:cubicBezTo>
                    <a:cubicBezTo>
                      <a:pt x="1749" y="2731"/>
                      <a:pt x="1752" y="2731"/>
                      <a:pt x="1756" y="2732"/>
                    </a:cubicBezTo>
                    <a:cubicBezTo>
                      <a:pt x="1760" y="2557"/>
                      <a:pt x="1760" y="2557"/>
                      <a:pt x="1760" y="2557"/>
                    </a:cubicBezTo>
                    <a:cubicBezTo>
                      <a:pt x="2067" y="2563"/>
                      <a:pt x="2067" y="2563"/>
                      <a:pt x="2067" y="2563"/>
                    </a:cubicBezTo>
                    <a:cubicBezTo>
                      <a:pt x="2066" y="2617"/>
                      <a:pt x="2066" y="2617"/>
                      <a:pt x="2066" y="2617"/>
                    </a:cubicBezTo>
                    <a:cubicBezTo>
                      <a:pt x="2070" y="2617"/>
                      <a:pt x="2073" y="2618"/>
                      <a:pt x="2077" y="2618"/>
                    </a:cubicBezTo>
                    <a:cubicBezTo>
                      <a:pt x="2077" y="2564"/>
                      <a:pt x="2077" y="2564"/>
                      <a:pt x="2077" y="2564"/>
                    </a:cubicBezTo>
                    <a:cubicBezTo>
                      <a:pt x="2160" y="2565"/>
                      <a:pt x="2160" y="2565"/>
                      <a:pt x="2160" y="2565"/>
                    </a:cubicBezTo>
                    <a:cubicBezTo>
                      <a:pt x="2162" y="2562"/>
                      <a:pt x="2163" y="2558"/>
                      <a:pt x="2165" y="2555"/>
                    </a:cubicBezTo>
                    <a:cubicBezTo>
                      <a:pt x="2078" y="2553"/>
                      <a:pt x="2078" y="2553"/>
                      <a:pt x="2078" y="2553"/>
                    </a:cubicBezTo>
                    <a:cubicBezTo>
                      <a:pt x="2085" y="2246"/>
                      <a:pt x="2085" y="2246"/>
                      <a:pt x="2085" y="2246"/>
                    </a:cubicBezTo>
                    <a:cubicBezTo>
                      <a:pt x="2392" y="2252"/>
                      <a:pt x="2392" y="2252"/>
                      <a:pt x="2392" y="2252"/>
                    </a:cubicBezTo>
                    <a:cubicBezTo>
                      <a:pt x="2389" y="2388"/>
                      <a:pt x="2389" y="2388"/>
                      <a:pt x="2389" y="2388"/>
                    </a:cubicBezTo>
                    <a:cubicBezTo>
                      <a:pt x="2390" y="2388"/>
                      <a:pt x="2392" y="2387"/>
                      <a:pt x="2393" y="2388"/>
                    </a:cubicBezTo>
                    <a:cubicBezTo>
                      <a:pt x="2391" y="2389"/>
                      <a:pt x="2390" y="2391"/>
                      <a:pt x="2389" y="2394"/>
                    </a:cubicBezTo>
                    <a:cubicBezTo>
                      <a:pt x="2389" y="2395"/>
                      <a:pt x="2389" y="2395"/>
                      <a:pt x="2389" y="2395"/>
                    </a:cubicBezTo>
                    <a:cubicBezTo>
                      <a:pt x="2392" y="2396"/>
                      <a:pt x="2396" y="2396"/>
                      <a:pt x="2399" y="2396"/>
                    </a:cubicBezTo>
                    <a:cubicBezTo>
                      <a:pt x="2402" y="2253"/>
                      <a:pt x="2402" y="2253"/>
                      <a:pt x="2402" y="2253"/>
                    </a:cubicBezTo>
                    <a:cubicBezTo>
                      <a:pt x="2710" y="2259"/>
                      <a:pt x="2710" y="2259"/>
                      <a:pt x="2710" y="2259"/>
                    </a:cubicBezTo>
                    <a:cubicBezTo>
                      <a:pt x="2707" y="2371"/>
                      <a:pt x="2707" y="2371"/>
                      <a:pt x="2707" y="2371"/>
                    </a:cubicBezTo>
                    <a:cubicBezTo>
                      <a:pt x="2710" y="2376"/>
                      <a:pt x="2714" y="2382"/>
                      <a:pt x="2717" y="2387"/>
                    </a:cubicBezTo>
                    <a:cubicBezTo>
                      <a:pt x="2720" y="2259"/>
                      <a:pt x="2720" y="2259"/>
                      <a:pt x="2720" y="2259"/>
                    </a:cubicBezTo>
                    <a:cubicBezTo>
                      <a:pt x="3028" y="2266"/>
                      <a:pt x="3028" y="2266"/>
                      <a:pt x="3028" y="2266"/>
                    </a:cubicBezTo>
                    <a:cubicBezTo>
                      <a:pt x="3023" y="2451"/>
                      <a:pt x="3023" y="2451"/>
                      <a:pt x="3023" y="2451"/>
                    </a:cubicBezTo>
                    <a:cubicBezTo>
                      <a:pt x="3024" y="2454"/>
                      <a:pt x="3026" y="2456"/>
                      <a:pt x="3027" y="2458"/>
                    </a:cubicBezTo>
                    <a:cubicBezTo>
                      <a:pt x="3029" y="2460"/>
                      <a:pt x="3031" y="2462"/>
                      <a:pt x="3034" y="2462"/>
                    </a:cubicBezTo>
                    <a:cubicBezTo>
                      <a:pt x="3038" y="2266"/>
                      <a:pt x="3038" y="2266"/>
                      <a:pt x="3038" y="2266"/>
                    </a:cubicBezTo>
                    <a:cubicBezTo>
                      <a:pt x="3345" y="2272"/>
                      <a:pt x="3345" y="2272"/>
                      <a:pt x="3345" y="2272"/>
                    </a:cubicBezTo>
                    <a:cubicBezTo>
                      <a:pt x="3342" y="2454"/>
                      <a:pt x="3342" y="2454"/>
                      <a:pt x="3342" y="2454"/>
                    </a:cubicBezTo>
                    <a:cubicBezTo>
                      <a:pt x="3344" y="2454"/>
                      <a:pt x="3347" y="2454"/>
                      <a:pt x="3350" y="2455"/>
                    </a:cubicBezTo>
                    <a:cubicBezTo>
                      <a:pt x="3351" y="2455"/>
                      <a:pt x="3351" y="2455"/>
                      <a:pt x="3352" y="2455"/>
                    </a:cubicBezTo>
                    <a:cubicBezTo>
                      <a:pt x="3356" y="2272"/>
                      <a:pt x="3356" y="2272"/>
                      <a:pt x="3356" y="2272"/>
                    </a:cubicBezTo>
                    <a:cubicBezTo>
                      <a:pt x="3663" y="2279"/>
                      <a:pt x="3663" y="2279"/>
                      <a:pt x="3663" y="2279"/>
                    </a:cubicBezTo>
                    <a:cubicBezTo>
                      <a:pt x="3657" y="2586"/>
                      <a:pt x="3657" y="2586"/>
                      <a:pt x="3657" y="2586"/>
                    </a:cubicBezTo>
                    <a:cubicBezTo>
                      <a:pt x="3654" y="2586"/>
                      <a:pt x="3654" y="2586"/>
                      <a:pt x="3654" y="2586"/>
                    </a:cubicBezTo>
                    <a:cubicBezTo>
                      <a:pt x="3658" y="2592"/>
                      <a:pt x="3662" y="2596"/>
                      <a:pt x="3667" y="2600"/>
                    </a:cubicBezTo>
                    <a:cubicBezTo>
                      <a:pt x="3667" y="2597"/>
                      <a:pt x="3667" y="2597"/>
                      <a:pt x="3667" y="2597"/>
                    </a:cubicBezTo>
                    <a:cubicBezTo>
                      <a:pt x="3705" y="2598"/>
                      <a:pt x="3705" y="2598"/>
                      <a:pt x="3705" y="2598"/>
                    </a:cubicBezTo>
                    <a:cubicBezTo>
                      <a:pt x="3707" y="2597"/>
                      <a:pt x="3709" y="2596"/>
                      <a:pt x="3711" y="2595"/>
                    </a:cubicBezTo>
                    <a:cubicBezTo>
                      <a:pt x="3717" y="2593"/>
                      <a:pt x="3723" y="2591"/>
                      <a:pt x="3728" y="2588"/>
                    </a:cubicBezTo>
                    <a:cubicBezTo>
                      <a:pt x="3667" y="2587"/>
                      <a:pt x="3667" y="2587"/>
                      <a:pt x="3667" y="2587"/>
                    </a:cubicBezTo>
                    <a:cubicBezTo>
                      <a:pt x="3674" y="2279"/>
                      <a:pt x="3674" y="2279"/>
                      <a:pt x="3674" y="2279"/>
                    </a:cubicBezTo>
                    <a:cubicBezTo>
                      <a:pt x="3981" y="2286"/>
                      <a:pt x="3981" y="2286"/>
                      <a:pt x="3981" y="2286"/>
                    </a:cubicBezTo>
                    <a:cubicBezTo>
                      <a:pt x="3976" y="2533"/>
                      <a:pt x="3976" y="2533"/>
                      <a:pt x="3976" y="2533"/>
                    </a:cubicBezTo>
                    <a:cubicBezTo>
                      <a:pt x="3979" y="2530"/>
                      <a:pt x="3983" y="2526"/>
                      <a:pt x="3987" y="2522"/>
                    </a:cubicBezTo>
                    <a:cubicBezTo>
                      <a:pt x="3992" y="2286"/>
                      <a:pt x="3992" y="2286"/>
                      <a:pt x="3992" y="2286"/>
                    </a:cubicBezTo>
                    <a:cubicBezTo>
                      <a:pt x="4299" y="2292"/>
                      <a:pt x="4299" y="2292"/>
                      <a:pt x="4299" y="2292"/>
                    </a:cubicBezTo>
                    <a:cubicBezTo>
                      <a:pt x="4292" y="2591"/>
                      <a:pt x="4292" y="2591"/>
                      <a:pt x="4292" y="2591"/>
                    </a:cubicBezTo>
                    <a:cubicBezTo>
                      <a:pt x="4296" y="2593"/>
                      <a:pt x="4300" y="2595"/>
                      <a:pt x="4303" y="2596"/>
                    </a:cubicBezTo>
                    <a:cubicBezTo>
                      <a:pt x="4309" y="2293"/>
                      <a:pt x="4309" y="2293"/>
                      <a:pt x="4309" y="2293"/>
                    </a:cubicBezTo>
                    <a:cubicBezTo>
                      <a:pt x="4494" y="2297"/>
                      <a:pt x="4494" y="2297"/>
                      <a:pt x="4494" y="2297"/>
                    </a:cubicBezTo>
                    <a:cubicBezTo>
                      <a:pt x="4494" y="2286"/>
                      <a:pt x="4494" y="2286"/>
                      <a:pt x="4494" y="2286"/>
                    </a:cubicBezTo>
                    <a:cubicBezTo>
                      <a:pt x="4310" y="2282"/>
                      <a:pt x="4310" y="2282"/>
                      <a:pt x="4310" y="2282"/>
                    </a:cubicBezTo>
                    <a:cubicBezTo>
                      <a:pt x="4316" y="1975"/>
                      <a:pt x="4316" y="1975"/>
                      <a:pt x="4316" y="1975"/>
                    </a:cubicBezTo>
                    <a:cubicBezTo>
                      <a:pt x="4501" y="1979"/>
                      <a:pt x="4501" y="1979"/>
                      <a:pt x="4501" y="1979"/>
                    </a:cubicBezTo>
                    <a:cubicBezTo>
                      <a:pt x="4501" y="1968"/>
                      <a:pt x="4501" y="1968"/>
                      <a:pt x="4501" y="1968"/>
                    </a:cubicBezTo>
                    <a:cubicBezTo>
                      <a:pt x="4317" y="1964"/>
                      <a:pt x="4317" y="1964"/>
                      <a:pt x="4317" y="1964"/>
                    </a:cubicBezTo>
                    <a:cubicBezTo>
                      <a:pt x="4323" y="1657"/>
                      <a:pt x="4323" y="1657"/>
                      <a:pt x="4323" y="1657"/>
                    </a:cubicBezTo>
                    <a:cubicBezTo>
                      <a:pt x="4507" y="1661"/>
                      <a:pt x="4507" y="1661"/>
                      <a:pt x="4507" y="1661"/>
                    </a:cubicBezTo>
                    <a:cubicBezTo>
                      <a:pt x="4508" y="1650"/>
                      <a:pt x="4508" y="1650"/>
                      <a:pt x="4508" y="1650"/>
                    </a:cubicBezTo>
                    <a:cubicBezTo>
                      <a:pt x="4323" y="1646"/>
                      <a:pt x="4323" y="1646"/>
                      <a:pt x="4323" y="1646"/>
                    </a:cubicBezTo>
                    <a:cubicBezTo>
                      <a:pt x="4330" y="1339"/>
                      <a:pt x="4330" y="1339"/>
                      <a:pt x="4330" y="1339"/>
                    </a:cubicBezTo>
                    <a:cubicBezTo>
                      <a:pt x="4514" y="1343"/>
                      <a:pt x="4514" y="1343"/>
                      <a:pt x="4514" y="1343"/>
                    </a:cubicBezTo>
                    <a:cubicBezTo>
                      <a:pt x="4514" y="1332"/>
                      <a:pt x="4514" y="1332"/>
                      <a:pt x="4514" y="1332"/>
                    </a:cubicBezTo>
                    <a:cubicBezTo>
                      <a:pt x="4330" y="1329"/>
                      <a:pt x="4330" y="1329"/>
                      <a:pt x="4330" y="1329"/>
                    </a:cubicBezTo>
                    <a:cubicBezTo>
                      <a:pt x="4336" y="1021"/>
                      <a:pt x="4336" y="1021"/>
                      <a:pt x="4336" y="1021"/>
                    </a:cubicBezTo>
                    <a:cubicBezTo>
                      <a:pt x="4521" y="1025"/>
                      <a:pt x="4521" y="1025"/>
                      <a:pt x="4521" y="1025"/>
                    </a:cubicBezTo>
                    <a:cubicBezTo>
                      <a:pt x="4521" y="1015"/>
                      <a:pt x="4521" y="1015"/>
                      <a:pt x="4521" y="1015"/>
                    </a:cubicBezTo>
                    <a:cubicBezTo>
                      <a:pt x="4336" y="1010"/>
                      <a:pt x="4336" y="1010"/>
                      <a:pt x="4336" y="1010"/>
                    </a:cubicBezTo>
                    <a:cubicBezTo>
                      <a:pt x="4343" y="703"/>
                      <a:pt x="4343" y="703"/>
                      <a:pt x="4343" y="703"/>
                    </a:cubicBezTo>
                    <a:cubicBezTo>
                      <a:pt x="4528" y="707"/>
                      <a:pt x="4528" y="707"/>
                      <a:pt x="4528" y="707"/>
                    </a:cubicBezTo>
                    <a:cubicBezTo>
                      <a:pt x="4528" y="696"/>
                      <a:pt x="4528" y="696"/>
                      <a:pt x="4528" y="696"/>
                    </a:cubicBezTo>
                    <a:cubicBezTo>
                      <a:pt x="4343" y="693"/>
                      <a:pt x="4343" y="693"/>
                      <a:pt x="4343" y="693"/>
                    </a:cubicBezTo>
                    <a:cubicBezTo>
                      <a:pt x="4350" y="385"/>
                      <a:pt x="4350" y="385"/>
                      <a:pt x="4350" y="385"/>
                    </a:cubicBezTo>
                    <a:cubicBezTo>
                      <a:pt x="4534" y="389"/>
                      <a:pt x="4534" y="389"/>
                      <a:pt x="4534" y="389"/>
                    </a:cubicBezTo>
                    <a:cubicBezTo>
                      <a:pt x="4535" y="379"/>
                      <a:pt x="4535" y="379"/>
                      <a:pt x="4535" y="379"/>
                    </a:cubicBezTo>
                    <a:cubicBezTo>
                      <a:pt x="4350" y="375"/>
                      <a:pt x="4350" y="375"/>
                      <a:pt x="4350" y="375"/>
                    </a:cubicBezTo>
                    <a:lnTo>
                      <a:pt x="4356" y="87"/>
                    </a:lnTo>
                    <a:moveTo>
                      <a:pt x="478" y="2519"/>
                    </a:moveTo>
                    <a:lnTo>
                      <a:pt x="478" y="2519"/>
                    </a:lnTo>
                    <a:cubicBezTo>
                      <a:pt x="171" y="2513"/>
                      <a:pt x="171" y="2513"/>
                      <a:pt x="171" y="2513"/>
                    </a:cubicBezTo>
                    <a:cubicBezTo>
                      <a:pt x="177" y="2206"/>
                      <a:pt x="177" y="2206"/>
                      <a:pt x="177" y="2206"/>
                    </a:cubicBezTo>
                    <a:cubicBezTo>
                      <a:pt x="485" y="2212"/>
                      <a:pt x="485" y="2212"/>
                      <a:pt x="485" y="2212"/>
                    </a:cubicBezTo>
                    <a:lnTo>
                      <a:pt x="478" y="2519"/>
                    </a:lnTo>
                    <a:moveTo>
                      <a:pt x="485" y="2202"/>
                    </a:moveTo>
                    <a:lnTo>
                      <a:pt x="485" y="2202"/>
                    </a:lnTo>
                    <a:cubicBezTo>
                      <a:pt x="177" y="2195"/>
                      <a:pt x="177" y="2195"/>
                      <a:pt x="177" y="2195"/>
                    </a:cubicBezTo>
                    <a:cubicBezTo>
                      <a:pt x="184" y="1888"/>
                      <a:pt x="184" y="1888"/>
                      <a:pt x="184" y="1888"/>
                    </a:cubicBezTo>
                    <a:cubicBezTo>
                      <a:pt x="491" y="1894"/>
                      <a:pt x="491" y="1894"/>
                      <a:pt x="491" y="1894"/>
                    </a:cubicBezTo>
                    <a:lnTo>
                      <a:pt x="485" y="2202"/>
                    </a:lnTo>
                    <a:moveTo>
                      <a:pt x="492" y="1883"/>
                    </a:moveTo>
                    <a:lnTo>
                      <a:pt x="492" y="1883"/>
                    </a:lnTo>
                    <a:cubicBezTo>
                      <a:pt x="184" y="1877"/>
                      <a:pt x="184" y="1877"/>
                      <a:pt x="184" y="1877"/>
                    </a:cubicBezTo>
                    <a:cubicBezTo>
                      <a:pt x="191" y="1570"/>
                      <a:pt x="191" y="1570"/>
                      <a:pt x="191" y="1570"/>
                    </a:cubicBezTo>
                    <a:cubicBezTo>
                      <a:pt x="498" y="1576"/>
                      <a:pt x="498" y="1576"/>
                      <a:pt x="498" y="1576"/>
                    </a:cubicBezTo>
                    <a:lnTo>
                      <a:pt x="492" y="1883"/>
                    </a:lnTo>
                    <a:moveTo>
                      <a:pt x="498" y="1566"/>
                    </a:moveTo>
                    <a:lnTo>
                      <a:pt x="498" y="1566"/>
                    </a:lnTo>
                    <a:cubicBezTo>
                      <a:pt x="191" y="1559"/>
                      <a:pt x="191" y="1559"/>
                      <a:pt x="191" y="1559"/>
                    </a:cubicBezTo>
                    <a:cubicBezTo>
                      <a:pt x="197" y="1252"/>
                      <a:pt x="197" y="1252"/>
                      <a:pt x="197" y="1252"/>
                    </a:cubicBezTo>
                    <a:cubicBezTo>
                      <a:pt x="504" y="1258"/>
                      <a:pt x="504" y="1258"/>
                      <a:pt x="504" y="1258"/>
                    </a:cubicBezTo>
                    <a:lnTo>
                      <a:pt x="498" y="1566"/>
                    </a:lnTo>
                    <a:moveTo>
                      <a:pt x="505" y="1248"/>
                    </a:moveTo>
                    <a:lnTo>
                      <a:pt x="505" y="1248"/>
                    </a:lnTo>
                    <a:cubicBezTo>
                      <a:pt x="198" y="1241"/>
                      <a:pt x="198" y="1241"/>
                      <a:pt x="198" y="1241"/>
                    </a:cubicBezTo>
                    <a:cubicBezTo>
                      <a:pt x="204" y="934"/>
                      <a:pt x="204" y="934"/>
                      <a:pt x="204" y="934"/>
                    </a:cubicBezTo>
                    <a:cubicBezTo>
                      <a:pt x="511" y="940"/>
                      <a:pt x="511" y="940"/>
                      <a:pt x="511" y="940"/>
                    </a:cubicBezTo>
                    <a:lnTo>
                      <a:pt x="505" y="1248"/>
                    </a:lnTo>
                    <a:moveTo>
                      <a:pt x="511" y="930"/>
                    </a:moveTo>
                    <a:lnTo>
                      <a:pt x="511" y="930"/>
                    </a:lnTo>
                    <a:cubicBezTo>
                      <a:pt x="204" y="923"/>
                      <a:pt x="204" y="923"/>
                      <a:pt x="204" y="923"/>
                    </a:cubicBezTo>
                    <a:cubicBezTo>
                      <a:pt x="211" y="616"/>
                      <a:pt x="211" y="616"/>
                      <a:pt x="211" y="616"/>
                    </a:cubicBezTo>
                    <a:cubicBezTo>
                      <a:pt x="518" y="623"/>
                      <a:pt x="518" y="623"/>
                      <a:pt x="518" y="623"/>
                    </a:cubicBezTo>
                    <a:lnTo>
                      <a:pt x="511" y="930"/>
                    </a:lnTo>
                    <a:moveTo>
                      <a:pt x="518" y="612"/>
                    </a:moveTo>
                    <a:lnTo>
                      <a:pt x="518" y="612"/>
                    </a:lnTo>
                    <a:cubicBezTo>
                      <a:pt x="211" y="606"/>
                      <a:pt x="211" y="606"/>
                      <a:pt x="211" y="606"/>
                    </a:cubicBezTo>
                    <a:cubicBezTo>
                      <a:pt x="217" y="298"/>
                      <a:pt x="217" y="298"/>
                      <a:pt x="217" y="298"/>
                    </a:cubicBezTo>
                    <a:cubicBezTo>
                      <a:pt x="525" y="305"/>
                      <a:pt x="525" y="305"/>
                      <a:pt x="525" y="305"/>
                    </a:cubicBezTo>
                    <a:lnTo>
                      <a:pt x="518" y="612"/>
                    </a:lnTo>
                    <a:moveTo>
                      <a:pt x="796" y="2526"/>
                    </a:moveTo>
                    <a:lnTo>
                      <a:pt x="796" y="2526"/>
                    </a:lnTo>
                    <a:cubicBezTo>
                      <a:pt x="489" y="2520"/>
                      <a:pt x="489" y="2520"/>
                      <a:pt x="489" y="2520"/>
                    </a:cubicBezTo>
                    <a:cubicBezTo>
                      <a:pt x="495" y="2212"/>
                      <a:pt x="495" y="2212"/>
                      <a:pt x="495" y="2212"/>
                    </a:cubicBezTo>
                    <a:cubicBezTo>
                      <a:pt x="802" y="2219"/>
                      <a:pt x="802" y="2219"/>
                      <a:pt x="802" y="2219"/>
                    </a:cubicBezTo>
                    <a:lnTo>
                      <a:pt x="796" y="2526"/>
                    </a:lnTo>
                    <a:moveTo>
                      <a:pt x="803" y="2208"/>
                    </a:moveTo>
                    <a:lnTo>
                      <a:pt x="803" y="2208"/>
                    </a:lnTo>
                    <a:cubicBezTo>
                      <a:pt x="495" y="2202"/>
                      <a:pt x="495" y="2202"/>
                      <a:pt x="495" y="2202"/>
                    </a:cubicBezTo>
                    <a:cubicBezTo>
                      <a:pt x="502" y="1894"/>
                      <a:pt x="502" y="1894"/>
                      <a:pt x="502" y="1894"/>
                    </a:cubicBezTo>
                    <a:cubicBezTo>
                      <a:pt x="809" y="1901"/>
                      <a:pt x="809" y="1901"/>
                      <a:pt x="809" y="1901"/>
                    </a:cubicBezTo>
                    <a:lnTo>
                      <a:pt x="803" y="2208"/>
                    </a:lnTo>
                    <a:moveTo>
                      <a:pt x="809" y="1890"/>
                    </a:moveTo>
                    <a:lnTo>
                      <a:pt x="809" y="1890"/>
                    </a:lnTo>
                    <a:cubicBezTo>
                      <a:pt x="502" y="1884"/>
                      <a:pt x="502" y="1884"/>
                      <a:pt x="502" y="1884"/>
                    </a:cubicBezTo>
                    <a:cubicBezTo>
                      <a:pt x="509" y="1577"/>
                      <a:pt x="509" y="1577"/>
                      <a:pt x="509" y="1577"/>
                    </a:cubicBezTo>
                    <a:cubicBezTo>
                      <a:pt x="816" y="1583"/>
                      <a:pt x="816" y="1583"/>
                      <a:pt x="816" y="1583"/>
                    </a:cubicBezTo>
                    <a:lnTo>
                      <a:pt x="809" y="1890"/>
                    </a:lnTo>
                    <a:moveTo>
                      <a:pt x="816" y="1572"/>
                    </a:moveTo>
                    <a:lnTo>
                      <a:pt x="816" y="1572"/>
                    </a:lnTo>
                    <a:cubicBezTo>
                      <a:pt x="509" y="1566"/>
                      <a:pt x="509" y="1566"/>
                      <a:pt x="509" y="1566"/>
                    </a:cubicBezTo>
                    <a:cubicBezTo>
                      <a:pt x="515" y="1258"/>
                      <a:pt x="515" y="1258"/>
                      <a:pt x="515" y="1258"/>
                    </a:cubicBezTo>
                    <a:cubicBezTo>
                      <a:pt x="823" y="1265"/>
                      <a:pt x="823" y="1265"/>
                      <a:pt x="823" y="1265"/>
                    </a:cubicBezTo>
                    <a:lnTo>
                      <a:pt x="816" y="1572"/>
                    </a:lnTo>
                    <a:moveTo>
                      <a:pt x="823" y="1255"/>
                    </a:moveTo>
                    <a:lnTo>
                      <a:pt x="823" y="1255"/>
                    </a:lnTo>
                    <a:cubicBezTo>
                      <a:pt x="515" y="1248"/>
                      <a:pt x="515" y="1248"/>
                      <a:pt x="515" y="1248"/>
                    </a:cubicBezTo>
                    <a:cubicBezTo>
                      <a:pt x="522" y="941"/>
                      <a:pt x="522" y="941"/>
                      <a:pt x="522" y="941"/>
                    </a:cubicBezTo>
                    <a:cubicBezTo>
                      <a:pt x="829" y="947"/>
                      <a:pt x="829" y="947"/>
                      <a:pt x="829" y="947"/>
                    </a:cubicBezTo>
                    <a:lnTo>
                      <a:pt x="823" y="1255"/>
                    </a:lnTo>
                    <a:moveTo>
                      <a:pt x="830" y="937"/>
                    </a:moveTo>
                    <a:lnTo>
                      <a:pt x="830" y="937"/>
                    </a:lnTo>
                    <a:cubicBezTo>
                      <a:pt x="522" y="930"/>
                      <a:pt x="522" y="930"/>
                      <a:pt x="522" y="930"/>
                    </a:cubicBezTo>
                    <a:cubicBezTo>
                      <a:pt x="528" y="623"/>
                      <a:pt x="528" y="623"/>
                      <a:pt x="528" y="623"/>
                    </a:cubicBezTo>
                    <a:cubicBezTo>
                      <a:pt x="836" y="629"/>
                      <a:pt x="836" y="629"/>
                      <a:pt x="836" y="629"/>
                    </a:cubicBezTo>
                    <a:lnTo>
                      <a:pt x="830" y="937"/>
                    </a:lnTo>
                    <a:moveTo>
                      <a:pt x="836" y="619"/>
                    </a:moveTo>
                    <a:lnTo>
                      <a:pt x="836" y="619"/>
                    </a:lnTo>
                    <a:cubicBezTo>
                      <a:pt x="529" y="612"/>
                      <a:pt x="529" y="612"/>
                      <a:pt x="529" y="612"/>
                    </a:cubicBezTo>
                    <a:cubicBezTo>
                      <a:pt x="535" y="305"/>
                      <a:pt x="535" y="305"/>
                      <a:pt x="535" y="305"/>
                    </a:cubicBezTo>
                    <a:cubicBezTo>
                      <a:pt x="842" y="311"/>
                      <a:pt x="842" y="311"/>
                      <a:pt x="842" y="311"/>
                    </a:cubicBezTo>
                    <a:lnTo>
                      <a:pt x="836" y="619"/>
                    </a:lnTo>
                    <a:moveTo>
                      <a:pt x="1114" y="2533"/>
                    </a:moveTo>
                    <a:lnTo>
                      <a:pt x="1114" y="2533"/>
                    </a:lnTo>
                    <a:cubicBezTo>
                      <a:pt x="806" y="2526"/>
                      <a:pt x="806" y="2526"/>
                      <a:pt x="806" y="2526"/>
                    </a:cubicBezTo>
                    <a:cubicBezTo>
                      <a:pt x="813" y="2219"/>
                      <a:pt x="813" y="2219"/>
                      <a:pt x="813" y="2219"/>
                    </a:cubicBezTo>
                    <a:cubicBezTo>
                      <a:pt x="1120" y="2226"/>
                      <a:pt x="1120" y="2226"/>
                      <a:pt x="1120" y="2226"/>
                    </a:cubicBezTo>
                    <a:lnTo>
                      <a:pt x="1114" y="2533"/>
                    </a:lnTo>
                    <a:moveTo>
                      <a:pt x="1120" y="2215"/>
                    </a:moveTo>
                    <a:lnTo>
                      <a:pt x="1120" y="2215"/>
                    </a:lnTo>
                    <a:cubicBezTo>
                      <a:pt x="813" y="2208"/>
                      <a:pt x="813" y="2208"/>
                      <a:pt x="813" y="2208"/>
                    </a:cubicBezTo>
                    <a:cubicBezTo>
                      <a:pt x="820" y="1901"/>
                      <a:pt x="820" y="1901"/>
                      <a:pt x="820" y="1901"/>
                    </a:cubicBezTo>
                    <a:cubicBezTo>
                      <a:pt x="1127" y="1907"/>
                      <a:pt x="1127" y="1907"/>
                      <a:pt x="1127" y="1907"/>
                    </a:cubicBezTo>
                    <a:lnTo>
                      <a:pt x="1120" y="2215"/>
                    </a:lnTo>
                    <a:moveTo>
                      <a:pt x="1127" y="1897"/>
                    </a:moveTo>
                    <a:lnTo>
                      <a:pt x="1127" y="1897"/>
                    </a:lnTo>
                    <a:cubicBezTo>
                      <a:pt x="820" y="1890"/>
                      <a:pt x="820" y="1890"/>
                      <a:pt x="820" y="1890"/>
                    </a:cubicBezTo>
                    <a:cubicBezTo>
                      <a:pt x="826" y="1583"/>
                      <a:pt x="826" y="1583"/>
                      <a:pt x="826" y="1583"/>
                    </a:cubicBezTo>
                    <a:cubicBezTo>
                      <a:pt x="1134" y="1590"/>
                      <a:pt x="1134" y="1590"/>
                      <a:pt x="1134" y="1590"/>
                    </a:cubicBezTo>
                    <a:lnTo>
                      <a:pt x="1127" y="1897"/>
                    </a:lnTo>
                    <a:moveTo>
                      <a:pt x="1134" y="1579"/>
                    </a:moveTo>
                    <a:lnTo>
                      <a:pt x="1134" y="1579"/>
                    </a:lnTo>
                    <a:cubicBezTo>
                      <a:pt x="827" y="1573"/>
                      <a:pt x="827" y="1573"/>
                      <a:pt x="827" y="1573"/>
                    </a:cubicBezTo>
                    <a:cubicBezTo>
                      <a:pt x="833" y="1265"/>
                      <a:pt x="833" y="1265"/>
                      <a:pt x="833" y="1265"/>
                    </a:cubicBezTo>
                    <a:cubicBezTo>
                      <a:pt x="1140" y="1272"/>
                      <a:pt x="1140" y="1272"/>
                      <a:pt x="1140" y="1272"/>
                    </a:cubicBezTo>
                    <a:lnTo>
                      <a:pt x="1134" y="1579"/>
                    </a:lnTo>
                    <a:moveTo>
                      <a:pt x="1141" y="1261"/>
                    </a:moveTo>
                    <a:lnTo>
                      <a:pt x="1141" y="1261"/>
                    </a:lnTo>
                    <a:cubicBezTo>
                      <a:pt x="833" y="1255"/>
                      <a:pt x="833" y="1255"/>
                      <a:pt x="833" y="1255"/>
                    </a:cubicBezTo>
                    <a:cubicBezTo>
                      <a:pt x="840" y="947"/>
                      <a:pt x="840" y="947"/>
                      <a:pt x="840" y="947"/>
                    </a:cubicBezTo>
                    <a:cubicBezTo>
                      <a:pt x="1147" y="954"/>
                      <a:pt x="1147" y="954"/>
                      <a:pt x="1147" y="954"/>
                    </a:cubicBezTo>
                    <a:lnTo>
                      <a:pt x="1141" y="1261"/>
                    </a:lnTo>
                    <a:moveTo>
                      <a:pt x="1147" y="943"/>
                    </a:moveTo>
                    <a:lnTo>
                      <a:pt x="1147" y="943"/>
                    </a:lnTo>
                    <a:cubicBezTo>
                      <a:pt x="840" y="937"/>
                      <a:pt x="840" y="937"/>
                      <a:pt x="840" y="937"/>
                    </a:cubicBezTo>
                    <a:cubicBezTo>
                      <a:pt x="847" y="629"/>
                      <a:pt x="847" y="629"/>
                      <a:pt x="847" y="629"/>
                    </a:cubicBezTo>
                    <a:cubicBezTo>
                      <a:pt x="1154" y="636"/>
                      <a:pt x="1154" y="636"/>
                      <a:pt x="1154" y="636"/>
                    </a:cubicBezTo>
                    <a:lnTo>
                      <a:pt x="1147" y="943"/>
                    </a:lnTo>
                    <a:moveTo>
                      <a:pt x="1154" y="626"/>
                    </a:moveTo>
                    <a:lnTo>
                      <a:pt x="1154" y="626"/>
                    </a:lnTo>
                    <a:cubicBezTo>
                      <a:pt x="847" y="619"/>
                      <a:pt x="847" y="619"/>
                      <a:pt x="847" y="619"/>
                    </a:cubicBezTo>
                    <a:cubicBezTo>
                      <a:pt x="853" y="312"/>
                      <a:pt x="853" y="312"/>
                      <a:pt x="853" y="312"/>
                    </a:cubicBezTo>
                    <a:cubicBezTo>
                      <a:pt x="1161" y="318"/>
                      <a:pt x="1161" y="318"/>
                      <a:pt x="1161" y="318"/>
                    </a:cubicBezTo>
                    <a:lnTo>
                      <a:pt x="1154" y="626"/>
                    </a:lnTo>
                    <a:moveTo>
                      <a:pt x="1432" y="2540"/>
                    </a:moveTo>
                    <a:lnTo>
                      <a:pt x="1432" y="2540"/>
                    </a:lnTo>
                    <a:cubicBezTo>
                      <a:pt x="1124" y="2533"/>
                      <a:pt x="1124" y="2533"/>
                      <a:pt x="1124" y="2533"/>
                    </a:cubicBezTo>
                    <a:cubicBezTo>
                      <a:pt x="1131" y="2226"/>
                      <a:pt x="1131" y="2226"/>
                      <a:pt x="1131" y="2226"/>
                    </a:cubicBezTo>
                    <a:cubicBezTo>
                      <a:pt x="1438" y="2232"/>
                      <a:pt x="1438" y="2232"/>
                      <a:pt x="1438" y="2232"/>
                    </a:cubicBezTo>
                    <a:lnTo>
                      <a:pt x="1432" y="2540"/>
                    </a:lnTo>
                    <a:moveTo>
                      <a:pt x="1438" y="2221"/>
                    </a:moveTo>
                    <a:lnTo>
                      <a:pt x="1438" y="2221"/>
                    </a:lnTo>
                    <a:cubicBezTo>
                      <a:pt x="1131" y="2215"/>
                      <a:pt x="1131" y="2215"/>
                      <a:pt x="1131" y="2215"/>
                    </a:cubicBezTo>
                    <a:cubicBezTo>
                      <a:pt x="1137" y="1908"/>
                      <a:pt x="1137" y="1908"/>
                      <a:pt x="1137" y="1908"/>
                    </a:cubicBezTo>
                    <a:cubicBezTo>
                      <a:pt x="1445" y="1914"/>
                      <a:pt x="1445" y="1914"/>
                      <a:pt x="1445" y="1914"/>
                    </a:cubicBezTo>
                    <a:lnTo>
                      <a:pt x="1438" y="2221"/>
                    </a:lnTo>
                    <a:moveTo>
                      <a:pt x="1445" y="1904"/>
                    </a:moveTo>
                    <a:lnTo>
                      <a:pt x="1445" y="1904"/>
                    </a:lnTo>
                    <a:cubicBezTo>
                      <a:pt x="1138" y="1897"/>
                      <a:pt x="1138" y="1897"/>
                      <a:pt x="1138" y="1897"/>
                    </a:cubicBezTo>
                    <a:cubicBezTo>
                      <a:pt x="1144" y="1590"/>
                      <a:pt x="1144" y="1590"/>
                      <a:pt x="1144" y="1590"/>
                    </a:cubicBezTo>
                    <a:cubicBezTo>
                      <a:pt x="1452" y="1596"/>
                      <a:pt x="1452" y="1596"/>
                      <a:pt x="1452" y="1596"/>
                    </a:cubicBezTo>
                    <a:lnTo>
                      <a:pt x="1445" y="1904"/>
                    </a:lnTo>
                    <a:moveTo>
                      <a:pt x="1452" y="1586"/>
                    </a:moveTo>
                    <a:lnTo>
                      <a:pt x="1452" y="1586"/>
                    </a:lnTo>
                    <a:cubicBezTo>
                      <a:pt x="1144" y="1579"/>
                      <a:pt x="1144" y="1579"/>
                      <a:pt x="1144" y="1579"/>
                    </a:cubicBezTo>
                    <a:cubicBezTo>
                      <a:pt x="1151" y="1272"/>
                      <a:pt x="1151" y="1272"/>
                      <a:pt x="1151" y="1272"/>
                    </a:cubicBezTo>
                    <a:cubicBezTo>
                      <a:pt x="1458" y="1278"/>
                      <a:pt x="1458" y="1278"/>
                      <a:pt x="1458" y="1278"/>
                    </a:cubicBezTo>
                    <a:lnTo>
                      <a:pt x="1452" y="1586"/>
                    </a:lnTo>
                    <a:moveTo>
                      <a:pt x="1458" y="1268"/>
                    </a:moveTo>
                    <a:lnTo>
                      <a:pt x="1458" y="1268"/>
                    </a:lnTo>
                    <a:cubicBezTo>
                      <a:pt x="1151" y="1261"/>
                      <a:pt x="1151" y="1261"/>
                      <a:pt x="1151" y="1261"/>
                    </a:cubicBezTo>
                    <a:cubicBezTo>
                      <a:pt x="1158" y="954"/>
                      <a:pt x="1158" y="954"/>
                      <a:pt x="1158" y="954"/>
                    </a:cubicBezTo>
                    <a:cubicBezTo>
                      <a:pt x="1465" y="961"/>
                      <a:pt x="1465" y="961"/>
                      <a:pt x="1465" y="961"/>
                    </a:cubicBezTo>
                    <a:lnTo>
                      <a:pt x="1458" y="1268"/>
                    </a:lnTo>
                    <a:moveTo>
                      <a:pt x="1465" y="950"/>
                    </a:moveTo>
                    <a:lnTo>
                      <a:pt x="1465" y="950"/>
                    </a:lnTo>
                    <a:cubicBezTo>
                      <a:pt x="1158" y="944"/>
                      <a:pt x="1158" y="944"/>
                      <a:pt x="1158" y="944"/>
                    </a:cubicBezTo>
                    <a:cubicBezTo>
                      <a:pt x="1164" y="636"/>
                      <a:pt x="1164" y="636"/>
                      <a:pt x="1164" y="636"/>
                    </a:cubicBezTo>
                    <a:cubicBezTo>
                      <a:pt x="1472" y="643"/>
                      <a:pt x="1472" y="643"/>
                      <a:pt x="1472" y="643"/>
                    </a:cubicBezTo>
                    <a:lnTo>
                      <a:pt x="1465" y="950"/>
                    </a:lnTo>
                    <a:moveTo>
                      <a:pt x="1472" y="632"/>
                    </a:moveTo>
                    <a:lnTo>
                      <a:pt x="1472" y="632"/>
                    </a:lnTo>
                    <a:cubicBezTo>
                      <a:pt x="1165" y="626"/>
                      <a:pt x="1165" y="626"/>
                      <a:pt x="1165" y="626"/>
                    </a:cubicBezTo>
                    <a:cubicBezTo>
                      <a:pt x="1171" y="318"/>
                      <a:pt x="1171" y="318"/>
                      <a:pt x="1171" y="318"/>
                    </a:cubicBezTo>
                    <a:cubicBezTo>
                      <a:pt x="1478" y="325"/>
                      <a:pt x="1478" y="325"/>
                      <a:pt x="1478" y="325"/>
                    </a:cubicBezTo>
                    <a:lnTo>
                      <a:pt x="1472" y="632"/>
                    </a:lnTo>
                    <a:moveTo>
                      <a:pt x="1749" y="2546"/>
                    </a:moveTo>
                    <a:lnTo>
                      <a:pt x="1749" y="2546"/>
                    </a:lnTo>
                    <a:cubicBezTo>
                      <a:pt x="1442" y="2540"/>
                      <a:pt x="1442" y="2540"/>
                      <a:pt x="1442" y="2540"/>
                    </a:cubicBezTo>
                    <a:cubicBezTo>
                      <a:pt x="1449" y="2232"/>
                      <a:pt x="1449" y="2232"/>
                      <a:pt x="1449" y="2232"/>
                    </a:cubicBezTo>
                    <a:cubicBezTo>
                      <a:pt x="1756" y="2239"/>
                      <a:pt x="1756" y="2239"/>
                      <a:pt x="1756" y="2239"/>
                    </a:cubicBezTo>
                    <a:lnTo>
                      <a:pt x="1749" y="2546"/>
                    </a:lnTo>
                    <a:moveTo>
                      <a:pt x="1756" y="2228"/>
                    </a:moveTo>
                    <a:lnTo>
                      <a:pt x="1756" y="2228"/>
                    </a:lnTo>
                    <a:cubicBezTo>
                      <a:pt x="1449" y="2222"/>
                      <a:pt x="1449" y="2222"/>
                      <a:pt x="1449" y="2222"/>
                    </a:cubicBezTo>
                    <a:cubicBezTo>
                      <a:pt x="1455" y="1915"/>
                      <a:pt x="1455" y="1915"/>
                      <a:pt x="1455" y="1915"/>
                    </a:cubicBezTo>
                    <a:cubicBezTo>
                      <a:pt x="1763" y="1921"/>
                      <a:pt x="1763" y="1921"/>
                      <a:pt x="1763" y="1921"/>
                    </a:cubicBezTo>
                    <a:lnTo>
                      <a:pt x="1756" y="2228"/>
                    </a:lnTo>
                    <a:moveTo>
                      <a:pt x="1763" y="1910"/>
                    </a:moveTo>
                    <a:lnTo>
                      <a:pt x="1763" y="1910"/>
                    </a:lnTo>
                    <a:cubicBezTo>
                      <a:pt x="1455" y="1904"/>
                      <a:pt x="1455" y="1904"/>
                      <a:pt x="1455" y="1904"/>
                    </a:cubicBezTo>
                    <a:cubicBezTo>
                      <a:pt x="1462" y="1596"/>
                      <a:pt x="1462" y="1596"/>
                      <a:pt x="1462" y="1596"/>
                    </a:cubicBezTo>
                    <a:cubicBezTo>
                      <a:pt x="1769" y="1603"/>
                      <a:pt x="1769" y="1603"/>
                      <a:pt x="1769" y="1603"/>
                    </a:cubicBezTo>
                    <a:lnTo>
                      <a:pt x="1763" y="1910"/>
                    </a:lnTo>
                    <a:moveTo>
                      <a:pt x="1770" y="1593"/>
                    </a:moveTo>
                    <a:lnTo>
                      <a:pt x="1770" y="1593"/>
                    </a:lnTo>
                    <a:cubicBezTo>
                      <a:pt x="1462" y="1586"/>
                      <a:pt x="1462" y="1586"/>
                      <a:pt x="1462" y="1586"/>
                    </a:cubicBezTo>
                    <a:cubicBezTo>
                      <a:pt x="1469" y="1279"/>
                      <a:pt x="1469" y="1279"/>
                      <a:pt x="1469" y="1279"/>
                    </a:cubicBezTo>
                    <a:cubicBezTo>
                      <a:pt x="1776" y="1285"/>
                      <a:pt x="1776" y="1285"/>
                      <a:pt x="1776" y="1285"/>
                    </a:cubicBezTo>
                    <a:lnTo>
                      <a:pt x="1770" y="1593"/>
                    </a:lnTo>
                    <a:moveTo>
                      <a:pt x="1776" y="1275"/>
                    </a:moveTo>
                    <a:lnTo>
                      <a:pt x="1776" y="1275"/>
                    </a:lnTo>
                    <a:cubicBezTo>
                      <a:pt x="1469" y="1268"/>
                      <a:pt x="1469" y="1268"/>
                      <a:pt x="1469" y="1268"/>
                    </a:cubicBezTo>
                    <a:cubicBezTo>
                      <a:pt x="1475" y="961"/>
                      <a:pt x="1475" y="961"/>
                      <a:pt x="1475" y="961"/>
                    </a:cubicBezTo>
                    <a:cubicBezTo>
                      <a:pt x="1783" y="967"/>
                      <a:pt x="1783" y="967"/>
                      <a:pt x="1783" y="967"/>
                    </a:cubicBezTo>
                    <a:lnTo>
                      <a:pt x="1776" y="1275"/>
                    </a:lnTo>
                    <a:moveTo>
                      <a:pt x="1783" y="957"/>
                    </a:moveTo>
                    <a:lnTo>
                      <a:pt x="1783" y="957"/>
                    </a:lnTo>
                    <a:cubicBezTo>
                      <a:pt x="1476" y="950"/>
                      <a:pt x="1476" y="950"/>
                      <a:pt x="1476" y="950"/>
                    </a:cubicBezTo>
                    <a:cubicBezTo>
                      <a:pt x="1482" y="643"/>
                      <a:pt x="1482" y="643"/>
                      <a:pt x="1482" y="643"/>
                    </a:cubicBezTo>
                    <a:cubicBezTo>
                      <a:pt x="1790" y="649"/>
                      <a:pt x="1790" y="649"/>
                      <a:pt x="1790" y="649"/>
                    </a:cubicBezTo>
                    <a:lnTo>
                      <a:pt x="1783" y="957"/>
                    </a:lnTo>
                    <a:moveTo>
                      <a:pt x="1790" y="639"/>
                    </a:moveTo>
                    <a:lnTo>
                      <a:pt x="1790" y="639"/>
                    </a:lnTo>
                    <a:cubicBezTo>
                      <a:pt x="1482" y="632"/>
                      <a:pt x="1482" y="632"/>
                      <a:pt x="1482" y="632"/>
                    </a:cubicBezTo>
                    <a:cubicBezTo>
                      <a:pt x="1489" y="325"/>
                      <a:pt x="1489" y="325"/>
                      <a:pt x="1489" y="325"/>
                    </a:cubicBezTo>
                    <a:cubicBezTo>
                      <a:pt x="1796" y="332"/>
                      <a:pt x="1796" y="332"/>
                      <a:pt x="1796" y="332"/>
                    </a:cubicBezTo>
                    <a:lnTo>
                      <a:pt x="1790" y="639"/>
                    </a:lnTo>
                    <a:moveTo>
                      <a:pt x="2068" y="2553"/>
                    </a:moveTo>
                    <a:lnTo>
                      <a:pt x="2068" y="2553"/>
                    </a:lnTo>
                    <a:cubicBezTo>
                      <a:pt x="1760" y="2546"/>
                      <a:pt x="1760" y="2546"/>
                      <a:pt x="1760" y="2546"/>
                    </a:cubicBezTo>
                    <a:cubicBezTo>
                      <a:pt x="1766" y="2239"/>
                      <a:pt x="1766" y="2239"/>
                      <a:pt x="1766" y="2239"/>
                    </a:cubicBezTo>
                    <a:cubicBezTo>
                      <a:pt x="2074" y="2245"/>
                      <a:pt x="2074" y="2245"/>
                      <a:pt x="2074" y="2245"/>
                    </a:cubicBezTo>
                    <a:lnTo>
                      <a:pt x="2068" y="2553"/>
                    </a:lnTo>
                    <a:moveTo>
                      <a:pt x="2074" y="2235"/>
                    </a:moveTo>
                    <a:lnTo>
                      <a:pt x="2074" y="2235"/>
                    </a:lnTo>
                    <a:cubicBezTo>
                      <a:pt x="1767" y="2228"/>
                      <a:pt x="1767" y="2228"/>
                      <a:pt x="1767" y="2228"/>
                    </a:cubicBezTo>
                    <a:cubicBezTo>
                      <a:pt x="1773" y="1921"/>
                      <a:pt x="1773" y="1921"/>
                      <a:pt x="1773" y="1921"/>
                    </a:cubicBezTo>
                    <a:cubicBezTo>
                      <a:pt x="2080" y="1928"/>
                      <a:pt x="2080" y="1928"/>
                      <a:pt x="2080" y="1928"/>
                    </a:cubicBezTo>
                    <a:lnTo>
                      <a:pt x="2074" y="2235"/>
                    </a:lnTo>
                    <a:moveTo>
                      <a:pt x="2081" y="1917"/>
                    </a:moveTo>
                    <a:lnTo>
                      <a:pt x="2081" y="1917"/>
                    </a:lnTo>
                    <a:cubicBezTo>
                      <a:pt x="1773" y="1911"/>
                      <a:pt x="1773" y="1911"/>
                      <a:pt x="1773" y="1911"/>
                    </a:cubicBezTo>
                    <a:cubicBezTo>
                      <a:pt x="1780" y="1603"/>
                      <a:pt x="1780" y="1603"/>
                      <a:pt x="1780" y="1603"/>
                    </a:cubicBezTo>
                    <a:cubicBezTo>
                      <a:pt x="2087" y="1610"/>
                      <a:pt x="2087" y="1610"/>
                      <a:pt x="2087" y="1610"/>
                    </a:cubicBezTo>
                    <a:lnTo>
                      <a:pt x="2081" y="1917"/>
                    </a:lnTo>
                    <a:moveTo>
                      <a:pt x="2087" y="1599"/>
                    </a:moveTo>
                    <a:lnTo>
                      <a:pt x="2087" y="1599"/>
                    </a:lnTo>
                    <a:cubicBezTo>
                      <a:pt x="1780" y="1593"/>
                      <a:pt x="1780" y="1593"/>
                      <a:pt x="1780" y="1593"/>
                    </a:cubicBezTo>
                    <a:cubicBezTo>
                      <a:pt x="1787" y="1285"/>
                      <a:pt x="1787" y="1285"/>
                      <a:pt x="1787" y="1285"/>
                    </a:cubicBezTo>
                    <a:cubicBezTo>
                      <a:pt x="2094" y="1292"/>
                      <a:pt x="2094" y="1292"/>
                      <a:pt x="2094" y="1292"/>
                    </a:cubicBezTo>
                    <a:lnTo>
                      <a:pt x="2087" y="1599"/>
                    </a:lnTo>
                    <a:moveTo>
                      <a:pt x="2094" y="1281"/>
                    </a:moveTo>
                    <a:lnTo>
                      <a:pt x="2094" y="1281"/>
                    </a:lnTo>
                    <a:cubicBezTo>
                      <a:pt x="1787" y="1275"/>
                      <a:pt x="1787" y="1275"/>
                      <a:pt x="1787" y="1275"/>
                    </a:cubicBezTo>
                    <a:cubicBezTo>
                      <a:pt x="1793" y="967"/>
                      <a:pt x="1793" y="967"/>
                      <a:pt x="1793" y="967"/>
                    </a:cubicBezTo>
                    <a:cubicBezTo>
                      <a:pt x="2101" y="974"/>
                      <a:pt x="2101" y="974"/>
                      <a:pt x="2101" y="974"/>
                    </a:cubicBezTo>
                    <a:lnTo>
                      <a:pt x="2094" y="1281"/>
                    </a:lnTo>
                    <a:moveTo>
                      <a:pt x="2101" y="964"/>
                    </a:moveTo>
                    <a:lnTo>
                      <a:pt x="2101" y="964"/>
                    </a:lnTo>
                    <a:cubicBezTo>
                      <a:pt x="1793" y="957"/>
                      <a:pt x="1793" y="957"/>
                      <a:pt x="1793" y="957"/>
                    </a:cubicBezTo>
                    <a:cubicBezTo>
                      <a:pt x="1800" y="650"/>
                      <a:pt x="1800" y="650"/>
                      <a:pt x="1800" y="650"/>
                    </a:cubicBezTo>
                    <a:cubicBezTo>
                      <a:pt x="2107" y="656"/>
                      <a:pt x="2107" y="656"/>
                      <a:pt x="2107" y="656"/>
                    </a:cubicBezTo>
                    <a:lnTo>
                      <a:pt x="2101" y="964"/>
                    </a:lnTo>
                    <a:moveTo>
                      <a:pt x="2108" y="645"/>
                    </a:moveTo>
                    <a:lnTo>
                      <a:pt x="2108" y="645"/>
                    </a:lnTo>
                    <a:cubicBezTo>
                      <a:pt x="1800" y="639"/>
                      <a:pt x="1800" y="639"/>
                      <a:pt x="1800" y="639"/>
                    </a:cubicBezTo>
                    <a:cubicBezTo>
                      <a:pt x="1807" y="332"/>
                      <a:pt x="1807" y="332"/>
                      <a:pt x="1807" y="332"/>
                    </a:cubicBezTo>
                    <a:cubicBezTo>
                      <a:pt x="2114" y="338"/>
                      <a:pt x="2114" y="338"/>
                      <a:pt x="2114" y="338"/>
                    </a:cubicBezTo>
                    <a:lnTo>
                      <a:pt x="2108" y="645"/>
                    </a:lnTo>
                    <a:moveTo>
                      <a:pt x="2392" y="2242"/>
                    </a:moveTo>
                    <a:lnTo>
                      <a:pt x="2392" y="2242"/>
                    </a:lnTo>
                    <a:cubicBezTo>
                      <a:pt x="2085" y="2235"/>
                      <a:pt x="2085" y="2235"/>
                      <a:pt x="2085" y="2235"/>
                    </a:cubicBezTo>
                    <a:cubicBezTo>
                      <a:pt x="2091" y="1928"/>
                      <a:pt x="2091" y="1928"/>
                      <a:pt x="2091" y="1928"/>
                    </a:cubicBezTo>
                    <a:cubicBezTo>
                      <a:pt x="2398" y="1934"/>
                      <a:pt x="2398" y="1934"/>
                      <a:pt x="2398" y="1934"/>
                    </a:cubicBezTo>
                    <a:lnTo>
                      <a:pt x="2392" y="2242"/>
                    </a:lnTo>
                    <a:moveTo>
                      <a:pt x="2398" y="1924"/>
                    </a:moveTo>
                    <a:lnTo>
                      <a:pt x="2398" y="1924"/>
                    </a:lnTo>
                    <a:cubicBezTo>
                      <a:pt x="2091" y="1917"/>
                      <a:pt x="2091" y="1917"/>
                      <a:pt x="2091" y="1917"/>
                    </a:cubicBezTo>
                    <a:cubicBezTo>
                      <a:pt x="2098" y="1610"/>
                      <a:pt x="2098" y="1610"/>
                      <a:pt x="2098" y="1610"/>
                    </a:cubicBezTo>
                    <a:cubicBezTo>
                      <a:pt x="2405" y="1616"/>
                      <a:pt x="2405" y="1616"/>
                      <a:pt x="2405" y="1616"/>
                    </a:cubicBezTo>
                    <a:lnTo>
                      <a:pt x="2398" y="1924"/>
                    </a:lnTo>
                    <a:moveTo>
                      <a:pt x="2406" y="1606"/>
                    </a:moveTo>
                    <a:lnTo>
                      <a:pt x="2406" y="1606"/>
                    </a:lnTo>
                    <a:cubicBezTo>
                      <a:pt x="2098" y="1599"/>
                      <a:pt x="2098" y="1599"/>
                      <a:pt x="2098" y="1599"/>
                    </a:cubicBezTo>
                    <a:cubicBezTo>
                      <a:pt x="2104" y="1292"/>
                      <a:pt x="2104" y="1292"/>
                      <a:pt x="2104" y="1292"/>
                    </a:cubicBezTo>
                    <a:cubicBezTo>
                      <a:pt x="2412" y="1299"/>
                      <a:pt x="2412" y="1299"/>
                      <a:pt x="2412" y="1299"/>
                    </a:cubicBezTo>
                    <a:lnTo>
                      <a:pt x="2406" y="1606"/>
                    </a:lnTo>
                    <a:moveTo>
                      <a:pt x="2412" y="1288"/>
                    </a:moveTo>
                    <a:lnTo>
                      <a:pt x="2412" y="1288"/>
                    </a:lnTo>
                    <a:cubicBezTo>
                      <a:pt x="2105" y="1282"/>
                      <a:pt x="2105" y="1282"/>
                      <a:pt x="2105" y="1282"/>
                    </a:cubicBezTo>
                    <a:cubicBezTo>
                      <a:pt x="2111" y="974"/>
                      <a:pt x="2111" y="974"/>
                      <a:pt x="2111" y="974"/>
                    </a:cubicBezTo>
                    <a:cubicBezTo>
                      <a:pt x="2418" y="981"/>
                      <a:pt x="2418" y="981"/>
                      <a:pt x="2418" y="981"/>
                    </a:cubicBezTo>
                    <a:lnTo>
                      <a:pt x="2412" y="1288"/>
                    </a:lnTo>
                    <a:moveTo>
                      <a:pt x="2419" y="970"/>
                    </a:moveTo>
                    <a:lnTo>
                      <a:pt x="2419" y="970"/>
                    </a:lnTo>
                    <a:cubicBezTo>
                      <a:pt x="2111" y="964"/>
                      <a:pt x="2111" y="964"/>
                      <a:pt x="2111" y="964"/>
                    </a:cubicBezTo>
                    <a:cubicBezTo>
                      <a:pt x="2118" y="656"/>
                      <a:pt x="2118" y="656"/>
                      <a:pt x="2118" y="656"/>
                    </a:cubicBezTo>
                    <a:cubicBezTo>
                      <a:pt x="2425" y="663"/>
                      <a:pt x="2425" y="663"/>
                      <a:pt x="2425" y="663"/>
                    </a:cubicBezTo>
                    <a:lnTo>
                      <a:pt x="2419" y="970"/>
                    </a:lnTo>
                    <a:moveTo>
                      <a:pt x="2425" y="652"/>
                    </a:moveTo>
                    <a:lnTo>
                      <a:pt x="2425" y="652"/>
                    </a:lnTo>
                    <a:cubicBezTo>
                      <a:pt x="2118" y="646"/>
                      <a:pt x="2118" y="646"/>
                      <a:pt x="2118" y="646"/>
                    </a:cubicBezTo>
                    <a:cubicBezTo>
                      <a:pt x="2125" y="339"/>
                      <a:pt x="2125" y="339"/>
                      <a:pt x="2125" y="339"/>
                    </a:cubicBezTo>
                    <a:cubicBezTo>
                      <a:pt x="2432" y="345"/>
                      <a:pt x="2432" y="345"/>
                      <a:pt x="2432" y="345"/>
                    </a:cubicBezTo>
                    <a:lnTo>
                      <a:pt x="2425" y="652"/>
                    </a:lnTo>
                    <a:moveTo>
                      <a:pt x="2710" y="2248"/>
                    </a:moveTo>
                    <a:lnTo>
                      <a:pt x="2710" y="2248"/>
                    </a:lnTo>
                    <a:cubicBezTo>
                      <a:pt x="2403" y="2242"/>
                      <a:pt x="2403" y="2242"/>
                      <a:pt x="2403" y="2242"/>
                    </a:cubicBezTo>
                    <a:cubicBezTo>
                      <a:pt x="2409" y="1934"/>
                      <a:pt x="2409" y="1934"/>
                      <a:pt x="2409" y="1934"/>
                    </a:cubicBezTo>
                    <a:cubicBezTo>
                      <a:pt x="2716" y="1941"/>
                      <a:pt x="2716" y="1941"/>
                      <a:pt x="2716" y="1941"/>
                    </a:cubicBezTo>
                    <a:lnTo>
                      <a:pt x="2710" y="2248"/>
                    </a:lnTo>
                    <a:moveTo>
                      <a:pt x="2717" y="1931"/>
                    </a:moveTo>
                    <a:lnTo>
                      <a:pt x="2717" y="1931"/>
                    </a:lnTo>
                    <a:cubicBezTo>
                      <a:pt x="2409" y="1924"/>
                      <a:pt x="2409" y="1924"/>
                      <a:pt x="2409" y="1924"/>
                    </a:cubicBezTo>
                    <a:cubicBezTo>
                      <a:pt x="2415" y="1617"/>
                      <a:pt x="2415" y="1617"/>
                      <a:pt x="2415" y="1617"/>
                    </a:cubicBezTo>
                    <a:cubicBezTo>
                      <a:pt x="2723" y="1623"/>
                      <a:pt x="2723" y="1623"/>
                      <a:pt x="2723" y="1623"/>
                    </a:cubicBezTo>
                    <a:lnTo>
                      <a:pt x="2717" y="1931"/>
                    </a:lnTo>
                    <a:moveTo>
                      <a:pt x="2723" y="1613"/>
                    </a:moveTo>
                    <a:lnTo>
                      <a:pt x="2723" y="1613"/>
                    </a:lnTo>
                    <a:cubicBezTo>
                      <a:pt x="2416" y="1606"/>
                      <a:pt x="2416" y="1606"/>
                      <a:pt x="2416" y="1606"/>
                    </a:cubicBezTo>
                    <a:cubicBezTo>
                      <a:pt x="2423" y="1299"/>
                      <a:pt x="2423" y="1299"/>
                      <a:pt x="2423" y="1299"/>
                    </a:cubicBezTo>
                    <a:cubicBezTo>
                      <a:pt x="2730" y="1305"/>
                      <a:pt x="2730" y="1305"/>
                      <a:pt x="2730" y="1305"/>
                    </a:cubicBezTo>
                    <a:lnTo>
                      <a:pt x="2723" y="1613"/>
                    </a:lnTo>
                    <a:moveTo>
                      <a:pt x="2730" y="1295"/>
                    </a:moveTo>
                    <a:lnTo>
                      <a:pt x="2730" y="1295"/>
                    </a:lnTo>
                    <a:cubicBezTo>
                      <a:pt x="2423" y="1288"/>
                      <a:pt x="2423" y="1288"/>
                      <a:pt x="2423" y="1288"/>
                    </a:cubicBezTo>
                    <a:cubicBezTo>
                      <a:pt x="2429" y="981"/>
                      <a:pt x="2429" y="981"/>
                      <a:pt x="2429" y="981"/>
                    </a:cubicBezTo>
                    <a:cubicBezTo>
                      <a:pt x="2736" y="987"/>
                      <a:pt x="2736" y="987"/>
                      <a:pt x="2736" y="987"/>
                    </a:cubicBezTo>
                    <a:lnTo>
                      <a:pt x="2730" y="1295"/>
                    </a:lnTo>
                    <a:moveTo>
                      <a:pt x="2736" y="977"/>
                    </a:moveTo>
                    <a:lnTo>
                      <a:pt x="2736" y="977"/>
                    </a:lnTo>
                    <a:cubicBezTo>
                      <a:pt x="2429" y="970"/>
                      <a:pt x="2429" y="970"/>
                      <a:pt x="2429" y="970"/>
                    </a:cubicBezTo>
                    <a:cubicBezTo>
                      <a:pt x="2436" y="663"/>
                      <a:pt x="2436" y="663"/>
                      <a:pt x="2436" y="663"/>
                    </a:cubicBezTo>
                    <a:cubicBezTo>
                      <a:pt x="2743" y="670"/>
                      <a:pt x="2743" y="670"/>
                      <a:pt x="2743" y="670"/>
                    </a:cubicBezTo>
                    <a:lnTo>
                      <a:pt x="2736" y="977"/>
                    </a:lnTo>
                    <a:moveTo>
                      <a:pt x="2744" y="659"/>
                    </a:moveTo>
                    <a:lnTo>
                      <a:pt x="2744" y="659"/>
                    </a:lnTo>
                    <a:cubicBezTo>
                      <a:pt x="2436" y="653"/>
                      <a:pt x="2436" y="653"/>
                      <a:pt x="2436" y="653"/>
                    </a:cubicBezTo>
                    <a:cubicBezTo>
                      <a:pt x="2442" y="345"/>
                      <a:pt x="2442" y="345"/>
                      <a:pt x="2442" y="345"/>
                    </a:cubicBezTo>
                    <a:cubicBezTo>
                      <a:pt x="2750" y="352"/>
                      <a:pt x="2750" y="352"/>
                      <a:pt x="2750" y="352"/>
                    </a:cubicBezTo>
                    <a:lnTo>
                      <a:pt x="2744" y="659"/>
                    </a:lnTo>
                    <a:moveTo>
                      <a:pt x="3028" y="2255"/>
                    </a:moveTo>
                    <a:lnTo>
                      <a:pt x="3028" y="2255"/>
                    </a:lnTo>
                    <a:cubicBezTo>
                      <a:pt x="2720" y="2249"/>
                      <a:pt x="2720" y="2249"/>
                      <a:pt x="2720" y="2249"/>
                    </a:cubicBezTo>
                    <a:cubicBezTo>
                      <a:pt x="2727" y="1941"/>
                      <a:pt x="2727" y="1941"/>
                      <a:pt x="2727" y="1941"/>
                    </a:cubicBezTo>
                    <a:cubicBezTo>
                      <a:pt x="3034" y="1948"/>
                      <a:pt x="3034" y="1948"/>
                      <a:pt x="3034" y="1948"/>
                    </a:cubicBezTo>
                    <a:lnTo>
                      <a:pt x="3028" y="2255"/>
                    </a:lnTo>
                    <a:moveTo>
                      <a:pt x="3034" y="1937"/>
                    </a:moveTo>
                    <a:lnTo>
                      <a:pt x="3034" y="1937"/>
                    </a:lnTo>
                    <a:cubicBezTo>
                      <a:pt x="2727" y="1931"/>
                      <a:pt x="2727" y="1931"/>
                      <a:pt x="2727" y="1931"/>
                    </a:cubicBezTo>
                    <a:cubicBezTo>
                      <a:pt x="2734" y="1623"/>
                      <a:pt x="2734" y="1623"/>
                      <a:pt x="2734" y="1623"/>
                    </a:cubicBezTo>
                    <a:cubicBezTo>
                      <a:pt x="3041" y="1630"/>
                      <a:pt x="3041" y="1630"/>
                      <a:pt x="3041" y="1630"/>
                    </a:cubicBezTo>
                    <a:lnTo>
                      <a:pt x="3034" y="1937"/>
                    </a:lnTo>
                    <a:moveTo>
                      <a:pt x="3041" y="1619"/>
                    </a:moveTo>
                    <a:lnTo>
                      <a:pt x="3041" y="1619"/>
                    </a:lnTo>
                    <a:cubicBezTo>
                      <a:pt x="2734" y="1613"/>
                      <a:pt x="2734" y="1613"/>
                      <a:pt x="2734" y="1613"/>
                    </a:cubicBezTo>
                    <a:cubicBezTo>
                      <a:pt x="2740" y="1305"/>
                      <a:pt x="2740" y="1305"/>
                      <a:pt x="2740" y="1305"/>
                    </a:cubicBezTo>
                    <a:cubicBezTo>
                      <a:pt x="3047" y="1312"/>
                      <a:pt x="3047" y="1312"/>
                      <a:pt x="3047" y="1312"/>
                    </a:cubicBezTo>
                    <a:lnTo>
                      <a:pt x="3041" y="1619"/>
                    </a:lnTo>
                    <a:moveTo>
                      <a:pt x="3048" y="1302"/>
                    </a:moveTo>
                    <a:lnTo>
                      <a:pt x="3048" y="1302"/>
                    </a:lnTo>
                    <a:cubicBezTo>
                      <a:pt x="2741" y="1295"/>
                      <a:pt x="2741" y="1295"/>
                      <a:pt x="2741" y="1295"/>
                    </a:cubicBezTo>
                    <a:cubicBezTo>
                      <a:pt x="2747" y="988"/>
                      <a:pt x="2747" y="988"/>
                      <a:pt x="2747" y="988"/>
                    </a:cubicBezTo>
                    <a:cubicBezTo>
                      <a:pt x="3054" y="994"/>
                      <a:pt x="3054" y="994"/>
                      <a:pt x="3054" y="994"/>
                    </a:cubicBezTo>
                    <a:lnTo>
                      <a:pt x="3048" y="1302"/>
                    </a:lnTo>
                    <a:moveTo>
                      <a:pt x="3055" y="983"/>
                    </a:moveTo>
                    <a:lnTo>
                      <a:pt x="3055" y="983"/>
                    </a:lnTo>
                    <a:cubicBezTo>
                      <a:pt x="2747" y="977"/>
                      <a:pt x="2747" y="977"/>
                      <a:pt x="2747" y="977"/>
                    </a:cubicBezTo>
                    <a:cubicBezTo>
                      <a:pt x="2753" y="670"/>
                      <a:pt x="2753" y="670"/>
                      <a:pt x="2753" y="670"/>
                    </a:cubicBezTo>
                    <a:cubicBezTo>
                      <a:pt x="3061" y="676"/>
                      <a:pt x="3061" y="676"/>
                      <a:pt x="3061" y="676"/>
                    </a:cubicBezTo>
                    <a:lnTo>
                      <a:pt x="3055" y="983"/>
                    </a:lnTo>
                    <a:moveTo>
                      <a:pt x="3061" y="666"/>
                    </a:moveTo>
                    <a:lnTo>
                      <a:pt x="3061" y="666"/>
                    </a:lnTo>
                    <a:cubicBezTo>
                      <a:pt x="2754" y="659"/>
                      <a:pt x="2754" y="659"/>
                      <a:pt x="2754" y="659"/>
                    </a:cubicBezTo>
                    <a:cubicBezTo>
                      <a:pt x="2761" y="352"/>
                      <a:pt x="2761" y="352"/>
                      <a:pt x="2761" y="352"/>
                    </a:cubicBezTo>
                    <a:cubicBezTo>
                      <a:pt x="3068" y="359"/>
                      <a:pt x="3068" y="359"/>
                      <a:pt x="3068" y="359"/>
                    </a:cubicBezTo>
                    <a:lnTo>
                      <a:pt x="3061" y="666"/>
                    </a:lnTo>
                    <a:moveTo>
                      <a:pt x="3346" y="2262"/>
                    </a:moveTo>
                    <a:lnTo>
                      <a:pt x="3346" y="2262"/>
                    </a:lnTo>
                    <a:cubicBezTo>
                      <a:pt x="3038" y="2255"/>
                      <a:pt x="3038" y="2255"/>
                      <a:pt x="3038" y="2255"/>
                    </a:cubicBezTo>
                    <a:cubicBezTo>
                      <a:pt x="3045" y="1948"/>
                      <a:pt x="3045" y="1948"/>
                      <a:pt x="3045" y="1948"/>
                    </a:cubicBezTo>
                    <a:cubicBezTo>
                      <a:pt x="3352" y="1954"/>
                      <a:pt x="3352" y="1954"/>
                      <a:pt x="3352" y="1954"/>
                    </a:cubicBezTo>
                    <a:lnTo>
                      <a:pt x="3346" y="2262"/>
                    </a:lnTo>
                    <a:moveTo>
                      <a:pt x="3352" y="1944"/>
                    </a:moveTo>
                    <a:lnTo>
                      <a:pt x="3352" y="1944"/>
                    </a:lnTo>
                    <a:cubicBezTo>
                      <a:pt x="3045" y="1937"/>
                      <a:pt x="3045" y="1937"/>
                      <a:pt x="3045" y="1937"/>
                    </a:cubicBezTo>
                    <a:cubicBezTo>
                      <a:pt x="3051" y="1630"/>
                      <a:pt x="3051" y="1630"/>
                      <a:pt x="3051" y="1630"/>
                    </a:cubicBezTo>
                    <a:cubicBezTo>
                      <a:pt x="3359" y="1637"/>
                      <a:pt x="3359" y="1637"/>
                      <a:pt x="3359" y="1637"/>
                    </a:cubicBezTo>
                    <a:lnTo>
                      <a:pt x="3352" y="1944"/>
                    </a:lnTo>
                    <a:moveTo>
                      <a:pt x="3359" y="1626"/>
                    </a:moveTo>
                    <a:lnTo>
                      <a:pt x="3359" y="1626"/>
                    </a:lnTo>
                    <a:cubicBezTo>
                      <a:pt x="3052" y="1620"/>
                      <a:pt x="3052" y="1620"/>
                      <a:pt x="3052" y="1620"/>
                    </a:cubicBezTo>
                    <a:cubicBezTo>
                      <a:pt x="3058" y="1312"/>
                      <a:pt x="3058" y="1312"/>
                      <a:pt x="3058" y="1312"/>
                    </a:cubicBezTo>
                    <a:cubicBezTo>
                      <a:pt x="3366" y="1319"/>
                      <a:pt x="3366" y="1319"/>
                      <a:pt x="3366" y="1319"/>
                    </a:cubicBezTo>
                    <a:lnTo>
                      <a:pt x="3359" y="1626"/>
                    </a:lnTo>
                    <a:moveTo>
                      <a:pt x="3366" y="1308"/>
                    </a:moveTo>
                    <a:lnTo>
                      <a:pt x="3366" y="1308"/>
                    </a:lnTo>
                    <a:cubicBezTo>
                      <a:pt x="3058" y="1302"/>
                      <a:pt x="3058" y="1302"/>
                      <a:pt x="3058" y="1302"/>
                    </a:cubicBezTo>
                    <a:cubicBezTo>
                      <a:pt x="3065" y="994"/>
                      <a:pt x="3065" y="994"/>
                      <a:pt x="3065" y="994"/>
                    </a:cubicBezTo>
                    <a:cubicBezTo>
                      <a:pt x="3372" y="1001"/>
                      <a:pt x="3372" y="1001"/>
                      <a:pt x="3372" y="1001"/>
                    </a:cubicBezTo>
                    <a:lnTo>
                      <a:pt x="3366" y="1308"/>
                    </a:lnTo>
                    <a:moveTo>
                      <a:pt x="3372" y="990"/>
                    </a:moveTo>
                    <a:lnTo>
                      <a:pt x="3372" y="990"/>
                    </a:lnTo>
                    <a:cubicBezTo>
                      <a:pt x="3065" y="984"/>
                      <a:pt x="3065" y="984"/>
                      <a:pt x="3065" y="984"/>
                    </a:cubicBezTo>
                    <a:cubicBezTo>
                      <a:pt x="3072" y="677"/>
                      <a:pt x="3072" y="677"/>
                      <a:pt x="3072" y="677"/>
                    </a:cubicBezTo>
                    <a:cubicBezTo>
                      <a:pt x="3379" y="683"/>
                      <a:pt x="3379" y="683"/>
                      <a:pt x="3379" y="683"/>
                    </a:cubicBezTo>
                    <a:lnTo>
                      <a:pt x="3372" y="990"/>
                    </a:lnTo>
                    <a:moveTo>
                      <a:pt x="3379" y="672"/>
                    </a:moveTo>
                    <a:lnTo>
                      <a:pt x="3379" y="672"/>
                    </a:lnTo>
                    <a:cubicBezTo>
                      <a:pt x="3072" y="666"/>
                      <a:pt x="3072" y="666"/>
                      <a:pt x="3072" y="666"/>
                    </a:cubicBezTo>
                    <a:cubicBezTo>
                      <a:pt x="3078" y="359"/>
                      <a:pt x="3078" y="359"/>
                      <a:pt x="3078" y="359"/>
                    </a:cubicBezTo>
                    <a:cubicBezTo>
                      <a:pt x="3385" y="365"/>
                      <a:pt x="3385" y="365"/>
                      <a:pt x="3385" y="365"/>
                    </a:cubicBezTo>
                    <a:lnTo>
                      <a:pt x="3379" y="672"/>
                    </a:lnTo>
                    <a:moveTo>
                      <a:pt x="3663" y="2269"/>
                    </a:moveTo>
                    <a:lnTo>
                      <a:pt x="3663" y="2269"/>
                    </a:lnTo>
                    <a:cubicBezTo>
                      <a:pt x="3356" y="2262"/>
                      <a:pt x="3356" y="2262"/>
                      <a:pt x="3356" y="2262"/>
                    </a:cubicBezTo>
                    <a:cubicBezTo>
                      <a:pt x="3363" y="1955"/>
                      <a:pt x="3363" y="1955"/>
                      <a:pt x="3363" y="1955"/>
                    </a:cubicBezTo>
                    <a:cubicBezTo>
                      <a:pt x="3670" y="1961"/>
                      <a:pt x="3670" y="1961"/>
                      <a:pt x="3670" y="1961"/>
                    </a:cubicBezTo>
                    <a:lnTo>
                      <a:pt x="3663" y="2269"/>
                    </a:lnTo>
                    <a:moveTo>
                      <a:pt x="3670" y="1951"/>
                    </a:moveTo>
                    <a:lnTo>
                      <a:pt x="3670" y="1951"/>
                    </a:lnTo>
                    <a:cubicBezTo>
                      <a:pt x="3363" y="1944"/>
                      <a:pt x="3363" y="1944"/>
                      <a:pt x="3363" y="1944"/>
                    </a:cubicBezTo>
                    <a:cubicBezTo>
                      <a:pt x="3369" y="1637"/>
                      <a:pt x="3369" y="1637"/>
                      <a:pt x="3369" y="1637"/>
                    </a:cubicBezTo>
                    <a:cubicBezTo>
                      <a:pt x="3677" y="1643"/>
                      <a:pt x="3677" y="1643"/>
                      <a:pt x="3677" y="1643"/>
                    </a:cubicBezTo>
                    <a:lnTo>
                      <a:pt x="3670" y="1951"/>
                    </a:lnTo>
                    <a:moveTo>
                      <a:pt x="3677" y="1633"/>
                    </a:moveTo>
                    <a:lnTo>
                      <a:pt x="3677" y="1633"/>
                    </a:lnTo>
                    <a:cubicBezTo>
                      <a:pt x="3369" y="1626"/>
                      <a:pt x="3369" y="1626"/>
                      <a:pt x="3369" y="1626"/>
                    </a:cubicBezTo>
                    <a:cubicBezTo>
                      <a:pt x="3376" y="1319"/>
                      <a:pt x="3376" y="1319"/>
                      <a:pt x="3376" y="1319"/>
                    </a:cubicBezTo>
                    <a:cubicBezTo>
                      <a:pt x="3683" y="1325"/>
                      <a:pt x="3683" y="1325"/>
                      <a:pt x="3683" y="1325"/>
                    </a:cubicBezTo>
                    <a:lnTo>
                      <a:pt x="3677" y="1633"/>
                    </a:lnTo>
                    <a:moveTo>
                      <a:pt x="3684" y="1315"/>
                    </a:moveTo>
                    <a:lnTo>
                      <a:pt x="3684" y="1315"/>
                    </a:lnTo>
                    <a:cubicBezTo>
                      <a:pt x="3376" y="1308"/>
                      <a:pt x="3376" y="1308"/>
                      <a:pt x="3376" y="1308"/>
                    </a:cubicBezTo>
                    <a:cubicBezTo>
                      <a:pt x="3383" y="1001"/>
                      <a:pt x="3383" y="1001"/>
                      <a:pt x="3383" y="1001"/>
                    </a:cubicBezTo>
                    <a:cubicBezTo>
                      <a:pt x="3690" y="1008"/>
                      <a:pt x="3690" y="1008"/>
                      <a:pt x="3690" y="1008"/>
                    </a:cubicBezTo>
                    <a:lnTo>
                      <a:pt x="3684" y="1315"/>
                    </a:lnTo>
                    <a:moveTo>
                      <a:pt x="3690" y="997"/>
                    </a:moveTo>
                    <a:lnTo>
                      <a:pt x="3690" y="997"/>
                    </a:lnTo>
                    <a:cubicBezTo>
                      <a:pt x="3383" y="991"/>
                      <a:pt x="3383" y="991"/>
                      <a:pt x="3383" y="991"/>
                    </a:cubicBezTo>
                    <a:cubicBezTo>
                      <a:pt x="3389" y="683"/>
                      <a:pt x="3389" y="683"/>
                      <a:pt x="3389" y="683"/>
                    </a:cubicBezTo>
                    <a:cubicBezTo>
                      <a:pt x="3697" y="690"/>
                      <a:pt x="3697" y="690"/>
                      <a:pt x="3697" y="690"/>
                    </a:cubicBezTo>
                    <a:lnTo>
                      <a:pt x="3690" y="997"/>
                    </a:lnTo>
                    <a:moveTo>
                      <a:pt x="3697" y="679"/>
                    </a:moveTo>
                    <a:lnTo>
                      <a:pt x="3697" y="679"/>
                    </a:lnTo>
                    <a:cubicBezTo>
                      <a:pt x="3390" y="672"/>
                      <a:pt x="3390" y="672"/>
                      <a:pt x="3390" y="672"/>
                    </a:cubicBezTo>
                    <a:cubicBezTo>
                      <a:pt x="3396" y="365"/>
                      <a:pt x="3396" y="365"/>
                      <a:pt x="3396" y="365"/>
                    </a:cubicBezTo>
                    <a:cubicBezTo>
                      <a:pt x="3704" y="372"/>
                      <a:pt x="3704" y="372"/>
                      <a:pt x="3704" y="372"/>
                    </a:cubicBezTo>
                    <a:lnTo>
                      <a:pt x="3697" y="679"/>
                    </a:lnTo>
                    <a:moveTo>
                      <a:pt x="3981" y="2275"/>
                    </a:moveTo>
                    <a:lnTo>
                      <a:pt x="3981" y="2275"/>
                    </a:lnTo>
                    <a:cubicBezTo>
                      <a:pt x="3674" y="2269"/>
                      <a:pt x="3674" y="2269"/>
                      <a:pt x="3674" y="2269"/>
                    </a:cubicBezTo>
                    <a:cubicBezTo>
                      <a:pt x="3680" y="1961"/>
                      <a:pt x="3680" y="1961"/>
                      <a:pt x="3680" y="1961"/>
                    </a:cubicBezTo>
                    <a:cubicBezTo>
                      <a:pt x="3988" y="1968"/>
                      <a:pt x="3988" y="1968"/>
                      <a:pt x="3988" y="1968"/>
                    </a:cubicBezTo>
                    <a:lnTo>
                      <a:pt x="3981" y="2275"/>
                    </a:lnTo>
                    <a:moveTo>
                      <a:pt x="3988" y="1957"/>
                    </a:moveTo>
                    <a:lnTo>
                      <a:pt x="3988" y="1957"/>
                    </a:lnTo>
                    <a:cubicBezTo>
                      <a:pt x="3681" y="1951"/>
                      <a:pt x="3681" y="1951"/>
                      <a:pt x="3681" y="1951"/>
                    </a:cubicBezTo>
                    <a:cubicBezTo>
                      <a:pt x="3687" y="1643"/>
                      <a:pt x="3687" y="1643"/>
                      <a:pt x="3687" y="1643"/>
                    </a:cubicBezTo>
                    <a:cubicBezTo>
                      <a:pt x="3995" y="1650"/>
                      <a:pt x="3995" y="1650"/>
                      <a:pt x="3995" y="1650"/>
                    </a:cubicBezTo>
                    <a:lnTo>
                      <a:pt x="3988" y="1957"/>
                    </a:lnTo>
                    <a:moveTo>
                      <a:pt x="3995" y="1640"/>
                    </a:moveTo>
                    <a:lnTo>
                      <a:pt x="3995" y="1640"/>
                    </a:lnTo>
                    <a:cubicBezTo>
                      <a:pt x="3687" y="1633"/>
                      <a:pt x="3687" y="1633"/>
                      <a:pt x="3687" y="1633"/>
                    </a:cubicBezTo>
                    <a:cubicBezTo>
                      <a:pt x="3694" y="1326"/>
                      <a:pt x="3694" y="1326"/>
                      <a:pt x="3694" y="1326"/>
                    </a:cubicBezTo>
                    <a:cubicBezTo>
                      <a:pt x="4001" y="1332"/>
                      <a:pt x="4001" y="1332"/>
                      <a:pt x="4001" y="1332"/>
                    </a:cubicBezTo>
                    <a:lnTo>
                      <a:pt x="3995" y="1640"/>
                    </a:lnTo>
                    <a:moveTo>
                      <a:pt x="4001" y="1321"/>
                    </a:moveTo>
                    <a:lnTo>
                      <a:pt x="4001" y="1321"/>
                    </a:lnTo>
                    <a:cubicBezTo>
                      <a:pt x="3694" y="1315"/>
                      <a:pt x="3694" y="1315"/>
                      <a:pt x="3694" y="1315"/>
                    </a:cubicBezTo>
                    <a:cubicBezTo>
                      <a:pt x="3701" y="1008"/>
                      <a:pt x="3701" y="1008"/>
                      <a:pt x="3701" y="1008"/>
                    </a:cubicBezTo>
                    <a:cubicBezTo>
                      <a:pt x="4008" y="1014"/>
                      <a:pt x="4008" y="1014"/>
                      <a:pt x="4008" y="1014"/>
                    </a:cubicBezTo>
                    <a:lnTo>
                      <a:pt x="4001" y="1321"/>
                    </a:lnTo>
                    <a:moveTo>
                      <a:pt x="4008" y="1004"/>
                    </a:moveTo>
                    <a:lnTo>
                      <a:pt x="4008" y="1004"/>
                    </a:lnTo>
                    <a:cubicBezTo>
                      <a:pt x="3701" y="997"/>
                      <a:pt x="3701" y="997"/>
                      <a:pt x="3701" y="997"/>
                    </a:cubicBezTo>
                    <a:cubicBezTo>
                      <a:pt x="3707" y="690"/>
                      <a:pt x="3707" y="690"/>
                      <a:pt x="3707" y="690"/>
                    </a:cubicBezTo>
                    <a:cubicBezTo>
                      <a:pt x="4015" y="696"/>
                      <a:pt x="4015" y="696"/>
                      <a:pt x="4015" y="696"/>
                    </a:cubicBezTo>
                    <a:lnTo>
                      <a:pt x="4008" y="1004"/>
                    </a:lnTo>
                    <a:moveTo>
                      <a:pt x="4015" y="686"/>
                    </a:moveTo>
                    <a:lnTo>
                      <a:pt x="4015" y="686"/>
                    </a:lnTo>
                    <a:cubicBezTo>
                      <a:pt x="3707" y="679"/>
                      <a:pt x="3707" y="679"/>
                      <a:pt x="3707" y="679"/>
                    </a:cubicBezTo>
                    <a:cubicBezTo>
                      <a:pt x="3714" y="372"/>
                      <a:pt x="3714" y="372"/>
                      <a:pt x="3714" y="372"/>
                    </a:cubicBezTo>
                    <a:cubicBezTo>
                      <a:pt x="4021" y="378"/>
                      <a:pt x="4021" y="378"/>
                      <a:pt x="4021" y="378"/>
                    </a:cubicBezTo>
                    <a:lnTo>
                      <a:pt x="4015" y="686"/>
                    </a:lnTo>
                    <a:moveTo>
                      <a:pt x="4299" y="2282"/>
                    </a:moveTo>
                    <a:lnTo>
                      <a:pt x="4299" y="2282"/>
                    </a:lnTo>
                    <a:cubicBezTo>
                      <a:pt x="3992" y="2275"/>
                      <a:pt x="3992" y="2275"/>
                      <a:pt x="3992" y="2275"/>
                    </a:cubicBezTo>
                    <a:cubicBezTo>
                      <a:pt x="3998" y="1968"/>
                      <a:pt x="3998" y="1968"/>
                      <a:pt x="3998" y="1968"/>
                    </a:cubicBezTo>
                    <a:cubicBezTo>
                      <a:pt x="4306" y="1975"/>
                      <a:pt x="4306" y="1975"/>
                      <a:pt x="4306" y="1975"/>
                    </a:cubicBezTo>
                    <a:lnTo>
                      <a:pt x="4299" y="2282"/>
                    </a:lnTo>
                    <a:moveTo>
                      <a:pt x="4306" y="1964"/>
                    </a:moveTo>
                    <a:lnTo>
                      <a:pt x="4306" y="1964"/>
                    </a:lnTo>
                    <a:cubicBezTo>
                      <a:pt x="3998" y="1958"/>
                      <a:pt x="3998" y="1958"/>
                      <a:pt x="3998" y="1958"/>
                    </a:cubicBezTo>
                    <a:cubicBezTo>
                      <a:pt x="4005" y="1650"/>
                      <a:pt x="4005" y="1650"/>
                      <a:pt x="4005" y="1650"/>
                    </a:cubicBezTo>
                    <a:cubicBezTo>
                      <a:pt x="4312" y="1657"/>
                      <a:pt x="4312" y="1657"/>
                      <a:pt x="4312" y="1657"/>
                    </a:cubicBezTo>
                    <a:lnTo>
                      <a:pt x="4306" y="1964"/>
                    </a:lnTo>
                    <a:moveTo>
                      <a:pt x="4313" y="1646"/>
                    </a:moveTo>
                    <a:lnTo>
                      <a:pt x="4313" y="1646"/>
                    </a:lnTo>
                    <a:cubicBezTo>
                      <a:pt x="4005" y="1640"/>
                      <a:pt x="4005" y="1640"/>
                      <a:pt x="4005" y="1640"/>
                    </a:cubicBezTo>
                    <a:cubicBezTo>
                      <a:pt x="4012" y="1332"/>
                      <a:pt x="4012" y="1332"/>
                      <a:pt x="4012" y="1332"/>
                    </a:cubicBezTo>
                    <a:cubicBezTo>
                      <a:pt x="4319" y="1339"/>
                      <a:pt x="4319" y="1339"/>
                      <a:pt x="4319" y="1339"/>
                    </a:cubicBezTo>
                    <a:lnTo>
                      <a:pt x="4313" y="1646"/>
                    </a:lnTo>
                    <a:moveTo>
                      <a:pt x="4319" y="1328"/>
                    </a:moveTo>
                    <a:lnTo>
                      <a:pt x="4319" y="1328"/>
                    </a:lnTo>
                    <a:cubicBezTo>
                      <a:pt x="4012" y="1322"/>
                      <a:pt x="4012" y="1322"/>
                      <a:pt x="4012" y="1322"/>
                    </a:cubicBezTo>
                    <a:cubicBezTo>
                      <a:pt x="4018" y="1015"/>
                      <a:pt x="4018" y="1015"/>
                      <a:pt x="4018" y="1015"/>
                    </a:cubicBezTo>
                    <a:cubicBezTo>
                      <a:pt x="4326" y="1021"/>
                      <a:pt x="4326" y="1021"/>
                      <a:pt x="4326" y="1021"/>
                    </a:cubicBezTo>
                    <a:lnTo>
                      <a:pt x="4319" y="1328"/>
                    </a:lnTo>
                    <a:moveTo>
                      <a:pt x="4326" y="1010"/>
                    </a:moveTo>
                    <a:lnTo>
                      <a:pt x="4326" y="1010"/>
                    </a:lnTo>
                    <a:cubicBezTo>
                      <a:pt x="4019" y="1004"/>
                      <a:pt x="4019" y="1004"/>
                      <a:pt x="4019" y="1004"/>
                    </a:cubicBezTo>
                    <a:cubicBezTo>
                      <a:pt x="4025" y="696"/>
                      <a:pt x="4025" y="696"/>
                      <a:pt x="4025" y="696"/>
                    </a:cubicBezTo>
                    <a:cubicBezTo>
                      <a:pt x="4333" y="703"/>
                      <a:pt x="4333" y="703"/>
                      <a:pt x="4333" y="703"/>
                    </a:cubicBezTo>
                    <a:lnTo>
                      <a:pt x="4326" y="1010"/>
                    </a:lnTo>
                    <a:moveTo>
                      <a:pt x="4333" y="692"/>
                    </a:moveTo>
                    <a:lnTo>
                      <a:pt x="4333" y="692"/>
                    </a:lnTo>
                    <a:cubicBezTo>
                      <a:pt x="4025" y="686"/>
                      <a:pt x="4025" y="686"/>
                      <a:pt x="4025" y="686"/>
                    </a:cubicBezTo>
                    <a:cubicBezTo>
                      <a:pt x="4032" y="379"/>
                      <a:pt x="4032" y="379"/>
                      <a:pt x="4032" y="379"/>
                    </a:cubicBezTo>
                    <a:cubicBezTo>
                      <a:pt x="4339" y="385"/>
                      <a:pt x="4339" y="385"/>
                      <a:pt x="4339" y="385"/>
                    </a:cubicBezTo>
                    <a:lnTo>
                      <a:pt x="4333" y="69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 rot="-5809563">
                <a:off x="7784591" y="2774332"/>
                <a:ext cx="2250648" cy="26749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534" extrusionOk="0">
                    <a:moveTo>
                      <a:pt x="4443" y="369"/>
                    </a:moveTo>
                    <a:lnTo>
                      <a:pt x="4443" y="369"/>
                    </a:lnTo>
                    <a:cubicBezTo>
                      <a:pt x="4418" y="368"/>
                      <a:pt x="4401" y="343"/>
                      <a:pt x="4377" y="340"/>
                    </a:cubicBezTo>
                    <a:cubicBezTo>
                      <a:pt x="4363" y="338"/>
                      <a:pt x="4355" y="348"/>
                      <a:pt x="4342" y="352"/>
                    </a:cubicBezTo>
                    <a:cubicBezTo>
                      <a:pt x="4332" y="355"/>
                      <a:pt x="4320" y="355"/>
                      <a:pt x="4309" y="352"/>
                    </a:cubicBezTo>
                    <a:cubicBezTo>
                      <a:pt x="4287" y="345"/>
                      <a:pt x="4265" y="328"/>
                      <a:pt x="4243" y="317"/>
                    </a:cubicBezTo>
                    <a:cubicBezTo>
                      <a:pt x="4219" y="306"/>
                      <a:pt x="4202" y="287"/>
                      <a:pt x="4184" y="268"/>
                    </a:cubicBezTo>
                    <a:cubicBezTo>
                      <a:pt x="4162" y="244"/>
                      <a:pt x="4146" y="276"/>
                      <a:pt x="4121" y="274"/>
                    </a:cubicBezTo>
                    <a:cubicBezTo>
                      <a:pt x="4097" y="272"/>
                      <a:pt x="4090" y="240"/>
                      <a:pt x="4063" y="238"/>
                    </a:cubicBezTo>
                    <a:cubicBezTo>
                      <a:pt x="4029" y="236"/>
                      <a:pt x="3998" y="269"/>
                      <a:pt x="3977" y="291"/>
                    </a:cubicBezTo>
                    <a:cubicBezTo>
                      <a:pt x="3952" y="318"/>
                      <a:pt x="3933" y="349"/>
                      <a:pt x="3910" y="378"/>
                    </a:cubicBezTo>
                    <a:cubicBezTo>
                      <a:pt x="3905" y="385"/>
                      <a:pt x="3897" y="401"/>
                      <a:pt x="3887" y="404"/>
                    </a:cubicBezTo>
                    <a:cubicBezTo>
                      <a:pt x="3864" y="409"/>
                      <a:pt x="3858" y="359"/>
                      <a:pt x="3853" y="344"/>
                    </a:cubicBezTo>
                    <a:cubicBezTo>
                      <a:pt x="3851" y="337"/>
                      <a:pt x="3840" y="302"/>
                      <a:pt x="3827" y="296"/>
                    </a:cubicBezTo>
                    <a:cubicBezTo>
                      <a:pt x="3807" y="286"/>
                      <a:pt x="3786" y="310"/>
                      <a:pt x="3771" y="320"/>
                    </a:cubicBezTo>
                    <a:cubicBezTo>
                      <a:pt x="3753" y="332"/>
                      <a:pt x="3735" y="343"/>
                      <a:pt x="3715" y="350"/>
                    </a:cubicBezTo>
                    <a:cubicBezTo>
                      <a:pt x="3707" y="353"/>
                      <a:pt x="3690" y="363"/>
                      <a:pt x="3681" y="360"/>
                    </a:cubicBezTo>
                    <a:cubicBezTo>
                      <a:pt x="3659" y="353"/>
                      <a:pt x="3645" y="320"/>
                      <a:pt x="3640" y="301"/>
                    </a:cubicBezTo>
                    <a:cubicBezTo>
                      <a:pt x="3633" y="278"/>
                      <a:pt x="3628" y="279"/>
                      <a:pt x="3604" y="292"/>
                    </a:cubicBezTo>
                    <a:cubicBezTo>
                      <a:pt x="3573" y="311"/>
                      <a:pt x="3546" y="330"/>
                      <a:pt x="3508" y="321"/>
                    </a:cubicBezTo>
                    <a:cubicBezTo>
                      <a:pt x="3489" y="316"/>
                      <a:pt x="3460" y="309"/>
                      <a:pt x="3444" y="300"/>
                    </a:cubicBezTo>
                    <a:cubicBezTo>
                      <a:pt x="3406" y="278"/>
                      <a:pt x="3401" y="220"/>
                      <a:pt x="3354" y="210"/>
                    </a:cubicBezTo>
                    <a:cubicBezTo>
                      <a:pt x="3318" y="202"/>
                      <a:pt x="3292" y="226"/>
                      <a:pt x="3264" y="242"/>
                    </a:cubicBezTo>
                    <a:cubicBezTo>
                      <a:pt x="3241" y="255"/>
                      <a:pt x="3242" y="245"/>
                      <a:pt x="3223" y="243"/>
                    </a:cubicBezTo>
                    <a:cubicBezTo>
                      <a:pt x="3212" y="241"/>
                      <a:pt x="3202" y="257"/>
                      <a:pt x="3190" y="258"/>
                    </a:cubicBezTo>
                    <a:cubicBezTo>
                      <a:pt x="3163" y="262"/>
                      <a:pt x="3159" y="241"/>
                      <a:pt x="3146" y="220"/>
                    </a:cubicBezTo>
                    <a:cubicBezTo>
                      <a:pt x="3139" y="209"/>
                      <a:pt x="3128" y="180"/>
                      <a:pt x="3113" y="177"/>
                    </a:cubicBezTo>
                    <a:cubicBezTo>
                      <a:pt x="3102" y="174"/>
                      <a:pt x="3090" y="187"/>
                      <a:pt x="3083" y="193"/>
                    </a:cubicBezTo>
                    <a:cubicBezTo>
                      <a:pt x="3068" y="204"/>
                      <a:pt x="3045" y="229"/>
                      <a:pt x="3031" y="213"/>
                    </a:cubicBezTo>
                    <a:cubicBezTo>
                      <a:pt x="3016" y="197"/>
                      <a:pt x="3036" y="153"/>
                      <a:pt x="3018" y="137"/>
                    </a:cubicBezTo>
                    <a:cubicBezTo>
                      <a:pt x="3017" y="135"/>
                      <a:pt x="3000" y="135"/>
                      <a:pt x="2998" y="135"/>
                    </a:cubicBezTo>
                    <a:cubicBezTo>
                      <a:pt x="2990" y="133"/>
                      <a:pt x="2983" y="125"/>
                      <a:pt x="2974" y="123"/>
                    </a:cubicBezTo>
                    <a:cubicBezTo>
                      <a:pt x="2945" y="115"/>
                      <a:pt x="2915" y="137"/>
                      <a:pt x="2886" y="140"/>
                    </a:cubicBezTo>
                    <a:cubicBezTo>
                      <a:pt x="2862" y="142"/>
                      <a:pt x="2846" y="137"/>
                      <a:pt x="2825" y="129"/>
                    </a:cubicBezTo>
                    <a:cubicBezTo>
                      <a:pt x="2819" y="127"/>
                      <a:pt x="2810" y="122"/>
                      <a:pt x="2804" y="124"/>
                    </a:cubicBezTo>
                    <a:cubicBezTo>
                      <a:pt x="2784" y="129"/>
                      <a:pt x="2788" y="163"/>
                      <a:pt x="2769" y="171"/>
                    </a:cubicBezTo>
                    <a:cubicBezTo>
                      <a:pt x="2733" y="188"/>
                      <a:pt x="2714" y="119"/>
                      <a:pt x="2694" y="103"/>
                    </a:cubicBezTo>
                    <a:cubicBezTo>
                      <a:pt x="2684" y="95"/>
                      <a:pt x="2679" y="99"/>
                      <a:pt x="2668" y="103"/>
                    </a:cubicBezTo>
                    <a:cubicBezTo>
                      <a:pt x="2675" y="97"/>
                      <a:pt x="2683" y="91"/>
                      <a:pt x="2691" y="90"/>
                    </a:cubicBezTo>
                    <a:cubicBezTo>
                      <a:pt x="2717" y="85"/>
                      <a:pt x="2723" y="125"/>
                      <a:pt x="2744" y="133"/>
                    </a:cubicBezTo>
                    <a:cubicBezTo>
                      <a:pt x="2752" y="117"/>
                      <a:pt x="2755" y="98"/>
                      <a:pt x="2765" y="83"/>
                    </a:cubicBezTo>
                    <a:cubicBezTo>
                      <a:pt x="2774" y="71"/>
                      <a:pt x="2775" y="75"/>
                      <a:pt x="2786" y="69"/>
                    </a:cubicBezTo>
                    <a:cubicBezTo>
                      <a:pt x="2800" y="62"/>
                      <a:pt x="2801" y="52"/>
                      <a:pt x="2819" y="51"/>
                    </a:cubicBezTo>
                    <a:cubicBezTo>
                      <a:pt x="2844" y="49"/>
                      <a:pt x="2856" y="60"/>
                      <a:pt x="2874" y="37"/>
                    </a:cubicBezTo>
                    <a:cubicBezTo>
                      <a:pt x="2881" y="27"/>
                      <a:pt x="2891" y="-1"/>
                      <a:pt x="2904" y="0"/>
                    </a:cubicBezTo>
                    <a:cubicBezTo>
                      <a:pt x="2913" y="0"/>
                      <a:pt x="2919" y="8"/>
                      <a:pt x="2926" y="13"/>
                    </a:cubicBezTo>
                    <a:cubicBezTo>
                      <a:pt x="2931" y="17"/>
                      <a:pt x="2940" y="26"/>
                      <a:pt x="2947" y="27"/>
                    </a:cubicBezTo>
                    <a:cubicBezTo>
                      <a:pt x="2961" y="28"/>
                      <a:pt x="2957" y="17"/>
                      <a:pt x="2968" y="15"/>
                    </a:cubicBezTo>
                    <a:cubicBezTo>
                      <a:pt x="2974" y="14"/>
                      <a:pt x="2978" y="19"/>
                      <a:pt x="2983" y="20"/>
                    </a:cubicBezTo>
                    <a:cubicBezTo>
                      <a:pt x="2996" y="22"/>
                      <a:pt x="3000" y="21"/>
                      <a:pt x="3012" y="18"/>
                    </a:cubicBezTo>
                    <a:cubicBezTo>
                      <a:pt x="3031" y="14"/>
                      <a:pt x="3101" y="23"/>
                      <a:pt x="3096" y="55"/>
                    </a:cubicBezTo>
                    <a:cubicBezTo>
                      <a:pt x="3151" y="75"/>
                      <a:pt x="3196" y="149"/>
                      <a:pt x="3261" y="138"/>
                    </a:cubicBezTo>
                    <a:cubicBezTo>
                      <a:pt x="3283" y="134"/>
                      <a:pt x="3282" y="126"/>
                      <a:pt x="3295" y="115"/>
                    </a:cubicBezTo>
                    <a:cubicBezTo>
                      <a:pt x="3302" y="109"/>
                      <a:pt x="3300" y="107"/>
                      <a:pt x="3310" y="109"/>
                    </a:cubicBezTo>
                    <a:cubicBezTo>
                      <a:pt x="3333" y="112"/>
                      <a:pt x="3346" y="149"/>
                      <a:pt x="3369" y="156"/>
                    </a:cubicBezTo>
                    <a:cubicBezTo>
                      <a:pt x="3387" y="163"/>
                      <a:pt x="3385" y="152"/>
                      <a:pt x="3397" y="144"/>
                    </a:cubicBezTo>
                    <a:cubicBezTo>
                      <a:pt x="3425" y="123"/>
                      <a:pt x="3453" y="178"/>
                      <a:pt x="3489" y="173"/>
                    </a:cubicBezTo>
                    <a:cubicBezTo>
                      <a:pt x="3508" y="170"/>
                      <a:pt x="3518" y="163"/>
                      <a:pt x="3538" y="168"/>
                    </a:cubicBezTo>
                    <a:cubicBezTo>
                      <a:pt x="3559" y="173"/>
                      <a:pt x="3568" y="193"/>
                      <a:pt x="3587" y="200"/>
                    </a:cubicBezTo>
                    <a:cubicBezTo>
                      <a:pt x="3626" y="212"/>
                      <a:pt x="3640" y="150"/>
                      <a:pt x="3674" y="158"/>
                    </a:cubicBezTo>
                    <a:cubicBezTo>
                      <a:pt x="3691" y="162"/>
                      <a:pt x="3702" y="172"/>
                      <a:pt x="3721" y="172"/>
                    </a:cubicBezTo>
                    <a:cubicBezTo>
                      <a:pt x="3734" y="173"/>
                      <a:pt x="3754" y="162"/>
                      <a:pt x="3766" y="164"/>
                    </a:cubicBezTo>
                    <a:cubicBezTo>
                      <a:pt x="3781" y="167"/>
                      <a:pt x="3782" y="180"/>
                      <a:pt x="3793" y="190"/>
                    </a:cubicBezTo>
                    <a:cubicBezTo>
                      <a:pt x="3806" y="202"/>
                      <a:pt x="3812" y="200"/>
                      <a:pt x="3827" y="201"/>
                    </a:cubicBezTo>
                    <a:cubicBezTo>
                      <a:pt x="3833" y="201"/>
                      <a:pt x="3840" y="203"/>
                      <a:pt x="3846" y="202"/>
                    </a:cubicBezTo>
                    <a:cubicBezTo>
                      <a:pt x="3875" y="201"/>
                      <a:pt x="3896" y="163"/>
                      <a:pt x="3910" y="144"/>
                    </a:cubicBezTo>
                    <a:cubicBezTo>
                      <a:pt x="3927" y="122"/>
                      <a:pt x="3991" y="30"/>
                      <a:pt x="4024" y="73"/>
                    </a:cubicBezTo>
                    <a:cubicBezTo>
                      <a:pt x="4040" y="93"/>
                      <a:pt x="4049" y="130"/>
                      <a:pt x="4077" y="138"/>
                    </a:cubicBezTo>
                    <a:cubicBezTo>
                      <a:pt x="4088" y="141"/>
                      <a:pt x="4094" y="134"/>
                      <a:pt x="4104" y="132"/>
                    </a:cubicBezTo>
                    <a:cubicBezTo>
                      <a:pt x="4133" y="127"/>
                      <a:pt x="4165" y="133"/>
                      <a:pt x="4185" y="154"/>
                    </a:cubicBezTo>
                    <a:cubicBezTo>
                      <a:pt x="4215" y="183"/>
                      <a:pt x="4253" y="216"/>
                      <a:pt x="4264" y="258"/>
                    </a:cubicBezTo>
                    <a:cubicBezTo>
                      <a:pt x="4271" y="285"/>
                      <a:pt x="4268" y="319"/>
                      <a:pt x="4299" y="325"/>
                    </a:cubicBezTo>
                    <a:cubicBezTo>
                      <a:pt x="4321" y="329"/>
                      <a:pt x="4345" y="324"/>
                      <a:pt x="4367" y="326"/>
                    </a:cubicBezTo>
                    <a:cubicBezTo>
                      <a:pt x="4376" y="327"/>
                      <a:pt x="4408" y="332"/>
                      <a:pt x="4411" y="341"/>
                    </a:cubicBezTo>
                    <a:cubicBezTo>
                      <a:pt x="4426" y="339"/>
                      <a:pt x="4429" y="316"/>
                      <a:pt x="4439" y="309"/>
                    </a:cubicBezTo>
                    <a:cubicBezTo>
                      <a:pt x="4452" y="299"/>
                      <a:pt x="4458" y="305"/>
                      <a:pt x="4471" y="307"/>
                    </a:cubicBezTo>
                    <a:cubicBezTo>
                      <a:pt x="4480" y="308"/>
                      <a:pt x="4486" y="306"/>
                      <a:pt x="4493" y="304"/>
                    </a:cubicBezTo>
                    <a:cubicBezTo>
                      <a:pt x="4491" y="373"/>
                      <a:pt x="4491" y="373"/>
                      <a:pt x="4491" y="373"/>
                    </a:cubicBezTo>
                    <a:cubicBezTo>
                      <a:pt x="4489" y="372"/>
                      <a:pt x="4486" y="371"/>
                      <a:pt x="4484" y="370"/>
                    </a:cubicBezTo>
                    <a:cubicBezTo>
                      <a:pt x="4469" y="366"/>
                      <a:pt x="4458" y="370"/>
                      <a:pt x="4443" y="369"/>
                    </a:cubicBezTo>
                    <a:moveTo>
                      <a:pt x="1714" y="473"/>
                    </a:moveTo>
                    <a:lnTo>
                      <a:pt x="1714" y="473"/>
                    </a:lnTo>
                    <a:cubicBezTo>
                      <a:pt x="1736" y="482"/>
                      <a:pt x="1749" y="487"/>
                      <a:pt x="1773" y="487"/>
                    </a:cubicBezTo>
                    <a:cubicBezTo>
                      <a:pt x="1804" y="487"/>
                      <a:pt x="1829" y="483"/>
                      <a:pt x="1860" y="473"/>
                    </a:cubicBezTo>
                    <a:cubicBezTo>
                      <a:pt x="1893" y="462"/>
                      <a:pt x="1931" y="443"/>
                      <a:pt x="1960" y="424"/>
                    </a:cubicBezTo>
                    <a:cubicBezTo>
                      <a:pt x="1978" y="411"/>
                      <a:pt x="1997" y="380"/>
                      <a:pt x="2018" y="372"/>
                    </a:cubicBezTo>
                    <a:cubicBezTo>
                      <a:pt x="2028" y="368"/>
                      <a:pt x="2047" y="372"/>
                      <a:pt x="2058" y="372"/>
                    </a:cubicBezTo>
                    <a:cubicBezTo>
                      <a:pt x="2076" y="372"/>
                      <a:pt x="2091" y="372"/>
                      <a:pt x="2107" y="380"/>
                    </a:cubicBezTo>
                    <a:cubicBezTo>
                      <a:pt x="2116" y="384"/>
                      <a:pt x="2120" y="392"/>
                      <a:pt x="2132" y="385"/>
                    </a:cubicBezTo>
                    <a:cubicBezTo>
                      <a:pt x="2139" y="382"/>
                      <a:pt x="2144" y="364"/>
                      <a:pt x="2147" y="357"/>
                    </a:cubicBezTo>
                    <a:cubicBezTo>
                      <a:pt x="2160" y="328"/>
                      <a:pt x="2173" y="298"/>
                      <a:pt x="2191" y="270"/>
                    </a:cubicBezTo>
                    <a:cubicBezTo>
                      <a:pt x="2196" y="261"/>
                      <a:pt x="2203" y="251"/>
                      <a:pt x="2210" y="241"/>
                    </a:cubicBezTo>
                    <a:cubicBezTo>
                      <a:pt x="2208" y="241"/>
                      <a:pt x="2205" y="241"/>
                      <a:pt x="2203" y="241"/>
                    </a:cubicBezTo>
                    <a:cubicBezTo>
                      <a:pt x="2154" y="239"/>
                      <a:pt x="2134" y="276"/>
                      <a:pt x="2094" y="298"/>
                    </a:cubicBezTo>
                    <a:cubicBezTo>
                      <a:pt x="2046" y="325"/>
                      <a:pt x="1987" y="335"/>
                      <a:pt x="1934" y="343"/>
                    </a:cubicBezTo>
                    <a:cubicBezTo>
                      <a:pt x="1924" y="345"/>
                      <a:pt x="1917" y="347"/>
                      <a:pt x="1907" y="352"/>
                    </a:cubicBezTo>
                    <a:cubicBezTo>
                      <a:pt x="1867" y="372"/>
                      <a:pt x="1855" y="433"/>
                      <a:pt x="1805" y="435"/>
                    </a:cubicBezTo>
                    <a:cubicBezTo>
                      <a:pt x="1794" y="436"/>
                      <a:pt x="1785" y="434"/>
                      <a:pt x="1777" y="430"/>
                    </a:cubicBezTo>
                    <a:cubicBezTo>
                      <a:pt x="1755" y="419"/>
                      <a:pt x="1738" y="388"/>
                      <a:pt x="1713" y="385"/>
                    </a:cubicBezTo>
                    <a:cubicBezTo>
                      <a:pt x="1700" y="402"/>
                      <a:pt x="1702" y="429"/>
                      <a:pt x="1687" y="445"/>
                    </a:cubicBezTo>
                    <a:cubicBezTo>
                      <a:pt x="1674" y="459"/>
                      <a:pt x="1645" y="453"/>
                      <a:pt x="1628" y="452"/>
                    </a:cubicBezTo>
                    <a:cubicBezTo>
                      <a:pt x="1559" y="446"/>
                      <a:pt x="1506" y="393"/>
                      <a:pt x="1444" y="369"/>
                    </a:cubicBezTo>
                    <a:cubicBezTo>
                      <a:pt x="1439" y="367"/>
                      <a:pt x="1440" y="367"/>
                      <a:pt x="1432" y="365"/>
                    </a:cubicBezTo>
                    <a:cubicBezTo>
                      <a:pt x="1405" y="361"/>
                      <a:pt x="1367" y="360"/>
                      <a:pt x="1339" y="363"/>
                    </a:cubicBezTo>
                    <a:cubicBezTo>
                      <a:pt x="1306" y="367"/>
                      <a:pt x="1286" y="399"/>
                      <a:pt x="1251" y="387"/>
                    </a:cubicBezTo>
                    <a:cubicBezTo>
                      <a:pt x="1239" y="384"/>
                      <a:pt x="1232" y="376"/>
                      <a:pt x="1219" y="374"/>
                    </a:cubicBezTo>
                    <a:cubicBezTo>
                      <a:pt x="1211" y="373"/>
                      <a:pt x="1202" y="374"/>
                      <a:pt x="1194" y="374"/>
                    </a:cubicBezTo>
                    <a:cubicBezTo>
                      <a:pt x="1186" y="374"/>
                      <a:pt x="1177" y="373"/>
                      <a:pt x="1169" y="373"/>
                    </a:cubicBezTo>
                    <a:cubicBezTo>
                      <a:pt x="1152" y="374"/>
                      <a:pt x="1141" y="380"/>
                      <a:pt x="1125" y="385"/>
                    </a:cubicBezTo>
                    <a:cubicBezTo>
                      <a:pt x="1103" y="390"/>
                      <a:pt x="1088" y="395"/>
                      <a:pt x="1075" y="411"/>
                    </a:cubicBezTo>
                    <a:cubicBezTo>
                      <a:pt x="1068" y="419"/>
                      <a:pt x="1051" y="437"/>
                      <a:pt x="1041" y="438"/>
                    </a:cubicBezTo>
                    <a:cubicBezTo>
                      <a:pt x="1022" y="442"/>
                      <a:pt x="1016" y="410"/>
                      <a:pt x="1012" y="397"/>
                    </a:cubicBezTo>
                    <a:cubicBezTo>
                      <a:pt x="999" y="397"/>
                      <a:pt x="993" y="410"/>
                      <a:pt x="980" y="409"/>
                    </a:cubicBezTo>
                    <a:cubicBezTo>
                      <a:pt x="962" y="408"/>
                      <a:pt x="948" y="387"/>
                      <a:pt x="932" y="383"/>
                    </a:cubicBezTo>
                    <a:cubicBezTo>
                      <a:pt x="907" y="375"/>
                      <a:pt x="881" y="402"/>
                      <a:pt x="856" y="406"/>
                    </a:cubicBezTo>
                    <a:cubicBezTo>
                      <a:pt x="845" y="408"/>
                      <a:pt x="835" y="406"/>
                      <a:pt x="824" y="408"/>
                    </a:cubicBezTo>
                    <a:cubicBezTo>
                      <a:pt x="817" y="410"/>
                      <a:pt x="812" y="413"/>
                      <a:pt x="803" y="414"/>
                    </a:cubicBezTo>
                    <a:cubicBezTo>
                      <a:pt x="787" y="414"/>
                      <a:pt x="772" y="404"/>
                      <a:pt x="756" y="405"/>
                    </a:cubicBezTo>
                    <a:cubicBezTo>
                      <a:pt x="741" y="405"/>
                      <a:pt x="737" y="418"/>
                      <a:pt x="725" y="426"/>
                    </a:cubicBezTo>
                    <a:cubicBezTo>
                      <a:pt x="711" y="434"/>
                      <a:pt x="696" y="433"/>
                      <a:pt x="680" y="429"/>
                    </a:cubicBezTo>
                    <a:cubicBezTo>
                      <a:pt x="674" y="426"/>
                      <a:pt x="669" y="424"/>
                      <a:pt x="662" y="423"/>
                    </a:cubicBezTo>
                    <a:cubicBezTo>
                      <a:pt x="658" y="423"/>
                      <a:pt x="653" y="424"/>
                      <a:pt x="649" y="424"/>
                    </a:cubicBezTo>
                    <a:cubicBezTo>
                      <a:pt x="631" y="416"/>
                      <a:pt x="619" y="373"/>
                      <a:pt x="596" y="375"/>
                    </a:cubicBezTo>
                    <a:cubicBezTo>
                      <a:pt x="584" y="377"/>
                      <a:pt x="565" y="406"/>
                      <a:pt x="556" y="414"/>
                    </a:cubicBezTo>
                    <a:cubicBezTo>
                      <a:pt x="546" y="422"/>
                      <a:pt x="532" y="434"/>
                      <a:pt x="520" y="441"/>
                    </a:cubicBezTo>
                    <a:cubicBezTo>
                      <a:pt x="507" y="450"/>
                      <a:pt x="493" y="457"/>
                      <a:pt x="479" y="450"/>
                    </a:cubicBezTo>
                    <a:cubicBezTo>
                      <a:pt x="469" y="444"/>
                      <a:pt x="461" y="438"/>
                      <a:pt x="454" y="430"/>
                    </a:cubicBezTo>
                    <a:cubicBezTo>
                      <a:pt x="441" y="416"/>
                      <a:pt x="435" y="395"/>
                      <a:pt x="413" y="391"/>
                    </a:cubicBezTo>
                    <a:cubicBezTo>
                      <a:pt x="403" y="389"/>
                      <a:pt x="396" y="394"/>
                      <a:pt x="386" y="396"/>
                    </a:cubicBezTo>
                    <a:cubicBezTo>
                      <a:pt x="371" y="399"/>
                      <a:pt x="355" y="397"/>
                      <a:pt x="340" y="397"/>
                    </a:cubicBezTo>
                    <a:cubicBezTo>
                      <a:pt x="321" y="396"/>
                      <a:pt x="298" y="390"/>
                      <a:pt x="279" y="384"/>
                    </a:cubicBezTo>
                    <a:cubicBezTo>
                      <a:pt x="264" y="379"/>
                      <a:pt x="253" y="371"/>
                      <a:pt x="241" y="360"/>
                    </a:cubicBezTo>
                    <a:cubicBezTo>
                      <a:pt x="226" y="349"/>
                      <a:pt x="224" y="350"/>
                      <a:pt x="206" y="345"/>
                    </a:cubicBezTo>
                    <a:cubicBezTo>
                      <a:pt x="178" y="338"/>
                      <a:pt x="155" y="325"/>
                      <a:pt x="125" y="333"/>
                    </a:cubicBezTo>
                    <a:cubicBezTo>
                      <a:pt x="117" y="335"/>
                      <a:pt x="113" y="337"/>
                      <a:pt x="105" y="338"/>
                    </a:cubicBezTo>
                    <a:cubicBezTo>
                      <a:pt x="90" y="339"/>
                      <a:pt x="94" y="343"/>
                      <a:pt x="83" y="350"/>
                    </a:cubicBezTo>
                    <a:cubicBezTo>
                      <a:pt x="55" y="367"/>
                      <a:pt x="36" y="318"/>
                      <a:pt x="18" y="308"/>
                    </a:cubicBezTo>
                    <a:cubicBezTo>
                      <a:pt x="13" y="305"/>
                      <a:pt x="8" y="304"/>
                      <a:pt x="3" y="302"/>
                    </a:cubicBezTo>
                    <a:cubicBezTo>
                      <a:pt x="0" y="467"/>
                      <a:pt x="0" y="467"/>
                      <a:pt x="0" y="467"/>
                    </a:cubicBezTo>
                    <a:cubicBezTo>
                      <a:pt x="9" y="475"/>
                      <a:pt x="17" y="482"/>
                      <a:pt x="26" y="489"/>
                    </a:cubicBezTo>
                    <a:cubicBezTo>
                      <a:pt x="37" y="498"/>
                      <a:pt x="71" y="520"/>
                      <a:pt x="88" y="513"/>
                    </a:cubicBezTo>
                    <a:cubicBezTo>
                      <a:pt x="96" y="511"/>
                      <a:pt x="104" y="495"/>
                      <a:pt x="109" y="488"/>
                    </a:cubicBezTo>
                    <a:cubicBezTo>
                      <a:pt x="127" y="458"/>
                      <a:pt x="139" y="438"/>
                      <a:pt x="179" y="448"/>
                    </a:cubicBezTo>
                    <a:cubicBezTo>
                      <a:pt x="190" y="451"/>
                      <a:pt x="204" y="464"/>
                      <a:pt x="216" y="462"/>
                    </a:cubicBezTo>
                    <a:cubicBezTo>
                      <a:pt x="226" y="460"/>
                      <a:pt x="227" y="451"/>
                      <a:pt x="236" y="449"/>
                    </a:cubicBezTo>
                    <a:cubicBezTo>
                      <a:pt x="244" y="467"/>
                      <a:pt x="265" y="481"/>
                      <a:pt x="285" y="477"/>
                    </a:cubicBezTo>
                    <a:cubicBezTo>
                      <a:pt x="293" y="475"/>
                      <a:pt x="297" y="470"/>
                      <a:pt x="308" y="470"/>
                    </a:cubicBezTo>
                    <a:cubicBezTo>
                      <a:pt x="319" y="470"/>
                      <a:pt x="331" y="470"/>
                      <a:pt x="341" y="472"/>
                    </a:cubicBezTo>
                    <a:cubicBezTo>
                      <a:pt x="362" y="476"/>
                      <a:pt x="377" y="490"/>
                      <a:pt x="397" y="496"/>
                    </a:cubicBezTo>
                    <a:cubicBezTo>
                      <a:pt x="412" y="501"/>
                      <a:pt x="432" y="503"/>
                      <a:pt x="447" y="497"/>
                    </a:cubicBezTo>
                    <a:cubicBezTo>
                      <a:pt x="463" y="491"/>
                      <a:pt x="473" y="475"/>
                      <a:pt x="486" y="466"/>
                    </a:cubicBezTo>
                    <a:cubicBezTo>
                      <a:pt x="519" y="445"/>
                      <a:pt x="560" y="496"/>
                      <a:pt x="589" y="509"/>
                    </a:cubicBezTo>
                    <a:cubicBezTo>
                      <a:pt x="604" y="516"/>
                      <a:pt x="616" y="519"/>
                      <a:pt x="630" y="514"/>
                    </a:cubicBezTo>
                    <a:cubicBezTo>
                      <a:pt x="641" y="511"/>
                      <a:pt x="646" y="505"/>
                      <a:pt x="657" y="504"/>
                    </a:cubicBezTo>
                    <a:cubicBezTo>
                      <a:pt x="675" y="502"/>
                      <a:pt x="698" y="505"/>
                      <a:pt x="715" y="506"/>
                    </a:cubicBezTo>
                    <a:cubicBezTo>
                      <a:pt x="761" y="508"/>
                      <a:pt x="793" y="498"/>
                      <a:pt x="835" y="480"/>
                    </a:cubicBezTo>
                    <a:cubicBezTo>
                      <a:pt x="850" y="474"/>
                      <a:pt x="866" y="468"/>
                      <a:pt x="880" y="462"/>
                    </a:cubicBezTo>
                    <a:cubicBezTo>
                      <a:pt x="887" y="460"/>
                      <a:pt x="895" y="454"/>
                      <a:pt x="901" y="453"/>
                    </a:cubicBezTo>
                    <a:cubicBezTo>
                      <a:pt x="909" y="451"/>
                      <a:pt x="913" y="452"/>
                      <a:pt x="921" y="456"/>
                    </a:cubicBezTo>
                    <a:cubicBezTo>
                      <a:pt x="939" y="465"/>
                      <a:pt x="958" y="479"/>
                      <a:pt x="977" y="491"/>
                    </a:cubicBezTo>
                    <a:cubicBezTo>
                      <a:pt x="998" y="503"/>
                      <a:pt x="1019" y="513"/>
                      <a:pt x="1041" y="523"/>
                    </a:cubicBezTo>
                    <a:cubicBezTo>
                      <a:pt x="1048" y="526"/>
                      <a:pt x="1063" y="537"/>
                      <a:pt x="1072" y="533"/>
                    </a:cubicBezTo>
                    <a:cubicBezTo>
                      <a:pt x="1099" y="523"/>
                      <a:pt x="1078" y="453"/>
                      <a:pt x="1113" y="473"/>
                    </a:cubicBezTo>
                    <a:cubicBezTo>
                      <a:pt x="1137" y="486"/>
                      <a:pt x="1152" y="496"/>
                      <a:pt x="1180" y="496"/>
                    </a:cubicBezTo>
                    <a:cubicBezTo>
                      <a:pt x="1187" y="496"/>
                      <a:pt x="1195" y="497"/>
                      <a:pt x="1201" y="495"/>
                    </a:cubicBezTo>
                    <a:cubicBezTo>
                      <a:pt x="1217" y="489"/>
                      <a:pt x="1223" y="477"/>
                      <a:pt x="1241" y="475"/>
                    </a:cubicBezTo>
                    <a:cubicBezTo>
                      <a:pt x="1296" y="470"/>
                      <a:pt x="1348" y="487"/>
                      <a:pt x="1402" y="487"/>
                    </a:cubicBezTo>
                    <a:cubicBezTo>
                      <a:pt x="1469" y="486"/>
                      <a:pt x="1536" y="474"/>
                      <a:pt x="1603" y="467"/>
                    </a:cubicBezTo>
                    <a:cubicBezTo>
                      <a:pt x="1640" y="463"/>
                      <a:pt x="1678" y="460"/>
                      <a:pt x="1714" y="4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" name="Google Shape;78;p5"/>
            <p:cNvSpPr/>
            <p:nvPr/>
          </p:nvSpPr>
          <p:spPr>
            <a:xfrm>
              <a:off x="103380" y="3964200"/>
              <a:ext cx="1500480" cy="1053720"/>
            </a:xfrm>
            <a:custGeom>
              <a:avLst/>
              <a:gdLst/>
              <a:ahLst/>
              <a:cxnLst/>
              <a:rect l="l" t="t" r="r" b="b"/>
              <a:pathLst>
                <a:path w="4168" h="2927" extrusionOk="0">
                  <a:moveTo>
                    <a:pt x="1934" y="163"/>
                  </a:moveTo>
                  <a:lnTo>
                    <a:pt x="1934" y="163"/>
                  </a:lnTo>
                  <a:cubicBezTo>
                    <a:pt x="2121" y="258"/>
                    <a:pt x="2280" y="398"/>
                    <a:pt x="2433" y="540"/>
                  </a:cubicBezTo>
                  <a:cubicBezTo>
                    <a:pt x="2554" y="653"/>
                    <a:pt x="2671" y="768"/>
                    <a:pt x="2786" y="886"/>
                  </a:cubicBezTo>
                  <a:cubicBezTo>
                    <a:pt x="2917" y="1021"/>
                    <a:pt x="3044" y="1159"/>
                    <a:pt x="3152" y="1313"/>
                  </a:cubicBezTo>
                  <a:cubicBezTo>
                    <a:pt x="3214" y="1402"/>
                    <a:pt x="3274" y="1499"/>
                    <a:pt x="3370" y="1551"/>
                  </a:cubicBezTo>
                  <a:cubicBezTo>
                    <a:pt x="3485" y="1613"/>
                    <a:pt x="3627" y="1593"/>
                    <a:pt x="3755" y="1623"/>
                  </a:cubicBezTo>
                  <a:cubicBezTo>
                    <a:pt x="3975" y="1674"/>
                    <a:pt x="4143" y="1884"/>
                    <a:pt x="4166" y="2110"/>
                  </a:cubicBezTo>
                  <a:cubicBezTo>
                    <a:pt x="4188" y="2335"/>
                    <a:pt x="4074" y="2564"/>
                    <a:pt x="3892" y="2699"/>
                  </a:cubicBezTo>
                  <a:cubicBezTo>
                    <a:pt x="3697" y="2845"/>
                    <a:pt x="3445" y="2885"/>
                    <a:pt x="3202" y="2906"/>
                  </a:cubicBezTo>
                  <a:cubicBezTo>
                    <a:pt x="2610" y="2956"/>
                    <a:pt x="2011" y="2915"/>
                    <a:pt x="1431" y="2784"/>
                  </a:cubicBezTo>
                  <a:cubicBezTo>
                    <a:pt x="1228" y="2738"/>
                    <a:pt x="1021" y="2678"/>
                    <a:pt x="862" y="2543"/>
                  </a:cubicBezTo>
                  <a:cubicBezTo>
                    <a:pt x="630" y="2348"/>
                    <a:pt x="541" y="2033"/>
                    <a:pt x="502" y="1733"/>
                  </a:cubicBezTo>
                  <a:cubicBezTo>
                    <a:pt x="474" y="1512"/>
                    <a:pt x="458" y="1268"/>
                    <a:pt x="304" y="1106"/>
                  </a:cubicBezTo>
                  <a:cubicBezTo>
                    <a:pt x="227" y="1024"/>
                    <a:pt x="120" y="971"/>
                    <a:pt x="57" y="877"/>
                  </a:cubicBezTo>
                  <a:cubicBezTo>
                    <a:pt x="-31" y="746"/>
                    <a:pt x="-8" y="565"/>
                    <a:pt x="70" y="428"/>
                  </a:cubicBezTo>
                  <a:cubicBezTo>
                    <a:pt x="140" y="307"/>
                    <a:pt x="278" y="148"/>
                    <a:pt x="405" y="83"/>
                  </a:cubicBezTo>
                  <a:cubicBezTo>
                    <a:pt x="539" y="13"/>
                    <a:pt x="755" y="21"/>
                    <a:pt x="903" y="10"/>
                  </a:cubicBezTo>
                  <a:cubicBezTo>
                    <a:pt x="1252" y="-16"/>
                    <a:pt x="1617" y="1"/>
                    <a:pt x="1934" y="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-358652" y="2699577"/>
              <a:ext cx="939575" cy="1787948"/>
            </a:xfrm>
            <a:custGeom>
              <a:avLst/>
              <a:gdLst/>
              <a:ahLst/>
              <a:cxnLst/>
              <a:rect l="l" t="t" r="r" b="b"/>
              <a:pathLst>
                <a:path w="2267" h="4314" extrusionOk="0">
                  <a:moveTo>
                    <a:pt x="14" y="1326"/>
                  </a:moveTo>
                  <a:lnTo>
                    <a:pt x="14" y="1326"/>
                  </a:lnTo>
                  <a:cubicBezTo>
                    <a:pt x="112" y="1364"/>
                    <a:pt x="201" y="1414"/>
                    <a:pt x="295" y="1463"/>
                  </a:cubicBezTo>
                  <a:cubicBezTo>
                    <a:pt x="341" y="1487"/>
                    <a:pt x="386" y="1512"/>
                    <a:pt x="431" y="1541"/>
                  </a:cubicBezTo>
                  <a:cubicBezTo>
                    <a:pt x="483" y="1574"/>
                    <a:pt x="543" y="1598"/>
                    <a:pt x="594" y="1633"/>
                  </a:cubicBezTo>
                  <a:cubicBezTo>
                    <a:pt x="660" y="1678"/>
                    <a:pt x="709" y="1737"/>
                    <a:pt x="760" y="1797"/>
                  </a:cubicBezTo>
                  <a:cubicBezTo>
                    <a:pt x="779" y="1819"/>
                    <a:pt x="800" y="1838"/>
                    <a:pt x="813" y="1865"/>
                  </a:cubicBezTo>
                  <a:cubicBezTo>
                    <a:pt x="828" y="1897"/>
                    <a:pt x="837" y="1922"/>
                    <a:pt x="857" y="1953"/>
                  </a:cubicBezTo>
                  <a:cubicBezTo>
                    <a:pt x="921" y="2049"/>
                    <a:pt x="967" y="2158"/>
                    <a:pt x="1003" y="2268"/>
                  </a:cubicBezTo>
                  <a:cubicBezTo>
                    <a:pt x="1012" y="2297"/>
                    <a:pt x="1025" y="2326"/>
                    <a:pt x="1034" y="2356"/>
                  </a:cubicBezTo>
                  <a:cubicBezTo>
                    <a:pt x="1043" y="2391"/>
                    <a:pt x="1044" y="2436"/>
                    <a:pt x="1048" y="2472"/>
                  </a:cubicBezTo>
                  <a:cubicBezTo>
                    <a:pt x="1056" y="2545"/>
                    <a:pt x="1049" y="2619"/>
                    <a:pt x="1032" y="2690"/>
                  </a:cubicBezTo>
                  <a:cubicBezTo>
                    <a:pt x="1018" y="2750"/>
                    <a:pt x="988" y="2810"/>
                    <a:pt x="956" y="2863"/>
                  </a:cubicBezTo>
                  <a:cubicBezTo>
                    <a:pt x="927" y="2910"/>
                    <a:pt x="883" y="2941"/>
                    <a:pt x="848" y="2984"/>
                  </a:cubicBezTo>
                  <a:cubicBezTo>
                    <a:pt x="820" y="3018"/>
                    <a:pt x="801" y="3053"/>
                    <a:pt x="769" y="3083"/>
                  </a:cubicBezTo>
                  <a:cubicBezTo>
                    <a:pt x="740" y="3110"/>
                    <a:pt x="712" y="3138"/>
                    <a:pt x="682" y="3163"/>
                  </a:cubicBezTo>
                  <a:cubicBezTo>
                    <a:pt x="619" y="3216"/>
                    <a:pt x="565" y="3276"/>
                    <a:pt x="507" y="3335"/>
                  </a:cubicBezTo>
                  <a:cubicBezTo>
                    <a:pt x="472" y="3370"/>
                    <a:pt x="433" y="3394"/>
                    <a:pt x="393" y="3423"/>
                  </a:cubicBezTo>
                  <a:cubicBezTo>
                    <a:pt x="362" y="3445"/>
                    <a:pt x="328" y="3455"/>
                    <a:pt x="296" y="3474"/>
                  </a:cubicBezTo>
                  <a:cubicBezTo>
                    <a:pt x="266" y="3491"/>
                    <a:pt x="237" y="3512"/>
                    <a:pt x="208" y="3530"/>
                  </a:cubicBezTo>
                  <a:cubicBezTo>
                    <a:pt x="171" y="3552"/>
                    <a:pt x="131" y="3569"/>
                    <a:pt x="97" y="3590"/>
                  </a:cubicBezTo>
                  <a:cubicBezTo>
                    <a:pt x="71" y="3605"/>
                    <a:pt x="70" y="3615"/>
                    <a:pt x="37" y="3614"/>
                  </a:cubicBezTo>
                  <a:cubicBezTo>
                    <a:pt x="37" y="3778"/>
                    <a:pt x="-1" y="3904"/>
                    <a:pt x="23" y="4065"/>
                  </a:cubicBezTo>
                  <a:cubicBezTo>
                    <a:pt x="28" y="4102"/>
                    <a:pt x="32" y="4142"/>
                    <a:pt x="49" y="4174"/>
                  </a:cubicBezTo>
                  <a:cubicBezTo>
                    <a:pt x="59" y="4192"/>
                    <a:pt x="57" y="4201"/>
                    <a:pt x="60" y="4222"/>
                  </a:cubicBezTo>
                  <a:cubicBezTo>
                    <a:pt x="62" y="4232"/>
                    <a:pt x="68" y="4236"/>
                    <a:pt x="70" y="4245"/>
                  </a:cubicBezTo>
                  <a:cubicBezTo>
                    <a:pt x="74" y="4260"/>
                    <a:pt x="68" y="4277"/>
                    <a:pt x="72" y="4291"/>
                  </a:cubicBezTo>
                  <a:cubicBezTo>
                    <a:pt x="79" y="4315"/>
                    <a:pt x="87" y="4317"/>
                    <a:pt x="108" y="4309"/>
                  </a:cubicBezTo>
                  <a:cubicBezTo>
                    <a:pt x="120" y="4304"/>
                    <a:pt x="129" y="4295"/>
                    <a:pt x="140" y="4288"/>
                  </a:cubicBezTo>
                  <a:cubicBezTo>
                    <a:pt x="170" y="4267"/>
                    <a:pt x="210" y="4259"/>
                    <a:pt x="244" y="4246"/>
                  </a:cubicBezTo>
                  <a:cubicBezTo>
                    <a:pt x="319" y="4219"/>
                    <a:pt x="389" y="4196"/>
                    <a:pt x="459" y="4159"/>
                  </a:cubicBezTo>
                  <a:cubicBezTo>
                    <a:pt x="539" y="4118"/>
                    <a:pt x="630" y="4104"/>
                    <a:pt x="712" y="4069"/>
                  </a:cubicBezTo>
                  <a:cubicBezTo>
                    <a:pt x="787" y="4038"/>
                    <a:pt x="862" y="4007"/>
                    <a:pt x="938" y="3982"/>
                  </a:cubicBezTo>
                  <a:cubicBezTo>
                    <a:pt x="1020" y="3956"/>
                    <a:pt x="1103" y="3936"/>
                    <a:pt x="1178" y="3897"/>
                  </a:cubicBezTo>
                  <a:cubicBezTo>
                    <a:pt x="1236" y="3867"/>
                    <a:pt x="1298" y="3852"/>
                    <a:pt x="1355" y="3822"/>
                  </a:cubicBezTo>
                  <a:cubicBezTo>
                    <a:pt x="1412" y="3793"/>
                    <a:pt x="1470" y="3767"/>
                    <a:pt x="1527" y="3738"/>
                  </a:cubicBezTo>
                  <a:cubicBezTo>
                    <a:pt x="1681" y="3661"/>
                    <a:pt x="1777" y="3533"/>
                    <a:pt x="1880" y="3399"/>
                  </a:cubicBezTo>
                  <a:cubicBezTo>
                    <a:pt x="1904" y="3367"/>
                    <a:pt x="1936" y="3342"/>
                    <a:pt x="1961" y="3310"/>
                  </a:cubicBezTo>
                  <a:cubicBezTo>
                    <a:pt x="1991" y="3271"/>
                    <a:pt x="2010" y="3225"/>
                    <a:pt x="2039" y="3184"/>
                  </a:cubicBezTo>
                  <a:cubicBezTo>
                    <a:pt x="2090" y="3116"/>
                    <a:pt x="2137" y="3045"/>
                    <a:pt x="2178" y="2970"/>
                  </a:cubicBezTo>
                  <a:cubicBezTo>
                    <a:pt x="2271" y="2798"/>
                    <a:pt x="2266" y="2593"/>
                    <a:pt x="2267" y="2403"/>
                  </a:cubicBezTo>
                  <a:cubicBezTo>
                    <a:pt x="2267" y="2188"/>
                    <a:pt x="2226" y="1978"/>
                    <a:pt x="2191" y="1766"/>
                  </a:cubicBezTo>
                  <a:cubicBezTo>
                    <a:pt x="2180" y="1694"/>
                    <a:pt x="2184" y="1619"/>
                    <a:pt x="2169" y="1546"/>
                  </a:cubicBezTo>
                  <a:cubicBezTo>
                    <a:pt x="2159" y="1497"/>
                    <a:pt x="2138" y="1450"/>
                    <a:pt x="2124" y="1401"/>
                  </a:cubicBezTo>
                  <a:cubicBezTo>
                    <a:pt x="2106" y="1340"/>
                    <a:pt x="2085" y="1289"/>
                    <a:pt x="2055" y="1232"/>
                  </a:cubicBezTo>
                  <a:cubicBezTo>
                    <a:pt x="1966" y="1066"/>
                    <a:pt x="1847" y="917"/>
                    <a:pt x="1730" y="769"/>
                  </a:cubicBezTo>
                  <a:cubicBezTo>
                    <a:pt x="1679" y="705"/>
                    <a:pt x="1642" y="635"/>
                    <a:pt x="1587" y="574"/>
                  </a:cubicBezTo>
                  <a:cubicBezTo>
                    <a:pt x="1523" y="502"/>
                    <a:pt x="1458" y="452"/>
                    <a:pt x="1373" y="408"/>
                  </a:cubicBezTo>
                  <a:cubicBezTo>
                    <a:pt x="1340" y="390"/>
                    <a:pt x="1309" y="367"/>
                    <a:pt x="1275" y="351"/>
                  </a:cubicBezTo>
                  <a:cubicBezTo>
                    <a:pt x="1226" y="328"/>
                    <a:pt x="1176" y="309"/>
                    <a:pt x="1127" y="287"/>
                  </a:cubicBezTo>
                  <a:cubicBezTo>
                    <a:pt x="1019" y="237"/>
                    <a:pt x="909" y="209"/>
                    <a:pt x="797" y="170"/>
                  </a:cubicBezTo>
                  <a:cubicBezTo>
                    <a:pt x="606" y="104"/>
                    <a:pt x="406" y="78"/>
                    <a:pt x="212" y="24"/>
                  </a:cubicBezTo>
                  <a:cubicBezTo>
                    <a:pt x="159" y="9"/>
                    <a:pt x="105" y="-4"/>
                    <a:pt x="49" y="2"/>
                  </a:cubicBezTo>
                  <a:cubicBezTo>
                    <a:pt x="22" y="6"/>
                    <a:pt x="15" y="12"/>
                    <a:pt x="13" y="41"/>
                  </a:cubicBezTo>
                  <a:cubicBezTo>
                    <a:pt x="5" y="164"/>
                    <a:pt x="17" y="289"/>
                    <a:pt x="14" y="413"/>
                  </a:cubicBezTo>
                  <a:cubicBezTo>
                    <a:pt x="11" y="534"/>
                    <a:pt x="-8" y="654"/>
                    <a:pt x="4" y="776"/>
                  </a:cubicBezTo>
                  <a:cubicBezTo>
                    <a:pt x="12" y="857"/>
                    <a:pt x="22" y="938"/>
                    <a:pt x="31" y="1019"/>
                  </a:cubicBezTo>
                  <a:cubicBezTo>
                    <a:pt x="40" y="1089"/>
                    <a:pt x="35" y="1157"/>
                    <a:pt x="37" y="1226"/>
                  </a:cubicBezTo>
                  <a:cubicBezTo>
                    <a:pt x="38" y="1272"/>
                    <a:pt x="13" y="1280"/>
                    <a:pt x="14" y="1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" name="Google Shape;80;p5"/>
            <p:cNvGrpSpPr/>
            <p:nvPr/>
          </p:nvGrpSpPr>
          <p:grpSpPr>
            <a:xfrm>
              <a:off x="8107762" y="1093913"/>
              <a:ext cx="1222404" cy="1147026"/>
              <a:chOff x="4124525" y="62275"/>
              <a:chExt cx="1222404" cy="1147026"/>
            </a:xfrm>
          </p:grpSpPr>
          <p:sp>
            <p:nvSpPr>
              <p:cNvPr id="81" name="Google Shape;81;p5"/>
              <p:cNvSpPr/>
              <p:nvPr/>
            </p:nvSpPr>
            <p:spPr>
              <a:xfrm>
                <a:off x="4124525" y="62275"/>
                <a:ext cx="1222404" cy="1147026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993" extrusionOk="0">
                    <a:moveTo>
                      <a:pt x="1127" y="931"/>
                    </a:moveTo>
                    <a:lnTo>
                      <a:pt x="1127" y="931"/>
                    </a:lnTo>
                    <a:cubicBezTo>
                      <a:pt x="1343" y="818"/>
                      <a:pt x="1614" y="735"/>
                      <a:pt x="1851" y="680"/>
                    </a:cubicBezTo>
                    <a:cubicBezTo>
                      <a:pt x="1942" y="658"/>
                      <a:pt x="2096" y="672"/>
                      <a:pt x="2083" y="804"/>
                    </a:cubicBezTo>
                    <a:cubicBezTo>
                      <a:pt x="2079" y="846"/>
                      <a:pt x="2054" y="890"/>
                      <a:pt x="2074" y="927"/>
                    </a:cubicBezTo>
                    <a:cubicBezTo>
                      <a:pt x="2085" y="945"/>
                      <a:pt x="2105" y="957"/>
                      <a:pt x="2109" y="978"/>
                    </a:cubicBezTo>
                    <a:cubicBezTo>
                      <a:pt x="2117" y="1008"/>
                      <a:pt x="2090" y="1031"/>
                      <a:pt x="2105" y="1062"/>
                    </a:cubicBezTo>
                    <a:cubicBezTo>
                      <a:pt x="2113" y="1077"/>
                      <a:pt x="2123" y="1091"/>
                      <a:pt x="2124" y="1108"/>
                    </a:cubicBezTo>
                    <a:cubicBezTo>
                      <a:pt x="2125" y="1130"/>
                      <a:pt x="2109" y="1149"/>
                      <a:pt x="2092" y="1163"/>
                    </a:cubicBezTo>
                    <a:cubicBezTo>
                      <a:pt x="2019" y="1225"/>
                      <a:pt x="1950" y="1225"/>
                      <a:pt x="1859" y="1221"/>
                    </a:cubicBezTo>
                    <a:cubicBezTo>
                      <a:pt x="1761" y="1216"/>
                      <a:pt x="1297" y="1139"/>
                      <a:pt x="1197" y="1101"/>
                    </a:cubicBezTo>
                    <a:cubicBezTo>
                      <a:pt x="1197" y="1101"/>
                      <a:pt x="1539" y="1460"/>
                      <a:pt x="1631" y="1580"/>
                    </a:cubicBezTo>
                    <a:cubicBezTo>
                      <a:pt x="1656" y="1614"/>
                      <a:pt x="1696" y="1655"/>
                      <a:pt x="1707" y="1697"/>
                    </a:cubicBezTo>
                    <a:cubicBezTo>
                      <a:pt x="1737" y="1804"/>
                      <a:pt x="1634" y="1848"/>
                      <a:pt x="1550" y="1850"/>
                    </a:cubicBezTo>
                    <a:cubicBezTo>
                      <a:pt x="1524" y="1851"/>
                      <a:pt x="1497" y="1856"/>
                      <a:pt x="1479" y="1874"/>
                    </a:cubicBezTo>
                    <a:cubicBezTo>
                      <a:pt x="1455" y="1898"/>
                      <a:pt x="1449" y="1944"/>
                      <a:pt x="1416" y="1949"/>
                    </a:cubicBezTo>
                    <a:cubicBezTo>
                      <a:pt x="1388" y="1953"/>
                      <a:pt x="1365" y="1921"/>
                      <a:pt x="1336" y="1923"/>
                    </a:cubicBezTo>
                    <a:cubicBezTo>
                      <a:pt x="1303" y="1926"/>
                      <a:pt x="1291" y="1971"/>
                      <a:pt x="1261" y="1987"/>
                    </a:cubicBezTo>
                    <a:cubicBezTo>
                      <a:pt x="1232" y="2003"/>
                      <a:pt x="1193" y="1986"/>
                      <a:pt x="1175" y="1957"/>
                    </a:cubicBezTo>
                    <a:cubicBezTo>
                      <a:pt x="1142" y="1906"/>
                      <a:pt x="1135" y="1820"/>
                      <a:pt x="1124" y="1759"/>
                    </a:cubicBezTo>
                    <a:cubicBezTo>
                      <a:pt x="1112" y="1690"/>
                      <a:pt x="1100" y="1620"/>
                      <a:pt x="1087" y="1551"/>
                    </a:cubicBezTo>
                    <a:cubicBezTo>
                      <a:pt x="1066" y="1428"/>
                      <a:pt x="1041" y="1305"/>
                      <a:pt x="1027" y="1181"/>
                    </a:cubicBezTo>
                    <a:cubicBezTo>
                      <a:pt x="960" y="1412"/>
                      <a:pt x="816" y="1702"/>
                      <a:pt x="692" y="1907"/>
                    </a:cubicBezTo>
                    <a:cubicBezTo>
                      <a:pt x="681" y="1926"/>
                      <a:pt x="670" y="1945"/>
                      <a:pt x="652" y="1957"/>
                    </a:cubicBezTo>
                    <a:cubicBezTo>
                      <a:pt x="635" y="1970"/>
                      <a:pt x="610" y="1975"/>
                      <a:pt x="592" y="1964"/>
                    </a:cubicBezTo>
                    <a:cubicBezTo>
                      <a:pt x="563" y="1947"/>
                      <a:pt x="559" y="1899"/>
                      <a:pt x="527" y="1891"/>
                    </a:cubicBezTo>
                    <a:cubicBezTo>
                      <a:pt x="499" y="1884"/>
                      <a:pt x="473" y="1913"/>
                      <a:pt x="444" y="1911"/>
                    </a:cubicBezTo>
                    <a:cubicBezTo>
                      <a:pt x="416" y="1908"/>
                      <a:pt x="401" y="1877"/>
                      <a:pt x="395" y="1851"/>
                    </a:cubicBezTo>
                    <a:cubicBezTo>
                      <a:pt x="388" y="1824"/>
                      <a:pt x="385" y="1794"/>
                      <a:pt x="364" y="1776"/>
                    </a:cubicBezTo>
                    <a:cubicBezTo>
                      <a:pt x="327" y="1745"/>
                      <a:pt x="279" y="1811"/>
                      <a:pt x="257" y="1770"/>
                    </a:cubicBezTo>
                    <a:cubicBezTo>
                      <a:pt x="241" y="1741"/>
                      <a:pt x="262" y="1700"/>
                      <a:pt x="242" y="1675"/>
                    </a:cubicBezTo>
                    <a:cubicBezTo>
                      <a:pt x="225" y="1653"/>
                      <a:pt x="191" y="1658"/>
                      <a:pt x="168" y="1643"/>
                    </a:cubicBezTo>
                    <a:cubicBezTo>
                      <a:pt x="141" y="1626"/>
                      <a:pt x="137" y="1587"/>
                      <a:pt x="149" y="1558"/>
                    </a:cubicBezTo>
                    <a:cubicBezTo>
                      <a:pt x="162" y="1530"/>
                      <a:pt x="187" y="1509"/>
                      <a:pt x="212" y="1490"/>
                    </a:cubicBezTo>
                    <a:cubicBezTo>
                      <a:pt x="385" y="1356"/>
                      <a:pt x="636" y="1186"/>
                      <a:pt x="833" y="1044"/>
                    </a:cubicBezTo>
                    <a:cubicBezTo>
                      <a:pt x="559" y="990"/>
                      <a:pt x="353" y="911"/>
                      <a:pt x="132" y="843"/>
                    </a:cubicBezTo>
                    <a:cubicBezTo>
                      <a:pt x="91" y="830"/>
                      <a:pt x="14" y="810"/>
                      <a:pt x="2" y="763"/>
                    </a:cubicBezTo>
                    <a:cubicBezTo>
                      <a:pt x="-8" y="716"/>
                      <a:pt x="33" y="712"/>
                      <a:pt x="60" y="690"/>
                    </a:cubicBezTo>
                    <a:cubicBezTo>
                      <a:pt x="117" y="646"/>
                      <a:pt x="40" y="631"/>
                      <a:pt x="48" y="586"/>
                    </a:cubicBezTo>
                    <a:cubicBezTo>
                      <a:pt x="50" y="573"/>
                      <a:pt x="63" y="565"/>
                      <a:pt x="76" y="562"/>
                    </a:cubicBezTo>
                    <a:cubicBezTo>
                      <a:pt x="108" y="554"/>
                      <a:pt x="144" y="556"/>
                      <a:pt x="145" y="514"/>
                    </a:cubicBezTo>
                    <a:cubicBezTo>
                      <a:pt x="145" y="489"/>
                      <a:pt x="120" y="461"/>
                      <a:pt x="149" y="442"/>
                    </a:cubicBezTo>
                    <a:cubicBezTo>
                      <a:pt x="170" y="429"/>
                      <a:pt x="201" y="442"/>
                      <a:pt x="217" y="420"/>
                    </a:cubicBezTo>
                    <a:cubicBezTo>
                      <a:pt x="231" y="400"/>
                      <a:pt x="217" y="367"/>
                      <a:pt x="228" y="345"/>
                    </a:cubicBezTo>
                    <a:cubicBezTo>
                      <a:pt x="238" y="324"/>
                      <a:pt x="266" y="315"/>
                      <a:pt x="289" y="320"/>
                    </a:cubicBezTo>
                    <a:cubicBezTo>
                      <a:pt x="312" y="325"/>
                      <a:pt x="332" y="339"/>
                      <a:pt x="350" y="353"/>
                    </a:cubicBezTo>
                    <a:cubicBezTo>
                      <a:pt x="561" y="512"/>
                      <a:pt x="736" y="680"/>
                      <a:pt x="953" y="894"/>
                    </a:cubicBezTo>
                    <a:cubicBezTo>
                      <a:pt x="953" y="894"/>
                      <a:pt x="942" y="322"/>
                      <a:pt x="973" y="85"/>
                    </a:cubicBezTo>
                    <a:cubicBezTo>
                      <a:pt x="976" y="61"/>
                      <a:pt x="981" y="36"/>
                      <a:pt x="996" y="18"/>
                    </a:cubicBezTo>
                    <a:cubicBezTo>
                      <a:pt x="1012" y="-1"/>
                      <a:pt x="1043" y="-8"/>
                      <a:pt x="1059" y="10"/>
                    </a:cubicBezTo>
                    <a:cubicBezTo>
                      <a:pt x="1074" y="25"/>
                      <a:pt x="1073" y="52"/>
                      <a:pt x="1091" y="60"/>
                    </a:cubicBezTo>
                    <a:cubicBezTo>
                      <a:pt x="1117" y="72"/>
                      <a:pt x="1132" y="43"/>
                      <a:pt x="1154" y="38"/>
                    </a:cubicBezTo>
                    <a:cubicBezTo>
                      <a:pt x="1200" y="29"/>
                      <a:pt x="1220" y="94"/>
                      <a:pt x="1273" y="81"/>
                    </a:cubicBezTo>
                    <a:cubicBezTo>
                      <a:pt x="1296" y="76"/>
                      <a:pt x="1321" y="67"/>
                      <a:pt x="1341" y="80"/>
                    </a:cubicBezTo>
                    <a:cubicBezTo>
                      <a:pt x="1359" y="91"/>
                      <a:pt x="1365" y="117"/>
                      <a:pt x="1384" y="126"/>
                    </a:cubicBezTo>
                    <a:cubicBezTo>
                      <a:pt x="1401" y="135"/>
                      <a:pt x="1421" y="126"/>
                      <a:pt x="1440" y="124"/>
                    </a:cubicBezTo>
                    <a:cubicBezTo>
                      <a:pt x="1474" y="121"/>
                      <a:pt x="1509" y="141"/>
                      <a:pt x="1523" y="172"/>
                    </a:cubicBezTo>
                    <a:cubicBezTo>
                      <a:pt x="1556" y="245"/>
                      <a:pt x="1465" y="356"/>
                      <a:pt x="1433" y="415"/>
                    </a:cubicBezTo>
                    <a:cubicBezTo>
                      <a:pt x="1357" y="549"/>
                      <a:pt x="1215" y="780"/>
                      <a:pt x="1127" y="9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4671270" y="617658"/>
                <a:ext cx="82299" cy="7654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3" extrusionOk="0">
                    <a:moveTo>
                      <a:pt x="76" y="0"/>
                    </a:moveTo>
                    <a:lnTo>
                      <a:pt x="76" y="0"/>
                    </a:lnTo>
                    <a:cubicBezTo>
                      <a:pt x="111" y="0"/>
                      <a:pt x="145" y="21"/>
                      <a:pt x="143" y="64"/>
                    </a:cubicBezTo>
                    <a:cubicBezTo>
                      <a:pt x="142" y="101"/>
                      <a:pt x="109" y="133"/>
                      <a:pt x="72" y="133"/>
                    </a:cubicBezTo>
                    <a:cubicBezTo>
                      <a:pt x="35" y="133"/>
                      <a:pt x="1" y="101"/>
                      <a:pt x="0" y="64"/>
                    </a:cubicBezTo>
                    <a:cubicBezTo>
                      <a:pt x="-1" y="21"/>
                      <a:pt x="39" y="-1"/>
                      <a:pt x="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875" rIns="90000" bIns="2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3" name="Google Shape;83;p5"/>
          <p:cNvSpPr/>
          <p:nvPr/>
        </p:nvSpPr>
        <p:spPr>
          <a:xfrm flipH="1">
            <a:off x="645046" y="274113"/>
            <a:ext cx="7853904" cy="4595281"/>
          </a:xfrm>
          <a:custGeom>
            <a:avLst/>
            <a:gdLst/>
            <a:ahLst/>
            <a:cxnLst/>
            <a:rect l="l" t="t" r="r" b="b"/>
            <a:pathLst>
              <a:path w="7309" h="5260" extrusionOk="0">
                <a:moveTo>
                  <a:pt x="7307" y="131"/>
                </a:moveTo>
                <a:lnTo>
                  <a:pt x="7307" y="131"/>
                </a:lnTo>
                <a:cubicBezTo>
                  <a:pt x="7280" y="140"/>
                  <a:pt x="7243" y="141"/>
                  <a:pt x="7214" y="146"/>
                </a:cubicBezTo>
                <a:cubicBezTo>
                  <a:pt x="7189" y="150"/>
                  <a:pt x="7167" y="150"/>
                  <a:pt x="7140" y="149"/>
                </a:cubicBezTo>
                <a:cubicBezTo>
                  <a:pt x="7085" y="148"/>
                  <a:pt x="7047" y="180"/>
                  <a:pt x="6992" y="181"/>
                </a:cubicBezTo>
                <a:cubicBezTo>
                  <a:pt x="6959" y="182"/>
                  <a:pt x="6922" y="186"/>
                  <a:pt x="6889" y="178"/>
                </a:cubicBezTo>
                <a:cubicBezTo>
                  <a:pt x="6867" y="168"/>
                  <a:pt x="6845" y="161"/>
                  <a:pt x="6822" y="156"/>
                </a:cubicBezTo>
                <a:cubicBezTo>
                  <a:pt x="6807" y="160"/>
                  <a:pt x="6792" y="162"/>
                  <a:pt x="6776" y="162"/>
                </a:cubicBezTo>
                <a:cubicBezTo>
                  <a:pt x="6740" y="157"/>
                  <a:pt x="6733" y="156"/>
                  <a:pt x="6695" y="168"/>
                </a:cubicBezTo>
                <a:cubicBezTo>
                  <a:pt x="6672" y="182"/>
                  <a:pt x="6647" y="189"/>
                  <a:pt x="6620" y="191"/>
                </a:cubicBezTo>
                <a:cubicBezTo>
                  <a:pt x="6594" y="171"/>
                  <a:pt x="6574" y="175"/>
                  <a:pt x="6555" y="153"/>
                </a:cubicBezTo>
                <a:cubicBezTo>
                  <a:pt x="6515" y="165"/>
                  <a:pt x="6542" y="181"/>
                  <a:pt x="6498" y="194"/>
                </a:cubicBezTo>
                <a:cubicBezTo>
                  <a:pt x="6494" y="157"/>
                  <a:pt x="6459" y="194"/>
                  <a:pt x="6460" y="157"/>
                </a:cubicBezTo>
                <a:cubicBezTo>
                  <a:pt x="6443" y="203"/>
                  <a:pt x="6439" y="157"/>
                  <a:pt x="6425" y="212"/>
                </a:cubicBezTo>
                <a:cubicBezTo>
                  <a:pt x="6396" y="189"/>
                  <a:pt x="6311" y="225"/>
                  <a:pt x="6317" y="186"/>
                </a:cubicBezTo>
                <a:cubicBezTo>
                  <a:pt x="6302" y="166"/>
                  <a:pt x="6286" y="164"/>
                  <a:pt x="6268" y="181"/>
                </a:cubicBezTo>
                <a:cubicBezTo>
                  <a:pt x="6253" y="159"/>
                  <a:pt x="6261" y="106"/>
                  <a:pt x="6229" y="107"/>
                </a:cubicBezTo>
                <a:cubicBezTo>
                  <a:pt x="6204" y="149"/>
                  <a:pt x="6184" y="196"/>
                  <a:pt x="6139" y="217"/>
                </a:cubicBezTo>
                <a:cubicBezTo>
                  <a:pt x="6099" y="236"/>
                  <a:pt x="6135" y="160"/>
                  <a:pt x="6095" y="168"/>
                </a:cubicBezTo>
                <a:cubicBezTo>
                  <a:pt x="6071" y="176"/>
                  <a:pt x="6047" y="185"/>
                  <a:pt x="6024" y="194"/>
                </a:cubicBezTo>
                <a:cubicBezTo>
                  <a:pt x="5998" y="198"/>
                  <a:pt x="5972" y="200"/>
                  <a:pt x="5946" y="198"/>
                </a:cubicBezTo>
                <a:cubicBezTo>
                  <a:pt x="5907" y="202"/>
                  <a:pt x="5869" y="200"/>
                  <a:pt x="5831" y="191"/>
                </a:cubicBezTo>
                <a:cubicBezTo>
                  <a:pt x="5811" y="175"/>
                  <a:pt x="5792" y="158"/>
                  <a:pt x="5774" y="140"/>
                </a:cubicBezTo>
                <a:cubicBezTo>
                  <a:pt x="5732" y="115"/>
                  <a:pt x="5727" y="140"/>
                  <a:pt x="5682" y="160"/>
                </a:cubicBezTo>
                <a:cubicBezTo>
                  <a:pt x="5594" y="198"/>
                  <a:pt x="5631" y="134"/>
                  <a:pt x="5573" y="116"/>
                </a:cubicBezTo>
                <a:cubicBezTo>
                  <a:pt x="5530" y="102"/>
                  <a:pt x="5480" y="123"/>
                  <a:pt x="5444" y="143"/>
                </a:cubicBezTo>
                <a:cubicBezTo>
                  <a:pt x="5417" y="175"/>
                  <a:pt x="5388" y="180"/>
                  <a:pt x="5357" y="158"/>
                </a:cubicBezTo>
                <a:cubicBezTo>
                  <a:pt x="5358" y="130"/>
                  <a:pt x="5349" y="109"/>
                  <a:pt x="5328" y="94"/>
                </a:cubicBezTo>
                <a:cubicBezTo>
                  <a:pt x="5276" y="112"/>
                  <a:pt x="5256" y="111"/>
                  <a:pt x="5206" y="107"/>
                </a:cubicBezTo>
                <a:cubicBezTo>
                  <a:pt x="5187" y="105"/>
                  <a:pt x="5156" y="109"/>
                  <a:pt x="5139" y="104"/>
                </a:cubicBezTo>
                <a:cubicBezTo>
                  <a:pt x="5107" y="95"/>
                  <a:pt x="5119" y="79"/>
                  <a:pt x="5095" y="69"/>
                </a:cubicBezTo>
                <a:cubicBezTo>
                  <a:pt x="5079" y="63"/>
                  <a:pt x="5032" y="101"/>
                  <a:pt x="5009" y="110"/>
                </a:cubicBezTo>
                <a:cubicBezTo>
                  <a:pt x="4999" y="99"/>
                  <a:pt x="4988" y="88"/>
                  <a:pt x="4977" y="78"/>
                </a:cubicBezTo>
                <a:cubicBezTo>
                  <a:pt x="4956" y="87"/>
                  <a:pt x="4935" y="87"/>
                  <a:pt x="4914" y="78"/>
                </a:cubicBezTo>
                <a:cubicBezTo>
                  <a:pt x="4909" y="60"/>
                  <a:pt x="4906" y="42"/>
                  <a:pt x="4906" y="23"/>
                </a:cubicBezTo>
                <a:cubicBezTo>
                  <a:pt x="4892" y="29"/>
                  <a:pt x="4879" y="36"/>
                  <a:pt x="4868" y="47"/>
                </a:cubicBezTo>
                <a:cubicBezTo>
                  <a:pt x="4861" y="33"/>
                  <a:pt x="4859" y="17"/>
                  <a:pt x="4863" y="0"/>
                </a:cubicBezTo>
                <a:cubicBezTo>
                  <a:pt x="4814" y="46"/>
                  <a:pt x="4782" y="95"/>
                  <a:pt x="4724" y="131"/>
                </a:cubicBezTo>
                <a:cubicBezTo>
                  <a:pt x="4713" y="112"/>
                  <a:pt x="4704" y="91"/>
                  <a:pt x="4697" y="69"/>
                </a:cubicBezTo>
                <a:cubicBezTo>
                  <a:pt x="4673" y="80"/>
                  <a:pt x="4570" y="160"/>
                  <a:pt x="4561" y="104"/>
                </a:cubicBezTo>
                <a:cubicBezTo>
                  <a:pt x="4527" y="108"/>
                  <a:pt x="4491" y="142"/>
                  <a:pt x="4455" y="128"/>
                </a:cubicBezTo>
                <a:cubicBezTo>
                  <a:pt x="4443" y="124"/>
                  <a:pt x="4437" y="105"/>
                  <a:pt x="4422" y="101"/>
                </a:cubicBezTo>
                <a:cubicBezTo>
                  <a:pt x="4404" y="95"/>
                  <a:pt x="4364" y="102"/>
                  <a:pt x="4344" y="103"/>
                </a:cubicBezTo>
                <a:cubicBezTo>
                  <a:pt x="4329" y="103"/>
                  <a:pt x="4318" y="101"/>
                  <a:pt x="4303" y="105"/>
                </a:cubicBezTo>
                <a:cubicBezTo>
                  <a:pt x="4281" y="111"/>
                  <a:pt x="4243" y="150"/>
                  <a:pt x="4220" y="145"/>
                </a:cubicBezTo>
                <a:cubicBezTo>
                  <a:pt x="4207" y="142"/>
                  <a:pt x="4206" y="125"/>
                  <a:pt x="4197" y="121"/>
                </a:cubicBezTo>
                <a:cubicBezTo>
                  <a:pt x="4177" y="112"/>
                  <a:pt x="4155" y="123"/>
                  <a:pt x="4135" y="115"/>
                </a:cubicBezTo>
                <a:cubicBezTo>
                  <a:pt x="4107" y="105"/>
                  <a:pt x="4099" y="85"/>
                  <a:pt x="4065" y="87"/>
                </a:cubicBezTo>
                <a:cubicBezTo>
                  <a:pt x="4021" y="90"/>
                  <a:pt x="3982" y="125"/>
                  <a:pt x="3940" y="132"/>
                </a:cubicBezTo>
                <a:cubicBezTo>
                  <a:pt x="3908" y="137"/>
                  <a:pt x="3875" y="134"/>
                  <a:pt x="3843" y="134"/>
                </a:cubicBezTo>
                <a:cubicBezTo>
                  <a:pt x="3785" y="134"/>
                  <a:pt x="3708" y="150"/>
                  <a:pt x="3665" y="110"/>
                </a:cubicBezTo>
                <a:cubicBezTo>
                  <a:pt x="3626" y="140"/>
                  <a:pt x="3535" y="221"/>
                  <a:pt x="3483" y="171"/>
                </a:cubicBezTo>
                <a:cubicBezTo>
                  <a:pt x="3460" y="149"/>
                  <a:pt x="3470" y="126"/>
                  <a:pt x="3435" y="117"/>
                </a:cubicBezTo>
                <a:cubicBezTo>
                  <a:pt x="3403" y="108"/>
                  <a:pt x="3369" y="126"/>
                  <a:pt x="3340" y="135"/>
                </a:cubicBezTo>
                <a:cubicBezTo>
                  <a:pt x="3314" y="147"/>
                  <a:pt x="3287" y="156"/>
                  <a:pt x="3259" y="163"/>
                </a:cubicBezTo>
                <a:cubicBezTo>
                  <a:pt x="3239" y="164"/>
                  <a:pt x="3219" y="165"/>
                  <a:pt x="3199" y="166"/>
                </a:cubicBezTo>
                <a:cubicBezTo>
                  <a:pt x="3160" y="180"/>
                  <a:pt x="3138" y="228"/>
                  <a:pt x="3098" y="242"/>
                </a:cubicBezTo>
                <a:cubicBezTo>
                  <a:pt x="3042" y="262"/>
                  <a:pt x="2976" y="228"/>
                  <a:pt x="2925" y="212"/>
                </a:cubicBezTo>
                <a:cubicBezTo>
                  <a:pt x="2895" y="203"/>
                  <a:pt x="2871" y="196"/>
                  <a:pt x="2842" y="180"/>
                </a:cubicBezTo>
                <a:cubicBezTo>
                  <a:pt x="2807" y="162"/>
                  <a:pt x="2783" y="165"/>
                  <a:pt x="2744" y="165"/>
                </a:cubicBezTo>
                <a:cubicBezTo>
                  <a:pt x="2723" y="165"/>
                  <a:pt x="2702" y="167"/>
                  <a:pt x="2681" y="166"/>
                </a:cubicBezTo>
                <a:cubicBezTo>
                  <a:pt x="2657" y="163"/>
                  <a:pt x="2640" y="153"/>
                  <a:pt x="2616" y="149"/>
                </a:cubicBezTo>
                <a:cubicBezTo>
                  <a:pt x="2593" y="145"/>
                  <a:pt x="2567" y="155"/>
                  <a:pt x="2544" y="151"/>
                </a:cubicBezTo>
                <a:cubicBezTo>
                  <a:pt x="2512" y="145"/>
                  <a:pt x="2476" y="128"/>
                  <a:pt x="2445" y="118"/>
                </a:cubicBezTo>
                <a:cubicBezTo>
                  <a:pt x="2414" y="107"/>
                  <a:pt x="2364" y="109"/>
                  <a:pt x="2351" y="77"/>
                </a:cubicBezTo>
                <a:cubicBezTo>
                  <a:pt x="2330" y="119"/>
                  <a:pt x="2271" y="239"/>
                  <a:pt x="2219" y="179"/>
                </a:cubicBezTo>
                <a:cubicBezTo>
                  <a:pt x="2180" y="133"/>
                  <a:pt x="2205" y="102"/>
                  <a:pt x="2132" y="102"/>
                </a:cubicBezTo>
                <a:cubicBezTo>
                  <a:pt x="2086" y="102"/>
                  <a:pt x="2044" y="90"/>
                  <a:pt x="2005" y="98"/>
                </a:cubicBezTo>
                <a:cubicBezTo>
                  <a:pt x="1966" y="107"/>
                  <a:pt x="1928" y="105"/>
                  <a:pt x="1891" y="95"/>
                </a:cubicBezTo>
                <a:cubicBezTo>
                  <a:pt x="1862" y="87"/>
                  <a:pt x="1848" y="83"/>
                  <a:pt x="1818" y="96"/>
                </a:cubicBezTo>
                <a:cubicBezTo>
                  <a:pt x="1790" y="107"/>
                  <a:pt x="1764" y="137"/>
                  <a:pt x="1734" y="133"/>
                </a:cubicBezTo>
                <a:cubicBezTo>
                  <a:pt x="1723" y="132"/>
                  <a:pt x="1699" y="114"/>
                  <a:pt x="1686" y="110"/>
                </a:cubicBezTo>
                <a:cubicBezTo>
                  <a:pt x="1649" y="99"/>
                  <a:pt x="1648" y="110"/>
                  <a:pt x="1615" y="115"/>
                </a:cubicBezTo>
                <a:cubicBezTo>
                  <a:pt x="1590" y="119"/>
                  <a:pt x="1588" y="101"/>
                  <a:pt x="1568" y="101"/>
                </a:cubicBezTo>
                <a:cubicBezTo>
                  <a:pt x="1549" y="101"/>
                  <a:pt x="1540" y="130"/>
                  <a:pt x="1521" y="132"/>
                </a:cubicBezTo>
                <a:cubicBezTo>
                  <a:pt x="1507" y="132"/>
                  <a:pt x="1505" y="118"/>
                  <a:pt x="1495" y="119"/>
                </a:cubicBezTo>
                <a:cubicBezTo>
                  <a:pt x="1488" y="120"/>
                  <a:pt x="1481" y="124"/>
                  <a:pt x="1474" y="126"/>
                </a:cubicBezTo>
                <a:cubicBezTo>
                  <a:pt x="1452" y="130"/>
                  <a:pt x="1450" y="132"/>
                  <a:pt x="1427" y="126"/>
                </a:cubicBezTo>
                <a:cubicBezTo>
                  <a:pt x="1404" y="120"/>
                  <a:pt x="1397" y="116"/>
                  <a:pt x="1372" y="125"/>
                </a:cubicBezTo>
                <a:cubicBezTo>
                  <a:pt x="1338" y="138"/>
                  <a:pt x="1312" y="156"/>
                  <a:pt x="1274" y="151"/>
                </a:cubicBezTo>
                <a:cubicBezTo>
                  <a:pt x="1244" y="147"/>
                  <a:pt x="1222" y="119"/>
                  <a:pt x="1194" y="119"/>
                </a:cubicBezTo>
                <a:cubicBezTo>
                  <a:pt x="1179" y="147"/>
                  <a:pt x="1178" y="177"/>
                  <a:pt x="1142" y="183"/>
                </a:cubicBezTo>
                <a:cubicBezTo>
                  <a:pt x="1075" y="194"/>
                  <a:pt x="1037" y="101"/>
                  <a:pt x="977" y="88"/>
                </a:cubicBezTo>
                <a:cubicBezTo>
                  <a:pt x="931" y="77"/>
                  <a:pt x="871" y="87"/>
                  <a:pt x="823" y="87"/>
                </a:cubicBezTo>
                <a:cubicBezTo>
                  <a:pt x="770" y="87"/>
                  <a:pt x="724" y="88"/>
                  <a:pt x="674" y="74"/>
                </a:cubicBezTo>
                <a:cubicBezTo>
                  <a:pt x="649" y="68"/>
                  <a:pt x="631" y="69"/>
                  <a:pt x="610" y="80"/>
                </a:cubicBezTo>
                <a:cubicBezTo>
                  <a:pt x="583" y="94"/>
                  <a:pt x="561" y="127"/>
                  <a:pt x="533" y="135"/>
                </a:cubicBezTo>
                <a:cubicBezTo>
                  <a:pt x="500" y="145"/>
                  <a:pt x="470" y="124"/>
                  <a:pt x="454" y="99"/>
                </a:cubicBezTo>
                <a:cubicBezTo>
                  <a:pt x="432" y="65"/>
                  <a:pt x="442" y="57"/>
                  <a:pt x="400" y="55"/>
                </a:cubicBezTo>
                <a:cubicBezTo>
                  <a:pt x="388" y="55"/>
                  <a:pt x="371" y="52"/>
                  <a:pt x="359" y="54"/>
                </a:cubicBezTo>
                <a:cubicBezTo>
                  <a:pt x="350" y="57"/>
                  <a:pt x="344" y="70"/>
                  <a:pt x="335" y="70"/>
                </a:cubicBezTo>
                <a:cubicBezTo>
                  <a:pt x="314" y="70"/>
                  <a:pt x="308" y="55"/>
                  <a:pt x="286" y="59"/>
                </a:cubicBezTo>
                <a:cubicBezTo>
                  <a:pt x="281" y="59"/>
                  <a:pt x="266" y="69"/>
                  <a:pt x="259" y="72"/>
                </a:cubicBezTo>
                <a:cubicBezTo>
                  <a:pt x="248" y="74"/>
                  <a:pt x="234" y="72"/>
                  <a:pt x="223" y="74"/>
                </a:cubicBezTo>
                <a:cubicBezTo>
                  <a:pt x="204" y="79"/>
                  <a:pt x="189" y="87"/>
                  <a:pt x="164" y="87"/>
                </a:cubicBezTo>
                <a:cubicBezTo>
                  <a:pt x="98" y="86"/>
                  <a:pt x="58" y="84"/>
                  <a:pt x="0" y="118"/>
                </a:cubicBezTo>
                <a:cubicBezTo>
                  <a:pt x="14" y="5040"/>
                  <a:pt x="14" y="5040"/>
                  <a:pt x="14" y="5040"/>
                </a:cubicBezTo>
                <a:cubicBezTo>
                  <a:pt x="65" y="5029"/>
                  <a:pt x="89" y="5096"/>
                  <a:pt x="131" y="5104"/>
                </a:cubicBezTo>
                <a:cubicBezTo>
                  <a:pt x="195" y="5115"/>
                  <a:pt x="249" y="4997"/>
                  <a:pt x="265" y="4951"/>
                </a:cubicBezTo>
                <a:cubicBezTo>
                  <a:pt x="277" y="4972"/>
                  <a:pt x="342" y="4964"/>
                  <a:pt x="367" y="4969"/>
                </a:cubicBezTo>
                <a:cubicBezTo>
                  <a:pt x="415" y="4980"/>
                  <a:pt x="445" y="4963"/>
                  <a:pt x="492" y="4961"/>
                </a:cubicBezTo>
                <a:cubicBezTo>
                  <a:pt x="506" y="4961"/>
                  <a:pt x="527" y="4958"/>
                  <a:pt x="540" y="4961"/>
                </a:cubicBezTo>
                <a:cubicBezTo>
                  <a:pt x="569" y="4967"/>
                  <a:pt x="557" y="4974"/>
                  <a:pt x="574" y="4994"/>
                </a:cubicBezTo>
                <a:cubicBezTo>
                  <a:pt x="590" y="5011"/>
                  <a:pt x="589" y="5008"/>
                  <a:pt x="614" y="5009"/>
                </a:cubicBezTo>
                <a:cubicBezTo>
                  <a:pt x="656" y="5011"/>
                  <a:pt x="655" y="5009"/>
                  <a:pt x="671" y="5049"/>
                </a:cubicBezTo>
                <a:cubicBezTo>
                  <a:pt x="686" y="5085"/>
                  <a:pt x="699" y="5151"/>
                  <a:pt x="742" y="5166"/>
                </a:cubicBezTo>
                <a:cubicBezTo>
                  <a:pt x="777" y="5178"/>
                  <a:pt x="829" y="5166"/>
                  <a:pt x="867" y="5166"/>
                </a:cubicBezTo>
                <a:cubicBezTo>
                  <a:pt x="882" y="5166"/>
                  <a:pt x="899" y="5168"/>
                  <a:pt x="915" y="5167"/>
                </a:cubicBezTo>
                <a:cubicBezTo>
                  <a:pt x="926" y="5166"/>
                  <a:pt x="936" y="5164"/>
                  <a:pt x="946" y="5160"/>
                </a:cubicBezTo>
                <a:cubicBezTo>
                  <a:pt x="967" y="5152"/>
                  <a:pt x="991" y="5115"/>
                  <a:pt x="1012" y="5110"/>
                </a:cubicBezTo>
                <a:cubicBezTo>
                  <a:pt x="1033" y="5105"/>
                  <a:pt x="1066" y="5119"/>
                  <a:pt x="1096" y="5119"/>
                </a:cubicBezTo>
                <a:cubicBezTo>
                  <a:pt x="1110" y="5119"/>
                  <a:pt x="1129" y="5123"/>
                  <a:pt x="1142" y="5120"/>
                </a:cubicBezTo>
                <a:cubicBezTo>
                  <a:pt x="1181" y="5112"/>
                  <a:pt x="1211" y="5056"/>
                  <a:pt x="1251" y="5060"/>
                </a:cubicBezTo>
                <a:cubicBezTo>
                  <a:pt x="1271" y="5062"/>
                  <a:pt x="1282" y="5085"/>
                  <a:pt x="1304" y="5088"/>
                </a:cubicBezTo>
                <a:cubicBezTo>
                  <a:pt x="1345" y="5095"/>
                  <a:pt x="1347" y="5069"/>
                  <a:pt x="1371" y="5116"/>
                </a:cubicBezTo>
                <a:cubicBezTo>
                  <a:pt x="1388" y="5149"/>
                  <a:pt x="1382" y="5244"/>
                  <a:pt x="1419" y="5259"/>
                </a:cubicBezTo>
                <a:cubicBezTo>
                  <a:pt x="1446" y="5270"/>
                  <a:pt x="1495" y="5206"/>
                  <a:pt x="1512" y="5189"/>
                </a:cubicBezTo>
                <a:cubicBezTo>
                  <a:pt x="1549" y="5152"/>
                  <a:pt x="1590" y="5083"/>
                  <a:pt x="1645" y="5090"/>
                </a:cubicBezTo>
                <a:cubicBezTo>
                  <a:pt x="1690" y="5097"/>
                  <a:pt x="1738" y="5111"/>
                  <a:pt x="1785" y="5119"/>
                </a:cubicBezTo>
                <a:cubicBezTo>
                  <a:pt x="1861" y="5131"/>
                  <a:pt x="1933" y="5134"/>
                  <a:pt x="2011" y="5134"/>
                </a:cubicBezTo>
                <a:cubicBezTo>
                  <a:pt x="2059" y="5134"/>
                  <a:pt x="2109" y="5144"/>
                  <a:pt x="2151" y="5120"/>
                </a:cubicBezTo>
                <a:cubicBezTo>
                  <a:pt x="2197" y="5093"/>
                  <a:pt x="2213" y="5087"/>
                  <a:pt x="2265" y="5087"/>
                </a:cubicBezTo>
                <a:cubicBezTo>
                  <a:pt x="2284" y="5087"/>
                  <a:pt x="2305" y="5091"/>
                  <a:pt x="2324" y="5088"/>
                </a:cubicBezTo>
                <a:cubicBezTo>
                  <a:pt x="2349" y="5084"/>
                  <a:pt x="2358" y="5070"/>
                  <a:pt x="2382" y="5080"/>
                </a:cubicBezTo>
                <a:cubicBezTo>
                  <a:pt x="2408" y="5090"/>
                  <a:pt x="2418" y="5115"/>
                  <a:pt x="2449" y="5120"/>
                </a:cubicBezTo>
                <a:cubicBezTo>
                  <a:pt x="2467" y="5122"/>
                  <a:pt x="2489" y="5119"/>
                  <a:pt x="2508" y="5119"/>
                </a:cubicBezTo>
                <a:cubicBezTo>
                  <a:pt x="2549" y="5118"/>
                  <a:pt x="2579" y="5132"/>
                  <a:pt x="2618" y="5134"/>
                </a:cubicBezTo>
                <a:cubicBezTo>
                  <a:pt x="2639" y="5136"/>
                  <a:pt x="2660" y="5131"/>
                  <a:pt x="2681" y="5134"/>
                </a:cubicBezTo>
                <a:cubicBezTo>
                  <a:pt x="2720" y="5141"/>
                  <a:pt x="2738" y="5167"/>
                  <a:pt x="2769" y="5189"/>
                </a:cubicBezTo>
                <a:cubicBezTo>
                  <a:pt x="2809" y="5218"/>
                  <a:pt x="2828" y="5217"/>
                  <a:pt x="2866" y="5185"/>
                </a:cubicBezTo>
                <a:cubicBezTo>
                  <a:pt x="2891" y="5164"/>
                  <a:pt x="2895" y="5171"/>
                  <a:pt x="2924" y="5166"/>
                </a:cubicBezTo>
                <a:cubicBezTo>
                  <a:pt x="2961" y="5160"/>
                  <a:pt x="2983" y="5125"/>
                  <a:pt x="3026" y="5134"/>
                </a:cubicBezTo>
                <a:cubicBezTo>
                  <a:pt x="3044" y="5137"/>
                  <a:pt x="3058" y="5149"/>
                  <a:pt x="3076" y="5151"/>
                </a:cubicBezTo>
                <a:cubicBezTo>
                  <a:pt x="3109" y="5156"/>
                  <a:pt x="3123" y="5134"/>
                  <a:pt x="3151" y="5133"/>
                </a:cubicBezTo>
                <a:cubicBezTo>
                  <a:pt x="3168" y="5132"/>
                  <a:pt x="3196" y="5149"/>
                  <a:pt x="3213" y="5154"/>
                </a:cubicBezTo>
                <a:cubicBezTo>
                  <a:pt x="3260" y="5170"/>
                  <a:pt x="3285" y="5166"/>
                  <a:pt x="3323" y="5134"/>
                </a:cubicBezTo>
                <a:cubicBezTo>
                  <a:pt x="3342" y="5119"/>
                  <a:pt x="3353" y="5097"/>
                  <a:pt x="3378" y="5103"/>
                </a:cubicBezTo>
                <a:cubicBezTo>
                  <a:pt x="3414" y="5114"/>
                  <a:pt x="3413" y="5169"/>
                  <a:pt x="3457" y="5166"/>
                </a:cubicBezTo>
                <a:cubicBezTo>
                  <a:pt x="3475" y="5164"/>
                  <a:pt x="3491" y="5150"/>
                  <a:pt x="3512" y="5149"/>
                </a:cubicBezTo>
                <a:cubicBezTo>
                  <a:pt x="3534" y="5148"/>
                  <a:pt x="3553" y="5152"/>
                  <a:pt x="3574" y="5146"/>
                </a:cubicBezTo>
                <a:cubicBezTo>
                  <a:pt x="3592" y="5142"/>
                  <a:pt x="3602" y="5135"/>
                  <a:pt x="3622" y="5134"/>
                </a:cubicBezTo>
                <a:cubicBezTo>
                  <a:pt x="3645" y="5133"/>
                  <a:pt x="3664" y="5139"/>
                  <a:pt x="3686" y="5129"/>
                </a:cubicBezTo>
                <a:cubicBezTo>
                  <a:pt x="3720" y="5115"/>
                  <a:pt x="3753" y="5056"/>
                  <a:pt x="3792" y="5055"/>
                </a:cubicBezTo>
                <a:cubicBezTo>
                  <a:pt x="3810" y="5054"/>
                  <a:pt x="3819" y="5074"/>
                  <a:pt x="3831" y="5083"/>
                </a:cubicBezTo>
                <a:cubicBezTo>
                  <a:pt x="3849" y="5095"/>
                  <a:pt x="3867" y="5104"/>
                  <a:pt x="3888" y="5110"/>
                </a:cubicBezTo>
                <a:cubicBezTo>
                  <a:pt x="3918" y="5120"/>
                  <a:pt x="3945" y="5115"/>
                  <a:pt x="3975" y="5118"/>
                </a:cubicBezTo>
                <a:cubicBezTo>
                  <a:pt x="4003" y="5121"/>
                  <a:pt x="4021" y="5135"/>
                  <a:pt x="4045" y="5143"/>
                </a:cubicBezTo>
                <a:cubicBezTo>
                  <a:pt x="4077" y="5153"/>
                  <a:pt x="4102" y="5130"/>
                  <a:pt x="4138" y="5134"/>
                </a:cubicBezTo>
                <a:cubicBezTo>
                  <a:pt x="4186" y="5139"/>
                  <a:pt x="4239" y="5153"/>
                  <a:pt x="4281" y="5177"/>
                </a:cubicBezTo>
                <a:cubicBezTo>
                  <a:pt x="4297" y="5186"/>
                  <a:pt x="4323" y="5214"/>
                  <a:pt x="4341" y="5215"/>
                </a:cubicBezTo>
                <a:cubicBezTo>
                  <a:pt x="4384" y="5219"/>
                  <a:pt x="4449" y="5135"/>
                  <a:pt x="4474" y="5111"/>
                </a:cubicBezTo>
                <a:cubicBezTo>
                  <a:pt x="4507" y="5080"/>
                  <a:pt x="4559" y="5005"/>
                  <a:pt x="4611" y="5006"/>
                </a:cubicBezTo>
                <a:cubicBezTo>
                  <a:pt x="4659" y="5007"/>
                  <a:pt x="4642" y="5060"/>
                  <a:pt x="4671" y="5083"/>
                </a:cubicBezTo>
                <a:cubicBezTo>
                  <a:pt x="4703" y="5109"/>
                  <a:pt x="4757" y="5070"/>
                  <a:pt x="4784" y="5055"/>
                </a:cubicBezTo>
                <a:cubicBezTo>
                  <a:pt x="4811" y="5040"/>
                  <a:pt x="4807" y="5040"/>
                  <a:pt x="4837" y="5048"/>
                </a:cubicBezTo>
                <a:cubicBezTo>
                  <a:pt x="4860" y="5054"/>
                  <a:pt x="4883" y="5052"/>
                  <a:pt x="4906" y="5057"/>
                </a:cubicBezTo>
                <a:cubicBezTo>
                  <a:pt x="4924" y="5061"/>
                  <a:pt x="4935" y="5069"/>
                  <a:pt x="4955" y="5071"/>
                </a:cubicBezTo>
                <a:cubicBezTo>
                  <a:pt x="4963" y="5073"/>
                  <a:pt x="4969" y="5070"/>
                  <a:pt x="4978" y="5072"/>
                </a:cubicBezTo>
                <a:cubicBezTo>
                  <a:pt x="4995" y="5077"/>
                  <a:pt x="5003" y="5095"/>
                  <a:pt x="5018" y="5100"/>
                </a:cubicBezTo>
                <a:cubicBezTo>
                  <a:pt x="5046" y="5110"/>
                  <a:pt x="5052" y="5094"/>
                  <a:pt x="5072" y="5122"/>
                </a:cubicBezTo>
                <a:cubicBezTo>
                  <a:pt x="5082" y="5136"/>
                  <a:pt x="5084" y="5162"/>
                  <a:pt x="5095" y="5173"/>
                </a:cubicBezTo>
                <a:cubicBezTo>
                  <a:pt x="5114" y="5190"/>
                  <a:pt x="5127" y="5182"/>
                  <a:pt x="5149" y="5182"/>
                </a:cubicBezTo>
                <a:cubicBezTo>
                  <a:pt x="5173" y="5181"/>
                  <a:pt x="5188" y="5193"/>
                  <a:pt x="5209" y="5195"/>
                </a:cubicBezTo>
                <a:cubicBezTo>
                  <a:pt x="5244" y="5198"/>
                  <a:pt x="5254" y="5165"/>
                  <a:pt x="5284" y="5163"/>
                </a:cubicBezTo>
                <a:cubicBezTo>
                  <a:pt x="5307" y="5162"/>
                  <a:pt x="5331" y="5192"/>
                  <a:pt x="5353" y="5196"/>
                </a:cubicBezTo>
                <a:cubicBezTo>
                  <a:pt x="5375" y="5201"/>
                  <a:pt x="5402" y="5197"/>
                  <a:pt x="5424" y="5197"/>
                </a:cubicBezTo>
                <a:cubicBezTo>
                  <a:pt x="5456" y="5197"/>
                  <a:pt x="5492" y="5203"/>
                  <a:pt x="5523" y="5195"/>
                </a:cubicBezTo>
                <a:cubicBezTo>
                  <a:pt x="5577" y="5181"/>
                  <a:pt x="5618" y="5134"/>
                  <a:pt x="5662" y="5105"/>
                </a:cubicBezTo>
                <a:cubicBezTo>
                  <a:pt x="5676" y="5095"/>
                  <a:pt x="5721" y="5073"/>
                  <a:pt x="5740" y="5084"/>
                </a:cubicBezTo>
                <a:cubicBezTo>
                  <a:pt x="5776" y="5104"/>
                  <a:pt x="5758" y="5173"/>
                  <a:pt x="5802" y="5194"/>
                </a:cubicBezTo>
                <a:cubicBezTo>
                  <a:pt x="5823" y="5181"/>
                  <a:pt x="5834" y="5173"/>
                  <a:pt x="5856" y="5166"/>
                </a:cubicBezTo>
                <a:cubicBezTo>
                  <a:pt x="5875" y="5159"/>
                  <a:pt x="5907" y="5151"/>
                  <a:pt x="5928" y="5149"/>
                </a:cubicBezTo>
                <a:cubicBezTo>
                  <a:pt x="5969" y="5145"/>
                  <a:pt x="6010" y="5138"/>
                  <a:pt x="6050" y="5134"/>
                </a:cubicBezTo>
                <a:cubicBezTo>
                  <a:pt x="6109" y="5129"/>
                  <a:pt x="6168" y="5117"/>
                  <a:pt x="6226" y="5118"/>
                </a:cubicBezTo>
                <a:cubicBezTo>
                  <a:pt x="6269" y="5119"/>
                  <a:pt x="6275" y="5133"/>
                  <a:pt x="6310" y="5151"/>
                </a:cubicBezTo>
                <a:cubicBezTo>
                  <a:pt x="6338" y="5165"/>
                  <a:pt x="6368" y="5166"/>
                  <a:pt x="6399" y="5166"/>
                </a:cubicBezTo>
                <a:cubicBezTo>
                  <a:pt x="6442" y="5166"/>
                  <a:pt x="6474" y="5158"/>
                  <a:pt x="6507" y="5185"/>
                </a:cubicBezTo>
                <a:cubicBezTo>
                  <a:pt x="6513" y="5202"/>
                  <a:pt x="6525" y="5213"/>
                  <a:pt x="6542" y="5217"/>
                </a:cubicBezTo>
                <a:cubicBezTo>
                  <a:pt x="6560" y="5213"/>
                  <a:pt x="6574" y="5204"/>
                  <a:pt x="6584" y="5189"/>
                </a:cubicBezTo>
                <a:cubicBezTo>
                  <a:pt x="6614" y="5163"/>
                  <a:pt x="6623" y="5141"/>
                  <a:pt x="6664" y="5134"/>
                </a:cubicBezTo>
                <a:cubicBezTo>
                  <a:pt x="6689" y="5129"/>
                  <a:pt x="6704" y="5137"/>
                  <a:pt x="6728" y="5120"/>
                </a:cubicBezTo>
                <a:cubicBezTo>
                  <a:pt x="6749" y="5104"/>
                  <a:pt x="6748" y="5092"/>
                  <a:pt x="6774" y="5086"/>
                </a:cubicBezTo>
                <a:cubicBezTo>
                  <a:pt x="6789" y="5083"/>
                  <a:pt x="6805" y="5090"/>
                  <a:pt x="6820" y="5090"/>
                </a:cubicBezTo>
                <a:cubicBezTo>
                  <a:pt x="6909" y="5087"/>
                  <a:pt x="6995" y="5032"/>
                  <a:pt x="7085" y="5017"/>
                </a:cubicBezTo>
                <a:cubicBezTo>
                  <a:pt x="7087" y="5026"/>
                  <a:pt x="7093" y="5033"/>
                  <a:pt x="7102" y="5036"/>
                </a:cubicBezTo>
                <a:cubicBezTo>
                  <a:pt x="7128" y="5015"/>
                  <a:pt x="7155" y="4962"/>
                  <a:pt x="7196" y="4981"/>
                </a:cubicBezTo>
                <a:cubicBezTo>
                  <a:pt x="7206" y="5058"/>
                  <a:pt x="7241" y="5044"/>
                  <a:pt x="7292" y="5009"/>
                </a:cubicBezTo>
                <a:cubicBezTo>
                  <a:pt x="7309" y="118"/>
                  <a:pt x="7309" y="118"/>
                  <a:pt x="7309" y="118"/>
                </a:cubicBezTo>
                <a:cubicBezTo>
                  <a:pt x="7308" y="123"/>
                  <a:pt x="7308" y="127"/>
                  <a:pt x="7307" y="13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2207062" y="1794675"/>
            <a:ext cx="2124000" cy="425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200" b="1">
                <a:latin typeface="Kurale"/>
                <a:ea typeface="Kurale"/>
                <a:cs typeface="Kurale"/>
                <a:sym typeface="Kural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4812932" y="1794675"/>
            <a:ext cx="2124000" cy="425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200" b="1">
                <a:latin typeface="Kurale"/>
                <a:ea typeface="Kurale"/>
                <a:cs typeface="Kurale"/>
                <a:sym typeface="Kura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2207063" y="2290950"/>
            <a:ext cx="2124000" cy="1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4812935" y="2290950"/>
            <a:ext cx="2124000" cy="1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>
            <a:spLocks noGrp="1"/>
          </p:cNvSpPr>
          <p:nvPr>
            <p:ph type="pic" idx="5"/>
          </p:nvPr>
        </p:nvSpPr>
        <p:spPr>
          <a:xfrm rot="679723">
            <a:off x="7579829" y="3313590"/>
            <a:ext cx="1435570" cy="178222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325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4674" y="-676062"/>
            <a:ext cx="10362865" cy="6797171"/>
            <a:chOff x="-444674" y="-676062"/>
            <a:chExt cx="10362865" cy="679717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6943365" y="-527649"/>
              <a:ext cx="2974825" cy="2783375"/>
              <a:chOff x="7034140" y="-497374"/>
              <a:chExt cx="2974825" cy="2783375"/>
            </a:xfrm>
          </p:grpSpPr>
          <p:sp>
            <p:nvSpPr>
              <p:cNvPr id="11" name="Google Shape;11;p2"/>
              <p:cNvSpPr/>
              <p:nvPr/>
            </p:nvSpPr>
            <p:spPr>
              <a:xfrm rot="-8572517">
                <a:off x="7246971" y="113682"/>
                <a:ext cx="2549164" cy="1561263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2783" extrusionOk="0">
                    <a:moveTo>
                      <a:pt x="26" y="2738"/>
                    </a:moveTo>
                    <a:lnTo>
                      <a:pt x="26" y="2738"/>
                    </a:lnTo>
                    <a:cubicBezTo>
                      <a:pt x="37" y="2747"/>
                      <a:pt x="71" y="2769"/>
                      <a:pt x="88" y="2762"/>
                    </a:cubicBezTo>
                    <a:cubicBezTo>
                      <a:pt x="96" y="2760"/>
                      <a:pt x="104" y="2744"/>
                      <a:pt x="109" y="2737"/>
                    </a:cubicBezTo>
                    <a:cubicBezTo>
                      <a:pt x="127" y="2707"/>
                      <a:pt x="139" y="2687"/>
                      <a:pt x="179" y="2697"/>
                    </a:cubicBezTo>
                    <a:cubicBezTo>
                      <a:pt x="190" y="2700"/>
                      <a:pt x="204" y="2713"/>
                      <a:pt x="216" y="2711"/>
                    </a:cubicBezTo>
                    <a:cubicBezTo>
                      <a:pt x="226" y="2709"/>
                      <a:pt x="227" y="2700"/>
                      <a:pt x="236" y="2698"/>
                    </a:cubicBezTo>
                    <a:cubicBezTo>
                      <a:pt x="244" y="2716"/>
                      <a:pt x="265" y="2730"/>
                      <a:pt x="285" y="2726"/>
                    </a:cubicBezTo>
                    <a:cubicBezTo>
                      <a:pt x="293" y="2724"/>
                      <a:pt x="297" y="2719"/>
                      <a:pt x="308" y="2719"/>
                    </a:cubicBezTo>
                    <a:cubicBezTo>
                      <a:pt x="319" y="2719"/>
                      <a:pt x="331" y="2719"/>
                      <a:pt x="341" y="2721"/>
                    </a:cubicBezTo>
                    <a:cubicBezTo>
                      <a:pt x="362" y="2725"/>
                      <a:pt x="377" y="2739"/>
                      <a:pt x="397" y="2745"/>
                    </a:cubicBezTo>
                    <a:cubicBezTo>
                      <a:pt x="412" y="2750"/>
                      <a:pt x="432" y="2752"/>
                      <a:pt x="447" y="2746"/>
                    </a:cubicBezTo>
                    <a:cubicBezTo>
                      <a:pt x="463" y="2740"/>
                      <a:pt x="473" y="2724"/>
                      <a:pt x="486" y="2715"/>
                    </a:cubicBezTo>
                    <a:cubicBezTo>
                      <a:pt x="519" y="2694"/>
                      <a:pt x="560" y="2745"/>
                      <a:pt x="589" y="2758"/>
                    </a:cubicBezTo>
                    <a:cubicBezTo>
                      <a:pt x="604" y="2765"/>
                      <a:pt x="616" y="2768"/>
                      <a:pt x="630" y="2763"/>
                    </a:cubicBezTo>
                    <a:cubicBezTo>
                      <a:pt x="641" y="2760"/>
                      <a:pt x="646" y="2754"/>
                      <a:pt x="657" y="2753"/>
                    </a:cubicBezTo>
                    <a:cubicBezTo>
                      <a:pt x="675" y="2751"/>
                      <a:pt x="698" y="2754"/>
                      <a:pt x="715" y="2755"/>
                    </a:cubicBezTo>
                    <a:cubicBezTo>
                      <a:pt x="761" y="2757"/>
                      <a:pt x="793" y="2747"/>
                      <a:pt x="835" y="2729"/>
                    </a:cubicBezTo>
                    <a:cubicBezTo>
                      <a:pt x="850" y="2723"/>
                      <a:pt x="866" y="2717"/>
                      <a:pt x="880" y="2711"/>
                    </a:cubicBezTo>
                    <a:cubicBezTo>
                      <a:pt x="887" y="2709"/>
                      <a:pt x="895" y="2703"/>
                      <a:pt x="901" y="2702"/>
                    </a:cubicBezTo>
                    <a:cubicBezTo>
                      <a:pt x="909" y="2700"/>
                      <a:pt x="913" y="2701"/>
                      <a:pt x="921" y="2705"/>
                    </a:cubicBezTo>
                    <a:cubicBezTo>
                      <a:pt x="939" y="2714"/>
                      <a:pt x="958" y="2728"/>
                      <a:pt x="977" y="2740"/>
                    </a:cubicBezTo>
                    <a:cubicBezTo>
                      <a:pt x="998" y="2752"/>
                      <a:pt x="1019" y="2762"/>
                      <a:pt x="1041" y="2772"/>
                    </a:cubicBezTo>
                    <a:cubicBezTo>
                      <a:pt x="1048" y="2775"/>
                      <a:pt x="1063" y="2786"/>
                      <a:pt x="1072" y="2782"/>
                    </a:cubicBezTo>
                    <a:cubicBezTo>
                      <a:pt x="1099" y="2772"/>
                      <a:pt x="1078" y="2702"/>
                      <a:pt x="1113" y="2722"/>
                    </a:cubicBezTo>
                    <a:cubicBezTo>
                      <a:pt x="1137" y="2735"/>
                      <a:pt x="1152" y="2745"/>
                      <a:pt x="1180" y="2745"/>
                    </a:cubicBezTo>
                    <a:cubicBezTo>
                      <a:pt x="1187" y="2745"/>
                      <a:pt x="1195" y="2746"/>
                      <a:pt x="1201" y="2744"/>
                    </a:cubicBezTo>
                    <a:cubicBezTo>
                      <a:pt x="1217" y="2738"/>
                      <a:pt x="1223" y="2726"/>
                      <a:pt x="1241" y="2724"/>
                    </a:cubicBezTo>
                    <a:cubicBezTo>
                      <a:pt x="1296" y="2719"/>
                      <a:pt x="1348" y="2736"/>
                      <a:pt x="1402" y="2736"/>
                    </a:cubicBezTo>
                    <a:cubicBezTo>
                      <a:pt x="1469" y="2735"/>
                      <a:pt x="1536" y="2723"/>
                      <a:pt x="1603" y="2716"/>
                    </a:cubicBezTo>
                    <a:cubicBezTo>
                      <a:pt x="1640" y="2712"/>
                      <a:pt x="1678" y="2709"/>
                      <a:pt x="1714" y="2722"/>
                    </a:cubicBezTo>
                    <a:cubicBezTo>
                      <a:pt x="1736" y="2731"/>
                      <a:pt x="1749" y="2736"/>
                      <a:pt x="1773" y="2736"/>
                    </a:cubicBezTo>
                    <a:cubicBezTo>
                      <a:pt x="1804" y="2736"/>
                      <a:pt x="1829" y="2732"/>
                      <a:pt x="1860" y="2722"/>
                    </a:cubicBezTo>
                    <a:cubicBezTo>
                      <a:pt x="1893" y="2711"/>
                      <a:pt x="1931" y="2692"/>
                      <a:pt x="1960" y="2673"/>
                    </a:cubicBezTo>
                    <a:cubicBezTo>
                      <a:pt x="1978" y="2660"/>
                      <a:pt x="1997" y="2629"/>
                      <a:pt x="2018" y="2621"/>
                    </a:cubicBezTo>
                    <a:cubicBezTo>
                      <a:pt x="2028" y="2617"/>
                      <a:pt x="2047" y="2621"/>
                      <a:pt x="2058" y="2621"/>
                    </a:cubicBezTo>
                    <a:cubicBezTo>
                      <a:pt x="2076" y="2621"/>
                      <a:pt x="2091" y="2621"/>
                      <a:pt x="2107" y="2629"/>
                    </a:cubicBezTo>
                    <a:cubicBezTo>
                      <a:pt x="2116" y="2633"/>
                      <a:pt x="2120" y="2641"/>
                      <a:pt x="2132" y="2634"/>
                    </a:cubicBezTo>
                    <a:cubicBezTo>
                      <a:pt x="2139" y="2631"/>
                      <a:pt x="2144" y="2613"/>
                      <a:pt x="2147" y="2606"/>
                    </a:cubicBezTo>
                    <a:cubicBezTo>
                      <a:pt x="2160" y="2577"/>
                      <a:pt x="2173" y="2547"/>
                      <a:pt x="2191" y="2519"/>
                    </a:cubicBezTo>
                    <a:cubicBezTo>
                      <a:pt x="2212" y="2486"/>
                      <a:pt x="2242" y="2436"/>
                      <a:pt x="2281" y="2420"/>
                    </a:cubicBezTo>
                    <a:cubicBezTo>
                      <a:pt x="2300" y="2413"/>
                      <a:pt x="2301" y="2424"/>
                      <a:pt x="2316" y="2437"/>
                    </a:cubicBezTo>
                    <a:cubicBezTo>
                      <a:pt x="2333" y="2451"/>
                      <a:pt x="2356" y="2448"/>
                      <a:pt x="2372" y="2433"/>
                    </a:cubicBezTo>
                    <a:cubicBezTo>
                      <a:pt x="2382" y="2424"/>
                      <a:pt x="2385" y="2410"/>
                      <a:pt x="2392" y="2399"/>
                    </a:cubicBezTo>
                    <a:cubicBezTo>
                      <a:pt x="2390" y="2399"/>
                      <a:pt x="2388" y="2398"/>
                      <a:pt x="2386" y="2398"/>
                    </a:cubicBezTo>
                    <a:cubicBezTo>
                      <a:pt x="2388" y="2393"/>
                      <a:pt x="2392" y="2391"/>
                      <a:pt x="2397" y="2392"/>
                    </a:cubicBezTo>
                    <a:cubicBezTo>
                      <a:pt x="2395" y="2394"/>
                      <a:pt x="2393" y="2396"/>
                      <a:pt x="2392" y="2399"/>
                    </a:cubicBezTo>
                    <a:cubicBezTo>
                      <a:pt x="2400" y="2401"/>
                      <a:pt x="2410" y="2400"/>
                      <a:pt x="2419" y="2400"/>
                    </a:cubicBezTo>
                    <a:cubicBezTo>
                      <a:pt x="2461" y="2399"/>
                      <a:pt x="2502" y="2387"/>
                      <a:pt x="2543" y="2377"/>
                    </a:cubicBezTo>
                    <a:cubicBezTo>
                      <a:pt x="2583" y="2367"/>
                      <a:pt x="2626" y="2364"/>
                      <a:pt x="2665" y="2352"/>
                    </a:cubicBezTo>
                    <a:cubicBezTo>
                      <a:pt x="2678" y="2349"/>
                      <a:pt x="2683" y="2343"/>
                      <a:pt x="2694" y="2352"/>
                    </a:cubicBezTo>
                    <a:cubicBezTo>
                      <a:pt x="2714" y="2368"/>
                      <a:pt x="2733" y="2437"/>
                      <a:pt x="2769" y="2420"/>
                    </a:cubicBezTo>
                    <a:cubicBezTo>
                      <a:pt x="2788" y="2412"/>
                      <a:pt x="2784" y="2378"/>
                      <a:pt x="2804" y="2373"/>
                    </a:cubicBezTo>
                    <a:cubicBezTo>
                      <a:pt x="2810" y="2371"/>
                      <a:pt x="2819" y="2376"/>
                      <a:pt x="2825" y="2378"/>
                    </a:cubicBezTo>
                    <a:cubicBezTo>
                      <a:pt x="2846" y="2386"/>
                      <a:pt x="2862" y="2391"/>
                      <a:pt x="2886" y="2389"/>
                    </a:cubicBezTo>
                    <a:cubicBezTo>
                      <a:pt x="2915" y="2386"/>
                      <a:pt x="2945" y="2364"/>
                      <a:pt x="2974" y="2372"/>
                    </a:cubicBezTo>
                    <a:cubicBezTo>
                      <a:pt x="2983" y="2374"/>
                      <a:pt x="2990" y="2382"/>
                      <a:pt x="2998" y="2384"/>
                    </a:cubicBezTo>
                    <a:cubicBezTo>
                      <a:pt x="3000" y="2384"/>
                      <a:pt x="3017" y="2384"/>
                      <a:pt x="3018" y="2386"/>
                    </a:cubicBezTo>
                    <a:cubicBezTo>
                      <a:pt x="3036" y="2402"/>
                      <a:pt x="3016" y="2446"/>
                      <a:pt x="3031" y="2462"/>
                    </a:cubicBezTo>
                    <a:cubicBezTo>
                      <a:pt x="3045" y="2478"/>
                      <a:pt x="3068" y="2453"/>
                      <a:pt x="3083" y="2442"/>
                    </a:cubicBezTo>
                    <a:cubicBezTo>
                      <a:pt x="3090" y="2436"/>
                      <a:pt x="3102" y="2423"/>
                      <a:pt x="3113" y="2426"/>
                    </a:cubicBezTo>
                    <a:cubicBezTo>
                      <a:pt x="3128" y="2429"/>
                      <a:pt x="3139" y="2458"/>
                      <a:pt x="3146" y="2469"/>
                    </a:cubicBezTo>
                    <a:cubicBezTo>
                      <a:pt x="3159" y="2490"/>
                      <a:pt x="3163" y="2511"/>
                      <a:pt x="3190" y="2507"/>
                    </a:cubicBezTo>
                    <a:cubicBezTo>
                      <a:pt x="3202" y="2506"/>
                      <a:pt x="3212" y="2490"/>
                      <a:pt x="3223" y="2492"/>
                    </a:cubicBezTo>
                    <a:cubicBezTo>
                      <a:pt x="3242" y="2494"/>
                      <a:pt x="3241" y="2504"/>
                      <a:pt x="3264" y="2491"/>
                    </a:cubicBezTo>
                    <a:cubicBezTo>
                      <a:pt x="3292" y="2475"/>
                      <a:pt x="3318" y="2451"/>
                      <a:pt x="3354" y="2459"/>
                    </a:cubicBezTo>
                    <a:cubicBezTo>
                      <a:pt x="3401" y="2469"/>
                      <a:pt x="3406" y="2527"/>
                      <a:pt x="3444" y="2549"/>
                    </a:cubicBezTo>
                    <a:cubicBezTo>
                      <a:pt x="3460" y="2558"/>
                      <a:pt x="3489" y="2565"/>
                      <a:pt x="3508" y="2570"/>
                    </a:cubicBezTo>
                    <a:cubicBezTo>
                      <a:pt x="3546" y="2579"/>
                      <a:pt x="3573" y="2560"/>
                      <a:pt x="3604" y="2541"/>
                    </a:cubicBezTo>
                    <a:cubicBezTo>
                      <a:pt x="3628" y="2528"/>
                      <a:pt x="3633" y="2527"/>
                      <a:pt x="3640" y="2550"/>
                    </a:cubicBezTo>
                    <a:cubicBezTo>
                      <a:pt x="3645" y="2569"/>
                      <a:pt x="3659" y="2602"/>
                      <a:pt x="3681" y="2609"/>
                    </a:cubicBezTo>
                    <a:cubicBezTo>
                      <a:pt x="3690" y="2612"/>
                      <a:pt x="3707" y="2602"/>
                      <a:pt x="3715" y="2599"/>
                    </a:cubicBezTo>
                    <a:cubicBezTo>
                      <a:pt x="3735" y="2592"/>
                      <a:pt x="3753" y="2581"/>
                      <a:pt x="3771" y="2569"/>
                    </a:cubicBezTo>
                    <a:cubicBezTo>
                      <a:pt x="3786" y="2559"/>
                      <a:pt x="3807" y="2535"/>
                      <a:pt x="3827" y="2545"/>
                    </a:cubicBezTo>
                    <a:cubicBezTo>
                      <a:pt x="3840" y="2551"/>
                      <a:pt x="3851" y="2586"/>
                      <a:pt x="3853" y="2593"/>
                    </a:cubicBezTo>
                    <a:cubicBezTo>
                      <a:pt x="3858" y="2608"/>
                      <a:pt x="3864" y="2658"/>
                      <a:pt x="3887" y="2653"/>
                    </a:cubicBezTo>
                    <a:cubicBezTo>
                      <a:pt x="3897" y="2650"/>
                      <a:pt x="3905" y="2634"/>
                      <a:pt x="3910" y="2627"/>
                    </a:cubicBezTo>
                    <a:cubicBezTo>
                      <a:pt x="3933" y="2598"/>
                      <a:pt x="3952" y="2567"/>
                      <a:pt x="3977" y="2540"/>
                    </a:cubicBezTo>
                    <a:cubicBezTo>
                      <a:pt x="3998" y="2518"/>
                      <a:pt x="4029" y="2485"/>
                      <a:pt x="4063" y="2487"/>
                    </a:cubicBezTo>
                    <a:cubicBezTo>
                      <a:pt x="4090" y="2489"/>
                      <a:pt x="4097" y="2521"/>
                      <a:pt x="4121" y="2523"/>
                    </a:cubicBezTo>
                    <a:cubicBezTo>
                      <a:pt x="4146" y="2525"/>
                      <a:pt x="4162" y="2493"/>
                      <a:pt x="4184" y="2517"/>
                    </a:cubicBezTo>
                    <a:cubicBezTo>
                      <a:pt x="4202" y="2536"/>
                      <a:pt x="4219" y="2555"/>
                      <a:pt x="4243" y="2566"/>
                    </a:cubicBezTo>
                    <a:cubicBezTo>
                      <a:pt x="4265" y="2577"/>
                      <a:pt x="4287" y="2594"/>
                      <a:pt x="4309" y="2601"/>
                    </a:cubicBezTo>
                    <a:cubicBezTo>
                      <a:pt x="4320" y="2604"/>
                      <a:pt x="4332" y="2604"/>
                      <a:pt x="4342" y="2601"/>
                    </a:cubicBezTo>
                    <a:cubicBezTo>
                      <a:pt x="4355" y="2597"/>
                      <a:pt x="4363" y="2587"/>
                      <a:pt x="4377" y="2589"/>
                    </a:cubicBezTo>
                    <a:cubicBezTo>
                      <a:pt x="4401" y="2592"/>
                      <a:pt x="4418" y="2617"/>
                      <a:pt x="4443" y="2618"/>
                    </a:cubicBezTo>
                    <a:cubicBezTo>
                      <a:pt x="4458" y="2619"/>
                      <a:pt x="4469" y="2615"/>
                      <a:pt x="4484" y="2619"/>
                    </a:cubicBezTo>
                    <a:cubicBezTo>
                      <a:pt x="4486" y="2620"/>
                      <a:pt x="4489" y="2621"/>
                      <a:pt x="4491" y="2622"/>
                    </a:cubicBezTo>
                    <a:cubicBezTo>
                      <a:pt x="4544" y="95"/>
                      <a:pt x="4544" y="95"/>
                      <a:pt x="4544" y="95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0" y="2716"/>
                      <a:pt x="0" y="2716"/>
                      <a:pt x="0" y="2716"/>
                    </a:cubicBezTo>
                    <a:cubicBezTo>
                      <a:pt x="9" y="2724"/>
                      <a:pt x="17" y="2731"/>
                      <a:pt x="26" y="27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-8572517">
                <a:off x="7243794" y="133740"/>
                <a:ext cx="2544115" cy="1537140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2740" extrusionOk="0">
                    <a:moveTo>
                      <a:pt x="4356" y="87"/>
                    </a:moveTo>
                    <a:lnTo>
                      <a:pt x="4356" y="87"/>
                    </a:lnTo>
                    <a:cubicBezTo>
                      <a:pt x="4346" y="87"/>
                      <a:pt x="4346" y="87"/>
                      <a:pt x="4346" y="87"/>
                    </a:cubicBezTo>
                    <a:cubicBezTo>
                      <a:pt x="4339" y="375"/>
                      <a:pt x="4339" y="375"/>
                      <a:pt x="4339" y="375"/>
                    </a:cubicBezTo>
                    <a:cubicBezTo>
                      <a:pt x="4032" y="368"/>
                      <a:pt x="4032" y="368"/>
                      <a:pt x="4032" y="368"/>
                    </a:cubicBezTo>
                    <a:cubicBezTo>
                      <a:pt x="4038" y="81"/>
                      <a:pt x="4038" y="81"/>
                      <a:pt x="4038" y="81"/>
                    </a:cubicBezTo>
                    <a:cubicBezTo>
                      <a:pt x="4027" y="80"/>
                      <a:pt x="4027" y="80"/>
                      <a:pt x="4027" y="80"/>
                    </a:cubicBezTo>
                    <a:cubicBezTo>
                      <a:pt x="4022" y="368"/>
                      <a:pt x="4022" y="368"/>
                      <a:pt x="4022" y="368"/>
                    </a:cubicBezTo>
                    <a:cubicBezTo>
                      <a:pt x="3714" y="361"/>
                      <a:pt x="3714" y="361"/>
                      <a:pt x="3714" y="361"/>
                    </a:cubicBezTo>
                    <a:cubicBezTo>
                      <a:pt x="3720" y="74"/>
                      <a:pt x="3720" y="74"/>
                      <a:pt x="3720" y="74"/>
                    </a:cubicBezTo>
                    <a:cubicBezTo>
                      <a:pt x="3710" y="74"/>
                      <a:pt x="3710" y="74"/>
                      <a:pt x="3710" y="74"/>
                    </a:cubicBezTo>
                    <a:cubicBezTo>
                      <a:pt x="3704" y="361"/>
                      <a:pt x="3704" y="361"/>
                      <a:pt x="3704" y="361"/>
                    </a:cubicBezTo>
                    <a:cubicBezTo>
                      <a:pt x="3396" y="355"/>
                      <a:pt x="3396" y="355"/>
                      <a:pt x="3396" y="355"/>
                    </a:cubicBezTo>
                    <a:cubicBezTo>
                      <a:pt x="3402" y="67"/>
                      <a:pt x="3402" y="67"/>
                      <a:pt x="3402" y="67"/>
                    </a:cubicBezTo>
                    <a:cubicBezTo>
                      <a:pt x="3392" y="67"/>
                      <a:pt x="3392" y="67"/>
                      <a:pt x="3392" y="67"/>
                    </a:cubicBezTo>
                    <a:cubicBezTo>
                      <a:pt x="3386" y="354"/>
                      <a:pt x="3386" y="354"/>
                      <a:pt x="3386" y="354"/>
                    </a:cubicBezTo>
                    <a:cubicBezTo>
                      <a:pt x="3079" y="348"/>
                      <a:pt x="3079" y="348"/>
                      <a:pt x="3079" y="348"/>
                    </a:cubicBezTo>
                    <a:cubicBezTo>
                      <a:pt x="3084" y="60"/>
                      <a:pt x="3084" y="60"/>
                      <a:pt x="3084" y="60"/>
                    </a:cubicBezTo>
                    <a:cubicBezTo>
                      <a:pt x="3074" y="60"/>
                      <a:pt x="3074" y="60"/>
                      <a:pt x="3074" y="60"/>
                    </a:cubicBezTo>
                    <a:cubicBezTo>
                      <a:pt x="3068" y="348"/>
                      <a:pt x="3068" y="348"/>
                      <a:pt x="3068" y="348"/>
                    </a:cubicBezTo>
                    <a:cubicBezTo>
                      <a:pt x="2761" y="342"/>
                      <a:pt x="2761" y="342"/>
                      <a:pt x="2761" y="342"/>
                    </a:cubicBezTo>
                    <a:cubicBezTo>
                      <a:pt x="2767" y="54"/>
                      <a:pt x="2767" y="54"/>
                      <a:pt x="2767" y="54"/>
                    </a:cubicBezTo>
                    <a:cubicBezTo>
                      <a:pt x="2756" y="53"/>
                      <a:pt x="2756" y="53"/>
                      <a:pt x="2756" y="53"/>
                    </a:cubicBezTo>
                    <a:cubicBezTo>
                      <a:pt x="2750" y="341"/>
                      <a:pt x="2750" y="341"/>
                      <a:pt x="2750" y="341"/>
                    </a:cubicBezTo>
                    <a:cubicBezTo>
                      <a:pt x="2443" y="335"/>
                      <a:pt x="2443" y="335"/>
                      <a:pt x="2443" y="335"/>
                    </a:cubicBezTo>
                    <a:cubicBezTo>
                      <a:pt x="2449" y="47"/>
                      <a:pt x="2449" y="47"/>
                      <a:pt x="2449" y="47"/>
                    </a:cubicBezTo>
                    <a:cubicBezTo>
                      <a:pt x="2438" y="47"/>
                      <a:pt x="2438" y="47"/>
                      <a:pt x="2438" y="47"/>
                    </a:cubicBezTo>
                    <a:cubicBezTo>
                      <a:pt x="2432" y="334"/>
                      <a:pt x="2432" y="334"/>
                      <a:pt x="2432" y="334"/>
                    </a:cubicBezTo>
                    <a:cubicBezTo>
                      <a:pt x="2125" y="328"/>
                      <a:pt x="2125" y="328"/>
                      <a:pt x="2125" y="328"/>
                    </a:cubicBezTo>
                    <a:cubicBezTo>
                      <a:pt x="2131" y="40"/>
                      <a:pt x="2131" y="40"/>
                      <a:pt x="2131" y="40"/>
                    </a:cubicBezTo>
                    <a:cubicBezTo>
                      <a:pt x="2120" y="40"/>
                      <a:pt x="2120" y="40"/>
                      <a:pt x="2120" y="40"/>
                    </a:cubicBezTo>
                    <a:cubicBezTo>
                      <a:pt x="2114" y="328"/>
                      <a:pt x="2114" y="328"/>
                      <a:pt x="2114" y="328"/>
                    </a:cubicBezTo>
                    <a:cubicBezTo>
                      <a:pt x="1807" y="321"/>
                      <a:pt x="1807" y="321"/>
                      <a:pt x="1807" y="321"/>
                    </a:cubicBezTo>
                    <a:cubicBezTo>
                      <a:pt x="1813" y="33"/>
                      <a:pt x="1813" y="33"/>
                      <a:pt x="1813" y="33"/>
                    </a:cubicBezTo>
                    <a:cubicBezTo>
                      <a:pt x="1803" y="33"/>
                      <a:pt x="1803" y="33"/>
                      <a:pt x="1803" y="33"/>
                    </a:cubicBezTo>
                    <a:cubicBezTo>
                      <a:pt x="1796" y="321"/>
                      <a:pt x="1796" y="321"/>
                      <a:pt x="1796" y="321"/>
                    </a:cubicBezTo>
                    <a:cubicBezTo>
                      <a:pt x="1489" y="315"/>
                      <a:pt x="1489" y="315"/>
                      <a:pt x="1489" y="315"/>
                    </a:cubicBezTo>
                    <a:cubicBezTo>
                      <a:pt x="1495" y="27"/>
                      <a:pt x="1495" y="27"/>
                      <a:pt x="1495" y="27"/>
                    </a:cubicBezTo>
                    <a:cubicBezTo>
                      <a:pt x="1485" y="27"/>
                      <a:pt x="1485" y="27"/>
                      <a:pt x="1485" y="27"/>
                    </a:cubicBezTo>
                    <a:cubicBezTo>
                      <a:pt x="1479" y="314"/>
                      <a:pt x="1479" y="314"/>
                      <a:pt x="1479" y="314"/>
                    </a:cubicBezTo>
                    <a:cubicBezTo>
                      <a:pt x="1171" y="308"/>
                      <a:pt x="1171" y="308"/>
                      <a:pt x="1171" y="308"/>
                    </a:cubicBezTo>
                    <a:cubicBezTo>
                      <a:pt x="1177" y="20"/>
                      <a:pt x="1177" y="20"/>
                      <a:pt x="1177" y="20"/>
                    </a:cubicBezTo>
                    <a:cubicBezTo>
                      <a:pt x="1167" y="20"/>
                      <a:pt x="1167" y="20"/>
                      <a:pt x="1167" y="20"/>
                    </a:cubicBezTo>
                    <a:cubicBezTo>
                      <a:pt x="1161" y="307"/>
                      <a:pt x="1161" y="307"/>
                      <a:pt x="1161" y="307"/>
                    </a:cubicBezTo>
                    <a:cubicBezTo>
                      <a:pt x="853" y="301"/>
                      <a:pt x="853" y="301"/>
                      <a:pt x="853" y="301"/>
                    </a:cubicBezTo>
                    <a:cubicBezTo>
                      <a:pt x="859" y="13"/>
                      <a:pt x="859" y="13"/>
                      <a:pt x="859" y="13"/>
                    </a:cubicBezTo>
                    <a:cubicBezTo>
                      <a:pt x="849" y="13"/>
                      <a:pt x="849" y="13"/>
                      <a:pt x="849" y="13"/>
                    </a:cubicBezTo>
                    <a:cubicBezTo>
                      <a:pt x="843" y="301"/>
                      <a:pt x="843" y="301"/>
                      <a:pt x="843" y="301"/>
                    </a:cubicBezTo>
                    <a:cubicBezTo>
                      <a:pt x="536" y="294"/>
                      <a:pt x="536" y="294"/>
                      <a:pt x="536" y="294"/>
                    </a:cubicBezTo>
                    <a:cubicBezTo>
                      <a:pt x="541" y="7"/>
                      <a:pt x="541" y="7"/>
                      <a:pt x="541" y="7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25" y="294"/>
                      <a:pt x="525" y="294"/>
                      <a:pt x="525" y="294"/>
                    </a:cubicBezTo>
                    <a:cubicBezTo>
                      <a:pt x="217" y="288"/>
                      <a:pt x="217" y="288"/>
                      <a:pt x="217" y="288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13" y="0"/>
                      <a:pt x="213" y="0"/>
                      <a:pt x="213" y="0"/>
                    </a:cubicBezTo>
                    <a:cubicBezTo>
                      <a:pt x="207" y="288"/>
                      <a:pt x="207" y="288"/>
                      <a:pt x="207" y="288"/>
                    </a:cubicBezTo>
                    <a:cubicBezTo>
                      <a:pt x="47" y="284"/>
                      <a:pt x="47" y="284"/>
                      <a:pt x="47" y="284"/>
                    </a:cubicBezTo>
                    <a:cubicBezTo>
                      <a:pt x="47" y="295"/>
                      <a:pt x="47" y="295"/>
                      <a:pt x="47" y="295"/>
                    </a:cubicBezTo>
                    <a:cubicBezTo>
                      <a:pt x="207" y="298"/>
                      <a:pt x="207" y="298"/>
                      <a:pt x="207" y="298"/>
                    </a:cubicBezTo>
                    <a:cubicBezTo>
                      <a:pt x="200" y="605"/>
                      <a:pt x="200" y="605"/>
                      <a:pt x="200" y="605"/>
                    </a:cubicBezTo>
                    <a:cubicBezTo>
                      <a:pt x="40" y="602"/>
                      <a:pt x="40" y="602"/>
                      <a:pt x="40" y="602"/>
                    </a:cubicBezTo>
                    <a:cubicBezTo>
                      <a:pt x="40" y="612"/>
                      <a:pt x="40" y="612"/>
                      <a:pt x="40" y="612"/>
                    </a:cubicBezTo>
                    <a:cubicBezTo>
                      <a:pt x="200" y="616"/>
                      <a:pt x="200" y="616"/>
                      <a:pt x="200" y="616"/>
                    </a:cubicBezTo>
                    <a:cubicBezTo>
                      <a:pt x="194" y="923"/>
                      <a:pt x="194" y="923"/>
                      <a:pt x="194" y="923"/>
                    </a:cubicBezTo>
                    <a:cubicBezTo>
                      <a:pt x="34" y="920"/>
                      <a:pt x="34" y="920"/>
                      <a:pt x="34" y="920"/>
                    </a:cubicBezTo>
                    <a:cubicBezTo>
                      <a:pt x="34" y="930"/>
                      <a:pt x="34" y="930"/>
                      <a:pt x="34" y="930"/>
                    </a:cubicBezTo>
                    <a:cubicBezTo>
                      <a:pt x="193" y="934"/>
                      <a:pt x="193" y="934"/>
                      <a:pt x="193" y="934"/>
                    </a:cubicBezTo>
                    <a:cubicBezTo>
                      <a:pt x="187" y="1241"/>
                      <a:pt x="187" y="1241"/>
                      <a:pt x="187" y="1241"/>
                    </a:cubicBezTo>
                    <a:cubicBezTo>
                      <a:pt x="27" y="1238"/>
                      <a:pt x="27" y="1238"/>
                      <a:pt x="27" y="1238"/>
                    </a:cubicBezTo>
                    <a:cubicBezTo>
                      <a:pt x="27" y="1248"/>
                      <a:pt x="27" y="1248"/>
                      <a:pt x="27" y="1248"/>
                    </a:cubicBezTo>
                    <a:cubicBezTo>
                      <a:pt x="187" y="1252"/>
                      <a:pt x="187" y="1252"/>
                      <a:pt x="187" y="1252"/>
                    </a:cubicBezTo>
                    <a:cubicBezTo>
                      <a:pt x="180" y="1559"/>
                      <a:pt x="180" y="1559"/>
                      <a:pt x="180" y="1559"/>
                    </a:cubicBezTo>
                    <a:cubicBezTo>
                      <a:pt x="20" y="1556"/>
                      <a:pt x="20" y="1556"/>
                      <a:pt x="20" y="1556"/>
                    </a:cubicBezTo>
                    <a:cubicBezTo>
                      <a:pt x="20" y="1566"/>
                      <a:pt x="20" y="1566"/>
                      <a:pt x="20" y="1566"/>
                    </a:cubicBezTo>
                    <a:cubicBezTo>
                      <a:pt x="180" y="1569"/>
                      <a:pt x="180" y="1569"/>
                      <a:pt x="180" y="1569"/>
                    </a:cubicBezTo>
                    <a:cubicBezTo>
                      <a:pt x="174" y="1877"/>
                      <a:pt x="174" y="1877"/>
                      <a:pt x="174" y="1877"/>
                    </a:cubicBezTo>
                    <a:cubicBezTo>
                      <a:pt x="14" y="1873"/>
                      <a:pt x="14" y="1873"/>
                      <a:pt x="14" y="1873"/>
                    </a:cubicBezTo>
                    <a:cubicBezTo>
                      <a:pt x="13" y="1884"/>
                      <a:pt x="13" y="1884"/>
                      <a:pt x="13" y="1884"/>
                    </a:cubicBezTo>
                    <a:cubicBezTo>
                      <a:pt x="174" y="1888"/>
                      <a:pt x="174" y="1888"/>
                      <a:pt x="174" y="1888"/>
                    </a:cubicBezTo>
                    <a:cubicBezTo>
                      <a:pt x="167" y="2195"/>
                      <a:pt x="167" y="2195"/>
                      <a:pt x="167" y="2195"/>
                    </a:cubicBezTo>
                    <a:cubicBezTo>
                      <a:pt x="7" y="2191"/>
                      <a:pt x="7" y="2191"/>
                      <a:pt x="7" y="2191"/>
                    </a:cubicBezTo>
                    <a:cubicBezTo>
                      <a:pt x="7" y="2202"/>
                      <a:pt x="7" y="2202"/>
                      <a:pt x="7" y="2202"/>
                    </a:cubicBezTo>
                    <a:cubicBezTo>
                      <a:pt x="166" y="2205"/>
                      <a:pt x="166" y="2205"/>
                      <a:pt x="166" y="2205"/>
                    </a:cubicBezTo>
                    <a:cubicBezTo>
                      <a:pt x="160" y="2513"/>
                      <a:pt x="160" y="2513"/>
                      <a:pt x="160" y="2513"/>
                    </a:cubicBezTo>
                    <a:cubicBezTo>
                      <a:pt x="0" y="2509"/>
                      <a:pt x="0" y="2509"/>
                      <a:pt x="0" y="2509"/>
                    </a:cubicBezTo>
                    <a:cubicBezTo>
                      <a:pt x="0" y="2520"/>
                      <a:pt x="0" y="2520"/>
                      <a:pt x="0" y="2520"/>
                    </a:cubicBezTo>
                    <a:cubicBezTo>
                      <a:pt x="160" y="2523"/>
                      <a:pt x="160" y="2523"/>
                      <a:pt x="160" y="2523"/>
                    </a:cubicBezTo>
                    <a:cubicBezTo>
                      <a:pt x="157" y="2691"/>
                      <a:pt x="157" y="2691"/>
                      <a:pt x="157" y="2691"/>
                    </a:cubicBezTo>
                    <a:cubicBezTo>
                      <a:pt x="159" y="2691"/>
                      <a:pt x="163" y="2691"/>
                      <a:pt x="167" y="2692"/>
                    </a:cubicBezTo>
                    <a:cubicBezTo>
                      <a:pt x="171" y="2523"/>
                      <a:pt x="171" y="2523"/>
                      <a:pt x="171" y="2523"/>
                    </a:cubicBezTo>
                    <a:cubicBezTo>
                      <a:pt x="478" y="2530"/>
                      <a:pt x="478" y="2530"/>
                      <a:pt x="478" y="2530"/>
                    </a:cubicBezTo>
                    <a:cubicBezTo>
                      <a:pt x="474" y="2719"/>
                      <a:pt x="474" y="2719"/>
                      <a:pt x="474" y="2719"/>
                    </a:cubicBezTo>
                    <a:cubicBezTo>
                      <a:pt x="477" y="2716"/>
                      <a:pt x="480" y="2713"/>
                      <a:pt x="482" y="2711"/>
                    </a:cubicBezTo>
                    <a:cubicBezTo>
                      <a:pt x="483" y="2711"/>
                      <a:pt x="484" y="2711"/>
                      <a:pt x="485" y="2710"/>
                    </a:cubicBezTo>
                    <a:cubicBezTo>
                      <a:pt x="488" y="2530"/>
                      <a:pt x="488" y="2530"/>
                      <a:pt x="488" y="2530"/>
                    </a:cubicBezTo>
                    <a:cubicBezTo>
                      <a:pt x="796" y="2537"/>
                      <a:pt x="796" y="2537"/>
                      <a:pt x="796" y="2537"/>
                    </a:cubicBezTo>
                    <a:cubicBezTo>
                      <a:pt x="791" y="2740"/>
                      <a:pt x="791" y="2740"/>
                      <a:pt x="791" y="2740"/>
                    </a:cubicBezTo>
                    <a:cubicBezTo>
                      <a:pt x="795" y="2739"/>
                      <a:pt x="799" y="2738"/>
                      <a:pt x="802" y="2737"/>
                    </a:cubicBezTo>
                    <a:cubicBezTo>
                      <a:pt x="806" y="2537"/>
                      <a:pt x="806" y="2537"/>
                      <a:pt x="806" y="2537"/>
                    </a:cubicBezTo>
                    <a:cubicBezTo>
                      <a:pt x="1114" y="2543"/>
                      <a:pt x="1114" y="2543"/>
                      <a:pt x="1114" y="2543"/>
                    </a:cubicBezTo>
                    <a:cubicBezTo>
                      <a:pt x="1110" y="2718"/>
                      <a:pt x="1110" y="2718"/>
                      <a:pt x="1110" y="2718"/>
                    </a:cubicBezTo>
                    <a:cubicBezTo>
                      <a:pt x="1114" y="2720"/>
                      <a:pt x="1117" y="2722"/>
                      <a:pt x="1120" y="2724"/>
                    </a:cubicBezTo>
                    <a:cubicBezTo>
                      <a:pt x="1124" y="2544"/>
                      <a:pt x="1124" y="2544"/>
                      <a:pt x="1124" y="2544"/>
                    </a:cubicBezTo>
                    <a:cubicBezTo>
                      <a:pt x="1431" y="2550"/>
                      <a:pt x="1431" y="2550"/>
                      <a:pt x="1431" y="2550"/>
                    </a:cubicBezTo>
                    <a:cubicBezTo>
                      <a:pt x="1428" y="2731"/>
                      <a:pt x="1428" y="2731"/>
                      <a:pt x="1428" y="2731"/>
                    </a:cubicBezTo>
                    <a:cubicBezTo>
                      <a:pt x="1431" y="2730"/>
                      <a:pt x="1435" y="2730"/>
                      <a:pt x="1438" y="2730"/>
                    </a:cubicBezTo>
                    <a:cubicBezTo>
                      <a:pt x="1442" y="2550"/>
                      <a:pt x="1442" y="2550"/>
                      <a:pt x="1442" y="2550"/>
                    </a:cubicBezTo>
                    <a:cubicBezTo>
                      <a:pt x="1749" y="2557"/>
                      <a:pt x="1749" y="2557"/>
                      <a:pt x="1749" y="2557"/>
                    </a:cubicBezTo>
                    <a:cubicBezTo>
                      <a:pt x="1746" y="2730"/>
                      <a:pt x="1746" y="2730"/>
                      <a:pt x="1746" y="2730"/>
                    </a:cubicBezTo>
                    <a:cubicBezTo>
                      <a:pt x="1749" y="2731"/>
                      <a:pt x="1752" y="2731"/>
                      <a:pt x="1756" y="2732"/>
                    </a:cubicBezTo>
                    <a:cubicBezTo>
                      <a:pt x="1760" y="2557"/>
                      <a:pt x="1760" y="2557"/>
                      <a:pt x="1760" y="2557"/>
                    </a:cubicBezTo>
                    <a:cubicBezTo>
                      <a:pt x="2067" y="2563"/>
                      <a:pt x="2067" y="2563"/>
                      <a:pt x="2067" y="2563"/>
                    </a:cubicBezTo>
                    <a:cubicBezTo>
                      <a:pt x="2066" y="2617"/>
                      <a:pt x="2066" y="2617"/>
                      <a:pt x="2066" y="2617"/>
                    </a:cubicBezTo>
                    <a:cubicBezTo>
                      <a:pt x="2070" y="2617"/>
                      <a:pt x="2073" y="2618"/>
                      <a:pt x="2077" y="2618"/>
                    </a:cubicBezTo>
                    <a:cubicBezTo>
                      <a:pt x="2077" y="2564"/>
                      <a:pt x="2077" y="2564"/>
                      <a:pt x="2077" y="2564"/>
                    </a:cubicBezTo>
                    <a:cubicBezTo>
                      <a:pt x="2160" y="2565"/>
                      <a:pt x="2160" y="2565"/>
                      <a:pt x="2160" y="2565"/>
                    </a:cubicBezTo>
                    <a:cubicBezTo>
                      <a:pt x="2162" y="2562"/>
                      <a:pt x="2163" y="2558"/>
                      <a:pt x="2165" y="2555"/>
                    </a:cubicBezTo>
                    <a:cubicBezTo>
                      <a:pt x="2078" y="2553"/>
                      <a:pt x="2078" y="2553"/>
                      <a:pt x="2078" y="2553"/>
                    </a:cubicBezTo>
                    <a:cubicBezTo>
                      <a:pt x="2085" y="2246"/>
                      <a:pt x="2085" y="2246"/>
                      <a:pt x="2085" y="2246"/>
                    </a:cubicBezTo>
                    <a:cubicBezTo>
                      <a:pt x="2392" y="2252"/>
                      <a:pt x="2392" y="2252"/>
                      <a:pt x="2392" y="2252"/>
                    </a:cubicBezTo>
                    <a:cubicBezTo>
                      <a:pt x="2389" y="2388"/>
                      <a:pt x="2389" y="2388"/>
                      <a:pt x="2389" y="2388"/>
                    </a:cubicBezTo>
                    <a:cubicBezTo>
                      <a:pt x="2390" y="2388"/>
                      <a:pt x="2392" y="2387"/>
                      <a:pt x="2393" y="2388"/>
                    </a:cubicBezTo>
                    <a:cubicBezTo>
                      <a:pt x="2391" y="2389"/>
                      <a:pt x="2390" y="2391"/>
                      <a:pt x="2389" y="2394"/>
                    </a:cubicBezTo>
                    <a:cubicBezTo>
                      <a:pt x="2389" y="2395"/>
                      <a:pt x="2389" y="2395"/>
                      <a:pt x="2389" y="2395"/>
                    </a:cubicBezTo>
                    <a:cubicBezTo>
                      <a:pt x="2392" y="2396"/>
                      <a:pt x="2396" y="2396"/>
                      <a:pt x="2399" y="2396"/>
                    </a:cubicBezTo>
                    <a:cubicBezTo>
                      <a:pt x="2402" y="2253"/>
                      <a:pt x="2402" y="2253"/>
                      <a:pt x="2402" y="2253"/>
                    </a:cubicBezTo>
                    <a:cubicBezTo>
                      <a:pt x="2710" y="2259"/>
                      <a:pt x="2710" y="2259"/>
                      <a:pt x="2710" y="2259"/>
                    </a:cubicBezTo>
                    <a:cubicBezTo>
                      <a:pt x="2707" y="2371"/>
                      <a:pt x="2707" y="2371"/>
                      <a:pt x="2707" y="2371"/>
                    </a:cubicBezTo>
                    <a:cubicBezTo>
                      <a:pt x="2710" y="2376"/>
                      <a:pt x="2714" y="2382"/>
                      <a:pt x="2717" y="2387"/>
                    </a:cubicBezTo>
                    <a:cubicBezTo>
                      <a:pt x="2720" y="2259"/>
                      <a:pt x="2720" y="2259"/>
                      <a:pt x="2720" y="2259"/>
                    </a:cubicBezTo>
                    <a:cubicBezTo>
                      <a:pt x="3028" y="2266"/>
                      <a:pt x="3028" y="2266"/>
                      <a:pt x="3028" y="2266"/>
                    </a:cubicBezTo>
                    <a:cubicBezTo>
                      <a:pt x="3023" y="2451"/>
                      <a:pt x="3023" y="2451"/>
                      <a:pt x="3023" y="2451"/>
                    </a:cubicBezTo>
                    <a:cubicBezTo>
                      <a:pt x="3024" y="2454"/>
                      <a:pt x="3026" y="2456"/>
                      <a:pt x="3027" y="2458"/>
                    </a:cubicBezTo>
                    <a:cubicBezTo>
                      <a:pt x="3029" y="2460"/>
                      <a:pt x="3031" y="2462"/>
                      <a:pt x="3034" y="2462"/>
                    </a:cubicBezTo>
                    <a:cubicBezTo>
                      <a:pt x="3038" y="2266"/>
                      <a:pt x="3038" y="2266"/>
                      <a:pt x="3038" y="2266"/>
                    </a:cubicBezTo>
                    <a:cubicBezTo>
                      <a:pt x="3345" y="2272"/>
                      <a:pt x="3345" y="2272"/>
                      <a:pt x="3345" y="2272"/>
                    </a:cubicBezTo>
                    <a:cubicBezTo>
                      <a:pt x="3342" y="2454"/>
                      <a:pt x="3342" y="2454"/>
                      <a:pt x="3342" y="2454"/>
                    </a:cubicBezTo>
                    <a:cubicBezTo>
                      <a:pt x="3344" y="2454"/>
                      <a:pt x="3347" y="2454"/>
                      <a:pt x="3350" y="2455"/>
                    </a:cubicBezTo>
                    <a:cubicBezTo>
                      <a:pt x="3351" y="2455"/>
                      <a:pt x="3351" y="2455"/>
                      <a:pt x="3352" y="2455"/>
                    </a:cubicBezTo>
                    <a:cubicBezTo>
                      <a:pt x="3356" y="2272"/>
                      <a:pt x="3356" y="2272"/>
                      <a:pt x="3356" y="2272"/>
                    </a:cubicBezTo>
                    <a:cubicBezTo>
                      <a:pt x="3663" y="2279"/>
                      <a:pt x="3663" y="2279"/>
                      <a:pt x="3663" y="2279"/>
                    </a:cubicBezTo>
                    <a:cubicBezTo>
                      <a:pt x="3657" y="2586"/>
                      <a:pt x="3657" y="2586"/>
                      <a:pt x="3657" y="2586"/>
                    </a:cubicBezTo>
                    <a:cubicBezTo>
                      <a:pt x="3654" y="2586"/>
                      <a:pt x="3654" y="2586"/>
                      <a:pt x="3654" y="2586"/>
                    </a:cubicBezTo>
                    <a:cubicBezTo>
                      <a:pt x="3658" y="2592"/>
                      <a:pt x="3662" y="2596"/>
                      <a:pt x="3667" y="2600"/>
                    </a:cubicBezTo>
                    <a:cubicBezTo>
                      <a:pt x="3667" y="2597"/>
                      <a:pt x="3667" y="2597"/>
                      <a:pt x="3667" y="2597"/>
                    </a:cubicBezTo>
                    <a:cubicBezTo>
                      <a:pt x="3705" y="2598"/>
                      <a:pt x="3705" y="2598"/>
                      <a:pt x="3705" y="2598"/>
                    </a:cubicBezTo>
                    <a:cubicBezTo>
                      <a:pt x="3707" y="2597"/>
                      <a:pt x="3709" y="2596"/>
                      <a:pt x="3711" y="2595"/>
                    </a:cubicBezTo>
                    <a:cubicBezTo>
                      <a:pt x="3717" y="2593"/>
                      <a:pt x="3723" y="2591"/>
                      <a:pt x="3728" y="2588"/>
                    </a:cubicBezTo>
                    <a:cubicBezTo>
                      <a:pt x="3667" y="2587"/>
                      <a:pt x="3667" y="2587"/>
                      <a:pt x="3667" y="2587"/>
                    </a:cubicBezTo>
                    <a:cubicBezTo>
                      <a:pt x="3674" y="2279"/>
                      <a:pt x="3674" y="2279"/>
                      <a:pt x="3674" y="2279"/>
                    </a:cubicBezTo>
                    <a:cubicBezTo>
                      <a:pt x="3981" y="2286"/>
                      <a:pt x="3981" y="2286"/>
                      <a:pt x="3981" y="2286"/>
                    </a:cubicBezTo>
                    <a:cubicBezTo>
                      <a:pt x="3976" y="2533"/>
                      <a:pt x="3976" y="2533"/>
                      <a:pt x="3976" y="2533"/>
                    </a:cubicBezTo>
                    <a:cubicBezTo>
                      <a:pt x="3979" y="2530"/>
                      <a:pt x="3983" y="2526"/>
                      <a:pt x="3987" y="2522"/>
                    </a:cubicBezTo>
                    <a:cubicBezTo>
                      <a:pt x="3992" y="2286"/>
                      <a:pt x="3992" y="2286"/>
                      <a:pt x="3992" y="2286"/>
                    </a:cubicBezTo>
                    <a:cubicBezTo>
                      <a:pt x="4299" y="2292"/>
                      <a:pt x="4299" y="2292"/>
                      <a:pt x="4299" y="2292"/>
                    </a:cubicBezTo>
                    <a:cubicBezTo>
                      <a:pt x="4292" y="2591"/>
                      <a:pt x="4292" y="2591"/>
                      <a:pt x="4292" y="2591"/>
                    </a:cubicBezTo>
                    <a:cubicBezTo>
                      <a:pt x="4296" y="2593"/>
                      <a:pt x="4300" y="2595"/>
                      <a:pt x="4303" y="2596"/>
                    </a:cubicBezTo>
                    <a:cubicBezTo>
                      <a:pt x="4309" y="2293"/>
                      <a:pt x="4309" y="2293"/>
                      <a:pt x="4309" y="2293"/>
                    </a:cubicBezTo>
                    <a:cubicBezTo>
                      <a:pt x="4494" y="2297"/>
                      <a:pt x="4494" y="2297"/>
                      <a:pt x="4494" y="2297"/>
                    </a:cubicBezTo>
                    <a:cubicBezTo>
                      <a:pt x="4494" y="2286"/>
                      <a:pt x="4494" y="2286"/>
                      <a:pt x="4494" y="2286"/>
                    </a:cubicBezTo>
                    <a:cubicBezTo>
                      <a:pt x="4310" y="2282"/>
                      <a:pt x="4310" y="2282"/>
                      <a:pt x="4310" y="2282"/>
                    </a:cubicBezTo>
                    <a:cubicBezTo>
                      <a:pt x="4316" y="1975"/>
                      <a:pt x="4316" y="1975"/>
                      <a:pt x="4316" y="1975"/>
                    </a:cubicBezTo>
                    <a:cubicBezTo>
                      <a:pt x="4501" y="1979"/>
                      <a:pt x="4501" y="1979"/>
                      <a:pt x="4501" y="1979"/>
                    </a:cubicBezTo>
                    <a:cubicBezTo>
                      <a:pt x="4501" y="1968"/>
                      <a:pt x="4501" y="1968"/>
                      <a:pt x="4501" y="1968"/>
                    </a:cubicBezTo>
                    <a:cubicBezTo>
                      <a:pt x="4317" y="1964"/>
                      <a:pt x="4317" y="1964"/>
                      <a:pt x="4317" y="1964"/>
                    </a:cubicBezTo>
                    <a:cubicBezTo>
                      <a:pt x="4323" y="1657"/>
                      <a:pt x="4323" y="1657"/>
                      <a:pt x="4323" y="1657"/>
                    </a:cubicBezTo>
                    <a:cubicBezTo>
                      <a:pt x="4507" y="1661"/>
                      <a:pt x="4507" y="1661"/>
                      <a:pt x="4507" y="1661"/>
                    </a:cubicBezTo>
                    <a:cubicBezTo>
                      <a:pt x="4508" y="1650"/>
                      <a:pt x="4508" y="1650"/>
                      <a:pt x="4508" y="1650"/>
                    </a:cubicBezTo>
                    <a:cubicBezTo>
                      <a:pt x="4323" y="1646"/>
                      <a:pt x="4323" y="1646"/>
                      <a:pt x="4323" y="1646"/>
                    </a:cubicBezTo>
                    <a:cubicBezTo>
                      <a:pt x="4330" y="1339"/>
                      <a:pt x="4330" y="1339"/>
                      <a:pt x="4330" y="1339"/>
                    </a:cubicBezTo>
                    <a:cubicBezTo>
                      <a:pt x="4514" y="1343"/>
                      <a:pt x="4514" y="1343"/>
                      <a:pt x="4514" y="1343"/>
                    </a:cubicBezTo>
                    <a:cubicBezTo>
                      <a:pt x="4514" y="1332"/>
                      <a:pt x="4514" y="1332"/>
                      <a:pt x="4514" y="1332"/>
                    </a:cubicBezTo>
                    <a:cubicBezTo>
                      <a:pt x="4330" y="1329"/>
                      <a:pt x="4330" y="1329"/>
                      <a:pt x="4330" y="1329"/>
                    </a:cubicBezTo>
                    <a:cubicBezTo>
                      <a:pt x="4336" y="1021"/>
                      <a:pt x="4336" y="1021"/>
                      <a:pt x="4336" y="1021"/>
                    </a:cubicBezTo>
                    <a:cubicBezTo>
                      <a:pt x="4521" y="1025"/>
                      <a:pt x="4521" y="1025"/>
                      <a:pt x="4521" y="1025"/>
                    </a:cubicBezTo>
                    <a:cubicBezTo>
                      <a:pt x="4521" y="1015"/>
                      <a:pt x="4521" y="1015"/>
                      <a:pt x="4521" y="1015"/>
                    </a:cubicBezTo>
                    <a:cubicBezTo>
                      <a:pt x="4336" y="1010"/>
                      <a:pt x="4336" y="1010"/>
                      <a:pt x="4336" y="1010"/>
                    </a:cubicBezTo>
                    <a:cubicBezTo>
                      <a:pt x="4343" y="703"/>
                      <a:pt x="4343" y="703"/>
                      <a:pt x="4343" y="703"/>
                    </a:cubicBezTo>
                    <a:cubicBezTo>
                      <a:pt x="4528" y="707"/>
                      <a:pt x="4528" y="707"/>
                      <a:pt x="4528" y="707"/>
                    </a:cubicBezTo>
                    <a:cubicBezTo>
                      <a:pt x="4528" y="696"/>
                      <a:pt x="4528" y="696"/>
                      <a:pt x="4528" y="696"/>
                    </a:cubicBezTo>
                    <a:cubicBezTo>
                      <a:pt x="4343" y="693"/>
                      <a:pt x="4343" y="693"/>
                      <a:pt x="4343" y="693"/>
                    </a:cubicBezTo>
                    <a:cubicBezTo>
                      <a:pt x="4350" y="385"/>
                      <a:pt x="4350" y="385"/>
                      <a:pt x="4350" y="385"/>
                    </a:cubicBezTo>
                    <a:cubicBezTo>
                      <a:pt x="4534" y="389"/>
                      <a:pt x="4534" y="389"/>
                      <a:pt x="4534" y="389"/>
                    </a:cubicBezTo>
                    <a:cubicBezTo>
                      <a:pt x="4535" y="379"/>
                      <a:pt x="4535" y="379"/>
                      <a:pt x="4535" y="379"/>
                    </a:cubicBezTo>
                    <a:cubicBezTo>
                      <a:pt x="4350" y="375"/>
                      <a:pt x="4350" y="375"/>
                      <a:pt x="4350" y="375"/>
                    </a:cubicBezTo>
                    <a:lnTo>
                      <a:pt x="4356" y="87"/>
                    </a:lnTo>
                    <a:moveTo>
                      <a:pt x="478" y="2519"/>
                    </a:moveTo>
                    <a:lnTo>
                      <a:pt x="478" y="2519"/>
                    </a:lnTo>
                    <a:cubicBezTo>
                      <a:pt x="171" y="2513"/>
                      <a:pt x="171" y="2513"/>
                      <a:pt x="171" y="2513"/>
                    </a:cubicBezTo>
                    <a:cubicBezTo>
                      <a:pt x="177" y="2206"/>
                      <a:pt x="177" y="2206"/>
                      <a:pt x="177" y="2206"/>
                    </a:cubicBezTo>
                    <a:cubicBezTo>
                      <a:pt x="485" y="2212"/>
                      <a:pt x="485" y="2212"/>
                      <a:pt x="485" y="2212"/>
                    </a:cubicBezTo>
                    <a:lnTo>
                      <a:pt x="478" y="2519"/>
                    </a:lnTo>
                    <a:moveTo>
                      <a:pt x="485" y="2202"/>
                    </a:moveTo>
                    <a:lnTo>
                      <a:pt x="485" y="2202"/>
                    </a:lnTo>
                    <a:cubicBezTo>
                      <a:pt x="177" y="2195"/>
                      <a:pt x="177" y="2195"/>
                      <a:pt x="177" y="2195"/>
                    </a:cubicBezTo>
                    <a:cubicBezTo>
                      <a:pt x="184" y="1888"/>
                      <a:pt x="184" y="1888"/>
                      <a:pt x="184" y="1888"/>
                    </a:cubicBezTo>
                    <a:cubicBezTo>
                      <a:pt x="491" y="1894"/>
                      <a:pt x="491" y="1894"/>
                      <a:pt x="491" y="1894"/>
                    </a:cubicBezTo>
                    <a:lnTo>
                      <a:pt x="485" y="2202"/>
                    </a:lnTo>
                    <a:moveTo>
                      <a:pt x="492" y="1883"/>
                    </a:moveTo>
                    <a:lnTo>
                      <a:pt x="492" y="1883"/>
                    </a:lnTo>
                    <a:cubicBezTo>
                      <a:pt x="184" y="1877"/>
                      <a:pt x="184" y="1877"/>
                      <a:pt x="184" y="1877"/>
                    </a:cubicBezTo>
                    <a:cubicBezTo>
                      <a:pt x="191" y="1570"/>
                      <a:pt x="191" y="1570"/>
                      <a:pt x="191" y="1570"/>
                    </a:cubicBezTo>
                    <a:cubicBezTo>
                      <a:pt x="498" y="1576"/>
                      <a:pt x="498" y="1576"/>
                      <a:pt x="498" y="1576"/>
                    </a:cubicBezTo>
                    <a:lnTo>
                      <a:pt x="492" y="1883"/>
                    </a:lnTo>
                    <a:moveTo>
                      <a:pt x="498" y="1566"/>
                    </a:moveTo>
                    <a:lnTo>
                      <a:pt x="498" y="1566"/>
                    </a:lnTo>
                    <a:cubicBezTo>
                      <a:pt x="191" y="1559"/>
                      <a:pt x="191" y="1559"/>
                      <a:pt x="191" y="1559"/>
                    </a:cubicBezTo>
                    <a:cubicBezTo>
                      <a:pt x="197" y="1252"/>
                      <a:pt x="197" y="1252"/>
                      <a:pt x="197" y="1252"/>
                    </a:cubicBezTo>
                    <a:cubicBezTo>
                      <a:pt x="504" y="1258"/>
                      <a:pt x="504" y="1258"/>
                      <a:pt x="504" y="1258"/>
                    </a:cubicBezTo>
                    <a:lnTo>
                      <a:pt x="498" y="1566"/>
                    </a:lnTo>
                    <a:moveTo>
                      <a:pt x="505" y="1248"/>
                    </a:moveTo>
                    <a:lnTo>
                      <a:pt x="505" y="1248"/>
                    </a:lnTo>
                    <a:cubicBezTo>
                      <a:pt x="198" y="1241"/>
                      <a:pt x="198" y="1241"/>
                      <a:pt x="198" y="1241"/>
                    </a:cubicBezTo>
                    <a:cubicBezTo>
                      <a:pt x="204" y="934"/>
                      <a:pt x="204" y="934"/>
                      <a:pt x="204" y="934"/>
                    </a:cubicBezTo>
                    <a:cubicBezTo>
                      <a:pt x="511" y="940"/>
                      <a:pt x="511" y="940"/>
                      <a:pt x="511" y="940"/>
                    </a:cubicBezTo>
                    <a:lnTo>
                      <a:pt x="505" y="1248"/>
                    </a:lnTo>
                    <a:moveTo>
                      <a:pt x="511" y="930"/>
                    </a:moveTo>
                    <a:lnTo>
                      <a:pt x="511" y="930"/>
                    </a:lnTo>
                    <a:cubicBezTo>
                      <a:pt x="204" y="923"/>
                      <a:pt x="204" y="923"/>
                      <a:pt x="204" y="923"/>
                    </a:cubicBezTo>
                    <a:cubicBezTo>
                      <a:pt x="211" y="616"/>
                      <a:pt x="211" y="616"/>
                      <a:pt x="211" y="616"/>
                    </a:cubicBezTo>
                    <a:cubicBezTo>
                      <a:pt x="518" y="623"/>
                      <a:pt x="518" y="623"/>
                      <a:pt x="518" y="623"/>
                    </a:cubicBezTo>
                    <a:lnTo>
                      <a:pt x="511" y="930"/>
                    </a:lnTo>
                    <a:moveTo>
                      <a:pt x="518" y="612"/>
                    </a:moveTo>
                    <a:lnTo>
                      <a:pt x="518" y="612"/>
                    </a:lnTo>
                    <a:cubicBezTo>
                      <a:pt x="211" y="606"/>
                      <a:pt x="211" y="606"/>
                      <a:pt x="211" y="606"/>
                    </a:cubicBezTo>
                    <a:cubicBezTo>
                      <a:pt x="217" y="298"/>
                      <a:pt x="217" y="298"/>
                      <a:pt x="217" y="298"/>
                    </a:cubicBezTo>
                    <a:cubicBezTo>
                      <a:pt x="525" y="305"/>
                      <a:pt x="525" y="305"/>
                      <a:pt x="525" y="305"/>
                    </a:cubicBezTo>
                    <a:lnTo>
                      <a:pt x="518" y="612"/>
                    </a:lnTo>
                    <a:moveTo>
                      <a:pt x="796" y="2526"/>
                    </a:moveTo>
                    <a:lnTo>
                      <a:pt x="796" y="2526"/>
                    </a:lnTo>
                    <a:cubicBezTo>
                      <a:pt x="489" y="2520"/>
                      <a:pt x="489" y="2520"/>
                      <a:pt x="489" y="2520"/>
                    </a:cubicBezTo>
                    <a:cubicBezTo>
                      <a:pt x="495" y="2212"/>
                      <a:pt x="495" y="2212"/>
                      <a:pt x="495" y="2212"/>
                    </a:cubicBezTo>
                    <a:cubicBezTo>
                      <a:pt x="802" y="2219"/>
                      <a:pt x="802" y="2219"/>
                      <a:pt x="802" y="2219"/>
                    </a:cubicBezTo>
                    <a:lnTo>
                      <a:pt x="796" y="2526"/>
                    </a:lnTo>
                    <a:moveTo>
                      <a:pt x="803" y="2208"/>
                    </a:moveTo>
                    <a:lnTo>
                      <a:pt x="803" y="2208"/>
                    </a:lnTo>
                    <a:cubicBezTo>
                      <a:pt x="495" y="2202"/>
                      <a:pt x="495" y="2202"/>
                      <a:pt x="495" y="2202"/>
                    </a:cubicBezTo>
                    <a:cubicBezTo>
                      <a:pt x="502" y="1894"/>
                      <a:pt x="502" y="1894"/>
                      <a:pt x="502" y="1894"/>
                    </a:cubicBezTo>
                    <a:cubicBezTo>
                      <a:pt x="809" y="1901"/>
                      <a:pt x="809" y="1901"/>
                      <a:pt x="809" y="1901"/>
                    </a:cubicBezTo>
                    <a:lnTo>
                      <a:pt x="803" y="2208"/>
                    </a:lnTo>
                    <a:moveTo>
                      <a:pt x="809" y="1890"/>
                    </a:moveTo>
                    <a:lnTo>
                      <a:pt x="809" y="1890"/>
                    </a:lnTo>
                    <a:cubicBezTo>
                      <a:pt x="502" y="1884"/>
                      <a:pt x="502" y="1884"/>
                      <a:pt x="502" y="1884"/>
                    </a:cubicBezTo>
                    <a:cubicBezTo>
                      <a:pt x="509" y="1577"/>
                      <a:pt x="509" y="1577"/>
                      <a:pt x="509" y="1577"/>
                    </a:cubicBezTo>
                    <a:cubicBezTo>
                      <a:pt x="816" y="1583"/>
                      <a:pt x="816" y="1583"/>
                      <a:pt x="816" y="1583"/>
                    </a:cubicBezTo>
                    <a:lnTo>
                      <a:pt x="809" y="1890"/>
                    </a:lnTo>
                    <a:moveTo>
                      <a:pt x="816" y="1572"/>
                    </a:moveTo>
                    <a:lnTo>
                      <a:pt x="816" y="1572"/>
                    </a:lnTo>
                    <a:cubicBezTo>
                      <a:pt x="509" y="1566"/>
                      <a:pt x="509" y="1566"/>
                      <a:pt x="509" y="1566"/>
                    </a:cubicBezTo>
                    <a:cubicBezTo>
                      <a:pt x="515" y="1258"/>
                      <a:pt x="515" y="1258"/>
                      <a:pt x="515" y="1258"/>
                    </a:cubicBezTo>
                    <a:cubicBezTo>
                      <a:pt x="823" y="1265"/>
                      <a:pt x="823" y="1265"/>
                      <a:pt x="823" y="1265"/>
                    </a:cubicBezTo>
                    <a:lnTo>
                      <a:pt x="816" y="1572"/>
                    </a:lnTo>
                    <a:moveTo>
                      <a:pt x="823" y="1255"/>
                    </a:moveTo>
                    <a:lnTo>
                      <a:pt x="823" y="1255"/>
                    </a:lnTo>
                    <a:cubicBezTo>
                      <a:pt x="515" y="1248"/>
                      <a:pt x="515" y="1248"/>
                      <a:pt x="515" y="1248"/>
                    </a:cubicBezTo>
                    <a:cubicBezTo>
                      <a:pt x="522" y="941"/>
                      <a:pt x="522" y="941"/>
                      <a:pt x="522" y="941"/>
                    </a:cubicBezTo>
                    <a:cubicBezTo>
                      <a:pt x="829" y="947"/>
                      <a:pt x="829" y="947"/>
                      <a:pt x="829" y="947"/>
                    </a:cubicBezTo>
                    <a:lnTo>
                      <a:pt x="823" y="1255"/>
                    </a:lnTo>
                    <a:moveTo>
                      <a:pt x="830" y="937"/>
                    </a:moveTo>
                    <a:lnTo>
                      <a:pt x="830" y="937"/>
                    </a:lnTo>
                    <a:cubicBezTo>
                      <a:pt x="522" y="930"/>
                      <a:pt x="522" y="930"/>
                      <a:pt x="522" y="930"/>
                    </a:cubicBezTo>
                    <a:cubicBezTo>
                      <a:pt x="528" y="623"/>
                      <a:pt x="528" y="623"/>
                      <a:pt x="528" y="623"/>
                    </a:cubicBezTo>
                    <a:cubicBezTo>
                      <a:pt x="836" y="629"/>
                      <a:pt x="836" y="629"/>
                      <a:pt x="836" y="629"/>
                    </a:cubicBezTo>
                    <a:lnTo>
                      <a:pt x="830" y="937"/>
                    </a:lnTo>
                    <a:moveTo>
                      <a:pt x="836" y="619"/>
                    </a:moveTo>
                    <a:lnTo>
                      <a:pt x="836" y="619"/>
                    </a:lnTo>
                    <a:cubicBezTo>
                      <a:pt x="529" y="612"/>
                      <a:pt x="529" y="612"/>
                      <a:pt x="529" y="612"/>
                    </a:cubicBezTo>
                    <a:cubicBezTo>
                      <a:pt x="535" y="305"/>
                      <a:pt x="535" y="305"/>
                      <a:pt x="535" y="305"/>
                    </a:cubicBezTo>
                    <a:cubicBezTo>
                      <a:pt x="842" y="311"/>
                      <a:pt x="842" y="311"/>
                      <a:pt x="842" y="311"/>
                    </a:cubicBezTo>
                    <a:lnTo>
                      <a:pt x="836" y="619"/>
                    </a:lnTo>
                    <a:moveTo>
                      <a:pt x="1114" y="2533"/>
                    </a:moveTo>
                    <a:lnTo>
                      <a:pt x="1114" y="2533"/>
                    </a:lnTo>
                    <a:cubicBezTo>
                      <a:pt x="806" y="2526"/>
                      <a:pt x="806" y="2526"/>
                      <a:pt x="806" y="2526"/>
                    </a:cubicBezTo>
                    <a:cubicBezTo>
                      <a:pt x="813" y="2219"/>
                      <a:pt x="813" y="2219"/>
                      <a:pt x="813" y="2219"/>
                    </a:cubicBezTo>
                    <a:cubicBezTo>
                      <a:pt x="1120" y="2226"/>
                      <a:pt x="1120" y="2226"/>
                      <a:pt x="1120" y="2226"/>
                    </a:cubicBezTo>
                    <a:lnTo>
                      <a:pt x="1114" y="2533"/>
                    </a:lnTo>
                    <a:moveTo>
                      <a:pt x="1120" y="2215"/>
                    </a:moveTo>
                    <a:lnTo>
                      <a:pt x="1120" y="2215"/>
                    </a:lnTo>
                    <a:cubicBezTo>
                      <a:pt x="813" y="2208"/>
                      <a:pt x="813" y="2208"/>
                      <a:pt x="813" y="2208"/>
                    </a:cubicBezTo>
                    <a:cubicBezTo>
                      <a:pt x="820" y="1901"/>
                      <a:pt x="820" y="1901"/>
                      <a:pt x="820" y="1901"/>
                    </a:cubicBezTo>
                    <a:cubicBezTo>
                      <a:pt x="1127" y="1907"/>
                      <a:pt x="1127" y="1907"/>
                      <a:pt x="1127" y="1907"/>
                    </a:cubicBezTo>
                    <a:lnTo>
                      <a:pt x="1120" y="2215"/>
                    </a:lnTo>
                    <a:moveTo>
                      <a:pt x="1127" y="1897"/>
                    </a:moveTo>
                    <a:lnTo>
                      <a:pt x="1127" y="1897"/>
                    </a:lnTo>
                    <a:cubicBezTo>
                      <a:pt x="820" y="1890"/>
                      <a:pt x="820" y="1890"/>
                      <a:pt x="820" y="1890"/>
                    </a:cubicBezTo>
                    <a:cubicBezTo>
                      <a:pt x="826" y="1583"/>
                      <a:pt x="826" y="1583"/>
                      <a:pt x="826" y="1583"/>
                    </a:cubicBezTo>
                    <a:cubicBezTo>
                      <a:pt x="1134" y="1590"/>
                      <a:pt x="1134" y="1590"/>
                      <a:pt x="1134" y="1590"/>
                    </a:cubicBezTo>
                    <a:lnTo>
                      <a:pt x="1127" y="1897"/>
                    </a:lnTo>
                    <a:moveTo>
                      <a:pt x="1134" y="1579"/>
                    </a:moveTo>
                    <a:lnTo>
                      <a:pt x="1134" y="1579"/>
                    </a:lnTo>
                    <a:cubicBezTo>
                      <a:pt x="827" y="1573"/>
                      <a:pt x="827" y="1573"/>
                      <a:pt x="827" y="1573"/>
                    </a:cubicBezTo>
                    <a:cubicBezTo>
                      <a:pt x="833" y="1265"/>
                      <a:pt x="833" y="1265"/>
                      <a:pt x="833" y="1265"/>
                    </a:cubicBezTo>
                    <a:cubicBezTo>
                      <a:pt x="1140" y="1272"/>
                      <a:pt x="1140" y="1272"/>
                      <a:pt x="1140" y="1272"/>
                    </a:cubicBezTo>
                    <a:lnTo>
                      <a:pt x="1134" y="1579"/>
                    </a:lnTo>
                    <a:moveTo>
                      <a:pt x="1141" y="1261"/>
                    </a:moveTo>
                    <a:lnTo>
                      <a:pt x="1141" y="1261"/>
                    </a:lnTo>
                    <a:cubicBezTo>
                      <a:pt x="833" y="1255"/>
                      <a:pt x="833" y="1255"/>
                      <a:pt x="833" y="1255"/>
                    </a:cubicBezTo>
                    <a:cubicBezTo>
                      <a:pt x="840" y="947"/>
                      <a:pt x="840" y="947"/>
                      <a:pt x="840" y="947"/>
                    </a:cubicBezTo>
                    <a:cubicBezTo>
                      <a:pt x="1147" y="954"/>
                      <a:pt x="1147" y="954"/>
                      <a:pt x="1147" y="954"/>
                    </a:cubicBezTo>
                    <a:lnTo>
                      <a:pt x="1141" y="1261"/>
                    </a:lnTo>
                    <a:moveTo>
                      <a:pt x="1147" y="943"/>
                    </a:moveTo>
                    <a:lnTo>
                      <a:pt x="1147" y="943"/>
                    </a:lnTo>
                    <a:cubicBezTo>
                      <a:pt x="840" y="937"/>
                      <a:pt x="840" y="937"/>
                      <a:pt x="840" y="937"/>
                    </a:cubicBezTo>
                    <a:cubicBezTo>
                      <a:pt x="847" y="629"/>
                      <a:pt x="847" y="629"/>
                      <a:pt x="847" y="629"/>
                    </a:cubicBezTo>
                    <a:cubicBezTo>
                      <a:pt x="1154" y="636"/>
                      <a:pt x="1154" y="636"/>
                      <a:pt x="1154" y="636"/>
                    </a:cubicBezTo>
                    <a:lnTo>
                      <a:pt x="1147" y="943"/>
                    </a:lnTo>
                    <a:moveTo>
                      <a:pt x="1154" y="626"/>
                    </a:moveTo>
                    <a:lnTo>
                      <a:pt x="1154" y="626"/>
                    </a:lnTo>
                    <a:cubicBezTo>
                      <a:pt x="847" y="619"/>
                      <a:pt x="847" y="619"/>
                      <a:pt x="847" y="619"/>
                    </a:cubicBezTo>
                    <a:cubicBezTo>
                      <a:pt x="853" y="312"/>
                      <a:pt x="853" y="312"/>
                      <a:pt x="853" y="312"/>
                    </a:cubicBezTo>
                    <a:cubicBezTo>
                      <a:pt x="1161" y="318"/>
                      <a:pt x="1161" y="318"/>
                      <a:pt x="1161" y="318"/>
                    </a:cubicBezTo>
                    <a:lnTo>
                      <a:pt x="1154" y="626"/>
                    </a:lnTo>
                    <a:moveTo>
                      <a:pt x="1432" y="2540"/>
                    </a:moveTo>
                    <a:lnTo>
                      <a:pt x="1432" y="2540"/>
                    </a:lnTo>
                    <a:cubicBezTo>
                      <a:pt x="1124" y="2533"/>
                      <a:pt x="1124" y="2533"/>
                      <a:pt x="1124" y="2533"/>
                    </a:cubicBezTo>
                    <a:cubicBezTo>
                      <a:pt x="1131" y="2226"/>
                      <a:pt x="1131" y="2226"/>
                      <a:pt x="1131" y="2226"/>
                    </a:cubicBezTo>
                    <a:cubicBezTo>
                      <a:pt x="1438" y="2232"/>
                      <a:pt x="1438" y="2232"/>
                      <a:pt x="1438" y="2232"/>
                    </a:cubicBezTo>
                    <a:lnTo>
                      <a:pt x="1432" y="2540"/>
                    </a:lnTo>
                    <a:moveTo>
                      <a:pt x="1438" y="2221"/>
                    </a:moveTo>
                    <a:lnTo>
                      <a:pt x="1438" y="2221"/>
                    </a:lnTo>
                    <a:cubicBezTo>
                      <a:pt x="1131" y="2215"/>
                      <a:pt x="1131" y="2215"/>
                      <a:pt x="1131" y="2215"/>
                    </a:cubicBezTo>
                    <a:cubicBezTo>
                      <a:pt x="1137" y="1908"/>
                      <a:pt x="1137" y="1908"/>
                      <a:pt x="1137" y="1908"/>
                    </a:cubicBezTo>
                    <a:cubicBezTo>
                      <a:pt x="1445" y="1914"/>
                      <a:pt x="1445" y="1914"/>
                      <a:pt x="1445" y="1914"/>
                    </a:cubicBezTo>
                    <a:lnTo>
                      <a:pt x="1438" y="2221"/>
                    </a:lnTo>
                    <a:moveTo>
                      <a:pt x="1445" y="1904"/>
                    </a:moveTo>
                    <a:lnTo>
                      <a:pt x="1445" y="1904"/>
                    </a:lnTo>
                    <a:cubicBezTo>
                      <a:pt x="1138" y="1897"/>
                      <a:pt x="1138" y="1897"/>
                      <a:pt x="1138" y="1897"/>
                    </a:cubicBezTo>
                    <a:cubicBezTo>
                      <a:pt x="1144" y="1590"/>
                      <a:pt x="1144" y="1590"/>
                      <a:pt x="1144" y="1590"/>
                    </a:cubicBezTo>
                    <a:cubicBezTo>
                      <a:pt x="1452" y="1596"/>
                      <a:pt x="1452" y="1596"/>
                      <a:pt x="1452" y="1596"/>
                    </a:cubicBezTo>
                    <a:lnTo>
                      <a:pt x="1445" y="1904"/>
                    </a:lnTo>
                    <a:moveTo>
                      <a:pt x="1452" y="1586"/>
                    </a:moveTo>
                    <a:lnTo>
                      <a:pt x="1452" y="1586"/>
                    </a:lnTo>
                    <a:cubicBezTo>
                      <a:pt x="1144" y="1579"/>
                      <a:pt x="1144" y="1579"/>
                      <a:pt x="1144" y="1579"/>
                    </a:cubicBezTo>
                    <a:cubicBezTo>
                      <a:pt x="1151" y="1272"/>
                      <a:pt x="1151" y="1272"/>
                      <a:pt x="1151" y="1272"/>
                    </a:cubicBezTo>
                    <a:cubicBezTo>
                      <a:pt x="1458" y="1278"/>
                      <a:pt x="1458" y="1278"/>
                      <a:pt x="1458" y="1278"/>
                    </a:cubicBezTo>
                    <a:lnTo>
                      <a:pt x="1452" y="1586"/>
                    </a:lnTo>
                    <a:moveTo>
                      <a:pt x="1458" y="1268"/>
                    </a:moveTo>
                    <a:lnTo>
                      <a:pt x="1458" y="1268"/>
                    </a:lnTo>
                    <a:cubicBezTo>
                      <a:pt x="1151" y="1261"/>
                      <a:pt x="1151" y="1261"/>
                      <a:pt x="1151" y="1261"/>
                    </a:cubicBezTo>
                    <a:cubicBezTo>
                      <a:pt x="1158" y="954"/>
                      <a:pt x="1158" y="954"/>
                      <a:pt x="1158" y="954"/>
                    </a:cubicBezTo>
                    <a:cubicBezTo>
                      <a:pt x="1465" y="961"/>
                      <a:pt x="1465" y="961"/>
                      <a:pt x="1465" y="961"/>
                    </a:cubicBezTo>
                    <a:lnTo>
                      <a:pt x="1458" y="1268"/>
                    </a:lnTo>
                    <a:moveTo>
                      <a:pt x="1465" y="950"/>
                    </a:moveTo>
                    <a:lnTo>
                      <a:pt x="1465" y="950"/>
                    </a:lnTo>
                    <a:cubicBezTo>
                      <a:pt x="1158" y="944"/>
                      <a:pt x="1158" y="944"/>
                      <a:pt x="1158" y="944"/>
                    </a:cubicBezTo>
                    <a:cubicBezTo>
                      <a:pt x="1164" y="636"/>
                      <a:pt x="1164" y="636"/>
                      <a:pt x="1164" y="636"/>
                    </a:cubicBezTo>
                    <a:cubicBezTo>
                      <a:pt x="1472" y="643"/>
                      <a:pt x="1472" y="643"/>
                      <a:pt x="1472" y="643"/>
                    </a:cubicBezTo>
                    <a:lnTo>
                      <a:pt x="1465" y="950"/>
                    </a:lnTo>
                    <a:moveTo>
                      <a:pt x="1472" y="632"/>
                    </a:moveTo>
                    <a:lnTo>
                      <a:pt x="1472" y="632"/>
                    </a:lnTo>
                    <a:cubicBezTo>
                      <a:pt x="1165" y="626"/>
                      <a:pt x="1165" y="626"/>
                      <a:pt x="1165" y="626"/>
                    </a:cubicBezTo>
                    <a:cubicBezTo>
                      <a:pt x="1171" y="318"/>
                      <a:pt x="1171" y="318"/>
                      <a:pt x="1171" y="318"/>
                    </a:cubicBezTo>
                    <a:cubicBezTo>
                      <a:pt x="1478" y="325"/>
                      <a:pt x="1478" y="325"/>
                      <a:pt x="1478" y="325"/>
                    </a:cubicBezTo>
                    <a:lnTo>
                      <a:pt x="1472" y="632"/>
                    </a:lnTo>
                    <a:moveTo>
                      <a:pt x="1749" y="2546"/>
                    </a:moveTo>
                    <a:lnTo>
                      <a:pt x="1749" y="2546"/>
                    </a:lnTo>
                    <a:cubicBezTo>
                      <a:pt x="1442" y="2540"/>
                      <a:pt x="1442" y="2540"/>
                      <a:pt x="1442" y="2540"/>
                    </a:cubicBezTo>
                    <a:cubicBezTo>
                      <a:pt x="1449" y="2232"/>
                      <a:pt x="1449" y="2232"/>
                      <a:pt x="1449" y="2232"/>
                    </a:cubicBezTo>
                    <a:cubicBezTo>
                      <a:pt x="1756" y="2239"/>
                      <a:pt x="1756" y="2239"/>
                      <a:pt x="1756" y="2239"/>
                    </a:cubicBezTo>
                    <a:lnTo>
                      <a:pt x="1749" y="2546"/>
                    </a:lnTo>
                    <a:moveTo>
                      <a:pt x="1756" y="2228"/>
                    </a:moveTo>
                    <a:lnTo>
                      <a:pt x="1756" y="2228"/>
                    </a:lnTo>
                    <a:cubicBezTo>
                      <a:pt x="1449" y="2222"/>
                      <a:pt x="1449" y="2222"/>
                      <a:pt x="1449" y="2222"/>
                    </a:cubicBezTo>
                    <a:cubicBezTo>
                      <a:pt x="1455" y="1915"/>
                      <a:pt x="1455" y="1915"/>
                      <a:pt x="1455" y="1915"/>
                    </a:cubicBezTo>
                    <a:cubicBezTo>
                      <a:pt x="1763" y="1921"/>
                      <a:pt x="1763" y="1921"/>
                      <a:pt x="1763" y="1921"/>
                    </a:cubicBezTo>
                    <a:lnTo>
                      <a:pt x="1756" y="2228"/>
                    </a:lnTo>
                    <a:moveTo>
                      <a:pt x="1763" y="1910"/>
                    </a:moveTo>
                    <a:lnTo>
                      <a:pt x="1763" y="1910"/>
                    </a:lnTo>
                    <a:cubicBezTo>
                      <a:pt x="1455" y="1904"/>
                      <a:pt x="1455" y="1904"/>
                      <a:pt x="1455" y="1904"/>
                    </a:cubicBezTo>
                    <a:cubicBezTo>
                      <a:pt x="1462" y="1596"/>
                      <a:pt x="1462" y="1596"/>
                      <a:pt x="1462" y="1596"/>
                    </a:cubicBezTo>
                    <a:cubicBezTo>
                      <a:pt x="1769" y="1603"/>
                      <a:pt x="1769" y="1603"/>
                      <a:pt x="1769" y="1603"/>
                    </a:cubicBezTo>
                    <a:lnTo>
                      <a:pt x="1763" y="1910"/>
                    </a:lnTo>
                    <a:moveTo>
                      <a:pt x="1770" y="1593"/>
                    </a:moveTo>
                    <a:lnTo>
                      <a:pt x="1770" y="1593"/>
                    </a:lnTo>
                    <a:cubicBezTo>
                      <a:pt x="1462" y="1586"/>
                      <a:pt x="1462" y="1586"/>
                      <a:pt x="1462" y="1586"/>
                    </a:cubicBezTo>
                    <a:cubicBezTo>
                      <a:pt x="1469" y="1279"/>
                      <a:pt x="1469" y="1279"/>
                      <a:pt x="1469" y="1279"/>
                    </a:cubicBezTo>
                    <a:cubicBezTo>
                      <a:pt x="1776" y="1285"/>
                      <a:pt x="1776" y="1285"/>
                      <a:pt x="1776" y="1285"/>
                    </a:cubicBezTo>
                    <a:lnTo>
                      <a:pt x="1770" y="1593"/>
                    </a:lnTo>
                    <a:moveTo>
                      <a:pt x="1776" y="1275"/>
                    </a:moveTo>
                    <a:lnTo>
                      <a:pt x="1776" y="1275"/>
                    </a:lnTo>
                    <a:cubicBezTo>
                      <a:pt x="1469" y="1268"/>
                      <a:pt x="1469" y="1268"/>
                      <a:pt x="1469" y="1268"/>
                    </a:cubicBezTo>
                    <a:cubicBezTo>
                      <a:pt x="1475" y="961"/>
                      <a:pt x="1475" y="961"/>
                      <a:pt x="1475" y="961"/>
                    </a:cubicBezTo>
                    <a:cubicBezTo>
                      <a:pt x="1783" y="967"/>
                      <a:pt x="1783" y="967"/>
                      <a:pt x="1783" y="967"/>
                    </a:cubicBezTo>
                    <a:lnTo>
                      <a:pt x="1776" y="1275"/>
                    </a:lnTo>
                    <a:moveTo>
                      <a:pt x="1783" y="957"/>
                    </a:moveTo>
                    <a:lnTo>
                      <a:pt x="1783" y="957"/>
                    </a:lnTo>
                    <a:cubicBezTo>
                      <a:pt x="1476" y="950"/>
                      <a:pt x="1476" y="950"/>
                      <a:pt x="1476" y="950"/>
                    </a:cubicBezTo>
                    <a:cubicBezTo>
                      <a:pt x="1482" y="643"/>
                      <a:pt x="1482" y="643"/>
                      <a:pt x="1482" y="643"/>
                    </a:cubicBezTo>
                    <a:cubicBezTo>
                      <a:pt x="1790" y="649"/>
                      <a:pt x="1790" y="649"/>
                      <a:pt x="1790" y="649"/>
                    </a:cubicBezTo>
                    <a:lnTo>
                      <a:pt x="1783" y="957"/>
                    </a:lnTo>
                    <a:moveTo>
                      <a:pt x="1790" y="639"/>
                    </a:moveTo>
                    <a:lnTo>
                      <a:pt x="1790" y="639"/>
                    </a:lnTo>
                    <a:cubicBezTo>
                      <a:pt x="1482" y="632"/>
                      <a:pt x="1482" y="632"/>
                      <a:pt x="1482" y="632"/>
                    </a:cubicBezTo>
                    <a:cubicBezTo>
                      <a:pt x="1489" y="325"/>
                      <a:pt x="1489" y="325"/>
                      <a:pt x="1489" y="325"/>
                    </a:cubicBezTo>
                    <a:cubicBezTo>
                      <a:pt x="1796" y="332"/>
                      <a:pt x="1796" y="332"/>
                      <a:pt x="1796" y="332"/>
                    </a:cubicBezTo>
                    <a:lnTo>
                      <a:pt x="1790" y="639"/>
                    </a:lnTo>
                    <a:moveTo>
                      <a:pt x="2068" y="2553"/>
                    </a:moveTo>
                    <a:lnTo>
                      <a:pt x="2068" y="2553"/>
                    </a:lnTo>
                    <a:cubicBezTo>
                      <a:pt x="1760" y="2546"/>
                      <a:pt x="1760" y="2546"/>
                      <a:pt x="1760" y="2546"/>
                    </a:cubicBezTo>
                    <a:cubicBezTo>
                      <a:pt x="1766" y="2239"/>
                      <a:pt x="1766" y="2239"/>
                      <a:pt x="1766" y="2239"/>
                    </a:cubicBezTo>
                    <a:cubicBezTo>
                      <a:pt x="2074" y="2245"/>
                      <a:pt x="2074" y="2245"/>
                      <a:pt x="2074" y="2245"/>
                    </a:cubicBezTo>
                    <a:lnTo>
                      <a:pt x="2068" y="2553"/>
                    </a:lnTo>
                    <a:moveTo>
                      <a:pt x="2074" y="2235"/>
                    </a:moveTo>
                    <a:lnTo>
                      <a:pt x="2074" y="2235"/>
                    </a:lnTo>
                    <a:cubicBezTo>
                      <a:pt x="1767" y="2228"/>
                      <a:pt x="1767" y="2228"/>
                      <a:pt x="1767" y="2228"/>
                    </a:cubicBezTo>
                    <a:cubicBezTo>
                      <a:pt x="1773" y="1921"/>
                      <a:pt x="1773" y="1921"/>
                      <a:pt x="1773" y="1921"/>
                    </a:cubicBezTo>
                    <a:cubicBezTo>
                      <a:pt x="2080" y="1928"/>
                      <a:pt x="2080" y="1928"/>
                      <a:pt x="2080" y="1928"/>
                    </a:cubicBezTo>
                    <a:lnTo>
                      <a:pt x="2074" y="2235"/>
                    </a:lnTo>
                    <a:moveTo>
                      <a:pt x="2081" y="1917"/>
                    </a:moveTo>
                    <a:lnTo>
                      <a:pt x="2081" y="1917"/>
                    </a:lnTo>
                    <a:cubicBezTo>
                      <a:pt x="1773" y="1911"/>
                      <a:pt x="1773" y="1911"/>
                      <a:pt x="1773" y="1911"/>
                    </a:cubicBezTo>
                    <a:cubicBezTo>
                      <a:pt x="1780" y="1603"/>
                      <a:pt x="1780" y="1603"/>
                      <a:pt x="1780" y="1603"/>
                    </a:cubicBezTo>
                    <a:cubicBezTo>
                      <a:pt x="2087" y="1610"/>
                      <a:pt x="2087" y="1610"/>
                      <a:pt x="2087" y="1610"/>
                    </a:cubicBezTo>
                    <a:lnTo>
                      <a:pt x="2081" y="1917"/>
                    </a:lnTo>
                    <a:moveTo>
                      <a:pt x="2087" y="1599"/>
                    </a:moveTo>
                    <a:lnTo>
                      <a:pt x="2087" y="1599"/>
                    </a:lnTo>
                    <a:cubicBezTo>
                      <a:pt x="1780" y="1593"/>
                      <a:pt x="1780" y="1593"/>
                      <a:pt x="1780" y="1593"/>
                    </a:cubicBezTo>
                    <a:cubicBezTo>
                      <a:pt x="1787" y="1285"/>
                      <a:pt x="1787" y="1285"/>
                      <a:pt x="1787" y="1285"/>
                    </a:cubicBezTo>
                    <a:cubicBezTo>
                      <a:pt x="2094" y="1292"/>
                      <a:pt x="2094" y="1292"/>
                      <a:pt x="2094" y="1292"/>
                    </a:cubicBezTo>
                    <a:lnTo>
                      <a:pt x="2087" y="1599"/>
                    </a:lnTo>
                    <a:moveTo>
                      <a:pt x="2094" y="1281"/>
                    </a:moveTo>
                    <a:lnTo>
                      <a:pt x="2094" y="1281"/>
                    </a:lnTo>
                    <a:cubicBezTo>
                      <a:pt x="1787" y="1275"/>
                      <a:pt x="1787" y="1275"/>
                      <a:pt x="1787" y="1275"/>
                    </a:cubicBezTo>
                    <a:cubicBezTo>
                      <a:pt x="1793" y="967"/>
                      <a:pt x="1793" y="967"/>
                      <a:pt x="1793" y="967"/>
                    </a:cubicBezTo>
                    <a:cubicBezTo>
                      <a:pt x="2101" y="974"/>
                      <a:pt x="2101" y="974"/>
                      <a:pt x="2101" y="974"/>
                    </a:cubicBezTo>
                    <a:lnTo>
                      <a:pt x="2094" y="1281"/>
                    </a:lnTo>
                    <a:moveTo>
                      <a:pt x="2101" y="964"/>
                    </a:moveTo>
                    <a:lnTo>
                      <a:pt x="2101" y="964"/>
                    </a:lnTo>
                    <a:cubicBezTo>
                      <a:pt x="1793" y="957"/>
                      <a:pt x="1793" y="957"/>
                      <a:pt x="1793" y="957"/>
                    </a:cubicBezTo>
                    <a:cubicBezTo>
                      <a:pt x="1800" y="650"/>
                      <a:pt x="1800" y="650"/>
                      <a:pt x="1800" y="650"/>
                    </a:cubicBezTo>
                    <a:cubicBezTo>
                      <a:pt x="2107" y="656"/>
                      <a:pt x="2107" y="656"/>
                      <a:pt x="2107" y="656"/>
                    </a:cubicBezTo>
                    <a:lnTo>
                      <a:pt x="2101" y="964"/>
                    </a:lnTo>
                    <a:moveTo>
                      <a:pt x="2108" y="645"/>
                    </a:moveTo>
                    <a:lnTo>
                      <a:pt x="2108" y="645"/>
                    </a:lnTo>
                    <a:cubicBezTo>
                      <a:pt x="1800" y="639"/>
                      <a:pt x="1800" y="639"/>
                      <a:pt x="1800" y="639"/>
                    </a:cubicBezTo>
                    <a:cubicBezTo>
                      <a:pt x="1807" y="332"/>
                      <a:pt x="1807" y="332"/>
                      <a:pt x="1807" y="332"/>
                    </a:cubicBezTo>
                    <a:cubicBezTo>
                      <a:pt x="2114" y="338"/>
                      <a:pt x="2114" y="338"/>
                      <a:pt x="2114" y="338"/>
                    </a:cubicBezTo>
                    <a:lnTo>
                      <a:pt x="2108" y="645"/>
                    </a:lnTo>
                    <a:moveTo>
                      <a:pt x="2392" y="2242"/>
                    </a:moveTo>
                    <a:lnTo>
                      <a:pt x="2392" y="2242"/>
                    </a:lnTo>
                    <a:cubicBezTo>
                      <a:pt x="2085" y="2235"/>
                      <a:pt x="2085" y="2235"/>
                      <a:pt x="2085" y="2235"/>
                    </a:cubicBezTo>
                    <a:cubicBezTo>
                      <a:pt x="2091" y="1928"/>
                      <a:pt x="2091" y="1928"/>
                      <a:pt x="2091" y="1928"/>
                    </a:cubicBezTo>
                    <a:cubicBezTo>
                      <a:pt x="2398" y="1934"/>
                      <a:pt x="2398" y="1934"/>
                      <a:pt x="2398" y="1934"/>
                    </a:cubicBezTo>
                    <a:lnTo>
                      <a:pt x="2392" y="2242"/>
                    </a:lnTo>
                    <a:moveTo>
                      <a:pt x="2398" y="1924"/>
                    </a:moveTo>
                    <a:lnTo>
                      <a:pt x="2398" y="1924"/>
                    </a:lnTo>
                    <a:cubicBezTo>
                      <a:pt x="2091" y="1917"/>
                      <a:pt x="2091" y="1917"/>
                      <a:pt x="2091" y="1917"/>
                    </a:cubicBezTo>
                    <a:cubicBezTo>
                      <a:pt x="2098" y="1610"/>
                      <a:pt x="2098" y="1610"/>
                      <a:pt x="2098" y="1610"/>
                    </a:cubicBezTo>
                    <a:cubicBezTo>
                      <a:pt x="2405" y="1616"/>
                      <a:pt x="2405" y="1616"/>
                      <a:pt x="2405" y="1616"/>
                    </a:cubicBezTo>
                    <a:lnTo>
                      <a:pt x="2398" y="1924"/>
                    </a:lnTo>
                    <a:moveTo>
                      <a:pt x="2406" y="1606"/>
                    </a:moveTo>
                    <a:lnTo>
                      <a:pt x="2406" y="1606"/>
                    </a:lnTo>
                    <a:cubicBezTo>
                      <a:pt x="2098" y="1599"/>
                      <a:pt x="2098" y="1599"/>
                      <a:pt x="2098" y="1599"/>
                    </a:cubicBezTo>
                    <a:cubicBezTo>
                      <a:pt x="2104" y="1292"/>
                      <a:pt x="2104" y="1292"/>
                      <a:pt x="2104" y="1292"/>
                    </a:cubicBezTo>
                    <a:cubicBezTo>
                      <a:pt x="2412" y="1299"/>
                      <a:pt x="2412" y="1299"/>
                      <a:pt x="2412" y="1299"/>
                    </a:cubicBezTo>
                    <a:lnTo>
                      <a:pt x="2406" y="1606"/>
                    </a:lnTo>
                    <a:moveTo>
                      <a:pt x="2412" y="1288"/>
                    </a:moveTo>
                    <a:lnTo>
                      <a:pt x="2412" y="1288"/>
                    </a:lnTo>
                    <a:cubicBezTo>
                      <a:pt x="2105" y="1282"/>
                      <a:pt x="2105" y="1282"/>
                      <a:pt x="2105" y="1282"/>
                    </a:cubicBezTo>
                    <a:cubicBezTo>
                      <a:pt x="2111" y="974"/>
                      <a:pt x="2111" y="974"/>
                      <a:pt x="2111" y="974"/>
                    </a:cubicBezTo>
                    <a:cubicBezTo>
                      <a:pt x="2418" y="981"/>
                      <a:pt x="2418" y="981"/>
                      <a:pt x="2418" y="981"/>
                    </a:cubicBezTo>
                    <a:lnTo>
                      <a:pt x="2412" y="1288"/>
                    </a:lnTo>
                    <a:moveTo>
                      <a:pt x="2419" y="970"/>
                    </a:moveTo>
                    <a:lnTo>
                      <a:pt x="2419" y="970"/>
                    </a:lnTo>
                    <a:cubicBezTo>
                      <a:pt x="2111" y="964"/>
                      <a:pt x="2111" y="964"/>
                      <a:pt x="2111" y="964"/>
                    </a:cubicBezTo>
                    <a:cubicBezTo>
                      <a:pt x="2118" y="656"/>
                      <a:pt x="2118" y="656"/>
                      <a:pt x="2118" y="656"/>
                    </a:cubicBezTo>
                    <a:cubicBezTo>
                      <a:pt x="2425" y="663"/>
                      <a:pt x="2425" y="663"/>
                      <a:pt x="2425" y="663"/>
                    </a:cubicBezTo>
                    <a:lnTo>
                      <a:pt x="2419" y="970"/>
                    </a:lnTo>
                    <a:moveTo>
                      <a:pt x="2425" y="652"/>
                    </a:moveTo>
                    <a:lnTo>
                      <a:pt x="2425" y="652"/>
                    </a:lnTo>
                    <a:cubicBezTo>
                      <a:pt x="2118" y="646"/>
                      <a:pt x="2118" y="646"/>
                      <a:pt x="2118" y="646"/>
                    </a:cubicBezTo>
                    <a:cubicBezTo>
                      <a:pt x="2125" y="339"/>
                      <a:pt x="2125" y="339"/>
                      <a:pt x="2125" y="339"/>
                    </a:cubicBezTo>
                    <a:cubicBezTo>
                      <a:pt x="2432" y="345"/>
                      <a:pt x="2432" y="345"/>
                      <a:pt x="2432" y="345"/>
                    </a:cubicBezTo>
                    <a:lnTo>
                      <a:pt x="2425" y="652"/>
                    </a:lnTo>
                    <a:moveTo>
                      <a:pt x="2710" y="2248"/>
                    </a:moveTo>
                    <a:lnTo>
                      <a:pt x="2710" y="2248"/>
                    </a:lnTo>
                    <a:cubicBezTo>
                      <a:pt x="2403" y="2242"/>
                      <a:pt x="2403" y="2242"/>
                      <a:pt x="2403" y="2242"/>
                    </a:cubicBezTo>
                    <a:cubicBezTo>
                      <a:pt x="2409" y="1934"/>
                      <a:pt x="2409" y="1934"/>
                      <a:pt x="2409" y="1934"/>
                    </a:cubicBezTo>
                    <a:cubicBezTo>
                      <a:pt x="2716" y="1941"/>
                      <a:pt x="2716" y="1941"/>
                      <a:pt x="2716" y="1941"/>
                    </a:cubicBezTo>
                    <a:lnTo>
                      <a:pt x="2710" y="2248"/>
                    </a:lnTo>
                    <a:moveTo>
                      <a:pt x="2717" y="1931"/>
                    </a:moveTo>
                    <a:lnTo>
                      <a:pt x="2717" y="1931"/>
                    </a:lnTo>
                    <a:cubicBezTo>
                      <a:pt x="2409" y="1924"/>
                      <a:pt x="2409" y="1924"/>
                      <a:pt x="2409" y="1924"/>
                    </a:cubicBezTo>
                    <a:cubicBezTo>
                      <a:pt x="2415" y="1617"/>
                      <a:pt x="2415" y="1617"/>
                      <a:pt x="2415" y="1617"/>
                    </a:cubicBezTo>
                    <a:cubicBezTo>
                      <a:pt x="2723" y="1623"/>
                      <a:pt x="2723" y="1623"/>
                      <a:pt x="2723" y="1623"/>
                    </a:cubicBezTo>
                    <a:lnTo>
                      <a:pt x="2717" y="1931"/>
                    </a:lnTo>
                    <a:moveTo>
                      <a:pt x="2723" y="1613"/>
                    </a:moveTo>
                    <a:lnTo>
                      <a:pt x="2723" y="1613"/>
                    </a:lnTo>
                    <a:cubicBezTo>
                      <a:pt x="2416" y="1606"/>
                      <a:pt x="2416" y="1606"/>
                      <a:pt x="2416" y="1606"/>
                    </a:cubicBezTo>
                    <a:cubicBezTo>
                      <a:pt x="2423" y="1299"/>
                      <a:pt x="2423" y="1299"/>
                      <a:pt x="2423" y="1299"/>
                    </a:cubicBezTo>
                    <a:cubicBezTo>
                      <a:pt x="2730" y="1305"/>
                      <a:pt x="2730" y="1305"/>
                      <a:pt x="2730" y="1305"/>
                    </a:cubicBezTo>
                    <a:lnTo>
                      <a:pt x="2723" y="1613"/>
                    </a:lnTo>
                    <a:moveTo>
                      <a:pt x="2730" y="1295"/>
                    </a:moveTo>
                    <a:lnTo>
                      <a:pt x="2730" y="1295"/>
                    </a:lnTo>
                    <a:cubicBezTo>
                      <a:pt x="2423" y="1288"/>
                      <a:pt x="2423" y="1288"/>
                      <a:pt x="2423" y="1288"/>
                    </a:cubicBezTo>
                    <a:cubicBezTo>
                      <a:pt x="2429" y="981"/>
                      <a:pt x="2429" y="981"/>
                      <a:pt x="2429" y="981"/>
                    </a:cubicBezTo>
                    <a:cubicBezTo>
                      <a:pt x="2736" y="987"/>
                      <a:pt x="2736" y="987"/>
                      <a:pt x="2736" y="987"/>
                    </a:cubicBezTo>
                    <a:lnTo>
                      <a:pt x="2730" y="1295"/>
                    </a:lnTo>
                    <a:moveTo>
                      <a:pt x="2736" y="977"/>
                    </a:moveTo>
                    <a:lnTo>
                      <a:pt x="2736" y="977"/>
                    </a:lnTo>
                    <a:cubicBezTo>
                      <a:pt x="2429" y="970"/>
                      <a:pt x="2429" y="970"/>
                      <a:pt x="2429" y="970"/>
                    </a:cubicBezTo>
                    <a:cubicBezTo>
                      <a:pt x="2436" y="663"/>
                      <a:pt x="2436" y="663"/>
                      <a:pt x="2436" y="663"/>
                    </a:cubicBezTo>
                    <a:cubicBezTo>
                      <a:pt x="2743" y="670"/>
                      <a:pt x="2743" y="670"/>
                      <a:pt x="2743" y="670"/>
                    </a:cubicBezTo>
                    <a:lnTo>
                      <a:pt x="2736" y="977"/>
                    </a:lnTo>
                    <a:moveTo>
                      <a:pt x="2744" y="659"/>
                    </a:moveTo>
                    <a:lnTo>
                      <a:pt x="2744" y="659"/>
                    </a:lnTo>
                    <a:cubicBezTo>
                      <a:pt x="2436" y="653"/>
                      <a:pt x="2436" y="653"/>
                      <a:pt x="2436" y="653"/>
                    </a:cubicBezTo>
                    <a:cubicBezTo>
                      <a:pt x="2442" y="345"/>
                      <a:pt x="2442" y="345"/>
                      <a:pt x="2442" y="345"/>
                    </a:cubicBezTo>
                    <a:cubicBezTo>
                      <a:pt x="2750" y="352"/>
                      <a:pt x="2750" y="352"/>
                      <a:pt x="2750" y="352"/>
                    </a:cubicBezTo>
                    <a:lnTo>
                      <a:pt x="2744" y="659"/>
                    </a:lnTo>
                    <a:moveTo>
                      <a:pt x="3028" y="2255"/>
                    </a:moveTo>
                    <a:lnTo>
                      <a:pt x="3028" y="2255"/>
                    </a:lnTo>
                    <a:cubicBezTo>
                      <a:pt x="2720" y="2249"/>
                      <a:pt x="2720" y="2249"/>
                      <a:pt x="2720" y="2249"/>
                    </a:cubicBezTo>
                    <a:cubicBezTo>
                      <a:pt x="2727" y="1941"/>
                      <a:pt x="2727" y="1941"/>
                      <a:pt x="2727" y="1941"/>
                    </a:cubicBezTo>
                    <a:cubicBezTo>
                      <a:pt x="3034" y="1948"/>
                      <a:pt x="3034" y="1948"/>
                      <a:pt x="3034" y="1948"/>
                    </a:cubicBezTo>
                    <a:lnTo>
                      <a:pt x="3028" y="2255"/>
                    </a:lnTo>
                    <a:moveTo>
                      <a:pt x="3034" y="1937"/>
                    </a:moveTo>
                    <a:lnTo>
                      <a:pt x="3034" y="1937"/>
                    </a:lnTo>
                    <a:cubicBezTo>
                      <a:pt x="2727" y="1931"/>
                      <a:pt x="2727" y="1931"/>
                      <a:pt x="2727" y="1931"/>
                    </a:cubicBezTo>
                    <a:cubicBezTo>
                      <a:pt x="2734" y="1623"/>
                      <a:pt x="2734" y="1623"/>
                      <a:pt x="2734" y="1623"/>
                    </a:cubicBezTo>
                    <a:cubicBezTo>
                      <a:pt x="3041" y="1630"/>
                      <a:pt x="3041" y="1630"/>
                      <a:pt x="3041" y="1630"/>
                    </a:cubicBezTo>
                    <a:lnTo>
                      <a:pt x="3034" y="1937"/>
                    </a:lnTo>
                    <a:moveTo>
                      <a:pt x="3041" y="1619"/>
                    </a:moveTo>
                    <a:lnTo>
                      <a:pt x="3041" y="1619"/>
                    </a:lnTo>
                    <a:cubicBezTo>
                      <a:pt x="2734" y="1613"/>
                      <a:pt x="2734" y="1613"/>
                      <a:pt x="2734" y="1613"/>
                    </a:cubicBezTo>
                    <a:cubicBezTo>
                      <a:pt x="2740" y="1305"/>
                      <a:pt x="2740" y="1305"/>
                      <a:pt x="2740" y="1305"/>
                    </a:cubicBezTo>
                    <a:cubicBezTo>
                      <a:pt x="3047" y="1312"/>
                      <a:pt x="3047" y="1312"/>
                      <a:pt x="3047" y="1312"/>
                    </a:cubicBezTo>
                    <a:lnTo>
                      <a:pt x="3041" y="1619"/>
                    </a:lnTo>
                    <a:moveTo>
                      <a:pt x="3048" y="1302"/>
                    </a:moveTo>
                    <a:lnTo>
                      <a:pt x="3048" y="1302"/>
                    </a:lnTo>
                    <a:cubicBezTo>
                      <a:pt x="2741" y="1295"/>
                      <a:pt x="2741" y="1295"/>
                      <a:pt x="2741" y="1295"/>
                    </a:cubicBezTo>
                    <a:cubicBezTo>
                      <a:pt x="2747" y="988"/>
                      <a:pt x="2747" y="988"/>
                      <a:pt x="2747" y="988"/>
                    </a:cubicBezTo>
                    <a:cubicBezTo>
                      <a:pt x="3054" y="994"/>
                      <a:pt x="3054" y="994"/>
                      <a:pt x="3054" y="994"/>
                    </a:cubicBezTo>
                    <a:lnTo>
                      <a:pt x="3048" y="1302"/>
                    </a:lnTo>
                    <a:moveTo>
                      <a:pt x="3055" y="983"/>
                    </a:moveTo>
                    <a:lnTo>
                      <a:pt x="3055" y="983"/>
                    </a:lnTo>
                    <a:cubicBezTo>
                      <a:pt x="2747" y="977"/>
                      <a:pt x="2747" y="977"/>
                      <a:pt x="2747" y="977"/>
                    </a:cubicBezTo>
                    <a:cubicBezTo>
                      <a:pt x="2753" y="670"/>
                      <a:pt x="2753" y="670"/>
                      <a:pt x="2753" y="670"/>
                    </a:cubicBezTo>
                    <a:cubicBezTo>
                      <a:pt x="3061" y="676"/>
                      <a:pt x="3061" y="676"/>
                      <a:pt x="3061" y="676"/>
                    </a:cubicBezTo>
                    <a:lnTo>
                      <a:pt x="3055" y="983"/>
                    </a:lnTo>
                    <a:moveTo>
                      <a:pt x="3061" y="666"/>
                    </a:moveTo>
                    <a:lnTo>
                      <a:pt x="3061" y="666"/>
                    </a:lnTo>
                    <a:cubicBezTo>
                      <a:pt x="2754" y="659"/>
                      <a:pt x="2754" y="659"/>
                      <a:pt x="2754" y="659"/>
                    </a:cubicBezTo>
                    <a:cubicBezTo>
                      <a:pt x="2761" y="352"/>
                      <a:pt x="2761" y="352"/>
                      <a:pt x="2761" y="352"/>
                    </a:cubicBezTo>
                    <a:cubicBezTo>
                      <a:pt x="3068" y="359"/>
                      <a:pt x="3068" y="359"/>
                      <a:pt x="3068" y="359"/>
                    </a:cubicBezTo>
                    <a:lnTo>
                      <a:pt x="3061" y="666"/>
                    </a:lnTo>
                    <a:moveTo>
                      <a:pt x="3346" y="2262"/>
                    </a:moveTo>
                    <a:lnTo>
                      <a:pt x="3346" y="2262"/>
                    </a:lnTo>
                    <a:cubicBezTo>
                      <a:pt x="3038" y="2255"/>
                      <a:pt x="3038" y="2255"/>
                      <a:pt x="3038" y="2255"/>
                    </a:cubicBezTo>
                    <a:cubicBezTo>
                      <a:pt x="3045" y="1948"/>
                      <a:pt x="3045" y="1948"/>
                      <a:pt x="3045" y="1948"/>
                    </a:cubicBezTo>
                    <a:cubicBezTo>
                      <a:pt x="3352" y="1954"/>
                      <a:pt x="3352" y="1954"/>
                      <a:pt x="3352" y="1954"/>
                    </a:cubicBezTo>
                    <a:lnTo>
                      <a:pt x="3346" y="2262"/>
                    </a:lnTo>
                    <a:moveTo>
                      <a:pt x="3352" y="1944"/>
                    </a:moveTo>
                    <a:lnTo>
                      <a:pt x="3352" y="1944"/>
                    </a:lnTo>
                    <a:cubicBezTo>
                      <a:pt x="3045" y="1937"/>
                      <a:pt x="3045" y="1937"/>
                      <a:pt x="3045" y="1937"/>
                    </a:cubicBezTo>
                    <a:cubicBezTo>
                      <a:pt x="3051" y="1630"/>
                      <a:pt x="3051" y="1630"/>
                      <a:pt x="3051" y="1630"/>
                    </a:cubicBezTo>
                    <a:cubicBezTo>
                      <a:pt x="3359" y="1637"/>
                      <a:pt x="3359" y="1637"/>
                      <a:pt x="3359" y="1637"/>
                    </a:cubicBezTo>
                    <a:lnTo>
                      <a:pt x="3352" y="1944"/>
                    </a:lnTo>
                    <a:moveTo>
                      <a:pt x="3359" y="1626"/>
                    </a:moveTo>
                    <a:lnTo>
                      <a:pt x="3359" y="1626"/>
                    </a:lnTo>
                    <a:cubicBezTo>
                      <a:pt x="3052" y="1620"/>
                      <a:pt x="3052" y="1620"/>
                      <a:pt x="3052" y="1620"/>
                    </a:cubicBezTo>
                    <a:cubicBezTo>
                      <a:pt x="3058" y="1312"/>
                      <a:pt x="3058" y="1312"/>
                      <a:pt x="3058" y="1312"/>
                    </a:cubicBezTo>
                    <a:cubicBezTo>
                      <a:pt x="3366" y="1319"/>
                      <a:pt x="3366" y="1319"/>
                      <a:pt x="3366" y="1319"/>
                    </a:cubicBezTo>
                    <a:lnTo>
                      <a:pt x="3359" y="1626"/>
                    </a:lnTo>
                    <a:moveTo>
                      <a:pt x="3366" y="1308"/>
                    </a:moveTo>
                    <a:lnTo>
                      <a:pt x="3366" y="1308"/>
                    </a:lnTo>
                    <a:cubicBezTo>
                      <a:pt x="3058" y="1302"/>
                      <a:pt x="3058" y="1302"/>
                      <a:pt x="3058" y="1302"/>
                    </a:cubicBezTo>
                    <a:cubicBezTo>
                      <a:pt x="3065" y="994"/>
                      <a:pt x="3065" y="994"/>
                      <a:pt x="3065" y="994"/>
                    </a:cubicBezTo>
                    <a:cubicBezTo>
                      <a:pt x="3372" y="1001"/>
                      <a:pt x="3372" y="1001"/>
                      <a:pt x="3372" y="1001"/>
                    </a:cubicBezTo>
                    <a:lnTo>
                      <a:pt x="3366" y="1308"/>
                    </a:lnTo>
                    <a:moveTo>
                      <a:pt x="3372" y="990"/>
                    </a:moveTo>
                    <a:lnTo>
                      <a:pt x="3372" y="990"/>
                    </a:lnTo>
                    <a:cubicBezTo>
                      <a:pt x="3065" y="984"/>
                      <a:pt x="3065" y="984"/>
                      <a:pt x="3065" y="984"/>
                    </a:cubicBezTo>
                    <a:cubicBezTo>
                      <a:pt x="3072" y="677"/>
                      <a:pt x="3072" y="677"/>
                      <a:pt x="3072" y="677"/>
                    </a:cubicBezTo>
                    <a:cubicBezTo>
                      <a:pt x="3379" y="683"/>
                      <a:pt x="3379" y="683"/>
                      <a:pt x="3379" y="683"/>
                    </a:cubicBezTo>
                    <a:lnTo>
                      <a:pt x="3372" y="990"/>
                    </a:lnTo>
                    <a:moveTo>
                      <a:pt x="3379" y="672"/>
                    </a:moveTo>
                    <a:lnTo>
                      <a:pt x="3379" y="672"/>
                    </a:lnTo>
                    <a:cubicBezTo>
                      <a:pt x="3072" y="666"/>
                      <a:pt x="3072" y="666"/>
                      <a:pt x="3072" y="666"/>
                    </a:cubicBezTo>
                    <a:cubicBezTo>
                      <a:pt x="3078" y="359"/>
                      <a:pt x="3078" y="359"/>
                      <a:pt x="3078" y="359"/>
                    </a:cubicBezTo>
                    <a:cubicBezTo>
                      <a:pt x="3385" y="365"/>
                      <a:pt x="3385" y="365"/>
                      <a:pt x="3385" y="365"/>
                    </a:cubicBezTo>
                    <a:lnTo>
                      <a:pt x="3379" y="672"/>
                    </a:lnTo>
                    <a:moveTo>
                      <a:pt x="3663" y="2269"/>
                    </a:moveTo>
                    <a:lnTo>
                      <a:pt x="3663" y="2269"/>
                    </a:lnTo>
                    <a:cubicBezTo>
                      <a:pt x="3356" y="2262"/>
                      <a:pt x="3356" y="2262"/>
                      <a:pt x="3356" y="2262"/>
                    </a:cubicBezTo>
                    <a:cubicBezTo>
                      <a:pt x="3363" y="1955"/>
                      <a:pt x="3363" y="1955"/>
                      <a:pt x="3363" y="1955"/>
                    </a:cubicBezTo>
                    <a:cubicBezTo>
                      <a:pt x="3670" y="1961"/>
                      <a:pt x="3670" y="1961"/>
                      <a:pt x="3670" y="1961"/>
                    </a:cubicBezTo>
                    <a:lnTo>
                      <a:pt x="3663" y="2269"/>
                    </a:lnTo>
                    <a:moveTo>
                      <a:pt x="3670" y="1951"/>
                    </a:moveTo>
                    <a:lnTo>
                      <a:pt x="3670" y="1951"/>
                    </a:lnTo>
                    <a:cubicBezTo>
                      <a:pt x="3363" y="1944"/>
                      <a:pt x="3363" y="1944"/>
                      <a:pt x="3363" y="1944"/>
                    </a:cubicBezTo>
                    <a:cubicBezTo>
                      <a:pt x="3369" y="1637"/>
                      <a:pt x="3369" y="1637"/>
                      <a:pt x="3369" y="1637"/>
                    </a:cubicBezTo>
                    <a:cubicBezTo>
                      <a:pt x="3677" y="1643"/>
                      <a:pt x="3677" y="1643"/>
                      <a:pt x="3677" y="1643"/>
                    </a:cubicBezTo>
                    <a:lnTo>
                      <a:pt x="3670" y="1951"/>
                    </a:lnTo>
                    <a:moveTo>
                      <a:pt x="3677" y="1633"/>
                    </a:moveTo>
                    <a:lnTo>
                      <a:pt x="3677" y="1633"/>
                    </a:lnTo>
                    <a:cubicBezTo>
                      <a:pt x="3369" y="1626"/>
                      <a:pt x="3369" y="1626"/>
                      <a:pt x="3369" y="1626"/>
                    </a:cubicBezTo>
                    <a:cubicBezTo>
                      <a:pt x="3376" y="1319"/>
                      <a:pt x="3376" y="1319"/>
                      <a:pt x="3376" y="1319"/>
                    </a:cubicBezTo>
                    <a:cubicBezTo>
                      <a:pt x="3683" y="1325"/>
                      <a:pt x="3683" y="1325"/>
                      <a:pt x="3683" y="1325"/>
                    </a:cubicBezTo>
                    <a:lnTo>
                      <a:pt x="3677" y="1633"/>
                    </a:lnTo>
                    <a:moveTo>
                      <a:pt x="3684" y="1315"/>
                    </a:moveTo>
                    <a:lnTo>
                      <a:pt x="3684" y="1315"/>
                    </a:lnTo>
                    <a:cubicBezTo>
                      <a:pt x="3376" y="1308"/>
                      <a:pt x="3376" y="1308"/>
                      <a:pt x="3376" y="1308"/>
                    </a:cubicBezTo>
                    <a:cubicBezTo>
                      <a:pt x="3383" y="1001"/>
                      <a:pt x="3383" y="1001"/>
                      <a:pt x="3383" y="1001"/>
                    </a:cubicBezTo>
                    <a:cubicBezTo>
                      <a:pt x="3690" y="1008"/>
                      <a:pt x="3690" y="1008"/>
                      <a:pt x="3690" y="1008"/>
                    </a:cubicBezTo>
                    <a:lnTo>
                      <a:pt x="3684" y="1315"/>
                    </a:lnTo>
                    <a:moveTo>
                      <a:pt x="3690" y="997"/>
                    </a:moveTo>
                    <a:lnTo>
                      <a:pt x="3690" y="997"/>
                    </a:lnTo>
                    <a:cubicBezTo>
                      <a:pt x="3383" y="991"/>
                      <a:pt x="3383" y="991"/>
                      <a:pt x="3383" y="991"/>
                    </a:cubicBezTo>
                    <a:cubicBezTo>
                      <a:pt x="3389" y="683"/>
                      <a:pt x="3389" y="683"/>
                      <a:pt x="3389" y="683"/>
                    </a:cubicBezTo>
                    <a:cubicBezTo>
                      <a:pt x="3697" y="690"/>
                      <a:pt x="3697" y="690"/>
                      <a:pt x="3697" y="690"/>
                    </a:cubicBezTo>
                    <a:lnTo>
                      <a:pt x="3690" y="997"/>
                    </a:lnTo>
                    <a:moveTo>
                      <a:pt x="3697" y="679"/>
                    </a:moveTo>
                    <a:lnTo>
                      <a:pt x="3697" y="679"/>
                    </a:lnTo>
                    <a:cubicBezTo>
                      <a:pt x="3390" y="672"/>
                      <a:pt x="3390" y="672"/>
                      <a:pt x="3390" y="672"/>
                    </a:cubicBezTo>
                    <a:cubicBezTo>
                      <a:pt x="3396" y="365"/>
                      <a:pt x="3396" y="365"/>
                      <a:pt x="3396" y="365"/>
                    </a:cubicBezTo>
                    <a:cubicBezTo>
                      <a:pt x="3704" y="372"/>
                      <a:pt x="3704" y="372"/>
                      <a:pt x="3704" y="372"/>
                    </a:cubicBezTo>
                    <a:lnTo>
                      <a:pt x="3697" y="679"/>
                    </a:lnTo>
                    <a:moveTo>
                      <a:pt x="3981" y="2275"/>
                    </a:moveTo>
                    <a:lnTo>
                      <a:pt x="3981" y="2275"/>
                    </a:lnTo>
                    <a:cubicBezTo>
                      <a:pt x="3674" y="2269"/>
                      <a:pt x="3674" y="2269"/>
                      <a:pt x="3674" y="2269"/>
                    </a:cubicBezTo>
                    <a:cubicBezTo>
                      <a:pt x="3680" y="1961"/>
                      <a:pt x="3680" y="1961"/>
                      <a:pt x="3680" y="1961"/>
                    </a:cubicBezTo>
                    <a:cubicBezTo>
                      <a:pt x="3988" y="1968"/>
                      <a:pt x="3988" y="1968"/>
                      <a:pt x="3988" y="1968"/>
                    </a:cubicBezTo>
                    <a:lnTo>
                      <a:pt x="3981" y="2275"/>
                    </a:lnTo>
                    <a:moveTo>
                      <a:pt x="3988" y="1957"/>
                    </a:moveTo>
                    <a:lnTo>
                      <a:pt x="3988" y="1957"/>
                    </a:lnTo>
                    <a:cubicBezTo>
                      <a:pt x="3681" y="1951"/>
                      <a:pt x="3681" y="1951"/>
                      <a:pt x="3681" y="1951"/>
                    </a:cubicBezTo>
                    <a:cubicBezTo>
                      <a:pt x="3687" y="1643"/>
                      <a:pt x="3687" y="1643"/>
                      <a:pt x="3687" y="1643"/>
                    </a:cubicBezTo>
                    <a:cubicBezTo>
                      <a:pt x="3995" y="1650"/>
                      <a:pt x="3995" y="1650"/>
                      <a:pt x="3995" y="1650"/>
                    </a:cubicBezTo>
                    <a:lnTo>
                      <a:pt x="3988" y="1957"/>
                    </a:lnTo>
                    <a:moveTo>
                      <a:pt x="3995" y="1640"/>
                    </a:moveTo>
                    <a:lnTo>
                      <a:pt x="3995" y="1640"/>
                    </a:lnTo>
                    <a:cubicBezTo>
                      <a:pt x="3687" y="1633"/>
                      <a:pt x="3687" y="1633"/>
                      <a:pt x="3687" y="1633"/>
                    </a:cubicBezTo>
                    <a:cubicBezTo>
                      <a:pt x="3694" y="1326"/>
                      <a:pt x="3694" y="1326"/>
                      <a:pt x="3694" y="1326"/>
                    </a:cubicBezTo>
                    <a:cubicBezTo>
                      <a:pt x="4001" y="1332"/>
                      <a:pt x="4001" y="1332"/>
                      <a:pt x="4001" y="1332"/>
                    </a:cubicBezTo>
                    <a:lnTo>
                      <a:pt x="3995" y="1640"/>
                    </a:lnTo>
                    <a:moveTo>
                      <a:pt x="4001" y="1321"/>
                    </a:moveTo>
                    <a:lnTo>
                      <a:pt x="4001" y="1321"/>
                    </a:lnTo>
                    <a:cubicBezTo>
                      <a:pt x="3694" y="1315"/>
                      <a:pt x="3694" y="1315"/>
                      <a:pt x="3694" y="1315"/>
                    </a:cubicBezTo>
                    <a:cubicBezTo>
                      <a:pt x="3701" y="1008"/>
                      <a:pt x="3701" y="1008"/>
                      <a:pt x="3701" y="1008"/>
                    </a:cubicBezTo>
                    <a:cubicBezTo>
                      <a:pt x="4008" y="1014"/>
                      <a:pt x="4008" y="1014"/>
                      <a:pt x="4008" y="1014"/>
                    </a:cubicBezTo>
                    <a:lnTo>
                      <a:pt x="4001" y="1321"/>
                    </a:lnTo>
                    <a:moveTo>
                      <a:pt x="4008" y="1004"/>
                    </a:moveTo>
                    <a:lnTo>
                      <a:pt x="4008" y="1004"/>
                    </a:lnTo>
                    <a:cubicBezTo>
                      <a:pt x="3701" y="997"/>
                      <a:pt x="3701" y="997"/>
                      <a:pt x="3701" y="997"/>
                    </a:cubicBezTo>
                    <a:cubicBezTo>
                      <a:pt x="3707" y="690"/>
                      <a:pt x="3707" y="690"/>
                      <a:pt x="3707" y="690"/>
                    </a:cubicBezTo>
                    <a:cubicBezTo>
                      <a:pt x="4015" y="696"/>
                      <a:pt x="4015" y="696"/>
                      <a:pt x="4015" y="696"/>
                    </a:cubicBezTo>
                    <a:lnTo>
                      <a:pt x="4008" y="1004"/>
                    </a:lnTo>
                    <a:moveTo>
                      <a:pt x="4015" y="686"/>
                    </a:moveTo>
                    <a:lnTo>
                      <a:pt x="4015" y="686"/>
                    </a:lnTo>
                    <a:cubicBezTo>
                      <a:pt x="3707" y="679"/>
                      <a:pt x="3707" y="679"/>
                      <a:pt x="3707" y="679"/>
                    </a:cubicBezTo>
                    <a:cubicBezTo>
                      <a:pt x="3714" y="372"/>
                      <a:pt x="3714" y="372"/>
                      <a:pt x="3714" y="372"/>
                    </a:cubicBezTo>
                    <a:cubicBezTo>
                      <a:pt x="4021" y="378"/>
                      <a:pt x="4021" y="378"/>
                      <a:pt x="4021" y="378"/>
                    </a:cubicBezTo>
                    <a:lnTo>
                      <a:pt x="4015" y="686"/>
                    </a:lnTo>
                    <a:moveTo>
                      <a:pt x="4299" y="2282"/>
                    </a:moveTo>
                    <a:lnTo>
                      <a:pt x="4299" y="2282"/>
                    </a:lnTo>
                    <a:cubicBezTo>
                      <a:pt x="3992" y="2275"/>
                      <a:pt x="3992" y="2275"/>
                      <a:pt x="3992" y="2275"/>
                    </a:cubicBezTo>
                    <a:cubicBezTo>
                      <a:pt x="3998" y="1968"/>
                      <a:pt x="3998" y="1968"/>
                      <a:pt x="3998" y="1968"/>
                    </a:cubicBezTo>
                    <a:cubicBezTo>
                      <a:pt x="4306" y="1975"/>
                      <a:pt x="4306" y="1975"/>
                      <a:pt x="4306" y="1975"/>
                    </a:cubicBezTo>
                    <a:lnTo>
                      <a:pt x="4299" y="2282"/>
                    </a:lnTo>
                    <a:moveTo>
                      <a:pt x="4306" y="1964"/>
                    </a:moveTo>
                    <a:lnTo>
                      <a:pt x="4306" y="1964"/>
                    </a:lnTo>
                    <a:cubicBezTo>
                      <a:pt x="3998" y="1958"/>
                      <a:pt x="3998" y="1958"/>
                      <a:pt x="3998" y="1958"/>
                    </a:cubicBezTo>
                    <a:cubicBezTo>
                      <a:pt x="4005" y="1650"/>
                      <a:pt x="4005" y="1650"/>
                      <a:pt x="4005" y="1650"/>
                    </a:cubicBezTo>
                    <a:cubicBezTo>
                      <a:pt x="4312" y="1657"/>
                      <a:pt x="4312" y="1657"/>
                      <a:pt x="4312" y="1657"/>
                    </a:cubicBezTo>
                    <a:lnTo>
                      <a:pt x="4306" y="1964"/>
                    </a:lnTo>
                    <a:moveTo>
                      <a:pt x="4313" y="1646"/>
                    </a:moveTo>
                    <a:lnTo>
                      <a:pt x="4313" y="1646"/>
                    </a:lnTo>
                    <a:cubicBezTo>
                      <a:pt x="4005" y="1640"/>
                      <a:pt x="4005" y="1640"/>
                      <a:pt x="4005" y="1640"/>
                    </a:cubicBezTo>
                    <a:cubicBezTo>
                      <a:pt x="4012" y="1332"/>
                      <a:pt x="4012" y="1332"/>
                      <a:pt x="4012" y="1332"/>
                    </a:cubicBezTo>
                    <a:cubicBezTo>
                      <a:pt x="4319" y="1339"/>
                      <a:pt x="4319" y="1339"/>
                      <a:pt x="4319" y="1339"/>
                    </a:cubicBezTo>
                    <a:lnTo>
                      <a:pt x="4313" y="1646"/>
                    </a:lnTo>
                    <a:moveTo>
                      <a:pt x="4319" y="1328"/>
                    </a:moveTo>
                    <a:lnTo>
                      <a:pt x="4319" y="1328"/>
                    </a:lnTo>
                    <a:cubicBezTo>
                      <a:pt x="4012" y="1322"/>
                      <a:pt x="4012" y="1322"/>
                      <a:pt x="4012" y="1322"/>
                    </a:cubicBezTo>
                    <a:cubicBezTo>
                      <a:pt x="4018" y="1015"/>
                      <a:pt x="4018" y="1015"/>
                      <a:pt x="4018" y="1015"/>
                    </a:cubicBezTo>
                    <a:cubicBezTo>
                      <a:pt x="4326" y="1021"/>
                      <a:pt x="4326" y="1021"/>
                      <a:pt x="4326" y="1021"/>
                    </a:cubicBezTo>
                    <a:lnTo>
                      <a:pt x="4319" y="1328"/>
                    </a:lnTo>
                    <a:moveTo>
                      <a:pt x="4326" y="1010"/>
                    </a:moveTo>
                    <a:lnTo>
                      <a:pt x="4326" y="1010"/>
                    </a:lnTo>
                    <a:cubicBezTo>
                      <a:pt x="4019" y="1004"/>
                      <a:pt x="4019" y="1004"/>
                      <a:pt x="4019" y="1004"/>
                    </a:cubicBezTo>
                    <a:cubicBezTo>
                      <a:pt x="4025" y="696"/>
                      <a:pt x="4025" y="696"/>
                      <a:pt x="4025" y="696"/>
                    </a:cubicBezTo>
                    <a:cubicBezTo>
                      <a:pt x="4333" y="703"/>
                      <a:pt x="4333" y="703"/>
                      <a:pt x="4333" y="703"/>
                    </a:cubicBezTo>
                    <a:lnTo>
                      <a:pt x="4326" y="1010"/>
                    </a:lnTo>
                    <a:moveTo>
                      <a:pt x="4333" y="692"/>
                    </a:moveTo>
                    <a:lnTo>
                      <a:pt x="4333" y="692"/>
                    </a:lnTo>
                    <a:cubicBezTo>
                      <a:pt x="4025" y="686"/>
                      <a:pt x="4025" y="686"/>
                      <a:pt x="4025" y="686"/>
                    </a:cubicBezTo>
                    <a:cubicBezTo>
                      <a:pt x="4032" y="379"/>
                      <a:pt x="4032" y="379"/>
                      <a:pt x="4032" y="379"/>
                    </a:cubicBezTo>
                    <a:cubicBezTo>
                      <a:pt x="4339" y="385"/>
                      <a:pt x="4339" y="385"/>
                      <a:pt x="4339" y="385"/>
                    </a:cubicBezTo>
                    <a:lnTo>
                      <a:pt x="4333" y="6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-8572517">
                <a:off x="7653433" y="250171"/>
                <a:ext cx="2520553" cy="29957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534" extrusionOk="0">
                    <a:moveTo>
                      <a:pt x="4443" y="369"/>
                    </a:moveTo>
                    <a:lnTo>
                      <a:pt x="4443" y="369"/>
                    </a:lnTo>
                    <a:cubicBezTo>
                      <a:pt x="4418" y="368"/>
                      <a:pt x="4401" y="343"/>
                      <a:pt x="4377" y="340"/>
                    </a:cubicBezTo>
                    <a:cubicBezTo>
                      <a:pt x="4363" y="338"/>
                      <a:pt x="4355" y="348"/>
                      <a:pt x="4342" y="352"/>
                    </a:cubicBezTo>
                    <a:cubicBezTo>
                      <a:pt x="4332" y="355"/>
                      <a:pt x="4320" y="355"/>
                      <a:pt x="4309" y="352"/>
                    </a:cubicBezTo>
                    <a:cubicBezTo>
                      <a:pt x="4287" y="345"/>
                      <a:pt x="4265" y="328"/>
                      <a:pt x="4243" y="317"/>
                    </a:cubicBezTo>
                    <a:cubicBezTo>
                      <a:pt x="4219" y="306"/>
                      <a:pt x="4202" y="287"/>
                      <a:pt x="4184" y="268"/>
                    </a:cubicBezTo>
                    <a:cubicBezTo>
                      <a:pt x="4162" y="244"/>
                      <a:pt x="4146" y="276"/>
                      <a:pt x="4121" y="274"/>
                    </a:cubicBezTo>
                    <a:cubicBezTo>
                      <a:pt x="4097" y="272"/>
                      <a:pt x="4090" y="240"/>
                      <a:pt x="4063" y="238"/>
                    </a:cubicBezTo>
                    <a:cubicBezTo>
                      <a:pt x="4029" y="236"/>
                      <a:pt x="3998" y="269"/>
                      <a:pt x="3977" y="291"/>
                    </a:cubicBezTo>
                    <a:cubicBezTo>
                      <a:pt x="3952" y="318"/>
                      <a:pt x="3933" y="349"/>
                      <a:pt x="3910" y="378"/>
                    </a:cubicBezTo>
                    <a:cubicBezTo>
                      <a:pt x="3905" y="385"/>
                      <a:pt x="3897" y="401"/>
                      <a:pt x="3887" y="404"/>
                    </a:cubicBezTo>
                    <a:cubicBezTo>
                      <a:pt x="3864" y="409"/>
                      <a:pt x="3858" y="359"/>
                      <a:pt x="3853" y="344"/>
                    </a:cubicBezTo>
                    <a:cubicBezTo>
                      <a:pt x="3851" y="337"/>
                      <a:pt x="3840" y="302"/>
                      <a:pt x="3827" y="296"/>
                    </a:cubicBezTo>
                    <a:cubicBezTo>
                      <a:pt x="3807" y="286"/>
                      <a:pt x="3786" y="310"/>
                      <a:pt x="3771" y="320"/>
                    </a:cubicBezTo>
                    <a:cubicBezTo>
                      <a:pt x="3753" y="332"/>
                      <a:pt x="3735" y="343"/>
                      <a:pt x="3715" y="350"/>
                    </a:cubicBezTo>
                    <a:cubicBezTo>
                      <a:pt x="3707" y="353"/>
                      <a:pt x="3690" y="363"/>
                      <a:pt x="3681" y="360"/>
                    </a:cubicBezTo>
                    <a:cubicBezTo>
                      <a:pt x="3659" y="353"/>
                      <a:pt x="3645" y="320"/>
                      <a:pt x="3640" y="301"/>
                    </a:cubicBezTo>
                    <a:cubicBezTo>
                      <a:pt x="3633" y="278"/>
                      <a:pt x="3628" y="279"/>
                      <a:pt x="3604" y="292"/>
                    </a:cubicBezTo>
                    <a:cubicBezTo>
                      <a:pt x="3573" y="311"/>
                      <a:pt x="3546" y="330"/>
                      <a:pt x="3508" y="321"/>
                    </a:cubicBezTo>
                    <a:cubicBezTo>
                      <a:pt x="3489" y="316"/>
                      <a:pt x="3460" y="309"/>
                      <a:pt x="3444" y="300"/>
                    </a:cubicBezTo>
                    <a:cubicBezTo>
                      <a:pt x="3406" y="278"/>
                      <a:pt x="3401" y="220"/>
                      <a:pt x="3354" y="210"/>
                    </a:cubicBezTo>
                    <a:cubicBezTo>
                      <a:pt x="3318" y="202"/>
                      <a:pt x="3292" y="226"/>
                      <a:pt x="3264" y="242"/>
                    </a:cubicBezTo>
                    <a:cubicBezTo>
                      <a:pt x="3241" y="255"/>
                      <a:pt x="3242" y="245"/>
                      <a:pt x="3223" y="243"/>
                    </a:cubicBezTo>
                    <a:cubicBezTo>
                      <a:pt x="3212" y="241"/>
                      <a:pt x="3202" y="257"/>
                      <a:pt x="3190" y="258"/>
                    </a:cubicBezTo>
                    <a:cubicBezTo>
                      <a:pt x="3163" y="262"/>
                      <a:pt x="3159" y="241"/>
                      <a:pt x="3146" y="220"/>
                    </a:cubicBezTo>
                    <a:cubicBezTo>
                      <a:pt x="3139" y="209"/>
                      <a:pt x="3128" y="180"/>
                      <a:pt x="3113" y="177"/>
                    </a:cubicBezTo>
                    <a:cubicBezTo>
                      <a:pt x="3102" y="174"/>
                      <a:pt x="3090" y="187"/>
                      <a:pt x="3083" y="193"/>
                    </a:cubicBezTo>
                    <a:cubicBezTo>
                      <a:pt x="3068" y="204"/>
                      <a:pt x="3045" y="229"/>
                      <a:pt x="3031" y="213"/>
                    </a:cubicBezTo>
                    <a:cubicBezTo>
                      <a:pt x="3016" y="197"/>
                      <a:pt x="3036" y="153"/>
                      <a:pt x="3018" y="137"/>
                    </a:cubicBezTo>
                    <a:cubicBezTo>
                      <a:pt x="3017" y="135"/>
                      <a:pt x="3000" y="135"/>
                      <a:pt x="2998" y="135"/>
                    </a:cubicBezTo>
                    <a:cubicBezTo>
                      <a:pt x="2990" y="133"/>
                      <a:pt x="2983" y="125"/>
                      <a:pt x="2974" y="123"/>
                    </a:cubicBezTo>
                    <a:cubicBezTo>
                      <a:pt x="2945" y="115"/>
                      <a:pt x="2915" y="137"/>
                      <a:pt x="2886" y="140"/>
                    </a:cubicBezTo>
                    <a:cubicBezTo>
                      <a:pt x="2862" y="142"/>
                      <a:pt x="2846" y="137"/>
                      <a:pt x="2825" y="129"/>
                    </a:cubicBezTo>
                    <a:cubicBezTo>
                      <a:pt x="2819" y="127"/>
                      <a:pt x="2810" y="122"/>
                      <a:pt x="2804" y="124"/>
                    </a:cubicBezTo>
                    <a:cubicBezTo>
                      <a:pt x="2784" y="129"/>
                      <a:pt x="2788" y="163"/>
                      <a:pt x="2769" y="171"/>
                    </a:cubicBezTo>
                    <a:cubicBezTo>
                      <a:pt x="2733" y="188"/>
                      <a:pt x="2714" y="119"/>
                      <a:pt x="2694" y="103"/>
                    </a:cubicBezTo>
                    <a:cubicBezTo>
                      <a:pt x="2684" y="95"/>
                      <a:pt x="2679" y="99"/>
                      <a:pt x="2668" y="103"/>
                    </a:cubicBezTo>
                    <a:cubicBezTo>
                      <a:pt x="2675" y="97"/>
                      <a:pt x="2683" y="91"/>
                      <a:pt x="2691" y="90"/>
                    </a:cubicBezTo>
                    <a:cubicBezTo>
                      <a:pt x="2717" y="85"/>
                      <a:pt x="2723" y="125"/>
                      <a:pt x="2744" y="133"/>
                    </a:cubicBezTo>
                    <a:cubicBezTo>
                      <a:pt x="2752" y="117"/>
                      <a:pt x="2755" y="98"/>
                      <a:pt x="2765" y="83"/>
                    </a:cubicBezTo>
                    <a:cubicBezTo>
                      <a:pt x="2774" y="71"/>
                      <a:pt x="2775" y="75"/>
                      <a:pt x="2786" y="69"/>
                    </a:cubicBezTo>
                    <a:cubicBezTo>
                      <a:pt x="2800" y="62"/>
                      <a:pt x="2801" y="52"/>
                      <a:pt x="2819" y="51"/>
                    </a:cubicBezTo>
                    <a:cubicBezTo>
                      <a:pt x="2844" y="49"/>
                      <a:pt x="2856" y="60"/>
                      <a:pt x="2874" y="37"/>
                    </a:cubicBezTo>
                    <a:cubicBezTo>
                      <a:pt x="2881" y="27"/>
                      <a:pt x="2891" y="-1"/>
                      <a:pt x="2904" y="0"/>
                    </a:cubicBezTo>
                    <a:cubicBezTo>
                      <a:pt x="2913" y="0"/>
                      <a:pt x="2919" y="8"/>
                      <a:pt x="2926" y="13"/>
                    </a:cubicBezTo>
                    <a:cubicBezTo>
                      <a:pt x="2931" y="17"/>
                      <a:pt x="2940" y="26"/>
                      <a:pt x="2947" y="27"/>
                    </a:cubicBezTo>
                    <a:cubicBezTo>
                      <a:pt x="2961" y="28"/>
                      <a:pt x="2957" y="17"/>
                      <a:pt x="2968" y="15"/>
                    </a:cubicBezTo>
                    <a:cubicBezTo>
                      <a:pt x="2974" y="14"/>
                      <a:pt x="2978" y="19"/>
                      <a:pt x="2983" y="20"/>
                    </a:cubicBezTo>
                    <a:cubicBezTo>
                      <a:pt x="2996" y="22"/>
                      <a:pt x="3000" y="21"/>
                      <a:pt x="3012" y="18"/>
                    </a:cubicBezTo>
                    <a:cubicBezTo>
                      <a:pt x="3031" y="14"/>
                      <a:pt x="3101" y="23"/>
                      <a:pt x="3096" y="55"/>
                    </a:cubicBezTo>
                    <a:cubicBezTo>
                      <a:pt x="3151" y="75"/>
                      <a:pt x="3196" y="149"/>
                      <a:pt x="3261" y="138"/>
                    </a:cubicBezTo>
                    <a:cubicBezTo>
                      <a:pt x="3283" y="134"/>
                      <a:pt x="3282" y="126"/>
                      <a:pt x="3295" y="115"/>
                    </a:cubicBezTo>
                    <a:cubicBezTo>
                      <a:pt x="3302" y="109"/>
                      <a:pt x="3300" y="107"/>
                      <a:pt x="3310" y="109"/>
                    </a:cubicBezTo>
                    <a:cubicBezTo>
                      <a:pt x="3333" y="112"/>
                      <a:pt x="3346" y="149"/>
                      <a:pt x="3369" y="156"/>
                    </a:cubicBezTo>
                    <a:cubicBezTo>
                      <a:pt x="3387" y="163"/>
                      <a:pt x="3385" y="152"/>
                      <a:pt x="3397" y="144"/>
                    </a:cubicBezTo>
                    <a:cubicBezTo>
                      <a:pt x="3425" y="123"/>
                      <a:pt x="3453" y="178"/>
                      <a:pt x="3489" y="173"/>
                    </a:cubicBezTo>
                    <a:cubicBezTo>
                      <a:pt x="3508" y="170"/>
                      <a:pt x="3518" y="163"/>
                      <a:pt x="3538" y="168"/>
                    </a:cubicBezTo>
                    <a:cubicBezTo>
                      <a:pt x="3559" y="173"/>
                      <a:pt x="3568" y="193"/>
                      <a:pt x="3587" y="200"/>
                    </a:cubicBezTo>
                    <a:cubicBezTo>
                      <a:pt x="3626" y="212"/>
                      <a:pt x="3640" y="150"/>
                      <a:pt x="3674" y="158"/>
                    </a:cubicBezTo>
                    <a:cubicBezTo>
                      <a:pt x="3691" y="162"/>
                      <a:pt x="3702" y="172"/>
                      <a:pt x="3721" y="172"/>
                    </a:cubicBezTo>
                    <a:cubicBezTo>
                      <a:pt x="3734" y="173"/>
                      <a:pt x="3754" y="162"/>
                      <a:pt x="3766" y="164"/>
                    </a:cubicBezTo>
                    <a:cubicBezTo>
                      <a:pt x="3781" y="167"/>
                      <a:pt x="3782" y="180"/>
                      <a:pt x="3793" y="190"/>
                    </a:cubicBezTo>
                    <a:cubicBezTo>
                      <a:pt x="3806" y="202"/>
                      <a:pt x="3812" y="200"/>
                      <a:pt x="3827" y="201"/>
                    </a:cubicBezTo>
                    <a:cubicBezTo>
                      <a:pt x="3833" y="201"/>
                      <a:pt x="3840" y="203"/>
                      <a:pt x="3846" y="202"/>
                    </a:cubicBezTo>
                    <a:cubicBezTo>
                      <a:pt x="3875" y="201"/>
                      <a:pt x="3896" y="163"/>
                      <a:pt x="3910" y="144"/>
                    </a:cubicBezTo>
                    <a:cubicBezTo>
                      <a:pt x="3927" y="122"/>
                      <a:pt x="3991" y="30"/>
                      <a:pt x="4024" y="73"/>
                    </a:cubicBezTo>
                    <a:cubicBezTo>
                      <a:pt x="4040" y="93"/>
                      <a:pt x="4049" y="130"/>
                      <a:pt x="4077" y="138"/>
                    </a:cubicBezTo>
                    <a:cubicBezTo>
                      <a:pt x="4088" y="141"/>
                      <a:pt x="4094" y="134"/>
                      <a:pt x="4104" y="132"/>
                    </a:cubicBezTo>
                    <a:cubicBezTo>
                      <a:pt x="4133" y="127"/>
                      <a:pt x="4165" y="133"/>
                      <a:pt x="4185" y="154"/>
                    </a:cubicBezTo>
                    <a:cubicBezTo>
                      <a:pt x="4215" y="183"/>
                      <a:pt x="4253" y="216"/>
                      <a:pt x="4264" y="258"/>
                    </a:cubicBezTo>
                    <a:cubicBezTo>
                      <a:pt x="4271" y="285"/>
                      <a:pt x="4268" y="319"/>
                      <a:pt x="4299" y="325"/>
                    </a:cubicBezTo>
                    <a:cubicBezTo>
                      <a:pt x="4321" y="329"/>
                      <a:pt x="4345" y="324"/>
                      <a:pt x="4367" y="326"/>
                    </a:cubicBezTo>
                    <a:cubicBezTo>
                      <a:pt x="4376" y="327"/>
                      <a:pt x="4408" y="332"/>
                      <a:pt x="4411" y="341"/>
                    </a:cubicBezTo>
                    <a:cubicBezTo>
                      <a:pt x="4426" y="339"/>
                      <a:pt x="4429" y="316"/>
                      <a:pt x="4439" y="309"/>
                    </a:cubicBezTo>
                    <a:cubicBezTo>
                      <a:pt x="4452" y="299"/>
                      <a:pt x="4458" y="305"/>
                      <a:pt x="4471" y="307"/>
                    </a:cubicBezTo>
                    <a:cubicBezTo>
                      <a:pt x="4480" y="308"/>
                      <a:pt x="4486" y="306"/>
                      <a:pt x="4493" y="304"/>
                    </a:cubicBezTo>
                    <a:cubicBezTo>
                      <a:pt x="4491" y="373"/>
                      <a:pt x="4491" y="373"/>
                      <a:pt x="4491" y="373"/>
                    </a:cubicBezTo>
                    <a:cubicBezTo>
                      <a:pt x="4489" y="372"/>
                      <a:pt x="4486" y="371"/>
                      <a:pt x="4484" y="370"/>
                    </a:cubicBezTo>
                    <a:cubicBezTo>
                      <a:pt x="4469" y="366"/>
                      <a:pt x="4458" y="370"/>
                      <a:pt x="4443" y="369"/>
                    </a:cubicBezTo>
                    <a:moveTo>
                      <a:pt x="1714" y="473"/>
                    </a:moveTo>
                    <a:lnTo>
                      <a:pt x="1714" y="473"/>
                    </a:lnTo>
                    <a:cubicBezTo>
                      <a:pt x="1736" y="482"/>
                      <a:pt x="1749" y="487"/>
                      <a:pt x="1773" y="487"/>
                    </a:cubicBezTo>
                    <a:cubicBezTo>
                      <a:pt x="1804" y="487"/>
                      <a:pt x="1829" y="483"/>
                      <a:pt x="1860" y="473"/>
                    </a:cubicBezTo>
                    <a:cubicBezTo>
                      <a:pt x="1893" y="462"/>
                      <a:pt x="1931" y="443"/>
                      <a:pt x="1960" y="424"/>
                    </a:cubicBezTo>
                    <a:cubicBezTo>
                      <a:pt x="1978" y="411"/>
                      <a:pt x="1997" y="380"/>
                      <a:pt x="2018" y="372"/>
                    </a:cubicBezTo>
                    <a:cubicBezTo>
                      <a:pt x="2028" y="368"/>
                      <a:pt x="2047" y="372"/>
                      <a:pt x="2058" y="372"/>
                    </a:cubicBezTo>
                    <a:cubicBezTo>
                      <a:pt x="2076" y="372"/>
                      <a:pt x="2091" y="372"/>
                      <a:pt x="2107" y="380"/>
                    </a:cubicBezTo>
                    <a:cubicBezTo>
                      <a:pt x="2116" y="384"/>
                      <a:pt x="2120" y="392"/>
                      <a:pt x="2132" y="385"/>
                    </a:cubicBezTo>
                    <a:cubicBezTo>
                      <a:pt x="2139" y="382"/>
                      <a:pt x="2144" y="364"/>
                      <a:pt x="2147" y="357"/>
                    </a:cubicBezTo>
                    <a:cubicBezTo>
                      <a:pt x="2160" y="328"/>
                      <a:pt x="2173" y="298"/>
                      <a:pt x="2191" y="270"/>
                    </a:cubicBezTo>
                    <a:cubicBezTo>
                      <a:pt x="2196" y="261"/>
                      <a:pt x="2203" y="251"/>
                      <a:pt x="2210" y="241"/>
                    </a:cubicBezTo>
                    <a:cubicBezTo>
                      <a:pt x="2208" y="241"/>
                      <a:pt x="2205" y="241"/>
                      <a:pt x="2203" y="241"/>
                    </a:cubicBezTo>
                    <a:cubicBezTo>
                      <a:pt x="2154" y="239"/>
                      <a:pt x="2134" y="276"/>
                      <a:pt x="2094" y="298"/>
                    </a:cubicBezTo>
                    <a:cubicBezTo>
                      <a:pt x="2046" y="325"/>
                      <a:pt x="1987" y="335"/>
                      <a:pt x="1934" y="343"/>
                    </a:cubicBezTo>
                    <a:cubicBezTo>
                      <a:pt x="1924" y="345"/>
                      <a:pt x="1917" y="347"/>
                      <a:pt x="1907" y="352"/>
                    </a:cubicBezTo>
                    <a:cubicBezTo>
                      <a:pt x="1867" y="372"/>
                      <a:pt x="1855" y="433"/>
                      <a:pt x="1805" y="435"/>
                    </a:cubicBezTo>
                    <a:cubicBezTo>
                      <a:pt x="1794" y="436"/>
                      <a:pt x="1785" y="434"/>
                      <a:pt x="1777" y="430"/>
                    </a:cubicBezTo>
                    <a:cubicBezTo>
                      <a:pt x="1755" y="419"/>
                      <a:pt x="1738" y="388"/>
                      <a:pt x="1713" y="385"/>
                    </a:cubicBezTo>
                    <a:cubicBezTo>
                      <a:pt x="1700" y="402"/>
                      <a:pt x="1702" y="429"/>
                      <a:pt x="1687" y="445"/>
                    </a:cubicBezTo>
                    <a:cubicBezTo>
                      <a:pt x="1674" y="459"/>
                      <a:pt x="1645" y="453"/>
                      <a:pt x="1628" y="452"/>
                    </a:cubicBezTo>
                    <a:cubicBezTo>
                      <a:pt x="1559" y="446"/>
                      <a:pt x="1506" y="393"/>
                      <a:pt x="1444" y="369"/>
                    </a:cubicBezTo>
                    <a:cubicBezTo>
                      <a:pt x="1439" y="367"/>
                      <a:pt x="1440" y="367"/>
                      <a:pt x="1432" y="365"/>
                    </a:cubicBezTo>
                    <a:cubicBezTo>
                      <a:pt x="1405" y="361"/>
                      <a:pt x="1367" y="360"/>
                      <a:pt x="1339" y="363"/>
                    </a:cubicBezTo>
                    <a:cubicBezTo>
                      <a:pt x="1306" y="367"/>
                      <a:pt x="1286" y="399"/>
                      <a:pt x="1251" y="387"/>
                    </a:cubicBezTo>
                    <a:cubicBezTo>
                      <a:pt x="1239" y="384"/>
                      <a:pt x="1232" y="376"/>
                      <a:pt x="1219" y="374"/>
                    </a:cubicBezTo>
                    <a:cubicBezTo>
                      <a:pt x="1211" y="373"/>
                      <a:pt x="1202" y="374"/>
                      <a:pt x="1194" y="374"/>
                    </a:cubicBezTo>
                    <a:cubicBezTo>
                      <a:pt x="1186" y="374"/>
                      <a:pt x="1177" y="373"/>
                      <a:pt x="1169" y="373"/>
                    </a:cubicBezTo>
                    <a:cubicBezTo>
                      <a:pt x="1152" y="374"/>
                      <a:pt x="1141" y="380"/>
                      <a:pt x="1125" y="385"/>
                    </a:cubicBezTo>
                    <a:cubicBezTo>
                      <a:pt x="1103" y="390"/>
                      <a:pt x="1088" y="395"/>
                      <a:pt x="1075" y="411"/>
                    </a:cubicBezTo>
                    <a:cubicBezTo>
                      <a:pt x="1068" y="419"/>
                      <a:pt x="1051" y="437"/>
                      <a:pt x="1041" y="438"/>
                    </a:cubicBezTo>
                    <a:cubicBezTo>
                      <a:pt x="1022" y="442"/>
                      <a:pt x="1016" y="410"/>
                      <a:pt x="1012" y="397"/>
                    </a:cubicBezTo>
                    <a:cubicBezTo>
                      <a:pt x="999" y="397"/>
                      <a:pt x="993" y="410"/>
                      <a:pt x="980" y="409"/>
                    </a:cubicBezTo>
                    <a:cubicBezTo>
                      <a:pt x="962" y="408"/>
                      <a:pt x="948" y="387"/>
                      <a:pt x="932" y="383"/>
                    </a:cubicBezTo>
                    <a:cubicBezTo>
                      <a:pt x="907" y="375"/>
                      <a:pt x="881" y="402"/>
                      <a:pt x="856" y="406"/>
                    </a:cubicBezTo>
                    <a:cubicBezTo>
                      <a:pt x="845" y="408"/>
                      <a:pt x="835" y="406"/>
                      <a:pt x="824" y="408"/>
                    </a:cubicBezTo>
                    <a:cubicBezTo>
                      <a:pt x="817" y="410"/>
                      <a:pt x="812" y="413"/>
                      <a:pt x="803" y="414"/>
                    </a:cubicBezTo>
                    <a:cubicBezTo>
                      <a:pt x="787" y="414"/>
                      <a:pt x="772" y="404"/>
                      <a:pt x="756" y="405"/>
                    </a:cubicBezTo>
                    <a:cubicBezTo>
                      <a:pt x="741" y="405"/>
                      <a:pt x="737" y="418"/>
                      <a:pt x="725" y="426"/>
                    </a:cubicBezTo>
                    <a:cubicBezTo>
                      <a:pt x="711" y="434"/>
                      <a:pt x="696" y="433"/>
                      <a:pt x="680" y="429"/>
                    </a:cubicBezTo>
                    <a:cubicBezTo>
                      <a:pt x="674" y="426"/>
                      <a:pt x="669" y="424"/>
                      <a:pt x="662" y="423"/>
                    </a:cubicBezTo>
                    <a:cubicBezTo>
                      <a:pt x="658" y="423"/>
                      <a:pt x="653" y="424"/>
                      <a:pt x="649" y="424"/>
                    </a:cubicBezTo>
                    <a:cubicBezTo>
                      <a:pt x="631" y="416"/>
                      <a:pt x="619" y="373"/>
                      <a:pt x="596" y="375"/>
                    </a:cubicBezTo>
                    <a:cubicBezTo>
                      <a:pt x="584" y="377"/>
                      <a:pt x="565" y="406"/>
                      <a:pt x="556" y="414"/>
                    </a:cubicBezTo>
                    <a:cubicBezTo>
                      <a:pt x="546" y="422"/>
                      <a:pt x="532" y="434"/>
                      <a:pt x="520" y="441"/>
                    </a:cubicBezTo>
                    <a:cubicBezTo>
                      <a:pt x="507" y="450"/>
                      <a:pt x="493" y="457"/>
                      <a:pt x="479" y="450"/>
                    </a:cubicBezTo>
                    <a:cubicBezTo>
                      <a:pt x="469" y="444"/>
                      <a:pt x="461" y="438"/>
                      <a:pt x="454" y="430"/>
                    </a:cubicBezTo>
                    <a:cubicBezTo>
                      <a:pt x="441" y="416"/>
                      <a:pt x="435" y="395"/>
                      <a:pt x="413" y="391"/>
                    </a:cubicBezTo>
                    <a:cubicBezTo>
                      <a:pt x="403" y="389"/>
                      <a:pt x="396" y="394"/>
                      <a:pt x="386" y="396"/>
                    </a:cubicBezTo>
                    <a:cubicBezTo>
                      <a:pt x="371" y="399"/>
                      <a:pt x="355" y="397"/>
                      <a:pt x="340" y="397"/>
                    </a:cubicBezTo>
                    <a:cubicBezTo>
                      <a:pt x="321" y="396"/>
                      <a:pt x="298" y="390"/>
                      <a:pt x="279" y="384"/>
                    </a:cubicBezTo>
                    <a:cubicBezTo>
                      <a:pt x="264" y="379"/>
                      <a:pt x="253" y="371"/>
                      <a:pt x="241" y="360"/>
                    </a:cubicBezTo>
                    <a:cubicBezTo>
                      <a:pt x="226" y="349"/>
                      <a:pt x="224" y="350"/>
                      <a:pt x="206" y="345"/>
                    </a:cubicBezTo>
                    <a:cubicBezTo>
                      <a:pt x="178" y="338"/>
                      <a:pt x="155" y="325"/>
                      <a:pt x="125" y="333"/>
                    </a:cubicBezTo>
                    <a:cubicBezTo>
                      <a:pt x="117" y="335"/>
                      <a:pt x="113" y="337"/>
                      <a:pt x="105" y="338"/>
                    </a:cubicBezTo>
                    <a:cubicBezTo>
                      <a:pt x="90" y="339"/>
                      <a:pt x="94" y="343"/>
                      <a:pt x="83" y="350"/>
                    </a:cubicBezTo>
                    <a:cubicBezTo>
                      <a:pt x="55" y="367"/>
                      <a:pt x="36" y="318"/>
                      <a:pt x="18" y="308"/>
                    </a:cubicBezTo>
                    <a:cubicBezTo>
                      <a:pt x="13" y="305"/>
                      <a:pt x="8" y="304"/>
                      <a:pt x="3" y="302"/>
                    </a:cubicBezTo>
                    <a:cubicBezTo>
                      <a:pt x="0" y="467"/>
                      <a:pt x="0" y="467"/>
                      <a:pt x="0" y="467"/>
                    </a:cubicBezTo>
                    <a:cubicBezTo>
                      <a:pt x="9" y="475"/>
                      <a:pt x="17" y="482"/>
                      <a:pt x="26" y="489"/>
                    </a:cubicBezTo>
                    <a:cubicBezTo>
                      <a:pt x="37" y="498"/>
                      <a:pt x="71" y="520"/>
                      <a:pt x="88" y="513"/>
                    </a:cubicBezTo>
                    <a:cubicBezTo>
                      <a:pt x="96" y="511"/>
                      <a:pt x="104" y="495"/>
                      <a:pt x="109" y="488"/>
                    </a:cubicBezTo>
                    <a:cubicBezTo>
                      <a:pt x="127" y="458"/>
                      <a:pt x="139" y="438"/>
                      <a:pt x="179" y="448"/>
                    </a:cubicBezTo>
                    <a:cubicBezTo>
                      <a:pt x="190" y="451"/>
                      <a:pt x="204" y="464"/>
                      <a:pt x="216" y="462"/>
                    </a:cubicBezTo>
                    <a:cubicBezTo>
                      <a:pt x="226" y="460"/>
                      <a:pt x="227" y="451"/>
                      <a:pt x="236" y="449"/>
                    </a:cubicBezTo>
                    <a:cubicBezTo>
                      <a:pt x="244" y="467"/>
                      <a:pt x="265" y="481"/>
                      <a:pt x="285" y="477"/>
                    </a:cubicBezTo>
                    <a:cubicBezTo>
                      <a:pt x="293" y="475"/>
                      <a:pt x="297" y="470"/>
                      <a:pt x="308" y="470"/>
                    </a:cubicBezTo>
                    <a:cubicBezTo>
                      <a:pt x="319" y="470"/>
                      <a:pt x="331" y="470"/>
                      <a:pt x="341" y="472"/>
                    </a:cubicBezTo>
                    <a:cubicBezTo>
                      <a:pt x="362" y="476"/>
                      <a:pt x="377" y="490"/>
                      <a:pt x="397" y="496"/>
                    </a:cubicBezTo>
                    <a:cubicBezTo>
                      <a:pt x="412" y="501"/>
                      <a:pt x="432" y="503"/>
                      <a:pt x="447" y="497"/>
                    </a:cubicBezTo>
                    <a:cubicBezTo>
                      <a:pt x="463" y="491"/>
                      <a:pt x="473" y="475"/>
                      <a:pt x="486" y="466"/>
                    </a:cubicBezTo>
                    <a:cubicBezTo>
                      <a:pt x="519" y="445"/>
                      <a:pt x="560" y="496"/>
                      <a:pt x="589" y="509"/>
                    </a:cubicBezTo>
                    <a:cubicBezTo>
                      <a:pt x="604" y="516"/>
                      <a:pt x="616" y="519"/>
                      <a:pt x="630" y="514"/>
                    </a:cubicBezTo>
                    <a:cubicBezTo>
                      <a:pt x="641" y="511"/>
                      <a:pt x="646" y="505"/>
                      <a:pt x="657" y="504"/>
                    </a:cubicBezTo>
                    <a:cubicBezTo>
                      <a:pt x="675" y="502"/>
                      <a:pt x="698" y="505"/>
                      <a:pt x="715" y="506"/>
                    </a:cubicBezTo>
                    <a:cubicBezTo>
                      <a:pt x="761" y="508"/>
                      <a:pt x="793" y="498"/>
                      <a:pt x="835" y="480"/>
                    </a:cubicBezTo>
                    <a:cubicBezTo>
                      <a:pt x="850" y="474"/>
                      <a:pt x="866" y="468"/>
                      <a:pt x="880" y="462"/>
                    </a:cubicBezTo>
                    <a:cubicBezTo>
                      <a:pt x="887" y="460"/>
                      <a:pt x="895" y="454"/>
                      <a:pt x="901" y="453"/>
                    </a:cubicBezTo>
                    <a:cubicBezTo>
                      <a:pt x="909" y="451"/>
                      <a:pt x="913" y="452"/>
                      <a:pt x="921" y="456"/>
                    </a:cubicBezTo>
                    <a:cubicBezTo>
                      <a:pt x="939" y="465"/>
                      <a:pt x="958" y="479"/>
                      <a:pt x="977" y="491"/>
                    </a:cubicBezTo>
                    <a:cubicBezTo>
                      <a:pt x="998" y="503"/>
                      <a:pt x="1019" y="513"/>
                      <a:pt x="1041" y="523"/>
                    </a:cubicBezTo>
                    <a:cubicBezTo>
                      <a:pt x="1048" y="526"/>
                      <a:pt x="1063" y="537"/>
                      <a:pt x="1072" y="533"/>
                    </a:cubicBezTo>
                    <a:cubicBezTo>
                      <a:pt x="1099" y="523"/>
                      <a:pt x="1078" y="453"/>
                      <a:pt x="1113" y="473"/>
                    </a:cubicBezTo>
                    <a:cubicBezTo>
                      <a:pt x="1137" y="486"/>
                      <a:pt x="1152" y="496"/>
                      <a:pt x="1180" y="496"/>
                    </a:cubicBezTo>
                    <a:cubicBezTo>
                      <a:pt x="1187" y="496"/>
                      <a:pt x="1195" y="497"/>
                      <a:pt x="1201" y="495"/>
                    </a:cubicBezTo>
                    <a:cubicBezTo>
                      <a:pt x="1217" y="489"/>
                      <a:pt x="1223" y="477"/>
                      <a:pt x="1241" y="475"/>
                    </a:cubicBezTo>
                    <a:cubicBezTo>
                      <a:pt x="1296" y="470"/>
                      <a:pt x="1348" y="487"/>
                      <a:pt x="1402" y="487"/>
                    </a:cubicBezTo>
                    <a:cubicBezTo>
                      <a:pt x="1469" y="486"/>
                      <a:pt x="1536" y="474"/>
                      <a:pt x="1603" y="467"/>
                    </a:cubicBezTo>
                    <a:cubicBezTo>
                      <a:pt x="1640" y="463"/>
                      <a:pt x="1678" y="460"/>
                      <a:pt x="1714" y="4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1896609">
              <a:off x="8129938" y="-141438"/>
              <a:ext cx="806319" cy="1900456"/>
            </a:xfrm>
            <a:custGeom>
              <a:avLst/>
              <a:gdLst/>
              <a:ahLst/>
              <a:cxnLst/>
              <a:rect l="l" t="t" r="r" b="b"/>
              <a:pathLst>
                <a:path w="1933" h="4556" extrusionOk="0">
                  <a:moveTo>
                    <a:pt x="1106" y="1447"/>
                  </a:moveTo>
                  <a:lnTo>
                    <a:pt x="1106" y="1447"/>
                  </a:lnTo>
                  <a:cubicBezTo>
                    <a:pt x="1235" y="1389"/>
                    <a:pt x="1362" y="1322"/>
                    <a:pt x="1484" y="1249"/>
                  </a:cubicBezTo>
                  <a:cubicBezTo>
                    <a:pt x="1638" y="1158"/>
                    <a:pt x="1853" y="1037"/>
                    <a:pt x="1921" y="860"/>
                  </a:cubicBezTo>
                  <a:cubicBezTo>
                    <a:pt x="1969" y="736"/>
                    <a:pt x="1872" y="612"/>
                    <a:pt x="1741" y="662"/>
                  </a:cubicBezTo>
                  <a:cubicBezTo>
                    <a:pt x="1575" y="727"/>
                    <a:pt x="1445" y="906"/>
                    <a:pt x="1340" y="1041"/>
                  </a:cubicBezTo>
                  <a:cubicBezTo>
                    <a:pt x="1268" y="1132"/>
                    <a:pt x="1200" y="1226"/>
                    <a:pt x="1135" y="1323"/>
                  </a:cubicBezTo>
                  <a:cubicBezTo>
                    <a:pt x="1154" y="1247"/>
                    <a:pt x="1174" y="1171"/>
                    <a:pt x="1193" y="1095"/>
                  </a:cubicBezTo>
                  <a:cubicBezTo>
                    <a:pt x="1194" y="1094"/>
                    <a:pt x="1194" y="1092"/>
                    <a:pt x="1195" y="1091"/>
                  </a:cubicBezTo>
                  <a:cubicBezTo>
                    <a:pt x="1277" y="985"/>
                    <a:pt x="1353" y="872"/>
                    <a:pt x="1422" y="756"/>
                  </a:cubicBezTo>
                  <a:cubicBezTo>
                    <a:pt x="1516" y="598"/>
                    <a:pt x="1636" y="396"/>
                    <a:pt x="1624" y="204"/>
                  </a:cubicBezTo>
                  <a:cubicBezTo>
                    <a:pt x="1614" y="60"/>
                    <a:pt x="1451" y="-58"/>
                    <a:pt x="1319" y="32"/>
                  </a:cubicBezTo>
                  <a:cubicBezTo>
                    <a:pt x="1169" y="133"/>
                    <a:pt x="1158" y="396"/>
                    <a:pt x="1148" y="557"/>
                  </a:cubicBezTo>
                  <a:cubicBezTo>
                    <a:pt x="1136" y="730"/>
                    <a:pt x="1139" y="906"/>
                    <a:pt x="1155" y="1080"/>
                  </a:cubicBezTo>
                  <a:cubicBezTo>
                    <a:pt x="1155" y="1082"/>
                    <a:pt x="1154" y="1083"/>
                    <a:pt x="1154" y="1085"/>
                  </a:cubicBezTo>
                  <a:cubicBezTo>
                    <a:pt x="1132" y="1172"/>
                    <a:pt x="1110" y="1260"/>
                    <a:pt x="1089" y="1347"/>
                  </a:cubicBezTo>
                  <a:cubicBezTo>
                    <a:pt x="1061" y="1234"/>
                    <a:pt x="1028" y="1123"/>
                    <a:pt x="991" y="1013"/>
                  </a:cubicBezTo>
                  <a:cubicBezTo>
                    <a:pt x="931" y="833"/>
                    <a:pt x="861" y="603"/>
                    <a:pt x="710" y="477"/>
                  </a:cubicBezTo>
                  <a:cubicBezTo>
                    <a:pt x="603" y="387"/>
                    <a:pt x="439" y="443"/>
                    <a:pt x="439" y="593"/>
                  </a:cubicBezTo>
                  <a:cubicBezTo>
                    <a:pt x="440" y="676"/>
                    <a:pt x="482" y="758"/>
                    <a:pt x="524" y="827"/>
                  </a:cubicBezTo>
                  <a:cubicBezTo>
                    <a:pt x="579" y="919"/>
                    <a:pt x="647" y="1004"/>
                    <a:pt x="717" y="1085"/>
                  </a:cubicBezTo>
                  <a:cubicBezTo>
                    <a:pt x="825" y="1210"/>
                    <a:pt x="943" y="1330"/>
                    <a:pt x="1066" y="1440"/>
                  </a:cubicBezTo>
                  <a:cubicBezTo>
                    <a:pt x="1016" y="1655"/>
                    <a:pt x="971" y="1872"/>
                    <a:pt x="936" y="2088"/>
                  </a:cubicBezTo>
                  <a:cubicBezTo>
                    <a:pt x="889" y="1978"/>
                    <a:pt x="837" y="1871"/>
                    <a:pt x="782" y="1764"/>
                  </a:cubicBezTo>
                  <a:cubicBezTo>
                    <a:pt x="691" y="1587"/>
                    <a:pt x="587" y="1375"/>
                    <a:pt x="426" y="1249"/>
                  </a:cubicBezTo>
                  <a:cubicBezTo>
                    <a:pt x="379" y="1212"/>
                    <a:pt x="317" y="1182"/>
                    <a:pt x="258" y="1211"/>
                  </a:cubicBezTo>
                  <a:cubicBezTo>
                    <a:pt x="194" y="1242"/>
                    <a:pt x="158" y="1322"/>
                    <a:pt x="157" y="1390"/>
                  </a:cubicBezTo>
                  <a:cubicBezTo>
                    <a:pt x="152" y="1588"/>
                    <a:pt x="353" y="1760"/>
                    <a:pt x="491" y="1873"/>
                  </a:cubicBezTo>
                  <a:cubicBezTo>
                    <a:pt x="626" y="1983"/>
                    <a:pt x="772" y="2084"/>
                    <a:pt x="924" y="2170"/>
                  </a:cubicBezTo>
                  <a:cubicBezTo>
                    <a:pt x="894" y="2375"/>
                    <a:pt x="873" y="2580"/>
                    <a:pt x="867" y="2786"/>
                  </a:cubicBezTo>
                  <a:cubicBezTo>
                    <a:pt x="813" y="2676"/>
                    <a:pt x="755" y="2569"/>
                    <a:pt x="693" y="2464"/>
                  </a:cubicBezTo>
                  <a:cubicBezTo>
                    <a:pt x="633" y="2363"/>
                    <a:pt x="570" y="2263"/>
                    <a:pt x="498" y="2169"/>
                  </a:cubicBezTo>
                  <a:cubicBezTo>
                    <a:pt x="440" y="2094"/>
                    <a:pt x="375" y="2015"/>
                    <a:pt x="293" y="1966"/>
                  </a:cubicBezTo>
                  <a:cubicBezTo>
                    <a:pt x="238" y="1934"/>
                    <a:pt x="172" y="1919"/>
                    <a:pt x="116" y="1959"/>
                  </a:cubicBezTo>
                  <a:cubicBezTo>
                    <a:pt x="58" y="1999"/>
                    <a:pt x="33" y="2072"/>
                    <a:pt x="45" y="2141"/>
                  </a:cubicBezTo>
                  <a:cubicBezTo>
                    <a:pt x="78" y="2331"/>
                    <a:pt x="287" y="2484"/>
                    <a:pt x="429" y="2593"/>
                  </a:cubicBezTo>
                  <a:cubicBezTo>
                    <a:pt x="567" y="2698"/>
                    <a:pt x="714" y="2795"/>
                    <a:pt x="865" y="2880"/>
                  </a:cubicBezTo>
                  <a:cubicBezTo>
                    <a:pt x="863" y="3040"/>
                    <a:pt x="870" y="3201"/>
                    <a:pt x="889" y="3360"/>
                  </a:cubicBezTo>
                  <a:cubicBezTo>
                    <a:pt x="824" y="3272"/>
                    <a:pt x="756" y="3185"/>
                    <a:pt x="685" y="3101"/>
                  </a:cubicBezTo>
                  <a:cubicBezTo>
                    <a:pt x="561" y="2953"/>
                    <a:pt x="414" y="2772"/>
                    <a:pt x="232" y="2694"/>
                  </a:cubicBezTo>
                  <a:cubicBezTo>
                    <a:pt x="176" y="2671"/>
                    <a:pt x="110" y="2661"/>
                    <a:pt x="61" y="2702"/>
                  </a:cubicBezTo>
                  <a:cubicBezTo>
                    <a:pt x="8" y="2745"/>
                    <a:pt x="-11" y="2821"/>
                    <a:pt x="7" y="2885"/>
                  </a:cubicBezTo>
                  <a:cubicBezTo>
                    <a:pt x="29" y="2965"/>
                    <a:pt x="94" y="3028"/>
                    <a:pt x="156" y="3079"/>
                  </a:cubicBezTo>
                  <a:cubicBezTo>
                    <a:pt x="243" y="3150"/>
                    <a:pt x="341" y="3206"/>
                    <a:pt x="441" y="3257"/>
                  </a:cubicBezTo>
                  <a:cubicBezTo>
                    <a:pt x="588" y="3333"/>
                    <a:pt x="743" y="3398"/>
                    <a:pt x="900" y="3451"/>
                  </a:cubicBezTo>
                  <a:cubicBezTo>
                    <a:pt x="919" y="3585"/>
                    <a:pt x="945" y="3718"/>
                    <a:pt x="980" y="3851"/>
                  </a:cubicBezTo>
                  <a:cubicBezTo>
                    <a:pt x="989" y="3885"/>
                    <a:pt x="999" y="3918"/>
                    <a:pt x="1009" y="3952"/>
                  </a:cubicBezTo>
                  <a:cubicBezTo>
                    <a:pt x="929" y="3868"/>
                    <a:pt x="846" y="3787"/>
                    <a:pt x="762" y="3709"/>
                  </a:cubicBezTo>
                  <a:cubicBezTo>
                    <a:pt x="609" y="3568"/>
                    <a:pt x="438" y="3405"/>
                    <a:pt x="241" y="3331"/>
                  </a:cubicBezTo>
                  <a:cubicBezTo>
                    <a:pt x="184" y="3309"/>
                    <a:pt x="112" y="3294"/>
                    <a:pt x="60" y="3336"/>
                  </a:cubicBezTo>
                  <a:cubicBezTo>
                    <a:pt x="8" y="3378"/>
                    <a:pt x="-1" y="3456"/>
                    <a:pt x="21" y="3516"/>
                  </a:cubicBezTo>
                  <a:cubicBezTo>
                    <a:pt x="51" y="3598"/>
                    <a:pt x="127" y="3657"/>
                    <a:pt x="196" y="3705"/>
                  </a:cubicBezTo>
                  <a:cubicBezTo>
                    <a:pt x="296" y="3772"/>
                    <a:pt x="406" y="3824"/>
                    <a:pt x="517" y="3870"/>
                  </a:cubicBezTo>
                  <a:cubicBezTo>
                    <a:pt x="686" y="3941"/>
                    <a:pt x="862" y="4000"/>
                    <a:pt x="1040" y="4047"/>
                  </a:cubicBezTo>
                  <a:cubicBezTo>
                    <a:pt x="1100" y="4220"/>
                    <a:pt x="1176" y="4388"/>
                    <a:pt x="1269" y="4546"/>
                  </a:cubicBezTo>
                  <a:cubicBezTo>
                    <a:pt x="1282" y="4568"/>
                    <a:pt x="1318" y="4549"/>
                    <a:pt x="1304" y="4527"/>
                  </a:cubicBezTo>
                  <a:cubicBezTo>
                    <a:pt x="1211" y="4369"/>
                    <a:pt x="1138" y="4206"/>
                    <a:pt x="1079" y="4037"/>
                  </a:cubicBezTo>
                  <a:cubicBezTo>
                    <a:pt x="1211" y="3947"/>
                    <a:pt x="1336" y="3848"/>
                    <a:pt x="1456" y="3745"/>
                  </a:cubicBezTo>
                  <a:cubicBezTo>
                    <a:pt x="1557" y="3658"/>
                    <a:pt x="1655" y="3567"/>
                    <a:pt x="1740" y="3466"/>
                  </a:cubicBezTo>
                  <a:cubicBezTo>
                    <a:pt x="1804" y="3389"/>
                    <a:pt x="1872" y="3301"/>
                    <a:pt x="1894" y="3201"/>
                  </a:cubicBezTo>
                  <a:cubicBezTo>
                    <a:pt x="1910" y="3133"/>
                    <a:pt x="1896" y="3055"/>
                    <a:pt x="1836" y="3012"/>
                  </a:cubicBezTo>
                  <a:cubicBezTo>
                    <a:pt x="1783" y="2973"/>
                    <a:pt x="1721" y="2992"/>
                    <a:pt x="1671" y="3025"/>
                  </a:cubicBezTo>
                  <a:cubicBezTo>
                    <a:pt x="1593" y="3076"/>
                    <a:pt x="1532" y="3155"/>
                    <a:pt x="1478" y="3229"/>
                  </a:cubicBezTo>
                  <a:cubicBezTo>
                    <a:pt x="1405" y="3328"/>
                    <a:pt x="1341" y="3434"/>
                    <a:pt x="1281" y="3541"/>
                  </a:cubicBezTo>
                  <a:cubicBezTo>
                    <a:pt x="1201" y="3682"/>
                    <a:pt x="1126" y="3827"/>
                    <a:pt x="1059" y="3974"/>
                  </a:cubicBezTo>
                  <a:cubicBezTo>
                    <a:pt x="1004" y="3802"/>
                    <a:pt x="966" y="3626"/>
                    <a:pt x="941" y="3447"/>
                  </a:cubicBezTo>
                  <a:cubicBezTo>
                    <a:pt x="1080" y="3383"/>
                    <a:pt x="1216" y="3308"/>
                    <a:pt x="1345" y="3225"/>
                  </a:cubicBezTo>
                  <a:cubicBezTo>
                    <a:pt x="1445" y="3161"/>
                    <a:pt x="1543" y="3092"/>
                    <a:pt x="1629" y="3009"/>
                  </a:cubicBezTo>
                  <a:cubicBezTo>
                    <a:pt x="1696" y="2945"/>
                    <a:pt x="1765" y="2866"/>
                    <a:pt x="1785" y="2772"/>
                  </a:cubicBezTo>
                  <a:cubicBezTo>
                    <a:pt x="1798" y="2706"/>
                    <a:pt x="1780" y="2626"/>
                    <a:pt x="1724" y="2584"/>
                  </a:cubicBezTo>
                  <a:cubicBezTo>
                    <a:pt x="1676" y="2548"/>
                    <a:pt x="1616" y="2561"/>
                    <a:pt x="1567" y="2586"/>
                  </a:cubicBezTo>
                  <a:cubicBezTo>
                    <a:pt x="1397" y="2674"/>
                    <a:pt x="1271" y="2865"/>
                    <a:pt x="1163" y="3016"/>
                  </a:cubicBezTo>
                  <a:cubicBezTo>
                    <a:pt x="1082" y="3132"/>
                    <a:pt x="1004" y="3250"/>
                    <a:pt x="932" y="3372"/>
                  </a:cubicBezTo>
                  <a:cubicBezTo>
                    <a:pt x="913" y="3209"/>
                    <a:pt x="905" y="3045"/>
                    <a:pt x="907" y="2879"/>
                  </a:cubicBezTo>
                  <a:cubicBezTo>
                    <a:pt x="1049" y="2815"/>
                    <a:pt x="1188" y="2741"/>
                    <a:pt x="1321" y="2659"/>
                  </a:cubicBezTo>
                  <a:cubicBezTo>
                    <a:pt x="1426" y="2594"/>
                    <a:pt x="1529" y="2524"/>
                    <a:pt x="1620" y="2440"/>
                  </a:cubicBezTo>
                  <a:cubicBezTo>
                    <a:pt x="1690" y="2377"/>
                    <a:pt x="1764" y="2298"/>
                    <a:pt x="1790" y="2204"/>
                  </a:cubicBezTo>
                  <a:cubicBezTo>
                    <a:pt x="1828" y="2061"/>
                    <a:pt x="1711" y="1921"/>
                    <a:pt x="1566" y="1984"/>
                  </a:cubicBezTo>
                  <a:cubicBezTo>
                    <a:pt x="1483" y="2020"/>
                    <a:pt x="1414" y="2089"/>
                    <a:pt x="1354" y="2153"/>
                  </a:cubicBezTo>
                  <a:cubicBezTo>
                    <a:pt x="1276" y="2238"/>
                    <a:pt x="1207" y="2329"/>
                    <a:pt x="1141" y="2423"/>
                  </a:cubicBezTo>
                  <a:cubicBezTo>
                    <a:pt x="1058" y="2540"/>
                    <a:pt x="980" y="2660"/>
                    <a:pt x="909" y="2784"/>
                  </a:cubicBezTo>
                  <a:cubicBezTo>
                    <a:pt x="915" y="2579"/>
                    <a:pt x="934" y="2374"/>
                    <a:pt x="963" y="2172"/>
                  </a:cubicBezTo>
                  <a:cubicBezTo>
                    <a:pt x="1099" y="2110"/>
                    <a:pt x="1231" y="2041"/>
                    <a:pt x="1361" y="1968"/>
                  </a:cubicBezTo>
                  <a:cubicBezTo>
                    <a:pt x="1466" y="1909"/>
                    <a:pt x="1569" y="1846"/>
                    <a:pt x="1666" y="1774"/>
                  </a:cubicBezTo>
                  <a:cubicBezTo>
                    <a:pt x="1745" y="1717"/>
                    <a:pt x="1827" y="1652"/>
                    <a:pt x="1880" y="1570"/>
                  </a:cubicBezTo>
                  <a:cubicBezTo>
                    <a:pt x="1915" y="1516"/>
                    <a:pt x="1933" y="1449"/>
                    <a:pt x="1893" y="1393"/>
                  </a:cubicBezTo>
                  <a:cubicBezTo>
                    <a:pt x="1855" y="1340"/>
                    <a:pt x="1792" y="1331"/>
                    <a:pt x="1733" y="1348"/>
                  </a:cubicBezTo>
                  <a:cubicBezTo>
                    <a:pt x="1648" y="1373"/>
                    <a:pt x="1573" y="1433"/>
                    <a:pt x="1507" y="1489"/>
                  </a:cubicBezTo>
                  <a:cubicBezTo>
                    <a:pt x="1417" y="1566"/>
                    <a:pt x="1335" y="1653"/>
                    <a:pt x="1256" y="1741"/>
                  </a:cubicBezTo>
                  <a:cubicBezTo>
                    <a:pt x="1159" y="1851"/>
                    <a:pt x="1065" y="1963"/>
                    <a:pt x="977" y="2080"/>
                  </a:cubicBezTo>
                  <a:cubicBezTo>
                    <a:pt x="991" y="1992"/>
                    <a:pt x="1007" y="1905"/>
                    <a:pt x="1024" y="1819"/>
                  </a:cubicBezTo>
                  <a:cubicBezTo>
                    <a:pt x="1049" y="1694"/>
                    <a:pt x="1076" y="1570"/>
                    <a:pt x="1106" y="14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3580023" flipH="1">
              <a:off x="6497497" y="-1024165"/>
              <a:ext cx="986849" cy="3127348"/>
            </a:xfrm>
            <a:custGeom>
              <a:avLst/>
              <a:gdLst/>
              <a:ahLst/>
              <a:cxnLst/>
              <a:rect l="l" t="t" r="r" b="b"/>
              <a:pathLst>
                <a:path w="1627" h="5156" extrusionOk="0">
                  <a:moveTo>
                    <a:pt x="848" y="1321"/>
                  </a:moveTo>
                  <a:lnTo>
                    <a:pt x="848" y="1321"/>
                  </a:lnTo>
                  <a:cubicBezTo>
                    <a:pt x="1133" y="1139"/>
                    <a:pt x="1425" y="904"/>
                    <a:pt x="1624" y="591"/>
                  </a:cubicBezTo>
                  <a:cubicBezTo>
                    <a:pt x="1632" y="579"/>
                    <a:pt x="1623" y="568"/>
                    <a:pt x="1612" y="570"/>
                  </a:cubicBezTo>
                  <a:cubicBezTo>
                    <a:pt x="1439" y="608"/>
                    <a:pt x="1269" y="713"/>
                    <a:pt x="1119" y="851"/>
                  </a:cubicBezTo>
                  <a:cubicBezTo>
                    <a:pt x="1031" y="930"/>
                    <a:pt x="959" y="1022"/>
                    <a:pt x="906" y="1127"/>
                  </a:cubicBezTo>
                  <a:cubicBezTo>
                    <a:pt x="941" y="1016"/>
                    <a:pt x="979" y="905"/>
                    <a:pt x="1023" y="794"/>
                  </a:cubicBezTo>
                  <a:cubicBezTo>
                    <a:pt x="1155" y="669"/>
                    <a:pt x="1259" y="519"/>
                    <a:pt x="1328" y="349"/>
                  </a:cubicBezTo>
                  <a:cubicBezTo>
                    <a:pt x="1374" y="236"/>
                    <a:pt x="1398" y="126"/>
                    <a:pt x="1424" y="14"/>
                  </a:cubicBezTo>
                  <a:cubicBezTo>
                    <a:pt x="1428" y="1"/>
                    <a:pt x="1413" y="-4"/>
                    <a:pt x="1402" y="5"/>
                  </a:cubicBezTo>
                  <a:cubicBezTo>
                    <a:pt x="1154" y="200"/>
                    <a:pt x="987" y="522"/>
                    <a:pt x="996" y="786"/>
                  </a:cubicBezTo>
                  <a:cubicBezTo>
                    <a:pt x="996" y="787"/>
                    <a:pt x="996" y="787"/>
                    <a:pt x="996" y="787"/>
                  </a:cubicBezTo>
                  <a:cubicBezTo>
                    <a:pt x="950" y="904"/>
                    <a:pt x="909" y="1021"/>
                    <a:pt x="873" y="1139"/>
                  </a:cubicBezTo>
                  <a:cubicBezTo>
                    <a:pt x="872" y="1027"/>
                    <a:pt x="856" y="916"/>
                    <a:pt x="839" y="819"/>
                  </a:cubicBezTo>
                  <a:cubicBezTo>
                    <a:pt x="813" y="678"/>
                    <a:pt x="773" y="545"/>
                    <a:pt x="684" y="462"/>
                  </a:cubicBezTo>
                  <a:cubicBezTo>
                    <a:pt x="677" y="455"/>
                    <a:pt x="659" y="468"/>
                    <a:pt x="657" y="482"/>
                  </a:cubicBezTo>
                  <a:cubicBezTo>
                    <a:pt x="594" y="823"/>
                    <a:pt x="666" y="1118"/>
                    <a:pt x="819" y="1319"/>
                  </a:cubicBezTo>
                  <a:lnTo>
                    <a:pt x="820" y="1320"/>
                  </a:lnTo>
                  <a:cubicBezTo>
                    <a:pt x="776" y="1481"/>
                    <a:pt x="741" y="1643"/>
                    <a:pt x="713" y="1804"/>
                  </a:cubicBezTo>
                  <a:cubicBezTo>
                    <a:pt x="668" y="1548"/>
                    <a:pt x="559" y="1307"/>
                    <a:pt x="432" y="1125"/>
                  </a:cubicBezTo>
                  <a:cubicBezTo>
                    <a:pt x="425" y="1115"/>
                    <a:pt x="407" y="1131"/>
                    <a:pt x="406" y="1146"/>
                  </a:cubicBezTo>
                  <a:cubicBezTo>
                    <a:pt x="378" y="1490"/>
                    <a:pt x="470" y="1823"/>
                    <a:pt x="691" y="1941"/>
                  </a:cubicBezTo>
                  <a:cubicBezTo>
                    <a:pt x="667" y="2107"/>
                    <a:pt x="652" y="2273"/>
                    <a:pt x="644" y="2439"/>
                  </a:cubicBezTo>
                  <a:cubicBezTo>
                    <a:pt x="552" y="2143"/>
                    <a:pt x="387" y="1899"/>
                    <a:pt x="186" y="1731"/>
                  </a:cubicBezTo>
                  <a:cubicBezTo>
                    <a:pt x="177" y="1724"/>
                    <a:pt x="161" y="1739"/>
                    <a:pt x="163" y="1755"/>
                  </a:cubicBezTo>
                  <a:cubicBezTo>
                    <a:pt x="205" y="2131"/>
                    <a:pt x="393" y="2409"/>
                    <a:pt x="642" y="2524"/>
                  </a:cubicBezTo>
                  <a:cubicBezTo>
                    <a:pt x="636" y="2701"/>
                    <a:pt x="640" y="2877"/>
                    <a:pt x="654" y="3052"/>
                  </a:cubicBezTo>
                  <a:cubicBezTo>
                    <a:pt x="494" y="2742"/>
                    <a:pt x="291" y="2463"/>
                    <a:pt x="17" y="2351"/>
                  </a:cubicBezTo>
                  <a:cubicBezTo>
                    <a:pt x="5" y="2347"/>
                    <a:pt x="-3" y="2371"/>
                    <a:pt x="1" y="2385"/>
                  </a:cubicBezTo>
                  <a:cubicBezTo>
                    <a:pt x="126" y="2770"/>
                    <a:pt x="383" y="3017"/>
                    <a:pt x="661" y="3138"/>
                  </a:cubicBezTo>
                  <a:cubicBezTo>
                    <a:pt x="675" y="3288"/>
                    <a:pt x="696" y="3436"/>
                    <a:pt x="723" y="3584"/>
                  </a:cubicBezTo>
                  <a:cubicBezTo>
                    <a:pt x="527" y="3334"/>
                    <a:pt x="296" y="3118"/>
                    <a:pt x="29" y="3057"/>
                  </a:cubicBezTo>
                  <a:cubicBezTo>
                    <a:pt x="16" y="3055"/>
                    <a:pt x="12" y="3080"/>
                    <a:pt x="19" y="3092"/>
                  </a:cubicBezTo>
                  <a:cubicBezTo>
                    <a:pt x="111" y="3268"/>
                    <a:pt x="231" y="3412"/>
                    <a:pt x="366" y="3514"/>
                  </a:cubicBezTo>
                  <a:cubicBezTo>
                    <a:pt x="480" y="3600"/>
                    <a:pt x="609" y="3667"/>
                    <a:pt x="736" y="3650"/>
                  </a:cubicBezTo>
                  <a:cubicBezTo>
                    <a:pt x="777" y="3853"/>
                    <a:pt x="831" y="4054"/>
                    <a:pt x="897" y="4252"/>
                  </a:cubicBezTo>
                  <a:cubicBezTo>
                    <a:pt x="675" y="4001"/>
                    <a:pt x="428" y="3790"/>
                    <a:pt x="159" y="3665"/>
                  </a:cubicBezTo>
                  <a:cubicBezTo>
                    <a:pt x="148" y="3660"/>
                    <a:pt x="139" y="3682"/>
                    <a:pt x="147" y="3695"/>
                  </a:cubicBezTo>
                  <a:cubicBezTo>
                    <a:pt x="343" y="4029"/>
                    <a:pt x="626" y="4238"/>
                    <a:pt x="916" y="4311"/>
                  </a:cubicBezTo>
                  <a:cubicBezTo>
                    <a:pt x="916" y="4311"/>
                    <a:pt x="917" y="4311"/>
                    <a:pt x="918" y="4311"/>
                  </a:cubicBezTo>
                  <a:cubicBezTo>
                    <a:pt x="974" y="4469"/>
                    <a:pt x="1038" y="4625"/>
                    <a:pt x="1111" y="4778"/>
                  </a:cubicBezTo>
                  <a:cubicBezTo>
                    <a:pt x="839" y="4533"/>
                    <a:pt x="538" y="4343"/>
                    <a:pt x="231" y="4281"/>
                  </a:cubicBezTo>
                  <a:cubicBezTo>
                    <a:pt x="214" y="4277"/>
                    <a:pt x="214" y="4307"/>
                    <a:pt x="226" y="4321"/>
                  </a:cubicBezTo>
                  <a:cubicBezTo>
                    <a:pt x="493" y="4626"/>
                    <a:pt x="819" y="4808"/>
                    <a:pt x="1137" y="4870"/>
                  </a:cubicBezTo>
                  <a:cubicBezTo>
                    <a:pt x="1145" y="4872"/>
                    <a:pt x="1150" y="4868"/>
                    <a:pt x="1152" y="4861"/>
                  </a:cubicBezTo>
                  <a:cubicBezTo>
                    <a:pt x="1200" y="4958"/>
                    <a:pt x="1252" y="5053"/>
                    <a:pt x="1308" y="5146"/>
                  </a:cubicBezTo>
                  <a:cubicBezTo>
                    <a:pt x="1320" y="5166"/>
                    <a:pt x="1344" y="5153"/>
                    <a:pt x="1332" y="5133"/>
                  </a:cubicBezTo>
                  <a:cubicBezTo>
                    <a:pt x="1278" y="5043"/>
                    <a:pt x="1228" y="4952"/>
                    <a:pt x="1181" y="4860"/>
                  </a:cubicBezTo>
                  <a:cubicBezTo>
                    <a:pt x="1183" y="4853"/>
                    <a:pt x="1181" y="4844"/>
                    <a:pt x="1174" y="4837"/>
                  </a:cubicBezTo>
                  <a:cubicBezTo>
                    <a:pt x="1173" y="4836"/>
                    <a:pt x="1171" y="4834"/>
                    <a:pt x="1170" y="4833"/>
                  </a:cubicBezTo>
                  <a:cubicBezTo>
                    <a:pt x="1173" y="4833"/>
                    <a:pt x="1176" y="4831"/>
                    <a:pt x="1178" y="4828"/>
                  </a:cubicBezTo>
                  <a:cubicBezTo>
                    <a:pt x="1349" y="4554"/>
                    <a:pt x="1480" y="4253"/>
                    <a:pt x="1589" y="3958"/>
                  </a:cubicBezTo>
                  <a:cubicBezTo>
                    <a:pt x="1592" y="3949"/>
                    <a:pt x="1584" y="3939"/>
                    <a:pt x="1576" y="3939"/>
                  </a:cubicBezTo>
                  <a:cubicBezTo>
                    <a:pt x="1515" y="3935"/>
                    <a:pt x="1465" y="3967"/>
                    <a:pt x="1421" y="4008"/>
                  </a:cubicBezTo>
                  <a:cubicBezTo>
                    <a:pt x="1362" y="4063"/>
                    <a:pt x="1311" y="4131"/>
                    <a:pt x="1268" y="4204"/>
                  </a:cubicBezTo>
                  <a:cubicBezTo>
                    <a:pt x="1177" y="4358"/>
                    <a:pt x="1128" y="4548"/>
                    <a:pt x="1130" y="4754"/>
                  </a:cubicBezTo>
                  <a:cubicBezTo>
                    <a:pt x="1057" y="4603"/>
                    <a:pt x="994" y="4449"/>
                    <a:pt x="939" y="4292"/>
                  </a:cubicBezTo>
                  <a:cubicBezTo>
                    <a:pt x="942" y="4292"/>
                    <a:pt x="944" y="4290"/>
                    <a:pt x="946" y="4287"/>
                  </a:cubicBezTo>
                  <a:cubicBezTo>
                    <a:pt x="1119" y="3990"/>
                    <a:pt x="1286" y="3694"/>
                    <a:pt x="1388" y="3376"/>
                  </a:cubicBezTo>
                  <a:cubicBezTo>
                    <a:pt x="1392" y="3363"/>
                    <a:pt x="1381" y="3349"/>
                    <a:pt x="1369" y="3357"/>
                  </a:cubicBezTo>
                  <a:cubicBezTo>
                    <a:pt x="1214" y="3453"/>
                    <a:pt x="1089" y="3595"/>
                    <a:pt x="996" y="3775"/>
                  </a:cubicBezTo>
                  <a:cubicBezTo>
                    <a:pt x="936" y="3889"/>
                    <a:pt x="894" y="4020"/>
                    <a:pt x="896" y="4164"/>
                  </a:cubicBezTo>
                  <a:cubicBezTo>
                    <a:pt x="843" y="3996"/>
                    <a:pt x="798" y="3825"/>
                    <a:pt x="763" y="3652"/>
                  </a:cubicBezTo>
                  <a:cubicBezTo>
                    <a:pt x="989" y="3464"/>
                    <a:pt x="1113" y="3168"/>
                    <a:pt x="1245" y="2904"/>
                  </a:cubicBezTo>
                  <a:cubicBezTo>
                    <a:pt x="1250" y="2894"/>
                    <a:pt x="1244" y="2876"/>
                    <a:pt x="1232" y="2880"/>
                  </a:cubicBezTo>
                  <a:cubicBezTo>
                    <a:pt x="1168" y="2902"/>
                    <a:pt x="1115" y="2947"/>
                    <a:pt x="1061" y="2993"/>
                  </a:cubicBezTo>
                  <a:cubicBezTo>
                    <a:pt x="1002" y="3044"/>
                    <a:pt x="945" y="3099"/>
                    <a:pt x="897" y="3167"/>
                  </a:cubicBezTo>
                  <a:cubicBezTo>
                    <a:pt x="822" y="3273"/>
                    <a:pt x="769" y="3402"/>
                    <a:pt x="743" y="3544"/>
                  </a:cubicBezTo>
                  <a:cubicBezTo>
                    <a:pt x="719" y="3407"/>
                    <a:pt x="700" y="3269"/>
                    <a:pt x="687" y="3130"/>
                  </a:cubicBezTo>
                  <a:cubicBezTo>
                    <a:pt x="690" y="3129"/>
                    <a:pt x="693" y="3128"/>
                    <a:pt x="695" y="3124"/>
                  </a:cubicBezTo>
                  <a:cubicBezTo>
                    <a:pt x="814" y="3013"/>
                    <a:pt x="938" y="2907"/>
                    <a:pt x="1049" y="2787"/>
                  </a:cubicBezTo>
                  <a:cubicBezTo>
                    <a:pt x="1167" y="2660"/>
                    <a:pt x="1264" y="2521"/>
                    <a:pt x="1347" y="2369"/>
                  </a:cubicBezTo>
                  <a:cubicBezTo>
                    <a:pt x="1352" y="2358"/>
                    <a:pt x="1342" y="2343"/>
                    <a:pt x="1331" y="2348"/>
                  </a:cubicBezTo>
                  <a:cubicBezTo>
                    <a:pt x="1171" y="2410"/>
                    <a:pt x="1021" y="2512"/>
                    <a:pt x="901" y="2664"/>
                  </a:cubicBezTo>
                  <a:cubicBezTo>
                    <a:pt x="808" y="2781"/>
                    <a:pt x="738" y="2923"/>
                    <a:pt x="683" y="3074"/>
                  </a:cubicBezTo>
                  <a:cubicBezTo>
                    <a:pt x="668" y="2892"/>
                    <a:pt x="663" y="2707"/>
                    <a:pt x="668" y="2522"/>
                  </a:cubicBezTo>
                  <a:cubicBezTo>
                    <a:pt x="933" y="2426"/>
                    <a:pt x="1154" y="2235"/>
                    <a:pt x="1346" y="2005"/>
                  </a:cubicBezTo>
                  <a:cubicBezTo>
                    <a:pt x="1354" y="1995"/>
                    <a:pt x="1352" y="1977"/>
                    <a:pt x="1339" y="1978"/>
                  </a:cubicBezTo>
                  <a:cubicBezTo>
                    <a:pt x="1281" y="1980"/>
                    <a:pt x="1220" y="2004"/>
                    <a:pt x="1164" y="2026"/>
                  </a:cubicBezTo>
                  <a:cubicBezTo>
                    <a:pt x="1101" y="2050"/>
                    <a:pt x="1041" y="2082"/>
                    <a:pt x="982" y="2124"/>
                  </a:cubicBezTo>
                  <a:cubicBezTo>
                    <a:pt x="872" y="2202"/>
                    <a:pt x="746" y="2309"/>
                    <a:pt x="671" y="2450"/>
                  </a:cubicBezTo>
                  <a:cubicBezTo>
                    <a:pt x="679" y="2285"/>
                    <a:pt x="694" y="2120"/>
                    <a:pt x="718" y="1954"/>
                  </a:cubicBezTo>
                  <a:cubicBezTo>
                    <a:pt x="975" y="1854"/>
                    <a:pt x="1203" y="1648"/>
                    <a:pt x="1391" y="1411"/>
                  </a:cubicBezTo>
                  <a:cubicBezTo>
                    <a:pt x="1400" y="1402"/>
                    <a:pt x="1395" y="1383"/>
                    <a:pt x="1383" y="1386"/>
                  </a:cubicBezTo>
                  <a:cubicBezTo>
                    <a:pt x="1247" y="1418"/>
                    <a:pt x="1108" y="1466"/>
                    <a:pt x="981" y="1557"/>
                  </a:cubicBezTo>
                  <a:cubicBezTo>
                    <a:pt x="882" y="1628"/>
                    <a:pt x="802" y="1730"/>
                    <a:pt x="734" y="1845"/>
                  </a:cubicBezTo>
                  <a:cubicBezTo>
                    <a:pt x="739" y="1814"/>
                    <a:pt x="745" y="1783"/>
                    <a:pt x="751" y="1753"/>
                  </a:cubicBezTo>
                  <a:cubicBezTo>
                    <a:pt x="777" y="1609"/>
                    <a:pt x="809" y="1465"/>
                    <a:pt x="848" y="13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444670" y="3568288"/>
              <a:ext cx="1595754" cy="1522822"/>
            </a:xfrm>
            <a:custGeom>
              <a:avLst/>
              <a:gdLst/>
              <a:ahLst/>
              <a:cxnLst/>
              <a:rect l="l" t="t" r="r" b="b"/>
              <a:pathLst>
                <a:path w="2976" h="2840" extrusionOk="0">
                  <a:moveTo>
                    <a:pt x="414" y="2806"/>
                  </a:moveTo>
                  <a:lnTo>
                    <a:pt x="414" y="2806"/>
                  </a:lnTo>
                  <a:cubicBezTo>
                    <a:pt x="420" y="2810"/>
                    <a:pt x="476" y="2849"/>
                    <a:pt x="489" y="2838"/>
                  </a:cubicBezTo>
                  <a:cubicBezTo>
                    <a:pt x="502" y="2828"/>
                    <a:pt x="476" y="2787"/>
                    <a:pt x="482" y="2770"/>
                  </a:cubicBezTo>
                  <a:cubicBezTo>
                    <a:pt x="503" y="2768"/>
                    <a:pt x="526" y="2794"/>
                    <a:pt x="547" y="2777"/>
                  </a:cubicBezTo>
                  <a:cubicBezTo>
                    <a:pt x="568" y="2759"/>
                    <a:pt x="573" y="2734"/>
                    <a:pt x="606" y="2735"/>
                  </a:cubicBezTo>
                  <a:cubicBezTo>
                    <a:pt x="625" y="2736"/>
                    <a:pt x="643" y="2741"/>
                    <a:pt x="662" y="2741"/>
                  </a:cubicBezTo>
                  <a:cubicBezTo>
                    <a:pt x="681" y="2741"/>
                    <a:pt x="683" y="2738"/>
                    <a:pt x="694" y="2722"/>
                  </a:cubicBezTo>
                  <a:cubicBezTo>
                    <a:pt x="711" y="2696"/>
                    <a:pt x="728" y="2687"/>
                    <a:pt x="758" y="2687"/>
                  </a:cubicBezTo>
                  <a:cubicBezTo>
                    <a:pt x="780" y="2687"/>
                    <a:pt x="818" y="2711"/>
                    <a:pt x="840" y="2692"/>
                  </a:cubicBezTo>
                  <a:cubicBezTo>
                    <a:pt x="856" y="2678"/>
                    <a:pt x="864" y="2652"/>
                    <a:pt x="882" y="2638"/>
                  </a:cubicBezTo>
                  <a:cubicBezTo>
                    <a:pt x="888" y="2634"/>
                    <a:pt x="887" y="2632"/>
                    <a:pt x="895" y="2633"/>
                  </a:cubicBezTo>
                  <a:cubicBezTo>
                    <a:pt x="901" y="2635"/>
                    <a:pt x="917" y="2653"/>
                    <a:pt x="922" y="2657"/>
                  </a:cubicBezTo>
                  <a:cubicBezTo>
                    <a:pt x="932" y="2663"/>
                    <a:pt x="941" y="2670"/>
                    <a:pt x="953" y="2665"/>
                  </a:cubicBezTo>
                  <a:cubicBezTo>
                    <a:pt x="956" y="2663"/>
                    <a:pt x="961" y="2657"/>
                    <a:pt x="965" y="2655"/>
                  </a:cubicBezTo>
                  <a:cubicBezTo>
                    <a:pt x="974" y="2649"/>
                    <a:pt x="983" y="2648"/>
                    <a:pt x="993" y="2650"/>
                  </a:cubicBezTo>
                  <a:cubicBezTo>
                    <a:pt x="1007" y="2654"/>
                    <a:pt x="1023" y="2665"/>
                    <a:pt x="1039" y="2660"/>
                  </a:cubicBezTo>
                  <a:cubicBezTo>
                    <a:pt x="1062" y="2651"/>
                    <a:pt x="1067" y="2615"/>
                    <a:pt x="1090" y="2607"/>
                  </a:cubicBezTo>
                  <a:cubicBezTo>
                    <a:pt x="1114" y="2597"/>
                    <a:pt x="1134" y="2626"/>
                    <a:pt x="1156" y="2623"/>
                  </a:cubicBezTo>
                  <a:cubicBezTo>
                    <a:pt x="1177" y="2620"/>
                    <a:pt x="1189" y="2590"/>
                    <a:pt x="1202" y="2575"/>
                  </a:cubicBezTo>
                  <a:cubicBezTo>
                    <a:pt x="1217" y="2558"/>
                    <a:pt x="1236" y="2542"/>
                    <a:pt x="1252" y="2526"/>
                  </a:cubicBezTo>
                  <a:cubicBezTo>
                    <a:pt x="1261" y="2516"/>
                    <a:pt x="1281" y="2489"/>
                    <a:pt x="1294" y="2488"/>
                  </a:cubicBezTo>
                  <a:cubicBezTo>
                    <a:pt x="1308" y="2488"/>
                    <a:pt x="1314" y="2497"/>
                    <a:pt x="1323" y="2507"/>
                  </a:cubicBezTo>
                  <a:cubicBezTo>
                    <a:pt x="1334" y="2520"/>
                    <a:pt x="1337" y="2526"/>
                    <a:pt x="1353" y="2526"/>
                  </a:cubicBezTo>
                  <a:cubicBezTo>
                    <a:pt x="1365" y="2526"/>
                    <a:pt x="1369" y="2515"/>
                    <a:pt x="1379" y="2514"/>
                  </a:cubicBezTo>
                  <a:cubicBezTo>
                    <a:pt x="1396" y="2512"/>
                    <a:pt x="1406" y="2548"/>
                    <a:pt x="1423" y="2531"/>
                  </a:cubicBezTo>
                  <a:cubicBezTo>
                    <a:pt x="1434" y="2520"/>
                    <a:pt x="1430" y="2478"/>
                    <a:pt x="1447" y="2477"/>
                  </a:cubicBezTo>
                  <a:cubicBezTo>
                    <a:pt x="1464" y="2475"/>
                    <a:pt x="1467" y="2517"/>
                    <a:pt x="1483" y="2520"/>
                  </a:cubicBezTo>
                  <a:cubicBezTo>
                    <a:pt x="1501" y="2525"/>
                    <a:pt x="1498" y="2495"/>
                    <a:pt x="1509" y="2487"/>
                  </a:cubicBezTo>
                  <a:cubicBezTo>
                    <a:pt x="1529" y="2472"/>
                    <a:pt x="1541" y="2504"/>
                    <a:pt x="1560" y="2499"/>
                  </a:cubicBezTo>
                  <a:cubicBezTo>
                    <a:pt x="1579" y="2494"/>
                    <a:pt x="1577" y="2462"/>
                    <a:pt x="1595" y="2456"/>
                  </a:cubicBezTo>
                  <a:cubicBezTo>
                    <a:pt x="1612" y="2450"/>
                    <a:pt x="1635" y="2468"/>
                    <a:pt x="1652" y="2471"/>
                  </a:cubicBezTo>
                  <a:cubicBezTo>
                    <a:pt x="1676" y="2475"/>
                    <a:pt x="1668" y="2458"/>
                    <a:pt x="1676" y="2440"/>
                  </a:cubicBezTo>
                  <a:cubicBezTo>
                    <a:pt x="1685" y="2418"/>
                    <a:pt x="1706" y="2422"/>
                    <a:pt x="1726" y="2424"/>
                  </a:cubicBezTo>
                  <a:cubicBezTo>
                    <a:pt x="1747" y="2427"/>
                    <a:pt x="1783" y="2440"/>
                    <a:pt x="1799" y="2419"/>
                  </a:cubicBezTo>
                  <a:cubicBezTo>
                    <a:pt x="1810" y="2403"/>
                    <a:pt x="1812" y="2384"/>
                    <a:pt x="1825" y="2369"/>
                  </a:cubicBezTo>
                  <a:cubicBezTo>
                    <a:pt x="1843" y="2350"/>
                    <a:pt x="1872" y="2359"/>
                    <a:pt x="1896" y="2365"/>
                  </a:cubicBezTo>
                  <a:cubicBezTo>
                    <a:pt x="1919" y="2371"/>
                    <a:pt x="1969" y="2396"/>
                    <a:pt x="1989" y="2376"/>
                  </a:cubicBezTo>
                  <a:cubicBezTo>
                    <a:pt x="1997" y="2368"/>
                    <a:pt x="1993" y="2355"/>
                    <a:pt x="1994" y="2346"/>
                  </a:cubicBezTo>
                  <a:cubicBezTo>
                    <a:pt x="1996" y="2330"/>
                    <a:pt x="1999" y="2318"/>
                    <a:pt x="2009" y="2304"/>
                  </a:cubicBezTo>
                  <a:cubicBezTo>
                    <a:pt x="2031" y="2272"/>
                    <a:pt x="2065" y="2274"/>
                    <a:pt x="2101" y="2279"/>
                  </a:cubicBezTo>
                  <a:cubicBezTo>
                    <a:pt x="2121" y="2282"/>
                    <a:pt x="2139" y="2291"/>
                    <a:pt x="2152" y="2271"/>
                  </a:cubicBezTo>
                  <a:cubicBezTo>
                    <a:pt x="2162" y="2256"/>
                    <a:pt x="2164" y="2254"/>
                    <a:pt x="2183" y="2258"/>
                  </a:cubicBezTo>
                  <a:cubicBezTo>
                    <a:pt x="2193" y="2259"/>
                    <a:pt x="2200" y="2264"/>
                    <a:pt x="2210" y="2262"/>
                  </a:cubicBezTo>
                  <a:cubicBezTo>
                    <a:pt x="2229" y="2257"/>
                    <a:pt x="2234" y="2218"/>
                    <a:pt x="2247" y="2203"/>
                  </a:cubicBezTo>
                  <a:cubicBezTo>
                    <a:pt x="2270" y="2177"/>
                    <a:pt x="2294" y="2208"/>
                    <a:pt x="2313" y="2222"/>
                  </a:cubicBezTo>
                  <a:cubicBezTo>
                    <a:pt x="2321" y="2228"/>
                    <a:pt x="2331" y="2234"/>
                    <a:pt x="2341" y="2235"/>
                  </a:cubicBezTo>
                  <a:cubicBezTo>
                    <a:pt x="2356" y="2237"/>
                    <a:pt x="2361" y="2227"/>
                    <a:pt x="2371" y="2216"/>
                  </a:cubicBezTo>
                  <a:cubicBezTo>
                    <a:pt x="2375" y="2211"/>
                    <a:pt x="2381" y="2201"/>
                    <a:pt x="2387" y="2197"/>
                  </a:cubicBezTo>
                  <a:cubicBezTo>
                    <a:pt x="2405" y="2184"/>
                    <a:pt x="2434" y="2201"/>
                    <a:pt x="2451" y="2208"/>
                  </a:cubicBezTo>
                  <a:cubicBezTo>
                    <a:pt x="2473" y="2216"/>
                    <a:pt x="2504" y="2233"/>
                    <a:pt x="2528" y="2223"/>
                  </a:cubicBezTo>
                  <a:cubicBezTo>
                    <a:pt x="2555" y="2210"/>
                    <a:pt x="2560" y="2188"/>
                    <a:pt x="2566" y="2161"/>
                  </a:cubicBezTo>
                  <a:cubicBezTo>
                    <a:pt x="2572" y="2135"/>
                    <a:pt x="2575" y="2110"/>
                    <a:pt x="2580" y="2084"/>
                  </a:cubicBezTo>
                  <a:cubicBezTo>
                    <a:pt x="2585" y="2062"/>
                    <a:pt x="2589" y="2033"/>
                    <a:pt x="2608" y="2018"/>
                  </a:cubicBezTo>
                  <a:cubicBezTo>
                    <a:pt x="2627" y="2002"/>
                    <a:pt x="2644" y="2010"/>
                    <a:pt x="2665" y="2015"/>
                  </a:cubicBezTo>
                  <a:cubicBezTo>
                    <a:pt x="2694" y="2021"/>
                    <a:pt x="2728" y="2032"/>
                    <a:pt x="2757" y="2031"/>
                  </a:cubicBezTo>
                  <a:cubicBezTo>
                    <a:pt x="2804" y="2029"/>
                    <a:pt x="2790" y="1973"/>
                    <a:pt x="2806" y="1944"/>
                  </a:cubicBezTo>
                  <a:cubicBezTo>
                    <a:pt x="2829" y="1940"/>
                    <a:pt x="2855" y="1946"/>
                    <a:pt x="2879" y="1945"/>
                  </a:cubicBezTo>
                  <a:cubicBezTo>
                    <a:pt x="2894" y="1944"/>
                    <a:pt x="2910" y="1943"/>
                    <a:pt x="2924" y="1934"/>
                  </a:cubicBezTo>
                  <a:cubicBezTo>
                    <a:pt x="2934" y="1928"/>
                    <a:pt x="2943" y="1912"/>
                    <a:pt x="2954" y="1907"/>
                  </a:cubicBezTo>
                  <a:cubicBezTo>
                    <a:pt x="2961" y="1904"/>
                    <a:pt x="2969" y="1906"/>
                    <a:pt x="2976" y="1910"/>
                  </a:cubicBezTo>
                  <a:cubicBezTo>
                    <a:pt x="2939" y="1826"/>
                    <a:pt x="2903" y="1742"/>
                    <a:pt x="2872" y="1657"/>
                  </a:cubicBezTo>
                  <a:cubicBezTo>
                    <a:pt x="2746" y="1315"/>
                    <a:pt x="2585" y="983"/>
                    <a:pt x="2423" y="652"/>
                  </a:cubicBezTo>
                  <a:cubicBezTo>
                    <a:pt x="2317" y="436"/>
                    <a:pt x="2220" y="218"/>
                    <a:pt x="2126" y="0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391" y="2793"/>
                    <a:pt x="391" y="2793"/>
                    <a:pt x="391" y="2793"/>
                  </a:cubicBezTo>
                  <a:cubicBezTo>
                    <a:pt x="399" y="2797"/>
                    <a:pt x="406" y="2802"/>
                    <a:pt x="414" y="28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-63401" y="2737314"/>
              <a:ext cx="1954925" cy="1974970"/>
              <a:chOff x="-63414" y="2807914"/>
              <a:chExt cx="1954925" cy="197497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-63414" y="2807914"/>
                <a:ext cx="1954925" cy="1974970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4241" extrusionOk="0">
                    <a:moveTo>
                      <a:pt x="0" y="549"/>
                    </a:moveTo>
                    <a:lnTo>
                      <a:pt x="0" y="549"/>
                    </a:lnTo>
                    <a:cubicBezTo>
                      <a:pt x="29" y="549"/>
                      <a:pt x="59" y="549"/>
                      <a:pt x="89" y="549"/>
                    </a:cubicBezTo>
                    <a:cubicBezTo>
                      <a:pt x="98" y="549"/>
                      <a:pt x="131" y="555"/>
                      <a:pt x="140" y="549"/>
                    </a:cubicBezTo>
                    <a:cubicBezTo>
                      <a:pt x="167" y="528"/>
                      <a:pt x="121" y="479"/>
                      <a:pt x="122" y="453"/>
                    </a:cubicBezTo>
                    <a:cubicBezTo>
                      <a:pt x="150" y="445"/>
                      <a:pt x="195" y="465"/>
                      <a:pt x="220" y="450"/>
                    </a:cubicBezTo>
                    <a:cubicBezTo>
                      <a:pt x="236" y="439"/>
                      <a:pt x="242" y="422"/>
                      <a:pt x="262" y="416"/>
                    </a:cubicBezTo>
                    <a:cubicBezTo>
                      <a:pt x="295" y="407"/>
                      <a:pt x="334" y="418"/>
                      <a:pt x="366" y="424"/>
                    </a:cubicBezTo>
                    <a:cubicBezTo>
                      <a:pt x="384" y="428"/>
                      <a:pt x="372" y="355"/>
                      <a:pt x="388" y="362"/>
                    </a:cubicBezTo>
                    <a:cubicBezTo>
                      <a:pt x="400" y="367"/>
                      <a:pt x="408" y="376"/>
                      <a:pt x="423" y="376"/>
                    </a:cubicBezTo>
                    <a:cubicBezTo>
                      <a:pt x="430" y="347"/>
                      <a:pt x="458" y="361"/>
                      <a:pt x="449" y="332"/>
                    </a:cubicBezTo>
                    <a:cubicBezTo>
                      <a:pt x="442" y="310"/>
                      <a:pt x="425" y="292"/>
                      <a:pt x="416" y="272"/>
                    </a:cubicBezTo>
                    <a:cubicBezTo>
                      <a:pt x="430" y="260"/>
                      <a:pt x="436" y="212"/>
                      <a:pt x="440" y="196"/>
                    </a:cubicBezTo>
                    <a:cubicBezTo>
                      <a:pt x="442" y="189"/>
                      <a:pt x="483" y="168"/>
                      <a:pt x="485" y="160"/>
                    </a:cubicBezTo>
                    <a:cubicBezTo>
                      <a:pt x="487" y="152"/>
                      <a:pt x="495" y="151"/>
                      <a:pt x="497" y="142"/>
                    </a:cubicBezTo>
                    <a:cubicBezTo>
                      <a:pt x="505" y="114"/>
                      <a:pt x="488" y="93"/>
                      <a:pt x="472" y="74"/>
                    </a:cubicBezTo>
                    <a:cubicBezTo>
                      <a:pt x="466" y="0"/>
                      <a:pt x="466" y="0"/>
                      <a:pt x="466" y="0"/>
                    </a:cubicBezTo>
                    <a:cubicBezTo>
                      <a:pt x="466" y="0"/>
                      <a:pt x="1293" y="114"/>
                      <a:pt x="1647" y="226"/>
                    </a:cubicBezTo>
                    <a:cubicBezTo>
                      <a:pt x="2001" y="338"/>
                      <a:pt x="2343" y="314"/>
                      <a:pt x="2758" y="433"/>
                    </a:cubicBezTo>
                    <a:cubicBezTo>
                      <a:pt x="3172" y="552"/>
                      <a:pt x="4198" y="537"/>
                      <a:pt x="4198" y="537"/>
                    </a:cubicBezTo>
                    <a:cubicBezTo>
                      <a:pt x="1733" y="4241"/>
                      <a:pt x="1733" y="4241"/>
                      <a:pt x="1733" y="4241"/>
                    </a:cubicBezTo>
                    <a:lnTo>
                      <a:pt x="0" y="54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24762" y="2834924"/>
                <a:ext cx="1849681" cy="1870191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4016" extrusionOk="0">
                    <a:moveTo>
                      <a:pt x="343" y="195"/>
                    </a:moveTo>
                    <a:lnTo>
                      <a:pt x="343" y="195"/>
                    </a:lnTo>
                    <a:cubicBezTo>
                      <a:pt x="762" y="0"/>
                      <a:pt x="762" y="0"/>
                      <a:pt x="762" y="0"/>
                    </a:cubicBezTo>
                    <a:cubicBezTo>
                      <a:pt x="767" y="1"/>
                      <a:pt x="773" y="2"/>
                      <a:pt x="779" y="3"/>
                    </a:cubicBezTo>
                    <a:cubicBezTo>
                      <a:pt x="337" y="209"/>
                      <a:pt x="337" y="209"/>
                      <a:pt x="337" y="209"/>
                    </a:cubicBezTo>
                    <a:cubicBezTo>
                      <a:pt x="339" y="206"/>
                      <a:pt x="341" y="201"/>
                      <a:pt x="343" y="195"/>
                    </a:cubicBezTo>
                    <a:moveTo>
                      <a:pt x="1259" y="92"/>
                    </a:moveTo>
                    <a:lnTo>
                      <a:pt x="1259" y="92"/>
                    </a:lnTo>
                    <a:cubicBezTo>
                      <a:pt x="1254" y="91"/>
                      <a:pt x="1249" y="90"/>
                      <a:pt x="1243" y="88"/>
                    </a:cubicBezTo>
                    <a:cubicBezTo>
                      <a:pt x="0" y="669"/>
                      <a:pt x="0" y="669"/>
                      <a:pt x="0" y="669"/>
                    </a:cubicBezTo>
                    <a:cubicBezTo>
                      <a:pt x="4" y="678"/>
                      <a:pt x="4" y="678"/>
                      <a:pt x="4" y="678"/>
                    </a:cubicBezTo>
                    <a:lnTo>
                      <a:pt x="1259" y="92"/>
                    </a:lnTo>
                    <a:moveTo>
                      <a:pt x="1205" y="3237"/>
                    </a:moveTo>
                    <a:lnTo>
                      <a:pt x="1205" y="3237"/>
                    </a:lnTo>
                    <a:cubicBezTo>
                      <a:pt x="1210" y="3246"/>
                      <a:pt x="1210" y="3246"/>
                      <a:pt x="1210" y="3246"/>
                    </a:cubicBezTo>
                    <a:cubicBezTo>
                      <a:pt x="2753" y="2525"/>
                      <a:pt x="2753" y="2525"/>
                      <a:pt x="2753" y="2525"/>
                    </a:cubicBezTo>
                    <a:cubicBezTo>
                      <a:pt x="2763" y="2510"/>
                      <a:pt x="2763" y="2510"/>
                      <a:pt x="2763" y="2510"/>
                    </a:cubicBezTo>
                    <a:lnTo>
                      <a:pt x="1205" y="3237"/>
                    </a:lnTo>
                    <a:moveTo>
                      <a:pt x="1326" y="3494"/>
                    </a:moveTo>
                    <a:lnTo>
                      <a:pt x="1326" y="3494"/>
                    </a:lnTo>
                    <a:cubicBezTo>
                      <a:pt x="1330" y="3502"/>
                      <a:pt x="1330" y="3502"/>
                      <a:pt x="1330" y="3502"/>
                    </a:cubicBezTo>
                    <a:cubicBezTo>
                      <a:pt x="2450" y="2979"/>
                      <a:pt x="2450" y="2979"/>
                      <a:pt x="2450" y="2979"/>
                    </a:cubicBezTo>
                    <a:cubicBezTo>
                      <a:pt x="2461" y="2964"/>
                      <a:pt x="2461" y="2964"/>
                      <a:pt x="2461" y="2964"/>
                    </a:cubicBezTo>
                    <a:lnTo>
                      <a:pt x="1326" y="3494"/>
                    </a:lnTo>
                    <a:moveTo>
                      <a:pt x="1451" y="3760"/>
                    </a:moveTo>
                    <a:lnTo>
                      <a:pt x="1451" y="3760"/>
                    </a:lnTo>
                    <a:cubicBezTo>
                      <a:pt x="2148" y="3434"/>
                      <a:pt x="2148" y="3434"/>
                      <a:pt x="2148" y="3434"/>
                    </a:cubicBezTo>
                    <a:cubicBezTo>
                      <a:pt x="2159" y="3418"/>
                      <a:pt x="2159" y="3418"/>
                      <a:pt x="2159" y="3418"/>
                    </a:cubicBezTo>
                    <a:cubicBezTo>
                      <a:pt x="1446" y="3750"/>
                      <a:pt x="1446" y="3750"/>
                      <a:pt x="1446" y="3750"/>
                    </a:cubicBezTo>
                    <a:lnTo>
                      <a:pt x="1451" y="3760"/>
                    </a:lnTo>
                    <a:moveTo>
                      <a:pt x="1846" y="3888"/>
                    </a:moveTo>
                    <a:lnTo>
                      <a:pt x="1846" y="3888"/>
                    </a:lnTo>
                    <a:cubicBezTo>
                      <a:pt x="1857" y="3872"/>
                      <a:pt x="1857" y="3872"/>
                      <a:pt x="1857" y="3872"/>
                    </a:cubicBezTo>
                    <a:cubicBezTo>
                      <a:pt x="1567" y="4007"/>
                      <a:pt x="1567" y="4007"/>
                      <a:pt x="1567" y="4007"/>
                    </a:cubicBezTo>
                    <a:cubicBezTo>
                      <a:pt x="1571" y="4016"/>
                      <a:pt x="1571" y="4016"/>
                      <a:pt x="1571" y="4016"/>
                    </a:cubicBezTo>
                    <a:lnTo>
                      <a:pt x="1846" y="3888"/>
                    </a:lnTo>
                    <a:moveTo>
                      <a:pt x="2194" y="281"/>
                    </a:moveTo>
                    <a:lnTo>
                      <a:pt x="2194" y="281"/>
                    </a:lnTo>
                    <a:cubicBezTo>
                      <a:pt x="2188" y="280"/>
                      <a:pt x="2182" y="280"/>
                      <a:pt x="2176" y="279"/>
                    </a:cubicBezTo>
                    <a:cubicBezTo>
                      <a:pt x="241" y="1182"/>
                      <a:pt x="241" y="1182"/>
                      <a:pt x="241" y="1182"/>
                    </a:cubicBezTo>
                    <a:cubicBezTo>
                      <a:pt x="245" y="1192"/>
                      <a:pt x="245" y="1192"/>
                      <a:pt x="245" y="1192"/>
                    </a:cubicBezTo>
                    <a:lnTo>
                      <a:pt x="2194" y="281"/>
                    </a:lnTo>
                    <a:moveTo>
                      <a:pt x="1691" y="203"/>
                    </a:moveTo>
                    <a:lnTo>
                      <a:pt x="1691" y="203"/>
                    </a:lnTo>
                    <a:cubicBezTo>
                      <a:pt x="1686" y="202"/>
                      <a:pt x="1681" y="201"/>
                      <a:pt x="1676" y="200"/>
                    </a:cubicBezTo>
                    <a:cubicBezTo>
                      <a:pt x="121" y="926"/>
                      <a:pt x="121" y="926"/>
                      <a:pt x="121" y="926"/>
                    </a:cubicBezTo>
                    <a:cubicBezTo>
                      <a:pt x="125" y="935"/>
                      <a:pt x="125" y="935"/>
                      <a:pt x="125" y="935"/>
                    </a:cubicBezTo>
                    <a:lnTo>
                      <a:pt x="1691" y="203"/>
                    </a:lnTo>
                    <a:moveTo>
                      <a:pt x="3357" y="1617"/>
                    </a:moveTo>
                    <a:lnTo>
                      <a:pt x="3357" y="1617"/>
                    </a:lnTo>
                    <a:cubicBezTo>
                      <a:pt x="3368" y="1601"/>
                      <a:pt x="3368" y="1601"/>
                      <a:pt x="3368" y="1601"/>
                    </a:cubicBezTo>
                    <a:cubicBezTo>
                      <a:pt x="964" y="2723"/>
                      <a:pt x="964" y="2723"/>
                      <a:pt x="964" y="2723"/>
                    </a:cubicBezTo>
                    <a:cubicBezTo>
                      <a:pt x="969" y="2732"/>
                      <a:pt x="969" y="2732"/>
                      <a:pt x="969" y="2732"/>
                    </a:cubicBezTo>
                    <a:lnTo>
                      <a:pt x="3357" y="1617"/>
                    </a:lnTo>
                    <a:moveTo>
                      <a:pt x="3660" y="1163"/>
                    </a:moveTo>
                    <a:lnTo>
                      <a:pt x="3660" y="1163"/>
                    </a:lnTo>
                    <a:cubicBezTo>
                      <a:pt x="3670" y="1147"/>
                      <a:pt x="3670" y="1147"/>
                      <a:pt x="3670" y="1147"/>
                    </a:cubicBezTo>
                    <a:cubicBezTo>
                      <a:pt x="844" y="2466"/>
                      <a:pt x="844" y="2466"/>
                      <a:pt x="844" y="2466"/>
                    </a:cubicBezTo>
                    <a:cubicBezTo>
                      <a:pt x="848" y="2476"/>
                      <a:pt x="848" y="2476"/>
                      <a:pt x="848" y="2476"/>
                    </a:cubicBezTo>
                    <a:lnTo>
                      <a:pt x="3660" y="1163"/>
                    </a:lnTo>
                    <a:moveTo>
                      <a:pt x="3055" y="2071"/>
                    </a:moveTo>
                    <a:lnTo>
                      <a:pt x="3055" y="2071"/>
                    </a:lnTo>
                    <a:cubicBezTo>
                      <a:pt x="3065" y="2055"/>
                      <a:pt x="3065" y="2055"/>
                      <a:pt x="3065" y="2055"/>
                    </a:cubicBezTo>
                    <a:cubicBezTo>
                      <a:pt x="1085" y="2980"/>
                      <a:pt x="1085" y="2980"/>
                      <a:pt x="1085" y="2980"/>
                    </a:cubicBezTo>
                    <a:cubicBezTo>
                      <a:pt x="1089" y="2989"/>
                      <a:pt x="1089" y="2989"/>
                      <a:pt x="1089" y="2989"/>
                    </a:cubicBezTo>
                    <a:lnTo>
                      <a:pt x="3055" y="2071"/>
                    </a:lnTo>
                    <a:moveTo>
                      <a:pt x="3785" y="477"/>
                    </a:moveTo>
                    <a:lnTo>
                      <a:pt x="3785" y="477"/>
                    </a:lnTo>
                    <a:cubicBezTo>
                      <a:pt x="3778" y="477"/>
                      <a:pt x="3770" y="477"/>
                      <a:pt x="3763" y="477"/>
                    </a:cubicBezTo>
                    <a:cubicBezTo>
                      <a:pt x="603" y="1953"/>
                      <a:pt x="603" y="1953"/>
                      <a:pt x="603" y="1953"/>
                    </a:cubicBezTo>
                    <a:cubicBezTo>
                      <a:pt x="607" y="1962"/>
                      <a:pt x="607" y="1962"/>
                      <a:pt x="607" y="1962"/>
                    </a:cubicBezTo>
                    <a:lnTo>
                      <a:pt x="3785" y="477"/>
                    </a:lnTo>
                    <a:moveTo>
                      <a:pt x="3174" y="450"/>
                    </a:moveTo>
                    <a:lnTo>
                      <a:pt x="3174" y="450"/>
                    </a:lnTo>
                    <a:cubicBezTo>
                      <a:pt x="3167" y="450"/>
                      <a:pt x="3160" y="449"/>
                      <a:pt x="3154" y="448"/>
                    </a:cubicBezTo>
                    <a:cubicBezTo>
                      <a:pt x="482" y="1696"/>
                      <a:pt x="482" y="1696"/>
                      <a:pt x="482" y="1696"/>
                    </a:cubicBezTo>
                    <a:cubicBezTo>
                      <a:pt x="486" y="1705"/>
                      <a:pt x="486" y="1705"/>
                      <a:pt x="486" y="1705"/>
                    </a:cubicBezTo>
                    <a:lnTo>
                      <a:pt x="3174" y="450"/>
                    </a:lnTo>
                    <a:moveTo>
                      <a:pt x="3962" y="708"/>
                    </a:moveTo>
                    <a:lnTo>
                      <a:pt x="3962" y="708"/>
                    </a:lnTo>
                    <a:cubicBezTo>
                      <a:pt x="3972" y="692"/>
                      <a:pt x="3972" y="692"/>
                      <a:pt x="3972" y="692"/>
                    </a:cubicBezTo>
                    <a:cubicBezTo>
                      <a:pt x="723" y="2210"/>
                      <a:pt x="723" y="2210"/>
                      <a:pt x="723" y="2210"/>
                    </a:cubicBezTo>
                    <a:cubicBezTo>
                      <a:pt x="727" y="2219"/>
                      <a:pt x="727" y="2219"/>
                      <a:pt x="727" y="2219"/>
                    </a:cubicBezTo>
                    <a:lnTo>
                      <a:pt x="3962" y="708"/>
                    </a:lnTo>
                    <a:moveTo>
                      <a:pt x="2668" y="373"/>
                    </a:moveTo>
                    <a:lnTo>
                      <a:pt x="2668" y="373"/>
                    </a:lnTo>
                    <a:cubicBezTo>
                      <a:pt x="2663" y="372"/>
                      <a:pt x="2658" y="370"/>
                      <a:pt x="2654" y="369"/>
                    </a:cubicBezTo>
                    <a:cubicBezTo>
                      <a:pt x="361" y="1440"/>
                      <a:pt x="361" y="1440"/>
                      <a:pt x="361" y="1440"/>
                    </a:cubicBezTo>
                    <a:cubicBezTo>
                      <a:pt x="366" y="1448"/>
                      <a:pt x="366" y="1448"/>
                      <a:pt x="366" y="1448"/>
                    </a:cubicBezTo>
                    <a:lnTo>
                      <a:pt x="2668" y="37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8005" y="2890806"/>
                <a:ext cx="766975" cy="1638746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19" extrusionOk="0">
                    <a:moveTo>
                      <a:pt x="1641" y="3519"/>
                    </a:moveTo>
                    <a:lnTo>
                      <a:pt x="1641" y="3519"/>
                    </a:lnTo>
                    <a:cubicBezTo>
                      <a:pt x="1647" y="3509"/>
                      <a:pt x="1647" y="3509"/>
                      <a:pt x="1647" y="3509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2"/>
                      <a:pt x="3" y="4"/>
                      <a:pt x="0" y="6"/>
                    </a:cubicBezTo>
                    <a:lnTo>
                      <a:pt x="1641" y="35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 rot="-1423908">
              <a:off x="142911" y="2927408"/>
              <a:ext cx="986848" cy="3127345"/>
            </a:xfrm>
            <a:custGeom>
              <a:avLst/>
              <a:gdLst/>
              <a:ahLst/>
              <a:cxnLst/>
              <a:rect l="l" t="t" r="r" b="b"/>
              <a:pathLst>
                <a:path w="1627" h="5156" extrusionOk="0">
                  <a:moveTo>
                    <a:pt x="848" y="1321"/>
                  </a:moveTo>
                  <a:lnTo>
                    <a:pt x="848" y="1321"/>
                  </a:lnTo>
                  <a:cubicBezTo>
                    <a:pt x="1133" y="1139"/>
                    <a:pt x="1425" y="904"/>
                    <a:pt x="1624" y="591"/>
                  </a:cubicBezTo>
                  <a:cubicBezTo>
                    <a:pt x="1632" y="579"/>
                    <a:pt x="1623" y="568"/>
                    <a:pt x="1612" y="570"/>
                  </a:cubicBezTo>
                  <a:cubicBezTo>
                    <a:pt x="1439" y="608"/>
                    <a:pt x="1269" y="713"/>
                    <a:pt x="1119" y="851"/>
                  </a:cubicBezTo>
                  <a:cubicBezTo>
                    <a:pt x="1031" y="930"/>
                    <a:pt x="959" y="1022"/>
                    <a:pt x="906" y="1127"/>
                  </a:cubicBezTo>
                  <a:cubicBezTo>
                    <a:pt x="941" y="1016"/>
                    <a:pt x="979" y="905"/>
                    <a:pt x="1023" y="794"/>
                  </a:cubicBezTo>
                  <a:cubicBezTo>
                    <a:pt x="1155" y="669"/>
                    <a:pt x="1259" y="519"/>
                    <a:pt x="1328" y="349"/>
                  </a:cubicBezTo>
                  <a:cubicBezTo>
                    <a:pt x="1374" y="236"/>
                    <a:pt x="1398" y="126"/>
                    <a:pt x="1424" y="14"/>
                  </a:cubicBezTo>
                  <a:cubicBezTo>
                    <a:pt x="1428" y="1"/>
                    <a:pt x="1413" y="-4"/>
                    <a:pt x="1402" y="5"/>
                  </a:cubicBezTo>
                  <a:cubicBezTo>
                    <a:pt x="1154" y="200"/>
                    <a:pt x="987" y="522"/>
                    <a:pt x="996" y="786"/>
                  </a:cubicBezTo>
                  <a:cubicBezTo>
                    <a:pt x="996" y="787"/>
                    <a:pt x="996" y="787"/>
                    <a:pt x="996" y="787"/>
                  </a:cubicBezTo>
                  <a:cubicBezTo>
                    <a:pt x="950" y="904"/>
                    <a:pt x="909" y="1021"/>
                    <a:pt x="873" y="1139"/>
                  </a:cubicBezTo>
                  <a:cubicBezTo>
                    <a:pt x="872" y="1027"/>
                    <a:pt x="856" y="916"/>
                    <a:pt x="839" y="819"/>
                  </a:cubicBezTo>
                  <a:cubicBezTo>
                    <a:pt x="813" y="678"/>
                    <a:pt x="773" y="545"/>
                    <a:pt x="684" y="462"/>
                  </a:cubicBezTo>
                  <a:cubicBezTo>
                    <a:pt x="677" y="455"/>
                    <a:pt x="659" y="468"/>
                    <a:pt x="657" y="482"/>
                  </a:cubicBezTo>
                  <a:cubicBezTo>
                    <a:pt x="594" y="823"/>
                    <a:pt x="666" y="1118"/>
                    <a:pt x="819" y="1319"/>
                  </a:cubicBezTo>
                  <a:lnTo>
                    <a:pt x="820" y="1320"/>
                  </a:lnTo>
                  <a:cubicBezTo>
                    <a:pt x="776" y="1481"/>
                    <a:pt x="741" y="1643"/>
                    <a:pt x="713" y="1804"/>
                  </a:cubicBezTo>
                  <a:cubicBezTo>
                    <a:pt x="668" y="1548"/>
                    <a:pt x="559" y="1307"/>
                    <a:pt x="432" y="1125"/>
                  </a:cubicBezTo>
                  <a:cubicBezTo>
                    <a:pt x="425" y="1115"/>
                    <a:pt x="407" y="1131"/>
                    <a:pt x="406" y="1146"/>
                  </a:cubicBezTo>
                  <a:cubicBezTo>
                    <a:pt x="378" y="1490"/>
                    <a:pt x="470" y="1823"/>
                    <a:pt x="691" y="1941"/>
                  </a:cubicBezTo>
                  <a:cubicBezTo>
                    <a:pt x="667" y="2107"/>
                    <a:pt x="652" y="2273"/>
                    <a:pt x="644" y="2439"/>
                  </a:cubicBezTo>
                  <a:cubicBezTo>
                    <a:pt x="552" y="2143"/>
                    <a:pt x="387" y="1899"/>
                    <a:pt x="186" y="1731"/>
                  </a:cubicBezTo>
                  <a:cubicBezTo>
                    <a:pt x="177" y="1724"/>
                    <a:pt x="161" y="1739"/>
                    <a:pt x="163" y="1755"/>
                  </a:cubicBezTo>
                  <a:cubicBezTo>
                    <a:pt x="205" y="2131"/>
                    <a:pt x="393" y="2409"/>
                    <a:pt x="642" y="2524"/>
                  </a:cubicBezTo>
                  <a:cubicBezTo>
                    <a:pt x="636" y="2701"/>
                    <a:pt x="640" y="2877"/>
                    <a:pt x="654" y="3052"/>
                  </a:cubicBezTo>
                  <a:cubicBezTo>
                    <a:pt x="494" y="2742"/>
                    <a:pt x="291" y="2463"/>
                    <a:pt x="17" y="2351"/>
                  </a:cubicBezTo>
                  <a:cubicBezTo>
                    <a:pt x="5" y="2347"/>
                    <a:pt x="-3" y="2371"/>
                    <a:pt x="1" y="2385"/>
                  </a:cubicBezTo>
                  <a:cubicBezTo>
                    <a:pt x="126" y="2770"/>
                    <a:pt x="383" y="3017"/>
                    <a:pt x="661" y="3138"/>
                  </a:cubicBezTo>
                  <a:cubicBezTo>
                    <a:pt x="675" y="3288"/>
                    <a:pt x="696" y="3436"/>
                    <a:pt x="723" y="3584"/>
                  </a:cubicBezTo>
                  <a:cubicBezTo>
                    <a:pt x="527" y="3334"/>
                    <a:pt x="296" y="3118"/>
                    <a:pt x="29" y="3057"/>
                  </a:cubicBezTo>
                  <a:cubicBezTo>
                    <a:pt x="16" y="3055"/>
                    <a:pt x="12" y="3080"/>
                    <a:pt x="19" y="3092"/>
                  </a:cubicBezTo>
                  <a:cubicBezTo>
                    <a:pt x="111" y="3268"/>
                    <a:pt x="231" y="3412"/>
                    <a:pt x="366" y="3514"/>
                  </a:cubicBezTo>
                  <a:cubicBezTo>
                    <a:pt x="480" y="3600"/>
                    <a:pt x="609" y="3667"/>
                    <a:pt x="736" y="3650"/>
                  </a:cubicBezTo>
                  <a:cubicBezTo>
                    <a:pt x="777" y="3853"/>
                    <a:pt x="831" y="4054"/>
                    <a:pt x="897" y="4252"/>
                  </a:cubicBezTo>
                  <a:cubicBezTo>
                    <a:pt x="675" y="4001"/>
                    <a:pt x="428" y="3790"/>
                    <a:pt x="159" y="3665"/>
                  </a:cubicBezTo>
                  <a:cubicBezTo>
                    <a:pt x="148" y="3660"/>
                    <a:pt x="139" y="3682"/>
                    <a:pt x="147" y="3695"/>
                  </a:cubicBezTo>
                  <a:cubicBezTo>
                    <a:pt x="343" y="4029"/>
                    <a:pt x="626" y="4238"/>
                    <a:pt x="916" y="4311"/>
                  </a:cubicBezTo>
                  <a:cubicBezTo>
                    <a:pt x="916" y="4311"/>
                    <a:pt x="917" y="4311"/>
                    <a:pt x="918" y="4311"/>
                  </a:cubicBezTo>
                  <a:cubicBezTo>
                    <a:pt x="974" y="4469"/>
                    <a:pt x="1038" y="4625"/>
                    <a:pt x="1111" y="4778"/>
                  </a:cubicBezTo>
                  <a:cubicBezTo>
                    <a:pt x="839" y="4533"/>
                    <a:pt x="538" y="4343"/>
                    <a:pt x="231" y="4281"/>
                  </a:cubicBezTo>
                  <a:cubicBezTo>
                    <a:pt x="214" y="4277"/>
                    <a:pt x="214" y="4307"/>
                    <a:pt x="226" y="4321"/>
                  </a:cubicBezTo>
                  <a:cubicBezTo>
                    <a:pt x="493" y="4626"/>
                    <a:pt x="819" y="4808"/>
                    <a:pt x="1137" y="4870"/>
                  </a:cubicBezTo>
                  <a:cubicBezTo>
                    <a:pt x="1145" y="4872"/>
                    <a:pt x="1150" y="4868"/>
                    <a:pt x="1152" y="4861"/>
                  </a:cubicBezTo>
                  <a:cubicBezTo>
                    <a:pt x="1200" y="4958"/>
                    <a:pt x="1252" y="5053"/>
                    <a:pt x="1308" y="5146"/>
                  </a:cubicBezTo>
                  <a:cubicBezTo>
                    <a:pt x="1320" y="5166"/>
                    <a:pt x="1344" y="5153"/>
                    <a:pt x="1332" y="5133"/>
                  </a:cubicBezTo>
                  <a:cubicBezTo>
                    <a:pt x="1278" y="5043"/>
                    <a:pt x="1228" y="4952"/>
                    <a:pt x="1181" y="4860"/>
                  </a:cubicBezTo>
                  <a:cubicBezTo>
                    <a:pt x="1183" y="4853"/>
                    <a:pt x="1181" y="4844"/>
                    <a:pt x="1174" y="4837"/>
                  </a:cubicBezTo>
                  <a:cubicBezTo>
                    <a:pt x="1173" y="4836"/>
                    <a:pt x="1171" y="4834"/>
                    <a:pt x="1170" y="4833"/>
                  </a:cubicBezTo>
                  <a:cubicBezTo>
                    <a:pt x="1173" y="4833"/>
                    <a:pt x="1176" y="4831"/>
                    <a:pt x="1178" y="4828"/>
                  </a:cubicBezTo>
                  <a:cubicBezTo>
                    <a:pt x="1349" y="4554"/>
                    <a:pt x="1480" y="4253"/>
                    <a:pt x="1589" y="3958"/>
                  </a:cubicBezTo>
                  <a:cubicBezTo>
                    <a:pt x="1592" y="3949"/>
                    <a:pt x="1584" y="3939"/>
                    <a:pt x="1576" y="3939"/>
                  </a:cubicBezTo>
                  <a:cubicBezTo>
                    <a:pt x="1515" y="3935"/>
                    <a:pt x="1465" y="3967"/>
                    <a:pt x="1421" y="4008"/>
                  </a:cubicBezTo>
                  <a:cubicBezTo>
                    <a:pt x="1362" y="4063"/>
                    <a:pt x="1311" y="4131"/>
                    <a:pt x="1268" y="4204"/>
                  </a:cubicBezTo>
                  <a:cubicBezTo>
                    <a:pt x="1177" y="4358"/>
                    <a:pt x="1128" y="4548"/>
                    <a:pt x="1130" y="4754"/>
                  </a:cubicBezTo>
                  <a:cubicBezTo>
                    <a:pt x="1057" y="4603"/>
                    <a:pt x="994" y="4449"/>
                    <a:pt x="939" y="4292"/>
                  </a:cubicBezTo>
                  <a:cubicBezTo>
                    <a:pt x="942" y="4292"/>
                    <a:pt x="944" y="4290"/>
                    <a:pt x="946" y="4287"/>
                  </a:cubicBezTo>
                  <a:cubicBezTo>
                    <a:pt x="1119" y="3990"/>
                    <a:pt x="1286" y="3694"/>
                    <a:pt x="1388" y="3376"/>
                  </a:cubicBezTo>
                  <a:cubicBezTo>
                    <a:pt x="1392" y="3363"/>
                    <a:pt x="1381" y="3349"/>
                    <a:pt x="1369" y="3357"/>
                  </a:cubicBezTo>
                  <a:cubicBezTo>
                    <a:pt x="1214" y="3453"/>
                    <a:pt x="1089" y="3595"/>
                    <a:pt x="996" y="3775"/>
                  </a:cubicBezTo>
                  <a:cubicBezTo>
                    <a:pt x="936" y="3889"/>
                    <a:pt x="894" y="4020"/>
                    <a:pt x="896" y="4164"/>
                  </a:cubicBezTo>
                  <a:cubicBezTo>
                    <a:pt x="843" y="3996"/>
                    <a:pt x="798" y="3825"/>
                    <a:pt x="763" y="3652"/>
                  </a:cubicBezTo>
                  <a:cubicBezTo>
                    <a:pt x="989" y="3464"/>
                    <a:pt x="1113" y="3168"/>
                    <a:pt x="1245" y="2904"/>
                  </a:cubicBezTo>
                  <a:cubicBezTo>
                    <a:pt x="1250" y="2894"/>
                    <a:pt x="1244" y="2876"/>
                    <a:pt x="1232" y="2880"/>
                  </a:cubicBezTo>
                  <a:cubicBezTo>
                    <a:pt x="1168" y="2902"/>
                    <a:pt x="1115" y="2947"/>
                    <a:pt x="1061" y="2993"/>
                  </a:cubicBezTo>
                  <a:cubicBezTo>
                    <a:pt x="1002" y="3044"/>
                    <a:pt x="945" y="3099"/>
                    <a:pt x="897" y="3167"/>
                  </a:cubicBezTo>
                  <a:cubicBezTo>
                    <a:pt x="822" y="3273"/>
                    <a:pt x="769" y="3402"/>
                    <a:pt x="743" y="3544"/>
                  </a:cubicBezTo>
                  <a:cubicBezTo>
                    <a:pt x="719" y="3407"/>
                    <a:pt x="700" y="3269"/>
                    <a:pt x="687" y="3130"/>
                  </a:cubicBezTo>
                  <a:cubicBezTo>
                    <a:pt x="690" y="3129"/>
                    <a:pt x="693" y="3128"/>
                    <a:pt x="695" y="3124"/>
                  </a:cubicBezTo>
                  <a:cubicBezTo>
                    <a:pt x="814" y="3013"/>
                    <a:pt x="938" y="2907"/>
                    <a:pt x="1049" y="2787"/>
                  </a:cubicBezTo>
                  <a:cubicBezTo>
                    <a:pt x="1167" y="2660"/>
                    <a:pt x="1264" y="2521"/>
                    <a:pt x="1347" y="2369"/>
                  </a:cubicBezTo>
                  <a:cubicBezTo>
                    <a:pt x="1352" y="2358"/>
                    <a:pt x="1342" y="2343"/>
                    <a:pt x="1331" y="2348"/>
                  </a:cubicBezTo>
                  <a:cubicBezTo>
                    <a:pt x="1171" y="2410"/>
                    <a:pt x="1021" y="2512"/>
                    <a:pt x="901" y="2664"/>
                  </a:cubicBezTo>
                  <a:cubicBezTo>
                    <a:pt x="808" y="2781"/>
                    <a:pt x="738" y="2923"/>
                    <a:pt x="683" y="3074"/>
                  </a:cubicBezTo>
                  <a:cubicBezTo>
                    <a:pt x="668" y="2892"/>
                    <a:pt x="663" y="2707"/>
                    <a:pt x="668" y="2522"/>
                  </a:cubicBezTo>
                  <a:cubicBezTo>
                    <a:pt x="933" y="2426"/>
                    <a:pt x="1154" y="2235"/>
                    <a:pt x="1346" y="2005"/>
                  </a:cubicBezTo>
                  <a:cubicBezTo>
                    <a:pt x="1354" y="1995"/>
                    <a:pt x="1352" y="1977"/>
                    <a:pt x="1339" y="1978"/>
                  </a:cubicBezTo>
                  <a:cubicBezTo>
                    <a:pt x="1281" y="1980"/>
                    <a:pt x="1220" y="2004"/>
                    <a:pt x="1164" y="2026"/>
                  </a:cubicBezTo>
                  <a:cubicBezTo>
                    <a:pt x="1101" y="2050"/>
                    <a:pt x="1041" y="2082"/>
                    <a:pt x="982" y="2124"/>
                  </a:cubicBezTo>
                  <a:cubicBezTo>
                    <a:pt x="872" y="2202"/>
                    <a:pt x="746" y="2309"/>
                    <a:pt x="671" y="2450"/>
                  </a:cubicBezTo>
                  <a:cubicBezTo>
                    <a:pt x="679" y="2285"/>
                    <a:pt x="694" y="2120"/>
                    <a:pt x="718" y="1954"/>
                  </a:cubicBezTo>
                  <a:cubicBezTo>
                    <a:pt x="975" y="1854"/>
                    <a:pt x="1203" y="1648"/>
                    <a:pt x="1391" y="1411"/>
                  </a:cubicBezTo>
                  <a:cubicBezTo>
                    <a:pt x="1400" y="1402"/>
                    <a:pt x="1395" y="1383"/>
                    <a:pt x="1383" y="1386"/>
                  </a:cubicBezTo>
                  <a:cubicBezTo>
                    <a:pt x="1247" y="1418"/>
                    <a:pt x="1108" y="1466"/>
                    <a:pt x="981" y="1557"/>
                  </a:cubicBezTo>
                  <a:cubicBezTo>
                    <a:pt x="882" y="1628"/>
                    <a:pt x="802" y="1730"/>
                    <a:pt x="734" y="1845"/>
                  </a:cubicBezTo>
                  <a:cubicBezTo>
                    <a:pt x="739" y="1814"/>
                    <a:pt x="745" y="1783"/>
                    <a:pt x="751" y="1753"/>
                  </a:cubicBezTo>
                  <a:cubicBezTo>
                    <a:pt x="777" y="1609"/>
                    <a:pt x="809" y="1465"/>
                    <a:pt x="848" y="1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572517">
              <a:off x="8183634" y="-199095"/>
              <a:ext cx="44319" cy="6732"/>
            </a:xfrm>
            <a:custGeom>
              <a:avLst/>
              <a:gdLst/>
              <a:ahLst/>
              <a:cxnLst/>
              <a:rect l="l" t="t" r="r" b="b"/>
              <a:pathLst>
                <a:path w="79" h="12" extrusionOk="0">
                  <a:moveTo>
                    <a:pt x="2" y="10"/>
                  </a:moveTo>
                  <a:lnTo>
                    <a:pt x="2" y="10"/>
                  </a:lnTo>
                  <a:cubicBezTo>
                    <a:pt x="72" y="12"/>
                    <a:pt x="72" y="12"/>
                    <a:pt x="72" y="12"/>
                  </a:cubicBezTo>
                  <a:cubicBezTo>
                    <a:pt x="74" y="8"/>
                    <a:pt x="77" y="4"/>
                    <a:pt x="79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6"/>
                    <a:pt x="2" y="10"/>
                  </a:cubicBezTo>
                  <a:close/>
                </a:path>
              </a:pathLst>
            </a:custGeom>
            <a:solidFill>
              <a:srgbClr val="ECE5D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8572517">
              <a:off x="7937994" y="-393624"/>
              <a:ext cx="43758" cy="7293"/>
            </a:xfrm>
            <a:custGeom>
              <a:avLst/>
              <a:gdLst/>
              <a:ahLst/>
              <a:cxnLst/>
              <a:rect l="l" t="t" r="r" b="b"/>
              <a:pathLst>
                <a:path w="78" h="13" extrusionOk="0">
                  <a:moveTo>
                    <a:pt x="24" y="11"/>
                  </a:moveTo>
                  <a:lnTo>
                    <a:pt x="24" y="11"/>
                  </a:lnTo>
                  <a:cubicBezTo>
                    <a:pt x="48" y="12"/>
                    <a:pt x="48" y="12"/>
                    <a:pt x="48" y="12"/>
                  </a:cubicBezTo>
                  <a:cubicBezTo>
                    <a:pt x="54" y="11"/>
                    <a:pt x="58" y="11"/>
                    <a:pt x="64" y="12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5"/>
                    <a:pt x="15" y="9"/>
                    <a:pt x="24" y="11"/>
                  </a:cubicBezTo>
                  <a:close/>
                </a:path>
              </a:pathLst>
            </a:custGeom>
            <a:solidFill>
              <a:srgbClr val="ECE5D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463180" y="251469"/>
            <a:ext cx="8781674" cy="4813107"/>
            <a:chOff x="463180" y="251469"/>
            <a:chExt cx="8781674" cy="4813107"/>
          </a:xfrm>
        </p:grpSpPr>
        <p:sp>
          <p:nvSpPr>
            <p:cNvPr id="25" name="Google Shape;25;p2"/>
            <p:cNvSpPr/>
            <p:nvPr/>
          </p:nvSpPr>
          <p:spPr>
            <a:xfrm flipH="1">
              <a:off x="645046" y="274113"/>
              <a:ext cx="7853904" cy="4595281"/>
            </a:xfrm>
            <a:custGeom>
              <a:avLst/>
              <a:gdLst/>
              <a:ahLst/>
              <a:cxnLst/>
              <a:rect l="l" t="t" r="r" b="b"/>
              <a:pathLst>
                <a:path w="7309" h="5260" extrusionOk="0">
                  <a:moveTo>
                    <a:pt x="7307" y="131"/>
                  </a:moveTo>
                  <a:lnTo>
                    <a:pt x="7307" y="131"/>
                  </a:lnTo>
                  <a:cubicBezTo>
                    <a:pt x="7280" y="140"/>
                    <a:pt x="7243" y="141"/>
                    <a:pt x="7214" y="146"/>
                  </a:cubicBezTo>
                  <a:cubicBezTo>
                    <a:pt x="7189" y="150"/>
                    <a:pt x="7167" y="150"/>
                    <a:pt x="7140" y="149"/>
                  </a:cubicBezTo>
                  <a:cubicBezTo>
                    <a:pt x="7085" y="148"/>
                    <a:pt x="7047" y="180"/>
                    <a:pt x="6992" y="181"/>
                  </a:cubicBezTo>
                  <a:cubicBezTo>
                    <a:pt x="6959" y="182"/>
                    <a:pt x="6922" y="186"/>
                    <a:pt x="6889" y="178"/>
                  </a:cubicBezTo>
                  <a:cubicBezTo>
                    <a:pt x="6867" y="168"/>
                    <a:pt x="6845" y="161"/>
                    <a:pt x="6822" y="156"/>
                  </a:cubicBezTo>
                  <a:cubicBezTo>
                    <a:pt x="6807" y="160"/>
                    <a:pt x="6792" y="162"/>
                    <a:pt x="6776" y="162"/>
                  </a:cubicBezTo>
                  <a:cubicBezTo>
                    <a:pt x="6740" y="157"/>
                    <a:pt x="6733" y="156"/>
                    <a:pt x="6695" y="168"/>
                  </a:cubicBezTo>
                  <a:cubicBezTo>
                    <a:pt x="6672" y="182"/>
                    <a:pt x="6647" y="189"/>
                    <a:pt x="6620" y="191"/>
                  </a:cubicBezTo>
                  <a:cubicBezTo>
                    <a:pt x="6594" y="171"/>
                    <a:pt x="6574" y="175"/>
                    <a:pt x="6555" y="153"/>
                  </a:cubicBezTo>
                  <a:cubicBezTo>
                    <a:pt x="6515" y="165"/>
                    <a:pt x="6542" y="181"/>
                    <a:pt x="6498" y="194"/>
                  </a:cubicBezTo>
                  <a:cubicBezTo>
                    <a:pt x="6494" y="157"/>
                    <a:pt x="6459" y="194"/>
                    <a:pt x="6460" y="157"/>
                  </a:cubicBezTo>
                  <a:cubicBezTo>
                    <a:pt x="6443" y="203"/>
                    <a:pt x="6439" y="157"/>
                    <a:pt x="6425" y="212"/>
                  </a:cubicBezTo>
                  <a:cubicBezTo>
                    <a:pt x="6396" y="189"/>
                    <a:pt x="6311" y="225"/>
                    <a:pt x="6317" y="186"/>
                  </a:cubicBezTo>
                  <a:cubicBezTo>
                    <a:pt x="6302" y="166"/>
                    <a:pt x="6286" y="164"/>
                    <a:pt x="6268" y="181"/>
                  </a:cubicBezTo>
                  <a:cubicBezTo>
                    <a:pt x="6253" y="159"/>
                    <a:pt x="6261" y="106"/>
                    <a:pt x="6229" y="107"/>
                  </a:cubicBezTo>
                  <a:cubicBezTo>
                    <a:pt x="6204" y="149"/>
                    <a:pt x="6184" y="196"/>
                    <a:pt x="6139" y="217"/>
                  </a:cubicBezTo>
                  <a:cubicBezTo>
                    <a:pt x="6099" y="236"/>
                    <a:pt x="6135" y="160"/>
                    <a:pt x="6095" y="168"/>
                  </a:cubicBezTo>
                  <a:cubicBezTo>
                    <a:pt x="6071" y="176"/>
                    <a:pt x="6047" y="185"/>
                    <a:pt x="6024" y="194"/>
                  </a:cubicBezTo>
                  <a:cubicBezTo>
                    <a:pt x="5998" y="198"/>
                    <a:pt x="5972" y="200"/>
                    <a:pt x="5946" y="198"/>
                  </a:cubicBezTo>
                  <a:cubicBezTo>
                    <a:pt x="5907" y="202"/>
                    <a:pt x="5869" y="200"/>
                    <a:pt x="5831" y="191"/>
                  </a:cubicBezTo>
                  <a:cubicBezTo>
                    <a:pt x="5811" y="175"/>
                    <a:pt x="5792" y="158"/>
                    <a:pt x="5774" y="140"/>
                  </a:cubicBezTo>
                  <a:cubicBezTo>
                    <a:pt x="5732" y="115"/>
                    <a:pt x="5727" y="140"/>
                    <a:pt x="5682" y="160"/>
                  </a:cubicBezTo>
                  <a:cubicBezTo>
                    <a:pt x="5594" y="198"/>
                    <a:pt x="5631" y="134"/>
                    <a:pt x="5573" y="116"/>
                  </a:cubicBezTo>
                  <a:cubicBezTo>
                    <a:pt x="5530" y="102"/>
                    <a:pt x="5480" y="123"/>
                    <a:pt x="5444" y="143"/>
                  </a:cubicBezTo>
                  <a:cubicBezTo>
                    <a:pt x="5417" y="175"/>
                    <a:pt x="5388" y="180"/>
                    <a:pt x="5357" y="158"/>
                  </a:cubicBezTo>
                  <a:cubicBezTo>
                    <a:pt x="5358" y="130"/>
                    <a:pt x="5349" y="109"/>
                    <a:pt x="5328" y="94"/>
                  </a:cubicBezTo>
                  <a:cubicBezTo>
                    <a:pt x="5276" y="112"/>
                    <a:pt x="5256" y="111"/>
                    <a:pt x="5206" y="107"/>
                  </a:cubicBezTo>
                  <a:cubicBezTo>
                    <a:pt x="5187" y="105"/>
                    <a:pt x="5156" y="109"/>
                    <a:pt x="5139" y="104"/>
                  </a:cubicBezTo>
                  <a:cubicBezTo>
                    <a:pt x="5107" y="95"/>
                    <a:pt x="5119" y="79"/>
                    <a:pt x="5095" y="69"/>
                  </a:cubicBezTo>
                  <a:cubicBezTo>
                    <a:pt x="5079" y="63"/>
                    <a:pt x="5032" y="101"/>
                    <a:pt x="5009" y="110"/>
                  </a:cubicBezTo>
                  <a:cubicBezTo>
                    <a:pt x="4999" y="99"/>
                    <a:pt x="4988" y="88"/>
                    <a:pt x="4977" y="78"/>
                  </a:cubicBezTo>
                  <a:cubicBezTo>
                    <a:pt x="4956" y="87"/>
                    <a:pt x="4935" y="87"/>
                    <a:pt x="4914" y="78"/>
                  </a:cubicBezTo>
                  <a:cubicBezTo>
                    <a:pt x="4909" y="60"/>
                    <a:pt x="4906" y="42"/>
                    <a:pt x="4906" y="23"/>
                  </a:cubicBezTo>
                  <a:cubicBezTo>
                    <a:pt x="4892" y="29"/>
                    <a:pt x="4879" y="36"/>
                    <a:pt x="4868" y="47"/>
                  </a:cubicBezTo>
                  <a:cubicBezTo>
                    <a:pt x="4861" y="33"/>
                    <a:pt x="4859" y="17"/>
                    <a:pt x="4863" y="0"/>
                  </a:cubicBezTo>
                  <a:cubicBezTo>
                    <a:pt x="4814" y="46"/>
                    <a:pt x="4782" y="95"/>
                    <a:pt x="4724" y="131"/>
                  </a:cubicBezTo>
                  <a:cubicBezTo>
                    <a:pt x="4713" y="112"/>
                    <a:pt x="4704" y="91"/>
                    <a:pt x="4697" y="69"/>
                  </a:cubicBezTo>
                  <a:cubicBezTo>
                    <a:pt x="4673" y="80"/>
                    <a:pt x="4570" y="160"/>
                    <a:pt x="4561" y="104"/>
                  </a:cubicBezTo>
                  <a:cubicBezTo>
                    <a:pt x="4527" y="108"/>
                    <a:pt x="4491" y="142"/>
                    <a:pt x="4455" y="128"/>
                  </a:cubicBezTo>
                  <a:cubicBezTo>
                    <a:pt x="4443" y="124"/>
                    <a:pt x="4437" y="105"/>
                    <a:pt x="4422" y="101"/>
                  </a:cubicBezTo>
                  <a:cubicBezTo>
                    <a:pt x="4404" y="95"/>
                    <a:pt x="4364" y="102"/>
                    <a:pt x="4344" y="103"/>
                  </a:cubicBezTo>
                  <a:cubicBezTo>
                    <a:pt x="4329" y="103"/>
                    <a:pt x="4318" y="101"/>
                    <a:pt x="4303" y="105"/>
                  </a:cubicBezTo>
                  <a:cubicBezTo>
                    <a:pt x="4281" y="111"/>
                    <a:pt x="4243" y="150"/>
                    <a:pt x="4220" y="145"/>
                  </a:cubicBezTo>
                  <a:cubicBezTo>
                    <a:pt x="4207" y="142"/>
                    <a:pt x="4206" y="125"/>
                    <a:pt x="4197" y="121"/>
                  </a:cubicBezTo>
                  <a:cubicBezTo>
                    <a:pt x="4177" y="112"/>
                    <a:pt x="4155" y="123"/>
                    <a:pt x="4135" y="115"/>
                  </a:cubicBezTo>
                  <a:cubicBezTo>
                    <a:pt x="4107" y="105"/>
                    <a:pt x="4099" y="85"/>
                    <a:pt x="4065" y="87"/>
                  </a:cubicBezTo>
                  <a:cubicBezTo>
                    <a:pt x="4021" y="90"/>
                    <a:pt x="3982" y="125"/>
                    <a:pt x="3940" y="132"/>
                  </a:cubicBezTo>
                  <a:cubicBezTo>
                    <a:pt x="3908" y="137"/>
                    <a:pt x="3875" y="134"/>
                    <a:pt x="3843" y="134"/>
                  </a:cubicBezTo>
                  <a:cubicBezTo>
                    <a:pt x="3785" y="134"/>
                    <a:pt x="3708" y="150"/>
                    <a:pt x="3665" y="110"/>
                  </a:cubicBezTo>
                  <a:cubicBezTo>
                    <a:pt x="3626" y="140"/>
                    <a:pt x="3535" y="221"/>
                    <a:pt x="3483" y="171"/>
                  </a:cubicBezTo>
                  <a:cubicBezTo>
                    <a:pt x="3460" y="149"/>
                    <a:pt x="3470" y="126"/>
                    <a:pt x="3435" y="117"/>
                  </a:cubicBezTo>
                  <a:cubicBezTo>
                    <a:pt x="3403" y="108"/>
                    <a:pt x="3369" y="126"/>
                    <a:pt x="3340" y="135"/>
                  </a:cubicBezTo>
                  <a:cubicBezTo>
                    <a:pt x="3314" y="147"/>
                    <a:pt x="3287" y="156"/>
                    <a:pt x="3259" y="163"/>
                  </a:cubicBezTo>
                  <a:cubicBezTo>
                    <a:pt x="3239" y="164"/>
                    <a:pt x="3219" y="165"/>
                    <a:pt x="3199" y="166"/>
                  </a:cubicBezTo>
                  <a:cubicBezTo>
                    <a:pt x="3160" y="180"/>
                    <a:pt x="3138" y="228"/>
                    <a:pt x="3098" y="242"/>
                  </a:cubicBezTo>
                  <a:cubicBezTo>
                    <a:pt x="3042" y="262"/>
                    <a:pt x="2976" y="228"/>
                    <a:pt x="2925" y="212"/>
                  </a:cubicBezTo>
                  <a:cubicBezTo>
                    <a:pt x="2895" y="203"/>
                    <a:pt x="2871" y="196"/>
                    <a:pt x="2842" y="180"/>
                  </a:cubicBezTo>
                  <a:cubicBezTo>
                    <a:pt x="2807" y="162"/>
                    <a:pt x="2783" y="165"/>
                    <a:pt x="2744" y="165"/>
                  </a:cubicBezTo>
                  <a:cubicBezTo>
                    <a:pt x="2723" y="165"/>
                    <a:pt x="2702" y="167"/>
                    <a:pt x="2681" y="166"/>
                  </a:cubicBezTo>
                  <a:cubicBezTo>
                    <a:pt x="2657" y="163"/>
                    <a:pt x="2640" y="153"/>
                    <a:pt x="2616" y="149"/>
                  </a:cubicBezTo>
                  <a:cubicBezTo>
                    <a:pt x="2593" y="145"/>
                    <a:pt x="2567" y="155"/>
                    <a:pt x="2544" y="151"/>
                  </a:cubicBezTo>
                  <a:cubicBezTo>
                    <a:pt x="2512" y="145"/>
                    <a:pt x="2476" y="128"/>
                    <a:pt x="2445" y="118"/>
                  </a:cubicBezTo>
                  <a:cubicBezTo>
                    <a:pt x="2414" y="107"/>
                    <a:pt x="2364" y="109"/>
                    <a:pt x="2351" y="77"/>
                  </a:cubicBezTo>
                  <a:cubicBezTo>
                    <a:pt x="2330" y="119"/>
                    <a:pt x="2271" y="239"/>
                    <a:pt x="2219" y="179"/>
                  </a:cubicBezTo>
                  <a:cubicBezTo>
                    <a:pt x="2180" y="133"/>
                    <a:pt x="2205" y="102"/>
                    <a:pt x="2132" y="102"/>
                  </a:cubicBezTo>
                  <a:cubicBezTo>
                    <a:pt x="2086" y="102"/>
                    <a:pt x="2044" y="90"/>
                    <a:pt x="2005" y="98"/>
                  </a:cubicBezTo>
                  <a:cubicBezTo>
                    <a:pt x="1966" y="107"/>
                    <a:pt x="1928" y="105"/>
                    <a:pt x="1891" y="95"/>
                  </a:cubicBezTo>
                  <a:cubicBezTo>
                    <a:pt x="1862" y="87"/>
                    <a:pt x="1848" y="83"/>
                    <a:pt x="1818" y="96"/>
                  </a:cubicBezTo>
                  <a:cubicBezTo>
                    <a:pt x="1790" y="107"/>
                    <a:pt x="1764" y="137"/>
                    <a:pt x="1734" y="133"/>
                  </a:cubicBezTo>
                  <a:cubicBezTo>
                    <a:pt x="1723" y="132"/>
                    <a:pt x="1699" y="114"/>
                    <a:pt x="1686" y="110"/>
                  </a:cubicBezTo>
                  <a:cubicBezTo>
                    <a:pt x="1649" y="99"/>
                    <a:pt x="1648" y="110"/>
                    <a:pt x="1615" y="115"/>
                  </a:cubicBezTo>
                  <a:cubicBezTo>
                    <a:pt x="1590" y="119"/>
                    <a:pt x="1588" y="101"/>
                    <a:pt x="1568" y="101"/>
                  </a:cubicBezTo>
                  <a:cubicBezTo>
                    <a:pt x="1549" y="101"/>
                    <a:pt x="1540" y="130"/>
                    <a:pt x="1521" y="132"/>
                  </a:cubicBezTo>
                  <a:cubicBezTo>
                    <a:pt x="1507" y="132"/>
                    <a:pt x="1505" y="118"/>
                    <a:pt x="1495" y="119"/>
                  </a:cubicBezTo>
                  <a:cubicBezTo>
                    <a:pt x="1488" y="120"/>
                    <a:pt x="1481" y="124"/>
                    <a:pt x="1474" y="126"/>
                  </a:cubicBezTo>
                  <a:cubicBezTo>
                    <a:pt x="1452" y="130"/>
                    <a:pt x="1450" y="132"/>
                    <a:pt x="1427" y="126"/>
                  </a:cubicBezTo>
                  <a:cubicBezTo>
                    <a:pt x="1404" y="120"/>
                    <a:pt x="1397" y="116"/>
                    <a:pt x="1372" y="125"/>
                  </a:cubicBezTo>
                  <a:cubicBezTo>
                    <a:pt x="1338" y="138"/>
                    <a:pt x="1312" y="156"/>
                    <a:pt x="1274" y="151"/>
                  </a:cubicBezTo>
                  <a:cubicBezTo>
                    <a:pt x="1244" y="147"/>
                    <a:pt x="1222" y="119"/>
                    <a:pt x="1194" y="119"/>
                  </a:cubicBezTo>
                  <a:cubicBezTo>
                    <a:pt x="1179" y="147"/>
                    <a:pt x="1178" y="177"/>
                    <a:pt x="1142" y="183"/>
                  </a:cubicBezTo>
                  <a:cubicBezTo>
                    <a:pt x="1075" y="194"/>
                    <a:pt x="1037" y="101"/>
                    <a:pt x="977" y="88"/>
                  </a:cubicBezTo>
                  <a:cubicBezTo>
                    <a:pt x="931" y="77"/>
                    <a:pt x="871" y="87"/>
                    <a:pt x="823" y="87"/>
                  </a:cubicBezTo>
                  <a:cubicBezTo>
                    <a:pt x="770" y="87"/>
                    <a:pt x="724" y="88"/>
                    <a:pt x="674" y="74"/>
                  </a:cubicBezTo>
                  <a:cubicBezTo>
                    <a:pt x="649" y="68"/>
                    <a:pt x="631" y="69"/>
                    <a:pt x="610" y="80"/>
                  </a:cubicBezTo>
                  <a:cubicBezTo>
                    <a:pt x="583" y="94"/>
                    <a:pt x="561" y="127"/>
                    <a:pt x="533" y="135"/>
                  </a:cubicBezTo>
                  <a:cubicBezTo>
                    <a:pt x="500" y="145"/>
                    <a:pt x="470" y="124"/>
                    <a:pt x="454" y="99"/>
                  </a:cubicBezTo>
                  <a:cubicBezTo>
                    <a:pt x="432" y="65"/>
                    <a:pt x="442" y="57"/>
                    <a:pt x="400" y="55"/>
                  </a:cubicBezTo>
                  <a:cubicBezTo>
                    <a:pt x="388" y="55"/>
                    <a:pt x="371" y="52"/>
                    <a:pt x="359" y="54"/>
                  </a:cubicBezTo>
                  <a:cubicBezTo>
                    <a:pt x="350" y="57"/>
                    <a:pt x="344" y="70"/>
                    <a:pt x="335" y="70"/>
                  </a:cubicBezTo>
                  <a:cubicBezTo>
                    <a:pt x="314" y="70"/>
                    <a:pt x="308" y="55"/>
                    <a:pt x="286" y="59"/>
                  </a:cubicBezTo>
                  <a:cubicBezTo>
                    <a:pt x="281" y="59"/>
                    <a:pt x="266" y="69"/>
                    <a:pt x="259" y="72"/>
                  </a:cubicBezTo>
                  <a:cubicBezTo>
                    <a:pt x="248" y="74"/>
                    <a:pt x="234" y="72"/>
                    <a:pt x="223" y="74"/>
                  </a:cubicBezTo>
                  <a:cubicBezTo>
                    <a:pt x="204" y="79"/>
                    <a:pt x="189" y="87"/>
                    <a:pt x="164" y="87"/>
                  </a:cubicBezTo>
                  <a:cubicBezTo>
                    <a:pt x="98" y="86"/>
                    <a:pt x="58" y="84"/>
                    <a:pt x="0" y="118"/>
                  </a:cubicBezTo>
                  <a:cubicBezTo>
                    <a:pt x="14" y="5040"/>
                    <a:pt x="14" y="5040"/>
                    <a:pt x="14" y="5040"/>
                  </a:cubicBezTo>
                  <a:cubicBezTo>
                    <a:pt x="65" y="5029"/>
                    <a:pt x="89" y="5096"/>
                    <a:pt x="131" y="5104"/>
                  </a:cubicBezTo>
                  <a:cubicBezTo>
                    <a:pt x="195" y="5115"/>
                    <a:pt x="249" y="4997"/>
                    <a:pt x="265" y="4951"/>
                  </a:cubicBezTo>
                  <a:cubicBezTo>
                    <a:pt x="277" y="4972"/>
                    <a:pt x="342" y="4964"/>
                    <a:pt x="367" y="4969"/>
                  </a:cubicBezTo>
                  <a:cubicBezTo>
                    <a:pt x="415" y="4980"/>
                    <a:pt x="445" y="4963"/>
                    <a:pt x="492" y="4961"/>
                  </a:cubicBezTo>
                  <a:cubicBezTo>
                    <a:pt x="506" y="4961"/>
                    <a:pt x="527" y="4958"/>
                    <a:pt x="540" y="4961"/>
                  </a:cubicBezTo>
                  <a:cubicBezTo>
                    <a:pt x="569" y="4967"/>
                    <a:pt x="557" y="4974"/>
                    <a:pt x="574" y="4994"/>
                  </a:cubicBezTo>
                  <a:cubicBezTo>
                    <a:pt x="590" y="5011"/>
                    <a:pt x="589" y="5008"/>
                    <a:pt x="614" y="5009"/>
                  </a:cubicBezTo>
                  <a:cubicBezTo>
                    <a:pt x="656" y="5011"/>
                    <a:pt x="655" y="5009"/>
                    <a:pt x="671" y="5049"/>
                  </a:cubicBezTo>
                  <a:cubicBezTo>
                    <a:pt x="686" y="5085"/>
                    <a:pt x="699" y="5151"/>
                    <a:pt x="742" y="5166"/>
                  </a:cubicBezTo>
                  <a:cubicBezTo>
                    <a:pt x="777" y="5178"/>
                    <a:pt x="829" y="5166"/>
                    <a:pt x="867" y="5166"/>
                  </a:cubicBezTo>
                  <a:cubicBezTo>
                    <a:pt x="882" y="5166"/>
                    <a:pt x="899" y="5168"/>
                    <a:pt x="915" y="5167"/>
                  </a:cubicBezTo>
                  <a:cubicBezTo>
                    <a:pt x="926" y="5166"/>
                    <a:pt x="936" y="5164"/>
                    <a:pt x="946" y="5160"/>
                  </a:cubicBezTo>
                  <a:cubicBezTo>
                    <a:pt x="967" y="5152"/>
                    <a:pt x="991" y="5115"/>
                    <a:pt x="1012" y="5110"/>
                  </a:cubicBezTo>
                  <a:cubicBezTo>
                    <a:pt x="1033" y="5105"/>
                    <a:pt x="1066" y="5119"/>
                    <a:pt x="1096" y="5119"/>
                  </a:cubicBezTo>
                  <a:cubicBezTo>
                    <a:pt x="1110" y="5119"/>
                    <a:pt x="1129" y="5123"/>
                    <a:pt x="1142" y="5120"/>
                  </a:cubicBezTo>
                  <a:cubicBezTo>
                    <a:pt x="1181" y="5112"/>
                    <a:pt x="1211" y="5056"/>
                    <a:pt x="1251" y="5060"/>
                  </a:cubicBezTo>
                  <a:cubicBezTo>
                    <a:pt x="1271" y="5062"/>
                    <a:pt x="1282" y="5085"/>
                    <a:pt x="1304" y="5088"/>
                  </a:cubicBezTo>
                  <a:cubicBezTo>
                    <a:pt x="1345" y="5095"/>
                    <a:pt x="1347" y="5069"/>
                    <a:pt x="1371" y="5116"/>
                  </a:cubicBezTo>
                  <a:cubicBezTo>
                    <a:pt x="1388" y="5149"/>
                    <a:pt x="1382" y="5244"/>
                    <a:pt x="1419" y="5259"/>
                  </a:cubicBezTo>
                  <a:cubicBezTo>
                    <a:pt x="1446" y="5270"/>
                    <a:pt x="1495" y="5206"/>
                    <a:pt x="1512" y="5189"/>
                  </a:cubicBezTo>
                  <a:cubicBezTo>
                    <a:pt x="1549" y="5152"/>
                    <a:pt x="1590" y="5083"/>
                    <a:pt x="1645" y="5090"/>
                  </a:cubicBezTo>
                  <a:cubicBezTo>
                    <a:pt x="1690" y="5097"/>
                    <a:pt x="1738" y="5111"/>
                    <a:pt x="1785" y="5119"/>
                  </a:cubicBezTo>
                  <a:cubicBezTo>
                    <a:pt x="1861" y="5131"/>
                    <a:pt x="1933" y="5134"/>
                    <a:pt x="2011" y="5134"/>
                  </a:cubicBezTo>
                  <a:cubicBezTo>
                    <a:pt x="2059" y="5134"/>
                    <a:pt x="2109" y="5144"/>
                    <a:pt x="2151" y="5120"/>
                  </a:cubicBezTo>
                  <a:cubicBezTo>
                    <a:pt x="2197" y="5093"/>
                    <a:pt x="2213" y="5087"/>
                    <a:pt x="2265" y="5087"/>
                  </a:cubicBezTo>
                  <a:cubicBezTo>
                    <a:pt x="2284" y="5087"/>
                    <a:pt x="2305" y="5091"/>
                    <a:pt x="2324" y="5088"/>
                  </a:cubicBezTo>
                  <a:cubicBezTo>
                    <a:pt x="2349" y="5084"/>
                    <a:pt x="2358" y="5070"/>
                    <a:pt x="2382" y="5080"/>
                  </a:cubicBezTo>
                  <a:cubicBezTo>
                    <a:pt x="2408" y="5090"/>
                    <a:pt x="2418" y="5115"/>
                    <a:pt x="2449" y="5120"/>
                  </a:cubicBezTo>
                  <a:cubicBezTo>
                    <a:pt x="2467" y="5122"/>
                    <a:pt x="2489" y="5119"/>
                    <a:pt x="2508" y="5119"/>
                  </a:cubicBezTo>
                  <a:cubicBezTo>
                    <a:pt x="2549" y="5118"/>
                    <a:pt x="2579" y="5132"/>
                    <a:pt x="2618" y="5134"/>
                  </a:cubicBezTo>
                  <a:cubicBezTo>
                    <a:pt x="2639" y="5136"/>
                    <a:pt x="2660" y="5131"/>
                    <a:pt x="2681" y="5134"/>
                  </a:cubicBezTo>
                  <a:cubicBezTo>
                    <a:pt x="2720" y="5141"/>
                    <a:pt x="2738" y="5167"/>
                    <a:pt x="2769" y="5189"/>
                  </a:cubicBezTo>
                  <a:cubicBezTo>
                    <a:pt x="2809" y="5218"/>
                    <a:pt x="2828" y="5217"/>
                    <a:pt x="2866" y="5185"/>
                  </a:cubicBezTo>
                  <a:cubicBezTo>
                    <a:pt x="2891" y="5164"/>
                    <a:pt x="2895" y="5171"/>
                    <a:pt x="2924" y="5166"/>
                  </a:cubicBezTo>
                  <a:cubicBezTo>
                    <a:pt x="2961" y="5160"/>
                    <a:pt x="2983" y="5125"/>
                    <a:pt x="3026" y="5134"/>
                  </a:cubicBezTo>
                  <a:cubicBezTo>
                    <a:pt x="3044" y="5137"/>
                    <a:pt x="3058" y="5149"/>
                    <a:pt x="3076" y="5151"/>
                  </a:cubicBezTo>
                  <a:cubicBezTo>
                    <a:pt x="3109" y="5156"/>
                    <a:pt x="3123" y="5134"/>
                    <a:pt x="3151" y="5133"/>
                  </a:cubicBezTo>
                  <a:cubicBezTo>
                    <a:pt x="3168" y="5132"/>
                    <a:pt x="3196" y="5149"/>
                    <a:pt x="3213" y="5154"/>
                  </a:cubicBezTo>
                  <a:cubicBezTo>
                    <a:pt x="3260" y="5170"/>
                    <a:pt x="3285" y="5166"/>
                    <a:pt x="3323" y="5134"/>
                  </a:cubicBezTo>
                  <a:cubicBezTo>
                    <a:pt x="3342" y="5119"/>
                    <a:pt x="3353" y="5097"/>
                    <a:pt x="3378" y="5103"/>
                  </a:cubicBezTo>
                  <a:cubicBezTo>
                    <a:pt x="3414" y="5114"/>
                    <a:pt x="3413" y="5169"/>
                    <a:pt x="3457" y="5166"/>
                  </a:cubicBezTo>
                  <a:cubicBezTo>
                    <a:pt x="3475" y="5164"/>
                    <a:pt x="3491" y="5150"/>
                    <a:pt x="3512" y="5149"/>
                  </a:cubicBezTo>
                  <a:cubicBezTo>
                    <a:pt x="3534" y="5148"/>
                    <a:pt x="3553" y="5152"/>
                    <a:pt x="3574" y="5146"/>
                  </a:cubicBezTo>
                  <a:cubicBezTo>
                    <a:pt x="3592" y="5142"/>
                    <a:pt x="3602" y="5135"/>
                    <a:pt x="3622" y="5134"/>
                  </a:cubicBezTo>
                  <a:cubicBezTo>
                    <a:pt x="3645" y="5133"/>
                    <a:pt x="3664" y="5139"/>
                    <a:pt x="3686" y="5129"/>
                  </a:cubicBezTo>
                  <a:cubicBezTo>
                    <a:pt x="3720" y="5115"/>
                    <a:pt x="3753" y="5056"/>
                    <a:pt x="3792" y="5055"/>
                  </a:cubicBezTo>
                  <a:cubicBezTo>
                    <a:pt x="3810" y="5054"/>
                    <a:pt x="3819" y="5074"/>
                    <a:pt x="3831" y="5083"/>
                  </a:cubicBezTo>
                  <a:cubicBezTo>
                    <a:pt x="3849" y="5095"/>
                    <a:pt x="3867" y="5104"/>
                    <a:pt x="3888" y="5110"/>
                  </a:cubicBezTo>
                  <a:cubicBezTo>
                    <a:pt x="3918" y="5120"/>
                    <a:pt x="3945" y="5115"/>
                    <a:pt x="3975" y="5118"/>
                  </a:cubicBezTo>
                  <a:cubicBezTo>
                    <a:pt x="4003" y="5121"/>
                    <a:pt x="4021" y="5135"/>
                    <a:pt x="4045" y="5143"/>
                  </a:cubicBezTo>
                  <a:cubicBezTo>
                    <a:pt x="4077" y="5153"/>
                    <a:pt x="4102" y="5130"/>
                    <a:pt x="4138" y="5134"/>
                  </a:cubicBezTo>
                  <a:cubicBezTo>
                    <a:pt x="4186" y="5139"/>
                    <a:pt x="4239" y="5153"/>
                    <a:pt x="4281" y="5177"/>
                  </a:cubicBezTo>
                  <a:cubicBezTo>
                    <a:pt x="4297" y="5186"/>
                    <a:pt x="4323" y="5214"/>
                    <a:pt x="4341" y="5215"/>
                  </a:cubicBezTo>
                  <a:cubicBezTo>
                    <a:pt x="4384" y="5219"/>
                    <a:pt x="4449" y="5135"/>
                    <a:pt x="4474" y="5111"/>
                  </a:cubicBezTo>
                  <a:cubicBezTo>
                    <a:pt x="4507" y="5080"/>
                    <a:pt x="4559" y="5005"/>
                    <a:pt x="4611" y="5006"/>
                  </a:cubicBezTo>
                  <a:cubicBezTo>
                    <a:pt x="4659" y="5007"/>
                    <a:pt x="4642" y="5060"/>
                    <a:pt x="4671" y="5083"/>
                  </a:cubicBezTo>
                  <a:cubicBezTo>
                    <a:pt x="4703" y="5109"/>
                    <a:pt x="4757" y="5070"/>
                    <a:pt x="4784" y="5055"/>
                  </a:cubicBezTo>
                  <a:cubicBezTo>
                    <a:pt x="4811" y="5040"/>
                    <a:pt x="4807" y="5040"/>
                    <a:pt x="4837" y="5048"/>
                  </a:cubicBezTo>
                  <a:cubicBezTo>
                    <a:pt x="4860" y="5054"/>
                    <a:pt x="4883" y="5052"/>
                    <a:pt x="4906" y="5057"/>
                  </a:cubicBezTo>
                  <a:cubicBezTo>
                    <a:pt x="4924" y="5061"/>
                    <a:pt x="4935" y="5069"/>
                    <a:pt x="4955" y="5071"/>
                  </a:cubicBezTo>
                  <a:cubicBezTo>
                    <a:pt x="4963" y="5073"/>
                    <a:pt x="4969" y="5070"/>
                    <a:pt x="4978" y="5072"/>
                  </a:cubicBezTo>
                  <a:cubicBezTo>
                    <a:pt x="4995" y="5077"/>
                    <a:pt x="5003" y="5095"/>
                    <a:pt x="5018" y="5100"/>
                  </a:cubicBezTo>
                  <a:cubicBezTo>
                    <a:pt x="5046" y="5110"/>
                    <a:pt x="5052" y="5094"/>
                    <a:pt x="5072" y="5122"/>
                  </a:cubicBezTo>
                  <a:cubicBezTo>
                    <a:pt x="5082" y="5136"/>
                    <a:pt x="5084" y="5162"/>
                    <a:pt x="5095" y="5173"/>
                  </a:cubicBezTo>
                  <a:cubicBezTo>
                    <a:pt x="5114" y="5190"/>
                    <a:pt x="5127" y="5182"/>
                    <a:pt x="5149" y="5182"/>
                  </a:cubicBezTo>
                  <a:cubicBezTo>
                    <a:pt x="5173" y="5181"/>
                    <a:pt x="5188" y="5193"/>
                    <a:pt x="5209" y="5195"/>
                  </a:cubicBezTo>
                  <a:cubicBezTo>
                    <a:pt x="5244" y="5198"/>
                    <a:pt x="5254" y="5165"/>
                    <a:pt x="5284" y="5163"/>
                  </a:cubicBezTo>
                  <a:cubicBezTo>
                    <a:pt x="5307" y="5162"/>
                    <a:pt x="5331" y="5192"/>
                    <a:pt x="5353" y="5196"/>
                  </a:cubicBezTo>
                  <a:cubicBezTo>
                    <a:pt x="5375" y="5201"/>
                    <a:pt x="5402" y="5197"/>
                    <a:pt x="5424" y="5197"/>
                  </a:cubicBezTo>
                  <a:cubicBezTo>
                    <a:pt x="5456" y="5197"/>
                    <a:pt x="5492" y="5203"/>
                    <a:pt x="5523" y="5195"/>
                  </a:cubicBezTo>
                  <a:cubicBezTo>
                    <a:pt x="5577" y="5181"/>
                    <a:pt x="5618" y="5134"/>
                    <a:pt x="5662" y="5105"/>
                  </a:cubicBezTo>
                  <a:cubicBezTo>
                    <a:pt x="5676" y="5095"/>
                    <a:pt x="5721" y="5073"/>
                    <a:pt x="5740" y="5084"/>
                  </a:cubicBezTo>
                  <a:cubicBezTo>
                    <a:pt x="5776" y="5104"/>
                    <a:pt x="5758" y="5173"/>
                    <a:pt x="5802" y="5194"/>
                  </a:cubicBezTo>
                  <a:cubicBezTo>
                    <a:pt x="5823" y="5181"/>
                    <a:pt x="5834" y="5173"/>
                    <a:pt x="5856" y="5166"/>
                  </a:cubicBezTo>
                  <a:cubicBezTo>
                    <a:pt x="5875" y="5159"/>
                    <a:pt x="5907" y="5151"/>
                    <a:pt x="5928" y="5149"/>
                  </a:cubicBezTo>
                  <a:cubicBezTo>
                    <a:pt x="5969" y="5145"/>
                    <a:pt x="6010" y="5138"/>
                    <a:pt x="6050" y="5134"/>
                  </a:cubicBezTo>
                  <a:cubicBezTo>
                    <a:pt x="6109" y="5129"/>
                    <a:pt x="6168" y="5117"/>
                    <a:pt x="6226" y="5118"/>
                  </a:cubicBezTo>
                  <a:cubicBezTo>
                    <a:pt x="6269" y="5119"/>
                    <a:pt x="6275" y="5133"/>
                    <a:pt x="6310" y="5151"/>
                  </a:cubicBezTo>
                  <a:cubicBezTo>
                    <a:pt x="6338" y="5165"/>
                    <a:pt x="6368" y="5166"/>
                    <a:pt x="6399" y="5166"/>
                  </a:cubicBezTo>
                  <a:cubicBezTo>
                    <a:pt x="6442" y="5166"/>
                    <a:pt x="6474" y="5158"/>
                    <a:pt x="6507" y="5185"/>
                  </a:cubicBezTo>
                  <a:cubicBezTo>
                    <a:pt x="6513" y="5202"/>
                    <a:pt x="6525" y="5213"/>
                    <a:pt x="6542" y="5217"/>
                  </a:cubicBezTo>
                  <a:cubicBezTo>
                    <a:pt x="6560" y="5213"/>
                    <a:pt x="6574" y="5204"/>
                    <a:pt x="6584" y="5189"/>
                  </a:cubicBezTo>
                  <a:cubicBezTo>
                    <a:pt x="6614" y="5163"/>
                    <a:pt x="6623" y="5141"/>
                    <a:pt x="6664" y="5134"/>
                  </a:cubicBezTo>
                  <a:cubicBezTo>
                    <a:pt x="6689" y="5129"/>
                    <a:pt x="6704" y="5137"/>
                    <a:pt x="6728" y="5120"/>
                  </a:cubicBezTo>
                  <a:cubicBezTo>
                    <a:pt x="6749" y="5104"/>
                    <a:pt x="6748" y="5092"/>
                    <a:pt x="6774" y="5086"/>
                  </a:cubicBezTo>
                  <a:cubicBezTo>
                    <a:pt x="6789" y="5083"/>
                    <a:pt x="6805" y="5090"/>
                    <a:pt x="6820" y="5090"/>
                  </a:cubicBezTo>
                  <a:cubicBezTo>
                    <a:pt x="6909" y="5087"/>
                    <a:pt x="6995" y="5032"/>
                    <a:pt x="7085" y="5017"/>
                  </a:cubicBezTo>
                  <a:cubicBezTo>
                    <a:pt x="7087" y="5026"/>
                    <a:pt x="7093" y="5033"/>
                    <a:pt x="7102" y="5036"/>
                  </a:cubicBezTo>
                  <a:cubicBezTo>
                    <a:pt x="7128" y="5015"/>
                    <a:pt x="7155" y="4962"/>
                    <a:pt x="7196" y="4981"/>
                  </a:cubicBezTo>
                  <a:cubicBezTo>
                    <a:pt x="7206" y="5058"/>
                    <a:pt x="7241" y="5044"/>
                    <a:pt x="7292" y="5009"/>
                  </a:cubicBezTo>
                  <a:cubicBezTo>
                    <a:pt x="7309" y="118"/>
                    <a:pt x="7309" y="118"/>
                    <a:pt x="7309" y="118"/>
                  </a:cubicBezTo>
                  <a:cubicBezTo>
                    <a:pt x="7308" y="123"/>
                    <a:pt x="7308" y="127"/>
                    <a:pt x="7307" y="1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1066319">
              <a:off x="480860" y="401400"/>
              <a:ext cx="1025591" cy="276212"/>
            </a:xfrm>
            <a:custGeom>
              <a:avLst/>
              <a:gdLst/>
              <a:ahLst/>
              <a:cxnLst/>
              <a:rect l="l" t="t" r="r" b="b"/>
              <a:pathLst>
                <a:path w="1890" h="509" extrusionOk="0">
                  <a:moveTo>
                    <a:pt x="1870" y="219"/>
                  </a:moveTo>
                  <a:lnTo>
                    <a:pt x="1870" y="219"/>
                  </a:lnTo>
                  <a:cubicBezTo>
                    <a:pt x="1865" y="210"/>
                    <a:pt x="1861" y="215"/>
                    <a:pt x="1863" y="205"/>
                  </a:cubicBezTo>
                  <a:cubicBezTo>
                    <a:pt x="1865" y="200"/>
                    <a:pt x="1873" y="192"/>
                    <a:pt x="1876" y="188"/>
                  </a:cubicBezTo>
                  <a:cubicBezTo>
                    <a:pt x="1889" y="170"/>
                    <a:pt x="1892" y="164"/>
                    <a:pt x="1875" y="148"/>
                  </a:cubicBezTo>
                  <a:cubicBezTo>
                    <a:pt x="1885" y="129"/>
                    <a:pt x="1889" y="121"/>
                    <a:pt x="1872" y="107"/>
                  </a:cubicBezTo>
                  <a:cubicBezTo>
                    <a:pt x="1877" y="93"/>
                    <a:pt x="1889" y="86"/>
                    <a:pt x="1890" y="71"/>
                  </a:cubicBezTo>
                  <a:cubicBezTo>
                    <a:pt x="1891" y="60"/>
                    <a:pt x="1883" y="44"/>
                    <a:pt x="1874" y="37"/>
                  </a:cubicBezTo>
                  <a:cubicBezTo>
                    <a:pt x="1875" y="35"/>
                    <a:pt x="1876" y="34"/>
                    <a:pt x="1876" y="3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3" y="9"/>
                    <a:pt x="83" y="16"/>
                    <a:pt x="87" y="25"/>
                  </a:cubicBezTo>
                  <a:cubicBezTo>
                    <a:pt x="92" y="35"/>
                    <a:pt x="92" y="35"/>
                    <a:pt x="83" y="46"/>
                  </a:cubicBezTo>
                  <a:cubicBezTo>
                    <a:pt x="73" y="59"/>
                    <a:pt x="72" y="69"/>
                    <a:pt x="78" y="84"/>
                  </a:cubicBezTo>
                  <a:cubicBezTo>
                    <a:pt x="80" y="93"/>
                    <a:pt x="87" y="95"/>
                    <a:pt x="82" y="104"/>
                  </a:cubicBezTo>
                  <a:cubicBezTo>
                    <a:pt x="78" y="112"/>
                    <a:pt x="66" y="115"/>
                    <a:pt x="61" y="122"/>
                  </a:cubicBezTo>
                  <a:cubicBezTo>
                    <a:pt x="55" y="128"/>
                    <a:pt x="50" y="135"/>
                    <a:pt x="51" y="142"/>
                  </a:cubicBezTo>
                  <a:cubicBezTo>
                    <a:pt x="53" y="156"/>
                    <a:pt x="67" y="165"/>
                    <a:pt x="67" y="181"/>
                  </a:cubicBezTo>
                  <a:cubicBezTo>
                    <a:pt x="66" y="192"/>
                    <a:pt x="63" y="207"/>
                    <a:pt x="58" y="216"/>
                  </a:cubicBezTo>
                  <a:cubicBezTo>
                    <a:pt x="51" y="226"/>
                    <a:pt x="47" y="226"/>
                    <a:pt x="50" y="237"/>
                  </a:cubicBezTo>
                  <a:cubicBezTo>
                    <a:pt x="56" y="256"/>
                    <a:pt x="86" y="257"/>
                    <a:pt x="69" y="277"/>
                  </a:cubicBezTo>
                  <a:cubicBezTo>
                    <a:pt x="56" y="294"/>
                    <a:pt x="1" y="306"/>
                    <a:pt x="0" y="331"/>
                  </a:cubicBezTo>
                  <a:cubicBezTo>
                    <a:pt x="-1" y="340"/>
                    <a:pt x="19" y="347"/>
                    <a:pt x="26" y="354"/>
                  </a:cubicBezTo>
                  <a:cubicBezTo>
                    <a:pt x="35" y="365"/>
                    <a:pt x="43" y="378"/>
                    <a:pt x="52" y="389"/>
                  </a:cubicBezTo>
                  <a:cubicBezTo>
                    <a:pt x="45" y="405"/>
                    <a:pt x="31" y="419"/>
                    <a:pt x="13" y="423"/>
                  </a:cubicBezTo>
                  <a:cubicBezTo>
                    <a:pt x="1814" y="509"/>
                    <a:pt x="1814" y="509"/>
                    <a:pt x="1814" y="509"/>
                  </a:cubicBezTo>
                  <a:cubicBezTo>
                    <a:pt x="1843" y="503"/>
                    <a:pt x="1883" y="476"/>
                    <a:pt x="1856" y="445"/>
                  </a:cubicBezTo>
                  <a:cubicBezTo>
                    <a:pt x="1836" y="423"/>
                    <a:pt x="1806" y="410"/>
                    <a:pt x="1833" y="382"/>
                  </a:cubicBezTo>
                  <a:cubicBezTo>
                    <a:pt x="1850" y="364"/>
                    <a:pt x="1871" y="357"/>
                    <a:pt x="1847" y="334"/>
                  </a:cubicBezTo>
                  <a:cubicBezTo>
                    <a:pt x="1838" y="326"/>
                    <a:pt x="1831" y="326"/>
                    <a:pt x="1842" y="316"/>
                  </a:cubicBezTo>
                  <a:cubicBezTo>
                    <a:pt x="1851" y="307"/>
                    <a:pt x="1870" y="308"/>
                    <a:pt x="1878" y="295"/>
                  </a:cubicBezTo>
                  <a:cubicBezTo>
                    <a:pt x="1865" y="276"/>
                    <a:pt x="1887" y="274"/>
                    <a:pt x="1889" y="259"/>
                  </a:cubicBezTo>
                  <a:cubicBezTo>
                    <a:pt x="1890" y="248"/>
                    <a:pt x="1875" y="228"/>
                    <a:pt x="1870" y="2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27;p2"/>
            <p:cNvGrpSpPr/>
            <p:nvPr/>
          </p:nvGrpSpPr>
          <p:grpSpPr>
            <a:xfrm>
              <a:off x="8022450" y="3917550"/>
              <a:ext cx="1222404" cy="1147026"/>
              <a:chOff x="4124525" y="62275"/>
              <a:chExt cx="1222404" cy="1147026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4124525" y="62275"/>
                <a:ext cx="1222404" cy="1147026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993" extrusionOk="0">
                    <a:moveTo>
                      <a:pt x="1127" y="931"/>
                    </a:moveTo>
                    <a:lnTo>
                      <a:pt x="1127" y="931"/>
                    </a:lnTo>
                    <a:cubicBezTo>
                      <a:pt x="1343" y="818"/>
                      <a:pt x="1614" y="735"/>
                      <a:pt x="1851" y="680"/>
                    </a:cubicBezTo>
                    <a:cubicBezTo>
                      <a:pt x="1942" y="658"/>
                      <a:pt x="2096" y="672"/>
                      <a:pt x="2083" y="804"/>
                    </a:cubicBezTo>
                    <a:cubicBezTo>
                      <a:pt x="2079" y="846"/>
                      <a:pt x="2054" y="890"/>
                      <a:pt x="2074" y="927"/>
                    </a:cubicBezTo>
                    <a:cubicBezTo>
                      <a:pt x="2085" y="945"/>
                      <a:pt x="2105" y="957"/>
                      <a:pt x="2109" y="978"/>
                    </a:cubicBezTo>
                    <a:cubicBezTo>
                      <a:pt x="2117" y="1008"/>
                      <a:pt x="2090" y="1031"/>
                      <a:pt x="2105" y="1062"/>
                    </a:cubicBezTo>
                    <a:cubicBezTo>
                      <a:pt x="2113" y="1077"/>
                      <a:pt x="2123" y="1091"/>
                      <a:pt x="2124" y="1108"/>
                    </a:cubicBezTo>
                    <a:cubicBezTo>
                      <a:pt x="2125" y="1130"/>
                      <a:pt x="2109" y="1149"/>
                      <a:pt x="2092" y="1163"/>
                    </a:cubicBezTo>
                    <a:cubicBezTo>
                      <a:pt x="2019" y="1225"/>
                      <a:pt x="1950" y="1225"/>
                      <a:pt x="1859" y="1221"/>
                    </a:cubicBezTo>
                    <a:cubicBezTo>
                      <a:pt x="1761" y="1216"/>
                      <a:pt x="1297" y="1139"/>
                      <a:pt x="1197" y="1101"/>
                    </a:cubicBezTo>
                    <a:cubicBezTo>
                      <a:pt x="1197" y="1101"/>
                      <a:pt x="1539" y="1460"/>
                      <a:pt x="1631" y="1580"/>
                    </a:cubicBezTo>
                    <a:cubicBezTo>
                      <a:pt x="1656" y="1614"/>
                      <a:pt x="1696" y="1655"/>
                      <a:pt x="1707" y="1697"/>
                    </a:cubicBezTo>
                    <a:cubicBezTo>
                      <a:pt x="1737" y="1804"/>
                      <a:pt x="1634" y="1848"/>
                      <a:pt x="1550" y="1850"/>
                    </a:cubicBezTo>
                    <a:cubicBezTo>
                      <a:pt x="1524" y="1851"/>
                      <a:pt x="1497" y="1856"/>
                      <a:pt x="1479" y="1874"/>
                    </a:cubicBezTo>
                    <a:cubicBezTo>
                      <a:pt x="1455" y="1898"/>
                      <a:pt x="1449" y="1944"/>
                      <a:pt x="1416" y="1949"/>
                    </a:cubicBezTo>
                    <a:cubicBezTo>
                      <a:pt x="1388" y="1953"/>
                      <a:pt x="1365" y="1921"/>
                      <a:pt x="1336" y="1923"/>
                    </a:cubicBezTo>
                    <a:cubicBezTo>
                      <a:pt x="1303" y="1926"/>
                      <a:pt x="1291" y="1971"/>
                      <a:pt x="1261" y="1987"/>
                    </a:cubicBezTo>
                    <a:cubicBezTo>
                      <a:pt x="1232" y="2003"/>
                      <a:pt x="1193" y="1986"/>
                      <a:pt x="1175" y="1957"/>
                    </a:cubicBezTo>
                    <a:cubicBezTo>
                      <a:pt x="1142" y="1906"/>
                      <a:pt x="1135" y="1820"/>
                      <a:pt x="1124" y="1759"/>
                    </a:cubicBezTo>
                    <a:cubicBezTo>
                      <a:pt x="1112" y="1690"/>
                      <a:pt x="1100" y="1620"/>
                      <a:pt x="1087" y="1551"/>
                    </a:cubicBezTo>
                    <a:cubicBezTo>
                      <a:pt x="1066" y="1428"/>
                      <a:pt x="1041" y="1305"/>
                      <a:pt x="1027" y="1181"/>
                    </a:cubicBezTo>
                    <a:cubicBezTo>
                      <a:pt x="960" y="1412"/>
                      <a:pt x="816" y="1702"/>
                      <a:pt x="692" y="1907"/>
                    </a:cubicBezTo>
                    <a:cubicBezTo>
                      <a:pt x="681" y="1926"/>
                      <a:pt x="670" y="1945"/>
                      <a:pt x="652" y="1957"/>
                    </a:cubicBezTo>
                    <a:cubicBezTo>
                      <a:pt x="635" y="1970"/>
                      <a:pt x="610" y="1975"/>
                      <a:pt x="592" y="1964"/>
                    </a:cubicBezTo>
                    <a:cubicBezTo>
                      <a:pt x="563" y="1947"/>
                      <a:pt x="559" y="1899"/>
                      <a:pt x="527" y="1891"/>
                    </a:cubicBezTo>
                    <a:cubicBezTo>
                      <a:pt x="499" y="1884"/>
                      <a:pt x="473" y="1913"/>
                      <a:pt x="444" y="1911"/>
                    </a:cubicBezTo>
                    <a:cubicBezTo>
                      <a:pt x="416" y="1908"/>
                      <a:pt x="401" y="1877"/>
                      <a:pt x="395" y="1851"/>
                    </a:cubicBezTo>
                    <a:cubicBezTo>
                      <a:pt x="388" y="1824"/>
                      <a:pt x="385" y="1794"/>
                      <a:pt x="364" y="1776"/>
                    </a:cubicBezTo>
                    <a:cubicBezTo>
                      <a:pt x="327" y="1745"/>
                      <a:pt x="279" y="1811"/>
                      <a:pt x="257" y="1770"/>
                    </a:cubicBezTo>
                    <a:cubicBezTo>
                      <a:pt x="241" y="1741"/>
                      <a:pt x="262" y="1700"/>
                      <a:pt x="242" y="1675"/>
                    </a:cubicBezTo>
                    <a:cubicBezTo>
                      <a:pt x="225" y="1653"/>
                      <a:pt x="191" y="1658"/>
                      <a:pt x="168" y="1643"/>
                    </a:cubicBezTo>
                    <a:cubicBezTo>
                      <a:pt x="141" y="1626"/>
                      <a:pt x="137" y="1587"/>
                      <a:pt x="149" y="1558"/>
                    </a:cubicBezTo>
                    <a:cubicBezTo>
                      <a:pt x="162" y="1530"/>
                      <a:pt x="187" y="1509"/>
                      <a:pt x="212" y="1490"/>
                    </a:cubicBezTo>
                    <a:cubicBezTo>
                      <a:pt x="385" y="1356"/>
                      <a:pt x="636" y="1186"/>
                      <a:pt x="833" y="1044"/>
                    </a:cubicBezTo>
                    <a:cubicBezTo>
                      <a:pt x="559" y="990"/>
                      <a:pt x="353" y="911"/>
                      <a:pt x="132" y="843"/>
                    </a:cubicBezTo>
                    <a:cubicBezTo>
                      <a:pt x="91" y="830"/>
                      <a:pt x="14" y="810"/>
                      <a:pt x="2" y="763"/>
                    </a:cubicBezTo>
                    <a:cubicBezTo>
                      <a:pt x="-8" y="716"/>
                      <a:pt x="33" y="712"/>
                      <a:pt x="60" y="690"/>
                    </a:cubicBezTo>
                    <a:cubicBezTo>
                      <a:pt x="117" y="646"/>
                      <a:pt x="40" y="631"/>
                      <a:pt x="48" y="586"/>
                    </a:cubicBezTo>
                    <a:cubicBezTo>
                      <a:pt x="50" y="573"/>
                      <a:pt x="63" y="565"/>
                      <a:pt x="76" y="562"/>
                    </a:cubicBezTo>
                    <a:cubicBezTo>
                      <a:pt x="108" y="554"/>
                      <a:pt x="144" y="556"/>
                      <a:pt x="145" y="514"/>
                    </a:cubicBezTo>
                    <a:cubicBezTo>
                      <a:pt x="145" y="489"/>
                      <a:pt x="120" y="461"/>
                      <a:pt x="149" y="442"/>
                    </a:cubicBezTo>
                    <a:cubicBezTo>
                      <a:pt x="170" y="429"/>
                      <a:pt x="201" y="442"/>
                      <a:pt x="217" y="420"/>
                    </a:cubicBezTo>
                    <a:cubicBezTo>
                      <a:pt x="231" y="400"/>
                      <a:pt x="217" y="367"/>
                      <a:pt x="228" y="345"/>
                    </a:cubicBezTo>
                    <a:cubicBezTo>
                      <a:pt x="238" y="324"/>
                      <a:pt x="266" y="315"/>
                      <a:pt x="289" y="320"/>
                    </a:cubicBezTo>
                    <a:cubicBezTo>
                      <a:pt x="312" y="325"/>
                      <a:pt x="332" y="339"/>
                      <a:pt x="350" y="353"/>
                    </a:cubicBezTo>
                    <a:cubicBezTo>
                      <a:pt x="561" y="512"/>
                      <a:pt x="736" y="680"/>
                      <a:pt x="953" y="894"/>
                    </a:cubicBezTo>
                    <a:cubicBezTo>
                      <a:pt x="953" y="894"/>
                      <a:pt x="942" y="322"/>
                      <a:pt x="973" y="85"/>
                    </a:cubicBezTo>
                    <a:cubicBezTo>
                      <a:pt x="976" y="61"/>
                      <a:pt x="981" y="36"/>
                      <a:pt x="996" y="18"/>
                    </a:cubicBezTo>
                    <a:cubicBezTo>
                      <a:pt x="1012" y="-1"/>
                      <a:pt x="1043" y="-8"/>
                      <a:pt x="1059" y="10"/>
                    </a:cubicBezTo>
                    <a:cubicBezTo>
                      <a:pt x="1074" y="25"/>
                      <a:pt x="1073" y="52"/>
                      <a:pt x="1091" y="60"/>
                    </a:cubicBezTo>
                    <a:cubicBezTo>
                      <a:pt x="1117" y="72"/>
                      <a:pt x="1132" y="43"/>
                      <a:pt x="1154" y="38"/>
                    </a:cubicBezTo>
                    <a:cubicBezTo>
                      <a:pt x="1200" y="29"/>
                      <a:pt x="1220" y="94"/>
                      <a:pt x="1273" y="81"/>
                    </a:cubicBezTo>
                    <a:cubicBezTo>
                      <a:pt x="1296" y="76"/>
                      <a:pt x="1321" y="67"/>
                      <a:pt x="1341" y="80"/>
                    </a:cubicBezTo>
                    <a:cubicBezTo>
                      <a:pt x="1359" y="91"/>
                      <a:pt x="1365" y="117"/>
                      <a:pt x="1384" y="126"/>
                    </a:cubicBezTo>
                    <a:cubicBezTo>
                      <a:pt x="1401" y="135"/>
                      <a:pt x="1421" y="126"/>
                      <a:pt x="1440" y="124"/>
                    </a:cubicBezTo>
                    <a:cubicBezTo>
                      <a:pt x="1474" y="121"/>
                      <a:pt x="1509" y="141"/>
                      <a:pt x="1523" y="172"/>
                    </a:cubicBezTo>
                    <a:cubicBezTo>
                      <a:pt x="1556" y="245"/>
                      <a:pt x="1465" y="356"/>
                      <a:pt x="1433" y="415"/>
                    </a:cubicBezTo>
                    <a:cubicBezTo>
                      <a:pt x="1357" y="549"/>
                      <a:pt x="1215" y="780"/>
                      <a:pt x="1127" y="9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671270" y="617658"/>
                <a:ext cx="82299" cy="7654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3" extrusionOk="0">
                    <a:moveTo>
                      <a:pt x="76" y="0"/>
                    </a:moveTo>
                    <a:lnTo>
                      <a:pt x="76" y="0"/>
                    </a:lnTo>
                    <a:cubicBezTo>
                      <a:pt x="111" y="0"/>
                      <a:pt x="145" y="21"/>
                      <a:pt x="143" y="64"/>
                    </a:cubicBezTo>
                    <a:cubicBezTo>
                      <a:pt x="142" y="101"/>
                      <a:pt x="109" y="133"/>
                      <a:pt x="72" y="133"/>
                    </a:cubicBezTo>
                    <a:cubicBezTo>
                      <a:pt x="35" y="133"/>
                      <a:pt x="1" y="101"/>
                      <a:pt x="0" y="64"/>
                    </a:cubicBezTo>
                    <a:cubicBezTo>
                      <a:pt x="-1" y="21"/>
                      <a:pt x="39" y="-1"/>
                      <a:pt x="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875" rIns="90000" bIns="2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1082725" y="846018"/>
            <a:ext cx="4173600" cy="28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1082725" y="3842881"/>
            <a:ext cx="3810600" cy="39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2"/>
          <p:cNvSpPr>
            <a:spLocks noGrp="1"/>
          </p:cNvSpPr>
          <p:nvPr>
            <p:ph type="pic" idx="2"/>
          </p:nvPr>
        </p:nvSpPr>
        <p:spPr>
          <a:xfrm rot="-208269">
            <a:off x="5611555" y="942508"/>
            <a:ext cx="1957191" cy="2475349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2"/>
          <p:cNvSpPr>
            <a:spLocks noGrp="1"/>
          </p:cNvSpPr>
          <p:nvPr>
            <p:ph type="pic" idx="3"/>
          </p:nvPr>
        </p:nvSpPr>
        <p:spPr>
          <a:xfrm rot="645577">
            <a:off x="5958346" y="2905641"/>
            <a:ext cx="2052077" cy="142416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5310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6"/>
          <p:cNvGrpSpPr/>
          <p:nvPr/>
        </p:nvGrpSpPr>
        <p:grpSpPr>
          <a:xfrm>
            <a:off x="-162090" y="-427935"/>
            <a:ext cx="11301203" cy="6557147"/>
            <a:chOff x="-162090" y="-427935"/>
            <a:chExt cx="11301203" cy="6557147"/>
          </a:xfrm>
        </p:grpSpPr>
        <p:sp>
          <p:nvSpPr>
            <p:cNvPr id="92" name="Google Shape;92;p6"/>
            <p:cNvSpPr/>
            <p:nvPr/>
          </p:nvSpPr>
          <p:spPr>
            <a:xfrm rot="-5019394">
              <a:off x="7036897" y="2586868"/>
              <a:ext cx="2245173" cy="2142578"/>
            </a:xfrm>
            <a:custGeom>
              <a:avLst/>
              <a:gdLst/>
              <a:ahLst/>
              <a:cxnLst/>
              <a:rect l="l" t="t" r="r" b="b"/>
              <a:pathLst>
                <a:path w="2976" h="2840" extrusionOk="0">
                  <a:moveTo>
                    <a:pt x="414" y="2806"/>
                  </a:moveTo>
                  <a:lnTo>
                    <a:pt x="414" y="2806"/>
                  </a:lnTo>
                  <a:cubicBezTo>
                    <a:pt x="420" y="2810"/>
                    <a:pt x="476" y="2849"/>
                    <a:pt x="489" y="2838"/>
                  </a:cubicBezTo>
                  <a:cubicBezTo>
                    <a:pt x="502" y="2828"/>
                    <a:pt x="476" y="2787"/>
                    <a:pt x="482" y="2770"/>
                  </a:cubicBezTo>
                  <a:cubicBezTo>
                    <a:pt x="503" y="2768"/>
                    <a:pt x="526" y="2794"/>
                    <a:pt x="547" y="2777"/>
                  </a:cubicBezTo>
                  <a:cubicBezTo>
                    <a:pt x="568" y="2759"/>
                    <a:pt x="573" y="2734"/>
                    <a:pt x="606" y="2735"/>
                  </a:cubicBezTo>
                  <a:cubicBezTo>
                    <a:pt x="625" y="2736"/>
                    <a:pt x="643" y="2741"/>
                    <a:pt x="662" y="2741"/>
                  </a:cubicBezTo>
                  <a:cubicBezTo>
                    <a:pt x="681" y="2741"/>
                    <a:pt x="683" y="2738"/>
                    <a:pt x="694" y="2722"/>
                  </a:cubicBezTo>
                  <a:cubicBezTo>
                    <a:pt x="711" y="2696"/>
                    <a:pt x="728" y="2687"/>
                    <a:pt x="758" y="2687"/>
                  </a:cubicBezTo>
                  <a:cubicBezTo>
                    <a:pt x="780" y="2687"/>
                    <a:pt x="818" y="2711"/>
                    <a:pt x="840" y="2692"/>
                  </a:cubicBezTo>
                  <a:cubicBezTo>
                    <a:pt x="856" y="2678"/>
                    <a:pt x="864" y="2652"/>
                    <a:pt x="882" y="2638"/>
                  </a:cubicBezTo>
                  <a:cubicBezTo>
                    <a:pt x="888" y="2634"/>
                    <a:pt x="887" y="2632"/>
                    <a:pt x="895" y="2633"/>
                  </a:cubicBezTo>
                  <a:cubicBezTo>
                    <a:pt x="901" y="2635"/>
                    <a:pt x="917" y="2653"/>
                    <a:pt x="922" y="2657"/>
                  </a:cubicBezTo>
                  <a:cubicBezTo>
                    <a:pt x="932" y="2663"/>
                    <a:pt x="941" y="2670"/>
                    <a:pt x="953" y="2665"/>
                  </a:cubicBezTo>
                  <a:cubicBezTo>
                    <a:pt x="956" y="2663"/>
                    <a:pt x="961" y="2657"/>
                    <a:pt x="965" y="2655"/>
                  </a:cubicBezTo>
                  <a:cubicBezTo>
                    <a:pt x="974" y="2649"/>
                    <a:pt x="983" y="2648"/>
                    <a:pt x="993" y="2650"/>
                  </a:cubicBezTo>
                  <a:cubicBezTo>
                    <a:pt x="1007" y="2654"/>
                    <a:pt x="1023" y="2665"/>
                    <a:pt x="1039" y="2660"/>
                  </a:cubicBezTo>
                  <a:cubicBezTo>
                    <a:pt x="1062" y="2651"/>
                    <a:pt x="1067" y="2615"/>
                    <a:pt x="1090" y="2607"/>
                  </a:cubicBezTo>
                  <a:cubicBezTo>
                    <a:pt x="1114" y="2597"/>
                    <a:pt x="1134" y="2626"/>
                    <a:pt x="1156" y="2623"/>
                  </a:cubicBezTo>
                  <a:cubicBezTo>
                    <a:pt x="1177" y="2620"/>
                    <a:pt x="1189" y="2590"/>
                    <a:pt x="1202" y="2575"/>
                  </a:cubicBezTo>
                  <a:cubicBezTo>
                    <a:pt x="1217" y="2558"/>
                    <a:pt x="1236" y="2542"/>
                    <a:pt x="1252" y="2526"/>
                  </a:cubicBezTo>
                  <a:cubicBezTo>
                    <a:pt x="1261" y="2516"/>
                    <a:pt x="1281" y="2489"/>
                    <a:pt x="1294" y="2488"/>
                  </a:cubicBezTo>
                  <a:cubicBezTo>
                    <a:pt x="1308" y="2488"/>
                    <a:pt x="1314" y="2497"/>
                    <a:pt x="1323" y="2507"/>
                  </a:cubicBezTo>
                  <a:cubicBezTo>
                    <a:pt x="1334" y="2520"/>
                    <a:pt x="1337" y="2526"/>
                    <a:pt x="1353" y="2526"/>
                  </a:cubicBezTo>
                  <a:cubicBezTo>
                    <a:pt x="1365" y="2526"/>
                    <a:pt x="1369" y="2515"/>
                    <a:pt x="1379" y="2514"/>
                  </a:cubicBezTo>
                  <a:cubicBezTo>
                    <a:pt x="1396" y="2512"/>
                    <a:pt x="1406" y="2548"/>
                    <a:pt x="1423" y="2531"/>
                  </a:cubicBezTo>
                  <a:cubicBezTo>
                    <a:pt x="1434" y="2520"/>
                    <a:pt x="1430" y="2478"/>
                    <a:pt x="1447" y="2477"/>
                  </a:cubicBezTo>
                  <a:cubicBezTo>
                    <a:pt x="1464" y="2475"/>
                    <a:pt x="1467" y="2517"/>
                    <a:pt x="1483" y="2520"/>
                  </a:cubicBezTo>
                  <a:cubicBezTo>
                    <a:pt x="1501" y="2525"/>
                    <a:pt x="1498" y="2495"/>
                    <a:pt x="1509" y="2487"/>
                  </a:cubicBezTo>
                  <a:cubicBezTo>
                    <a:pt x="1529" y="2472"/>
                    <a:pt x="1541" y="2504"/>
                    <a:pt x="1560" y="2499"/>
                  </a:cubicBezTo>
                  <a:cubicBezTo>
                    <a:pt x="1579" y="2494"/>
                    <a:pt x="1577" y="2462"/>
                    <a:pt x="1595" y="2456"/>
                  </a:cubicBezTo>
                  <a:cubicBezTo>
                    <a:pt x="1612" y="2450"/>
                    <a:pt x="1635" y="2468"/>
                    <a:pt x="1652" y="2471"/>
                  </a:cubicBezTo>
                  <a:cubicBezTo>
                    <a:pt x="1676" y="2475"/>
                    <a:pt x="1668" y="2458"/>
                    <a:pt x="1676" y="2440"/>
                  </a:cubicBezTo>
                  <a:cubicBezTo>
                    <a:pt x="1685" y="2418"/>
                    <a:pt x="1706" y="2422"/>
                    <a:pt x="1726" y="2424"/>
                  </a:cubicBezTo>
                  <a:cubicBezTo>
                    <a:pt x="1747" y="2427"/>
                    <a:pt x="1783" y="2440"/>
                    <a:pt x="1799" y="2419"/>
                  </a:cubicBezTo>
                  <a:cubicBezTo>
                    <a:pt x="1810" y="2403"/>
                    <a:pt x="1812" y="2384"/>
                    <a:pt x="1825" y="2369"/>
                  </a:cubicBezTo>
                  <a:cubicBezTo>
                    <a:pt x="1843" y="2350"/>
                    <a:pt x="1872" y="2359"/>
                    <a:pt x="1896" y="2365"/>
                  </a:cubicBezTo>
                  <a:cubicBezTo>
                    <a:pt x="1919" y="2371"/>
                    <a:pt x="1969" y="2396"/>
                    <a:pt x="1989" y="2376"/>
                  </a:cubicBezTo>
                  <a:cubicBezTo>
                    <a:pt x="1997" y="2368"/>
                    <a:pt x="1993" y="2355"/>
                    <a:pt x="1994" y="2346"/>
                  </a:cubicBezTo>
                  <a:cubicBezTo>
                    <a:pt x="1996" y="2330"/>
                    <a:pt x="1999" y="2318"/>
                    <a:pt x="2009" y="2304"/>
                  </a:cubicBezTo>
                  <a:cubicBezTo>
                    <a:pt x="2031" y="2272"/>
                    <a:pt x="2065" y="2274"/>
                    <a:pt x="2101" y="2279"/>
                  </a:cubicBezTo>
                  <a:cubicBezTo>
                    <a:pt x="2121" y="2282"/>
                    <a:pt x="2139" y="2291"/>
                    <a:pt x="2152" y="2271"/>
                  </a:cubicBezTo>
                  <a:cubicBezTo>
                    <a:pt x="2162" y="2256"/>
                    <a:pt x="2164" y="2254"/>
                    <a:pt x="2183" y="2258"/>
                  </a:cubicBezTo>
                  <a:cubicBezTo>
                    <a:pt x="2193" y="2259"/>
                    <a:pt x="2200" y="2264"/>
                    <a:pt x="2210" y="2262"/>
                  </a:cubicBezTo>
                  <a:cubicBezTo>
                    <a:pt x="2229" y="2257"/>
                    <a:pt x="2234" y="2218"/>
                    <a:pt x="2247" y="2203"/>
                  </a:cubicBezTo>
                  <a:cubicBezTo>
                    <a:pt x="2270" y="2177"/>
                    <a:pt x="2294" y="2208"/>
                    <a:pt x="2313" y="2222"/>
                  </a:cubicBezTo>
                  <a:cubicBezTo>
                    <a:pt x="2321" y="2228"/>
                    <a:pt x="2331" y="2234"/>
                    <a:pt x="2341" y="2235"/>
                  </a:cubicBezTo>
                  <a:cubicBezTo>
                    <a:pt x="2356" y="2237"/>
                    <a:pt x="2361" y="2227"/>
                    <a:pt x="2371" y="2216"/>
                  </a:cubicBezTo>
                  <a:cubicBezTo>
                    <a:pt x="2375" y="2211"/>
                    <a:pt x="2381" y="2201"/>
                    <a:pt x="2387" y="2197"/>
                  </a:cubicBezTo>
                  <a:cubicBezTo>
                    <a:pt x="2405" y="2184"/>
                    <a:pt x="2434" y="2201"/>
                    <a:pt x="2451" y="2208"/>
                  </a:cubicBezTo>
                  <a:cubicBezTo>
                    <a:pt x="2473" y="2216"/>
                    <a:pt x="2504" y="2233"/>
                    <a:pt x="2528" y="2223"/>
                  </a:cubicBezTo>
                  <a:cubicBezTo>
                    <a:pt x="2555" y="2210"/>
                    <a:pt x="2560" y="2188"/>
                    <a:pt x="2566" y="2161"/>
                  </a:cubicBezTo>
                  <a:cubicBezTo>
                    <a:pt x="2572" y="2135"/>
                    <a:pt x="2575" y="2110"/>
                    <a:pt x="2580" y="2084"/>
                  </a:cubicBezTo>
                  <a:cubicBezTo>
                    <a:pt x="2585" y="2062"/>
                    <a:pt x="2589" y="2033"/>
                    <a:pt x="2608" y="2018"/>
                  </a:cubicBezTo>
                  <a:cubicBezTo>
                    <a:pt x="2627" y="2002"/>
                    <a:pt x="2644" y="2010"/>
                    <a:pt x="2665" y="2015"/>
                  </a:cubicBezTo>
                  <a:cubicBezTo>
                    <a:pt x="2694" y="2021"/>
                    <a:pt x="2728" y="2032"/>
                    <a:pt x="2757" y="2031"/>
                  </a:cubicBezTo>
                  <a:cubicBezTo>
                    <a:pt x="2804" y="2029"/>
                    <a:pt x="2790" y="1973"/>
                    <a:pt x="2806" y="1944"/>
                  </a:cubicBezTo>
                  <a:cubicBezTo>
                    <a:pt x="2829" y="1940"/>
                    <a:pt x="2855" y="1946"/>
                    <a:pt x="2879" y="1945"/>
                  </a:cubicBezTo>
                  <a:cubicBezTo>
                    <a:pt x="2894" y="1944"/>
                    <a:pt x="2910" y="1943"/>
                    <a:pt x="2924" y="1934"/>
                  </a:cubicBezTo>
                  <a:cubicBezTo>
                    <a:pt x="2934" y="1928"/>
                    <a:pt x="2943" y="1912"/>
                    <a:pt x="2954" y="1907"/>
                  </a:cubicBezTo>
                  <a:cubicBezTo>
                    <a:pt x="2961" y="1904"/>
                    <a:pt x="2969" y="1906"/>
                    <a:pt x="2976" y="1910"/>
                  </a:cubicBezTo>
                  <a:cubicBezTo>
                    <a:pt x="2939" y="1826"/>
                    <a:pt x="2903" y="1742"/>
                    <a:pt x="2872" y="1657"/>
                  </a:cubicBezTo>
                  <a:cubicBezTo>
                    <a:pt x="2746" y="1315"/>
                    <a:pt x="2585" y="983"/>
                    <a:pt x="2423" y="652"/>
                  </a:cubicBezTo>
                  <a:cubicBezTo>
                    <a:pt x="2317" y="436"/>
                    <a:pt x="2220" y="218"/>
                    <a:pt x="2126" y="0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391" y="2793"/>
                    <a:pt x="391" y="2793"/>
                    <a:pt x="391" y="2793"/>
                  </a:cubicBezTo>
                  <a:cubicBezTo>
                    <a:pt x="399" y="2797"/>
                    <a:pt x="406" y="2802"/>
                    <a:pt x="414" y="28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93;p6"/>
            <p:cNvGrpSpPr/>
            <p:nvPr/>
          </p:nvGrpSpPr>
          <p:grpSpPr>
            <a:xfrm>
              <a:off x="119955" y="665085"/>
              <a:ext cx="2208600" cy="2134800"/>
              <a:chOff x="156230" y="2734610"/>
              <a:chExt cx="2208600" cy="2134800"/>
            </a:xfrm>
          </p:grpSpPr>
          <p:sp>
            <p:nvSpPr>
              <p:cNvPr id="94" name="Google Shape;94;p6"/>
              <p:cNvSpPr/>
              <p:nvPr/>
            </p:nvSpPr>
            <p:spPr>
              <a:xfrm>
                <a:off x="156230" y="2734610"/>
                <a:ext cx="2208600" cy="2134800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5930" extrusionOk="0">
                    <a:moveTo>
                      <a:pt x="6135" y="5596"/>
                    </a:moveTo>
                    <a:lnTo>
                      <a:pt x="6135" y="5596"/>
                    </a:lnTo>
                    <a:cubicBezTo>
                      <a:pt x="6139" y="3772"/>
                      <a:pt x="6082" y="1823"/>
                      <a:pt x="6086" y="0"/>
                    </a:cubicBezTo>
                    <a:cubicBezTo>
                      <a:pt x="4207" y="0"/>
                      <a:pt x="2329" y="0"/>
                      <a:pt x="450" y="0"/>
                    </a:cubicBezTo>
                    <a:cubicBezTo>
                      <a:pt x="300" y="1956"/>
                      <a:pt x="151" y="3975"/>
                      <a:pt x="0" y="5930"/>
                    </a:cubicBezTo>
                    <a:cubicBezTo>
                      <a:pt x="2033" y="5825"/>
                      <a:pt x="4100" y="5701"/>
                      <a:pt x="6135" y="55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159110" y="2734610"/>
                <a:ext cx="2205360" cy="2130840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5919" extrusionOk="0">
                    <a:moveTo>
                      <a:pt x="5687" y="5619"/>
                    </a:moveTo>
                    <a:lnTo>
                      <a:pt x="5687" y="5619"/>
                    </a:lnTo>
                    <a:cubicBezTo>
                      <a:pt x="5689" y="5076"/>
                      <a:pt x="5689" y="5076"/>
                      <a:pt x="5689" y="5076"/>
                    </a:cubicBezTo>
                    <a:cubicBezTo>
                      <a:pt x="6126" y="5078"/>
                      <a:pt x="6126" y="5078"/>
                      <a:pt x="6126" y="5078"/>
                    </a:cubicBezTo>
                    <a:cubicBezTo>
                      <a:pt x="6126" y="5070"/>
                      <a:pt x="6126" y="5061"/>
                      <a:pt x="6126" y="5052"/>
                    </a:cubicBezTo>
                    <a:cubicBezTo>
                      <a:pt x="5690" y="5050"/>
                      <a:pt x="5690" y="5050"/>
                      <a:pt x="5690" y="5050"/>
                    </a:cubicBezTo>
                    <a:cubicBezTo>
                      <a:pt x="5693" y="4297"/>
                      <a:pt x="5693" y="4297"/>
                      <a:pt x="5693" y="4297"/>
                    </a:cubicBezTo>
                    <a:cubicBezTo>
                      <a:pt x="6121" y="4299"/>
                      <a:pt x="6121" y="4299"/>
                      <a:pt x="6121" y="4299"/>
                    </a:cubicBezTo>
                    <a:cubicBezTo>
                      <a:pt x="6121" y="4290"/>
                      <a:pt x="6121" y="4281"/>
                      <a:pt x="6121" y="4273"/>
                    </a:cubicBezTo>
                    <a:cubicBezTo>
                      <a:pt x="5693" y="4271"/>
                      <a:pt x="5693" y="4271"/>
                      <a:pt x="5693" y="4271"/>
                    </a:cubicBezTo>
                    <a:cubicBezTo>
                      <a:pt x="5696" y="3518"/>
                      <a:pt x="5696" y="3518"/>
                      <a:pt x="5696" y="3518"/>
                    </a:cubicBezTo>
                    <a:cubicBezTo>
                      <a:pt x="6112" y="3519"/>
                      <a:pt x="6112" y="3519"/>
                      <a:pt x="6112" y="3519"/>
                    </a:cubicBezTo>
                    <a:cubicBezTo>
                      <a:pt x="6112" y="3511"/>
                      <a:pt x="6112" y="3503"/>
                      <a:pt x="6112" y="3494"/>
                    </a:cubicBezTo>
                    <a:cubicBezTo>
                      <a:pt x="5696" y="3492"/>
                      <a:pt x="5696" y="3492"/>
                      <a:pt x="5696" y="3492"/>
                    </a:cubicBezTo>
                    <a:cubicBezTo>
                      <a:pt x="5700" y="2738"/>
                      <a:pt x="5700" y="2738"/>
                      <a:pt x="5700" y="2738"/>
                    </a:cubicBezTo>
                    <a:cubicBezTo>
                      <a:pt x="6101" y="2740"/>
                      <a:pt x="6101" y="2740"/>
                      <a:pt x="6101" y="2740"/>
                    </a:cubicBezTo>
                    <a:cubicBezTo>
                      <a:pt x="6101" y="2732"/>
                      <a:pt x="6101" y="2723"/>
                      <a:pt x="6101" y="2714"/>
                    </a:cubicBezTo>
                    <a:cubicBezTo>
                      <a:pt x="5700" y="2712"/>
                      <a:pt x="5700" y="2712"/>
                      <a:pt x="5700" y="2712"/>
                    </a:cubicBezTo>
                    <a:cubicBezTo>
                      <a:pt x="5704" y="1959"/>
                      <a:pt x="5704" y="1959"/>
                      <a:pt x="5704" y="1959"/>
                    </a:cubicBezTo>
                    <a:cubicBezTo>
                      <a:pt x="6091" y="1960"/>
                      <a:pt x="6091" y="1960"/>
                      <a:pt x="6091" y="1960"/>
                    </a:cubicBezTo>
                    <a:cubicBezTo>
                      <a:pt x="6091" y="1952"/>
                      <a:pt x="6091" y="1944"/>
                      <a:pt x="6091" y="1935"/>
                    </a:cubicBezTo>
                    <a:cubicBezTo>
                      <a:pt x="5704" y="1933"/>
                      <a:pt x="5704" y="1933"/>
                      <a:pt x="5704" y="1933"/>
                    </a:cubicBezTo>
                    <a:cubicBezTo>
                      <a:pt x="5707" y="1179"/>
                      <a:pt x="5707" y="1179"/>
                      <a:pt x="5707" y="1179"/>
                    </a:cubicBezTo>
                    <a:cubicBezTo>
                      <a:pt x="6083" y="1181"/>
                      <a:pt x="6083" y="1181"/>
                      <a:pt x="6083" y="1181"/>
                    </a:cubicBezTo>
                    <a:cubicBezTo>
                      <a:pt x="6082" y="1173"/>
                      <a:pt x="6082" y="1164"/>
                      <a:pt x="6082" y="1155"/>
                    </a:cubicBezTo>
                    <a:cubicBezTo>
                      <a:pt x="5707" y="1154"/>
                      <a:pt x="5707" y="1154"/>
                      <a:pt x="5707" y="1154"/>
                    </a:cubicBezTo>
                    <a:cubicBezTo>
                      <a:pt x="5710" y="400"/>
                      <a:pt x="5710" y="400"/>
                      <a:pt x="5710" y="400"/>
                    </a:cubicBezTo>
                    <a:cubicBezTo>
                      <a:pt x="6078" y="402"/>
                      <a:pt x="6078" y="402"/>
                      <a:pt x="6078" y="402"/>
                    </a:cubicBezTo>
                    <a:cubicBezTo>
                      <a:pt x="6078" y="393"/>
                      <a:pt x="6078" y="385"/>
                      <a:pt x="6078" y="376"/>
                    </a:cubicBezTo>
                    <a:cubicBezTo>
                      <a:pt x="5710" y="375"/>
                      <a:pt x="5710" y="375"/>
                      <a:pt x="5710" y="375"/>
                    </a:cubicBezTo>
                    <a:cubicBezTo>
                      <a:pt x="5712" y="0"/>
                      <a:pt x="5712" y="0"/>
                      <a:pt x="5712" y="0"/>
                    </a:cubicBezTo>
                    <a:cubicBezTo>
                      <a:pt x="5704" y="0"/>
                      <a:pt x="5695" y="0"/>
                      <a:pt x="5686" y="0"/>
                    </a:cubicBezTo>
                    <a:cubicBezTo>
                      <a:pt x="5685" y="374"/>
                      <a:pt x="5685" y="374"/>
                      <a:pt x="5685" y="374"/>
                    </a:cubicBezTo>
                    <a:cubicBezTo>
                      <a:pt x="4931" y="371"/>
                      <a:pt x="4931" y="371"/>
                      <a:pt x="4931" y="371"/>
                    </a:cubicBezTo>
                    <a:cubicBezTo>
                      <a:pt x="4933" y="0"/>
                      <a:pt x="4933" y="0"/>
                      <a:pt x="4933" y="0"/>
                    </a:cubicBezTo>
                    <a:cubicBezTo>
                      <a:pt x="4924" y="0"/>
                      <a:pt x="4916" y="0"/>
                      <a:pt x="4907" y="0"/>
                    </a:cubicBezTo>
                    <a:cubicBezTo>
                      <a:pt x="4905" y="371"/>
                      <a:pt x="4905" y="371"/>
                      <a:pt x="4905" y="371"/>
                    </a:cubicBezTo>
                    <a:cubicBezTo>
                      <a:pt x="4152" y="367"/>
                      <a:pt x="4152" y="367"/>
                      <a:pt x="4152" y="367"/>
                    </a:cubicBezTo>
                    <a:cubicBezTo>
                      <a:pt x="4154" y="0"/>
                      <a:pt x="4154" y="0"/>
                      <a:pt x="4154" y="0"/>
                    </a:cubicBezTo>
                    <a:cubicBezTo>
                      <a:pt x="4145" y="0"/>
                      <a:pt x="4136" y="0"/>
                      <a:pt x="4128" y="0"/>
                    </a:cubicBezTo>
                    <a:cubicBezTo>
                      <a:pt x="4126" y="367"/>
                      <a:pt x="4126" y="367"/>
                      <a:pt x="4126" y="367"/>
                    </a:cubicBezTo>
                    <a:cubicBezTo>
                      <a:pt x="3373" y="364"/>
                      <a:pt x="3373" y="364"/>
                      <a:pt x="3373" y="364"/>
                    </a:cubicBezTo>
                    <a:cubicBezTo>
                      <a:pt x="3374" y="0"/>
                      <a:pt x="3374" y="0"/>
                      <a:pt x="3374" y="0"/>
                    </a:cubicBezTo>
                    <a:cubicBezTo>
                      <a:pt x="3365" y="0"/>
                      <a:pt x="3357" y="0"/>
                      <a:pt x="3349" y="0"/>
                    </a:cubicBezTo>
                    <a:cubicBezTo>
                      <a:pt x="3347" y="364"/>
                      <a:pt x="3347" y="364"/>
                      <a:pt x="3347" y="364"/>
                    </a:cubicBezTo>
                    <a:cubicBezTo>
                      <a:pt x="2593" y="361"/>
                      <a:pt x="2593" y="361"/>
                      <a:pt x="2593" y="361"/>
                    </a:cubicBezTo>
                    <a:cubicBezTo>
                      <a:pt x="2595" y="0"/>
                      <a:pt x="2595" y="0"/>
                      <a:pt x="2595" y="0"/>
                    </a:cubicBezTo>
                    <a:cubicBezTo>
                      <a:pt x="2587" y="0"/>
                      <a:pt x="2578" y="0"/>
                      <a:pt x="2569" y="0"/>
                    </a:cubicBezTo>
                    <a:cubicBezTo>
                      <a:pt x="2567" y="360"/>
                      <a:pt x="2567" y="360"/>
                      <a:pt x="2567" y="360"/>
                    </a:cubicBezTo>
                    <a:cubicBezTo>
                      <a:pt x="1814" y="357"/>
                      <a:pt x="1814" y="357"/>
                      <a:pt x="1814" y="357"/>
                    </a:cubicBezTo>
                    <a:cubicBezTo>
                      <a:pt x="1815" y="0"/>
                      <a:pt x="1815" y="0"/>
                      <a:pt x="1815" y="0"/>
                    </a:cubicBezTo>
                    <a:cubicBezTo>
                      <a:pt x="1807" y="0"/>
                      <a:pt x="1798" y="0"/>
                      <a:pt x="1790" y="0"/>
                    </a:cubicBezTo>
                    <a:cubicBezTo>
                      <a:pt x="1788" y="357"/>
                      <a:pt x="1788" y="357"/>
                      <a:pt x="1788" y="357"/>
                    </a:cubicBezTo>
                    <a:cubicBezTo>
                      <a:pt x="1034" y="353"/>
                      <a:pt x="1034" y="353"/>
                      <a:pt x="1034" y="353"/>
                    </a:cubicBezTo>
                    <a:cubicBezTo>
                      <a:pt x="1036" y="0"/>
                      <a:pt x="1036" y="0"/>
                      <a:pt x="1036" y="0"/>
                    </a:cubicBezTo>
                    <a:cubicBezTo>
                      <a:pt x="1028" y="0"/>
                      <a:pt x="1019" y="0"/>
                      <a:pt x="1010" y="0"/>
                    </a:cubicBezTo>
                    <a:cubicBezTo>
                      <a:pt x="1009" y="353"/>
                      <a:pt x="1009" y="353"/>
                      <a:pt x="1009" y="353"/>
                    </a:cubicBezTo>
                    <a:cubicBezTo>
                      <a:pt x="414" y="351"/>
                      <a:pt x="414" y="351"/>
                      <a:pt x="414" y="351"/>
                    </a:cubicBezTo>
                    <a:cubicBezTo>
                      <a:pt x="414" y="359"/>
                      <a:pt x="413" y="368"/>
                      <a:pt x="413" y="376"/>
                    </a:cubicBezTo>
                    <a:cubicBezTo>
                      <a:pt x="1009" y="379"/>
                      <a:pt x="1009" y="379"/>
                      <a:pt x="1009" y="379"/>
                    </a:cubicBezTo>
                    <a:cubicBezTo>
                      <a:pt x="1005" y="1133"/>
                      <a:pt x="1005" y="1133"/>
                      <a:pt x="1005" y="1133"/>
                    </a:cubicBezTo>
                    <a:cubicBezTo>
                      <a:pt x="356" y="1129"/>
                      <a:pt x="356" y="1129"/>
                      <a:pt x="356" y="1129"/>
                    </a:cubicBezTo>
                    <a:cubicBezTo>
                      <a:pt x="356" y="1138"/>
                      <a:pt x="355" y="1147"/>
                      <a:pt x="354" y="1155"/>
                    </a:cubicBezTo>
                    <a:cubicBezTo>
                      <a:pt x="1005" y="1159"/>
                      <a:pt x="1005" y="1159"/>
                      <a:pt x="1005" y="1159"/>
                    </a:cubicBezTo>
                    <a:cubicBezTo>
                      <a:pt x="1002" y="1912"/>
                      <a:pt x="1002" y="1912"/>
                      <a:pt x="1002" y="1912"/>
                    </a:cubicBezTo>
                    <a:cubicBezTo>
                      <a:pt x="297" y="1909"/>
                      <a:pt x="297" y="1909"/>
                      <a:pt x="297" y="1909"/>
                    </a:cubicBezTo>
                    <a:cubicBezTo>
                      <a:pt x="296" y="1917"/>
                      <a:pt x="296" y="1926"/>
                      <a:pt x="295" y="1935"/>
                    </a:cubicBezTo>
                    <a:cubicBezTo>
                      <a:pt x="1002" y="1938"/>
                      <a:pt x="1002" y="1938"/>
                      <a:pt x="1002" y="1938"/>
                    </a:cubicBezTo>
                    <a:cubicBezTo>
                      <a:pt x="998" y="2691"/>
                      <a:pt x="998" y="2691"/>
                      <a:pt x="998" y="2691"/>
                    </a:cubicBezTo>
                    <a:cubicBezTo>
                      <a:pt x="246" y="2688"/>
                      <a:pt x="246" y="2688"/>
                      <a:pt x="246" y="2688"/>
                    </a:cubicBezTo>
                    <a:cubicBezTo>
                      <a:pt x="246" y="2584"/>
                      <a:pt x="246" y="2584"/>
                      <a:pt x="246" y="2584"/>
                    </a:cubicBezTo>
                    <a:cubicBezTo>
                      <a:pt x="237" y="2706"/>
                      <a:pt x="228" y="2827"/>
                      <a:pt x="219" y="2949"/>
                    </a:cubicBezTo>
                    <a:cubicBezTo>
                      <a:pt x="216" y="3467"/>
                      <a:pt x="216" y="3467"/>
                      <a:pt x="216" y="3467"/>
                    </a:cubicBezTo>
                    <a:cubicBezTo>
                      <a:pt x="180" y="3467"/>
                      <a:pt x="180" y="3467"/>
                      <a:pt x="180" y="3467"/>
                    </a:cubicBezTo>
                    <a:cubicBezTo>
                      <a:pt x="179" y="3476"/>
                      <a:pt x="179" y="3484"/>
                      <a:pt x="177" y="3493"/>
                    </a:cubicBezTo>
                    <a:cubicBezTo>
                      <a:pt x="216" y="3493"/>
                      <a:pt x="216" y="3493"/>
                      <a:pt x="216" y="3493"/>
                    </a:cubicBezTo>
                    <a:cubicBezTo>
                      <a:pt x="213" y="4247"/>
                      <a:pt x="213" y="4247"/>
                      <a:pt x="213" y="4247"/>
                    </a:cubicBezTo>
                    <a:cubicBezTo>
                      <a:pt x="121" y="4246"/>
                      <a:pt x="121" y="4246"/>
                      <a:pt x="121" y="4246"/>
                    </a:cubicBezTo>
                    <a:cubicBezTo>
                      <a:pt x="120" y="4255"/>
                      <a:pt x="119" y="4264"/>
                      <a:pt x="119" y="4272"/>
                    </a:cubicBezTo>
                    <a:cubicBezTo>
                      <a:pt x="213" y="4272"/>
                      <a:pt x="213" y="4272"/>
                      <a:pt x="213" y="4272"/>
                    </a:cubicBezTo>
                    <a:cubicBezTo>
                      <a:pt x="209" y="5026"/>
                      <a:pt x="209" y="5026"/>
                      <a:pt x="209" y="5026"/>
                    </a:cubicBezTo>
                    <a:cubicBezTo>
                      <a:pt x="62" y="5025"/>
                      <a:pt x="62" y="5025"/>
                      <a:pt x="62" y="5025"/>
                    </a:cubicBezTo>
                    <a:cubicBezTo>
                      <a:pt x="61" y="5034"/>
                      <a:pt x="60" y="5042"/>
                      <a:pt x="60" y="5051"/>
                    </a:cubicBezTo>
                    <a:cubicBezTo>
                      <a:pt x="209" y="5051"/>
                      <a:pt x="209" y="5051"/>
                      <a:pt x="209" y="5051"/>
                    </a:cubicBezTo>
                    <a:cubicBezTo>
                      <a:pt x="206" y="5805"/>
                      <a:pt x="206" y="5805"/>
                      <a:pt x="206" y="5805"/>
                    </a:cubicBezTo>
                    <a:cubicBezTo>
                      <a:pt x="2" y="5804"/>
                      <a:pt x="2" y="5804"/>
                      <a:pt x="2" y="5804"/>
                    </a:cubicBezTo>
                    <a:cubicBezTo>
                      <a:pt x="1" y="5813"/>
                      <a:pt x="1" y="5821"/>
                      <a:pt x="0" y="5830"/>
                    </a:cubicBezTo>
                    <a:cubicBezTo>
                      <a:pt x="205" y="5831"/>
                      <a:pt x="205" y="5831"/>
                      <a:pt x="205" y="5831"/>
                    </a:cubicBezTo>
                    <a:cubicBezTo>
                      <a:pt x="205" y="5919"/>
                      <a:pt x="205" y="5919"/>
                      <a:pt x="205" y="5919"/>
                    </a:cubicBezTo>
                    <a:cubicBezTo>
                      <a:pt x="214" y="5919"/>
                      <a:pt x="222" y="5919"/>
                      <a:pt x="231" y="5918"/>
                    </a:cubicBezTo>
                    <a:cubicBezTo>
                      <a:pt x="231" y="5831"/>
                      <a:pt x="231" y="5831"/>
                      <a:pt x="231" y="5831"/>
                    </a:cubicBezTo>
                    <a:cubicBezTo>
                      <a:pt x="984" y="5835"/>
                      <a:pt x="984" y="5835"/>
                      <a:pt x="984" y="5835"/>
                    </a:cubicBezTo>
                    <a:cubicBezTo>
                      <a:pt x="984" y="5878"/>
                      <a:pt x="984" y="5878"/>
                      <a:pt x="984" y="5878"/>
                    </a:cubicBezTo>
                    <a:cubicBezTo>
                      <a:pt x="992" y="5877"/>
                      <a:pt x="1001" y="5877"/>
                      <a:pt x="1010" y="5877"/>
                    </a:cubicBezTo>
                    <a:cubicBezTo>
                      <a:pt x="1010" y="5835"/>
                      <a:pt x="1010" y="5835"/>
                      <a:pt x="1010" y="5835"/>
                    </a:cubicBezTo>
                    <a:cubicBezTo>
                      <a:pt x="1720" y="5838"/>
                      <a:pt x="1720" y="5838"/>
                      <a:pt x="1720" y="5838"/>
                    </a:cubicBezTo>
                    <a:cubicBezTo>
                      <a:pt x="1863" y="5830"/>
                      <a:pt x="2007" y="5822"/>
                      <a:pt x="2150" y="5814"/>
                    </a:cubicBezTo>
                    <a:cubicBezTo>
                      <a:pt x="1789" y="5812"/>
                      <a:pt x="1789" y="5812"/>
                      <a:pt x="1789" y="5812"/>
                    </a:cubicBezTo>
                    <a:cubicBezTo>
                      <a:pt x="1792" y="5059"/>
                      <a:pt x="1792" y="5059"/>
                      <a:pt x="1792" y="5059"/>
                    </a:cubicBezTo>
                    <a:cubicBezTo>
                      <a:pt x="2546" y="5062"/>
                      <a:pt x="2546" y="5062"/>
                      <a:pt x="2546" y="5062"/>
                    </a:cubicBezTo>
                    <a:cubicBezTo>
                      <a:pt x="2543" y="5792"/>
                      <a:pt x="2543" y="5792"/>
                      <a:pt x="2543" y="5792"/>
                    </a:cubicBezTo>
                    <a:cubicBezTo>
                      <a:pt x="2552" y="5792"/>
                      <a:pt x="2560" y="5791"/>
                      <a:pt x="2569" y="5790"/>
                    </a:cubicBezTo>
                    <a:cubicBezTo>
                      <a:pt x="2572" y="5062"/>
                      <a:pt x="2572" y="5062"/>
                      <a:pt x="2572" y="5062"/>
                    </a:cubicBezTo>
                    <a:cubicBezTo>
                      <a:pt x="3326" y="5066"/>
                      <a:pt x="3326" y="5066"/>
                      <a:pt x="3326" y="5066"/>
                    </a:cubicBezTo>
                    <a:cubicBezTo>
                      <a:pt x="3323" y="5748"/>
                      <a:pt x="3323" y="5748"/>
                      <a:pt x="3323" y="5748"/>
                    </a:cubicBezTo>
                    <a:cubicBezTo>
                      <a:pt x="3331" y="5748"/>
                      <a:pt x="3340" y="5747"/>
                      <a:pt x="3349" y="5747"/>
                    </a:cubicBezTo>
                    <a:cubicBezTo>
                      <a:pt x="3351" y="5066"/>
                      <a:pt x="3351" y="5066"/>
                      <a:pt x="3351" y="5066"/>
                    </a:cubicBezTo>
                    <a:cubicBezTo>
                      <a:pt x="4105" y="5069"/>
                      <a:pt x="4105" y="5069"/>
                      <a:pt x="4105" y="5069"/>
                    </a:cubicBezTo>
                    <a:cubicBezTo>
                      <a:pt x="4102" y="5705"/>
                      <a:pt x="4102" y="5705"/>
                      <a:pt x="4102" y="5705"/>
                    </a:cubicBezTo>
                    <a:cubicBezTo>
                      <a:pt x="4111" y="5705"/>
                      <a:pt x="4119" y="5704"/>
                      <a:pt x="4128" y="5704"/>
                    </a:cubicBezTo>
                    <a:cubicBezTo>
                      <a:pt x="4131" y="5069"/>
                      <a:pt x="4131" y="5069"/>
                      <a:pt x="4131" y="5069"/>
                    </a:cubicBezTo>
                    <a:cubicBezTo>
                      <a:pt x="4885" y="5073"/>
                      <a:pt x="4885" y="5073"/>
                      <a:pt x="4885" y="5073"/>
                    </a:cubicBezTo>
                    <a:cubicBezTo>
                      <a:pt x="4882" y="5662"/>
                      <a:pt x="4882" y="5662"/>
                      <a:pt x="4882" y="5662"/>
                    </a:cubicBezTo>
                    <a:cubicBezTo>
                      <a:pt x="4890" y="5662"/>
                      <a:pt x="4899" y="5661"/>
                      <a:pt x="4908" y="5661"/>
                    </a:cubicBezTo>
                    <a:cubicBezTo>
                      <a:pt x="4910" y="5073"/>
                      <a:pt x="4910" y="5073"/>
                      <a:pt x="4910" y="5073"/>
                    </a:cubicBezTo>
                    <a:cubicBezTo>
                      <a:pt x="5663" y="5076"/>
                      <a:pt x="5663" y="5076"/>
                      <a:pt x="5663" y="5076"/>
                    </a:cubicBezTo>
                    <a:cubicBezTo>
                      <a:pt x="5661" y="5620"/>
                      <a:pt x="5661" y="5620"/>
                      <a:pt x="5661" y="5620"/>
                    </a:cubicBezTo>
                    <a:cubicBezTo>
                      <a:pt x="5670" y="5620"/>
                      <a:pt x="5679" y="5620"/>
                      <a:pt x="5687" y="5619"/>
                    </a:cubicBezTo>
                    <a:moveTo>
                      <a:pt x="984" y="5809"/>
                    </a:moveTo>
                    <a:lnTo>
                      <a:pt x="984" y="5809"/>
                    </a:lnTo>
                    <a:cubicBezTo>
                      <a:pt x="232" y="5805"/>
                      <a:pt x="232" y="5805"/>
                      <a:pt x="232" y="5805"/>
                    </a:cubicBezTo>
                    <a:cubicBezTo>
                      <a:pt x="235" y="5052"/>
                      <a:pt x="235" y="5052"/>
                      <a:pt x="235" y="5052"/>
                    </a:cubicBezTo>
                    <a:cubicBezTo>
                      <a:pt x="988" y="5055"/>
                      <a:pt x="988" y="5055"/>
                      <a:pt x="988" y="5055"/>
                    </a:cubicBezTo>
                    <a:lnTo>
                      <a:pt x="984" y="5809"/>
                    </a:lnTo>
                    <a:moveTo>
                      <a:pt x="988" y="5030"/>
                    </a:moveTo>
                    <a:lnTo>
                      <a:pt x="988" y="5030"/>
                    </a:lnTo>
                    <a:cubicBezTo>
                      <a:pt x="235" y="5026"/>
                      <a:pt x="235" y="5026"/>
                      <a:pt x="235" y="5026"/>
                    </a:cubicBezTo>
                    <a:cubicBezTo>
                      <a:pt x="239" y="4272"/>
                      <a:pt x="239" y="4272"/>
                      <a:pt x="239" y="4272"/>
                    </a:cubicBezTo>
                    <a:cubicBezTo>
                      <a:pt x="991" y="4276"/>
                      <a:pt x="991" y="4276"/>
                      <a:pt x="991" y="4276"/>
                    </a:cubicBezTo>
                    <a:lnTo>
                      <a:pt x="988" y="5030"/>
                    </a:lnTo>
                    <a:moveTo>
                      <a:pt x="991" y="4250"/>
                    </a:moveTo>
                    <a:lnTo>
                      <a:pt x="991" y="4250"/>
                    </a:lnTo>
                    <a:cubicBezTo>
                      <a:pt x="239" y="4247"/>
                      <a:pt x="239" y="4247"/>
                      <a:pt x="239" y="4247"/>
                    </a:cubicBezTo>
                    <a:cubicBezTo>
                      <a:pt x="242" y="3493"/>
                      <a:pt x="242" y="3493"/>
                      <a:pt x="242" y="3493"/>
                    </a:cubicBezTo>
                    <a:cubicBezTo>
                      <a:pt x="995" y="3496"/>
                      <a:pt x="995" y="3496"/>
                      <a:pt x="995" y="3496"/>
                    </a:cubicBezTo>
                    <a:lnTo>
                      <a:pt x="991" y="4250"/>
                    </a:lnTo>
                    <a:moveTo>
                      <a:pt x="995" y="3471"/>
                    </a:moveTo>
                    <a:lnTo>
                      <a:pt x="995" y="3471"/>
                    </a:lnTo>
                    <a:cubicBezTo>
                      <a:pt x="242" y="3467"/>
                      <a:pt x="242" y="3467"/>
                      <a:pt x="242" y="3467"/>
                    </a:cubicBezTo>
                    <a:cubicBezTo>
                      <a:pt x="246" y="2714"/>
                      <a:pt x="246" y="2714"/>
                      <a:pt x="246" y="2714"/>
                    </a:cubicBezTo>
                    <a:cubicBezTo>
                      <a:pt x="998" y="2717"/>
                      <a:pt x="998" y="2717"/>
                      <a:pt x="998" y="2717"/>
                    </a:cubicBezTo>
                    <a:lnTo>
                      <a:pt x="995" y="3471"/>
                    </a:lnTo>
                    <a:moveTo>
                      <a:pt x="1763" y="5812"/>
                    </a:moveTo>
                    <a:lnTo>
                      <a:pt x="1763" y="5812"/>
                    </a:lnTo>
                    <a:cubicBezTo>
                      <a:pt x="1010" y="5809"/>
                      <a:pt x="1010" y="5809"/>
                      <a:pt x="1010" y="5809"/>
                    </a:cubicBezTo>
                    <a:cubicBezTo>
                      <a:pt x="1014" y="5055"/>
                      <a:pt x="1014" y="5055"/>
                      <a:pt x="1014" y="5055"/>
                    </a:cubicBezTo>
                    <a:cubicBezTo>
                      <a:pt x="1767" y="5059"/>
                      <a:pt x="1767" y="5059"/>
                      <a:pt x="1767" y="5059"/>
                    </a:cubicBezTo>
                    <a:lnTo>
                      <a:pt x="1763" y="5812"/>
                    </a:lnTo>
                    <a:moveTo>
                      <a:pt x="1767" y="5033"/>
                    </a:moveTo>
                    <a:lnTo>
                      <a:pt x="1767" y="5033"/>
                    </a:lnTo>
                    <a:cubicBezTo>
                      <a:pt x="1014" y="5030"/>
                      <a:pt x="1014" y="5030"/>
                      <a:pt x="1014" y="5030"/>
                    </a:cubicBezTo>
                    <a:cubicBezTo>
                      <a:pt x="1017" y="4276"/>
                      <a:pt x="1017" y="4276"/>
                      <a:pt x="1017" y="4276"/>
                    </a:cubicBezTo>
                    <a:cubicBezTo>
                      <a:pt x="1771" y="4279"/>
                      <a:pt x="1771" y="4279"/>
                      <a:pt x="1771" y="4279"/>
                    </a:cubicBezTo>
                    <a:lnTo>
                      <a:pt x="1767" y="5033"/>
                    </a:lnTo>
                    <a:moveTo>
                      <a:pt x="1771" y="4253"/>
                    </a:moveTo>
                    <a:lnTo>
                      <a:pt x="1771" y="4253"/>
                    </a:lnTo>
                    <a:cubicBezTo>
                      <a:pt x="1017" y="4250"/>
                      <a:pt x="1017" y="4250"/>
                      <a:pt x="1017" y="4250"/>
                    </a:cubicBezTo>
                    <a:cubicBezTo>
                      <a:pt x="1020" y="3496"/>
                      <a:pt x="1020" y="3496"/>
                      <a:pt x="1020" y="3496"/>
                    </a:cubicBezTo>
                    <a:cubicBezTo>
                      <a:pt x="1774" y="3500"/>
                      <a:pt x="1774" y="3500"/>
                      <a:pt x="1774" y="3500"/>
                    </a:cubicBezTo>
                    <a:lnTo>
                      <a:pt x="1771" y="4253"/>
                    </a:lnTo>
                    <a:moveTo>
                      <a:pt x="1774" y="3474"/>
                    </a:moveTo>
                    <a:lnTo>
                      <a:pt x="1774" y="3474"/>
                    </a:lnTo>
                    <a:cubicBezTo>
                      <a:pt x="1020" y="3471"/>
                      <a:pt x="1020" y="3471"/>
                      <a:pt x="1020" y="3471"/>
                    </a:cubicBezTo>
                    <a:cubicBezTo>
                      <a:pt x="1024" y="2718"/>
                      <a:pt x="1024" y="2718"/>
                      <a:pt x="1024" y="2718"/>
                    </a:cubicBezTo>
                    <a:cubicBezTo>
                      <a:pt x="1777" y="2721"/>
                      <a:pt x="1777" y="2721"/>
                      <a:pt x="1777" y="2721"/>
                    </a:cubicBezTo>
                    <a:lnTo>
                      <a:pt x="1774" y="3474"/>
                    </a:lnTo>
                    <a:moveTo>
                      <a:pt x="1777" y="2695"/>
                    </a:moveTo>
                    <a:lnTo>
                      <a:pt x="1777" y="2695"/>
                    </a:lnTo>
                    <a:cubicBezTo>
                      <a:pt x="1024" y="2691"/>
                      <a:pt x="1024" y="2691"/>
                      <a:pt x="1024" y="2691"/>
                    </a:cubicBezTo>
                    <a:cubicBezTo>
                      <a:pt x="1028" y="1938"/>
                      <a:pt x="1028" y="1938"/>
                      <a:pt x="1028" y="1938"/>
                    </a:cubicBezTo>
                    <a:cubicBezTo>
                      <a:pt x="1781" y="1941"/>
                      <a:pt x="1781" y="1941"/>
                      <a:pt x="1781" y="1941"/>
                    </a:cubicBezTo>
                    <a:lnTo>
                      <a:pt x="1777" y="2695"/>
                    </a:lnTo>
                    <a:moveTo>
                      <a:pt x="1781" y="1916"/>
                    </a:moveTo>
                    <a:lnTo>
                      <a:pt x="1781" y="1916"/>
                    </a:lnTo>
                    <a:cubicBezTo>
                      <a:pt x="1028" y="1912"/>
                      <a:pt x="1028" y="1912"/>
                      <a:pt x="1028" y="1912"/>
                    </a:cubicBezTo>
                    <a:cubicBezTo>
                      <a:pt x="1031" y="1159"/>
                      <a:pt x="1031" y="1159"/>
                      <a:pt x="1031" y="1159"/>
                    </a:cubicBezTo>
                    <a:cubicBezTo>
                      <a:pt x="1785" y="1162"/>
                      <a:pt x="1785" y="1162"/>
                      <a:pt x="1785" y="1162"/>
                    </a:cubicBezTo>
                    <a:lnTo>
                      <a:pt x="1781" y="1916"/>
                    </a:lnTo>
                    <a:moveTo>
                      <a:pt x="1785" y="1136"/>
                    </a:moveTo>
                    <a:lnTo>
                      <a:pt x="1785" y="1136"/>
                    </a:lnTo>
                    <a:cubicBezTo>
                      <a:pt x="1031" y="1133"/>
                      <a:pt x="1031" y="1133"/>
                      <a:pt x="1031" y="1133"/>
                    </a:cubicBezTo>
                    <a:cubicBezTo>
                      <a:pt x="1034" y="379"/>
                      <a:pt x="1034" y="379"/>
                      <a:pt x="1034" y="379"/>
                    </a:cubicBezTo>
                    <a:cubicBezTo>
                      <a:pt x="1788" y="383"/>
                      <a:pt x="1788" y="383"/>
                      <a:pt x="1788" y="383"/>
                    </a:cubicBezTo>
                    <a:lnTo>
                      <a:pt x="1785" y="1136"/>
                    </a:lnTo>
                    <a:moveTo>
                      <a:pt x="2546" y="5036"/>
                    </a:moveTo>
                    <a:lnTo>
                      <a:pt x="2546" y="5036"/>
                    </a:lnTo>
                    <a:cubicBezTo>
                      <a:pt x="1793" y="5033"/>
                      <a:pt x="1793" y="5033"/>
                      <a:pt x="1793" y="5033"/>
                    </a:cubicBezTo>
                    <a:cubicBezTo>
                      <a:pt x="1796" y="4279"/>
                      <a:pt x="1796" y="4279"/>
                      <a:pt x="1796" y="4279"/>
                    </a:cubicBezTo>
                    <a:cubicBezTo>
                      <a:pt x="2550" y="4283"/>
                      <a:pt x="2550" y="4283"/>
                      <a:pt x="2550" y="4283"/>
                    </a:cubicBezTo>
                    <a:lnTo>
                      <a:pt x="2546" y="5036"/>
                    </a:lnTo>
                    <a:moveTo>
                      <a:pt x="2550" y="4257"/>
                    </a:moveTo>
                    <a:lnTo>
                      <a:pt x="2550" y="4257"/>
                    </a:lnTo>
                    <a:cubicBezTo>
                      <a:pt x="1796" y="4253"/>
                      <a:pt x="1796" y="4253"/>
                      <a:pt x="1796" y="4253"/>
                    </a:cubicBezTo>
                    <a:cubicBezTo>
                      <a:pt x="1800" y="3500"/>
                      <a:pt x="1800" y="3500"/>
                      <a:pt x="1800" y="3500"/>
                    </a:cubicBezTo>
                    <a:cubicBezTo>
                      <a:pt x="2553" y="3504"/>
                      <a:pt x="2553" y="3504"/>
                      <a:pt x="2553" y="3504"/>
                    </a:cubicBezTo>
                    <a:lnTo>
                      <a:pt x="2550" y="4257"/>
                    </a:lnTo>
                    <a:moveTo>
                      <a:pt x="2553" y="3478"/>
                    </a:moveTo>
                    <a:lnTo>
                      <a:pt x="2553" y="3478"/>
                    </a:lnTo>
                    <a:cubicBezTo>
                      <a:pt x="1800" y="3475"/>
                      <a:pt x="1800" y="3475"/>
                      <a:pt x="1800" y="3475"/>
                    </a:cubicBezTo>
                    <a:cubicBezTo>
                      <a:pt x="1803" y="2721"/>
                      <a:pt x="1803" y="2721"/>
                      <a:pt x="1803" y="2721"/>
                    </a:cubicBezTo>
                    <a:cubicBezTo>
                      <a:pt x="2557" y="2724"/>
                      <a:pt x="2557" y="2724"/>
                      <a:pt x="2557" y="2724"/>
                    </a:cubicBezTo>
                    <a:lnTo>
                      <a:pt x="2553" y="3478"/>
                    </a:lnTo>
                    <a:moveTo>
                      <a:pt x="2557" y="2698"/>
                    </a:moveTo>
                    <a:lnTo>
                      <a:pt x="2557" y="2698"/>
                    </a:lnTo>
                    <a:cubicBezTo>
                      <a:pt x="1803" y="2695"/>
                      <a:pt x="1803" y="2695"/>
                      <a:pt x="1803" y="2695"/>
                    </a:cubicBezTo>
                    <a:cubicBezTo>
                      <a:pt x="1807" y="1941"/>
                      <a:pt x="1807" y="1941"/>
                      <a:pt x="1807" y="1941"/>
                    </a:cubicBezTo>
                    <a:cubicBezTo>
                      <a:pt x="2560" y="1945"/>
                      <a:pt x="2560" y="1945"/>
                      <a:pt x="2560" y="1945"/>
                    </a:cubicBezTo>
                    <a:lnTo>
                      <a:pt x="2557" y="2698"/>
                    </a:lnTo>
                    <a:moveTo>
                      <a:pt x="2560" y="1919"/>
                    </a:moveTo>
                    <a:lnTo>
                      <a:pt x="2560" y="1919"/>
                    </a:lnTo>
                    <a:cubicBezTo>
                      <a:pt x="1807" y="1916"/>
                      <a:pt x="1807" y="1916"/>
                      <a:pt x="1807" y="1916"/>
                    </a:cubicBezTo>
                    <a:cubicBezTo>
                      <a:pt x="1810" y="1162"/>
                      <a:pt x="1810" y="1162"/>
                      <a:pt x="1810" y="1162"/>
                    </a:cubicBezTo>
                    <a:cubicBezTo>
                      <a:pt x="2564" y="1165"/>
                      <a:pt x="2564" y="1165"/>
                      <a:pt x="2564" y="1165"/>
                    </a:cubicBezTo>
                    <a:lnTo>
                      <a:pt x="2560" y="1919"/>
                    </a:lnTo>
                    <a:moveTo>
                      <a:pt x="2564" y="1140"/>
                    </a:moveTo>
                    <a:lnTo>
                      <a:pt x="2564" y="1140"/>
                    </a:lnTo>
                    <a:cubicBezTo>
                      <a:pt x="1810" y="1136"/>
                      <a:pt x="1810" y="1136"/>
                      <a:pt x="1810" y="1136"/>
                    </a:cubicBezTo>
                    <a:cubicBezTo>
                      <a:pt x="1814" y="383"/>
                      <a:pt x="1814" y="383"/>
                      <a:pt x="1814" y="383"/>
                    </a:cubicBezTo>
                    <a:cubicBezTo>
                      <a:pt x="2567" y="386"/>
                      <a:pt x="2567" y="386"/>
                      <a:pt x="2567" y="386"/>
                    </a:cubicBezTo>
                    <a:lnTo>
                      <a:pt x="2564" y="1140"/>
                    </a:lnTo>
                    <a:moveTo>
                      <a:pt x="3326" y="5040"/>
                    </a:moveTo>
                    <a:lnTo>
                      <a:pt x="3326" y="5040"/>
                    </a:lnTo>
                    <a:cubicBezTo>
                      <a:pt x="2572" y="5036"/>
                      <a:pt x="2572" y="5036"/>
                      <a:pt x="2572" y="5036"/>
                    </a:cubicBezTo>
                    <a:cubicBezTo>
                      <a:pt x="2576" y="4283"/>
                      <a:pt x="2576" y="4283"/>
                      <a:pt x="2576" y="4283"/>
                    </a:cubicBezTo>
                    <a:cubicBezTo>
                      <a:pt x="3329" y="4286"/>
                      <a:pt x="3329" y="4286"/>
                      <a:pt x="3329" y="4286"/>
                    </a:cubicBezTo>
                    <a:lnTo>
                      <a:pt x="3326" y="5040"/>
                    </a:lnTo>
                    <a:moveTo>
                      <a:pt x="3329" y="4261"/>
                    </a:moveTo>
                    <a:lnTo>
                      <a:pt x="3329" y="4261"/>
                    </a:lnTo>
                    <a:cubicBezTo>
                      <a:pt x="2576" y="4257"/>
                      <a:pt x="2576" y="4257"/>
                      <a:pt x="2576" y="4257"/>
                    </a:cubicBezTo>
                    <a:cubicBezTo>
                      <a:pt x="2579" y="3504"/>
                      <a:pt x="2579" y="3504"/>
                      <a:pt x="2579" y="3504"/>
                    </a:cubicBezTo>
                    <a:cubicBezTo>
                      <a:pt x="3333" y="3507"/>
                      <a:pt x="3333" y="3507"/>
                      <a:pt x="3333" y="3507"/>
                    </a:cubicBezTo>
                    <a:lnTo>
                      <a:pt x="3329" y="4261"/>
                    </a:lnTo>
                    <a:moveTo>
                      <a:pt x="3333" y="3481"/>
                    </a:moveTo>
                    <a:lnTo>
                      <a:pt x="3333" y="3481"/>
                    </a:lnTo>
                    <a:cubicBezTo>
                      <a:pt x="2579" y="3478"/>
                      <a:pt x="2579" y="3478"/>
                      <a:pt x="2579" y="3478"/>
                    </a:cubicBezTo>
                    <a:cubicBezTo>
                      <a:pt x="2583" y="2724"/>
                      <a:pt x="2583" y="2724"/>
                      <a:pt x="2583" y="2724"/>
                    </a:cubicBezTo>
                    <a:cubicBezTo>
                      <a:pt x="3336" y="2728"/>
                      <a:pt x="3336" y="2728"/>
                      <a:pt x="3336" y="2728"/>
                    </a:cubicBezTo>
                    <a:lnTo>
                      <a:pt x="3333" y="3481"/>
                    </a:lnTo>
                    <a:moveTo>
                      <a:pt x="3336" y="2702"/>
                    </a:moveTo>
                    <a:lnTo>
                      <a:pt x="3336" y="2702"/>
                    </a:lnTo>
                    <a:cubicBezTo>
                      <a:pt x="2583" y="2698"/>
                      <a:pt x="2583" y="2698"/>
                      <a:pt x="2583" y="2698"/>
                    </a:cubicBezTo>
                    <a:cubicBezTo>
                      <a:pt x="2586" y="1945"/>
                      <a:pt x="2586" y="1945"/>
                      <a:pt x="2586" y="1945"/>
                    </a:cubicBezTo>
                    <a:cubicBezTo>
                      <a:pt x="3340" y="1948"/>
                      <a:pt x="3340" y="1948"/>
                      <a:pt x="3340" y="1948"/>
                    </a:cubicBezTo>
                    <a:lnTo>
                      <a:pt x="3336" y="2702"/>
                    </a:lnTo>
                    <a:moveTo>
                      <a:pt x="3340" y="1922"/>
                    </a:moveTo>
                    <a:lnTo>
                      <a:pt x="3340" y="1922"/>
                    </a:lnTo>
                    <a:cubicBezTo>
                      <a:pt x="2587" y="1919"/>
                      <a:pt x="2587" y="1919"/>
                      <a:pt x="2587" y="1919"/>
                    </a:cubicBezTo>
                    <a:cubicBezTo>
                      <a:pt x="2590" y="1165"/>
                      <a:pt x="2590" y="1165"/>
                      <a:pt x="2590" y="1165"/>
                    </a:cubicBezTo>
                    <a:cubicBezTo>
                      <a:pt x="3343" y="1169"/>
                      <a:pt x="3343" y="1169"/>
                      <a:pt x="3343" y="1169"/>
                    </a:cubicBezTo>
                    <a:lnTo>
                      <a:pt x="3340" y="1922"/>
                    </a:lnTo>
                    <a:moveTo>
                      <a:pt x="3344" y="1143"/>
                    </a:moveTo>
                    <a:lnTo>
                      <a:pt x="3344" y="1143"/>
                    </a:lnTo>
                    <a:cubicBezTo>
                      <a:pt x="2590" y="1140"/>
                      <a:pt x="2590" y="1140"/>
                      <a:pt x="2590" y="1140"/>
                    </a:cubicBezTo>
                    <a:cubicBezTo>
                      <a:pt x="2593" y="387"/>
                      <a:pt x="2593" y="387"/>
                      <a:pt x="2593" y="387"/>
                    </a:cubicBezTo>
                    <a:cubicBezTo>
                      <a:pt x="3347" y="390"/>
                      <a:pt x="3347" y="390"/>
                      <a:pt x="3347" y="390"/>
                    </a:cubicBezTo>
                    <a:lnTo>
                      <a:pt x="3344" y="1143"/>
                    </a:lnTo>
                    <a:moveTo>
                      <a:pt x="4105" y="5044"/>
                    </a:moveTo>
                    <a:lnTo>
                      <a:pt x="4105" y="5044"/>
                    </a:lnTo>
                    <a:cubicBezTo>
                      <a:pt x="3351" y="5040"/>
                      <a:pt x="3351" y="5040"/>
                      <a:pt x="3351" y="5040"/>
                    </a:cubicBezTo>
                    <a:cubicBezTo>
                      <a:pt x="3355" y="4286"/>
                      <a:pt x="3355" y="4286"/>
                      <a:pt x="3355" y="4286"/>
                    </a:cubicBezTo>
                    <a:cubicBezTo>
                      <a:pt x="4108" y="4290"/>
                      <a:pt x="4108" y="4290"/>
                      <a:pt x="4108" y="4290"/>
                    </a:cubicBezTo>
                    <a:lnTo>
                      <a:pt x="4105" y="5044"/>
                    </a:lnTo>
                    <a:moveTo>
                      <a:pt x="4108" y="4264"/>
                    </a:moveTo>
                    <a:lnTo>
                      <a:pt x="4108" y="4264"/>
                    </a:lnTo>
                    <a:cubicBezTo>
                      <a:pt x="3355" y="4261"/>
                      <a:pt x="3355" y="4261"/>
                      <a:pt x="3355" y="4261"/>
                    </a:cubicBezTo>
                    <a:cubicBezTo>
                      <a:pt x="3359" y="3507"/>
                      <a:pt x="3359" y="3507"/>
                      <a:pt x="3359" y="3507"/>
                    </a:cubicBezTo>
                    <a:cubicBezTo>
                      <a:pt x="4112" y="3510"/>
                      <a:pt x="4112" y="3510"/>
                      <a:pt x="4112" y="3510"/>
                    </a:cubicBezTo>
                    <a:lnTo>
                      <a:pt x="4108" y="4264"/>
                    </a:lnTo>
                    <a:moveTo>
                      <a:pt x="4112" y="3485"/>
                    </a:moveTo>
                    <a:lnTo>
                      <a:pt x="4112" y="3485"/>
                    </a:lnTo>
                    <a:cubicBezTo>
                      <a:pt x="3359" y="3481"/>
                      <a:pt x="3359" y="3481"/>
                      <a:pt x="3359" y="3481"/>
                    </a:cubicBezTo>
                    <a:cubicBezTo>
                      <a:pt x="3362" y="2728"/>
                      <a:pt x="3362" y="2728"/>
                      <a:pt x="3362" y="2728"/>
                    </a:cubicBezTo>
                    <a:cubicBezTo>
                      <a:pt x="4116" y="2731"/>
                      <a:pt x="4116" y="2731"/>
                      <a:pt x="4116" y="2731"/>
                    </a:cubicBezTo>
                    <a:lnTo>
                      <a:pt x="4112" y="3485"/>
                    </a:lnTo>
                    <a:moveTo>
                      <a:pt x="4116" y="2705"/>
                    </a:moveTo>
                    <a:lnTo>
                      <a:pt x="4116" y="2705"/>
                    </a:lnTo>
                    <a:cubicBezTo>
                      <a:pt x="3362" y="2702"/>
                      <a:pt x="3362" y="2702"/>
                      <a:pt x="3362" y="2702"/>
                    </a:cubicBezTo>
                    <a:cubicBezTo>
                      <a:pt x="3365" y="1948"/>
                      <a:pt x="3365" y="1948"/>
                      <a:pt x="3365" y="1948"/>
                    </a:cubicBezTo>
                    <a:cubicBezTo>
                      <a:pt x="4119" y="1952"/>
                      <a:pt x="4119" y="1952"/>
                      <a:pt x="4119" y="1952"/>
                    </a:cubicBezTo>
                    <a:lnTo>
                      <a:pt x="4116" y="2705"/>
                    </a:lnTo>
                    <a:moveTo>
                      <a:pt x="4119" y="1926"/>
                    </a:moveTo>
                    <a:lnTo>
                      <a:pt x="4119" y="1926"/>
                    </a:lnTo>
                    <a:cubicBezTo>
                      <a:pt x="3365" y="1922"/>
                      <a:pt x="3365" y="1922"/>
                      <a:pt x="3365" y="1922"/>
                    </a:cubicBezTo>
                    <a:cubicBezTo>
                      <a:pt x="3369" y="1169"/>
                      <a:pt x="3369" y="1169"/>
                      <a:pt x="3369" y="1169"/>
                    </a:cubicBezTo>
                    <a:cubicBezTo>
                      <a:pt x="4122" y="1173"/>
                      <a:pt x="4122" y="1173"/>
                      <a:pt x="4122" y="1173"/>
                    </a:cubicBezTo>
                    <a:lnTo>
                      <a:pt x="4119" y="1926"/>
                    </a:lnTo>
                    <a:moveTo>
                      <a:pt x="4122" y="1147"/>
                    </a:moveTo>
                    <a:lnTo>
                      <a:pt x="4122" y="1147"/>
                    </a:lnTo>
                    <a:cubicBezTo>
                      <a:pt x="3369" y="1144"/>
                      <a:pt x="3369" y="1144"/>
                      <a:pt x="3369" y="1144"/>
                    </a:cubicBezTo>
                    <a:cubicBezTo>
                      <a:pt x="3373" y="390"/>
                      <a:pt x="3373" y="390"/>
                      <a:pt x="3373" y="390"/>
                    </a:cubicBezTo>
                    <a:cubicBezTo>
                      <a:pt x="4126" y="393"/>
                      <a:pt x="4126" y="393"/>
                      <a:pt x="4126" y="393"/>
                    </a:cubicBezTo>
                    <a:lnTo>
                      <a:pt x="4122" y="1147"/>
                    </a:lnTo>
                    <a:moveTo>
                      <a:pt x="4885" y="5047"/>
                    </a:moveTo>
                    <a:lnTo>
                      <a:pt x="4885" y="5047"/>
                    </a:lnTo>
                    <a:cubicBezTo>
                      <a:pt x="4131" y="5044"/>
                      <a:pt x="4131" y="5044"/>
                      <a:pt x="4131" y="5044"/>
                    </a:cubicBezTo>
                    <a:cubicBezTo>
                      <a:pt x="4134" y="4290"/>
                      <a:pt x="4134" y="4290"/>
                      <a:pt x="4134" y="4290"/>
                    </a:cubicBezTo>
                    <a:cubicBezTo>
                      <a:pt x="4888" y="4293"/>
                      <a:pt x="4888" y="4293"/>
                      <a:pt x="4888" y="4293"/>
                    </a:cubicBezTo>
                    <a:lnTo>
                      <a:pt x="4885" y="5047"/>
                    </a:lnTo>
                    <a:moveTo>
                      <a:pt x="4888" y="4267"/>
                    </a:moveTo>
                    <a:lnTo>
                      <a:pt x="4888" y="4267"/>
                    </a:lnTo>
                    <a:cubicBezTo>
                      <a:pt x="4134" y="4264"/>
                      <a:pt x="4134" y="4264"/>
                      <a:pt x="4134" y="4264"/>
                    </a:cubicBezTo>
                    <a:cubicBezTo>
                      <a:pt x="4138" y="3510"/>
                      <a:pt x="4138" y="3510"/>
                      <a:pt x="4138" y="3510"/>
                    </a:cubicBezTo>
                    <a:cubicBezTo>
                      <a:pt x="4891" y="3514"/>
                      <a:pt x="4891" y="3514"/>
                      <a:pt x="4891" y="3514"/>
                    </a:cubicBezTo>
                    <a:lnTo>
                      <a:pt x="4888" y="4267"/>
                    </a:lnTo>
                    <a:moveTo>
                      <a:pt x="4891" y="3488"/>
                    </a:moveTo>
                    <a:lnTo>
                      <a:pt x="4891" y="3488"/>
                    </a:lnTo>
                    <a:cubicBezTo>
                      <a:pt x="4138" y="3485"/>
                      <a:pt x="4138" y="3485"/>
                      <a:pt x="4138" y="3485"/>
                    </a:cubicBezTo>
                    <a:cubicBezTo>
                      <a:pt x="4142" y="2732"/>
                      <a:pt x="4142" y="2732"/>
                      <a:pt x="4142" y="2732"/>
                    </a:cubicBezTo>
                    <a:cubicBezTo>
                      <a:pt x="4895" y="2735"/>
                      <a:pt x="4895" y="2735"/>
                      <a:pt x="4895" y="2735"/>
                    </a:cubicBezTo>
                    <a:lnTo>
                      <a:pt x="4891" y="3488"/>
                    </a:lnTo>
                    <a:moveTo>
                      <a:pt x="4895" y="2709"/>
                    </a:moveTo>
                    <a:lnTo>
                      <a:pt x="4895" y="2709"/>
                    </a:lnTo>
                    <a:cubicBezTo>
                      <a:pt x="4142" y="2706"/>
                      <a:pt x="4142" y="2706"/>
                      <a:pt x="4142" y="2706"/>
                    </a:cubicBezTo>
                    <a:cubicBezTo>
                      <a:pt x="4145" y="1952"/>
                      <a:pt x="4145" y="1952"/>
                      <a:pt x="4145" y="1952"/>
                    </a:cubicBezTo>
                    <a:cubicBezTo>
                      <a:pt x="4899" y="1955"/>
                      <a:pt x="4899" y="1955"/>
                      <a:pt x="4899" y="1955"/>
                    </a:cubicBezTo>
                    <a:lnTo>
                      <a:pt x="4895" y="2709"/>
                    </a:lnTo>
                    <a:moveTo>
                      <a:pt x="4899" y="1930"/>
                    </a:moveTo>
                    <a:lnTo>
                      <a:pt x="4899" y="1930"/>
                    </a:lnTo>
                    <a:cubicBezTo>
                      <a:pt x="4145" y="1926"/>
                      <a:pt x="4145" y="1926"/>
                      <a:pt x="4145" y="1926"/>
                    </a:cubicBezTo>
                    <a:cubicBezTo>
                      <a:pt x="4148" y="1173"/>
                      <a:pt x="4148" y="1173"/>
                      <a:pt x="4148" y="1173"/>
                    </a:cubicBezTo>
                    <a:cubicBezTo>
                      <a:pt x="4902" y="1176"/>
                      <a:pt x="4902" y="1176"/>
                      <a:pt x="4902" y="1176"/>
                    </a:cubicBezTo>
                    <a:lnTo>
                      <a:pt x="4899" y="1930"/>
                    </a:lnTo>
                    <a:moveTo>
                      <a:pt x="4902" y="1150"/>
                    </a:moveTo>
                    <a:lnTo>
                      <a:pt x="4902" y="1150"/>
                    </a:lnTo>
                    <a:cubicBezTo>
                      <a:pt x="4148" y="1147"/>
                      <a:pt x="4148" y="1147"/>
                      <a:pt x="4148" y="1147"/>
                    </a:cubicBezTo>
                    <a:cubicBezTo>
                      <a:pt x="4152" y="393"/>
                      <a:pt x="4152" y="393"/>
                      <a:pt x="4152" y="393"/>
                    </a:cubicBezTo>
                    <a:cubicBezTo>
                      <a:pt x="4905" y="397"/>
                      <a:pt x="4905" y="397"/>
                      <a:pt x="4905" y="397"/>
                    </a:cubicBezTo>
                    <a:lnTo>
                      <a:pt x="4902" y="1150"/>
                    </a:lnTo>
                    <a:moveTo>
                      <a:pt x="4931" y="397"/>
                    </a:moveTo>
                    <a:lnTo>
                      <a:pt x="4931" y="397"/>
                    </a:lnTo>
                    <a:cubicBezTo>
                      <a:pt x="5685" y="400"/>
                      <a:pt x="5685" y="400"/>
                      <a:pt x="5685" y="400"/>
                    </a:cubicBezTo>
                    <a:cubicBezTo>
                      <a:pt x="5681" y="1154"/>
                      <a:pt x="5681" y="1154"/>
                      <a:pt x="5681" y="1154"/>
                    </a:cubicBezTo>
                    <a:cubicBezTo>
                      <a:pt x="4928" y="1150"/>
                      <a:pt x="4928" y="1150"/>
                      <a:pt x="4928" y="1150"/>
                    </a:cubicBezTo>
                    <a:lnTo>
                      <a:pt x="4931" y="397"/>
                    </a:lnTo>
                    <a:moveTo>
                      <a:pt x="4928" y="1176"/>
                    </a:moveTo>
                    <a:lnTo>
                      <a:pt x="4928" y="1176"/>
                    </a:lnTo>
                    <a:cubicBezTo>
                      <a:pt x="5681" y="1179"/>
                      <a:pt x="5681" y="1179"/>
                      <a:pt x="5681" y="1179"/>
                    </a:cubicBezTo>
                    <a:cubicBezTo>
                      <a:pt x="5678" y="1933"/>
                      <a:pt x="5678" y="1933"/>
                      <a:pt x="5678" y="1933"/>
                    </a:cubicBezTo>
                    <a:cubicBezTo>
                      <a:pt x="4924" y="1930"/>
                      <a:pt x="4924" y="1930"/>
                      <a:pt x="4924" y="1930"/>
                    </a:cubicBezTo>
                    <a:lnTo>
                      <a:pt x="4928" y="1176"/>
                    </a:lnTo>
                    <a:moveTo>
                      <a:pt x="4924" y="1955"/>
                    </a:moveTo>
                    <a:lnTo>
                      <a:pt x="4924" y="1955"/>
                    </a:lnTo>
                    <a:cubicBezTo>
                      <a:pt x="5677" y="1959"/>
                      <a:pt x="5677" y="1959"/>
                      <a:pt x="5677" y="1959"/>
                    </a:cubicBezTo>
                    <a:cubicBezTo>
                      <a:pt x="5674" y="2712"/>
                      <a:pt x="5674" y="2712"/>
                      <a:pt x="5674" y="2712"/>
                    </a:cubicBezTo>
                    <a:cubicBezTo>
                      <a:pt x="4921" y="2709"/>
                      <a:pt x="4921" y="2709"/>
                      <a:pt x="4921" y="2709"/>
                    </a:cubicBezTo>
                    <a:lnTo>
                      <a:pt x="4924" y="1955"/>
                    </a:lnTo>
                    <a:moveTo>
                      <a:pt x="4920" y="2735"/>
                    </a:moveTo>
                    <a:lnTo>
                      <a:pt x="4920" y="2735"/>
                    </a:lnTo>
                    <a:cubicBezTo>
                      <a:pt x="5674" y="2738"/>
                      <a:pt x="5674" y="2738"/>
                      <a:pt x="5674" y="2738"/>
                    </a:cubicBezTo>
                    <a:cubicBezTo>
                      <a:pt x="5671" y="3492"/>
                      <a:pt x="5671" y="3492"/>
                      <a:pt x="5671" y="3492"/>
                    </a:cubicBezTo>
                    <a:cubicBezTo>
                      <a:pt x="4917" y="3489"/>
                      <a:pt x="4917" y="3489"/>
                      <a:pt x="4917" y="3489"/>
                    </a:cubicBezTo>
                    <a:lnTo>
                      <a:pt x="4920" y="2735"/>
                    </a:lnTo>
                    <a:moveTo>
                      <a:pt x="4917" y="3514"/>
                    </a:moveTo>
                    <a:lnTo>
                      <a:pt x="4917" y="3514"/>
                    </a:lnTo>
                    <a:cubicBezTo>
                      <a:pt x="5671" y="3518"/>
                      <a:pt x="5671" y="3518"/>
                      <a:pt x="5671" y="3518"/>
                    </a:cubicBezTo>
                    <a:cubicBezTo>
                      <a:pt x="5667" y="4271"/>
                      <a:pt x="5667" y="4271"/>
                      <a:pt x="5667" y="4271"/>
                    </a:cubicBezTo>
                    <a:cubicBezTo>
                      <a:pt x="4914" y="4267"/>
                      <a:pt x="4914" y="4267"/>
                      <a:pt x="4914" y="4267"/>
                    </a:cubicBezTo>
                    <a:lnTo>
                      <a:pt x="4917" y="3514"/>
                    </a:lnTo>
                    <a:moveTo>
                      <a:pt x="4910" y="5047"/>
                    </a:moveTo>
                    <a:lnTo>
                      <a:pt x="4910" y="5047"/>
                    </a:lnTo>
                    <a:cubicBezTo>
                      <a:pt x="4914" y="4293"/>
                      <a:pt x="4914" y="4293"/>
                      <a:pt x="4914" y="4293"/>
                    </a:cubicBezTo>
                    <a:cubicBezTo>
                      <a:pt x="5667" y="4297"/>
                      <a:pt x="5667" y="4297"/>
                      <a:pt x="5667" y="4297"/>
                    </a:cubicBezTo>
                    <a:cubicBezTo>
                      <a:pt x="5664" y="5050"/>
                      <a:pt x="5664" y="5050"/>
                      <a:pt x="5664" y="5050"/>
                    </a:cubicBezTo>
                    <a:lnTo>
                      <a:pt x="4910" y="50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"/>
            <p:cNvGrpSpPr/>
            <p:nvPr/>
          </p:nvGrpSpPr>
          <p:grpSpPr>
            <a:xfrm>
              <a:off x="-162090" y="-239260"/>
              <a:ext cx="1274926" cy="1813861"/>
              <a:chOff x="-65315" y="1903115"/>
              <a:chExt cx="1274926" cy="1813861"/>
            </a:xfrm>
          </p:grpSpPr>
          <p:sp>
            <p:nvSpPr>
              <p:cNvPr id="97" name="Google Shape;97;p6"/>
              <p:cNvSpPr/>
              <p:nvPr/>
            </p:nvSpPr>
            <p:spPr>
              <a:xfrm rot="-3777628">
                <a:off x="-310802" y="2545004"/>
                <a:ext cx="1765900" cy="530083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63" extrusionOk="0">
                    <a:moveTo>
                      <a:pt x="2423" y="1589"/>
                    </a:moveTo>
                    <a:lnTo>
                      <a:pt x="2423" y="1589"/>
                    </a:lnTo>
                    <a:cubicBezTo>
                      <a:pt x="1590" y="1454"/>
                      <a:pt x="792" y="1165"/>
                      <a:pt x="0" y="877"/>
                    </a:cubicBezTo>
                    <a:cubicBezTo>
                      <a:pt x="684" y="493"/>
                      <a:pt x="1393" y="100"/>
                      <a:pt x="2173" y="17"/>
                    </a:cubicBezTo>
                    <a:cubicBezTo>
                      <a:pt x="2768" y="-47"/>
                      <a:pt x="3372" y="76"/>
                      <a:pt x="3933" y="285"/>
                    </a:cubicBezTo>
                    <a:cubicBezTo>
                      <a:pt x="4494" y="494"/>
                      <a:pt x="5018" y="788"/>
                      <a:pt x="5540" y="1081"/>
                    </a:cubicBezTo>
                    <a:cubicBezTo>
                      <a:pt x="5053" y="1284"/>
                      <a:pt x="4595" y="1516"/>
                      <a:pt x="4068" y="1604"/>
                    </a:cubicBezTo>
                    <a:cubicBezTo>
                      <a:pt x="3524" y="1694"/>
                      <a:pt x="2967" y="1674"/>
                      <a:pt x="2423" y="15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 rot="-3777628">
                <a:off x="-196712" y="2630526"/>
                <a:ext cx="1584210" cy="357001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1120" extrusionOk="0">
                    <a:moveTo>
                      <a:pt x="4970" y="743"/>
                    </a:moveTo>
                    <a:lnTo>
                      <a:pt x="4970" y="743"/>
                    </a:lnTo>
                    <a:cubicBezTo>
                      <a:pt x="4719" y="690"/>
                      <a:pt x="4465" y="646"/>
                      <a:pt x="4210" y="609"/>
                    </a:cubicBezTo>
                    <a:cubicBezTo>
                      <a:pt x="4030" y="523"/>
                      <a:pt x="3868" y="409"/>
                      <a:pt x="3747" y="248"/>
                    </a:cubicBezTo>
                    <a:cubicBezTo>
                      <a:pt x="3739" y="236"/>
                      <a:pt x="3720" y="248"/>
                      <a:pt x="3728" y="261"/>
                    </a:cubicBezTo>
                    <a:cubicBezTo>
                      <a:pt x="3807" y="393"/>
                      <a:pt x="3924" y="511"/>
                      <a:pt x="4061" y="588"/>
                    </a:cubicBezTo>
                    <a:cubicBezTo>
                      <a:pt x="3904" y="567"/>
                      <a:pt x="3747" y="549"/>
                      <a:pt x="3589" y="533"/>
                    </a:cubicBezTo>
                    <a:cubicBezTo>
                      <a:pt x="3280" y="459"/>
                      <a:pt x="2983" y="322"/>
                      <a:pt x="2724" y="139"/>
                    </a:cubicBezTo>
                    <a:cubicBezTo>
                      <a:pt x="2671" y="101"/>
                      <a:pt x="2598" y="43"/>
                      <a:pt x="2548" y="3"/>
                    </a:cubicBezTo>
                    <a:cubicBezTo>
                      <a:pt x="2537" y="-7"/>
                      <a:pt x="2523" y="10"/>
                      <a:pt x="2533" y="20"/>
                    </a:cubicBezTo>
                    <a:cubicBezTo>
                      <a:pt x="2578" y="66"/>
                      <a:pt x="2649" y="131"/>
                      <a:pt x="2698" y="172"/>
                    </a:cubicBezTo>
                    <a:cubicBezTo>
                      <a:pt x="2864" y="309"/>
                      <a:pt x="3055" y="421"/>
                      <a:pt x="3256" y="504"/>
                    </a:cubicBezTo>
                    <a:cubicBezTo>
                      <a:pt x="3023" y="485"/>
                      <a:pt x="2791" y="472"/>
                      <a:pt x="2558" y="463"/>
                    </a:cubicBezTo>
                    <a:cubicBezTo>
                      <a:pt x="2529" y="457"/>
                      <a:pt x="2501" y="450"/>
                      <a:pt x="2472" y="443"/>
                    </a:cubicBezTo>
                    <a:cubicBezTo>
                      <a:pt x="2122" y="370"/>
                      <a:pt x="1792" y="234"/>
                      <a:pt x="1485" y="51"/>
                    </a:cubicBezTo>
                    <a:cubicBezTo>
                      <a:pt x="1473" y="45"/>
                      <a:pt x="1461" y="61"/>
                      <a:pt x="1471" y="70"/>
                    </a:cubicBezTo>
                    <a:cubicBezTo>
                      <a:pt x="1624" y="217"/>
                      <a:pt x="1845" y="358"/>
                      <a:pt x="2082" y="452"/>
                    </a:cubicBezTo>
                    <a:cubicBezTo>
                      <a:pt x="1846" y="449"/>
                      <a:pt x="1610" y="452"/>
                      <a:pt x="1374" y="458"/>
                    </a:cubicBezTo>
                    <a:cubicBezTo>
                      <a:pt x="1328" y="447"/>
                      <a:pt x="1281" y="440"/>
                      <a:pt x="1233" y="434"/>
                    </a:cubicBezTo>
                    <a:cubicBezTo>
                      <a:pt x="1010" y="410"/>
                      <a:pt x="794" y="353"/>
                      <a:pt x="582" y="279"/>
                    </a:cubicBezTo>
                    <a:cubicBezTo>
                      <a:pt x="569" y="274"/>
                      <a:pt x="560" y="293"/>
                      <a:pt x="572" y="299"/>
                    </a:cubicBezTo>
                    <a:cubicBezTo>
                      <a:pt x="635" y="344"/>
                      <a:pt x="703" y="381"/>
                      <a:pt x="774" y="412"/>
                    </a:cubicBezTo>
                    <a:cubicBezTo>
                      <a:pt x="823" y="434"/>
                      <a:pt x="886" y="456"/>
                      <a:pt x="937" y="473"/>
                    </a:cubicBezTo>
                    <a:cubicBezTo>
                      <a:pt x="941" y="474"/>
                      <a:pt x="945" y="475"/>
                      <a:pt x="948" y="476"/>
                    </a:cubicBezTo>
                    <a:cubicBezTo>
                      <a:pt x="630" y="494"/>
                      <a:pt x="314" y="520"/>
                      <a:pt x="0" y="558"/>
                    </a:cubicBezTo>
                    <a:cubicBezTo>
                      <a:pt x="2" y="580"/>
                      <a:pt x="2" y="580"/>
                      <a:pt x="2" y="580"/>
                    </a:cubicBezTo>
                    <a:cubicBezTo>
                      <a:pt x="345" y="569"/>
                      <a:pt x="689" y="561"/>
                      <a:pt x="1031" y="558"/>
                    </a:cubicBezTo>
                    <a:cubicBezTo>
                      <a:pt x="909" y="608"/>
                      <a:pt x="794" y="676"/>
                      <a:pt x="698" y="756"/>
                    </a:cubicBezTo>
                    <a:cubicBezTo>
                      <a:pt x="687" y="765"/>
                      <a:pt x="699" y="781"/>
                      <a:pt x="711" y="775"/>
                    </a:cubicBezTo>
                    <a:cubicBezTo>
                      <a:pt x="866" y="696"/>
                      <a:pt x="1027" y="634"/>
                      <a:pt x="1197" y="594"/>
                    </a:cubicBezTo>
                    <a:cubicBezTo>
                      <a:pt x="1264" y="578"/>
                      <a:pt x="1332" y="567"/>
                      <a:pt x="1399" y="558"/>
                    </a:cubicBezTo>
                    <a:cubicBezTo>
                      <a:pt x="1653" y="559"/>
                      <a:pt x="1937" y="563"/>
                      <a:pt x="2177" y="570"/>
                    </a:cubicBezTo>
                    <a:cubicBezTo>
                      <a:pt x="2355" y="575"/>
                      <a:pt x="2533" y="583"/>
                      <a:pt x="2711" y="592"/>
                    </a:cubicBezTo>
                    <a:cubicBezTo>
                      <a:pt x="2465" y="690"/>
                      <a:pt x="2250" y="873"/>
                      <a:pt x="2123" y="1103"/>
                    </a:cubicBezTo>
                    <a:cubicBezTo>
                      <a:pt x="2117" y="1115"/>
                      <a:pt x="2133" y="1126"/>
                      <a:pt x="2142" y="1117"/>
                    </a:cubicBezTo>
                    <a:cubicBezTo>
                      <a:pt x="2273" y="980"/>
                      <a:pt x="2421" y="864"/>
                      <a:pt x="2587" y="776"/>
                    </a:cubicBezTo>
                    <a:cubicBezTo>
                      <a:pt x="2720" y="701"/>
                      <a:pt x="2867" y="663"/>
                      <a:pt x="3007" y="608"/>
                    </a:cubicBezTo>
                    <a:cubicBezTo>
                      <a:pt x="3430" y="633"/>
                      <a:pt x="3853" y="666"/>
                      <a:pt x="4275" y="702"/>
                    </a:cubicBezTo>
                    <a:cubicBezTo>
                      <a:pt x="3956" y="765"/>
                      <a:pt x="3649" y="893"/>
                      <a:pt x="3385" y="1083"/>
                    </a:cubicBezTo>
                    <a:cubicBezTo>
                      <a:pt x="3374" y="1092"/>
                      <a:pt x="3387" y="1109"/>
                      <a:pt x="3398" y="1102"/>
                    </a:cubicBezTo>
                    <a:cubicBezTo>
                      <a:pt x="3662" y="944"/>
                      <a:pt x="3952" y="831"/>
                      <a:pt x="4253" y="771"/>
                    </a:cubicBezTo>
                    <a:cubicBezTo>
                      <a:pt x="4290" y="763"/>
                      <a:pt x="4366" y="751"/>
                      <a:pt x="4404" y="745"/>
                    </a:cubicBezTo>
                    <a:cubicBezTo>
                      <a:pt x="4443" y="740"/>
                      <a:pt x="4481" y="737"/>
                      <a:pt x="4520" y="724"/>
                    </a:cubicBezTo>
                    <a:cubicBezTo>
                      <a:pt x="4669" y="737"/>
                      <a:pt x="4818" y="751"/>
                      <a:pt x="4966" y="766"/>
                    </a:cubicBezTo>
                    <a:lnTo>
                      <a:pt x="4970" y="74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" name="Google Shape;99;p6"/>
            <p:cNvSpPr/>
            <p:nvPr/>
          </p:nvSpPr>
          <p:spPr>
            <a:xfrm rot="-3044617">
              <a:off x="7039892" y="2437984"/>
              <a:ext cx="3711674" cy="2761182"/>
            </a:xfrm>
            <a:custGeom>
              <a:avLst/>
              <a:gdLst/>
              <a:ahLst/>
              <a:cxnLst/>
              <a:rect l="l" t="t" r="r" b="b"/>
              <a:pathLst>
                <a:path w="8513" h="6333" extrusionOk="0">
                  <a:moveTo>
                    <a:pt x="4742" y="4526"/>
                  </a:moveTo>
                  <a:lnTo>
                    <a:pt x="4742" y="4526"/>
                  </a:lnTo>
                  <a:cubicBezTo>
                    <a:pt x="4843" y="4570"/>
                    <a:pt x="4954" y="4515"/>
                    <a:pt x="4947" y="4577"/>
                  </a:cubicBezTo>
                  <a:cubicBezTo>
                    <a:pt x="4949" y="4733"/>
                    <a:pt x="4629" y="4775"/>
                    <a:pt x="4350" y="4601"/>
                  </a:cubicBezTo>
                  <a:cubicBezTo>
                    <a:pt x="4385" y="4603"/>
                    <a:pt x="4371" y="4571"/>
                    <a:pt x="4397" y="4573"/>
                  </a:cubicBezTo>
                  <a:cubicBezTo>
                    <a:pt x="4463" y="4542"/>
                    <a:pt x="4599" y="4531"/>
                    <a:pt x="4742" y="4526"/>
                  </a:cubicBezTo>
                  <a:moveTo>
                    <a:pt x="4608" y="4243"/>
                  </a:moveTo>
                  <a:lnTo>
                    <a:pt x="4608" y="4243"/>
                  </a:lnTo>
                  <a:cubicBezTo>
                    <a:pt x="4576" y="4272"/>
                    <a:pt x="4535" y="4331"/>
                    <a:pt x="4515" y="4361"/>
                  </a:cubicBezTo>
                  <a:cubicBezTo>
                    <a:pt x="4821" y="4444"/>
                    <a:pt x="5036" y="4395"/>
                    <a:pt x="5222" y="4282"/>
                  </a:cubicBezTo>
                  <a:cubicBezTo>
                    <a:pt x="5110" y="4182"/>
                    <a:pt x="5020" y="4207"/>
                    <a:pt x="4939" y="4214"/>
                  </a:cubicBezTo>
                  <a:cubicBezTo>
                    <a:pt x="4795" y="4207"/>
                    <a:pt x="4654" y="4212"/>
                    <a:pt x="4608" y="4243"/>
                  </a:cubicBezTo>
                  <a:moveTo>
                    <a:pt x="3820" y="4414"/>
                  </a:moveTo>
                  <a:lnTo>
                    <a:pt x="3820" y="4414"/>
                  </a:lnTo>
                  <a:cubicBezTo>
                    <a:pt x="3723" y="4404"/>
                    <a:pt x="3696" y="4496"/>
                    <a:pt x="3641" y="4523"/>
                  </a:cubicBezTo>
                  <a:cubicBezTo>
                    <a:pt x="3620" y="4553"/>
                    <a:pt x="3683" y="4620"/>
                    <a:pt x="3718" y="4622"/>
                  </a:cubicBezTo>
                  <a:cubicBezTo>
                    <a:pt x="3822" y="4629"/>
                    <a:pt x="4011" y="4672"/>
                    <a:pt x="3987" y="4539"/>
                  </a:cubicBezTo>
                  <a:cubicBezTo>
                    <a:pt x="3966" y="4482"/>
                    <a:pt x="3876" y="4431"/>
                    <a:pt x="3820" y="4414"/>
                  </a:cubicBezTo>
                  <a:moveTo>
                    <a:pt x="3900" y="4845"/>
                  </a:moveTo>
                  <a:lnTo>
                    <a:pt x="3900" y="4845"/>
                  </a:lnTo>
                  <a:cubicBezTo>
                    <a:pt x="4061" y="4863"/>
                    <a:pt x="4249" y="4906"/>
                    <a:pt x="4380" y="4821"/>
                  </a:cubicBezTo>
                  <a:cubicBezTo>
                    <a:pt x="4184" y="4683"/>
                    <a:pt x="4088" y="4771"/>
                    <a:pt x="3955" y="4748"/>
                  </a:cubicBezTo>
                  <a:cubicBezTo>
                    <a:pt x="3878" y="4768"/>
                    <a:pt x="3842" y="4804"/>
                    <a:pt x="3900" y="4845"/>
                  </a:cubicBezTo>
                  <a:moveTo>
                    <a:pt x="3413" y="4140"/>
                  </a:moveTo>
                  <a:lnTo>
                    <a:pt x="3413" y="4140"/>
                  </a:lnTo>
                  <a:cubicBezTo>
                    <a:pt x="3659" y="4181"/>
                    <a:pt x="3705" y="3903"/>
                    <a:pt x="3564" y="3738"/>
                  </a:cubicBezTo>
                  <a:cubicBezTo>
                    <a:pt x="3419" y="3791"/>
                    <a:pt x="3288" y="3876"/>
                    <a:pt x="3254" y="4030"/>
                  </a:cubicBezTo>
                  <a:cubicBezTo>
                    <a:pt x="3248" y="4092"/>
                    <a:pt x="3311" y="4158"/>
                    <a:pt x="3371" y="4170"/>
                  </a:cubicBezTo>
                  <a:cubicBezTo>
                    <a:pt x="3386" y="4162"/>
                    <a:pt x="3400" y="4146"/>
                    <a:pt x="3413" y="4140"/>
                  </a:cubicBezTo>
                  <a:moveTo>
                    <a:pt x="7991" y="2663"/>
                  </a:moveTo>
                  <a:lnTo>
                    <a:pt x="7991" y="2663"/>
                  </a:lnTo>
                  <a:cubicBezTo>
                    <a:pt x="7937" y="2555"/>
                    <a:pt x="7860" y="2456"/>
                    <a:pt x="7755" y="2450"/>
                  </a:cubicBezTo>
                  <a:cubicBezTo>
                    <a:pt x="7582" y="2439"/>
                    <a:pt x="7499" y="2558"/>
                    <a:pt x="7501" y="2714"/>
                  </a:cubicBezTo>
                  <a:cubicBezTo>
                    <a:pt x="7668" y="2787"/>
                    <a:pt x="7842" y="2799"/>
                    <a:pt x="7952" y="2737"/>
                  </a:cubicBezTo>
                  <a:cubicBezTo>
                    <a:pt x="7986" y="2722"/>
                    <a:pt x="7997" y="2693"/>
                    <a:pt x="7991" y="2663"/>
                  </a:cubicBezTo>
                  <a:moveTo>
                    <a:pt x="4892" y="1748"/>
                  </a:moveTo>
                  <a:lnTo>
                    <a:pt x="4892" y="1748"/>
                  </a:lnTo>
                  <a:cubicBezTo>
                    <a:pt x="4791" y="1852"/>
                    <a:pt x="4821" y="2072"/>
                    <a:pt x="5023" y="2148"/>
                  </a:cubicBezTo>
                  <a:cubicBezTo>
                    <a:pt x="5156" y="2219"/>
                    <a:pt x="5070" y="2026"/>
                    <a:pt x="5098" y="1936"/>
                  </a:cubicBezTo>
                  <a:cubicBezTo>
                    <a:pt x="5063" y="1768"/>
                    <a:pt x="4934" y="1703"/>
                    <a:pt x="4892" y="1748"/>
                  </a:cubicBezTo>
                  <a:moveTo>
                    <a:pt x="4546" y="3748"/>
                  </a:moveTo>
                  <a:lnTo>
                    <a:pt x="4546" y="3748"/>
                  </a:lnTo>
                  <a:cubicBezTo>
                    <a:pt x="4538" y="3801"/>
                    <a:pt x="4413" y="3824"/>
                    <a:pt x="4559" y="3927"/>
                  </a:cubicBezTo>
                  <a:cubicBezTo>
                    <a:pt x="4727" y="4001"/>
                    <a:pt x="4844" y="3883"/>
                    <a:pt x="4759" y="3731"/>
                  </a:cubicBezTo>
                  <a:cubicBezTo>
                    <a:pt x="4685" y="3594"/>
                    <a:pt x="4597" y="3696"/>
                    <a:pt x="4546" y="3748"/>
                  </a:cubicBezTo>
                  <a:moveTo>
                    <a:pt x="5633" y="2339"/>
                  </a:moveTo>
                  <a:lnTo>
                    <a:pt x="5633" y="2339"/>
                  </a:lnTo>
                  <a:cubicBezTo>
                    <a:pt x="5602" y="2466"/>
                    <a:pt x="5450" y="2581"/>
                    <a:pt x="5632" y="2687"/>
                  </a:cubicBezTo>
                  <a:cubicBezTo>
                    <a:pt x="5925" y="2893"/>
                    <a:pt x="5880" y="2484"/>
                    <a:pt x="5700" y="2295"/>
                  </a:cubicBezTo>
                  <a:cubicBezTo>
                    <a:pt x="5670" y="2276"/>
                    <a:pt x="5644" y="2293"/>
                    <a:pt x="5633" y="2339"/>
                  </a:cubicBezTo>
                  <a:moveTo>
                    <a:pt x="5104" y="2590"/>
                  </a:moveTo>
                  <a:lnTo>
                    <a:pt x="5104" y="2590"/>
                  </a:lnTo>
                  <a:cubicBezTo>
                    <a:pt x="4972" y="2644"/>
                    <a:pt x="4883" y="2825"/>
                    <a:pt x="5058" y="2993"/>
                  </a:cubicBezTo>
                  <a:cubicBezTo>
                    <a:pt x="5079" y="2963"/>
                    <a:pt x="5120" y="2903"/>
                    <a:pt x="5159" y="2887"/>
                  </a:cubicBezTo>
                  <a:cubicBezTo>
                    <a:pt x="5196" y="2824"/>
                    <a:pt x="5144" y="2628"/>
                    <a:pt x="5104" y="2590"/>
                  </a:cubicBezTo>
                  <a:moveTo>
                    <a:pt x="3264" y="4665"/>
                  </a:moveTo>
                  <a:lnTo>
                    <a:pt x="3264" y="4665"/>
                  </a:lnTo>
                  <a:cubicBezTo>
                    <a:pt x="3233" y="4747"/>
                    <a:pt x="3137" y="4834"/>
                    <a:pt x="3235" y="4902"/>
                  </a:cubicBezTo>
                  <a:cubicBezTo>
                    <a:pt x="3479" y="5075"/>
                    <a:pt x="3580" y="4769"/>
                    <a:pt x="3380" y="4603"/>
                  </a:cubicBezTo>
                  <a:cubicBezTo>
                    <a:pt x="3337" y="4574"/>
                    <a:pt x="3291" y="4616"/>
                    <a:pt x="3264" y="4665"/>
                  </a:cubicBezTo>
                  <a:moveTo>
                    <a:pt x="5986" y="3457"/>
                  </a:moveTo>
                  <a:lnTo>
                    <a:pt x="5986" y="3457"/>
                  </a:lnTo>
                  <a:cubicBezTo>
                    <a:pt x="5876" y="3545"/>
                    <a:pt x="5863" y="3669"/>
                    <a:pt x="5766" y="3756"/>
                  </a:cubicBezTo>
                  <a:cubicBezTo>
                    <a:pt x="6149" y="3781"/>
                    <a:pt x="6279" y="3540"/>
                    <a:pt x="6486" y="3397"/>
                  </a:cubicBezTo>
                  <a:cubicBezTo>
                    <a:pt x="6347" y="3388"/>
                    <a:pt x="6228" y="3349"/>
                    <a:pt x="6134" y="3412"/>
                  </a:cubicBezTo>
                  <a:cubicBezTo>
                    <a:pt x="6080" y="3425"/>
                    <a:pt x="6024" y="3439"/>
                    <a:pt x="5986" y="3457"/>
                  </a:cubicBezTo>
                  <a:moveTo>
                    <a:pt x="3059" y="5130"/>
                  </a:moveTo>
                  <a:lnTo>
                    <a:pt x="3059" y="5130"/>
                  </a:lnTo>
                  <a:cubicBezTo>
                    <a:pt x="3049" y="5171"/>
                    <a:pt x="3049" y="5171"/>
                    <a:pt x="3029" y="5201"/>
                  </a:cubicBezTo>
                  <a:cubicBezTo>
                    <a:pt x="3210" y="5306"/>
                    <a:pt x="3572" y="5361"/>
                    <a:pt x="3522" y="5171"/>
                  </a:cubicBezTo>
                  <a:cubicBezTo>
                    <a:pt x="3522" y="5171"/>
                    <a:pt x="3473" y="5136"/>
                    <a:pt x="3450" y="5129"/>
                  </a:cubicBezTo>
                  <a:cubicBezTo>
                    <a:pt x="3295" y="5075"/>
                    <a:pt x="3094" y="5088"/>
                    <a:pt x="3059" y="5130"/>
                  </a:cubicBezTo>
                  <a:moveTo>
                    <a:pt x="6654" y="1051"/>
                  </a:moveTo>
                  <a:lnTo>
                    <a:pt x="6654" y="1051"/>
                  </a:lnTo>
                  <a:cubicBezTo>
                    <a:pt x="6653" y="1099"/>
                    <a:pt x="6667" y="1131"/>
                    <a:pt x="6661" y="1193"/>
                  </a:cubicBezTo>
                  <a:cubicBezTo>
                    <a:pt x="7001" y="1277"/>
                    <a:pt x="7103" y="972"/>
                    <a:pt x="7192" y="790"/>
                  </a:cubicBezTo>
                  <a:cubicBezTo>
                    <a:pt x="7205" y="666"/>
                    <a:pt x="7085" y="472"/>
                    <a:pt x="7015" y="467"/>
                  </a:cubicBezTo>
                  <a:cubicBezTo>
                    <a:pt x="6792" y="421"/>
                    <a:pt x="6767" y="669"/>
                    <a:pt x="6740" y="815"/>
                  </a:cubicBezTo>
                  <a:cubicBezTo>
                    <a:pt x="6711" y="889"/>
                    <a:pt x="6669" y="962"/>
                    <a:pt x="6654" y="1051"/>
                  </a:cubicBezTo>
                  <a:moveTo>
                    <a:pt x="2468" y="4892"/>
                  </a:moveTo>
                  <a:lnTo>
                    <a:pt x="2468" y="4892"/>
                  </a:lnTo>
                  <a:cubicBezTo>
                    <a:pt x="2367" y="5002"/>
                    <a:pt x="2166" y="5083"/>
                    <a:pt x="2293" y="5216"/>
                  </a:cubicBezTo>
                  <a:cubicBezTo>
                    <a:pt x="2482" y="5415"/>
                    <a:pt x="2549" y="5108"/>
                    <a:pt x="2599" y="4972"/>
                  </a:cubicBezTo>
                  <a:cubicBezTo>
                    <a:pt x="2590" y="4885"/>
                    <a:pt x="2519" y="4871"/>
                    <a:pt x="2468" y="4892"/>
                  </a:cubicBezTo>
                  <a:moveTo>
                    <a:pt x="2314" y="3808"/>
                  </a:moveTo>
                  <a:lnTo>
                    <a:pt x="2314" y="3808"/>
                  </a:lnTo>
                  <a:cubicBezTo>
                    <a:pt x="2239" y="3871"/>
                    <a:pt x="2163" y="3928"/>
                    <a:pt x="2185" y="4054"/>
                  </a:cubicBezTo>
                  <a:cubicBezTo>
                    <a:pt x="2491" y="4137"/>
                    <a:pt x="2572" y="3861"/>
                    <a:pt x="2509" y="3643"/>
                  </a:cubicBezTo>
                  <a:cubicBezTo>
                    <a:pt x="2395" y="3536"/>
                    <a:pt x="2360" y="3750"/>
                    <a:pt x="2314" y="3808"/>
                  </a:cubicBezTo>
                  <a:moveTo>
                    <a:pt x="3043" y="4021"/>
                  </a:moveTo>
                  <a:lnTo>
                    <a:pt x="3043" y="4021"/>
                  </a:lnTo>
                  <a:cubicBezTo>
                    <a:pt x="3046" y="4017"/>
                    <a:pt x="2997" y="3982"/>
                    <a:pt x="2997" y="3982"/>
                  </a:cubicBezTo>
                  <a:cubicBezTo>
                    <a:pt x="2978" y="4168"/>
                    <a:pt x="2728" y="4214"/>
                    <a:pt x="2723" y="4433"/>
                  </a:cubicBezTo>
                  <a:cubicBezTo>
                    <a:pt x="3009" y="4545"/>
                    <a:pt x="2945" y="4322"/>
                    <a:pt x="3053" y="4246"/>
                  </a:cubicBezTo>
                  <a:cubicBezTo>
                    <a:pt x="3083" y="4166"/>
                    <a:pt x="3084" y="4083"/>
                    <a:pt x="3043" y="4021"/>
                  </a:cubicBezTo>
                  <a:moveTo>
                    <a:pt x="7083" y="3384"/>
                  </a:moveTo>
                  <a:lnTo>
                    <a:pt x="7083" y="3384"/>
                  </a:lnTo>
                  <a:cubicBezTo>
                    <a:pt x="6923" y="3394"/>
                    <a:pt x="6784" y="3385"/>
                    <a:pt x="6834" y="3576"/>
                  </a:cubicBezTo>
                  <a:cubicBezTo>
                    <a:pt x="6939" y="3582"/>
                    <a:pt x="7043" y="3589"/>
                    <a:pt x="7106" y="3519"/>
                  </a:cubicBezTo>
                  <a:cubicBezTo>
                    <a:pt x="7136" y="3485"/>
                    <a:pt x="7177" y="3406"/>
                    <a:pt x="7083" y="3384"/>
                  </a:cubicBezTo>
                  <a:moveTo>
                    <a:pt x="5482" y="1729"/>
                  </a:moveTo>
                  <a:lnTo>
                    <a:pt x="5482" y="1729"/>
                  </a:lnTo>
                  <a:cubicBezTo>
                    <a:pt x="5492" y="1835"/>
                    <a:pt x="5549" y="1963"/>
                    <a:pt x="5618" y="1968"/>
                  </a:cubicBezTo>
                  <a:cubicBezTo>
                    <a:pt x="5688" y="1972"/>
                    <a:pt x="5715" y="1881"/>
                    <a:pt x="5663" y="1776"/>
                  </a:cubicBezTo>
                  <a:cubicBezTo>
                    <a:pt x="5626" y="1544"/>
                    <a:pt x="5472" y="1531"/>
                    <a:pt x="5482" y="1729"/>
                  </a:cubicBezTo>
                  <a:moveTo>
                    <a:pt x="3918" y="4030"/>
                  </a:moveTo>
                  <a:lnTo>
                    <a:pt x="3918" y="4030"/>
                  </a:lnTo>
                  <a:cubicBezTo>
                    <a:pt x="4081" y="3990"/>
                    <a:pt x="4128" y="3869"/>
                    <a:pt x="4043" y="3676"/>
                  </a:cubicBezTo>
                  <a:cubicBezTo>
                    <a:pt x="3884" y="3696"/>
                    <a:pt x="3787" y="3784"/>
                    <a:pt x="3823" y="3929"/>
                  </a:cubicBezTo>
                  <a:cubicBezTo>
                    <a:pt x="3836" y="4002"/>
                    <a:pt x="3875" y="4034"/>
                    <a:pt x="3918" y="4030"/>
                  </a:cubicBezTo>
                  <a:moveTo>
                    <a:pt x="5641" y="4082"/>
                  </a:moveTo>
                  <a:lnTo>
                    <a:pt x="5641" y="4082"/>
                  </a:lnTo>
                  <a:cubicBezTo>
                    <a:pt x="5624" y="4121"/>
                    <a:pt x="5624" y="4121"/>
                    <a:pt x="5603" y="4151"/>
                  </a:cubicBezTo>
                  <a:cubicBezTo>
                    <a:pt x="5973" y="4300"/>
                    <a:pt x="6145" y="4155"/>
                    <a:pt x="6303" y="3978"/>
                  </a:cubicBezTo>
                  <a:cubicBezTo>
                    <a:pt x="6073" y="3838"/>
                    <a:pt x="5907" y="3921"/>
                    <a:pt x="5747" y="3974"/>
                  </a:cubicBezTo>
                  <a:cubicBezTo>
                    <a:pt x="5695" y="4012"/>
                    <a:pt x="5670" y="4054"/>
                    <a:pt x="5641" y="4082"/>
                  </a:cubicBezTo>
                  <a:moveTo>
                    <a:pt x="8462" y="1801"/>
                  </a:moveTo>
                  <a:lnTo>
                    <a:pt x="8462" y="1801"/>
                  </a:lnTo>
                  <a:cubicBezTo>
                    <a:pt x="8472" y="1778"/>
                    <a:pt x="8492" y="1748"/>
                    <a:pt x="8513" y="1719"/>
                  </a:cubicBezTo>
                  <a:cubicBezTo>
                    <a:pt x="8470" y="1622"/>
                    <a:pt x="8338" y="1551"/>
                    <a:pt x="8282" y="1579"/>
                  </a:cubicBezTo>
                  <a:cubicBezTo>
                    <a:pt x="8172" y="1634"/>
                    <a:pt x="7971" y="1715"/>
                    <a:pt x="8125" y="1912"/>
                  </a:cubicBezTo>
                  <a:cubicBezTo>
                    <a:pt x="8203" y="2011"/>
                    <a:pt x="8348" y="1957"/>
                    <a:pt x="8377" y="1856"/>
                  </a:cubicBezTo>
                  <a:cubicBezTo>
                    <a:pt x="8395" y="1830"/>
                    <a:pt x="8431" y="1817"/>
                    <a:pt x="8462" y="1801"/>
                  </a:cubicBezTo>
                  <a:moveTo>
                    <a:pt x="7845" y="680"/>
                  </a:moveTo>
                  <a:lnTo>
                    <a:pt x="7845" y="680"/>
                  </a:lnTo>
                  <a:cubicBezTo>
                    <a:pt x="7872" y="804"/>
                    <a:pt x="7706" y="886"/>
                    <a:pt x="7804" y="955"/>
                  </a:cubicBezTo>
                  <a:cubicBezTo>
                    <a:pt x="7965" y="1090"/>
                    <a:pt x="8040" y="877"/>
                    <a:pt x="8137" y="790"/>
                  </a:cubicBezTo>
                  <a:cubicBezTo>
                    <a:pt x="8157" y="760"/>
                    <a:pt x="8094" y="693"/>
                    <a:pt x="8047" y="639"/>
                  </a:cubicBezTo>
                  <a:cubicBezTo>
                    <a:pt x="7966" y="584"/>
                    <a:pt x="7865" y="631"/>
                    <a:pt x="7845" y="680"/>
                  </a:cubicBezTo>
                  <a:moveTo>
                    <a:pt x="5472" y="1001"/>
                  </a:moveTo>
                  <a:lnTo>
                    <a:pt x="5472" y="1001"/>
                  </a:lnTo>
                  <a:cubicBezTo>
                    <a:pt x="5395" y="1080"/>
                    <a:pt x="5376" y="1266"/>
                    <a:pt x="5564" y="1309"/>
                  </a:cubicBezTo>
                  <a:cubicBezTo>
                    <a:pt x="5717" y="1350"/>
                    <a:pt x="5708" y="1100"/>
                    <a:pt x="5536" y="989"/>
                  </a:cubicBezTo>
                  <a:cubicBezTo>
                    <a:pt x="5509" y="974"/>
                    <a:pt x="5484" y="975"/>
                    <a:pt x="5472" y="1001"/>
                  </a:cubicBezTo>
                  <a:moveTo>
                    <a:pt x="2271" y="5850"/>
                  </a:moveTo>
                  <a:lnTo>
                    <a:pt x="2271" y="5850"/>
                  </a:lnTo>
                  <a:cubicBezTo>
                    <a:pt x="2074" y="5639"/>
                    <a:pt x="1810" y="5653"/>
                    <a:pt x="1777" y="5807"/>
                  </a:cubicBezTo>
                  <a:cubicBezTo>
                    <a:pt x="1861" y="5843"/>
                    <a:pt x="1930" y="5848"/>
                    <a:pt x="1997" y="5878"/>
                  </a:cubicBezTo>
                  <a:cubicBezTo>
                    <a:pt x="2150" y="5896"/>
                    <a:pt x="2257" y="5884"/>
                    <a:pt x="2271" y="5850"/>
                  </a:cubicBezTo>
                  <a:moveTo>
                    <a:pt x="5091" y="3562"/>
                  </a:moveTo>
                  <a:lnTo>
                    <a:pt x="5091" y="3562"/>
                  </a:lnTo>
                  <a:cubicBezTo>
                    <a:pt x="5119" y="3589"/>
                    <a:pt x="5182" y="3656"/>
                    <a:pt x="5182" y="3656"/>
                  </a:cubicBezTo>
                  <a:cubicBezTo>
                    <a:pt x="5391" y="3669"/>
                    <a:pt x="5424" y="3516"/>
                    <a:pt x="5569" y="3463"/>
                  </a:cubicBezTo>
                  <a:cubicBezTo>
                    <a:pt x="5360" y="3293"/>
                    <a:pt x="5222" y="3440"/>
                    <a:pt x="5148" y="3511"/>
                  </a:cubicBezTo>
                  <a:cubicBezTo>
                    <a:pt x="5122" y="3521"/>
                    <a:pt x="5091" y="3530"/>
                    <a:pt x="5091" y="3562"/>
                  </a:cubicBezTo>
                  <a:moveTo>
                    <a:pt x="4254" y="3122"/>
                  </a:moveTo>
                  <a:lnTo>
                    <a:pt x="4254" y="3122"/>
                  </a:lnTo>
                  <a:cubicBezTo>
                    <a:pt x="4192" y="3249"/>
                    <a:pt x="3928" y="3263"/>
                    <a:pt x="4103" y="3430"/>
                  </a:cubicBezTo>
                  <a:cubicBezTo>
                    <a:pt x="4117" y="3462"/>
                    <a:pt x="4242" y="3439"/>
                    <a:pt x="4320" y="3538"/>
                  </a:cubicBezTo>
                  <a:cubicBezTo>
                    <a:pt x="4402" y="3418"/>
                    <a:pt x="4491" y="3236"/>
                    <a:pt x="4331" y="3040"/>
                  </a:cubicBezTo>
                  <a:cubicBezTo>
                    <a:pt x="4302" y="3047"/>
                    <a:pt x="4279" y="3087"/>
                    <a:pt x="4254" y="3122"/>
                  </a:cubicBezTo>
                  <a:moveTo>
                    <a:pt x="7587" y="428"/>
                  </a:moveTo>
                  <a:lnTo>
                    <a:pt x="7587" y="428"/>
                  </a:lnTo>
                  <a:cubicBezTo>
                    <a:pt x="7570" y="347"/>
                    <a:pt x="7889" y="305"/>
                    <a:pt x="7672" y="198"/>
                  </a:cubicBezTo>
                  <a:cubicBezTo>
                    <a:pt x="7505" y="124"/>
                    <a:pt x="7229" y="263"/>
                    <a:pt x="7474" y="459"/>
                  </a:cubicBezTo>
                  <a:cubicBezTo>
                    <a:pt x="7522" y="467"/>
                    <a:pt x="7565" y="455"/>
                    <a:pt x="7587" y="428"/>
                  </a:cubicBezTo>
                  <a:moveTo>
                    <a:pt x="1484" y="6232"/>
                  </a:moveTo>
                  <a:lnTo>
                    <a:pt x="1484" y="6232"/>
                  </a:lnTo>
                  <a:cubicBezTo>
                    <a:pt x="1642" y="6266"/>
                    <a:pt x="2061" y="6449"/>
                    <a:pt x="1892" y="6220"/>
                  </a:cubicBezTo>
                  <a:cubicBezTo>
                    <a:pt x="1800" y="6089"/>
                    <a:pt x="1578" y="6043"/>
                    <a:pt x="1453" y="6066"/>
                  </a:cubicBezTo>
                  <a:cubicBezTo>
                    <a:pt x="1467" y="6099"/>
                    <a:pt x="1481" y="6130"/>
                    <a:pt x="1538" y="6176"/>
                  </a:cubicBezTo>
                  <a:cubicBezTo>
                    <a:pt x="1545" y="6203"/>
                    <a:pt x="1435" y="6195"/>
                    <a:pt x="1484" y="6232"/>
                  </a:cubicBezTo>
                  <a:moveTo>
                    <a:pt x="6058" y="3247"/>
                  </a:moveTo>
                  <a:lnTo>
                    <a:pt x="6058" y="3247"/>
                  </a:lnTo>
                  <a:cubicBezTo>
                    <a:pt x="6123" y="3186"/>
                    <a:pt x="6296" y="3198"/>
                    <a:pt x="6274" y="3071"/>
                  </a:cubicBezTo>
                  <a:cubicBezTo>
                    <a:pt x="6101" y="3060"/>
                    <a:pt x="5690" y="2971"/>
                    <a:pt x="5861" y="3292"/>
                  </a:cubicBezTo>
                  <a:cubicBezTo>
                    <a:pt x="5932" y="3294"/>
                    <a:pt x="6002" y="3271"/>
                    <a:pt x="6058" y="3247"/>
                  </a:cubicBezTo>
                  <a:moveTo>
                    <a:pt x="1207" y="5325"/>
                  </a:moveTo>
                  <a:lnTo>
                    <a:pt x="1207" y="5325"/>
                  </a:lnTo>
                  <a:cubicBezTo>
                    <a:pt x="1433" y="5410"/>
                    <a:pt x="1577" y="5201"/>
                    <a:pt x="1471" y="5038"/>
                  </a:cubicBezTo>
                  <a:cubicBezTo>
                    <a:pt x="1347" y="5061"/>
                    <a:pt x="1222" y="5084"/>
                    <a:pt x="1172" y="5218"/>
                  </a:cubicBezTo>
                  <a:cubicBezTo>
                    <a:pt x="1149" y="5267"/>
                    <a:pt x="1176" y="5303"/>
                    <a:pt x="1207" y="5325"/>
                  </a:cubicBezTo>
                  <a:moveTo>
                    <a:pt x="1759" y="4541"/>
                  </a:moveTo>
                  <a:lnTo>
                    <a:pt x="1759" y="4541"/>
                  </a:lnTo>
                  <a:cubicBezTo>
                    <a:pt x="1960" y="4539"/>
                    <a:pt x="1944" y="4351"/>
                    <a:pt x="1957" y="4227"/>
                  </a:cubicBezTo>
                  <a:cubicBezTo>
                    <a:pt x="1735" y="4181"/>
                    <a:pt x="1687" y="4303"/>
                    <a:pt x="1679" y="4432"/>
                  </a:cubicBezTo>
                  <a:cubicBezTo>
                    <a:pt x="1693" y="4489"/>
                    <a:pt x="1727" y="4517"/>
                    <a:pt x="1759" y="4541"/>
                  </a:cubicBezTo>
                  <a:moveTo>
                    <a:pt x="1927" y="3825"/>
                  </a:moveTo>
                  <a:lnTo>
                    <a:pt x="1927" y="3825"/>
                  </a:lnTo>
                  <a:cubicBezTo>
                    <a:pt x="2023" y="3763"/>
                    <a:pt x="2132" y="3552"/>
                    <a:pt x="1965" y="3478"/>
                  </a:cubicBezTo>
                  <a:cubicBezTo>
                    <a:pt x="1846" y="3440"/>
                    <a:pt x="1647" y="3676"/>
                    <a:pt x="1893" y="3822"/>
                  </a:cubicBezTo>
                  <a:cubicBezTo>
                    <a:pt x="1905" y="3825"/>
                    <a:pt x="1917" y="3827"/>
                    <a:pt x="1927" y="3825"/>
                  </a:cubicBezTo>
                  <a:moveTo>
                    <a:pt x="1855" y="4872"/>
                  </a:moveTo>
                  <a:lnTo>
                    <a:pt x="1855" y="4872"/>
                  </a:lnTo>
                  <a:cubicBezTo>
                    <a:pt x="1818" y="4904"/>
                    <a:pt x="1846" y="4968"/>
                    <a:pt x="1874" y="5033"/>
                  </a:cubicBezTo>
                  <a:cubicBezTo>
                    <a:pt x="2013" y="5042"/>
                    <a:pt x="2206" y="4867"/>
                    <a:pt x="2020" y="4738"/>
                  </a:cubicBezTo>
                  <a:cubicBezTo>
                    <a:pt x="1970" y="4748"/>
                    <a:pt x="1907" y="4800"/>
                    <a:pt x="1855" y="4872"/>
                  </a:cubicBezTo>
                  <a:moveTo>
                    <a:pt x="205" y="5502"/>
                  </a:moveTo>
                  <a:lnTo>
                    <a:pt x="205" y="5502"/>
                  </a:lnTo>
                  <a:cubicBezTo>
                    <a:pt x="294" y="5430"/>
                    <a:pt x="405" y="5374"/>
                    <a:pt x="452" y="5252"/>
                  </a:cubicBezTo>
                  <a:cubicBezTo>
                    <a:pt x="146" y="5170"/>
                    <a:pt x="92" y="5354"/>
                    <a:pt x="0" y="5473"/>
                  </a:cubicBezTo>
                  <a:cubicBezTo>
                    <a:pt x="43" y="5529"/>
                    <a:pt x="131" y="5541"/>
                    <a:pt x="205" y="5502"/>
                  </a:cubicBezTo>
                  <a:moveTo>
                    <a:pt x="6255" y="262"/>
                  </a:moveTo>
                  <a:lnTo>
                    <a:pt x="6255" y="262"/>
                  </a:lnTo>
                  <a:cubicBezTo>
                    <a:pt x="6325" y="204"/>
                    <a:pt x="6373" y="82"/>
                    <a:pt x="6205" y="9"/>
                  </a:cubicBezTo>
                  <a:cubicBezTo>
                    <a:pt x="6052" y="-32"/>
                    <a:pt x="5990" y="58"/>
                    <a:pt x="6055" y="226"/>
                  </a:cubicBezTo>
                  <a:cubicBezTo>
                    <a:pt x="6118" y="282"/>
                    <a:pt x="6201" y="298"/>
                    <a:pt x="6255" y="262"/>
                  </a:cubicBezTo>
                  <a:moveTo>
                    <a:pt x="5263" y="1511"/>
                  </a:moveTo>
                  <a:lnTo>
                    <a:pt x="5263" y="1511"/>
                  </a:lnTo>
                  <a:cubicBezTo>
                    <a:pt x="5392" y="1454"/>
                    <a:pt x="5217" y="1286"/>
                    <a:pt x="5195" y="1160"/>
                  </a:cubicBezTo>
                  <a:cubicBezTo>
                    <a:pt x="5000" y="1179"/>
                    <a:pt x="5065" y="1402"/>
                    <a:pt x="5059" y="1534"/>
                  </a:cubicBezTo>
                  <a:cubicBezTo>
                    <a:pt x="5126" y="1709"/>
                    <a:pt x="5225" y="1542"/>
                    <a:pt x="5263" y="1511"/>
                  </a:cubicBezTo>
                  <a:moveTo>
                    <a:pt x="2947" y="5759"/>
                  </a:moveTo>
                  <a:lnTo>
                    <a:pt x="2947" y="5759"/>
                  </a:lnTo>
                  <a:cubicBezTo>
                    <a:pt x="3110" y="5768"/>
                    <a:pt x="3256" y="5715"/>
                    <a:pt x="3401" y="5662"/>
                  </a:cubicBezTo>
                  <a:cubicBezTo>
                    <a:pt x="3107" y="5456"/>
                    <a:pt x="2754" y="5496"/>
                    <a:pt x="2665" y="5677"/>
                  </a:cubicBezTo>
                  <a:cubicBezTo>
                    <a:pt x="2659" y="5739"/>
                    <a:pt x="2763" y="5746"/>
                    <a:pt x="2797" y="5746"/>
                  </a:cubicBezTo>
                  <a:cubicBezTo>
                    <a:pt x="2850" y="5754"/>
                    <a:pt x="2900" y="5757"/>
                    <a:pt x="2947" y="5759"/>
                  </a:cubicBezTo>
                  <a:moveTo>
                    <a:pt x="5728" y="757"/>
                  </a:moveTo>
                  <a:lnTo>
                    <a:pt x="5728" y="757"/>
                  </a:lnTo>
                  <a:cubicBezTo>
                    <a:pt x="5748" y="884"/>
                    <a:pt x="5895" y="987"/>
                    <a:pt x="5999" y="994"/>
                  </a:cubicBezTo>
                  <a:cubicBezTo>
                    <a:pt x="6172" y="1005"/>
                    <a:pt x="6192" y="820"/>
                    <a:pt x="6086" y="657"/>
                  </a:cubicBezTo>
                  <a:cubicBezTo>
                    <a:pt x="6058" y="592"/>
                    <a:pt x="5974" y="556"/>
                    <a:pt x="5890" y="519"/>
                  </a:cubicBezTo>
                  <a:cubicBezTo>
                    <a:pt x="5786" y="512"/>
                    <a:pt x="5759" y="604"/>
                    <a:pt x="5766" y="660"/>
                  </a:cubicBezTo>
                  <a:cubicBezTo>
                    <a:pt x="5750" y="690"/>
                    <a:pt x="5723" y="709"/>
                    <a:pt x="5728" y="757"/>
                  </a:cubicBezTo>
                  <a:moveTo>
                    <a:pt x="7143" y="2648"/>
                  </a:moveTo>
                  <a:lnTo>
                    <a:pt x="7143" y="2648"/>
                  </a:lnTo>
                  <a:cubicBezTo>
                    <a:pt x="7035" y="2653"/>
                    <a:pt x="6910" y="2676"/>
                    <a:pt x="6869" y="2736"/>
                  </a:cubicBezTo>
                  <a:cubicBezTo>
                    <a:pt x="6883" y="2767"/>
                    <a:pt x="6897" y="2800"/>
                    <a:pt x="6911" y="2832"/>
                  </a:cubicBezTo>
                  <a:cubicBezTo>
                    <a:pt x="6946" y="2834"/>
                    <a:pt x="6981" y="2836"/>
                    <a:pt x="7014" y="2842"/>
                  </a:cubicBezTo>
                  <a:cubicBezTo>
                    <a:pt x="7220" y="2804"/>
                    <a:pt x="7295" y="2675"/>
                    <a:pt x="7143" y="2648"/>
                  </a:cubicBezTo>
                  <a:moveTo>
                    <a:pt x="5479" y="551"/>
                  </a:moveTo>
                  <a:lnTo>
                    <a:pt x="5479" y="551"/>
                  </a:lnTo>
                  <a:cubicBezTo>
                    <a:pt x="5543" y="496"/>
                    <a:pt x="5674" y="411"/>
                    <a:pt x="5513" y="276"/>
                  </a:cubicBezTo>
                  <a:cubicBezTo>
                    <a:pt x="5387" y="143"/>
                    <a:pt x="5229" y="320"/>
                    <a:pt x="5308" y="494"/>
                  </a:cubicBezTo>
                  <a:cubicBezTo>
                    <a:pt x="5368" y="548"/>
                    <a:pt x="5433" y="566"/>
                    <a:pt x="5479" y="551"/>
                  </a:cubicBezTo>
                  <a:moveTo>
                    <a:pt x="5823" y="1753"/>
                  </a:moveTo>
                  <a:lnTo>
                    <a:pt x="5823" y="1753"/>
                  </a:lnTo>
                  <a:cubicBezTo>
                    <a:pt x="5861" y="1828"/>
                    <a:pt x="5868" y="1922"/>
                    <a:pt x="5973" y="1928"/>
                  </a:cubicBezTo>
                  <a:cubicBezTo>
                    <a:pt x="6167" y="1910"/>
                    <a:pt x="6192" y="1662"/>
                    <a:pt x="6038" y="1465"/>
                  </a:cubicBezTo>
                  <a:cubicBezTo>
                    <a:pt x="6024" y="1432"/>
                    <a:pt x="5919" y="1426"/>
                    <a:pt x="5873" y="1438"/>
                  </a:cubicBezTo>
                  <a:cubicBezTo>
                    <a:pt x="5820" y="1480"/>
                    <a:pt x="5793" y="1626"/>
                    <a:pt x="5823" y="1753"/>
                  </a:cubicBezTo>
                  <a:moveTo>
                    <a:pt x="4763" y="3088"/>
                  </a:moveTo>
                  <a:lnTo>
                    <a:pt x="4763" y="3088"/>
                  </a:lnTo>
                  <a:cubicBezTo>
                    <a:pt x="4720" y="3220"/>
                    <a:pt x="4484" y="3299"/>
                    <a:pt x="4729" y="3470"/>
                  </a:cubicBezTo>
                  <a:cubicBezTo>
                    <a:pt x="4764" y="3473"/>
                    <a:pt x="4805" y="3413"/>
                    <a:pt x="4829" y="3383"/>
                  </a:cubicBezTo>
                  <a:cubicBezTo>
                    <a:pt x="4899" y="3324"/>
                    <a:pt x="4811" y="3053"/>
                    <a:pt x="4763" y="3088"/>
                  </a:cubicBezTo>
                  <a:moveTo>
                    <a:pt x="6715" y="2666"/>
                  </a:moveTo>
                  <a:lnTo>
                    <a:pt x="6715" y="2666"/>
                  </a:lnTo>
                  <a:cubicBezTo>
                    <a:pt x="6777" y="2605"/>
                    <a:pt x="6909" y="2519"/>
                    <a:pt x="6860" y="2485"/>
                  </a:cubicBezTo>
                  <a:cubicBezTo>
                    <a:pt x="6601" y="2281"/>
                    <a:pt x="6464" y="2585"/>
                    <a:pt x="6396" y="2736"/>
                  </a:cubicBezTo>
                  <a:cubicBezTo>
                    <a:pt x="6500" y="2743"/>
                    <a:pt x="6542" y="2683"/>
                    <a:pt x="6614" y="2702"/>
                  </a:cubicBezTo>
                  <a:cubicBezTo>
                    <a:pt x="6650" y="2693"/>
                    <a:pt x="6687" y="2681"/>
                    <a:pt x="6715" y="2666"/>
                  </a:cubicBezTo>
                  <a:moveTo>
                    <a:pt x="5252" y="2339"/>
                  </a:moveTo>
                  <a:lnTo>
                    <a:pt x="5252" y="2339"/>
                  </a:lnTo>
                  <a:cubicBezTo>
                    <a:pt x="5275" y="2414"/>
                    <a:pt x="5228" y="2536"/>
                    <a:pt x="5353" y="2512"/>
                  </a:cubicBezTo>
                  <a:cubicBezTo>
                    <a:pt x="5443" y="2487"/>
                    <a:pt x="5496" y="2303"/>
                    <a:pt x="5336" y="2168"/>
                  </a:cubicBezTo>
                  <a:cubicBezTo>
                    <a:pt x="5287" y="2134"/>
                    <a:pt x="5266" y="2164"/>
                    <a:pt x="5283" y="2196"/>
                  </a:cubicBezTo>
                  <a:cubicBezTo>
                    <a:pt x="5263" y="2219"/>
                    <a:pt x="5246" y="2263"/>
                    <a:pt x="5252" y="2339"/>
                  </a:cubicBezTo>
                  <a:moveTo>
                    <a:pt x="7680" y="2271"/>
                  </a:moveTo>
                  <a:lnTo>
                    <a:pt x="7680" y="2271"/>
                  </a:lnTo>
                  <a:cubicBezTo>
                    <a:pt x="7726" y="2229"/>
                    <a:pt x="7746" y="2199"/>
                    <a:pt x="7767" y="2169"/>
                  </a:cubicBezTo>
                  <a:cubicBezTo>
                    <a:pt x="7752" y="2137"/>
                    <a:pt x="7724" y="2073"/>
                    <a:pt x="7689" y="2071"/>
                  </a:cubicBezTo>
                  <a:cubicBezTo>
                    <a:pt x="7467" y="2026"/>
                    <a:pt x="7350" y="2142"/>
                    <a:pt x="7316" y="2296"/>
                  </a:cubicBezTo>
                  <a:cubicBezTo>
                    <a:pt x="7351" y="2299"/>
                    <a:pt x="7400" y="2333"/>
                    <a:pt x="7421" y="2334"/>
                  </a:cubicBezTo>
                  <a:cubicBezTo>
                    <a:pt x="7511" y="2341"/>
                    <a:pt x="7620" y="2314"/>
                    <a:pt x="7680" y="2271"/>
                  </a:cubicBezTo>
                  <a:moveTo>
                    <a:pt x="7369" y="1804"/>
                  </a:moveTo>
                  <a:lnTo>
                    <a:pt x="7369" y="1804"/>
                  </a:lnTo>
                  <a:cubicBezTo>
                    <a:pt x="7358" y="1550"/>
                    <a:pt x="8025" y="1531"/>
                    <a:pt x="7627" y="1318"/>
                  </a:cubicBezTo>
                  <a:cubicBezTo>
                    <a:pt x="7166" y="1038"/>
                    <a:pt x="7255" y="1700"/>
                    <a:pt x="7021" y="1934"/>
                  </a:cubicBezTo>
                  <a:cubicBezTo>
                    <a:pt x="7001" y="1964"/>
                    <a:pt x="7070" y="1968"/>
                    <a:pt x="7112" y="1962"/>
                  </a:cubicBezTo>
                  <a:cubicBezTo>
                    <a:pt x="7218" y="1940"/>
                    <a:pt x="7324" y="1877"/>
                    <a:pt x="7369" y="18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100;p6"/>
            <p:cNvGrpSpPr/>
            <p:nvPr/>
          </p:nvGrpSpPr>
          <p:grpSpPr>
            <a:xfrm>
              <a:off x="7170124" y="-427935"/>
              <a:ext cx="2851297" cy="2835998"/>
              <a:chOff x="6446524" y="3072579"/>
              <a:chExt cx="2851297" cy="2835998"/>
            </a:xfrm>
          </p:grpSpPr>
          <p:sp>
            <p:nvSpPr>
              <p:cNvPr id="101" name="Google Shape;101;p6"/>
              <p:cNvSpPr/>
              <p:nvPr/>
            </p:nvSpPr>
            <p:spPr>
              <a:xfrm rot="-4373791">
                <a:off x="6740395" y="3347215"/>
                <a:ext cx="2263555" cy="2286727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4241" extrusionOk="0">
                    <a:moveTo>
                      <a:pt x="0" y="549"/>
                    </a:moveTo>
                    <a:lnTo>
                      <a:pt x="0" y="549"/>
                    </a:lnTo>
                    <a:cubicBezTo>
                      <a:pt x="29" y="549"/>
                      <a:pt x="59" y="549"/>
                      <a:pt x="89" y="549"/>
                    </a:cubicBezTo>
                    <a:cubicBezTo>
                      <a:pt x="98" y="549"/>
                      <a:pt x="131" y="555"/>
                      <a:pt x="140" y="549"/>
                    </a:cubicBezTo>
                    <a:cubicBezTo>
                      <a:pt x="167" y="528"/>
                      <a:pt x="121" y="479"/>
                      <a:pt x="122" y="453"/>
                    </a:cubicBezTo>
                    <a:cubicBezTo>
                      <a:pt x="150" y="445"/>
                      <a:pt x="195" y="465"/>
                      <a:pt x="220" y="450"/>
                    </a:cubicBezTo>
                    <a:cubicBezTo>
                      <a:pt x="236" y="439"/>
                      <a:pt x="242" y="422"/>
                      <a:pt x="262" y="416"/>
                    </a:cubicBezTo>
                    <a:cubicBezTo>
                      <a:pt x="295" y="407"/>
                      <a:pt x="334" y="418"/>
                      <a:pt x="366" y="424"/>
                    </a:cubicBezTo>
                    <a:cubicBezTo>
                      <a:pt x="384" y="428"/>
                      <a:pt x="372" y="355"/>
                      <a:pt x="388" y="362"/>
                    </a:cubicBezTo>
                    <a:cubicBezTo>
                      <a:pt x="400" y="367"/>
                      <a:pt x="408" y="376"/>
                      <a:pt x="423" y="376"/>
                    </a:cubicBezTo>
                    <a:cubicBezTo>
                      <a:pt x="430" y="347"/>
                      <a:pt x="458" y="361"/>
                      <a:pt x="449" y="332"/>
                    </a:cubicBezTo>
                    <a:cubicBezTo>
                      <a:pt x="442" y="310"/>
                      <a:pt x="425" y="292"/>
                      <a:pt x="416" y="272"/>
                    </a:cubicBezTo>
                    <a:cubicBezTo>
                      <a:pt x="430" y="260"/>
                      <a:pt x="436" y="212"/>
                      <a:pt x="440" y="196"/>
                    </a:cubicBezTo>
                    <a:cubicBezTo>
                      <a:pt x="442" y="189"/>
                      <a:pt x="483" y="168"/>
                      <a:pt x="485" y="160"/>
                    </a:cubicBezTo>
                    <a:cubicBezTo>
                      <a:pt x="487" y="152"/>
                      <a:pt x="495" y="151"/>
                      <a:pt x="497" y="142"/>
                    </a:cubicBezTo>
                    <a:cubicBezTo>
                      <a:pt x="505" y="114"/>
                      <a:pt x="488" y="93"/>
                      <a:pt x="472" y="74"/>
                    </a:cubicBezTo>
                    <a:cubicBezTo>
                      <a:pt x="466" y="0"/>
                      <a:pt x="466" y="0"/>
                      <a:pt x="466" y="0"/>
                    </a:cubicBezTo>
                    <a:cubicBezTo>
                      <a:pt x="466" y="0"/>
                      <a:pt x="1293" y="114"/>
                      <a:pt x="1647" y="226"/>
                    </a:cubicBezTo>
                    <a:cubicBezTo>
                      <a:pt x="2001" y="338"/>
                      <a:pt x="2343" y="314"/>
                      <a:pt x="2758" y="433"/>
                    </a:cubicBezTo>
                    <a:cubicBezTo>
                      <a:pt x="3172" y="552"/>
                      <a:pt x="4198" y="537"/>
                      <a:pt x="4198" y="537"/>
                    </a:cubicBezTo>
                    <a:cubicBezTo>
                      <a:pt x="1733" y="4241"/>
                      <a:pt x="1733" y="4241"/>
                      <a:pt x="1733" y="4241"/>
                    </a:cubicBezTo>
                    <a:lnTo>
                      <a:pt x="0" y="54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 rot="-4373791">
                <a:off x="6768481" y="3414692"/>
                <a:ext cx="2141696" cy="2165408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4016" extrusionOk="0">
                    <a:moveTo>
                      <a:pt x="343" y="195"/>
                    </a:moveTo>
                    <a:lnTo>
                      <a:pt x="343" y="195"/>
                    </a:lnTo>
                    <a:cubicBezTo>
                      <a:pt x="762" y="0"/>
                      <a:pt x="762" y="0"/>
                      <a:pt x="762" y="0"/>
                    </a:cubicBezTo>
                    <a:cubicBezTo>
                      <a:pt x="767" y="1"/>
                      <a:pt x="773" y="2"/>
                      <a:pt x="779" y="3"/>
                    </a:cubicBezTo>
                    <a:cubicBezTo>
                      <a:pt x="337" y="209"/>
                      <a:pt x="337" y="209"/>
                      <a:pt x="337" y="209"/>
                    </a:cubicBezTo>
                    <a:cubicBezTo>
                      <a:pt x="339" y="206"/>
                      <a:pt x="341" y="201"/>
                      <a:pt x="343" y="195"/>
                    </a:cubicBezTo>
                    <a:moveTo>
                      <a:pt x="1259" y="92"/>
                    </a:moveTo>
                    <a:lnTo>
                      <a:pt x="1259" y="92"/>
                    </a:lnTo>
                    <a:cubicBezTo>
                      <a:pt x="1254" y="91"/>
                      <a:pt x="1249" y="90"/>
                      <a:pt x="1243" y="88"/>
                    </a:cubicBezTo>
                    <a:cubicBezTo>
                      <a:pt x="0" y="669"/>
                      <a:pt x="0" y="669"/>
                      <a:pt x="0" y="669"/>
                    </a:cubicBezTo>
                    <a:cubicBezTo>
                      <a:pt x="4" y="678"/>
                      <a:pt x="4" y="678"/>
                      <a:pt x="4" y="678"/>
                    </a:cubicBezTo>
                    <a:lnTo>
                      <a:pt x="1259" y="92"/>
                    </a:lnTo>
                    <a:moveTo>
                      <a:pt x="1205" y="3237"/>
                    </a:moveTo>
                    <a:lnTo>
                      <a:pt x="1205" y="3237"/>
                    </a:lnTo>
                    <a:cubicBezTo>
                      <a:pt x="1210" y="3246"/>
                      <a:pt x="1210" y="3246"/>
                      <a:pt x="1210" y="3246"/>
                    </a:cubicBezTo>
                    <a:cubicBezTo>
                      <a:pt x="2753" y="2525"/>
                      <a:pt x="2753" y="2525"/>
                      <a:pt x="2753" y="2525"/>
                    </a:cubicBezTo>
                    <a:cubicBezTo>
                      <a:pt x="2763" y="2510"/>
                      <a:pt x="2763" y="2510"/>
                      <a:pt x="2763" y="2510"/>
                    </a:cubicBezTo>
                    <a:lnTo>
                      <a:pt x="1205" y="3237"/>
                    </a:lnTo>
                    <a:moveTo>
                      <a:pt x="1326" y="3494"/>
                    </a:moveTo>
                    <a:lnTo>
                      <a:pt x="1326" y="3494"/>
                    </a:lnTo>
                    <a:cubicBezTo>
                      <a:pt x="1330" y="3502"/>
                      <a:pt x="1330" y="3502"/>
                      <a:pt x="1330" y="3502"/>
                    </a:cubicBezTo>
                    <a:cubicBezTo>
                      <a:pt x="2450" y="2979"/>
                      <a:pt x="2450" y="2979"/>
                      <a:pt x="2450" y="2979"/>
                    </a:cubicBezTo>
                    <a:cubicBezTo>
                      <a:pt x="2461" y="2964"/>
                      <a:pt x="2461" y="2964"/>
                      <a:pt x="2461" y="2964"/>
                    </a:cubicBezTo>
                    <a:lnTo>
                      <a:pt x="1326" y="3494"/>
                    </a:lnTo>
                    <a:moveTo>
                      <a:pt x="1451" y="3760"/>
                    </a:moveTo>
                    <a:lnTo>
                      <a:pt x="1451" y="3760"/>
                    </a:lnTo>
                    <a:cubicBezTo>
                      <a:pt x="2148" y="3434"/>
                      <a:pt x="2148" y="3434"/>
                      <a:pt x="2148" y="3434"/>
                    </a:cubicBezTo>
                    <a:cubicBezTo>
                      <a:pt x="2159" y="3418"/>
                      <a:pt x="2159" y="3418"/>
                      <a:pt x="2159" y="3418"/>
                    </a:cubicBezTo>
                    <a:cubicBezTo>
                      <a:pt x="1446" y="3750"/>
                      <a:pt x="1446" y="3750"/>
                      <a:pt x="1446" y="3750"/>
                    </a:cubicBezTo>
                    <a:lnTo>
                      <a:pt x="1451" y="3760"/>
                    </a:lnTo>
                    <a:moveTo>
                      <a:pt x="1846" y="3888"/>
                    </a:moveTo>
                    <a:lnTo>
                      <a:pt x="1846" y="3888"/>
                    </a:lnTo>
                    <a:cubicBezTo>
                      <a:pt x="1857" y="3872"/>
                      <a:pt x="1857" y="3872"/>
                      <a:pt x="1857" y="3872"/>
                    </a:cubicBezTo>
                    <a:cubicBezTo>
                      <a:pt x="1567" y="4007"/>
                      <a:pt x="1567" y="4007"/>
                      <a:pt x="1567" y="4007"/>
                    </a:cubicBezTo>
                    <a:cubicBezTo>
                      <a:pt x="1571" y="4016"/>
                      <a:pt x="1571" y="4016"/>
                      <a:pt x="1571" y="4016"/>
                    </a:cubicBezTo>
                    <a:lnTo>
                      <a:pt x="1846" y="3888"/>
                    </a:lnTo>
                    <a:moveTo>
                      <a:pt x="2194" y="281"/>
                    </a:moveTo>
                    <a:lnTo>
                      <a:pt x="2194" y="281"/>
                    </a:lnTo>
                    <a:cubicBezTo>
                      <a:pt x="2188" y="280"/>
                      <a:pt x="2182" y="280"/>
                      <a:pt x="2176" y="279"/>
                    </a:cubicBezTo>
                    <a:cubicBezTo>
                      <a:pt x="241" y="1182"/>
                      <a:pt x="241" y="1182"/>
                      <a:pt x="241" y="1182"/>
                    </a:cubicBezTo>
                    <a:cubicBezTo>
                      <a:pt x="245" y="1192"/>
                      <a:pt x="245" y="1192"/>
                      <a:pt x="245" y="1192"/>
                    </a:cubicBezTo>
                    <a:lnTo>
                      <a:pt x="2194" y="281"/>
                    </a:lnTo>
                    <a:moveTo>
                      <a:pt x="1691" y="203"/>
                    </a:moveTo>
                    <a:lnTo>
                      <a:pt x="1691" y="203"/>
                    </a:lnTo>
                    <a:cubicBezTo>
                      <a:pt x="1686" y="202"/>
                      <a:pt x="1681" y="201"/>
                      <a:pt x="1676" y="200"/>
                    </a:cubicBezTo>
                    <a:cubicBezTo>
                      <a:pt x="121" y="926"/>
                      <a:pt x="121" y="926"/>
                      <a:pt x="121" y="926"/>
                    </a:cubicBezTo>
                    <a:cubicBezTo>
                      <a:pt x="125" y="935"/>
                      <a:pt x="125" y="935"/>
                      <a:pt x="125" y="935"/>
                    </a:cubicBezTo>
                    <a:lnTo>
                      <a:pt x="1691" y="203"/>
                    </a:lnTo>
                    <a:moveTo>
                      <a:pt x="3357" y="1617"/>
                    </a:moveTo>
                    <a:lnTo>
                      <a:pt x="3357" y="1617"/>
                    </a:lnTo>
                    <a:cubicBezTo>
                      <a:pt x="3368" y="1601"/>
                      <a:pt x="3368" y="1601"/>
                      <a:pt x="3368" y="1601"/>
                    </a:cubicBezTo>
                    <a:cubicBezTo>
                      <a:pt x="964" y="2723"/>
                      <a:pt x="964" y="2723"/>
                      <a:pt x="964" y="2723"/>
                    </a:cubicBezTo>
                    <a:cubicBezTo>
                      <a:pt x="969" y="2732"/>
                      <a:pt x="969" y="2732"/>
                      <a:pt x="969" y="2732"/>
                    </a:cubicBezTo>
                    <a:lnTo>
                      <a:pt x="3357" y="1617"/>
                    </a:lnTo>
                    <a:moveTo>
                      <a:pt x="3660" y="1163"/>
                    </a:moveTo>
                    <a:lnTo>
                      <a:pt x="3660" y="1163"/>
                    </a:lnTo>
                    <a:cubicBezTo>
                      <a:pt x="3670" y="1147"/>
                      <a:pt x="3670" y="1147"/>
                      <a:pt x="3670" y="1147"/>
                    </a:cubicBezTo>
                    <a:cubicBezTo>
                      <a:pt x="844" y="2466"/>
                      <a:pt x="844" y="2466"/>
                      <a:pt x="844" y="2466"/>
                    </a:cubicBezTo>
                    <a:cubicBezTo>
                      <a:pt x="848" y="2476"/>
                      <a:pt x="848" y="2476"/>
                      <a:pt x="848" y="2476"/>
                    </a:cubicBezTo>
                    <a:lnTo>
                      <a:pt x="3660" y="1163"/>
                    </a:lnTo>
                    <a:moveTo>
                      <a:pt x="3055" y="2071"/>
                    </a:moveTo>
                    <a:lnTo>
                      <a:pt x="3055" y="2071"/>
                    </a:lnTo>
                    <a:cubicBezTo>
                      <a:pt x="3065" y="2055"/>
                      <a:pt x="3065" y="2055"/>
                      <a:pt x="3065" y="2055"/>
                    </a:cubicBezTo>
                    <a:cubicBezTo>
                      <a:pt x="1085" y="2980"/>
                      <a:pt x="1085" y="2980"/>
                      <a:pt x="1085" y="2980"/>
                    </a:cubicBezTo>
                    <a:cubicBezTo>
                      <a:pt x="1089" y="2989"/>
                      <a:pt x="1089" y="2989"/>
                      <a:pt x="1089" y="2989"/>
                    </a:cubicBezTo>
                    <a:lnTo>
                      <a:pt x="3055" y="2071"/>
                    </a:lnTo>
                    <a:moveTo>
                      <a:pt x="3785" y="477"/>
                    </a:moveTo>
                    <a:lnTo>
                      <a:pt x="3785" y="477"/>
                    </a:lnTo>
                    <a:cubicBezTo>
                      <a:pt x="3778" y="477"/>
                      <a:pt x="3770" y="477"/>
                      <a:pt x="3763" y="477"/>
                    </a:cubicBezTo>
                    <a:cubicBezTo>
                      <a:pt x="603" y="1953"/>
                      <a:pt x="603" y="1953"/>
                      <a:pt x="603" y="1953"/>
                    </a:cubicBezTo>
                    <a:cubicBezTo>
                      <a:pt x="607" y="1962"/>
                      <a:pt x="607" y="1962"/>
                      <a:pt x="607" y="1962"/>
                    </a:cubicBezTo>
                    <a:lnTo>
                      <a:pt x="3785" y="477"/>
                    </a:lnTo>
                    <a:moveTo>
                      <a:pt x="3174" y="450"/>
                    </a:moveTo>
                    <a:lnTo>
                      <a:pt x="3174" y="450"/>
                    </a:lnTo>
                    <a:cubicBezTo>
                      <a:pt x="3167" y="450"/>
                      <a:pt x="3160" y="449"/>
                      <a:pt x="3154" y="448"/>
                    </a:cubicBezTo>
                    <a:cubicBezTo>
                      <a:pt x="482" y="1696"/>
                      <a:pt x="482" y="1696"/>
                      <a:pt x="482" y="1696"/>
                    </a:cubicBezTo>
                    <a:cubicBezTo>
                      <a:pt x="486" y="1705"/>
                      <a:pt x="486" y="1705"/>
                      <a:pt x="486" y="1705"/>
                    </a:cubicBezTo>
                    <a:lnTo>
                      <a:pt x="3174" y="450"/>
                    </a:lnTo>
                    <a:moveTo>
                      <a:pt x="3962" y="708"/>
                    </a:moveTo>
                    <a:lnTo>
                      <a:pt x="3962" y="708"/>
                    </a:lnTo>
                    <a:cubicBezTo>
                      <a:pt x="3972" y="692"/>
                      <a:pt x="3972" y="692"/>
                      <a:pt x="3972" y="692"/>
                    </a:cubicBezTo>
                    <a:cubicBezTo>
                      <a:pt x="723" y="2210"/>
                      <a:pt x="723" y="2210"/>
                      <a:pt x="723" y="2210"/>
                    </a:cubicBezTo>
                    <a:cubicBezTo>
                      <a:pt x="727" y="2219"/>
                      <a:pt x="727" y="2219"/>
                      <a:pt x="727" y="2219"/>
                    </a:cubicBezTo>
                    <a:lnTo>
                      <a:pt x="3962" y="708"/>
                    </a:lnTo>
                    <a:moveTo>
                      <a:pt x="2668" y="373"/>
                    </a:moveTo>
                    <a:lnTo>
                      <a:pt x="2668" y="373"/>
                    </a:lnTo>
                    <a:cubicBezTo>
                      <a:pt x="2663" y="372"/>
                      <a:pt x="2658" y="370"/>
                      <a:pt x="2654" y="369"/>
                    </a:cubicBezTo>
                    <a:cubicBezTo>
                      <a:pt x="361" y="1440"/>
                      <a:pt x="361" y="1440"/>
                      <a:pt x="361" y="1440"/>
                    </a:cubicBezTo>
                    <a:cubicBezTo>
                      <a:pt x="366" y="1448"/>
                      <a:pt x="366" y="1448"/>
                      <a:pt x="366" y="1448"/>
                    </a:cubicBezTo>
                    <a:lnTo>
                      <a:pt x="2668" y="3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 rot="-4373791">
                <a:off x="7203565" y="3936205"/>
                <a:ext cx="888060" cy="1897428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19" extrusionOk="0">
                    <a:moveTo>
                      <a:pt x="1641" y="3519"/>
                    </a:moveTo>
                    <a:lnTo>
                      <a:pt x="1641" y="3519"/>
                    </a:lnTo>
                    <a:cubicBezTo>
                      <a:pt x="1647" y="3509"/>
                      <a:pt x="1647" y="3509"/>
                      <a:pt x="1647" y="3509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2"/>
                      <a:pt x="3" y="4"/>
                      <a:pt x="0" y="6"/>
                    </a:cubicBezTo>
                    <a:lnTo>
                      <a:pt x="1641" y="351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104;p6"/>
            <p:cNvGrpSpPr/>
            <p:nvPr/>
          </p:nvGrpSpPr>
          <p:grpSpPr>
            <a:xfrm>
              <a:off x="8355250" y="1353863"/>
              <a:ext cx="1222404" cy="1147026"/>
              <a:chOff x="4124525" y="62275"/>
              <a:chExt cx="1222404" cy="1147026"/>
            </a:xfrm>
          </p:grpSpPr>
          <p:sp>
            <p:nvSpPr>
              <p:cNvPr id="105" name="Google Shape;105;p6"/>
              <p:cNvSpPr/>
              <p:nvPr/>
            </p:nvSpPr>
            <p:spPr>
              <a:xfrm>
                <a:off x="4124525" y="62275"/>
                <a:ext cx="1222404" cy="1147026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993" extrusionOk="0">
                    <a:moveTo>
                      <a:pt x="1127" y="931"/>
                    </a:moveTo>
                    <a:lnTo>
                      <a:pt x="1127" y="931"/>
                    </a:lnTo>
                    <a:cubicBezTo>
                      <a:pt x="1343" y="818"/>
                      <a:pt x="1614" y="735"/>
                      <a:pt x="1851" y="680"/>
                    </a:cubicBezTo>
                    <a:cubicBezTo>
                      <a:pt x="1942" y="658"/>
                      <a:pt x="2096" y="672"/>
                      <a:pt x="2083" y="804"/>
                    </a:cubicBezTo>
                    <a:cubicBezTo>
                      <a:pt x="2079" y="846"/>
                      <a:pt x="2054" y="890"/>
                      <a:pt x="2074" y="927"/>
                    </a:cubicBezTo>
                    <a:cubicBezTo>
                      <a:pt x="2085" y="945"/>
                      <a:pt x="2105" y="957"/>
                      <a:pt x="2109" y="978"/>
                    </a:cubicBezTo>
                    <a:cubicBezTo>
                      <a:pt x="2117" y="1008"/>
                      <a:pt x="2090" y="1031"/>
                      <a:pt x="2105" y="1062"/>
                    </a:cubicBezTo>
                    <a:cubicBezTo>
                      <a:pt x="2113" y="1077"/>
                      <a:pt x="2123" y="1091"/>
                      <a:pt x="2124" y="1108"/>
                    </a:cubicBezTo>
                    <a:cubicBezTo>
                      <a:pt x="2125" y="1130"/>
                      <a:pt x="2109" y="1149"/>
                      <a:pt x="2092" y="1163"/>
                    </a:cubicBezTo>
                    <a:cubicBezTo>
                      <a:pt x="2019" y="1225"/>
                      <a:pt x="1950" y="1225"/>
                      <a:pt x="1859" y="1221"/>
                    </a:cubicBezTo>
                    <a:cubicBezTo>
                      <a:pt x="1761" y="1216"/>
                      <a:pt x="1297" y="1139"/>
                      <a:pt x="1197" y="1101"/>
                    </a:cubicBezTo>
                    <a:cubicBezTo>
                      <a:pt x="1197" y="1101"/>
                      <a:pt x="1539" y="1460"/>
                      <a:pt x="1631" y="1580"/>
                    </a:cubicBezTo>
                    <a:cubicBezTo>
                      <a:pt x="1656" y="1614"/>
                      <a:pt x="1696" y="1655"/>
                      <a:pt x="1707" y="1697"/>
                    </a:cubicBezTo>
                    <a:cubicBezTo>
                      <a:pt x="1737" y="1804"/>
                      <a:pt x="1634" y="1848"/>
                      <a:pt x="1550" y="1850"/>
                    </a:cubicBezTo>
                    <a:cubicBezTo>
                      <a:pt x="1524" y="1851"/>
                      <a:pt x="1497" y="1856"/>
                      <a:pt x="1479" y="1874"/>
                    </a:cubicBezTo>
                    <a:cubicBezTo>
                      <a:pt x="1455" y="1898"/>
                      <a:pt x="1449" y="1944"/>
                      <a:pt x="1416" y="1949"/>
                    </a:cubicBezTo>
                    <a:cubicBezTo>
                      <a:pt x="1388" y="1953"/>
                      <a:pt x="1365" y="1921"/>
                      <a:pt x="1336" y="1923"/>
                    </a:cubicBezTo>
                    <a:cubicBezTo>
                      <a:pt x="1303" y="1926"/>
                      <a:pt x="1291" y="1971"/>
                      <a:pt x="1261" y="1987"/>
                    </a:cubicBezTo>
                    <a:cubicBezTo>
                      <a:pt x="1232" y="2003"/>
                      <a:pt x="1193" y="1986"/>
                      <a:pt x="1175" y="1957"/>
                    </a:cubicBezTo>
                    <a:cubicBezTo>
                      <a:pt x="1142" y="1906"/>
                      <a:pt x="1135" y="1820"/>
                      <a:pt x="1124" y="1759"/>
                    </a:cubicBezTo>
                    <a:cubicBezTo>
                      <a:pt x="1112" y="1690"/>
                      <a:pt x="1100" y="1620"/>
                      <a:pt x="1087" y="1551"/>
                    </a:cubicBezTo>
                    <a:cubicBezTo>
                      <a:pt x="1066" y="1428"/>
                      <a:pt x="1041" y="1305"/>
                      <a:pt x="1027" y="1181"/>
                    </a:cubicBezTo>
                    <a:cubicBezTo>
                      <a:pt x="960" y="1412"/>
                      <a:pt x="816" y="1702"/>
                      <a:pt x="692" y="1907"/>
                    </a:cubicBezTo>
                    <a:cubicBezTo>
                      <a:pt x="681" y="1926"/>
                      <a:pt x="670" y="1945"/>
                      <a:pt x="652" y="1957"/>
                    </a:cubicBezTo>
                    <a:cubicBezTo>
                      <a:pt x="635" y="1970"/>
                      <a:pt x="610" y="1975"/>
                      <a:pt x="592" y="1964"/>
                    </a:cubicBezTo>
                    <a:cubicBezTo>
                      <a:pt x="563" y="1947"/>
                      <a:pt x="559" y="1899"/>
                      <a:pt x="527" y="1891"/>
                    </a:cubicBezTo>
                    <a:cubicBezTo>
                      <a:pt x="499" y="1884"/>
                      <a:pt x="473" y="1913"/>
                      <a:pt x="444" y="1911"/>
                    </a:cubicBezTo>
                    <a:cubicBezTo>
                      <a:pt x="416" y="1908"/>
                      <a:pt x="401" y="1877"/>
                      <a:pt x="395" y="1851"/>
                    </a:cubicBezTo>
                    <a:cubicBezTo>
                      <a:pt x="388" y="1824"/>
                      <a:pt x="385" y="1794"/>
                      <a:pt x="364" y="1776"/>
                    </a:cubicBezTo>
                    <a:cubicBezTo>
                      <a:pt x="327" y="1745"/>
                      <a:pt x="279" y="1811"/>
                      <a:pt x="257" y="1770"/>
                    </a:cubicBezTo>
                    <a:cubicBezTo>
                      <a:pt x="241" y="1741"/>
                      <a:pt x="262" y="1700"/>
                      <a:pt x="242" y="1675"/>
                    </a:cubicBezTo>
                    <a:cubicBezTo>
                      <a:pt x="225" y="1653"/>
                      <a:pt x="191" y="1658"/>
                      <a:pt x="168" y="1643"/>
                    </a:cubicBezTo>
                    <a:cubicBezTo>
                      <a:pt x="141" y="1626"/>
                      <a:pt x="137" y="1587"/>
                      <a:pt x="149" y="1558"/>
                    </a:cubicBezTo>
                    <a:cubicBezTo>
                      <a:pt x="162" y="1530"/>
                      <a:pt x="187" y="1509"/>
                      <a:pt x="212" y="1490"/>
                    </a:cubicBezTo>
                    <a:cubicBezTo>
                      <a:pt x="385" y="1356"/>
                      <a:pt x="636" y="1186"/>
                      <a:pt x="833" y="1044"/>
                    </a:cubicBezTo>
                    <a:cubicBezTo>
                      <a:pt x="559" y="990"/>
                      <a:pt x="353" y="911"/>
                      <a:pt x="132" y="843"/>
                    </a:cubicBezTo>
                    <a:cubicBezTo>
                      <a:pt x="91" y="830"/>
                      <a:pt x="14" y="810"/>
                      <a:pt x="2" y="763"/>
                    </a:cubicBezTo>
                    <a:cubicBezTo>
                      <a:pt x="-8" y="716"/>
                      <a:pt x="33" y="712"/>
                      <a:pt x="60" y="690"/>
                    </a:cubicBezTo>
                    <a:cubicBezTo>
                      <a:pt x="117" y="646"/>
                      <a:pt x="40" y="631"/>
                      <a:pt x="48" y="586"/>
                    </a:cubicBezTo>
                    <a:cubicBezTo>
                      <a:pt x="50" y="573"/>
                      <a:pt x="63" y="565"/>
                      <a:pt x="76" y="562"/>
                    </a:cubicBezTo>
                    <a:cubicBezTo>
                      <a:pt x="108" y="554"/>
                      <a:pt x="144" y="556"/>
                      <a:pt x="145" y="514"/>
                    </a:cubicBezTo>
                    <a:cubicBezTo>
                      <a:pt x="145" y="489"/>
                      <a:pt x="120" y="461"/>
                      <a:pt x="149" y="442"/>
                    </a:cubicBezTo>
                    <a:cubicBezTo>
                      <a:pt x="170" y="429"/>
                      <a:pt x="201" y="442"/>
                      <a:pt x="217" y="420"/>
                    </a:cubicBezTo>
                    <a:cubicBezTo>
                      <a:pt x="231" y="400"/>
                      <a:pt x="217" y="367"/>
                      <a:pt x="228" y="345"/>
                    </a:cubicBezTo>
                    <a:cubicBezTo>
                      <a:pt x="238" y="324"/>
                      <a:pt x="266" y="315"/>
                      <a:pt x="289" y="320"/>
                    </a:cubicBezTo>
                    <a:cubicBezTo>
                      <a:pt x="312" y="325"/>
                      <a:pt x="332" y="339"/>
                      <a:pt x="350" y="353"/>
                    </a:cubicBezTo>
                    <a:cubicBezTo>
                      <a:pt x="561" y="512"/>
                      <a:pt x="736" y="680"/>
                      <a:pt x="953" y="894"/>
                    </a:cubicBezTo>
                    <a:cubicBezTo>
                      <a:pt x="953" y="894"/>
                      <a:pt x="942" y="322"/>
                      <a:pt x="973" y="85"/>
                    </a:cubicBezTo>
                    <a:cubicBezTo>
                      <a:pt x="976" y="61"/>
                      <a:pt x="981" y="36"/>
                      <a:pt x="996" y="18"/>
                    </a:cubicBezTo>
                    <a:cubicBezTo>
                      <a:pt x="1012" y="-1"/>
                      <a:pt x="1043" y="-8"/>
                      <a:pt x="1059" y="10"/>
                    </a:cubicBezTo>
                    <a:cubicBezTo>
                      <a:pt x="1074" y="25"/>
                      <a:pt x="1073" y="52"/>
                      <a:pt x="1091" y="60"/>
                    </a:cubicBezTo>
                    <a:cubicBezTo>
                      <a:pt x="1117" y="72"/>
                      <a:pt x="1132" y="43"/>
                      <a:pt x="1154" y="38"/>
                    </a:cubicBezTo>
                    <a:cubicBezTo>
                      <a:pt x="1200" y="29"/>
                      <a:pt x="1220" y="94"/>
                      <a:pt x="1273" y="81"/>
                    </a:cubicBezTo>
                    <a:cubicBezTo>
                      <a:pt x="1296" y="76"/>
                      <a:pt x="1321" y="67"/>
                      <a:pt x="1341" y="80"/>
                    </a:cubicBezTo>
                    <a:cubicBezTo>
                      <a:pt x="1359" y="91"/>
                      <a:pt x="1365" y="117"/>
                      <a:pt x="1384" y="126"/>
                    </a:cubicBezTo>
                    <a:cubicBezTo>
                      <a:pt x="1401" y="135"/>
                      <a:pt x="1421" y="126"/>
                      <a:pt x="1440" y="124"/>
                    </a:cubicBezTo>
                    <a:cubicBezTo>
                      <a:pt x="1474" y="121"/>
                      <a:pt x="1509" y="141"/>
                      <a:pt x="1523" y="172"/>
                    </a:cubicBezTo>
                    <a:cubicBezTo>
                      <a:pt x="1556" y="245"/>
                      <a:pt x="1465" y="356"/>
                      <a:pt x="1433" y="415"/>
                    </a:cubicBezTo>
                    <a:cubicBezTo>
                      <a:pt x="1357" y="549"/>
                      <a:pt x="1215" y="780"/>
                      <a:pt x="1127" y="9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4671270" y="617658"/>
                <a:ext cx="82299" cy="7654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3" extrusionOk="0">
                    <a:moveTo>
                      <a:pt x="76" y="0"/>
                    </a:moveTo>
                    <a:lnTo>
                      <a:pt x="76" y="0"/>
                    </a:lnTo>
                    <a:cubicBezTo>
                      <a:pt x="111" y="0"/>
                      <a:pt x="145" y="21"/>
                      <a:pt x="143" y="64"/>
                    </a:cubicBezTo>
                    <a:cubicBezTo>
                      <a:pt x="142" y="101"/>
                      <a:pt x="109" y="133"/>
                      <a:pt x="72" y="133"/>
                    </a:cubicBezTo>
                    <a:cubicBezTo>
                      <a:pt x="35" y="133"/>
                      <a:pt x="1" y="101"/>
                      <a:pt x="0" y="64"/>
                    </a:cubicBezTo>
                    <a:cubicBezTo>
                      <a:pt x="-1" y="21"/>
                      <a:pt x="39" y="-1"/>
                      <a:pt x="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875" rIns="90000" bIns="2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7" name="Google Shape;107;p6"/>
          <p:cNvSpPr/>
          <p:nvPr/>
        </p:nvSpPr>
        <p:spPr>
          <a:xfrm rot="10800000">
            <a:off x="590788" y="274107"/>
            <a:ext cx="7962425" cy="4595281"/>
          </a:xfrm>
          <a:custGeom>
            <a:avLst/>
            <a:gdLst/>
            <a:ahLst/>
            <a:cxnLst/>
            <a:rect l="l" t="t" r="r" b="b"/>
            <a:pathLst>
              <a:path w="7309" h="5260" extrusionOk="0">
                <a:moveTo>
                  <a:pt x="7307" y="131"/>
                </a:moveTo>
                <a:lnTo>
                  <a:pt x="7307" y="131"/>
                </a:lnTo>
                <a:cubicBezTo>
                  <a:pt x="7280" y="140"/>
                  <a:pt x="7243" y="141"/>
                  <a:pt x="7214" y="146"/>
                </a:cubicBezTo>
                <a:cubicBezTo>
                  <a:pt x="7189" y="150"/>
                  <a:pt x="7167" y="150"/>
                  <a:pt x="7140" y="149"/>
                </a:cubicBezTo>
                <a:cubicBezTo>
                  <a:pt x="7085" y="148"/>
                  <a:pt x="7047" y="180"/>
                  <a:pt x="6992" y="181"/>
                </a:cubicBezTo>
                <a:cubicBezTo>
                  <a:pt x="6959" y="182"/>
                  <a:pt x="6922" y="186"/>
                  <a:pt x="6889" y="178"/>
                </a:cubicBezTo>
                <a:cubicBezTo>
                  <a:pt x="6867" y="168"/>
                  <a:pt x="6845" y="161"/>
                  <a:pt x="6822" y="156"/>
                </a:cubicBezTo>
                <a:cubicBezTo>
                  <a:pt x="6807" y="160"/>
                  <a:pt x="6792" y="162"/>
                  <a:pt x="6776" y="162"/>
                </a:cubicBezTo>
                <a:cubicBezTo>
                  <a:pt x="6740" y="157"/>
                  <a:pt x="6733" y="156"/>
                  <a:pt x="6695" y="168"/>
                </a:cubicBezTo>
                <a:cubicBezTo>
                  <a:pt x="6672" y="182"/>
                  <a:pt x="6647" y="189"/>
                  <a:pt x="6620" y="191"/>
                </a:cubicBezTo>
                <a:cubicBezTo>
                  <a:pt x="6594" y="171"/>
                  <a:pt x="6574" y="175"/>
                  <a:pt x="6555" y="153"/>
                </a:cubicBezTo>
                <a:cubicBezTo>
                  <a:pt x="6515" y="165"/>
                  <a:pt x="6542" y="181"/>
                  <a:pt x="6498" y="194"/>
                </a:cubicBezTo>
                <a:cubicBezTo>
                  <a:pt x="6494" y="157"/>
                  <a:pt x="6459" y="194"/>
                  <a:pt x="6460" y="157"/>
                </a:cubicBezTo>
                <a:cubicBezTo>
                  <a:pt x="6443" y="203"/>
                  <a:pt x="6439" y="157"/>
                  <a:pt x="6425" y="212"/>
                </a:cubicBezTo>
                <a:cubicBezTo>
                  <a:pt x="6396" y="189"/>
                  <a:pt x="6311" y="225"/>
                  <a:pt x="6317" y="186"/>
                </a:cubicBezTo>
                <a:cubicBezTo>
                  <a:pt x="6302" y="166"/>
                  <a:pt x="6286" y="164"/>
                  <a:pt x="6268" y="181"/>
                </a:cubicBezTo>
                <a:cubicBezTo>
                  <a:pt x="6253" y="159"/>
                  <a:pt x="6261" y="106"/>
                  <a:pt x="6229" y="107"/>
                </a:cubicBezTo>
                <a:cubicBezTo>
                  <a:pt x="6204" y="149"/>
                  <a:pt x="6184" y="196"/>
                  <a:pt x="6139" y="217"/>
                </a:cubicBezTo>
                <a:cubicBezTo>
                  <a:pt x="6099" y="236"/>
                  <a:pt x="6135" y="160"/>
                  <a:pt x="6095" y="168"/>
                </a:cubicBezTo>
                <a:cubicBezTo>
                  <a:pt x="6071" y="176"/>
                  <a:pt x="6047" y="185"/>
                  <a:pt x="6024" y="194"/>
                </a:cubicBezTo>
                <a:cubicBezTo>
                  <a:pt x="5998" y="198"/>
                  <a:pt x="5972" y="200"/>
                  <a:pt x="5946" y="198"/>
                </a:cubicBezTo>
                <a:cubicBezTo>
                  <a:pt x="5907" y="202"/>
                  <a:pt x="5869" y="200"/>
                  <a:pt x="5831" y="191"/>
                </a:cubicBezTo>
                <a:cubicBezTo>
                  <a:pt x="5811" y="175"/>
                  <a:pt x="5792" y="158"/>
                  <a:pt x="5774" y="140"/>
                </a:cubicBezTo>
                <a:cubicBezTo>
                  <a:pt x="5732" y="115"/>
                  <a:pt x="5727" y="140"/>
                  <a:pt x="5682" y="160"/>
                </a:cubicBezTo>
                <a:cubicBezTo>
                  <a:pt x="5594" y="198"/>
                  <a:pt x="5631" y="134"/>
                  <a:pt x="5573" y="116"/>
                </a:cubicBezTo>
                <a:cubicBezTo>
                  <a:pt x="5530" y="102"/>
                  <a:pt x="5480" y="123"/>
                  <a:pt x="5444" y="143"/>
                </a:cubicBezTo>
                <a:cubicBezTo>
                  <a:pt x="5417" y="175"/>
                  <a:pt x="5388" y="180"/>
                  <a:pt x="5357" y="158"/>
                </a:cubicBezTo>
                <a:cubicBezTo>
                  <a:pt x="5358" y="130"/>
                  <a:pt x="5349" y="109"/>
                  <a:pt x="5328" y="94"/>
                </a:cubicBezTo>
                <a:cubicBezTo>
                  <a:pt x="5276" y="112"/>
                  <a:pt x="5256" y="111"/>
                  <a:pt x="5206" y="107"/>
                </a:cubicBezTo>
                <a:cubicBezTo>
                  <a:pt x="5187" y="105"/>
                  <a:pt x="5156" y="109"/>
                  <a:pt x="5139" y="104"/>
                </a:cubicBezTo>
                <a:cubicBezTo>
                  <a:pt x="5107" y="95"/>
                  <a:pt x="5119" y="79"/>
                  <a:pt x="5095" y="69"/>
                </a:cubicBezTo>
                <a:cubicBezTo>
                  <a:pt x="5079" y="63"/>
                  <a:pt x="5032" y="101"/>
                  <a:pt x="5009" y="110"/>
                </a:cubicBezTo>
                <a:cubicBezTo>
                  <a:pt x="4999" y="99"/>
                  <a:pt x="4988" y="88"/>
                  <a:pt x="4977" y="78"/>
                </a:cubicBezTo>
                <a:cubicBezTo>
                  <a:pt x="4956" y="87"/>
                  <a:pt x="4935" y="87"/>
                  <a:pt x="4914" y="78"/>
                </a:cubicBezTo>
                <a:cubicBezTo>
                  <a:pt x="4909" y="60"/>
                  <a:pt x="4906" y="42"/>
                  <a:pt x="4906" y="23"/>
                </a:cubicBezTo>
                <a:cubicBezTo>
                  <a:pt x="4892" y="29"/>
                  <a:pt x="4879" y="36"/>
                  <a:pt x="4868" y="47"/>
                </a:cubicBezTo>
                <a:cubicBezTo>
                  <a:pt x="4861" y="33"/>
                  <a:pt x="4859" y="17"/>
                  <a:pt x="4863" y="0"/>
                </a:cubicBezTo>
                <a:cubicBezTo>
                  <a:pt x="4814" y="46"/>
                  <a:pt x="4782" y="95"/>
                  <a:pt x="4724" y="131"/>
                </a:cubicBezTo>
                <a:cubicBezTo>
                  <a:pt x="4713" y="112"/>
                  <a:pt x="4704" y="91"/>
                  <a:pt x="4697" y="69"/>
                </a:cubicBezTo>
                <a:cubicBezTo>
                  <a:pt x="4673" y="80"/>
                  <a:pt x="4570" y="160"/>
                  <a:pt x="4561" y="104"/>
                </a:cubicBezTo>
                <a:cubicBezTo>
                  <a:pt x="4527" y="108"/>
                  <a:pt x="4491" y="142"/>
                  <a:pt x="4455" y="128"/>
                </a:cubicBezTo>
                <a:cubicBezTo>
                  <a:pt x="4443" y="124"/>
                  <a:pt x="4437" y="105"/>
                  <a:pt x="4422" y="101"/>
                </a:cubicBezTo>
                <a:cubicBezTo>
                  <a:pt x="4404" y="95"/>
                  <a:pt x="4364" y="102"/>
                  <a:pt x="4344" y="103"/>
                </a:cubicBezTo>
                <a:cubicBezTo>
                  <a:pt x="4329" y="103"/>
                  <a:pt x="4318" y="101"/>
                  <a:pt x="4303" y="105"/>
                </a:cubicBezTo>
                <a:cubicBezTo>
                  <a:pt x="4281" y="111"/>
                  <a:pt x="4243" y="150"/>
                  <a:pt x="4220" y="145"/>
                </a:cubicBezTo>
                <a:cubicBezTo>
                  <a:pt x="4207" y="142"/>
                  <a:pt x="4206" y="125"/>
                  <a:pt x="4197" y="121"/>
                </a:cubicBezTo>
                <a:cubicBezTo>
                  <a:pt x="4177" y="112"/>
                  <a:pt x="4155" y="123"/>
                  <a:pt x="4135" y="115"/>
                </a:cubicBezTo>
                <a:cubicBezTo>
                  <a:pt x="4107" y="105"/>
                  <a:pt x="4099" y="85"/>
                  <a:pt x="4065" y="87"/>
                </a:cubicBezTo>
                <a:cubicBezTo>
                  <a:pt x="4021" y="90"/>
                  <a:pt x="3982" y="125"/>
                  <a:pt x="3940" y="132"/>
                </a:cubicBezTo>
                <a:cubicBezTo>
                  <a:pt x="3908" y="137"/>
                  <a:pt x="3875" y="134"/>
                  <a:pt x="3843" y="134"/>
                </a:cubicBezTo>
                <a:cubicBezTo>
                  <a:pt x="3785" y="134"/>
                  <a:pt x="3708" y="150"/>
                  <a:pt x="3665" y="110"/>
                </a:cubicBezTo>
                <a:cubicBezTo>
                  <a:pt x="3626" y="140"/>
                  <a:pt x="3535" y="221"/>
                  <a:pt x="3483" y="171"/>
                </a:cubicBezTo>
                <a:cubicBezTo>
                  <a:pt x="3460" y="149"/>
                  <a:pt x="3470" y="126"/>
                  <a:pt x="3435" y="117"/>
                </a:cubicBezTo>
                <a:cubicBezTo>
                  <a:pt x="3403" y="108"/>
                  <a:pt x="3369" y="126"/>
                  <a:pt x="3340" y="135"/>
                </a:cubicBezTo>
                <a:cubicBezTo>
                  <a:pt x="3314" y="147"/>
                  <a:pt x="3287" y="156"/>
                  <a:pt x="3259" y="163"/>
                </a:cubicBezTo>
                <a:cubicBezTo>
                  <a:pt x="3239" y="164"/>
                  <a:pt x="3219" y="165"/>
                  <a:pt x="3199" y="166"/>
                </a:cubicBezTo>
                <a:cubicBezTo>
                  <a:pt x="3160" y="180"/>
                  <a:pt x="3138" y="228"/>
                  <a:pt x="3098" y="242"/>
                </a:cubicBezTo>
                <a:cubicBezTo>
                  <a:pt x="3042" y="262"/>
                  <a:pt x="2976" y="228"/>
                  <a:pt x="2925" y="212"/>
                </a:cubicBezTo>
                <a:cubicBezTo>
                  <a:pt x="2895" y="203"/>
                  <a:pt x="2871" y="196"/>
                  <a:pt x="2842" y="180"/>
                </a:cubicBezTo>
                <a:cubicBezTo>
                  <a:pt x="2807" y="162"/>
                  <a:pt x="2783" y="165"/>
                  <a:pt x="2744" y="165"/>
                </a:cubicBezTo>
                <a:cubicBezTo>
                  <a:pt x="2723" y="165"/>
                  <a:pt x="2702" y="167"/>
                  <a:pt x="2681" y="166"/>
                </a:cubicBezTo>
                <a:cubicBezTo>
                  <a:pt x="2657" y="163"/>
                  <a:pt x="2640" y="153"/>
                  <a:pt x="2616" y="149"/>
                </a:cubicBezTo>
                <a:cubicBezTo>
                  <a:pt x="2593" y="145"/>
                  <a:pt x="2567" y="155"/>
                  <a:pt x="2544" y="151"/>
                </a:cubicBezTo>
                <a:cubicBezTo>
                  <a:pt x="2512" y="145"/>
                  <a:pt x="2476" y="128"/>
                  <a:pt x="2445" y="118"/>
                </a:cubicBezTo>
                <a:cubicBezTo>
                  <a:pt x="2414" y="107"/>
                  <a:pt x="2364" y="109"/>
                  <a:pt x="2351" y="77"/>
                </a:cubicBezTo>
                <a:cubicBezTo>
                  <a:pt x="2330" y="119"/>
                  <a:pt x="2271" y="239"/>
                  <a:pt x="2219" y="179"/>
                </a:cubicBezTo>
                <a:cubicBezTo>
                  <a:pt x="2180" y="133"/>
                  <a:pt x="2205" y="102"/>
                  <a:pt x="2132" y="102"/>
                </a:cubicBezTo>
                <a:cubicBezTo>
                  <a:pt x="2086" y="102"/>
                  <a:pt x="2044" y="90"/>
                  <a:pt x="2005" y="98"/>
                </a:cubicBezTo>
                <a:cubicBezTo>
                  <a:pt x="1966" y="107"/>
                  <a:pt x="1928" y="105"/>
                  <a:pt x="1891" y="95"/>
                </a:cubicBezTo>
                <a:cubicBezTo>
                  <a:pt x="1862" y="87"/>
                  <a:pt x="1848" y="83"/>
                  <a:pt x="1818" y="96"/>
                </a:cubicBezTo>
                <a:cubicBezTo>
                  <a:pt x="1790" y="107"/>
                  <a:pt x="1764" y="137"/>
                  <a:pt x="1734" y="133"/>
                </a:cubicBezTo>
                <a:cubicBezTo>
                  <a:pt x="1723" y="132"/>
                  <a:pt x="1699" y="114"/>
                  <a:pt x="1686" y="110"/>
                </a:cubicBezTo>
                <a:cubicBezTo>
                  <a:pt x="1649" y="99"/>
                  <a:pt x="1648" y="110"/>
                  <a:pt x="1615" y="115"/>
                </a:cubicBezTo>
                <a:cubicBezTo>
                  <a:pt x="1590" y="119"/>
                  <a:pt x="1588" y="101"/>
                  <a:pt x="1568" y="101"/>
                </a:cubicBezTo>
                <a:cubicBezTo>
                  <a:pt x="1549" y="101"/>
                  <a:pt x="1540" y="130"/>
                  <a:pt x="1521" y="132"/>
                </a:cubicBezTo>
                <a:cubicBezTo>
                  <a:pt x="1507" y="132"/>
                  <a:pt x="1505" y="118"/>
                  <a:pt x="1495" y="119"/>
                </a:cubicBezTo>
                <a:cubicBezTo>
                  <a:pt x="1488" y="120"/>
                  <a:pt x="1481" y="124"/>
                  <a:pt x="1474" y="126"/>
                </a:cubicBezTo>
                <a:cubicBezTo>
                  <a:pt x="1452" y="130"/>
                  <a:pt x="1450" y="132"/>
                  <a:pt x="1427" y="126"/>
                </a:cubicBezTo>
                <a:cubicBezTo>
                  <a:pt x="1404" y="120"/>
                  <a:pt x="1397" y="116"/>
                  <a:pt x="1372" y="125"/>
                </a:cubicBezTo>
                <a:cubicBezTo>
                  <a:pt x="1338" y="138"/>
                  <a:pt x="1312" y="156"/>
                  <a:pt x="1274" y="151"/>
                </a:cubicBezTo>
                <a:cubicBezTo>
                  <a:pt x="1244" y="147"/>
                  <a:pt x="1222" y="119"/>
                  <a:pt x="1194" y="119"/>
                </a:cubicBezTo>
                <a:cubicBezTo>
                  <a:pt x="1179" y="147"/>
                  <a:pt x="1178" y="177"/>
                  <a:pt x="1142" y="183"/>
                </a:cubicBezTo>
                <a:cubicBezTo>
                  <a:pt x="1075" y="194"/>
                  <a:pt x="1037" y="101"/>
                  <a:pt x="977" y="88"/>
                </a:cubicBezTo>
                <a:cubicBezTo>
                  <a:pt x="931" y="77"/>
                  <a:pt x="871" y="87"/>
                  <a:pt x="823" y="87"/>
                </a:cubicBezTo>
                <a:cubicBezTo>
                  <a:pt x="770" y="87"/>
                  <a:pt x="724" y="88"/>
                  <a:pt x="674" y="74"/>
                </a:cubicBezTo>
                <a:cubicBezTo>
                  <a:pt x="649" y="68"/>
                  <a:pt x="631" y="69"/>
                  <a:pt x="610" y="80"/>
                </a:cubicBezTo>
                <a:cubicBezTo>
                  <a:pt x="583" y="94"/>
                  <a:pt x="561" y="127"/>
                  <a:pt x="533" y="135"/>
                </a:cubicBezTo>
                <a:cubicBezTo>
                  <a:pt x="500" y="145"/>
                  <a:pt x="470" y="124"/>
                  <a:pt x="454" y="99"/>
                </a:cubicBezTo>
                <a:cubicBezTo>
                  <a:pt x="432" y="65"/>
                  <a:pt x="442" y="57"/>
                  <a:pt x="400" y="55"/>
                </a:cubicBezTo>
                <a:cubicBezTo>
                  <a:pt x="388" y="55"/>
                  <a:pt x="371" y="52"/>
                  <a:pt x="359" y="54"/>
                </a:cubicBezTo>
                <a:cubicBezTo>
                  <a:pt x="350" y="57"/>
                  <a:pt x="344" y="70"/>
                  <a:pt x="335" y="70"/>
                </a:cubicBezTo>
                <a:cubicBezTo>
                  <a:pt x="314" y="70"/>
                  <a:pt x="308" y="55"/>
                  <a:pt x="286" y="59"/>
                </a:cubicBezTo>
                <a:cubicBezTo>
                  <a:pt x="281" y="59"/>
                  <a:pt x="266" y="69"/>
                  <a:pt x="259" y="72"/>
                </a:cubicBezTo>
                <a:cubicBezTo>
                  <a:pt x="248" y="74"/>
                  <a:pt x="234" y="72"/>
                  <a:pt x="223" y="74"/>
                </a:cubicBezTo>
                <a:cubicBezTo>
                  <a:pt x="204" y="79"/>
                  <a:pt x="189" y="87"/>
                  <a:pt x="164" y="87"/>
                </a:cubicBezTo>
                <a:cubicBezTo>
                  <a:pt x="98" y="86"/>
                  <a:pt x="58" y="84"/>
                  <a:pt x="0" y="118"/>
                </a:cubicBezTo>
                <a:cubicBezTo>
                  <a:pt x="14" y="5040"/>
                  <a:pt x="14" y="5040"/>
                  <a:pt x="14" y="5040"/>
                </a:cubicBezTo>
                <a:cubicBezTo>
                  <a:pt x="65" y="5029"/>
                  <a:pt x="89" y="5096"/>
                  <a:pt x="131" y="5104"/>
                </a:cubicBezTo>
                <a:cubicBezTo>
                  <a:pt x="195" y="5115"/>
                  <a:pt x="249" y="4997"/>
                  <a:pt x="265" y="4951"/>
                </a:cubicBezTo>
                <a:cubicBezTo>
                  <a:pt x="277" y="4972"/>
                  <a:pt x="342" y="4964"/>
                  <a:pt x="367" y="4969"/>
                </a:cubicBezTo>
                <a:cubicBezTo>
                  <a:pt x="415" y="4980"/>
                  <a:pt x="445" y="4963"/>
                  <a:pt x="492" y="4961"/>
                </a:cubicBezTo>
                <a:cubicBezTo>
                  <a:pt x="506" y="4961"/>
                  <a:pt x="527" y="4958"/>
                  <a:pt x="540" y="4961"/>
                </a:cubicBezTo>
                <a:cubicBezTo>
                  <a:pt x="569" y="4967"/>
                  <a:pt x="557" y="4974"/>
                  <a:pt x="574" y="4994"/>
                </a:cubicBezTo>
                <a:cubicBezTo>
                  <a:pt x="590" y="5011"/>
                  <a:pt x="589" y="5008"/>
                  <a:pt x="614" y="5009"/>
                </a:cubicBezTo>
                <a:cubicBezTo>
                  <a:pt x="656" y="5011"/>
                  <a:pt x="655" y="5009"/>
                  <a:pt x="671" y="5049"/>
                </a:cubicBezTo>
                <a:cubicBezTo>
                  <a:pt x="686" y="5085"/>
                  <a:pt x="699" y="5151"/>
                  <a:pt x="742" y="5166"/>
                </a:cubicBezTo>
                <a:cubicBezTo>
                  <a:pt x="777" y="5178"/>
                  <a:pt x="829" y="5166"/>
                  <a:pt x="867" y="5166"/>
                </a:cubicBezTo>
                <a:cubicBezTo>
                  <a:pt x="882" y="5166"/>
                  <a:pt x="899" y="5168"/>
                  <a:pt x="915" y="5167"/>
                </a:cubicBezTo>
                <a:cubicBezTo>
                  <a:pt x="926" y="5166"/>
                  <a:pt x="936" y="5164"/>
                  <a:pt x="946" y="5160"/>
                </a:cubicBezTo>
                <a:cubicBezTo>
                  <a:pt x="967" y="5152"/>
                  <a:pt x="991" y="5115"/>
                  <a:pt x="1012" y="5110"/>
                </a:cubicBezTo>
                <a:cubicBezTo>
                  <a:pt x="1033" y="5105"/>
                  <a:pt x="1066" y="5119"/>
                  <a:pt x="1096" y="5119"/>
                </a:cubicBezTo>
                <a:cubicBezTo>
                  <a:pt x="1110" y="5119"/>
                  <a:pt x="1129" y="5123"/>
                  <a:pt x="1142" y="5120"/>
                </a:cubicBezTo>
                <a:cubicBezTo>
                  <a:pt x="1181" y="5112"/>
                  <a:pt x="1211" y="5056"/>
                  <a:pt x="1251" y="5060"/>
                </a:cubicBezTo>
                <a:cubicBezTo>
                  <a:pt x="1271" y="5062"/>
                  <a:pt x="1282" y="5085"/>
                  <a:pt x="1304" y="5088"/>
                </a:cubicBezTo>
                <a:cubicBezTo>
                  <a:pt x="1345" y="5095"/>
                  <a:pt x="1347" y="5069"/>
                  <a:pt x="1371" y="5116"/>
                </a:cubicBezTo>
                <a:cubicBezTo>
                  <a:pt x="1388" y="5149"/>
                  <a:pt x="1382" y="5244"/>
                  <a:pt x="1419" y="5259"/>
                </a:cubicBezTo>
                <a:cubicBezTo>
                  <a:pt x="1446" y="5270"/>
                  <a:pt x="1495" y="5206"/>
                  <a:pt x="1512" y="5189"/>
                </a:cubicBezTo>
                <a:cubicBezTo>
                  <a:pt x="1549" y="5152"/>
                  <a:pt x="1590" y="5083"/>
                  <a:pt x="1645" y="5090"/>
                </a:cubicBezTo>
                <a:cubicBezTo>
                  <a:pt x="1690" y="5097"/>
                  <a:pt x="1738" y="5111"/>
                  <a:pt x="1785" y="5119"/>
                </a:cubicBezTo>
                <a:cubicBezTo>
                  <a:pt x="1861" y="5131"/>
                  <a:pt x="1933" y="5134"/>
                  <a:pt x="2011" y="5134"/>
                </a:cubicBezTo>
                <a:cubicBezTo>
                  <a:pt x="2059" y="5134"/>
                  <a:pt x="2109" y="5144"/>
                  <a:pt x="2151" y="5120"/>
                </a:cubicBezTo>
                <a:cubicBezTo>
                  <a:pt x="2197" y="5093"/>
                  <a:pt x="2213" y="5087"/>
                  <a:pt x="2265" y="5087"/>
                </a:cubicBezTo>
                <a:cubicBezTo>
                  <a:pt x="2284" y="5087"/>
                  <a:pt x="2305" y="5091"/>
                  <a:pt x="2324" y="5088"/>
                </a:cubicBezTo>
                <a:cubicBezTo>
                  <a:pt x="2349" y="5084"/>
                  <a:pt x="2358" y="5070"/>
                  <a:pt x="2382" y="5080"/>
                </a:cubicBezTo>
                <a:cubicBezTo>
                  <a:pt x="2408" y="5090"/>
                  <a:pt x="2418" y="5115"/>
                  <a:pt x="2449" y="5120"/>
                </a:cubicBezTo>
                <a:cubicBezTo>
                  <a:pt x="2467" y="5122"/>
                  <a:pt x="2489" y="5119"/>
                  <a:pt x="2508" y="5119"/>
                </a:cubicBezTo>
                <a:cubicBezTo>
                  <a:pt x="2549" y="5118"/>
                  <a:pt x="2579" y="5132"/>
                  <a:pt x="2618" y="5134"/>
                </a:cubicBezTo>
                <a:cubicBezTo>
                  <a:pt x="2639" y="5136"/>
                  <a:pt x="2660" y="5131"/>
                  <a:pt x="2681" y="5134"/>
                </a:cubicBezTo>
                <a:cubicBezTo>
                  <a:pt x="2720" y="5141"/>
                  <a:pt x="2738" y="5167"/>
                  <a:pt x="2769" y="5189"/>
                </a:cubicBezTo>
                <a:cubicBezTo>
                  <a:pt x="2809" y="5218"/>
                  <a:pt x="2828" y="5217"/>
                  <a:pt x="2866" y="5185"/>
                </a:cubicBezTo>
                <a:cubicBezTo>
                  <a:pt x="2891" y="5164"/>
                  <a:pt x="2895" y="5171"/>
                  <a:pt x="2924" y="5166"/>
                </a:cubicBezTo>
                <a:cubicBezTo>
                  <a:pt x="2961" y="5160"/>
                  <a:pt x="2983" y="5125"/>
                  <a:pt x="3026" y="5134"/>
                </a:cubicBezTo>
                <a:cubicBezTo>
                  <a:pt x="3044" y="5137"/>
                  <a:pt x="3058" y="5149"/>
                  <a:pt x="3076" y="5151"/>
                </a:cubicBezTo>
                <a:cubicBezTo>
                  <a:pt x="3109" y="5156"/>
                  <a:pt x="3123" y="5134"/>
                  <a:pt x="3151" y="5133"/>
                </a:cubicBezTo>
                <a:cubicBezTo>
                  <a:pt x="3168" y="5132"/>
                  <a:pt x="3196" y="5149"/>
                  <a:pt x="3213" y="5154"/>
                </a:cubicBezTo>
                <a:cubicBezTo>
                  <a:pt x="3260" y="5170"/>
                  <a:pt x="3285" y="5166"/>
                  <a:pt x="3323" y="5134"/>
                </a:cubicBezTo>
                <a:cubicBezTo>
                  <a:pt x="3342" y="5119"/>
                  <a:pt x="3353" y="5097"/>
                  <a:pt x="3378" y="5103"/>
                </a:cubicBezTo>
                <a:cubicBezTo>
                  <a:pt x="3414" y="5114"/>
                  <a:pt x="3413" y="5169"/>
                  <a:pt x="3457" y="5166"/>
                </a:cubicBezTo>
                <a:cubicBezTo>
                  <a:pt x="3475" y="5164"/>
                  <a:pt x="3491" y="5150"/>
                  <a:pt x="3512" y="5149"/>
                </a:cubicBezTo>
                <a:cubicBezTo>
                  <a:pt x="3534" y="5148"/>
                  <a:pt x="3553" y="5152"/>
                  <a:pt x="3574" y="5146"/>
                </a:cubicBezTo>
                <a:cubicBezTo>
                  <a:pt x="3592" y="5142"/>
                  <a:pt x="3602" y="5135"/>
                  <a:pt x="3622" y="5134"/>
                </a:cubicBezTo>
                <a:cubicBezTo>
                  <a:pt x="3645" y="5133"/>
                  <a:pt x="3664" y="5139"/>
                  <a:pt x="3686" y="5129"/>
                </a:cubicBezTo>
                <a:cubicBezTo>
                  <a:pt x="3720" y="5115"/>
                  <a:pt x="3753" y="5056"/>
                  <a:pt x="3792" y="5055"/>
                </a:cubicBezTo>
                <a:cubicBezTo>
                  <a:pt x="3810" y="5054"/>
                  <a:pt x="3819" y="5074"/>
                  <a:pt x="3831" y="5083"/>
                </a:cubicBezTo>
                <a:cubicBezTo>
                  <a:pt x="3849" y="5095"/>
                  <a:pt x="3867" y="5104"/>
                  <a:pt x="3888" y="5110"/>
                </a:cubicBezTo>
                <a:cubicBezTo>
                  <a:pt x="3918" y="5120"/>
                  <a:pt x="3945" y="5115"/>
                  <a:pt x="3975" y="5118"/>
                </a:cubicBezTo>
                <a:cubicBezTo>
                  <a:pt x="4003" y="5121"/>
                  <a:pt x="4021" y="5135"/>
                  <a:pt x="4045" y="5143"/>
                </a:cubicBezTo>
                <a:cubicBezTo>
                  <a:pt x="4077" y="5153"/>
                  <a:pt x="4102" y="5130"/>
                  <a:pt x="4138" y="5134"/>
                </a:cubicBezTo>
                <a:cubicBezTo>
                  <a:pt x="4186" y="5139"/>
                  <a:pt x="4239" y="5153"/>
                  <a:pt x="4281" y="5177"/>
                </a:cubicBezTo>
                <a:cubicBezTo>
                  <a:pt x="4297" y="5186"/>
                  <a:pt x="4323" y="5214"/>
                  <a:pt x="4341" y="5215"/>
                </a:cubicBezTo>
                <a:cubicBezTo>
                  <a:pt x="4384" y="5219"/>
                  <a:pt x="4449" y="5135"/>
                  <a:pt x="4474" y="5111"/>
                </a:cubicBezTo>
                <a:cubicBezTo>
                  <a:pt x="4507" y="5080"/>
                  <a:pt x="4559" y="5005"/>
                  <a:pt x="4611" y="5006"/>
                </a:cubicBezTo>
                <a:cubicBezTo>
                  <a:pt x="4659" y="5007"/>
                  <a:pt x="4642" y="5060"/>
                  <a:pt x="4671" y="5083"/>
                </a:cubicBezTo>
                <a:cubicBezTo>
                  <a:pt x="4703" y="5109"/>
                  <a:pt x="4757" y="5070"/>
                  <a:pt x="4784" y="5055"/>
                </a:cubicBezTo>
                <a:cubicBezTo>
                  <a:pt x="4811" y="5040"/>
                  <a:pt x="4807" y="5040"/>
                  <a:pt x="4837" y="5048"/>
                </a:cubicBezTo>
                <a:cubicBezTo>
                  <a:pt x="4860" y="5054"/>
                  <a:pt x="4883" y="5052"/>
                  <a:pt x="4906" y="5057"/>
                </a:cubicBezTo>
                <a:cubicBezTo>
                  <a:pt x="4924" y="5061"/>
                  <a:pt x="4935" y="5069"/>
                  <a:pt x="4955" y="5071"/>
                </a:cubicBezTo>
                <a:cubicBezTo>
                  <a:pt x="4963" y="5073"/>
                  <a:pt x="4969" y="5070"/>
                  <a:pt x="4978" y="5072"/>
                </a:cubicBezTo>
                <a:cubicBezTo>
                  <a:pt x="4995" y="5077"/>
                  <a:pt x="5003" y="5095"/>
                  <a:pt x="5018" y="5100"/>
                </a:cubicBezTo>
                <a:cubicBezTo>
                  <a:pt x="5046" y="5110"/>
                  <a:pt x="5052" y="5094"/>
                  <a:pt x="5072" y="5122"/>
                </a:cubicBezTo>
                <a:cubicBezTo>
                  <a:pt x="5082" y="5136"/>
                  <a:pt x="5084" y="5162"/>
                  <a:pt x="5095" y="5173"/>
                </a:cubicBezTo>
                <a:cubicBezTo>
                  <a:pt x="5114" y="5190"/>
                  <a:pt x="5127" y="5182"/>
                  <a:pt x="5149" y="5182"/>
                </a:cubicBezTo>
                <a:cubicBezTo>
                  <a:pt x="5173" y="5181"/>
                  <a:pt x="5188" y="5193"/>
                  <a:pt x="5209" y="5195"/>
                </a:cubicBezTo>
                <a:cubicBezTo>
                  <a:pt x="5244" y="5198"/>
                  <a:pt x="5254" y="5165"/>
                  <a:pt x="5284" y="5163"/>
                </a:cubicBezTo>
                <a:cubicBezTo>
                  <a:pt x="5307" y="5162"/>
                  <a:pt x="5331" y="5192"/>
                  <a:pt x="5353" y="5196"/>
                </a:cubicBezTo>
                <a:cubicBezTo>
                  <a:pt x="5375" y="5201"/>
                  <a:pt x="5402" y="5197"/>
                  <a:pt x="5424" y="5197"/>
                </a:cubicBezTo>
                <a:cubicBezTo>
                  <a:pt x="5456" y="5197"/>
                  <a:pt x="5492" y="5203"/>
                  <a:pt x="5523" y="5195"/>
                </a:cubicBezTo>
                <a:cubicBezTo>
                  <a:pt x="5577" y="5181"/>
                  <a:pt x="5618" y="5134"/>
                  <a:pt x="5662" y="5105"/>
                </a:cubicBezTo>
                <a:cubicBezTo>
                  <a:pt x="5676" y="5095"/>
                  <a:pt x="5721" y="5073"/>
                  <a:pt x="5740" y="5084"/>
                </a:cubicBezTo>
                <a:cubicBezTo>
                  <a:pt x="5776" y="5104"/>
                  <a:pt x="5758" y="5173"/>
                  <a:pt x="5802" y="5194"/>
                </a:cubicBezTo>
                <a:cubicBezTo>
                  <a:pt x="5823" y="5181"/>
                  <a:pt x="5834" y="5173"/>
                  <a:pt x="5856" y="5166"/>
                </a:cubicBezTo>
                <a:cubicBezTo>
                  <a:pt x="5875" y="5159"/>
                  <a:pt x="5907" y="5151"/>
                  <a:pt x="5928" y="5149"/>
                </a:cubicBezTo>
                <a:cubicBezTo>
                  <a:pt x="5969" y="5145"/>
                  <a:pt x="6010" y="5138"/>
                  <a:pt x="6050" y="5134"/>
                </a:cubicBezTo>
                <a:cubicBezTo>
                  <a:pt x="6109" y="5129"/>
                  <a:pt x="6168" y="5117"/>
                  <a:pt x="6226" y="5118"/>
                </a:cubicBezTo>
                <a:cubicBezTo>
                  <a:pt x="6269" y="5119"/>
                  <a:pt x="6275" y="5133"/>
                  <a:pt x="6310" y="5151"/>
                </a:cubicBezTo>
                <a:cubicBezTo>
                  <a:pt x="6338" y="5165"/>
                  <a:pt x="6368" y="5166"/>
                  <a:pt x="6399" y="5166"/>
                </a:cubicBezTo>
                <a:cubicBezTo>
                  <a:pt x="6442" y="5166"/>
                  <a:pt x="6474" y="5158"/>
                  <a:pt x="6507" y="5185"/>
                </a:cubicBezTo>
                <a:cubicBezTo>
                  <a:pt x="6513" y="5202"/>
                  <a:pt x="6525" y="5213"/>
                  <a:pt x="6542" y="5217"/>
                </a:cubicBezTo>
                <a:cubicBezTo>
                  <a:pt x="6560" y="5213"/>
                  <a:pt x="6574" y="5204"/>
                  <a:pt x="6584" y="5189"/>
                </a:cubicBezTo>
                <a:cubicBezTo>
                  <a:pt x="6614" y="5163"/>
                  <a:pt x="6623" y="5141"/>
                  <a:pt x="6664" y="5134"/>
                </a:cubicBezTo>
                <a:cubicBezTo>
                  <a:pt x="6689" y="5129"/>
                  <a:pt x="6704" y="5137"/>
                  <a:pt x="6728" y="5120"/>
                </a:cubicBezTo>
                <a:cubicBezTo>
                  <a:pt x="6749" y="5104"/>
                  <a:pt x="6748" y="5092"/>
                  <a:pt x="6774" y="5086"/>
                </a:cubicBezTo>
                <a:cubicBezTo>
                  <a:pt x="6789" y="5083"/>
                  <a:pt x="6805" y="5090"/>
                  <a:pt x="6820" y="5090"/>
                </a:cubicBezTo>
                <a:cubicBezTo>
                  <a:pt x="6909" y="5087"/>
                  <a:pt x="6995" y="5032"/>
                  <a:pt x="7085" y="5017"/>
                </a:cubicBezTo>
                <a:cubicBezTo>
                  <a:pt x="7087" y="5026"/>
                  <a:pt x="7093" y="5033"/>
                  <a:pt x="7102" y="5036"/>
                </a:cubicBezTo>
                <a:cubicBezTo>
                  <a:pt x="7128" y="5015"/>
                  <a:pt x="7155" y="4962"/>
                  <a:pt x="7196" y="4981"/>
                </a:cubicBezTo>
                <a:cubicBezTo>
                  <a:pt x="7206" y="5058"/>
                  <a:pt x="7241" y="5044"/>
                  <a:pt x="7292" y="5009"/>
                </a:cubicBezTo>
                <a:cubicBezTo>
                  <a:pt x="7309" y="118"/>
                  <a:pt x="7309" y="118"/>
                  <a:pt x="7309" y="118"/>
                </a:cubicBezTo>
                <a:cubicBezTo>
                  <a:pt x="7308" y="123"/>
                  <a:pt x="7308" y="127"/>
                  <a:pt x="7307" y="13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672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9"/>
          <p:cNvGrpSpPr/>
          <p:nvPr/>
        </p:nvGrpSpPr>
        <p:grpSpPr>
          <a:xfrm>
            <a:off x="-115740" y="-1185835"/>
            <a:ext cx="10249795" cy="7043986"/>
            <a:chOff x="-115740" y="-1185835"/>
            <a:chExt cx="10249795" cy="7043986"/>
          </a:xfrm>
        </p:grpSpPr>
        <p:sp>
          <p:nvSpPr>
            <p:cNvPr id="148" name="Google Shape;148;p9"/>
            <p:cNvSpPr/>
            <p:nvPr/>
          </p:nvSpPr>
          <p:spPr>
            <a:xfrm rot="-7029315">
              <a:off x="6202790" y="-285040"/>
              <a:ext cx="3711682" cy="2761184"/>
            </a:xfrm>
            <a:custGeom>
              <a:avLst/>
              <a:gdLst/>
              <a:ahLst/>
              <a:cxnLst/>
              <a:rect l="l" t="t" r="r" b="b"/>
              <a:pathLst>
                <a:path w="8513" h="6333" extrusionOk="0">
                  <a:moveTo>
                    <a:pt x="4742" y="4526"/>
                  </a:moveTo>
                  <a:lnTo>
                    <a:pt x="4742" y="4526"/>
                  </a:lnTo>
                  <a:cubicBezTo>
                    <a:pt x="4843" y="4570"/>
                    <a:pt x="4954" y="4515"/>
                    <a:pt x="4947" y="4577"/>
                  </a:cubicBezTo>
                  <a:cubicBezTo>
                    <a:pt x="4949" y="4733"/>
                    <a:pt x="4629" y="4775"/>
                    <a:pt x="4350" y="4601"/>
                  </a:cubicBezTo>
                  <a:cubicBezTo>
                    <a:pt x="4385" y="4603"/>
                    <a:pt x="4371" y="4571"/>
                    <a:pt x="4397" y="4573"/>
                  </a:cubicBezTo>
                  <a:cubicBezTo>
                    <a:pt x="4463" y="4542"/>
                    <a:pt x="4599" y="4531"/>
                    <a:pt x="4742" y="4526"/>
                  </a:cubicBezTo>
                  <a:moveTo>
                    <a:pt x="4608" y="4243"/>
                  </a:moveTo>
                  <a:lnTo>
                    <a:pt x="4608" y="4243"/>
                  </a:lnTo>
                  <a:cubicBezTo>
                    <a:pt x="4576" y="4272"/>
                    <a:pt x="4535" y="4331"/>
                    <a:pt x="4515" y="4361"/>
                  </a:cubicBezTo>
                  <a:cubicBezTo>
                    <a:pt x="4821" y="4444"/>
                    <a:pt x="5036" y="4395"/>
                    <a:pt x="5222" y="4282"/>
                  </a:cubicBezTo>
                  <a:cubicBezTo>
                    <a:pt x="5110" y="4182"/>
                    <a:pt x="5020" y="4207"/>
                    <a:pt x="4939" y="4214"/>
                  </a:cubicBezTo>
                  <a:cubicBezTo>
                    <a:pt x="4795" y="4207"/>
                    <a:pt x="4654" y="4212"/>
                    <a:pt x="4608" y="4243"/>
                  </a:cubicBezTo>
                  <a:moveTo>
                    <a:pt x="3820" y="4414"/>
                  </a:moveTo>
                  <a:lnTo>
                    <a:pt x="3820" y="4414"/>
                  </a:lnTo>
                  <a:cubicBezTo>
                    <a:pt x="3723" y="4404"/>
                    <a:pt x="3696" y="4496"/>
                    <a:pt x="3641" y="4523"/>
                  </a:cubicBezTo>
                  <a:cubicBezTo>
                    <a:pt x="3620" y="4553"/>
                    <a:pt x="3683" y="4620"/>
                    <a:pt x="3718" y="4622"/>
                  </a:cubicBezTo>
                  <a:cubicBezTo>
                    <a:pt x="3822" y="4629"/>
                    <a:pt x="4011" y="4672"/>
                    <a:pt x="3987" y="4539"/>
                  </a:cubicBezTo>
                  <a:cubicBezTo>
                    <a:pt x="3966" y="4482"/>
                    <a:pt x="3876" y="4431"/>
                    <a:pt x="3820" y="4414"/>
                  </a:cubicBezTo>
                  <a:moveTo>
                    <a:pt x="3900" y="4845"/>
                  </a:moveTo>
                  <a:lnTo>
                    <a:pt x="3900" y="4845"/>
                  </a:lnTo>
                  <a:cubicBezTo>
                    <a:pt x="4061" y="4863"/>
                    <a:pt x="4249" y="4906"/>
                    <a:pt x="4380" y="4821"/>
                  </a:cubicBezTo>
                  <a:cubicBezTo>
                    <a:pt x="4184" y="4683"/>
                    <a:pt x="4088" y="4771"/>
                    <a:pt x="3955" y="4748"/>
                  </a:cubicBezTo>
                  <a:cubicBezTo>
                    <a:pt x="3878" y="4768"/>
                    <a:pt x="3842" y="4804"/>
                    <a:pt x="3900" y="4845"/>
                  </a:cubicBezTo>
                  <a:moveTo>
                    <a:pt x="3413" y="4140"/>
                  </a:moveTo>
                  <a:lnTo>
                    <a:pt x="3413" y="4140"/>
                  </a:lnTo>
                  <a:cubicBezTo>
                    <a:pt x="3659" y="4181"/>
                    <a:pt x="3705" y="3903"/>
                    <a:pt x="3564" y="3738"/>
                  </a:cubicBezTo>
                  <a:cubicBezTo>
                    <a:pt x="3419" y="3791"/>
                    <a:pt x="3288" y="3876"/>
                    <a:pt x="3254" y="4030"/>
                  </a:cubicBezTo>
                  <a:cubicBezTo>
                    <a:pt x="3248" y="4092"/>
                    <a:pt x="3311" y="4158"/>
                    <a:pt x="3371" y="4170"/>
                  </a:cubicBezTo>
                  <a:cubicBezTo>
                    <a:pt x="3386" y="4162"/>
                    <a:pt x="3400" y="4146"/>
                    <a:pt x="3413" y="4140"/>
                  </a:cubicBezTo>
                  <a:moveTo>
                    <a:pt x="7991" y="2663"/>
                  </a:moveTo>
                  <a:lnTo>
                    <a:pt x="7991" y="2663"/>
                  </a:lnTo>
                  <a:cubicBezTo>
                    <a:pt x="7937" y="2555"/>
                    <a:pt x="7860" y="2456"/>
                    <a:pt x="7755" y="2450"/>
                  </a:cubicBezTo>
                  <a:cubicBezTo>
                    <a:pt x="7582" y="2439"/>
                    <a:pt x="7499" y="2558"/>
                    <a:pt x="7501" y="2714"/>
                  </a:cubicBezTo>
                  <a:cubicBezTo>
                    <a:pt x="7668" y="2787"/>
                    <a:pt x="7842" y="2799"/>
                    <a:pt x="7952" y="2737"/>
                  </a:cubicBezTo>
                  <a:cubicBezTo>
                    <a:pt x="7986" y="2722"/>
                    <a:pt x="7997" y="2693"/>
                    <a:pt x="7991" y="2663"/>
                  </a:cubicBezTo>
                  <a:moveTo>
                    <a:pt x="4892" y="1748"/>
                  </a:moveTo>
                  <a:lnTo>
                    <a:pt x="4892" y="1748"/>
                  </a:lnTo>
                  <a:cubicBezTo>
                    <a:pt x="4791" y="1852"/>
                    <a:pt x="4821" y="2072"/>
                    <a:pt x="5023" y="2148"/>
                  </a:cubicBezTo>
                  <a:cubicBezTo>
                    <a:pt x="5156" y="2219"/>
                    <a:pt x="5070" y="2026"/>
                    <a:pt x="5098" y="1936"/>
                  </a:cubicBezTo>
                  <a:cubicBezTo>
                    <a:pt x="5063" y="1768"/>
                    <a:pt x="4934" y="1703"/>
                    <a:pt x="4892" y="1748"/>
                  </a:cubicBezTo>
                  <a:moveTo>
                    <a:pt x="4546" y="3748"/>
                  </a:moveTo>
                  <a:lnTo>
                    <a:pt x="4546" y="3748"/>
                  </a:lnTo>
                  <a:cubicBezTo>
                    <a:pt x="4538" y="3801"/>
                    <a:pt x="4413" y="3824"/>
                    <a:pt x="4559" y="3927"/>
                  </a:cubicBezTo>
                  <a:cubicBezTo>
                    <a:pt x="4727" y="4001"/>
                    <a:pt x="4844" y="3883"/>
                    <a:pt x="4759" y="3731"/>
                  </a:cubicBezTo>
                  <a:cubicBezTo>
                    <a:pt x="4685" y="3594"/>
                    <a:pt x="4597" y="3696"/>
                    <a:pt x="4546" y="3748"/>
                  </a:cubicBezTo>
                  <a:moveTo>
                    <a:pt x="5633" y="2339"/>
                  </a:moveTo>
                  <a:lnTo>
                    <a:pt x="5633" y="2339"/>
                  </a:lnTo>
                  <a:cubicBezTo>
                    <a:pt x="5602" y="2466"/>
                    <a:pt x="5450" y="2581"/>
                    <a:pt x="5632" y="2687"/>
                  </a:cubicBezTo>
                  <a:cubicBezTo>
                    <a:pt x="5925" y="2893"/>
                    <a:pt x="5880" y="2484"/>
                    <a:pt x="5700" y="2295"/>
                  </a:cubicBezTo>
                  <a:cubicBezTo>
                    <a:pt x="5670" y="2276"/>
                    <a:pt x="5644" y="2293"/>
                    <a:pt x="5633" y="2339"/>
                  </a:cubicBezTo>
                  <a:moveTo>
                    <a:pt x="5104" y="2590"/>
                  </a:moveTo>
                  <a:lnTo>
                    <a:pt x="5104" y="2590"/>
                  </a:lnTo>
                  <a:cubicBezTo>
                    <a:pt x="4972" y="2644"/>
                    <a:pt x="4883" y="2825"/>
                    <a:pt x="5058" y="2993"/>
                  </a:cubicBezTo>
                  <a:cubicBezTo>
                    <a:pt x="5079" y="2963"/>
                    <a:pt x="5120" y="2903"/>
                    <a:pt x="5159" y="2887"/>
                  </a:cubicBezTo>
                  <a:cubicBezTo>
                    <a:pt x="5196" y="2824"/>
                    <a:pt x="5144" y="2628"/>
                    <a:pt x="5104" y="2590"/>
                  </a:cubicBezTo>
                  <a:moveTo>
                    <a:pt x="3264" y="4665"/>
                  </a:moveTo>
                  <a:lnTo>
                    <a:pt x="3264" y="4665"/>
                  </a:lnTo>
                  <a:cubicBezTo>
                    <a:pt x="3233" y="4747"/>
                    <a:pt x="3137" y="4834"/>
                    <a:pt x="3235" y="4902"/>
                  </a:cubicBezTo>
                  <a:cubicBezTo>
                    <a:pt x="3479" y="5075"/>
                    <a:pt x="3580" y="4769"/>
                    <a:pt x="3380" y="4603"/>
                  </a:cubicBezTo>
                  <a:cubicBezTo>
                    <a:pt x="3337" y="4574"/>
                    <a:pt x="3291" y="4616"/>
                    <a:pt x="3264" y="4665"/>
                  </a:cubicBezTo>
                  <a:moveTo>
                    <a:pt x="5986" y="3457"/>
                  </a:moveTo>
                  <a:lnTo>
                    <a:pt x="5986" y="3457"/>
                  </a:lnTo>
                  <a:cubicBezTo>
                    <a:pt x="5876" y="3545"/>
                    <a:pt x="5863" y="3669"/>
                    <a:pt x="5766" y="3756"/>
                  </a:cubicBezTo>
                  <a:cubicBezTo>
                    <a:pt x="6149" y="3781"/>
                    <a:pt x="6279" y="3540"/>
                    <a:pt x="6486" y="3397"/>
                  </a:cubicBezTo>
                  <a:cubicBezTo>
                    <a:pt x="6347" y="3388"/>
                    <a:pt x="6228" y="3349"/>
                    <a:pt x="6134" y="3412"/>
                  </a:cubicBezTo>
                  <a:cubicBezTo>
                    <a:pt x="6080" y="3425"/>
                    <a:pt x="6024" y="3439"/>
                    <a:pt x="5986" y="3457"/>
                  </a:cubicBezTo>
                  <a:moveTo>
                    <a:pt x="3059" y="5130"/>
                  </a:moveTo>
                  <a:lnTo>
                    <a:pt x="3059" y="5130"/>
                  </a:lnTo>
                  <a:cubicBezTo>
                    <a:pt x="3049" y="5171"/>
                    <a:pt x="3049" y="5171"/>
                    <a:pt x="3029" y="5201"/>
                  </a:cubicBezTo>
                  <a:cubicBezTo>
                    <a:pt x="3210" y="5306"/>
                    <a:pt x="3572" y="5361"/>
                    <a:pt x="3522" y="5171"/>
                  </a:cubicBezTo>
                  <a:cubicBezTo>
                    <a:pt x="3522" y="5171"/>
                    <a:pt x="3473" y="5136"/>
                    <a:pt x="3450" y="5129"/>
                  </a:cubicBezTo>
                  <a:cubicBezTo>
                    <a:pt x="3295" y="5075"/>
                    <a:pt x="3094" y="5088"/>
                    <a:pt x="3059" y="5130"/>
                  </a:cubicBezTo>
                  <a:moveTo>
                    <a:pt x="6654" y="1051"/>
                  </a:moveTo>
                  <a:lnTo>
                    <a:pt x="6654" y="1051"/>
                  </a:lnTo>
                  <a:cubicBezTo>
                    <a:pt x="6653" y="1099"/>
                    <a:pt x="6667" y="1131"/>
                    <a:pt x="6661" y="1193"/>
                  </a:cubicBezTo>
                  <a:cubicBezTo>
                    <a:pt x="7001" y="1277"/>
                    <a:pt x="7103" y="972"/>
                    <a:pt x="7192" y="790"/>
                  </a:cubicBezTo>
                  <a:cubicBezTo>
                    <a:pt x="7205" y="666"/>
                    <a:pt x="7085" y="472"/>
                    <a:pt x="7015" y="467"/>
                  </a:cubicBezTo>
                  <a:cubicBezTo>
                    <a:pt x="6792" y="421"/>
                    <a:pt x="6767" y="669"/>
                    <a:pt x="6740" y="815"/>
                  </a:cubicBezTo>
                  <a:cubicBezTo>
                    <a:pt x="6711" y="889"/>
                    <a:pt x="6669" y="962"/>
                    <a:pt x="6654" y="1051"/>
                  </a:cubicBezTo>
                  <a:moveTo>
                    <a:pt x="2468" y="4892"/>
                  </a:moveTo>
                  <a:lnTo>
                    <a:pt x="2468" y="4892"/>
                  </a:lnTo>
                  <a:cubicBezTo>
                    <a:pt x="2367" y="5002"/>
                    <a:pt x="2166" y="5083"/>
                    <a:pt x="2293" y="5216"/>
                  </a:cubicBezTo>
                  <a:cubicBezTo>
                    <a:pt x="2482" y="5415"/>
                    <a:pt x="2549" y="5108"/>
                    <a:pt x="2599" y="4972"/>
                  </a:cubicBezTo>
                  <a:cubicBezTo>
                    <a:pt x="2590" y="4885"/>
                    <a:pt x="2519" y="4871"/>
                    <a:pt x="2468" y="4892"/>
                  </a:cubicBezTo>
                  <a:moveTo>
                    <a:pt x="2314" y="3808"/>
                  </a:moveTo>
                  <a:lnTo>
                    <a:pt x="2314" y="3808"/>
                  </a:lnTo>
                  <a:cubicBezTo>
                    <a:pt x="2239" y="3871"/>
                    <a:pt x="2163" y="3928"/>
                    <a:pt x="2185" y="4054"/>
                  </a:cubicBezTo>
                  <a:cubicBezTo>
                    <a:pt x="2491" y="4137"/>
                    <a:pt x="2572" y="3861"/>
                    <a:pt x="2509" y="3643"/>
                  </a:cubicBezTo>
                  <a:cubicBezTo>
                    <a:pt x="2395" y="3536"/>
                    <a:pt x="2360" y="3750"/>
                    <a:pt x="2314" y="3808"/>
                  </a:cubicBezTo>
                  <a:moveTo>
                    <a:pt x="3043" y="4021"/>
                  </a:moveTo>
                  <a:lnTo>
                    <a:pt x="3043" y="4021"/>
                  </a:lnTo>
                  <a:cubicBezTo>
                    <a:pt x="3046" y="4017"/>
                    <a:pt x="2997" y="3982"/>
                    <a:pt x="2997" y="3982"/>
                  </a:cubicBezTo>
                  <a:cubicBezTo>
                    <a:pt x="2978" y="4168"/>
                    <a:pt x="2728" y="4214"/>
                    <a:pt x="2723" y="4433"/>
                  </a:cubicBezTo>
                  <a:cubicBezTo>
                    <a:pt x="3009" y="4545"/>
                    <a:pt x="2945" y="4322"/>
                    <a:pt x="3053" y="4246"/>
                  </a:cubicBezTo>
                  <a:cubicBezTo>
                    <a:pt x="3083" y="4166"/>
                    <a:pt x="3084" y="4083"/>
                    <a:pt x="3043" y="4021"/>
                  </a:cubicBezTo>
                  <a:moveTo>
                    <a:pt x="7083" y="3384"/>
                  </a:moveTo>
                  <a:lnTo>
                    <a:pt x="7083" y="3384"/>
                  </a:lnTo>
                  <a:cubicBezTo>
                    <a:pt x="6923" y="3394"/>
                    <a:pt x="6784" y="3385"/>
                    <a:pt x="6834" y="3576"/>
                  </a:cubicBezTo>
                  <a:cubicBezTo>
                    <a:pt x="6939" y="3582"/>
                    <a:pt x="7043" y="3589"/>
                    <a:pt x="7106" y="3519"/>
                  </a:cubicBezTo>
                  <a:cubicBezTo>
                    <a:pt x="7136" y="3485"/>
                    <a:pt x="7177" y="3406"/>
                    <a:pt x="7083" y="3384"/>
                  </a:cubicBezTo>
                  <a:moveTo>
                    <a:pt x="5482" y="1729"/>
                  </a:moveTo>
                  <a:lnTo>
                    <a:pt x="5482" y="1729"/>
                  </a:lnTo>
                  <a:cubicBezTo>
                    <a:pt x="5492" y="1835"/>
                    <a:pt x="5549" y="1963"/>
                    <a:pt x="5618" y="1968"/>
                  </a:cubicBezTo>
                  <a:cubicBezTo>
                    <a:pt x="5688" y="1972"/>
                    <a:pt x="5715" y="1881"/>
                    <a:pt x="5663" y="1776"/>
                  </a:cubicBezTo>
                  <a:cubicBezTo>
                    <a:pt x="5626" y="1544"/>
                    <a:pt x="5472" y="1531"/>
                    <a:pt x="5482" y="1729"/>
                  </a:cubicBezTo>
                  <a:moveTo>
                    <a:pt x="3918" y="4030"/>
                  </a:moveTo>
                  <a:lnTo>
                    <a:pt x="3918" y="4030"/>
                  </a:lnTo>
                  <a:cubicBezTo>
                    <a:pt x="4081" y="3990"/>
                    <a:pt x="4128" y="3869"/>
                    <a:pt x="4043" y="3676"/>
                  </a:cubicBezTo>
                  <a:cubicBezTo>
                    <a:pt x="3884" y="3696"/>
                    <a:pt x="3787" y="3784"/>
                    <a:pt x="3823" y="3929"/>
                  </a:cubicBezTo>
                  <a:cubicBezTo>
                    <a:pt x="3836" y="4002"/>
                    <a:pt x="3875" y="4034"/>
                    <a:pt x="3918" y="4030"/>
                  </a:cubicBezTo>
                  <a:moveTo>
                    <a:pt x="5641" y="4082"/>
                  </a:moveTo>
                  <a:lnTo>
                    <a:pt x="5641" y="4082"/>
                  </a:lnTo>
                  <a:cubicBezTo>
                    <a:pt x="5624" y="4121"/>
                    <a:pt x="5624" y="4121"/>
                    <a:pt x="5603" y="4151"/>
                  </a:cubicBezTo>
                  <a:cubicBezTo>
                    <a:pt x="5973" y="4300"/>
                    <a:pt x="6145" y="4155"/>
                    <a:pt x="6303" y="3978"/>
                  </a:cubicBezTo>
                  <a:cubicBezTo>
                    <a:pt x="6073" y="3838"/>
                    <a:pt x="5907" y="3921"/>
                    <a:pt x="5747" y="3974"/>
                  </a:cubicBezTo>
                  <a:cubicBezTo>
                    <a:pt x="5695" y="4012"/>
                    <a:pt x="5670" y="4054"/>
                    <a:pt x="5641" y="4082"/>
                  </a:cubicBezTo>
                  <a:moveTo>
                    <a:pt x="8462" y="1801"/>
                  </a:moveTo>
                  <a:lnTo>
                    <a:pt x="8462" y="1801"/>
                  </a:lnTo>
                  <a:cubicBezTo>
                    <a:pt x="8472" y="1778"/>
                    <a:pt x="8492" y="1748"/>
                    <a:pt x="8513" y="1719"/>
                  </a:cubicBezTo>
                  <a:cubicBezTo>
                    <a:pt x="8470" y="1622"/>
                    <a:pt x="8338" y="1551"/>
                    <a:pt x="8282" y="1579"/>
                  </a:cubicBezTo>
                  <a:cubicBezTo>
                    <a:pt x="8172" y="1634"/>
                    <a:pt x="7971" y="1715"/>
                    <a:pt x="8125" y="1912"/>
                  </a:cubicBezTo>
                  <a:cubicBezTo>
                    <a:pt x="8203" y="2011"/>
                    <a:pt x="8348" y="1957"/>
                    <a:pt x="8377" y="1856"/>
                  </a:cubicBezTo>
                  <a:cubicBezTo>
                    <a:pt x="8395" y="1830"/>
                    <a:pt x="8431" y="1817"/>
                    <a:pt x="8462" y="1801"/>
                  </a:cubicBezTo>
                  <a:moveTo>
                    <a:pt x="7845" y="680"/>
                  </a:moveTo>
                  <a:lnTo>
                    <a:pt x="7845" y="680"/>
                  </a:lnTo>
                  <a:cubicBezTo>
                    <a:pt x="7872" y="804"/>
                    <a:pt x="7706" y="886"/>
                    <a:pt x="7804" y="955"/>
                  </a:cubicBezTo>
                  <a:cubicBezTo>
                    <a:pt x="7965" y="1090"/>
                    <a:pt x="8040" y="877"/>
                    <a:pt x="8137" y="790"/>
                  </a:cubicBezTo>
                  <a:cubicBezTo>
                    <a:pt x="8157" y="760"/>
                    <a:pt x="8094" y="693"/>
                    <a:pt x="8047" y="639"/>
                  </a:cubicBezTo>
                  <a:cubicBezTo>
                    <a:pt x="7966" y="584"/>
                    <a:pt x="7865" y="631"/>
                    <a:pt x="7845" y="680"/>
                  </a:cubicBezTo>
                  <a:moveTo>
                    <a:pt x="5472" y="1001"/>
                  </a:moveTo>
                  <a:lnTo>
                    <a:pt x="5472" y="1001"/>
                  </a:lnTo>
                  <a:cubicBezTo>
                    <a:pt x="5395" y="1080"/>
                    <a:pt x="5376" y="1266"/>
                    <a:pt x="5564" y="1309"/>
                  </a:cubicBezTo>
                  <a:cubicBezTo>
                    <a:pt x="5717" y="1350"/>
                    <a:pt x="5708" y="1100"/>
                    <a:pt x="5536" y="989"/>
                  </a:cubicBezTo>
                  <a:cubicBezTo>
                    <a:pt x="5509" y="974"/>
                    <a:pt x="5484" y="975"/>
                    <a:pt x="5472" y="1001"/>
                  </a:cubicBezTo>
                  <a:moveTo>
                    <a:pt x="2271" y="5850"/>
                  </a:moveTo>
                  <a:lnTo>
                    <a:pt x="2271" y="5850"/>
                  </a:lnTo>
                  <a:cubicBezTo>
                    <a:pt x="2074" y="5639"/>
                    <a:pt x="1810" y="5653"/>
                    <a:pt x="1777" y="5807"/>
                  </a:cubicBezTo>
                  <a:cubicBezTo>
                    <a:pt x="1861" y="5843"/>
                    <a:pt x="1930" y="5848"/>
                    <a:pt x="1997" y="5878"/>
                  </a:cubicBezTo>
                  <a:cubicBezTo>
                    <a:pt x="2150" y="5896"/>
                    <a:pt x="2257" y="5884"/>
                    <a:pt x="2271" y="5850"/>
                  </a:cubicBezTo>
                  <a:moveTo>
                    <a:pt x="5091" y="3562"/>
                  </a:moveTo>
                  <a:lnTo>
                    <a:pt x="5091" y="3562"/>
                  </a:lnTo>
                  <a:cubicBezTo>
                    <a:pt x="5119" y="3589"/>
                    <a:pt x="5182" y="3656"/>
                    <a:pt x="5182" y="3656"/>
                  </a:cubicBezTo>
                  <a:cubicBezTo>
                    <a:pt x="5391" y="3669"/>
                    <a:pt x="5424" y="3516"/>
                    <a:pt x="5569" y="3463"/>
                  </a:cubicBezTo>
                  <a:cubicBezTo>
                    <a:pt x="5360" y="3293"/>
                    <a:pt x="5222" y="3440"/>
                    <a:pt x="5148" y="3511"/>
                  </a:cubicBezTo>
                  <a:cubicBezTo>
                    <a:pt x="5122" y="3521"/>
                    <a:pt x="5091" y="3530"/>
                    <a:pt x="5091" y="3562"/>
                  </a:cubicBezTo>
                  <a:moveTo>
                    <a:pt x="4254" y="3122"/>
                  </a:moveTo>
                  <a:lnTo>
                    <a:pt x="4254" y="3122"/>
                  </a:lnTo>
                  <a:cubicBezTo>
                    <a:pt x="4192" y="3249"/>
                    <a:pt x="3928" y="3263"/>
                    <a:pt x="4103" y="3430"/>
                  </a:cubicBezTo>
                  <a:cubicBezTo>
                    <a:pt x="4117" y="3462"/>
                    <a:pt x="4242" y="3439"/>
                    <a:pt x="4320" y="3538"/>
                  </a:cubicBezTo>
                  <a:cubicBezTo>
                    <a:pt x="4402" y="3418"/>
                    <a:pt x="4491" y="3236"/>
                    <a:pt x="4331" y="3040"/>
                  </a:cubicBezTo>
                  <a:cubicBezTo>
                    <a:pt x="4302" y="3047"/>
                    <a:pt x="4279" y="3087"/>
                    <a:pt x="4254" y="3122"/>
                  </a:cubicBezTo>
                  <a:moveTo>
                    <a:pt x="7587" y="428"/>
                  </a:moveTo>
                  <a:lnTo>
                    <a:pt x="7587" y="428"/>
                  </a:lnTo>
                  <a:cubicBezTo>
                    <a:pt x="7570" y="347"/>
                    <a:pt x="7889" y="305"/>
                    <a:pt x="7672" y="198"/>
                  </a:cubicBezTo>
                  <a:cubicBezTo>
                    <a:pt x="7505" y="124"/>
                    <a:pt x="7229" y="263"/>
                    <a:pt x="7474" y="459"/>
                  </a:cubicBezTo>
                  <a:cubicBezTo>
                    <a:pt x="7522" y="467"/>
                    <a:pt x="7565" y="455"/>
                    <a:pt x="7587" y="428"/>
                  </a:cubicBezTo>
                  <a:moveTo>
                    <a:pt x="1484" y="6232"/>
                  </a:moveTo>
                  <a:lnTo>
                    <a:pt x="1484" y="6232"/>
                  </a:lnTo>
                  <a:cubicBezTo>
                    <a:pt x="1642" y="6266"/>
                    <a:pt x="2061" y="6449"/>
                    <a:pt x="1892" y="6220"/>
                  </a:cubicBezTo>
                  <a:cubicBezTo>
                    <a:pt x="1800" y="6089"/>
                    <a:pt x="1578" y="6043"/>
                    <a:pt x="1453" y="6066"/>
                  </a:cubicBezTo>
                  <a:cubicBezTo>
                    <a:pt x="1467" y="6099"/>
                    <a:pt x="1481" y="6130"/>
                    <a:pt x="1538" y="6176"/>
                  </a:cubicBezTo>
                  <a:cubicBezTo>
                    <a:pt x="1545" y="6203"/>
                    <a:pt x="1435" y="6195"/>
                    <a:pt x="1484" y="6232"/>
                  </a:cubicBezTo>
                  <a:moveTo>
                    <a:pt x="6058" y="3247"/>
                  </a:moveTo>
                  <a:lnTo>
                    <a:pt x="6058" y="3247"/>
                  </a:lnTo>
                  <a:cubicBezTo>
                    <a:pt x="6123" y="3186"/>
                    <a:pt x="6296" y="3198"/>
                    <a:pt x="6274" y="3071"/>
                  </a:cubicBezTo>
                  <a:cubicBezTo>
                    <a:pt x="6101" y="3060"/>
                    <a:pt x="5690" y="2971"/>
                    <a:pt x="5861" y="3292"/>
                  </a:cubicBezTo>
                  <a:cubicBezTo>
                    <a:pt x="5932" y="3294"/>
                    <a:pt x="6002" y="3271"/>
                    <a:pt x="6058" y="3247"/>
                  </a:cubicBezTo>
                  <a:moveTo>
                    <a:pt x="1207" y="5325"/>
                  </a:moveTo>
                  <a:lnTo>
                    <a:pt x="1207" y="5325"/>
                  </a:lnTo>
                  <a:cubicBezTo>
                    <a:pt x="1433" y="5410"/>
                    <a:pt x="1577" y="5201"/>
                    <a:pt x="1471" y="5038"/>
                  </a:cubicBezTo>
                  <a:cubicBezTo>
                    <a:pt x="1347" y="5061"/>
                    <a:pt x="1222" y="5084"/>
                    <a:pt x="1172" y="5218"/>
                  </a:cubicBezTo>
                  <a:cubicBezTo>
                    <a:pt x="1149" y="5267"/>
                    <a:pt x="1176" y="5303"/>
                    <a:pt x="1207" y="5325"/>
                  </a:cubicBezTo>
                  <a:moveTo>
                    <a:pt x="1759" y="4541"/>
                  </a:moveTo>
                  <a:lnTo>
                    <a:pt x="1759" y="4541"/>
                  </a:lnTo>
                  <a:cubicBezTo>
                    <a:pt x="1960" y="4539"/>
                    <a:pt x="1944" y="4351"/>
                    <a:pt x="1957" y="4227"/>
                  </a:cubicBezTo>
                  <a:cubicBezTo>
                    <a:pt x="1735" y="4181"/>
                    <a:pt x="1687" y="4303"/>
                    <a:pt x="1679" y="4432"/>
                  </a:cubicBezTo>
                  <a:cubicBezTo>
                    <a:pt x="1693" y="4489"/>
                    <a:pt x="1727" y="4517"/>
                    <a:pt x="1759" y="4541"/>
                  </a:cubicBezTo>
                  <a:moveTo>
                    <a:pt x="1927" y="3825"/>
                  </a:moveTo>
                  <a:lnTo>
                    <a:pt x="1927" y="3825"/>
                  </a:lnTo>
                  <a:cubicBezTo>
                    <a:pt x="2023" y="3763"/>
                    <a:pt x="2132" y="3552"/>
                    <a:pt x="1965" y="3478"/>
                  </a:cubicBezTo>
                  <a:cubicBezTo>
                    <a:pt x="1846" y="3440"/>
                    <a:pt x="1647" y="3676"/>
                    <a:pt x="1893" y="3822"/>
                  </a:cubicBezTo>
                  <a:cubicBezTo>
                    <a:pt x="1905" y="3825"/>
                    <a:pt x="1917" y="3827"/>
                    <a:pt x="1927" y="3825"/>
                  </a:cubicBezTo>
                  <a:moveTo>
                    <a:pt x="1855" y="4872"/>
                  </a:moveTo>
                  <a:lnTo>
                    <a:pt x="1855" y="4872"/>
                  </a:lnTo>
                  <a:cubicBezTo>
                    <a:pt x="1818" y="4904"/>
                    <a:pt x="1846" y="4968"/>
                    <a:pt x="1874" y="5033"/>
                  </a:cubicBezTo>
                  <a:cubicBezTo>
                    <a:pt x="2013" y="5042"/>
                    <a:pt x="2206" y="4867"/>
                    <a:pt x="2020" y="4738"/>
                  </a:cubicBezTo>
                  <a:cubicBezTo>
                    <a:pt x="1970" y="4748"/>
                    <a:pt x="1907" y="4800"/>
                    <a:pt x="1855" y="4872"/>
                  </a:cubicBezTo>
                  <a:moveTo>
                    <a:pt x="205" y="5502"/>
                  </a:moveTo>
                  <a:lnTo>
                    <a:pt x="205" y="5502"/>
                  </a:lnTo>
                  <a:cubicBezTo>
                    <a:pt x="294" y="5430"/>
                    <a:pt x="405" y="5374"/>
                    <a:pt x="452" y="5252"/>
                  </a:cubicBezTo>
                  <a:cubicBezTo>
                    <a:pt x="146" y="5170"/>
                    <a:pt x="92" y="5354"/>
                    <a:pt x="0" y="5473"/>
                  </a:cubicBezTo>
                  <a:cubicBezTo>
                    <a:pt x="43" y="5529"/>
                    <a:pt x="131" y="5541"/>
                    <a:pt x="205" y="5502"/>
                  </a:cubicBezTo>
                  <a:moveTo>
                    <a:pt x="6255" y="262"/>
                  </a:moveTo>
                  <a:lnTo>
                    <a:pt x="6255" y="262"/>
                  </a:lnTo>
                  <a:cubicBezTo>
                    <a:pt x="6325" y="204"/>
                    <a:pt x="6373" y="82"/>
                    <a:pt x="6205" y="9"/>
                  </a:cubicBezTo>
                  <a:cubicBezTo>
                    <a:pt x="6052" y="-32"/>
                    <a:pt x="5990" y="58"/>
                    <a:pt x="6055" y="226"/>
                  </a:cubicBezTo>
                  <a:cubicBezTo>
                    <a:pt x="6118" y="282"/>
                    <a:pt x="6201" y="298"/>
                    <a:pt x="6255" y="262"/>
                  </a:cubicBezTo>
                  <a:moveTo>
                    <a:pt x="5263" y="1511"/>
                  </a:moveTo>
                  <a:lnTo>
                    <a:pt x="5263" y="1511"/>
                  </a:lnTo>
                  <a:cubicBezTo>
                    <a:pt x="5392" y="1454"/>
                    <a:pt x="5217" y="1286"/>
                    <a:pt x="5195" y="1160"/>
                  </a:cubicBezTo>
                  <a:cubicBezTo>
                    <a:pt x="5000" y="1179"/>
                    <a:pt x="5065" y="1402"/>
                    <a:pt x="5059" y="1534"/>
                  </a:cubicBezTo>
                  <a:cubicBezTo>
                    <a:pt x="5126" y="1709"/>
                    <a:pt x="5225" y="1542"/>
                    <a:pt x="5263" y="1511"/>
                  </a:cubicBezTo>
                  <a:moveTo>
                    <a:pt x="2947" y="5759"/>
                  </a:moveTo>
                  <a:lnTo>
                    <a:pt x="2947" y="5759"/>
                  </a:lnTo>
                  <a:cubicBezTo>
                    <a:pt x="3110" y="5768"/>
                    <a:pt x="3256" y="5715"/>
                    <a:pt x="3401" y="5662"/>
                  </a:cubicBezTo>
                  <a:cubicBezTo>
                    <a:pt x="3107" y="5456"/>
                    <a:pt x="2754" y="5496"/>
                    <a:pt x="2665" y="5677"/>
                  </a:cubicBezTo>
                  <a:cubicBezTo>
                    <a:pt x="2659" y="5739"/>
                    <a:pt x="2763" y="5746"/>
                    <a:pt x="2797" y="5746"/>
                  </a:cubicBezTo>
                  <a:cubicBezTo>
                    <a:pt x="2850" y="5754"/>
                    <a:pt x="2900" y="5757"/>
                    <a:pt x="2947" y="5759"/>
                  </a:cubicBezTo>
                  <a:moveTo>
                    <a:pt x="5728" y="757"/>
                  </a:moveTo>
                  <a:lnTo>
                    <a:pt x="5728" y="757"/>
                  </a:lnTo>
                  <a:cubicBezTo>
                    <a:pt x="5748" y="884"/>
                    <a:pt x="5895" y="987"/>
                    <a:pt x="5999" y="994"/>
                  </a:cubicBezTo>
                  <a:cubicBezTo>
                    <a:pt x="6172" y="1005"/>
                    <a:pt x="6192" y="820"/>
                    <a:pt x="6086" y="657"/>
                  </a:cubicBezTo>
                  <a:cubicBezTo>
                    <a:pt x="6058" y="592"/>
                    <a:pt x="5974" y="556"/>
                    <a:pt x="5890" y="519"/>
                  </a:cubicBezTo>
                  <a:cubicBezTo>
                    <a:pt x="5786" y="512"/>
                    <a:pt x="5759" y="604"/>
                    <a:pt x="5766" y="660"/>
                  </a:cubicBezTo>
                  <a:cubicBezTo>
                    <a:pt x="5750" y="690"/>
                    <a:pt x="5723" y="709"/>
                    <a:pt x="5728" y="757"/>
                  </a:cubicBezTo>
                  <a:moveTo>
                    <a:pt x="7143" y="2648"/>
                  </a:moveTo>
                  <a:lnTo>
                    <a:pt x="7143" y="2648"/>
                  </a:lnTo>
                  <a:cubicBezTo>
                    <a:pt x="7035" y="2653"/>
                    <a:pt x="6910" y="2676"/>
                    <a:pt x="6869" y="2736"/>
                  </a:cubicBezTo>
                  <a:cubicBezTo>
                    <a:pt x="6883" y="2767"/>
                    <a:pt x="6897" y="2800"/>
                    <a:pt x="6911" y="2832"/>
                  </a:cubicBezTo>
                  <a:cubicBezTo>
                    <a:pt x="6946" y="2834"/>
                    <a:pt x="6981" y="2836"/>
                    <a:pt x="7014" y="2842"/>
                  </a:cubicBezTo>
                  <a:cubicBezTo>
                    <a:pt x="7220" y="2804"/>
                    <a:pt x="7295" y="2675"/>
                    <a:pt x="7143" y="2648"/>
                  </a:cubicBezTo>
                  <a:moveTo>
                    <a:pt x="5479" y="551"/>
                  </a:moveTo>
                  <a:lnTo>
                    <a:pt x="5479" y="551"/>
                  </a:lnTo>
                  <a:cubicBezTo>
                    <a:pt x="5543" y="496"/>
                    <a:pt x="5674" y="411"/>
                    <a:pt x="5513" y="276"/>
                  </a:cubicBezTo>
                  <a:cubicBezTo>
                    <a:pt x="5387" y="143"/>
                    <a:pt x="5229" y="320"/>
                    <a:pt x="5308" y="494"/>
                  </a:cubicBezTo>
                  <a:cubicBezTo>
                    <a:pt x="5368" y="548"/>
                    <a:pt x="5433" y="566"/>
                    <a:pt x="5479" y="551"/>
                  </a:cubicBezTo>
                  <a:moveTo>
                    <a:pt x="5823" y="1753"/>
                  </a:moveTo>
                  <a:lnTo>
                    <a:pt x="5823" y="1753"/>
                  </a:lnTo>
                  <a:cubicBezTo>
                    <a:pt x="5861" y="1828"/>
                    <a:pt x="5868" y="1922"/>
                    <a:pt x="5973" y="1928"/>
                  </a:cubicBezTo>
                  <a:cubicBezTo>
                    <a:pt x="6167" y="1910"/>
                    <a:pt x="6192" y="1662"/>
                    <a:pt x="6038" y="1465"/>
                  </a:cubicBezTo>
                  <a:cubicBezTo>
                    <a:pt x="6024" y="1432"/>
                    <a:pt x="5919" y="1426"/>
                    <a:pt x="5873" y="1438"/>
                  </a:cubicBezTo>
                  <a:cubicBezTo>
                    <a:pt x="5820" y="1480"/>
                    <a:pt x="5793" y="1626"/>
                    <a:pt x="5823" y="1753"/>
                  </a:cubicBezTo>
                  <a:moveTo>
                    <a:pt x="4763" y="3088"/>
                  </a:moveTo>
                  <a:lnTo>
                    <a:pt x="4763" y="3088"/>
                  </a:lnTo>
                  <a:cubicBezTo>
                    <a:pt x="4720" y="3220"/>
                    <a:pt x="4484" y="3299"/>
                    <a:pt x="4729" y="3470"/>
                  </a:cubicBezTo>
                  <a:cubicBezTo>
                    <a:pt x="4764" y="3473"/>
                    <a:pt x="4805" y="3413"/>
                    <a:pt x="4829" y="3383"/>
                  </a:cubicBezTo>
                  <a:cubicBezTo>
                    <a:pt x="4899" y="3324"/>
                    <a:pt x="4811" y="3053"/>
                    <a:pt x="4763" y="3088"/>
                  </a:cubicBezTo>
                  <a:moveTo>
                    <a:pt x="6715" y="2666"/>
                  </a:moveTo>
                  <a:lnTo>
                    <a:pt x="6715" y="2666"/>
                  </a:lnTo>
                  <a:cubicBezTo>
                    <a:pt x="6777" y="2605"/>
                    <a:pt x="6909" y="2519"/>
                    <a:pt x="6860" y="2485"/>
                  </a:cubicBezTo>
                  <a:cubicBezTo>
                    <a:pt x="6601" y="2281"/>
                    <a:pt x="6464" y="2585"/>
                    <a:pt x="6396" y="2736"/>
                  </a:cubicBezTo>
                  <a:cubicBezTo>
                    <a:pt x="6500" y="2743"/>
                    <a:pt x="6542" y="2683"/>
                    <a:pt x="6614" y="2702"/>
                  </a:cubicBezTo>
                  <a:cubicBezTo>
                    <a:pt x="6650" y="2693"/>
                    <a:pt x="6687" y="2681"/>
                    <a:pt x="6715" y="2666"/>
                  </a:cubicBezTo>
                  <a:moveTo>
                    <a:pt x="5252" y="2339"/>
                  </a:moveTo>
                  <a:lnTo>
                    <a:pt x="5252" y="2339"/>
                  </a:lnTo>
                  <a:cubicBezTo>
                    <a:pt x="5275" y="2414"/>
                    <a:pt x="5228" y="2536"/>
                    <a:pt x="5353" y="2512"/>
                  </a:cubicBezTo>
                  <a:cubicBezTo>
                    <a:pt x="5443" y="2487"/>
                    <a:pt x="5496" y="2303"/>
                    <a:pt x="5336" y="2168"/>
                  </a:cubicBezTo>
                  <a:cubicBezTo>
                    <a:pt x="5287" y="2134"/>
                    <a:pt x="5266" y="2164"/>
                    <a:pt x="5283" y="2196"/>
                  </a:cubicBezTo>
                  <a:cubicBezTo>
                    <a:pt x="5263" y="2219"/>
                    <a:pt x="5246" y="2263"/>
                    <a:pt x="5252" y="2339"/>
                  </a:cubicBezTo>
                  <a:moveTo>
                    <a:pt x="7680" y="2271"/>
                  </a:moveTo>
                  <a:lnTo>
                    <a:pt x="7680" y="2271"/>
                  </a:lnTo>
                  <a:cubicBezTo>
                    <a:pt x="7726" y="2229"/>
                    <a:pt x="7746" y="2199"/>
                    <a:pt x="7767" y="2169"/>
                  </a:cubicBezTo>
                  <a:cubicBezTo>
                    <a:pt x="7752" y="2137"/>
                    <a:pt x="7724" y="2073"/>
                    <a:pt x="7689" y="2071"/>
                  </a:cubicBezTo>
                  <a:cubicBezTo>
                    <a:pt x="7467" y="2026"/>
                    <a:pt x="7350" y="2142"/>
                    <a:pt x="7316" y="2296"/>
                  </a:cubicBezTo>
                  <a:cubicBezTo>
                    <a:pt x="7351" y="2299"/>
                    <a:pt x="7400" y="2333"/>
                    <a:pt x="7421" y="2334"/>
                  </a:cubicBezTo>
                  <a:cubicBezTo>
                    <a:pt x="7511" y="2341"/>
                    <a:pt x="7620" y="2314"/>
                    <a:pt x="7680" y="2271"/>
                  </a:cubicBezTo>
                  <a:moveTo>
                    <a:pt x="7369" y="1804"/>
                  </a:moveTo>
                  <a:lnTo>
                    <a:pt x="7369" y="1804"/>
                  </a:lnTo>
                  <a:cubicBezTo>
                    <a:pt x="7358" y="1550"/>
                    <a:pt x="8025" y="1531"/>
                    <a:pt x="7627" y="1318"/>
                  </a:cubicBezTo>
                  <a:cubicBezTo>
                    <a:pt x="7166" y="1038"/>
                    <a:pt x="7255" y="1700"/>
                    <a:pt x="7021" y="1934"/>
                  </a:cubicBezTo>
                  <a:cubicBezTo>
                    <a:pt x="7001" y="1964"/>
                    <a:pt x="7070" y="1968"/>
                    <a:pt x="7112" y="1962"/>
                  </a:cubicBezTo>
                  <a:cubicBezTo>
                    <a:pt x="7218" y="1940"/>
                    <a:pt x="7324" y="1877"/>
                    <a:pt x="7369" y="18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9"/>
            <p:cNvGrpSpPr/>
            <p:nvPr/>
          </p:nvGrpSpPr>
          <p:grpSpPr>
            <a:xfrm>
              <a:off x="6907874" y="3022153"/>
              <a:ext cx="2851297" cy="2835998"/>
              <a:chOff x="6446524" y="3072579"/>
              <a:chExt cx="2851297" cy="2835998"/>
            </a:xfrm>
          </p:grpSpPr>
          <p:sp>
            <p:nvSpPr>
              <p:cNvPr id="150" name="Google Shape;150;p9"/>
              <p:cNvSpPr/>
              <p:nvPr/>
            </p:nvSpPr>
            <p:spPr>
              <a:xfrm rot="-4373791">
                <a:off x="6740395" y="3347215"/>
                <a:ext cx="2263555" cy="2286727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4241" extrusionOk="0">
                    <a:moveTo>
                      <a:pt x="0" y="549"/>
                    </a:moveTo>
                    <a:lnTo>
                      <a:pt x="0" y="549"/>
                    </a:lnTo>
                    <a:cubicBezTo>
                      <a:pt x="29" y="549"/>
                      <a:pt x="59" y="549"/>
                      <a:pt x="89" y="549"/>
                    </a:cubicBezTo>
                    <a:cubicBezTo>
                      <a:pt x="98" y="549"/>
                      <a:pt x="131" y="555"/>
                      <a:pt x="140" y="549"/>
                    </a:cubicBezTo>
                    <a:cubicBezTo>
                      <a:pt x="167" y="528"/>
                      <a:pt x="121" y="479"/>
                      <a:pt x="122" y="453"/>
                    </a:cubicBezTo>
                    <a:cubicBezTo>
                      <a:pt x="150" y="445"/>
                      <a:pt x="195" y="465"/>
                      <a:pt x="220" y="450"/>
                    </a:cubicBezTo>
                    <a:cubicBezTo>
                      <a:pt x="236" y="439"/>
                      <a:pt x="242" y="422"/>
                      <a:pt x="262" y="416"/>
                    </a:cubicBezTo>
                    <a:cubicBezTo>
                      <a:pt x="295" y="407"/>
                      <a:pt x="334" y="418"/>
                      <a:pt x="366" y="424"/>
                    </a:cubicBezTo>
                    <a:cubicBezTo>
                      <a:pt x="384" y="428"/>
                      <a:pt x="372" y="355"/>
                      <a:pt x="388" y="362"/>
                    </a:cubicBezTo>
                    <a:cubicBezTo>
                      <a:pt x="400" y="367"/>
                      <a:pt x="408" y="376"/>
                      <a:pt x="423" y="376"/>
                    </a:cubicBezTo>
                    <a:cubicBezTo>
                      <a:pt x="430" y="347"/>
                      <a:pt x="458" y="361"/>
                      <a:pt x="449" y="332"/>
                    </a:cubicBezTo>
                    <a:cubicBezTo>
                      <a:pt x="442" y="310"/>
                      <a:pt x="425" y="292"/>
                      <a:pt x="416" y="272"/>
                    </a:cubicBezTo>
                    <a:cubicBezTo>
                      <a:pt x="430" y="260"/>
                      <a:pt x="436" y="212"/>
                      <a:pt x="440" y="196"/>
                    </a:cubicBezTo>
                    <a:cubicBezTo>
                      <a:pt x="442" y="189"/>
                      <a:pt x="483" y="168"/>
                      <a:pt x="485" y="160"/>
                    </a:cubicBezTo>
                    <a:cubicBezTo>
                      <a:pt x="487" y="152"/>
                      <a:pt x="495" y="151"/>
                      <a:pt x="497" y="142"/>
                    </a:cubicBezTo>
                    <a:cubicBezTo>
                      <a:pt x="505" y="114"/>
                      <a:pt x="488" y="93"/>
                      <a:pt x="472" y="74"/>
                    </a:cubicBezTo>
                    <a:cubicBezTo>
                      <a:pt x="466" y="0"/>
                      <a:pt x="466" y="0"/>
                      <a:pt x="466" y="0"/>
                    </a:cubicBezTo>
                    <a:cubicBezTo>
                      <a:pt x="466" y="0"/>
                      <a:pt x="1293" y="114"/>
                      <a:pt x="1647" y="226"/>
                    </a:cubicBezTo>
                    <a:cubicBezTo>
                      <a:pt x="2001" y="338"/>
                      <a:pt x="2343" y="314"/>
                      <a:pt x="2758" y="433"/>
                    </a:cubicBezTo>
                    <a:cubicBezTo>
                      <a:pt x="3172" y="552"/>
                      <a:pt x="4198" y="537"/>
                      <a:pt x="4198" y="537"/>
                    </a:cubicBezTo>
                    <a:cubicBezTo>
                      <a:pt x="1733" y="4241"/>
                      <a:pt x="1733" y="4241"/>
                      <a:pt x="1733" y="4241"/>
                    </a:cubicBezTo>
                    <a:lnTo>
                      <a:pt x="0" y="54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 rot="-4373791">
                <a:off x="6768481" y="3414692"/>
                <a:ext cx="2141696" cy="2165408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4016" extrusionOk="0">
                    <a:moveTo>
                      <a:pt x="343" y="195"/>
                    </a:moveTo>
                    <a:lnTo>
                      <a:pt x="343" y="195"/>
                    </a:lnTo>
                    <a:cubicBezTo>
                      <a:pt x="762" y="0"/>
                      <a:pt x="762" y="0"/>
                      <a:pt x="762" y="0"/>
                    </a:cubicBezTo>
                    <a:cubicBezTo>
                      <a:pt x="767" y="1"/>
                      <a:pt x="773" y="2"/>
                      <a:pt x="779" y="3"/>
                    </a:cubicBezTo>
                    <a:cubicBezTo>
                      <a:pt x="337" y="209"/>
                      <a:pt x="337" y="209"/>
                      <a:pt x="337" y="209"/>
                    </a:cubicBezTo>
                    <a:cubicBezTo>
                      <a:pt x="339" y="206"/>
                      <a:pt x="341" y="201"/>
                      <a:pt x="343" y="195"/>
                    </a:cubicBezTo>
                    <a:moveTo>
                      <a:pt x="1259" y="92"/>
                    </a:moveTo>
                    <a:lnTo>
                      <a:pt x="1259" y="92"/>
                    </a:lnTo>
                    <a:cubicBezTo>
                      <a:pt x="1254" y="91"/>
                      <a:pt x="1249" y="90"/>
                      <a:pt x="1243" y="88"/>
                    </a:cubicBezTo>
                    <a:cubicBezTo>
                      <a:pt x="0" y="669"/>
                      <a:pt x="0" y="669"/>
                      <a:pt x="0" y="669"/>
                    </a:cubicBezTo>
                    <a:cubicBezTo>
                      <a:pt x="4" y="678"/>
                      <a:pt x="4" y="678"/>
                      <a:pt x="4" y="678"/>
                    </a:cubicBezTo>
                    <a:lnTo>
                      <a:pt x="1259" y="92"/>
                    </a:lnTo>
                    <a:moveTo>
                      <a:pt x="1205" y="3237"/>
                    </a:moveTo>
                    <a:lnTo>
                      <a:pt x="1205" y="3237"/>
                    </a:lnTo>
                    <a:cubicBezTo>
                      <a:pt x="1210" y="3246"/>
                      <a:pt x="1210" y="3246"/>
                      <a:pt x="1210" y="3246"/>
                    </a:cubicBezTo>
                    <a:cubicBezTo>
                      <a:pt x="2753" y="2525"/>
                      <a:pt x="2753" y="2525"/>
                      <a:pt x="2753" y="2525"/>
                    </a:cubicBezTo>
                    <a:cubicBezTo>
                      <a:pt x="2763" y="2510"/>
                      <a:pt x="2763" y="2510"/>
                      <a:pt x="2763" y="2510"/>
                    </a:cubicBezTo>
                    <a:lnTo>
                      <a:pt x="1205" y="3237"/>
                    </a:lnTo>
                    <a:moveTo>
                      <a:pt x="1326" y="3494"/>
                    </a:moveTo>
                    <a:lnTo>
                      <a:pt x="1326" y="3494"/>
                    </a:lnTo>
                    <a:cubicBezTo>
                      <a:pt x="1330" y="3502"/>
                      <a:pt x="1330" y="3502"/>
                      <a:pt x="1330" y="3502"/>
                    </a:cubicBezTo>
                    <a:cubicBezTo>
                      <a:pt x="2450" y="2979"/>
                      <a:pt x="2450" y="2979"/>
                      <a:pt x="2450" y="2979"/>
                    </a:cubicBezTo>
                    <a:cubicBezTo>
                      <a:pt x="2461" y="2964"/>
                      <a:pt x="2461" y="2964"/>
                      <a:pt x="2461" y="2964"/>
                    </a:cubicBezTo>
                    <a:lnTo>
                      <a:pt x="1326" y="3494"/>
                    </a:lnTo>
                    <a:moveTo>
                      <a:pt x="1451" y="3760"/>
                    </a:moveTo>
                    <a:lnTo>
                      <a:pt x="1451" y="3760"/>
                    </a:lnTo>
                    <a:cubicBezTo>
                      <a:pt x="2148" y="3434"/>
                      <a:pt x="2148" y="3434"/>
                      <a:pt x="2148" y="3434"/>
                    </a:cubicBezTo>
                    <a:cubicBezTo>
                      <a:pt x="2159" y="3418"/>
                      <a:pt x="2159" y="3418"/>
                      <a:pt x="2159" y="3418"/>
                    </a:cubicBezTo>
                    <a:cubicBezTo>
                      <a:pt x="1446" y="3750"/>
                      <a:pt x="1446" y="3750"/>
                      <a:pt x="1446" y="3750"/>
                    </a:cubicBezTo>
                    <a:lnTo>
                      <a:pt x="1451" y="3760"/>
                    </a:lnTo>
                    <a:moveTo>
                      <a:pt x="1846" y="3888"/>
                    </a:moveTo>
                    <a:lnTo>
                      <a:pt x="1846" y="3888"/>
                    </a:lnTo>
                    <a:cubicBezTo>
                      <a:pt x="1857" y="3872"/>
                      <a:pt x="1857" y="3872"/>
                      <a:pt x="1857" y="3872"/>
                    </a:cubicBezTo>
                    <a:cubicBezTo>
                      <a:pt x="1567" y="4007"/>
                      <a:pt x="1567" y="4007"/>
                      <a:pt x="1567" y="4007"/>
                    </a:cubicBezTo>
                    <a:cubicBezTo>
                      <a:pt x="1571" y="4016"/>
                      <a:pt x="1571" y="4016"/>
                      <a:pt x="1571" y="4016"/>
                    </a:cubicBezTo>
                    <a:lnTo>
                      <a:pt x="1846" y="3888"/>
                    </a:lnTo>
                    <a:moveTo>
                      <a:pt x="2194" y="281"/>
                    </a:moveTo>
                    <a:lnTo>
                      <a:pt x="2194" y="281"/>
                    </a:lnTo>
                    <a:cubicBezTo>
                      <a:pt x="2188" y="280"/>
                      <a:pt x="2182" y="280"/>
                      <a:pt x="2176" y="279"/>
                    </a:cubicBezTo>
                    <a:cubicBezTo>
                      <a:pt x="241" y="1182"/>
                      <a:pt x="241" y="1182"/>
                      <a:pt x="241" y="1182"/>
                    </a:cubicBezTo>
                    <a:cubicBezTo>
                      <a:pt x="245" y="1192"/>
                      <a:pt x="245" y="1192"/>
                      <a:pt x="245" y="1192"/>
                    </a:cubicBezTo>
                    <a:lnTo>
                      <a:pt x="2194" y="281"/>
                    </a:lnTo>
                    <a:moveTo>
                      <a:pt x="1691" y="203"/>
                    </a:moveTo>
                    <a:lnTo>
                      <a:pt x="1691" y="203"/>
                    </a:lnTo>
                    <a:cubicBezTo>
                      <a:pt x="1686" y="202"/>
                      <a:pt x="1681" y="201"/>
                      <a:pt x="1676" y="200"/>
                    </a:cubicBezTo>
                    <a:cubicBezTo>
                      <a:pt x="121" y="926"/>
                      <a:pt x="121" y="926"/>
                      <a:pt x="121" y="926"/>
                    </a:cubicBezTo>
                    <a:cubicBezTo>
                      <a:pt x="125" y="935"/>
                      <a:pt x="125" y="935"/>
                      <a:pt x="125" y="935"/>
                    </a:cubicBezTo>
                    <a:lnTo>
                      <a:pt x="1691" y="203"/>
                    </a:lnTo>
                    <a:moveTo>
                      <a:pt x="3357" y="1617"/>
                    </a:moveTo>
                    <a:lnTo>
                      <a:pt x="3357" y="1617"/>
                    </a:lnTo>
                    <a:cubicBezTo>
                      <a:pt x="3368" y="1601"/>
                      <a:pt x="3368" y="1601"/>
                      <a:pt x="3368" y="1601"/>
                    </a:cubicBezTo>
                    <a:cubicBezTo>
                      <a:pt x="964" y="2723"/>
                      <a:pt x="964" y="2723"/>
                      <a:pt x="964" y="2723"/>
                    </a:cubicBezTo>
                    <a:cubicBezTo>
                      <a:pt x="969" y="2732"/>
                      <a:pt x="969" y="2732"/>
                      <a:pt x="969" y="2732"/>
                    </a:cubicBezTo>
                    <a:lnTo>
                      <a:pt x="3357" y="1617"/>
                    </a:lnTo>
                    <a:moveTo>
                      <a:pt x="3660" y="1163"/>
                    </a:moveTo>
                    <a:lnTo>
                      <a:pt x="3660" y="1163"/>
                    </a:lnTo>
                    <a:cubicBezTo>
                      <a:pt x="3670" y="1147"/>
                      <a:pt x="3670" y="1147"/>
                      <a:pt x="3670" y="1147"/>
                    </a:cubicBezTo>
                    <a:cubicBezTo>
                      <a:pt x="844" y="2466"/>
                      <a:pt x="844" y="2466"/>
                      <a:pt x="844" y="2466"/>
                    </a:cubicBezTo>
                    <a:cubicBezTo>
                      <a:pt x="848" y="2476"/>
                      <a:pt x="848" y="2476"/>
                      <a:pt x="848" y="2476"/>
                    </a:cubicBezTo>
                    <a:lnTo>
                      <a:pt x="3660" y="1163"/>
                    </a:lnTo>
                    <a:moveTo>
                      <a:pt x="3055" y="2071"/>
                    </a:moveTo>
                    <a:lnTo>
                      <a:pt x="3055" y="2071"/>
                    </a:lnTo>
                    <a:cubicBezTo>
                      <a:pt x="3065" y="2055"/>
                      <a:pt x="3065" y="2055"/>
                      <a:pt x="3065" y="2055"/>
                    </a:cubicBezTo>
                    <a:cubicBezTo>
                      <a:pt x="1085" y="2980"/>
                      <a:pt x="1085" y="2980"/>
                      <a:pt x="1085" y="2980"/>
                    </a:cubicBezTo>
                    <a:cubicBezTo>
                      <a:pt x="1089" y="2989"/>
                      <a:pt x="1089" y="2989"/>
                      <a:pt x="1089" y="2989"/>
                    </a:cubicBezTo>
                    <a:lnTo>
                      <a:pt x="3055" y="2071"/>
                    </a:lnTo>
                    <a:moveTo>
                      <a:pt x="3785" y="477"/>
                    </a:moveTo>
                    <a:lnTo>
                      <a:pt x="3785" y="477"/>
                    </a:lnTo>
                    <a:cubicBezTo>
                      <a:pt x="3778" y="477"/>
                      <a:pt x="3770" y="477"/>
                      <a:pt x="3763" y="477"/>
                    </a:cubicBezTo>
                    <a:cubicBezTo>
                      <a:pt x="603" y="1953"/>
                      <a:pt x="603" y="1953"/>
                      <a:pt x="603" y="1953"/>
                    </a:cubicBezTo>
                    <a:cubicBezTo>
                      <a:pt x="607" y="1962"/>
                      <a:pt x="607" y="1962"/>
                      <a:pt x="607" y="1962"/>
                    </a:cubicBezTo>
                    <a:lnTo>
                      <a:pt x="3785" y="477"/>
                    </a:lnTo>
                    <a:moveTo>
                      <a:pt x="3174" y="450"/>
                    </a:moveTo>
                    <a:lnTo>
                      <a:pt x="3174" y="450"/>
                    </a:lnTo>
                    <a:cubicBezTo>
                      <a:pt x="3167" y="450"/>
                      <a:pt x="3160" y="449"/>
                      <a:pt x="3154" y="448"/>
                    </a:cubicBezTo>
                    <a:cubicBezTo>
                      <a:pt x="482" y="1696"/>
                      <a:pt x="482" y="1696"/>
                      <a:pt x="482" y="1696"/>
                    </a:cubicBezTo>
                    <a:cubicBezTo>
                      <a:pt x="486" y="1705"/>
                      <a:pt x="486" y="1705"/>
                      <a:pt x="486" y="1705"/>
                    </a:cubicBezTo>
                    <a:lnTo>
                      <a:pt x="3174" y="450"/>
                    </a:lnTo>
                    <a:moveTo>
                      <a:pt x="3962" y="708"/>
                    </a:moveTo>
                    <a:lnTo>
                      <a:pt x="3962" y="708"/>
                    </a:lnTo>
                    <a:cubicBezTo>
                      <a:pt x="3972" y="692"/>
                      <a:pt x="3972" y="692"/>
                      <a:pt x="3972" y="692"/>
                    </a:cubicBezTo>
                    <a:cubicBezTo>
                      <a:pt x="723" y="2210"/>
                      <a:pt x="723" y="2210"/>
                      <a:pt x="723" y="2210"/>
                    </a:cubicBezTo>
                    <a:cubicBezTo>
                      <a:pt x="727" y="2219"/>
                      <a:pt x="727" y="2219"/>
                      <a:pt x="727" y="2219"/>
                    </a:cubicBezTo>
                    <a:lnTo>
                      <a:pt x="3962" y="708"/>
                    </a:lnTo>
                    <a:moveTo>
                      <a:pt x="2668" y="373"/>
                    </a:moveTo>
                    <a:lnTo>
                      <a:pt x="2668" y="373"/>
                    </a:lnTo>
                    <a:cubicBezTo>
                      <a:pt x="2663" y="372"/>
                      <a:pt x="2658" y="370"/>
                      <a:pt x="2654" y="369"/>
                    </a:cubicBezTo>
                    <a:cubicBezTo>
                      <a:pt x="361" y="1440"/>
                      <a:pt x="361" y="1440"/>
                      <a:pt x="361" y="1440"/>
                    </a:cubicBezTo>
                    <a:cubicBezTo>
                      <a:pt x="366" y="1448"/>
                      <a:pt x="366" y="1448"/>
                      <a:pt x="366" y="1448"/>
                    </a:cubicBezTo>
                    <a:lnTo>
                      <a:pt x="2668" y="3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 rot="-4373791">
                <a:off x="7203565" y="3936205"/>
                <a:ext cx="888060" cy="1897428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19" extrusionOk="0">
                    <a:moveTo>
                      <a:pt x="1641" y="3519"/>
                    </a:moveTo>
                    <a:lnTo>
                      <a:pt x="1641" y="3519"/>
                    </a:lnTo>
                    <a:cubicBezTo>
                      <a:pt x="1647" y="3509"/>
                      <a:pt x="1647" y="3509"/>
                      <a:pt x="1647" y="3509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2"/>
                      <a:pt x="3" y="4"/>
                      <a:pt x="0" y="6"/>
                    </a:cubicBezTo>
                    <a:lnTo>
                      <a:pt x="1641" y="351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9"/>
            <p:cNvGrpSpPr/>
            <p:nvPr/>
          </p:nvGrpSpPr>
          <p:grpSpPr>
            <a:xfrm>
              <a:off x="166305" y="2807460"/>
              <a:ext cx="2208600" cy="2134800"/>
              <a:chOff x="156230" y="2734610"/>
              <a:chExt cx="2208600" cy="2134800"/>
            </a:xfrm>
          </p:grpSpPr>
          <p:sp>
            <p:nvSpPr>
              <p:cNvPr id="154" name="Google Shape;154;p9"/>
              <p:cNvSpPr/>
              <p:nvPr/>
            </p:nvSpPr>
            <p:spPr>
              <a:xfrm>
                <a:off x="156230" y="2734610"/>
                <a:ext cx="2208600" cy="2134800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5930" extrusionOk="0">
                    <a:moveTo>
                      <a:pt x="6135" y="5596"/>
                    </a:moveTo>
                    <a:lnTo>
                      <a:pt x="6135" y="5596"/>
                    </a:lnTo>
                    <a:cubicBezTo>
                      <a:pt x="6139" y="3772"/>
                      <a:pt x="6082" y="1823"/>
                      <a:pt x="6086" y="0"/>
                    </a:cubicBezTo>
                    <a:cubicBezTo>
                      <a:pt x="4207" y="0"/>
                      <a:pt x="2329" y="0"/>
                      <a:pt x="450" y="0"/>
                    </a:cubicBezTo>
                    <a:cubicBezTo>
                      <a:pt x="300" y="1956"/>
                      <a:pt x="151" y="3975"/>
                      <a:pt x="0" y="5930"/>
                    </a:cubicBezTo>
                    <a:cubicBezTo>
                      <a:pt x="2033" y="5825"/>
                      <a:pt x="4100" y="5701"/>
                      <a:pt x="6135" y="55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9"/>
              <p:cNvSpPr/>
              <p:nvPr/>
            </p:nvSpPr>
            <p:spPr>
              <a:xfrm>
                <a:off x="159110" y="2734610"/>
                <a:ext cx="2205360" cy="2130840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5919" extrusionOk="0">
                    <a:moveTo>
                      <a:pt x="5687" y="5619"/>
                    </a:moveTo>
                    <a:lnTo>
                      <a:pt x="5687" y="5619"/>
                    </a:lnTo>
                    <a:cubicBezTo>
                      <a:pt x="5689" y="5076"/>
                      <a:pt x="5689" y="5076"/>
                      <a:pt x="5689" y="5076"/>
                    </a:cubicBezTo>
                    <a:cubicBezTo>
                      <a:pt x="6126" y="5078"/>
                      <a:pt x="6126" y="5078"/>
                      <a:pt x="6126" y="5078"/>
                    </a:cubicBezTo>
                    <a:cubicBezTo>
                      <a:pt x="6126" y="5070"/>
                      <a:pt x="6126" y="5061"/>
                      <a:pt x="6126" y="5052"/>
                    </a:cubicBezTo>
                    <a:cubicBezTo>
                      <a:pt x="5690" y="5050"/>
                      <a:pt x="5690" y="5050"/>
                      <a:pt x="5690" y="5050"/>
                    </a:cubicBezTo>
                    <a:cubicBezTo>
                      <a:pt x="5693" y="4297"/>
                      <a:pt x="5693" y="4297"/>
                      <a:pt x="5693" y="4297"/>
                    </a:cubicBezTo>
                    <a:cubicBezTo>
                      <a:pt x="6121" y="4299"/>
                      <a:pt x="6121" y="4299"/>
                      <a:pt x="6121" y="4299"/>
                    </a:cubicBezTo>
                    <a:cubicBezTo>
                      <a:pt x="6121" y="4290"/>
                      <a:pt x="6121" y="4281"/>
                      <a:pt x="6121" y="4273"/>
                    </a:cubicBezTo>
                    <a:cubicBezTo>
                      <a:pt x="5693" y="4271"/>
                      <a:pt x="5693" y="4271"/>
                      <a:pt x="5693" y="4271"/>
                    </a:cubicBezTo>
                    <a:cubicBezTo>
                      <a:pt x="5696" y="3518"/>
                      <a:pt x="5696" y="3518"/>
                      <a:pt x="5696" y="3518"/>
                    </a:cubicBezTo>
                    <a:cubicBezTo>
                      <a:pt x="6112" y="3519"/>
                      <a:pt x="6112" y="3519"/>
                      <a:pt x="6112" y="3519"/>
                    </a:cubicBezTo>
                    <a:cubicBezTo>
                      <a:pt x="6112" y="3511"/>
                      <a:pt x="6112" y="3503"/>
                      <a:pt x="6112" y="3494"/>
                    </a:cubicBezTo>
                    <a:cubicBezTo>
                      <a:pt x="5696" y="3492"/>
                      <a:pt x="5696" y="3492"/>
                      <a:pt x="5696" y="3492"/>
                    </a:cubicBezTo>
                    <a:cubicBezTo>
                      <a:pt x="5700" y="2738"/>
                      <a:pt x="5700" y="2738"/>
                      <a:pt x="5700" y="2738"/>
                    </a:cubicBezTo>
                    <a:cubicBezTo>
                      <a:pt x="6101" y="2740"/>
                      <a:pt x="6101" y="2740"/>
                      <a:pt x="6101" y="2740"/>
                    </a:cubicBezTo>
                    <a:cubicBezTo>
                      <a:pt x="6101" y="2732"/>
                      <a:pt x="6101" y="2723"/>
                      <a:pt x="6101" y="2714"/>
                    </a:cubicBezTo>
                    <a:cubicBezTo>
                      <a:pt x="5700" y="2712"/>
                      <a:pt x="5700" y="2712"/>
                      <a:pt x="5700" y="2712"/>
                    </a:cubicBezTo>
                    <a:cubicBezTo>
                      <a:pt x="5704" y="1959"/>
                      <a:pt x="5704" y="1959"/>
                      <a:pt x="5704" y="1959"/>
                    </a:cubicBezTo>
                    <a:cubicBezTo>
                      <a:pt x="6091" y="1960"/>
                      <a:pt x="6091" y="1960"/>
                      <a:pt x="6091" y="1960"/>
                    </a:cubicBezTo>
                    <a:cubicBezTo>
                      <a:pt x="6091" y="1952"/>
                      <a:pt x="6091" y="1944"/>
                      <a:pt x="6091" y="1935"/>
                    </a:cubicBezTo>
                    <a:cubicBezTo>
                      <a:pt x="5704" y="1933"/>
                      <a:pt x="5704" y="1933"/>
                      <a:pt x="5704" y="1933"/>
                    </a:cubicBezTo>
                    <a:cubicBezTo>
                      <a:pt x="5707" y="1179"/>
                      <a:pt x="5707" y="1179"/>
                      <a:pt x="5707" y="1179"/>
                    </a:cubicBezTo>
                    <a:cubicBezTo>
                      <a:pt x="6083" y="1181"/>
                      <a:pt x="6083" y="1181"/>
                      <a:pt x="6083" y="1181"/>
                    </a:cubicBezTo>
                    <a:cubicBezTo>
                      <a:pt x="6082" y="1173"/>
                      <a:pt x="6082" y="1164"/>
                      <a:pt x="6082" y="1155"/>
                    </a:cubicBezTo>
                    <a:cubicBezTo>
                      <a:pt x="5707" y="1154"/>
                      <a:pt x="5707" y="1154"/>
                      <a:pt x="5707" y="1154"/>
                    </a:cubicBezTo>
                    <a:cubicBezTo>
                      <a:pt x="5710" y="400"/>
                      <a:pt x="5710" y="400"/>
                      <a:pt x="5710" y="400"/>
                    </a:cubicBezTo>
                    <a:cubicBezTo>
                      <a:pt x="6078" y="402"/>
                      <a:pt x="6078" y="402"/>
                      <a:pt x="6078" y="402"/>
                    </a:cubicBezTo>
                    <a:cubicBezTo>
                      <a:pt x="6078" y="393"/>
                      <a:pt x="6078" y="385"/>
                      <a:pt x="6078" y="376"/>
                    </a:cubicBezTo>
                    <a:cubicBezTo>
                      <a:pt x="5710" y="375"/>
                      <a:pt x="5710" y="375"/>
                      <a:pt x="5710" y="375"/>
                    </a:cubicBezTo>
                    <a:cubicBezTo>
                      <a:pt x="5712" y="0"/>
                      <a:pt x="5712" y="0"/>
                      <a:pt x="5712" y="0"/>
                    </a:cubicBezTo>
                    <a:cubicBezTo>
                      <a:pt x="5704" y="0"/>
                      <a:pt x="5695" y="0"/>
                      <a:pt x="5686" y="0"/>
                    </a:cubicBezTo>
                    <a:cubicBezTo>
                      <a:pt x="5685" y="374"/>
                      <a:pt x="5685" y="374"/>
                      <a:pt x="5685" y="374"/>
                    </a:cubicBezTo>
                    <a:cubicBezTo>
                      <a:pt x="4931" y="371"/>
                      <a:pt x="4931" y="371"/>
                      <a:pt x="4931" y="371"/>
                    </a:cubicBezTo>
                    <a:cubicBezTo>
                      <a:pt x="4933" y="0"/>
                      <a:pt x="4933" y="0"/>
                      <a:pt x="4933" y="0"/>
                    </a:cubicBezTo>
                    <a:cubicBezTo>
                      <a:pt x="4924" y="0"/>
                      <a:pt x="4916" y="0"/>
                      <a:pt x="4907" y="0"/>
                    </a:cubicBezTo>
                    <a:cubicBezTo>
                      <a:pt x="4905" y="371"/>
                      <a:pt x="4905" y="371"/>
                      <a:pt x="4905" y="371"/>
                    </a:cubicBezTo>
                    <a:cubicBezTo>
                      <a:pt x="4152" y="367"/>
                      <a:pt x="4152" y="367"/>
                      <a:pt x="4152" y="367"/>
                    </a:cubicBezTo>
                    <a:cubicBezTo>
                      <a:pt x="4154" y="0"/>
                      <a:pt x="4154" y="0"/>
                      <a:pt x="4154" y="0"/>
                    </a:cubicBezTo>
                    <a:cubicBezTo>
                      <a:pt x="4145" y="0"/>
                      <a:pt x="4136" y="0"/>
                      <a:pt x="4128" y="0"/>
                    </a:cubicBezTo>
                    <a:cubicBezTo>
                      <a:pt x="4126" y="367"/>
                      <a:pt x="4126" y="367"/>
                      <a:pt x="4126" y="367"/>
                    </a:cubicBezTo>
                    <a:cubicBezTo>
                      <a:pt x="3373" y="364"/>
                      <a:pt x="3373" y="364"/>
                      <a:pt x="3373" y="364"/>
                    </a:cubicBezTo>
                    <a:cubicBezTo>
                      <a:pt x="3374" y="0"/>
                      <a:pt x="3374" y="0"/>
                      <a:pt x="3374" y="0"/>
                    </a:cubicBezTo>
                    <a:cubicBezTo>
                      <a:pt x="3365" y="0"/>
                      <a:pt x="3357" y="0"/>
                      <a:pt x="3349" y="0"/>
                    </a:cubicBezTo>
                    <a:cubicBezTo>
                      <a:pt x="3347" y="364"/>
                      <a:pt x="3347" y="364"/>
                      <a:pt x="3347" y="364"/>
                    </a:cubicBezTo>
                    <a:cubicBezTo>
                      <a:pt x="2593" y="361"/>
                      <a:pt x="2593" y="361"/>
                      <a:pt x="2593" y="361"/>
                    </a:cubicBezTo>
                    <a:cubicBezTo>
                      <a:pt x="2595" y="0"/>
                      <a:pt x="2595" y="0"/>
                      <a:pt x="2595" y="0"/>
                    </a:cubicBezTo>
                    <a:cubicBezTo>
                      <a:pt x="2587" y="0"/>
                      <a:pt x="2578" y="0"/>
                      <a:pt x="2569" y="0"/>
                    </a:cubicBezTo>
                    <a:cubicBezTo>
                      <a:pt x="2567" y="360"/>
                      <a:pt x="2567" y="360"/>
                      <a:pt x="2567" y="360"/>
                    </a:cubicBezTo>
                    <a:cubicBezTo>
                      <a:pt x="1814" y="357"/>
                      <a:pt x="1814" y="357"/>
                      <a:pt x="1814" y="357"/>
                    </a:cubicBezTo>
                    <a:cubicBezTo>
                      <a:pt x="1815" y="0"/>
                      <a:pt x="1815" y="0"/>
                      <a:pt x="1815" y="0"/>
                    </a:cubicBezTo>
                    <a:cubicBezTo>
                      <a:pt x="1807" y="0"/>
                      <a:pt x="1798" y="0"/>
                      <a:pt x="1790" y="0"/>
                    </a:cubicBezTo>
                    <a:cubicBezTo>
                      <a:pt x="1788" y="357"/>
                      <a:pt x="1788" y="357"/>
                      <a:pt x="1788" y="357"/>
                    </a:cubicBezTo>
                    <a:cubicBezTo>
                      <a:pt x="1034" y="353"/>
                      <a:pt x="1034" y="353"/>
                      <a:pt x="1034" y="353"/>
                    </a:cubicBezTo>
                    <a:cubicBezTo>
                      <a:pt x="1036" y="0"/>
                      <a:pt x="1036" y="0"/>
                      <a:pt x="1036" y="0"/>
                    </a:cubicBezTo>
                    <a:cubicBezTo>
                      <a:pt x="1028" y="0"/>
                      <a:pt x="1019" y="0"/>
                      <a:pt x="1010" y="0"/>
                    </a:cubicBezTo>
                    <a:cubicBezTo>
                      <a:pt x="1009" y="353"/>
                      <a:pt x="1009" y="353"/>
                      <a:pt x="1009" y="353"/>
                    </a:cubicBezTo>
                    <a:cubicBezTo>
                      <a:pt x="414" y="351"/>
                      <a:pt x="414" y="351"/>
                      <a:pt x="414" y="351"/>
                    </a:cubicBezTo>
                    <a:cubicBezTo>
                      <a:pt x="414" y="359"/>
                      <a:pt x="413" y="368"/>
                      <a:pt x="413" y="376"/>
                    </a:cubicBezTo>
                    <a:cubicBezTo>
                      <a:pt x="1009" y="379"/>
                      <a:pt x="1009" y="379"/>
                      <a:pt x="1009" y="379"/>
                    </a:cubicBezTo>
                    <a:cubicBezTo>
                      <a:pt x="1005" y="1133"/>
                      <a:pt x="1005" y="1133"/>
                      <a:pt x="1005" y="1133"/>
                    </a:cubicBezTo>
                    <a:cubicBezTo>
                      <a:pt x="356" y="1129"/>
                      <a:pt x="356" y="1129"/>
                      <a:pt x="356" y="1129"/>
                    </a:cubicBezTo>
                    <a:cubicBezTo>
                      <a:pt x="356" y="1138"/>
                      <a:pt x="355" y="1147"/>
                      <a:pt x="354" y="1155"/>
                    </a:cubicBezTo>
                    <a:cubicBezTo>
                      <a:pt x="1005" y="1159"/>
                      <a:pt x="1005" y="1159"/>
                      <a:pt x="1005" y="1159"/>
                    </a:cubicBezTo>
                    <a:cubicBezTo>
                      <a:pt x="1002" y="1912"/>
                      <a:pt x="1002" y="1912"/>
                      <a:pt x="1002" y="1912"/>
                    </a:cubicBezTo>
                    <a:cubicBezTo>
                      <a:pt x="297" y="1909"/>
                      <a:pt x="297" y="1909"/>
                      <a:pt x="297" y="1909"/>
                    </a:cubicBezTo>
                    <a:cubicBezTo>
                      <a:pt x="296" y="1917"/>
                      <a:pt x="296" y="1926"/>
                      <a:pt x="295" y="1935"/>
                    </a:cubicBezTo>
                    <a:cubicBezTo>
                      <a:pt x="1002" y="1938"/>
                      <a:pt x="1002" y="1938"/>
                      <a:pt x="1002" y="1938"/>
                    </a:cubicBezTo>
                    <a:cubicBezTo>
                      <a:pt x="998" y="2691"/>
                      <a:pt x="998" y="2691"/>
                      <a:pt x="998" y="2691"/>
                    </a:cubicBezTo>
                    <a:cubicBezTo>
                      <a:pt x="246" y="2688"/>
                      <a:pt x="246" y="2688"/>
                      <a:pt x="246" y="2688"/>
                    </a:cubicBezTo>
                    <a:cubicBezTo>
                      <a:pt x="246" y="2584"/>
                      <a:pt x="246" y="2584"/>
                      <a:pt x="246" y="2584"/>
                    </a:cubicBezTo>
                    <a:cubicBezTo>
                      <a:pt x="237" y="2706"/>
                      <a:pt x="228" y="2827"/>
                      <a:pt x="219" y="2949"/>
                    </a:cubicBezTo>
                    <a:cubicBezTo>
                      <a:pt x="216" y="3467"/>
                      <a:pt x="216" y="3467"/>
                      <a:pt x="216" y="3467"/>
                    </a:cubicBezTo>
                    <a:cubicBezTo>
                      <a:pt x="180" y="3467"/>
                      <a:pt x="180" y="3467"/>
                      <a:pt x="180" y="3467"/>
                    </a:cubicBezTo>
                    <a:cubicBezTo>
                      <a:pt x="179" y="3476"/>
                      <a:pt x="179" y="3484"/>
                      <a:pt x="177" y="3493"/>
                    </a:cubicBezTo>
                    <a:cubicBezTo>
                      <a:pt x="216" y="3493"/>
                      <a:pt x="216" y="3493"/>
                      <a:pt x="216" y="3493"/>
                    </a:cubicBezTo>
                    <a:cubicBezTo>
                      <a:pt x="213" y="4247"/>
                      <a:pt x="213" y="4247"/>
                      <a:pt x="213" y="4247"/>
                    </a:cubicBezTo>
                    <a:cubicBezTo>
                      <a:pt x="121" y="4246"/>
                      <a:pt x="121" y="4246"/>
                      <a:pt x="121" y="4246"/>
                    </a:cubicBezTo>
                    <a:cubicBezTo>
                      <a:pt x="120" y="4255"/>
                      <a:pt x="119" y="4264"/>
                      <a:pt x="119" y="4272"/>
                    </a:cubicBezTo>
                    <a:cubicBezTo>
                      <a:pt x="213" y="4272"/>
                      <a:pt x="213" y="4272"/>
                      <a:pt x="213" y="4272"/>
                    </a:cubicBezTo>
                    <a:cubicBezTo>
                      <a:pt x="209" y="5026"/>
                      <a:pt x="209" y="5026"/>
                      <a:pt x="209" y="5026"/>
                    </a:cubicBezTo>
                    <a:cubicBezTo>
                      <a:pt x="62" y="5025"/>
                      <a:pt x="62" y="5025"/>
                      <a:pt x="62" y="5025"/>
                    </a:cubicBezTo>
                    <a:cubicBezTo>
                      <a:pt x="61" y="5034"/>
                      <a:pt x="60" y="5042"/>
                      <a:pt x="60" y="5051"/>
                    </a:cubicBezTo>
                    <a:cubicBezTo>
                      <a:pt x="209" y="5051"/>
                      <a:pt x="209" y="5051"/>
                      <a:pt x="209" y="5051"/>
                    </a:cubicBezTo>
                    <a:cubicBezTo>
                      <a:pt x="206" y="5805"/>
                      <a:pt x="206" y="5805"/>
                      <a:pt x="206" y="5805"/>
                    </a:cubicBezTo>
                    <a:cubicBezTo>
                      <a:pt x="2" y="5804"/>
                      <a:pt x="2" y="5804"/>
                      <a:pt x="2" y="5804"/>
                    </a:cubicBezTo>
                    <a:cubicBezTo>
                      <a:pt x="1" y="5813"/>
                      <a:pt x="1" y="5821"/>
                      <a:pt x="0" y="5830"/>
                    </a:cubicBezTo>
                    <a:cubicBezTo>
                      <a:pt x="205" y="5831"/>
                      <a:pt x="205" y="5831"/>
                      <a:pt x="205" y="5831"/>
                    </a:cubicBezTo>
                    <a:cubicBezTo>
                      <a:pt x="205" y="5919"/>
                      <a:pt x="205" y="5919"/>
                      <a:pt x="205" y="5919"/>
                    </a:cubicBezTo>
                    <a:cubicBezTo>
                      <a:pt x="214" y="5919"/>
                      <a:pt x="222" y="5919"/>
                      <a:pt x="231" y="5918"/>
                    </a:cubicBezTo>
                    <a:cubicBezTo>
                      <a:pt x="231" y="5831"/>
                      <a:pt x="231" y="5831"/>
                      <a:pt x="231" y="5831"/>
                    </a:cubicBezTo>
                    <a:cubicBezTo>
                      <a:pt x="984" y="5835"/>
                      <a:pt x="984" y="5835"/>
                      <a:pt x="984" y="5835"/>
                    </a:cubicBezTo>
                    <a:cubicBezTo>
                      <a:pt x="984" y="5878"/>
                      <a:pt x="984" y="5878"/>
                      <a:pt x="984" y="5878"/>
                    </a:cubicBezTo>
                    <a:cubicBezTo>
                      <a:pt x="992" y="5877"/>
                      <a:pt x="1001" y="5877"/>
                      <a:pt x="1010" y="5877"/>
                    </a:cubicBezTo>
                    <a:cubicBezTo>
                      <a:pt x="1010" y="5835"/>
                      <a:pt x="1010" y="5835"/>
                      <a:pt x="1010" y="5835"/>
                    </a:cubicBezTo>
                    <a:cubicBezTo>
                      <a:pt x="1720" y="5838"/>
                      <a:pt x="1720" y="5838"/>
                      <a:pt x="1720" y="5838"/>
                    </a:cubicBezTo>
                    <a:cubicBezTo>
                      <a:pt x="1863" y="5830"/>
                      <a:pt x="2007" y="5822"/>
                      <a:pt x="2150" y="5814"/>
                    </a:cubicBezTo>
                    <a:cubicBezTo>
                      <a:pt x="1789" y="5812"/>
                      <a:pt x="1789" y="5812"/>
                      <a:pt x="1789" y="5812"/>
                    </a:cubicBezTo>
                    <a:cubicBezTo>
                      <a:pt x="1792" y="5059"/>
                      <a:pt x="1792" y="5059"/>
                      <a:pt x="1792" y="5059"/>
                    </a:cubicBezTo>
                    <a:cubicBezTo>
                      <a:pt x="2546" y="5062"/>
                      <a:pt x="2546" y="5062"/>
                      <a:pt x="2546" y="5062"/>
                    </a:cubicBezTo>
                    <a:cubicBezTo>
                      <a:pt x="2543" y="5792"/>
                      <a:pt x="2543" y="5792"/>
                      <a:pt x="2543" y="5792"/>
                    </a:cubicBezTo>
                    <a:cubicBezTo>
                      <a:pt x="2552" y="5792"/>
                      <a:pt x="2560" y="5791"/>
                      <a:pt x="2569" y="5790"/>
                    </a:cubicBezTo>
                    <a:cubicBezTo>
                      <a:pt x="2572" y="5062"/>
                      <a:pt x="2572" y="5062"/>
                      <a:pt x="2572" y="5062"/>
                    </a:cubicBezTo>
                    <a:cubicBezTo>
                      <a:pt x="3326" y="5066"/>
                      <a:pt x="3326" y="5066"/>
                      <a:pt x="3326" y="5066"/>
                    </a:cubicBezTo>
                    <a:cubicBezTo>
                      <a:pt x="3323" y="5748"/>
                      <a:pt x="3323" y="5748"/>
                      <a:pt x="3323" y="5748"/>
                    </a:cubicBezTo>
                    <a:cubicBezTo>
                      <a:pt x="3331" y="5748"/>
                      <a:pt x="3340" y="5747"/>
                      <a:pt x="3349" y="5747"/>
                    </a:cubicBezTo>
                    <a:cubicBezTo>
                      <a:pt x="3351" y="5066"/>
                      <a:pt x="3351" y="5066"/>
                      <a:pt x="3351" y="5066"/>
                    </a:cubicBezTo>
                    <a:cubicBezTo>
                      <a:pt x="4105" y="5069"/>
                      <a:pt x="4105" y="5069"/>
                      <a:pt x="4105" y="5069"/>
                    </a:cubicBezTo>
                    <a:cubicBezTo>
                      <a:pt x="4102" y="5705"/>
                      <a:pt x="4102" y="5705"/>
                      <a:pt x="4102" y="5705"/>
                    </a:cubicBezTo>
                    <a:cubicBezTo>
                      <a:pt x="4111" y="5705"/>
                      <a:pt x="4119" y="5704"/>
                      <a:pt x="4128" y="5704"/>
                    </a:cubicBezTo>
                    <a:cubicBezTo>
                      <a:pt x="4131" y="5069"/>
                      <a:pt x="4131" y="5069"/>
                      <a:pt x="4131" y="5069"/>
                    </a:cubicBezTo>
                    <a:cubicBezTo>
                      <a:pt x="4885" y="5073"/>
                      <a:pt x="4885" y="5073"/>
                      <a:pt x="4885" y="5073"/>
                    </a:cubicBezTo>
                    <a:cubicBezTo>
                      <a:pt x="4882" y="5662"/>
                      <a:pt x="4882" y="5662"/>
                      <a:pt x="4882" y="5662"/>
                    </a:cubicBezTo>
                    <a:cubicBezTo>
                      <a:pt x="4890" y="5662"/>
                      <a:pt x="4899" y="5661"/>
                      <a:pt x="4908" y="5661"/>
                    </a:cubicBezTo>
                    <a:cubicBezTo>
                      <a:pt x="4910" y="5073"/>
                      <a:pt x="4910" y="5073"/>
                      <a:pt x="4910" y="5073"/>
                    </a:cubicBezTo>
                    <a:cubicBezTo>
                      <a:pt x="5663" y="5076"/>
                      <a:pt x="5663" y="5076"/>
                      <a:pt x="5663" y="5076"/>
                    </a:cubicBezTo>
                    <a:cubicBezTo>
                      <a:pt x="5661" y="5620"/>
                      <a:pt x="5661" y="5620"/>
                      <a:pt x="5661" y="5620"/>
                    </a:cubicBezTo>
                    <a:cubicBezTo>
                      <a:pt x="5670" y="5620"/>
                      <a:pt x="5679" y="5620"/>
                      <a:pt x="5687" y="5619"/>
                    </a:cubicBezTo>
                    <a:moveTo>
                      <a:pt x="984" y="5809"/>
                    </a:moveTo>
                    <a:lnTo>
                      <a:pt x="984" y="5809"/>
                    </a:lnTo>
                    <a:cubicBezTo>
                      <a:pt x="232" y="5805"/>
                      <a:pt x="232" y="5805"/>
                      <a:pt x="232" y="5805"/>
                    </a:cubicBezTo>
                    <a:cubicBezTo>
                      <a:pt x="235" y="5052"/>
                      <a:pt x="235" y="5052"/>
                      <a:pt x="235" y="5052"/>
                    </a:cubicBezTo>
                    <a:cubicBezTo>
                      <a:pt x="988" y="5055"/>
                      <a:pt x="988" y="5055"/>
                      <a:pt x="988" y="5055"/>
                    </a:cubicBezTo>
                    <a:lnTo>
                      <a:pt x="984" y="5809"/>
                    </a:lnTo>
                    <a:moveTo>
                      <a:pt x="988" y="5030"/>
                    </a:moveTo>
                    <a:lnTo>
                      <a:pt x="988" y="5030"/>
                    </a:lnTo>
                    <a:cubicBezTo>
                      <a:pt x="235" y="5026"/>
                      <a:pt x="235" y="5026"/>
                      <a:pt x="235" y="5026"/>
                    </a:cubicBezTo>
                    <a:cubicBezTo>
                      <a:pt x="239" y="4272"/>
                      <a:pt x="239" y="4272"/>
                      <a:pt x="239" y="4272"/>
                    </a:cubicBezTo>
                    <a:cubicBezTo>
                      <a:pt x="991" y="4276"/>
                      <a:pt x="991" y="4276"/>
                      <a:pt x="991" y="4276"/>
                    </a:cubicBezTo>
                    <a:lnTo>
                      <a:pt x="988" y="5030"/>
                    </a:lnTo>
                    <a:moveTo>
                      <a:pt x="991" y="4250"/>
                    </a:moveTo>
                    <a:lnTo>
                      <a:pt x="991" y="4250"/>
                    </a:lnTo>
                    <a:cubicBezTo>
                      <a:pt x="239" y="4247"/>
                      <a:pt x="239" y="4247"/>
                      <a:pt x="239" y="4247"/>
                    </a:cubicBezTo>
                    <a:cubicBezTo>
                      <a:pt x="242" y="3493"/>
                      <a:pt x="242" y="3493"/>
                      <a:pt x="242" y="3493"/>
                    </a:cubicBezTo>
                    <a:cubicBezTo>
                      <a:pt x="995" y="3496"/>
                      <a:pt x="995" y="3496"/>
                      <a:pt x="995" y="3496"/>
                    </a:cubicBezTo>
                    <a:lnTo>
                      <a:pt x="991" y="4250"/>
                    </a:lnTo>
                    <a:moveTo>
                      <a:pt x="995" y="3471"/>
                    </a:moveTo>
                    <a:lnTo>
                      <a:pt x="995" y="3471"/>
                    </a:lnTo>
                    <a:cubicBezTo>
                      <a:pt x="242" y="3467"/>
                      <a:pt x="242" y="3467"/>
                      <a:pt x="242" y="3467"/>
                    </a:cubicBezTo>
                    <a:cubicBezTo>
                      <a:pt x="246" y="2714"/>
                      <a:pt x="246" y="2714"/>
                      <a:pt x="246" y="2714"/>
                    </a:cubicBezTo>
                    <a:cubicBezTo>
                      <a:pt x="998" y="2717"/>
                      <a:pt x="998" y="2717"/>
                      <a:pt x="998" y="2717"/>
                    </a:cubicBezTo>
                    <a:lnTo>
                      <a:pt x="995" y="3471"/>
                    </a:lnTo>
                    <a:moveTo>
                      <a:pt x="1763" y="5812"/>
                    </a:moveTo>
                    <a:lnTo>
                      <a:pt x="1763" y="5812"/>
                    </a:lnTo>
                    <a:cubicBezTo>
                      <a:pt x="1010" y="5809"/>
                      <a:pt x="1010" y="5809"/>
                      <a:pt x="1010" y="5809"/>
                    </a:cubicBezTo>
                    <a:cubicBezTo>
                      <a:pt x="1014" y="5055"/>
                      <a:pt x="1014" y="5055"/>
                      <a:pt x="1014" y="5055"/>
                    </a:cubicBezTo>
                    <a:cubicBezTo>
                      <a:pt x="1767" y="5059"/>
                      <a:pt x="1767" y="5059"/>
                      <a:pt x="1767" y="5059"/>
                    </a:cubicBezTo>
                    <a:lnTo>
                      <a:pt x="1763" y="5812"/>
                    </a:lnTo>
                    <a:moveTo>
                      <a:pt x="1767" y="5033"/>
                    </a:moveTo>
                    <a:lnTo>
                      <a:pt x="1767" y="5033"/>
                    </a:lnTo>
                    <a:cubicBezTo>
                      <a:pt x="1014" y="5030"/>
                      <a:pt x="1014" y="5030"/>
                      <a:pt x="1014" y="5030"/>
                    </a:cubicBezTo>
                    <a:cubicBezTo>
                      <a:pt x="1017" y="4276"/>
                      <a:pt x="1017" y="4276"/>
                      <a:pt x="1017" y="4276"/>
                    </a:cubicBezTo>
                    <a:cubicBezTo>
                      <a:pt x="1771" y="4279"/>
                      <a:pt x="1771" y="4279"/>
                      <a:pt x="1771" y="4279"/>
                    </a:cubicBezTo>
                    <a:lnTo>
                      <a:pt x="1767" y="5033"/>
                    </a:lnTo>
                    <a:moveTo>
                      <a:pt x="1771" y="4253"/>
                    </a:moveTo>
                    <a:lnTo>
                      <a:pt x="1771" y="4253"/>
                    </a:lnTo>
                    <a:cubicBezTo>
                      <a:pt x="1017" y="4250"/>
                      <a:pt x="1017" y="4250"/>
                      <a:pt x="1017" y="4250"/>
                    </a:cubicBezTo>
                    <a:cubicBezTo>
                      <a:pt x="1020" y="3496"/>
                      <a:pt x="1020" y="3496"/>
                      <a:pt x="1020" y="3496"/>
                    </a:cubicBezTo>
                    <a:cubicBezTo>
                      <a:pt x="1774" y="3500"/>
                      <a:pt x="1774" y="3500"/>
                      <a:pt x="1774" y="3500"/>
                    </a:cubicBezTo>
                    <a:lnTo>
                      <a:pt x="1771" y="4253"/>
                    </a:lnTo>
                    <a:moveTo>
                      <a:pt x="1774" y="3474"/>
                    </a:moveTo>
                    <a:lnTo>
                      <a:pt x="1774" y="3474"/>
                    </a:lnTo>
                    <a:cubicBezTo>
                      <a:pt x="1020" y="3471"/>
                      <a:pt x="1020" y="3471"/>
                      <a:pt x="1020" y="3471"/>
                    </a:cubicBezTo>
                    <a:cubicBezTo>
                      <a:pt x="1024" y="2718"/>
                      <a:pt x="1024" y="2718"/>
                      <a:pt x="1024" y="2718"/>
                    </a:cubicBezTo>
                    <a:cubicBezTo>
                      <a:pt x="1777" y="2721"/>
                      <a:pt x="1777" y="2721"/>
                      <a:pt x="1777" y="2721"/>
                    </a:cubicBezTo>
                    <a:lnTo>
                      <a:pt x="1774" y="3474"/>
                    </a:lnTo>
                    <a:moveTo>
                      <a:pt x="1777" y="2695"/>
                    </a:moveTo>
                    <a:lnTo>
                      <a:pt x="1777" y="2695"/>
                    </a:lnTo>
                    <a:cubicBezTo>
                      <a:pt x="1024" y="2691"/>
                      <a:pt x="1024" y="2691"/>
                      <a:pt x="1024" y="2691"/>
                    </a:cubicBezTo>
                    <a:cubicBezTo>
                      <a:pt x="1028" y="1938"/>
                      <a:pt x="1028" y="1938"/>
                      <a:pt x="1028" y="1938"/>
                    </a:cubicBezTo>
                    <a:cubicBezTo>
                      <a:pt x="1781" y="1941"/>
                      <a:pt x="1781" y="1941"/>
                      <a:pt x="1781" y="1941"/>
                    </a:cubicBezTo>
                    <a:lnTo>
                      <a:pt x="1777" y="2695"/>
                    </a:lnTo>
                    <a:moveTo>
                      <a:pt x="1781" y="1916"/>
                    </a:moveTo>
                    <a:lnTo>
                      <a:pt x="1781" y="1916"/>
                    </a:lnTo>
                    <a:cubicBezTo>
                      <a:pt x="1028" y="1912"/>
                      <a:pt x="1028" y="1912"/>
                      <a:pt x="1028" y="1912"/>
                    </a:cubicBezTo>
                    <a:cubicBezTo>
                      <a:pt x="1031" y="1159"/>
                      <a:pt x="1031" y="1159"/>
                      <a:pt x="1031" y="1159"/>
                    </a:cubicBezTo>
                    <a:cubicBezTo>
                      <a:pt x="1785" y="1162"/>
                      <a:pt x="1785" y="1162"/>
                      <a:pt x="1785" y="1162"/>
                    </a:cubicBezTo>
                    <a:lnTo>
                      <a:pt x="1781" y="1916"/>
                    </a:lnTo>
                    <a:moveTo>
                      <a:pt x="1785" y="1136"/>
                    </a:moveTo>
                    <a:lnTo>
                      <a:pt x="1785" y="1136"/>
                    </a:lnTo>
                    <a:cubicBezTo>
                      <a:pt x="1031" y="1133"/>
                      <a:pt x="1031" y="1133"/>
                      <a:pt x="1031" y="1133"/>
                    </a:cubicBezTo>
                    <a:cubicBezTo>
                      <a:pt x="1034" y="379"/>
                      <a:pt x="1034" y="379"/>
                      <a:pt x="1034" y="379"/>
                    </a:cubicBezTo>
                    <a:cubicBezTo>
                      <a:pt x="1788" y="383"/>
                      <a:pt x="1788" y="383"/>
                      <a:pt x="1788" y="383"/>
                    </a:cubicBezTo>
                    <a:lnTo>
                      <a:pt x="1785" y="1136"/>
                    </a:lnTo>
                    <a:moveTo>
                      <a:pt x="2546" y="5036"/>
                    </a:moveTo>
                    <a:lnTo>
                      <a:pt x="2546" y="5036"/>
                    </a:lnTo>
                    <a:cubicBezTo>
                      <a:pt x="1793" y="5033"/>
                      <a:pt x="1793" y="5033"/>
                      <a:pt x="1793" y="5033"/>
                    </a:cubicBezTo>
                    <a:cubicBezTo>
                      <a:pt x="1796" y="4279"/>
                      <a:pt x="1796" y="4279"/>
                      <a:pt x="1796" y="4279"/>
                    </a:cubicBezTo>
                    <a:cubicBezTo>
                      <a:pt x="2550" y="4283"/>
                      <a:pt x="2550" y="4283"/>
                      <a:pt x="2550" y="4283"/>
                    </a:cubicBezTo>
                    <a:lnTo>
                      <a:pt x="2546" y="5036"/>
                    </a:lnTo>
                    <a:moveTo>
                      <a:pt x="2550" y="4257"/>
                    </a:moveTo>
                    <a:lnTo>
                      <a:pt x="2550" y="4257"/>
                    </a:lnTo>
                    <a:cubicBezTo>
                      <a:pt x="1796" y="4253"/>
                      <a:pt x="1796" y="4253"/>
                      <a:pt x="1796" y="4253"/>
                    </a:cubicBezTo>
                    <a:cubicBezTo>
                      <a:pt x="1800" y="3500"/>
                      <a:pt x="1800" y="3500"/>
                      <a:pt x="1800" y="3500"/>
                    </a:cubicBezTo>
                    <a:cubicBezTo>
                      <a:pt x="2553" y="3504"/>
                      <a:pt x="2553" y="3504"/>
                      <a:pt x="2553" y="3504"/>
                    </a:cubicBezTo>
                    <a:lnTo>
                      <a:pt x="2550" y="4257"/>
                    </a:lnTo>
                    <a:moveTo>
                      <a:pt x="2553" y="3478"/>
                    </a:moveTo>
                    <a:lnTo>
                      <a:pt x="2553" y="3478"/>
                    </a:lnTo>
                    <a:cubicBezTo>
                      <a:pt x="1800" y="3475"/>
                      <a:pt x="1800" y="3475"/>
                      <a:pt x="1800" y="3475"/>
                    </a:cubicBezTo>
                    <a:cubicBezTo>
                      <a:pt x="1803" y="2721"/>
                      <a:pt x="1803" y="2721"/>
                      <a:pt x="1803" y="2721"/>
                    </a:cubicBezTo>
                    <a:cubicBezTo>
                      <a:pt x="2557" y="2724"/>
                      <a:pt x="2557" y="2724"/>
                      <a:pt x="2557" y="2724"/>
                    </a:cubicBezTo>
                    <a:lnTo>
                      <a:pt x="2553" y="3478"/>
                    </a:lnTo>
                    <a:moveTo>
                      <a:pt x="2557" y="2698"/>
                    </a:moveTo>
                    <a:lnTo>
                      <a:pt x="2557" y="2698"/>
                    </a:lnTo>
                    <a:cubicBezTo>
                      <a:pt x="1803" y="2695"/>
                      <a:pt x="1803" y="2695"/>
                      <a:pt x="1803" y="2695"/>
                    </a:cubicBezTo>
                    <a:cubicBezTo>
                      <a:pt x="1807" y="1941"/>
                      <a:pt x="1807" y="1941"/>
                      <a:pt x="1807" y="1941"/>
                    </a:cubicBezTo>
                    <a:cubicBezTo>
                      <a:pt x="2560" y="1945"/>
                      <a:pt x="2560" y="1945"/>
                      <a:pt x="2560" y="1945"/>
                    </a:cubicBezTo>
                    <a:lnTo>
                      <a:pt x="2557" y="2698"/>
                    </a:lnTo>
                    <a:moveTo>
                      <a:pt x="2560" y="1919"/>
                    </a:moveTo>
                    <a:lnTo>
                      <a:pt x="2560" y="1919"/>
                    </a:lnTo>
                    <a:cubicBezTo>
                      <a:pt x="1807" y="1916"/>
                      <a:pt x="1807" y="1916"/>
                      <a:pt x="1807" y="1916"/>
                    </a:cubicBezTo>
                    <a:cubicBezTo>
                      <a:pt x="1810" y="1162"/>
                      <a:pt x="1810" y="1162"/>
                      <a:pt x="1810" y="1162"/>
                    </a:cubicBezTo>
                    <a:cubicBezTo>
                      <a:pt x="2564" y="1165"/>
                      <a:pt x="2564" y="1165"/>
                      <a:pt x="2564" y="1165"/>
                    </a:cubicBezTo>
                    <a:lnTo>
                      <a:pt x="2560" y="1919"/>
                    </a:lnTo>
                    <a:moveTo>
                      <a:pt x="2564" y="1140"/>
                    </a:moveTo>
                    <a:lnTo>
                      <a:pt x="2564" y="1140"/>
                    </a:lnTo>
                    <a:cubicBezTo>
                      <a:pt x="1810" y="1136"/>
                      <a:pt x="1810" y="1136"/>
                      <a:pt x="1810" y="1136"/>
                    </a:cubicBezTo>
                    <a:cubicBezTo>
                      <a:pt x="1814" y="383"/>
                      <a:pt x="1814" y="383"/>
                      <a:pt x="1814" y="383"/>
                    </a:cubicBezTo>
                    <a:cubicBezTo>
                      <a:pt x="2567" y="386"/>
                      <a:pt x="2567" y="386"/>
                      <a:pt x="2567" y="386"/>
                    </a:cubicBezTo>
                    <a:lnTo>
                      <a:pt x="2564" y="1140"/>
                    </a:lnTo>
                    <a:moveTo>
                      <a:pt x="3326" y="5040"/>
                    </a:moveTo>
                    <a:lnTo>
                      <a:pt x="3326" y="5040"/>
                    </a:lnTo>
                    <a:cubicBezTo>
                      <a:pt x="2572" y="5036"/>
                      <a:pt x="2572" y="5036"/>
                      <a:pt x="2572" y="5036"/>
                    </a:cubicBezTo>
                    <a:cubicBezTo>
                      <a:pt x="2576" y="4283"/>
                      <a:pt x="2576" y="4283"/>
                      <a:pt x="2576" y="4283"/>
                    </a:cubicBezTo>
                    <a:cubicBezTo>
                      <a:pt x="3329" y="4286"/>
                      <a:pt x="3329" y="4286"/>
                      <a:pt x="3329" y="4286"/>
                    </a:cubicBezTo>
                    <a:lnTo>
                      <a:pt x="3326" y="5040"/>
                    </a:lnTo>
                    <a:moveTo>
                      <a:pt x="3329" y="4261"/>
                    </a:moveTo>
                    <a:lnTo>
                      <a:pt x="3329" y="4261"/>
                    </a:lnTo>
                    <a:cubicBezTo>
                      <a:pt x="2576" y="4257"/>
                      <a:pt x="2576" y="4257"/>
                      <a:pt x="2576" y="4257"/>
                    </a:cubicBezTo>
                    <a:cubicBezTo>
                      <a:pt x="2579" y="3504"/>
                      <a:pt x="2579" y="3504"/>
                      <a:pt x="2579" y="3504"/>
                    </a:cubicBezTo>
                    <a:cubicBezTo>
                      <a:pt x="3333" y="3507"/>
                      <a:pt x="3333" y="3507"/>
                      <a:pt x="3333" y="3507"/>
                    </a:cubicBezTo>
                    <a:lnTo>
                      <a:pt x="3329" y="4261"/>
                    </a:lnTo>
                    <a:moveTo>
                      <a:pt x="3333" y="3481"/>
                    </a:moveTo>
                    <a:lnTo>
                      <a:pt x="3333" y="3481"/>
                    </a:lnTo>
                    <a:cubicBezTo>
                      <a:pt x="2579" y="3478"/>
                      <a:pt x="2579" y="3478"/>
                      <a:pt x="2579" y="3478"/>
                    </a:cubicBezTo>
                    <a:cubicBezTo>
                      <a:pt x="2583" y="2724"/>
                      <a:pt x="2583" y="2724"/>
                      <a:pt x="2583" y="2724"/>
                    </a:cubicBezTo>
                    <a:cubicBezTo>
                      <a:pt x="3336" y="2728"/>
                      <a:pt x="3336" y="2728"/>
                      <a:pt x="3336" y="2728"/>
                    </a:cubicBezTo>
                    <a:lnTo>
                      <a:pt x="3333" y="3481"/>
                    </a:lnTo>
                    <a:moveTo>
                      <a:pt x="3336" y="2702"/>
                    </a:moveTo>
                    <a:lnTo>
                      <a:pt x="3336" y="2702"/>
                    </a:lnTo>
                    <a:cubicBezTo>
                      <a:pt x="2583" y="2698"/>
                      <a:pt x="2583" y="2698"/>
                      <a:pt x="2583" y="2698"/>
                    </a:cubicBezTo>
                    <a:cubicBezTo>
                      <a:pt x="2586" y="1945"/>
                      <a:pt x="2586" y="1945"/>
                      <a:pt x="2586" y="1945"/>
                    </a:cubicBezTo>
                    <a:cubicBezTo>
                      <a:pt x="3340" y="1948"/>
                      <a:pt x="3340" y="1948"/>
                      <a:pt x="3340" y="1948"/>
                    </a:cubicBezTo>
                    <a:lnTo>
                      <a:pt x="3336" y="2702"/>
                    </a:lnTo>
                    <a:moveTo>
                      <a:pt x="3340" y="1922"/>
                    </a:moveTo>
                    <a:lnTo>
                      <a:pt x="3340" y="1922"/>
                    </a:lnTo>
                    <a:cubicBezTo>
                      <a:pt x="2587" y="1919"/>
                      <a:pt x="2587" y="1919"/>
                      <a:pt x="2587" y="1919"/>
                    </a:cubicBezTo>
                    <a:cubicBezTo>
                      <a:pt x="2590" y="1165"/>
                      <a:pt x="2590" y="1165"/>
                      <a:pt x="2590" y="1165"/>
                    </a:cubicBezTo>
                    <a:cubicBezTo>
                      <a:pt x="3343" y="1169"/>
                      <a:pt x="3343" y="1169"/>
                      <a:pt x="3343" y="1169"/>
                    </a:cubicBezTo>
                    <a:lnTo>
                      <a:pt x="3340" y="1922"/>
                    </a:lnTo>
                    <a:moveTo>
                      <a:pt x="3344" y="1143"/>
                    </a:moveTo>
                    <a:lnTo>
                      <a:pt x="3344" y="1143"/>
                    </a:lnTo>
                    <a:cubicBezTo>
                      <a:pt x="2590" y="1140"/>
                      <a:pt x="2590" y="1140"/>
                      <a:pt x="2590" y="1140"/>
                    </a:cubicBezTo>
                    <a:cubicBezTo>
                      <a:pt x="2593" y="387"/>
                      <a:pt x="2593" y="387"/>
                      <a:pt x="2593" y="387"/>
                    </a:cubicBezTo>
                    <a:cubicBezTo>
                      <a:pt x="3347" y="390"/>
                      <a:pt x="3347" y="390"/>
                      <a:pt x="3347" y="390"/>
                    </a:cubicBezTo>
                    <a:lnTo>
                      <a:pt x="3344" y="1143"/>
                    </a:lnTo>
                    <a:moveTo>
                      <a:pt x="4105" y="5044"/>
                    </a:moveTo>
                    <a:lnTo>
                      <a:pt x="4105" y="5044"/>
                    </a:lnTo>
                    <a:cubicBezTo>
                      <a:pt x="3351" y="5040"/>
                      <a:pt x="3351" y="5040"/>
                      <a:pt x="3351" y="5040"/>
                    </a:cubicBezTo>
                    <a:cubicBezTo>
                      <a:pt x="3355" y="4286"/>
                      <a:pt x="3355" y="4286"/>
                      <a:pt x="3355" y="4286"/>
                    </a:cubicBezTo>
                    <a:cubicBezTo>
                      <a:pt x="4108" y="4290"/>
                      <a:pt x="4108" y="4290"/>
                      <a:pt x="4108" y="4290"/>
                    </a:cubicBezTo>
                    <a:lnTo>
                      <a:pt x="4105" y="5044"/>
                    </a:lnTo>
                    <a:moveTo>
                      <a:pt x="4108" y="4264"/>
                    </a:moveTo>
                    <a:lnTo>
                      <a:pt x="4108" y="4264"/>
                    </a:lnTo>
                    <a:cubicBezTo>
                      <a:pt x="3355" y="4261"/>
                      <a:pt x="3355" y="4261"/>
                      <a:pt x="3355" y="4261"/>
                    </a:cubicBezTo>
                    <a:cubicBezTo>
                      <a:pt x="3359" y="3507"/>
                      <a:pt x="3359" y="3507"/>
                      <a:pt x="3359" y="3507"/>
                    </a:cubicBezTo>
                    <a:cubicBezTo>
                      <a:pt x="4112" y="3510"/>
                      <a:pt x="4112" y="3510"/>
                      <a:pt x="4112" y="3510"/>
                    </a:cubicBezTo>
                    <a:lnTo>
                      <a:pt x="4108" y="4264"/>
                    </a:lnTo>
                    <a:moveTo>
                      <a:pt x="4112" y="3485"/>
                    </a:moveTo>
                    <a:lnTo>
                      <a:pt x="4112" y="3485"/>
                    </a:lnTo>
                    <a:cubicBezTo>
                      <a:pt x="3359" y="3481"/>
                      <a:pt x="3359" y="3481"/>
                      <a:pt x="3359" y="3481"/>
                    </a:cubicBezTo>
                    <a:cubicBezTo>
                      <a:pt x="3362" y="2728"/>
                      <a:pt x="3362" y="2728"/>
                      <a:pt x="3362" y="2728"/>
                    </a:cubicBezTo>
                    <a:cubicBezTo>
                      <a:pt x="4116" y="2731"/>
                      <a:pt x="4116" y="2731"/>
                      <a:pt x="4116" y="2731"/>
                    </a:cubicBezTo>
                    <a:lnTo>
                      <a:pt x="4112" y="3485"/>
                    </a:lnTo>
                    <a:moveTo>
                      <a:pt x="4116" y="2705"/>
                    </a:moveTo>
                    <a:lnTo>
                      <a:pt x="4116" y="2705"/>
                    </a:lnTo>
                    <a:cubicBezTo>
                      <a:pt x="3362" y="2702"/>
                      <a:pt x="3362" y="2702"/>
                      <a:pt x="3362" y="2702"/>
                    </a:cubicBezTo>
                    <a:cubicBezTo>
                      <a:pt x="3365" y="1948"/>
                      <a:pt x="3365" y="1948"/>
                      <a:pt x="3365" y="1948"/>
                    </a:cubicBezTo>
                    <a:cubicBezTo>
                      <a:pt x="4119" y="1952"/>
                      <a:pt x="4119" y="1952"/>
                      <a:pt x="4119" y="1952"/>
                    </a:cubicBezTo>
                    <a:lnTo>
                      <a:pt x="4116" y="2705"/>
                    </a:lnTo>
                    <a:moveTo>
                      <a:pt x="4119" y="1926"/>
                    </a:moveTo>
                    <a:lnTo>
                      <a:pt x="4119" y="1926"/>
                    </a:lnTo>
                    <a:cubicBezTo>
                      <a:pt x="3365" y="1922"/>
                      <a:pt x="3365" y="1922"/>
                      <a:pt x="3365" y="1922"/>
                    </a:cubicBezTo>
                    <a:cubicBezTo>
                      <a:pt x="3369" y="1169"/>
                      <a:pt x="3369" y="1169"/>
                      <a:pt x="3369" y="1169"/>
                    </a:cubicBezTo>
                    <a:cubicBezTo>
                      <a:pt x="4122" y="1173"/>
                      <a:pt x="4122" y="1173"/>
                      <a:pt x="4122" y="1173"/>
                    </a:cubicBezTo>
                    <a:lnTo>
                      <a:pt x="4119" y="1926"/>
                    </a:lnTo>
                    <a:moveTo>
                      <a:pt x="4122" y="1147"/>
                    </a:moveTo>
                    <a:lnTo>
                      <a:pt x="4122" y="1147"/>
                    </a:lnTo>
                    <a:cubicBezTo>
                      <a:pt x="3369" y="1144"/>
                      <a:pt x="3369" y="1144"/>
                      <a:pt x="3369" y="1144"/>
                    </a:cubicBezTo>
                    <a:cubicBezTo>
                      <a:pt x="3373" y="390"/>
                      <a:pt x="3373" y="390"/>
                      <a:pt x="3373" y="390"/>
                    </a:cubicBezTo>
                    <a:cubicBezTo>
                      <a:pt x="4126" y="393"/>
                      <a:pt x="4126" y="393"/>
                      <a:pt x="4126" y="393"/>
                    </a:cubicBezTo>
                    <a:lnTo>
                      <a:pt x="4122" y="1147"/>
                    </a:lnTo>
                    <a:moveTo>
                      <a:pt x="4885" y="5047"/>
                    </a:moveTo>
                    <a:lnTo>
                      <a:pt x="4885" y="5047"/>
                    </a:lnTo>
                    <a:cubicBezTo>
                      <a:pt x="4131" y="5044"/>
                      <a:pt x="4131" y="5044"/>
                      <a:pt x="4131" y="5044"/>
                    </a:cubicBezTo>
                    <a:cubicBezTo>
                      <a:pt x="4134" y="4290"/>
                      <a:pt x="4134" y="4290"/>
                      <a:pt x="4134" y="4290"/>
                    </a:cubicBezTo>
                    <a:cubicBezTo>
                      <a:pt x="4888" y="4293"/>
                      <a:pt x="4888" y="4293"/>
                      <a:pt x="4888" y="4293"/>
                    </a:cubicBezTo>
                    <a:lnTo>
                      <a:pt x="4885" y="5047"/>
                    </a:lnTo>
                    <a:moveTo>
                      <a:pt x="4888" y="4267"/>
                    </a:moveTo>
                    <a:lnTo>
                      <a:pt x="4888" y="4267"/>
                    </a:lnTo>
                    <a:cubicBezTo>
                      <a:pt x="4134" y="4264"/>
                      <a:pt x="4134" y="4264"/>
                      <a:pt x="4134" y="4264"/>
                    </a:cubicBezTo>
                    <a:cubicBezTo>
                      <a:pt x="4138" y="3510"/>
                      <a:pt x="4138" y="3510"/>
                      <a:pt x="4138" y="3510"/>
                    </a:cubicBezTo>
                    <a:cubicBezTo>
                      <a:pt x="4891" y="3514"/>
                      <a:pt x="4891" y="3514"/>
                      <a:pt x="4891" y="3514"/>
                    </a:cubicBezTo>
                    <a:lnTo>
                      <a:pt x="4888" y="4267"/>
                    </a:lnTo>
                    <a:moveTo>
                      <a:pt x="4891" y="3488"/>
                    </a:moveTo>
                    <a:lnTo>
                      <a:pt x="4891" y="3488"/>
                    </a:lnTo>
                    <a:cubicBezTo>
                      <a:pt x="4138" y="3485"/>
                      <a:pt x="4138" y="3485"/>
                      <a:pt x="4138" y="3485"/>
                    </a:cubicBezTo>
                    <a:cubicBezTo>
                      <a:pt x="4142" y="2732"/>
                      <a:pt x="4142" y="2732"/>
                      <a:pt x="4142" y="2732"/>
                    </a:cubicBezTo>
                    <a:cubicBezTo>
                      <a:pt x="4895" y="2735"/>
                      <a:pt x="4895" y="2735"/>
                      <a:pt x="4895" y="2735"/>
                    </a:cubicBezTo>
                    <a:lnTo>
                      <a:pt x="4891" y="3488"/>
                    </a:lnTo>
                    <a:moveTo>
                      <a:pt x="4895" y="2709"/>
                    </a:moveTo>
                    <a:lnTo>
                      <a:pt x="4895" y="2709"/>
                    </a:lnTo>
                    <a:cubicBezTo>
                      <a:pt x="4142" y="2706"/>
                      <a:pt x="4142" y="2706"/>
                      <a:pt x="4142" y="2706"/>
                    </a:cubicBezTo>
                    <a:cubicBezTo>
                      <a:pt x="4145" y="1952"/>
                      <a:pt x="4145" y="1952"/>
                      <a:pt x="4145" y="1952"/>
                    </a:cubicBezTo>
                    <a:cubicBezTo>
                      <a:pt x="4899" y="1955"/>
                      <a:pt x="4899" y="1955"/>
                      <a:pt x="4899" y="1955"/>
                    </a:cubicBezTo>
                    <a:lnTo>
                      <a:pt x="4895" y="2709"/>
                    </a:lnTo>
                    <a:moveTo>
                      <a:pt x="4899" y="1930"/>
                    </a:moveTo>
                    <a:lnTo>
                      <a:pt x="4899" y="1930"/>
                    </a:lnTo>
                    <a:cubicBezTo>
                      <a:pt x="4145" y="1926"/>
                      <a:pt x="4145" y="1926"/>
                      <a:pt x="4145" y="1926"/>
                    </a:cubicBezTo>
                    <a:cubicBezTo>
                      <a:pt x="4148" y="1173"/>
                      <a:pt x="4148" y="1173"/>
                      <a:pt x="4148" y="1173"/>
                    </a:cubicBezTo>
                    <a:cubicBezTo>
                      <a:pt x="4902" y="1176"/>
                      <a:pt x="4902" y="1176"/>
                      <a:pt x="4902" y="1176"/>
                    </a:cubicBezTo>
                    <a:lnTo>
                      <a:pt x="4899" y="1930"/>
                    </a:lnTo>
                    <a:moveTo>
                      <a:pt x="4902" y="1150"/>
                    </a:moveTo>
                    <a:lnTo>
                      <a:pt x="4902" y="1150"/>
                    </a:lnTo>
                    <a:cubicBezTo>
                      <a:pt x="4148" y="1147"/>
                      <a:pt x="4148" y="1147"/>
                      <a:pt x="4148" y="1147"/>
                    </a:cubicBezTo>
                    <a:cubicBezTo>
                      <a:pt x="4152" y="393"/>
                      <a:pt x="4152" y="393"/>
                      <a:pt x="4152" y="393"/>
                    </a:cubicBezTo>
                    <a:cubicBezTo>
                      <a:pt x="4905" y="397"/>
                      <a:pt x="4905" y="397"/>
                      <a:pt x="4905" y="397"/>
                    </a:cubicBezTo>
                    <a:lnTo>
                      <a:pt x="4902" y="1150"/>
                    </a:lnTo>
                    <a:moveTo>
                      <a:pt x="4931" y="397"/>
                    </a:moveTo>
                    <a:lnTo>
                      <a:pt x="4931" y="397"/>
                    </a:lnTo>
                    <a:cubicBezTo>
                      <a:pt x="5685" y="400"/>
                      <a:pt x="5685" y="400"/>
                      <a:pt x="5685" y="400"/>
                    </a:cubicBezTo>
                    <a:cubicBezTo>
                      <a:pt x="5681" y="1154"/>
                      <a:pt x="5681" y="1154"/>
                      <a:pt x="5681" y="1154"/>
                    </a:cubicBezTo>
                    <a:cubicBezTo>
                      <a:pt x="4928" y="1150"/>
                      <a:pt x="4928" y="1150"/>
                      <a:pt x="4928" y="1150"/>
                    </a:cubicBezTo>
                    <a:lnTo>
                      <a:pt x="4931" y="397"/>
                    </a:lnTo>
                    <a:moveTo>
                      <a:pt x="4928" y="1176"/>
                    </a:moveTo>
                    <a:lnTo>
                      <a:pt x="4928" y="1176"/>
                    </a:lnTo>
                    <a:cubicBezTo>
                      <a:pt x="5681" y="1179"/>
                      <a:pt x="5681" y="1179"/>
                      <a:pt x="5681" y="1179"/>
                    </a:cubicBezTo>
                    <a:cubicBezTo>
                      <a:pt x="5678" y="1933"/>
                      <a:pt x="5678" y="1933"/>
                      <a:pt x="5678" y="1933"/>
                    </a:cubicBezTo>
                    <a:cubicBezTo>
                      <a:pt x="4924" y="1930"/>
                      <a:pt x="4924" y="1930"/>
                      <a:pt x="4924" y="1930"/>
                    </a:cubicBezTo>
                    <a:lnTo>
                      <a:pt x="4928" y="1176"/>
                    </a:lnTo>
                    <a:moveTo>
                      <a:pt x="4924" y="1955"/>
                    </a:moveTo>
                    <a:lnTo>
                      <a:pt x="4924" y="1955"/>
                    </a:lnTo>
                    <a:cubicBezTo>
                      <a:pt x="5677" y="1959"/>
                      <a:pt x="5677" y="1959"/>
                      <a:pt x="5677" y="1959"/>
                    </a:cubicBezTo>
                    <a:cubicBezTo>
                      <a:pt x="5674" y="2712"/>
                      <a:pt x="5674" y="2712"/>
                      <a:pt x="5674" y="2712"/>
                    </a:cubicBezTo>
                    <a:cubicBezTo>
                      <a:pt x="4921" y="2709"/>
                      <a:pt x="4921" y="2709"/>
                      <a:pt x="4921" y="2709"/>
                    </a:cubicBezTo>
                    <a:lnTo>
                      <a:pt x="4924" y="1955"/>
                    </a:lnTo>
                    <a:moveTo>
                      <a:pt x="4920" y="2735"/>
                    </a:moveTo>
                    <a:lnTo>
                      <a:pt x="4920" y="2735"/>
                    </a:lnTo>
                    <a:cubicBezTo>
                      <a:pt x="5674" y="2738"/>
                      <a:pt x="5674" y="2738"/>
                      <a:pt x="5674" y="2738"/>
                    </a:cubicBezTo>
                    <a:cubicBezTo>
                      <a:pt x="5671" y="3492"/>
                      <a:pt x="5671" y="3492"/>
                      <a:pt x="5671" y="3492"/>
                    </a:cubicBezTo>
                    <a:cubicBezTo>
                      <a:pt x="4917" y="3489"/>
                      <a:pt x="4917" y="3489"/>
                      <a:pt x="4917" y="3489"/>
                    </a:cubicBezTo>
                    <a:lnTo>
                      <a:pt x="4920" y="2735"/>
                    </a:lnTo>
                    <a:moveTo>
                      <a:pt x="4917" y="3514"/>
                    </a:moveTo>
                    <a:lnTo>
                      <a:pt x="4917" y="3514"/>
                    </a:lnTo>
                    <a:cubicBezTo>
                      <a:pt x="5671" y="3518"/>
                      <a:pt x="5671" y="3518"/>
                      <a:pt x="5671" y="3518"/>
                    </a:cubicBezTo>
                    <a:cubicBezTo>
                      <a:pt x="5667" y="4271"/>
                      <a:pt x="5667" y="4271"/>
                      <a:pt x="5667" y="4271"/>
                    </a:cubicBezTo>
                    <a:cubicBezTo>
                      <a:pt x="4914" y="4267"/>
                      <a:pt x="4914" y="4267"/>
                      <a:pt x="4914" y="4267"/>
                    </a:cubicBezTo>
                    <a:lnTo>
                      <a:pt x="4917" y="3514"/>
                    </a:lnTo>
                    <a:moveTo>
                      <a:pt x="4910" y="5047"/>
                    </a:moveTo>
                    <a:lnTo>
                      <a:pt x="4910" y="5047"/>
                    </a:lnTo>
                    <a:cubicBezTo>
                      <a:pt x="4914" y="4293"/>
                      <a:pt x="4914" y="4293"/>
                      <a:pt x="4914" y="4293"/>
                    </a:cubicBezTo>
                    <a:cubicBezTo>
                      <a:pt x="5667" y="4297"/>
                      <a:pt x="5667" y="4297"/>
                      <a:pt x="5667" y="4297"/>
                    </a:cubicBezTo>
                    <a:cubicBezTo>
                      <a:pt x="5664" y="5050"/>
                      <a:pt x="5664" y="5050"/>
                      <a:pt x="5664" y="5050"/>
                    </a:cubicBezTo>
                    <a:lnTo>
                      <a:pt x="4910" y="50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oogle Shape;156;p9"/>
            <p:cNvGrpSpPr/>
            <p:nvPr/>
          </p:nvGrpSpPr>
          <p:grpSpPr>
            <a:xfrm>
              <a:off x="-115740" y="1903115"/>
              <a:ext cx="1274926" cy="1813861"/>
              <a:chOff x="-65315" y="1903115"/>
              <a:chExt cx="1274926" cy="1813861"/>
            </a:xfrm>
          </p:grpSpPr>
          <p:sp>
            <p:nvSpPr>
              <p:cNvPr id="157" name="Google Shape;157;p9"/>
              <p:cNvSpPr/>
              <p:nvPr/>
            </p:nvSpPr>
            <p:spPr>
              <a:xfrm rot="-3777628">
                <a:off x="-310802" y="2545004"/>
                <a:ext cx="1765900" cy="530083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63" extrusionOk="0">
                    <a:moveTo>
                      <a:pt x="2423" y="1589"/>
                    </a:moveTo>
                    <a:lnTo>
                      <a:pt x="2423" y="1589"/>
                    </a:lnTo>
                    <a:cubicBezTo>
                      <a:pt x="1590" y="1454"/>
                      <a:pt x="792" y="1165"/>
                      <a:pt x="0" y="877"/>
                    </a:cubicBezTo>
                    <a:cubicBezTo>
                      <a:pt x="684" y="493"/>
                      <a:pt x="1393" y="100"/>
                      <a:pt x="2173" y="17"/>
                    </a:cubicBezTo>
                    <a:cubicBezTo>
                      <a:pt x="2768" y="-47"/>
                      <a:pt x="3372" y="76"/>
                      <a:pt x="3933" y="285"/>
                    </a:cubicBezTo>
                    <a:cubicBezTo>
                      <a:pt x="4494" y="494"/>
                      <a:pt x="5018" y="788"/>
                      <a:pt x="5540" y="1081"/>
                    </a:cubicBezTo>
                    <a:cubicBezTo>
                      <a:pt x="5053" y="1284"/>
                      <a:pt x="4595" y="1516"/>
                      <a:pt x="4068" y="1604"/>
                    </a:cubicBezTo>
                    <a:cubicBezTo>
                      <a:pt x="3524" y="1694"/>
                      <a:pt x="2967" y="1674"/>
                      <a:pt x="2423" y="15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 rot="-3777628">
                <a:off x="-196712" y="2630526"/>
                <a:ext cx="1584210" cy="357001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1120" extrusionOk="0">
                    <a:moveTo>
                      <a:pt x="4970" y="743"/>
                    </a:moveTo>
                    <a:lnTo>
                      <a:pt x="4970" y="743"/>
                    </a:lnTo>
                    <a:cubicBezTo>
                      <a:pt x="4719" y="690"/>
                      <a:pt x="4465" y="646"/>
                      <a:pt x="4210" y="609"/>
                    </a:cubicBezTo>
                    <a:cubicBezTo>
                      <a:pt x="4030" y="523"/>
                      <a:pt x="3868" y="409"/>
                      <a:pt x="3747" y="248"/>
                    </a:cubicBezTo>
                    <a:cubicBezTo>
                      <a:pt x="3739" y="236"/>
                      <a:pt x="3720" y="248"/>
                      <a:pt x="3728" y="261"/>
                    </a:cubicBezTo>
                    <a:cubicBezTo>
                      <a:pt x="3807" y="393"/>
                      <a:pt x="3924" y="511"/>
                      <a:pt x="4061" y="588"/>
                    </a:cubicBezTo>
                    <a:cubicBezTo>
                      <a:pt x="3904" y="567"/>
                      <a:pt x="3747" y="549"/>
                      <a:pt x="3589" y="533"/>
                    </a:cubicBezTo>
                    <a:cubicBezTo>
                      <a:pt x="3280" y="459"/>
                      <a:pt x="2983" y="322"/>
                      <a:pt x="2724" y="139"/>
                    </a:cubicBezTo>
                    <a:cubicBezTo>
                      <a:pt x="2671" y="101"/>
                      <a:pt x="2598" y="43"/>
                      <a:pt x="2548" y="3"/>
                    </a:cubicBezTo>
                    <a:cubicBezTo>
                      <a:pt x="2537" y="-7"/>
                      <a:pt x="2523" y="10"/>
                      <a:pt x="2533" y="20"/>
                    </a:cubicBezTo>
                    <a:cubicBezTo>
                      <a:pt x="2578" y="66"/>
                      <a:pt x="2649" y="131"/>
                      <a:pt x="2698" y="172"/>
                    </a:cubicBezTo>
                    <a:cubicBezTo>
                      <a:pt x="2864" y="309"/>
                      <a:pt x="3055" y="421"/>
                      <a:pt x="3256" y="504"/>
                    </a:cubicBezTo>
                    <a:cubicBezTo>
                      <a:pt x="3023" y="485"/>
                      <a:pt x="2791" y="472"/>
                      <a:pt x="2558" y="463"/>
                    </a:cubicBezTo>
                    <a:cubicBezTo>
                      <a:pt x="2529" y="457"/>
                      <a:pt x="2501" y="450"/>
                      <a:pt x="2472" y="443"/>
                    </a:cubicBezTo>
                    <a:cubicBezTo>
                      <a:pt x="2122" y="370"/>
                      <a:pt x="1792" y="234"/>
                      <a:pt x="1485" y="51"/>
                    </a:cubicBezTo>
                    <a:cubicBezTo>
                      <a:pt x="1473" y="45"/>
                      <a:pt x="1461" y="61"/>
                      <a:pt x="1471" y="70"/>
                    </a:cubicBezTo>
                    <a:cubicBezTo>
                      <a:pt x="1624" y="217"/>
                      <a:pt x="1845" y="358"/>
                      <a:pt x="2082" y="452"/>
                    </a:cubicBezTo>
                    <a:cubicBezTo>
                      <a:pt x="1846" y="449"/>
                      <a:pt x="1610" y="452"/>
                      <a:pt x="1374" y="458"/>
                    </a:cubicBezTo>
                    <a:cubicBezTo>
                      <a:pt x="1328" y="447"/>
                      <a:pt x="1281" y="440"/>
                      <a:pt x="1233" y="434"/>
                    </a:cubicBezTo>
                    <a:cubicBezTo>
                      <a:pt x="1010" y="410"/>
                      <a:pt x="794" y="353"/>
                      <a:pt x="582" y="279"/>
                    </a:cubicBezTo>
                    <a:cubicBezTo>
                      <a:pt x="569" y="274"/>
                      <a:pt x="560" y="293"/>
                      <a:pt x="572" y="299"/>
                    </a:cubicBezTo>
                    <a:cubicBezTo>
                      <a:pt x="635" y="344"/>
                      <a:pt x="703" y="381"/>
                      <a:pt x="774" y="412"/>
                    </a:cubicBezTo>
                    <a:cubicBezTo>
                      <a:pt x="823" y="434"/>
                      <a:pt x="886" y="456"/>
                      <a:pt x="937" y="473"/>
                    </a:cubicBezTo>
                    <a:cubicBezTo>
                      <a:pt x="941" y="474"/>
                      <a:pt x="945" y="475"/>
                      <a:pt x="948" y="476"/>
                    </a:cubicBezTo>
                    <a:cubicBezTo>
                      <a:pt x="630" y="494"/>
                      <a:pt x="314" y="520"/>
                      <a:pt x="0" y="558"/>
                    </a:cubicBezTo>
                    <a:cubicBezTo>
                      <a:pt x="2" y="580"/>
                      <a:pt x="2" y="580"/>
                      <a:pt x="2" y="580"/>
                    </a:cubicBezTo>
                    <a:cubicBezTo>
                      <a:pt x="345" y="569"/>
                      <a:pt x="689" y="561"/>
                      <a:pt x="1031" y="558"/>
                    </a:cubicBezTo>
                    <a:cubicBezTo>
                      <a:pt x="909" y="608"/>
                      <a:pt x="794" y="676"/>
                      <a:pt x="698" y="756"/>
                    </a:cubicBezTo>
                    <a:cubicBezTo>
                      <a:pt x="687" y="765"/>
                      <a:pt x="699" y="781"/>
                      <a:pt x="711" y="775"/>
                    </a:cubicBezTo>
                    <a:cubicBezTo>
                      <a:pt x="866" y="696"/>
                      <a:pt x="1027" y="634"/>
                      <a:pt x="1197" y="594"/>
                    </a:cubicBezTo>
                    <a:cubicBezTo>
                      <a:pt x="1264" y="578"/>
                      <a:pt x="1332" y="567"/>
                      <a:pt x="1399" y="558"/>
                    </a:cubicBezTo>
                    <a:cubicBezTo>
                      <a:pt x="1653" y="559"/>
                      <a:pt x="1937" y="563"/>
                      <a:pt x="2177" y="570"/>
                    </a:cubicBezTo>
                    <a:cubicBezTo>
                      <a:pt x="2355" y="575"/>
                      <a:pt x="2533" y="583"/>
                      <a:pt x="2711" y="592"/>
                    </a:cubicBezTo>
                    <a:cubicBezTo>
                      <a:pt x="2465" y="690"/>
                      <a:pt x="2250" y="873"/>
                      <a:pt x="2123" y="1103"/>
                    </a:cubicBezTo>
                    <a:cubicBezTo>
                      <a:pt x="2117" y="1115"/>
                      <a:pt x="2133" y="1126"/>
                      <a:pt x="2142" y="1117"/>
                    </a:cubicBezTo>
                    <a:cubicBezTo>
                      <a:pt x="2273" y="980"/>
                      <a:pt x="2421" y="864"/>
                      <a:pt x="2587" y="776"/>
                    </a:cubicBezTo>
                    <a:cubicBezTo>
                      <a:pt x="2720" y="701"/>
                      <a:pt x="2867" y="663"/>
                      <a:pt x="3007" y="608"/>
                    </a:cubicBezTo>
                    <a:cubicBezTo>
                      <a:pt x="3430" y="633"/>
                      <a:pt x="3853" y="666"/>
                      <a:pt x="4275" y="702"/>
                    </a:cubicBezTo>
                    <a:cubicBezTo>
                      <a:pt x="3956" y="765"/>
                      <a:pt x="3649" y="893"/>
                      <a:pt x="3385" y="1083"/>
                    </a:cubicBezTo>
                    <a:cubicBezTo>
                      <a:pt x="3374" y="1092"/>
                      <a:pt x="3387" y="1109"/>
                      <a:pt x="3398" y="1102"/>
                    </a:cubicBezTo>
                    <a:cubicBezTo>
                      <a:pt x="3662" y="944"/>
                      <a:pt x="3952" y="831"/>
                      <a:pt x="4253" y="771"/>
                    </a:cubicBezTo>
                    <a:cubicBezTo>
                      <a:pt x="4290" y="763"/>
                      <a:pt x="4366" y="751"/>
                      <a:pt x="4404" y="745"/>
                    </a:cubicBezTo>
                    <a:cubicBezTo>
                      <a:pt x="4443" y="740"/>
                      <a:pt x="4481" y="737"/>
                      <a:pt x="4520" y="724"/>
                    </a:cubicBezTo>
                    <a:cubicBezTo>
                      <a:pt x="4669" y="737"/>
                      <a:pt x="4818" y="751"/>
                      <a:pt x="4966" y="766"/>
                    </a:cubicBezTo>
                    <a:lnTo>
                      <a:pt x="4970" y="74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" name="Google Shape;159;p9"/>
            <p:cNvSpPr/>
            <p:nvPr/>
          </p:nvSpPr>
          <p:spPr>
            <a:xfrm rot="-5019394">
              <a:off x="6936047" y="903793"/>
              <a:ext cx="2245173" cy="2142578"/>
            </a:xfrm>
            <a:custGeom>
              <a:avLst/>
              <a:gdLst/>
              <a:ahLst/>
              <a:cxnLst/>
              <a:rect l="l" t="t" r="r" b="b"/>
              <a:pathLst>
                <a:path w="2976" h="2840" extrusionOk="0">
                  <a:moveTo>
                    <a:pt x="414" y="2806"/>
                  </a:moveTo>
                  <a:lnTo>
                    <a:pt x="414" y="2806"/>
                  </a:lnTo>
                  <a:cubicBezTo>
                    <a:pt x="420" y="2810"/>
                    <a:pt x="476" y="2849"/>
                    <a:pt x="489" y="2838"/>
                  </a:cubicBezTo>
                  <a:cubicBezTo>
                    <a:pt x="502" y="2828"/>
                    <a:pt x="476" y="2787"/>
                    <a:pt x="482" y="2770"/>
                  </a:cubicBezTo>
                  <a:cubicBezTo>
                    <a:pt x="503" y="2768"/>
                    <a:pt x="526" y="2794"/>
                    <a:pt x="547" y="2777"/>
                  </a:cubicBezTo>
                  <a:cubicBezTo>
                    <a:pt x="568" y="2759"/>
                    <a:pt x="573" y="2734"/>
                    <a:pt x="606" y="2735"/>
                  </a:cubicBezTo>
                  <a:cubicBezTo>
                    <a:pt x="625" y="2736"/>
                    <a:pt x="643" y="2741"/>
                    <a:pt x="662" y="2741"/>
                  </a:cubicBezTo>
                  <a:cubicBezTo>
                    <a:pt x="681" y="2741"/>
                    <a:pt x="683" y="2738"/>
                    <a:pt x="694" y="2722"/>
                  </a:cubicBezTo>
                  <a:cubicBezTo>
                    <a:pt x="711" y="2696"/>
                    <a:pt x="728" y="2687"/>
                    <a:pt x="758" y="2687"/>
                  </a:cubicBezTo>
                  <a:cubicBezTo>
                    <a:pt x="780" y="2687"/>
                    <a:pt x="818" y="2711"/>
                    <a:pt x="840" y="2692"/>
                  </a:cubicBezTo>
                  <a:cubicBezTo>
                    <a:pt x="856" y="2678"/>
                    <a:pt x="864" y="2652"/>
                    <a:pt x="882" y="2638"/>
                  </a:cubicBezTo>
                  <a:cubicBezTo>
                    <a:pt x="888" y="2634"/>
                    <a:pt x="887" y="2632"/>
                    <a:pt x="895" y="2633"/>
                  </a:cubicBezTo>
                  <a:cubicBezTo>
                    <a:pt x="901" y="2635"/>
                    <a:pt x="917" y="2653"/>
                    <a:pt x="922" y="2657"/>
                  </a:cubicBezTo>
                  <a:cubicBezTo>
                    <a:pt x="932" y="2663"/>
                    <a:pt x="941" y="2670"/>
                    <a:pt x="953" y="2665"/>
                  </a:cubicBezTo>
                  <a:cubicBezTo>
                    <a:pt x="956" y="2663"/>
                    <a:pt x="961" y="2657"/>
                    <a:pt x="965" y="2655"/>
                  </a:cubicBezTo>
                  <a:cubicBezTo>
                    <a:pt x="974" y="2649"/>
                    <a:pt x="983" y="2648"/>
                    <a:pt x="993" y="2650"/>
                  </a:cubicBezTo>
                  <a:cubicBezTo>
                    <a:pt x="1007" y="2654"/>
                    <a:pt x="1023" y="2665"/>
                    <a:pt x="1039" y="2660"/>
                  </a:cubicBezTo>
                  <a:cubicBezTo>
                    <a:pt x="1062" y="2651"/>
                    <a:pt x="1067" y="2615"/>
                    <a:pt x="1090" y="2607"/>
                  </a:cubicBezTo>
                  <a:cubicBezTo>
                    <a:pt x="1114" y="2597"/>
                    <a:pt x="1134" y="2626"/>
                    <a:pt x="1156" y="2623"/>
                  </a:cubicBezTo>
                  <a:cubicBezTo>
                    <a:pt x="1177" y="2620"/>
                    <a:pt x="1189" y="2590"/>
                    <a:pt x="1202" y="2575"/>
                  </a:cubicBezTo>
                  <a:cubicBezTo>
                    <a:pt x="1217" y="2558"/>
                    <a:pt x="1236" y="2542"/>
                    <a:pt x="1252" y="2526"/>
                  </a:cubicBezTo>
                  <a:cubicBezTo>
                    <a:pt x="1261" y="2516"/>
                    <a:pt x="1281" y="2489"/>
                    <a:pt x="1294" y="2488"/>
                  </a:cubicBezTo>
                  <a:cubicBezTo>
                    <a:pt x="1308" y="2488"/>
                    <a:pt x="1314" y="2497"/>
                    <a:pt x="1323" y="2507"/>
                  </a:cubicBezTo>
                  <a:cubicBezTo>
                    <a:pt x="1334" y="2520"/>
                    <a:pt x="1337" y="2526"/>
                    <a:pt x="1353" y="2526"/>
                  </a:cubicBezTo>
                  <a:cubicBezTo>
                    <a:pt x="1365" y="2526"/>
                    <a:pt x="1369" y="2515"/>
                    <a:pt x="1379" y="2514"/>
                  </a:cubicBezTo>
                  <a:cubicBezTo>
                    <a:pt x="1396" y="2512"/>
                    <a:pt x="1406" y="2548"/>
                    <a:pt x="1423" y="2531"/>
                  </a:cubicBezTo>
                  <a:cubicBezTo>
                    <a:pt x="1434" y="2520"/>
                    <a:pt x="1430" y="2478"/>
                    <a:pt x="1447" y="2477"/>
                  </a:cubicBezTo>
                  <a:cubicBezTo>
                    <a:pt x="1464" y="2475"/>
                    <a:pt x="1467" y="2517"/>
                    <a:pt x="1483" y="2520"/>
                  </a:cubicBezTo>
                  <a:cubicBezTo>
                    <a:pt x="1501" y="2525"/>
                    <a:pt x="1498" y="2495"/>
                    <a:pt x="1509" y="2487"/>
                  </a:cubicBezTo>
                  <a:cubicBezTo>
                    <a:pt x="1529" y="2472"/>
                    <a:pt x="1541" y="2504"/>
                    <a:pt x="1560" y="2499"/>
                  </a:cubicBezTo>
                  <a:cubicBezTo>
                    <a:pt x="1579" y="2494"/>
                    <a:pt x="1577" y="2462"/>
                    <a:pt x="1595" y="2456"/>
                  </a:cubicBezTo>
                  <a:cubicBezTo>
                    <a:pt x="1612" y="2450"/>
                    <a:pt x="1635" y="2468"/>
                    <a:pt x="1652" y="2471"/>
                  </a:cubicBezTo>
                  <a:cubicBezTo>
                    <a:pt x="1676" y="2475"/>
                    <a:pt x="1668" y="2458"/>
                    <a:pt x="1676" y="2440"/>
                  </a:cubicBezTo>
                  <a:cubicBezTo>
                    <a:pt x="1685" y="2418"/>
                    <a:pt x="1706" y="2422"/>
                    <a:pt x="1726" y="2424"/>
                  </a:cubicBezTo>
                  <a:cubicBezTo>
                    <a:pt x="1747" y="2427"/>
                    <a:pt x="1783" y="2440"/>
                    <a:pt x="1799" y="2419"/>
                  </a:cubicBezTo>
                  <a:cubicBezTo>
                    <a:pt x="1810" y="2403"/>
                    <a:pt x="1812" y="2384"/>
                    <a:pt x="1825" y="2369"/>
                  </a:cubicBezTo>
                  <a:cubicBezTo>
                    <a:pt x="1843" y="2350"/>
                    <a:pt x="1872" y="2359"/>
                    <a:pt x="1896" y="2365"/>
                  </a:cubicBezTo>
                  <a:cubicBezTo>
                    <a:pt x="1919" y="2371"/>
                    <a:pt x="1969" y="2396"/>
                    <a:pt x="1989" y="2376"/>
                  </a:cubicBezTo>
                  <a:cubicBezTo>
                    <a:pt x="1997" y="2368"/>
                    <a:pt x="1993" y="2355"/>
                    <a:pt x="1994" y="2346"/>
                  </a:cubicBezTo>
                  <a:cubicBezTo>
                    <a:pt x="1996" y="2330"/>
                    <a:pt x="1999" y="2318"/>
                    <a:pt x="2009" y="2304"/>
                  </a:cubicBezTo>
                  <a:cubicBezTo>
                    <a:pt x="2031" y="2272"/>
                    <a:pt x="2065" y="2274"/>
                    <a:pt x="2101" y="2279"/>
                  </a:cubicBezTo>
                  <a:cubicBezTo>
                    <a:pt x="2121" y="2282"/>
                    <a:pt x="2139" y="2291"/>
                    <a:pt x="2152" y="2271"/>
                  </a:cubicBezTo>
                  <a:cubicBezTo>
                    <a:pt x="2162" y="2256"/>
                    <a:pt x="2164" y="2254"/>
                    <a:pt x="2183" y="2258"/>
                  </a:cubicBezTo>
                  <a:cubicBezTo>
                    <a:pt x="2193" y="2259"/>
                    <a:pt x="2200" y="2264"/>
                    <a:pt x="2210" y="2262"/>
                  </a:cubicBezTo>
                  <a:cubicBezTo>
                    <a:pt x="2229" y="2257"/>
                    <a:pt x="2234" y="2218"/>
                    <a:pt x="2247" y="2203"/>
                  </a:cubicBezTo>
                  <a:cubicBezTo>
                    <a:pt x="2270" y="2177"/>
                    <a:pt x="2294" y="2208"/>
                    <a:pt x="2313" y="2222"/>
                  </a:cubicBezTo>
                  <a:cubicBezTo>
                    <a:pt x="2321" y="2228"/>
                    <a:pt x="2331" y="2234"/>
                    <a:pt x="2341" y="2235"/>
                  </a:cubicBezTo>
                  <a:cubicBezTo>
                    <a:pt x="2356" y="2237"/>
                    <a:pt x="2361" y="2227"/>
                    <a:pt x="2371" y="2216"/>
                  </a:cubicBezTo>
                  <a:cubicBezTo>
                    <a:pt x="2375" y="2211"/>
                    <a:pt x="2381" y="2201"/>
                    <a:pt x="2387" y="2197"/>
                  </a:cubicBezTo>
                  <a:cubicBezTo>
                    <a:pt x="2405" y="2184"/>
                    <a:pt x="2434" y="2201"/>
                    <a:pt x="2451" y="2208"/>
                  </a:cubicBezTo>
                  <a:cubicBezTo>
                    <a:pt x="2473" y="2216"/>
                    <a:pt x="2504" y="2233"/>
                    <a:pt x="2528" y="2223"/>
                  </a:cubicBezTo>
                  <a:cubicBezTo>
                    <a:pt x="2555" y="2210"/>
                    <a:pt x="2560" y="2188"/>
                    <a:pt x="2566" y="2161"/>
                  </a:cubicBezTo>
                  <a:cubicBezTo>
                    <a:pt x="2572" y="2135"/>
                    <a:pt x="2575" y="2110"/>
                    <a:pt x="2580" y="2084"/>
                  </a:cubicBezTo>
                  <a:cubicBezTo>
                    <a:pt x="2585" y="2062"/>
                    <a:pt x="2589" y="2033"/>
                    <a:pt x="2608" y="2018"/>
                  </a:cubicBezTo>
                  <a:cubicBezTo>
                    <a:pt x="2627" y="2002"/>
                    <a:pt x="2644" y="2010"/>
                    <a:pt x="2665" y="2015"/>
                  </a:cubicBezTo>
                  <a:cubicBezTo>
                    <a:pt x="2694" y="2021"/>
                    <a:pt x="2728" y="2032"/>
                    <a:pt x="2757" y="2031"/>
                  </a:cubicBezTo>
                  <a:cubicBezTo>
                    <a:pt x="2804" y="2029"/>
                    <a:pt x="2790" y="1973"/>
                    <a:pt x="2806" y="1944"/>
                  </a:cubicBezTo>
                  <a:cubicBezTo>
                    <a:pt x="2829" y="1940"/>
                    <a:pt x="2855" y="1946"/>
                    <a:pt x="2879" y="1945"/>
                  </a:cubicBezTo>
                  <a:cubicBezTo>
                    <a:pt x="2894" y="1944"/>
                    <a:pt x="2910" y="1943"/>
                    <a:pt x="2924" y="1934"/>
                  </a:cubicBezTo>
                  <a:cubicBezTo>
                    <a:pt x="2934" y="1928"/>
                    <a:pt x="2943" y="1912"/>
                    <a:pt x="2954" y="1907"/>
                  </a:cubicBezTo>
                  <a:cubicBezTo>
                    <a:pt x="2961" y="1904"/>
                    <a:pt x="2969" y="1906"/>
                    <a:pt x="2976" y="1910"/>
                  </a:cubicBezTo>
                  <a:cubicBezTo>
                    <a:pt x="2939" y="1826"/>
                    <a:pt x="2903" y="1742"/>
                    <a:pt x="2872" y="1657"/>
                  </a:cubicBezTo>
                  <a:cubicBezTo>
                    <a:pt x="2746" y="1315"/>
                    <a:pt x="2585" y="983"/>
                    <a:pt x="2423" y="652"/>
                  </a:cubicBezTo>
                  <a:cubicBezTo>
                    <a:pt x="2317" y="436"/>
                    <a:pt x="2220" y="218"/>
                    <a:pt x="2126" y="0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391" y="2793"/>
                    <a:pt x="391" y="2793"/>
                    <a:pt x="391" y="2793"/>
                  </a:cubicBezTo>
                  <a:cubicBezTo>
                    <a:pt x="399" y="2797"/>
                    <a:pt x="406" y="2802"/>
                    <a:pt x="414" y="28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60;p9"/>
            <p:cNvGrpSpPr/>
            <p:nvPr/>
          </p:nvGrpSpPr>
          <p:grpSpPr>
            <a:xfrm>
              <a:off x="8335075" y="480875"/>
              <a:ext cx="1222404" cy="1147026"/>
              <a:chOff x="4124525" y="62275"/>
              <a:chExt cx="1222404" cy="1147026"/>
            </a:xfrm>
          </p:grpSpPr>
          <p:sp>
            <p:nvSpPr>
              <p:cNvPr id="161" name="Google Shape;161;p9"/>
              <p:cNvSpPr/>
              <p:nvPr/>
            </p:nvSpPr>
            <p:spPr>
              <a:xfrm>
                <a:off x="4124525" y="62275"/>
                <a:ext cx="1222404" cy="1147026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993" extrusionOk="0">
                    <a:moveTo>
                      <a:pt x="1127" y="931"/>
                    </a:moveTo>
                    <a:lnTo>
                      <a:pt x="1127" y="931"/>
                    </a:lnTo>
                    <a:cubicBezTo>
                      <a:pt x="1343" y="818"/>
                      <a:pt x="1614" y="735"/>
                      <a:pt x="1851" y="680"/>
                    </a:cubicBezTo>
                    <a:cubicBezTo>
                      <a:pt x="1942" y="658"/>
                      <a:pt x="2096" y="672"/>
                      <a:pt x="2083" y="804"/>
                    </a:cubicBezTo>
                    <a:cubicBezTo>
                      <a:pt x="2079" y="846"/>
                      <a:pt x="2054" y="890"/>
                      <a:pt x="2074" y="927"/>
                    </a:cubicBezTo>
                    <a:cubicBezTo>
                      <a:pt x="2085" y="945"/>
                      <a:pt x="2105" y="957"/>
                      <a:pt x="2109" y="978"/>
                    </a:cubicBezTo>
                    <a:cubicBezTo>
                      <a:pt x="2117" y="1008"/>
                      <a:pt x="2090" y="1031"/>
                      <a:pt x="2105" y="1062"/>
                    </a:cubicBezTo>
                    <a:cubicBezTo>
                      <a:pt x="2113" y="1077"/>
                      <a:pt x="2123" y="1091"/>
                      <a:pt x="2124" y="1108"/>
                    </a:cubicBezTo>
                    <a:cubicBezTo>
                      <a:pt x="2125" y="1130"/>
                      <a:pt x="2109" y="1149"/>
                      <a:pt x="2092" y="1163"/>
                    </a:cubicBezTo>
                    <a:cubicBezTo>
                      <a:pt x="2019" y="1225"/>
                      <a:pt x="1950" y="1225"/>
                      <a:pt x="1859" y="1221"/>
                    </a:cubicBezTo>
                    <a:cubicBezTo>
                      <a:pt x="1761" y="1216"/>
                      <a:pt x="1297" y="1139"/>
                      <a:pt x="1197" y="1101"/>
                    </a:cubicBezTo>
                    <a:cubicBezTo>
                      <a:pt x="1197" y="1101"/>
                      <a:pt x="1539" y="1460"/>
                      <a:pt x="1631" y="1580"/>
                    </a:cubicBezTo>
                    <a:cubicBezTo>
                      <a:pt x="1656" y="1614"/>
                      <a:pt x="1696" y="1655"/>
                      <a:pt x="1707" y="1697"/>
                    </a:cubicBezTo>
                    <a:cubicBezTo>
                      <a:pt x="1737" y="1804"/>
                      <a:pt x="1634" y="1848"/>
                      <a:pt x="1550" y="1850"/>
                    </a:cubicBezTo>
                    <a:cubicBezTo>
                      <a:pt x="1524" y="1851"/>
                      <a:pt x="1497" y="1856"/>
                      <a:pt x="1479" y="1874"/>
                    </a:cubicBezTo>
                    <a:cubicBezTo>
                      <a:pt x="1455" y="1898"/>
                      <a:pt x="1449" y="1944"/>
                      <a:pt x="1416" y="1949"/>
                    </a:cubicBezTo>
                    <a:cubicBezTo>
                      <a:pt x="1388" y="1953"/>
                      <a:pt x="1365" y="1921"/>
                      <a:pt x="1336" y="1923"/>
                    </a:cubicBezTo>
                    <a:cubicBezTo>
                      <a:pt x="1303" y="1926"/>
                      <a:pt x="1291" y="1971"/>
                      <a:pt x="1261" y="1987"/>
                    </a:cubicBezTo>
                    <a:cubicBezTo>
                      <a:pt x="1232" y="2003"/>
                      <a:pt x="1193" y="1986"/>
                      <a:pt x="1175" y="1957"/>
                    </a:cubicBezTo>
                    <a:cubicBezTo>
                      <a:pt x="1142" y="1906"/>
                      <a:pt x="1135" y="1820"/>
                      <a:pt x="1124" y="1759"/>
                    </a:cubicBezTo>
                    <a:cubicBezTo>
                      <a:pt x="1112" y="1690"/>
                      <a:pt x="1100" y="1620"/>
                      <a:pt x="1087" y="1551"/>
                    </a:cubicBezTo>
                    <a:cubicBezTo>
                      <a:pt x="1066" y="1428"/>
                      <a:pt x="1041" y="1305"/>
                      <a:pt x="1027" y="1181"/>
                    </a:cubicBezTo>
                    <a:cubicBezTo>
                      <a:pt x="960" y="1412"/>
                      <a:pt x="816" y="1702"/>
                      <a:pt x="692" y="1907"/>
                    </a:cubicBezTo>
                    <a:cubicBezTo>
                      <a:pt x="681" y="1926"/>
                      <a:pt x="670" y="1945"/>
                      <a:pt x="652" y="1957"/>
                    </a:cubicBezTo>
                    <a:cubicBezTo>
                      <a:pt x="635" y="1970"/>
                      <a:pt x="610" y="1975"/>
                      <a:pt x="592" y="1964"/>
                    </a:cubicBezTo>
                    <a:cubicBezTo>
                      <a:pt x="563" y="1947"/>
                      <a:pt x="559" y="1899"/>
                      <a:pt x="527" y="1891"/>
                    </a:cubicBezTo>
                    <a:cubicBezTo>
                      <a:pt x="499" y="1884"/>
                      <a:pt x="473" y="1913"/>
                      <a:pt x="444" y="1911"/>
                    </a:cubicBezTo>
                    <a:cubicBezTo>
                      <a:pt x="416" y="1908"/>
                      <a:pt x="401" y="1877"/>
                      <a:pt x="395" y="1851"/>
                    </a:cubicBezTo>
                    <a:cubicBezTo>
                      <a:pt x="388" y="1824"/>
                      <a:pt x="385" y="1794"/>
                      <a:pt x="364" y="1776"/>
                    </a:cubicBezTo>
                    <a:cubicBezTo>
                      <a:pt x="327" y="1745"/>
                      <a:pt x="279" y="1811"/>
                      <a:pt x="257" y="1770"/>
                    </a:cubicBezTo>
                    <a:cubicBezTo>
                      <a:pt x="241" y="1741"/>
                      <a:pt x="262" y="1700"/>
                      <a:pt x="242" y="1675"/>
                    </a:cubicBezTo>
                    <a:cubicBezTo>
                      <a:pt x="225" y="1653"/>
                      <a:pt x="191" y="1658"/>
                      <a:pt x="168" y="1643"/>
                    </a:cubicBezTo>
                    <a:cubicBezTo>
                      <a:pt x="141" y="1626"/>
                      <a:pt x="137" y="1587"/>
                      <a:pt x="149" y="1558"/>
                    </a:cubicBezTo>
                    <a:cubicBezTo>
                      <a:pt x="162" y="1530"/>
                      <a:pt x="187" y="1509"/>
                      <a:pt x="212" y="1490"/>
                    </a:cubicBezTo>
                    <a:cubicBezTo>
                      <a:pt x="385" y="1356"/>
                      <a:pt x="636" y="1186"/>
                      <a:pt x="833" y="1044"/>
                    </a:cubicBezTo>
                    <a:cubicBezTo>
                      <a:pt x="559" y="990"/>
                      <a:pt x="353" y="911"/>
                      <a:pt x="132" y="843"/>
                    </a:cubicBezTo>
                    <a:cubicBezTo>
                      <a:pt x="91" y="830"/>
                      <a:pt x="14" y="810"/>
                      <a:pt x="2" y="763"/>
                    </a:cubicBezTo>
                    <a:cubicBezTo>
                      <a:pt x="-8" y="716"/>
                      <a:pt x="33" y="712"/>
                      <a:pt x="60" y="690"/>
                    </a:cubicBezTo>
                    <a:cubicBezTo>
                      <a:pt x="117" y="646"/>
                      <a:pt x="40" y="631"/>
                      <a:pt x="48" y="586"/>
                    </a:cubicBezTo>
                    <a:cubicBezTo>
                      <a:pt x="50" y="573"/>
                      <a:pt x="63" y="565"/>
                      <a:pt x="76" y="562"/>
                    </a:cubicBezTo>
                    <a:cubicBezTo>
                      <a:pt x="108" y="554"/>
                      <a:pt x="144" y="556"/>
                      <a:pt x="145" y="514"/>
                    </a:cubicBezTo>
                    <a:cubicBezTo>
                      <a:pt x="145" y="489"/>
                      <a:pt x="120" y="461"/>
                      <a:pt x="149" y="442"/>
                    </a:cubicBezTo>
                    <a:cubicBezTo>
                      <a:pt x="170" y="429"/>
                      <a:pt x="201" y="442"/>
                      <a:pt x="217" y="420"/>
                    </a:cubicBezTo>
                    <a:cubicBezTo>
                      <a:pt x="231" y="400"/>
                      <a:pt x="217" y="367"/>
                      <a:pt x="228" y="345"/>
                    </a:cubicBezTo>
                    <a:cubicBezTo>
                      <a:pt x="238" y="324"/>
                      <a:pt x="266" y="315"/>
                      <a:pt x="289" y="320"/>
                    </a:cubicBezTo>
                    <a:cubicBezTo>
                      <a:pt x="312" y="325"/>
                      <a:pt x="332" y="339"/>
                      <a:pt x="350" y="353"/>
                    </a:cubicBezTo>
                    <a:cubicBezTo>
                      <a:pt x="561" y="512"/>
                      <a:pt x="736" y="680"/>
                      <a:pt x="953" y="894"/>
                    </a:cubicBezTo>
                    <a:cubicBezTo>
                      <a:pt x="953" y="894"/>
                      <a:pt x="942" y="322"/>
                      <a:pt x="973" y="85"/>
                    </a:cubicBezTo>
                    <a:cubicBezTo>
                      <a:pt x="976" y="61"/>
                      <a:pt x="981" y="36"/>
                      <a:pt x="996" y="18"/>
                    </a:cubicBezTo>
                    <a:cubicBezTo>
                      <a:pt x="1012" y="-1"/>
                      <a:pt x="1043" y="-8"/>
                      <a:pt x="1059" y="10"/>
                    </a:cubicBezTo>
                    <a:cubicBezTo>
                      <a:pt x="1074" y="25"/>
                      <a:pt x="1073" y="52"/>
                      <a:pt x="1091" y="60"/>
                    </a:cubicBezTo>
                    <a:cubicBezTo>
                      <a:pt x="1117" y="72"/>
                      <a:pt x="1132" y="43"/>
                      <a:pt x="1154" y="38"/>
                    </a:cubicBezTo>
                    <a:cubicBezTo>
                      <a:pt x="1200" y="29"/>
                      <a:pt x="1220" y="94"/>
                      <a:pt x="1273" y="81"/>
                    </a:cubicBezTo>
                    <a:cubicBezTo>
                      <a:pt x="1296" y="76"/>
                      <a:pt x="1321" y="67"/>
                      <a:pt x="1341" y="80"/>
                    </a:cubicBezTo>
                    <a:cubicBezTo>
                      <a:pt x="1359" y="91"/>
                      <a:pt x="1365" y="117"/>
                      <a:pt x="1384" y="126"/>
                    </a:cubicBezTo>
                    <a:cubicBezTo>
                      <a:pt x="1401" y="135"/>
                      <a:pt x="1421" y="126"/>
                      <a:pt x="1440" y="124"/>
                    </a:cubicBezTo>
                    <a:cubicBezTo>
                      <a:pt x="1474" y="121"/>
                      <a:pt x="1509" y="141"/>
                      <a:pt x="1523" y="172"/>
                    </a:cubicBezTo>
                    <a:cubicBezTo>
                      <a:pt x="1556" y="245"/>
                      <a:pt x="1465" y="356"/>
                      <a:pt x="1433" y="415"/>
                    </a:cubicBezTo>
                    <a:cubicBezTo>
                      <a:pt x="1357" y="549"/>
                      <a:pt x="1215" y="780"/>
                      <a:pt x="1127" y="9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9"/>
              <p:cNvSpPr/>
              <p:nvPr/>
            </p:nvSpPr>
            <p:spPr>
              <a:xfrm>
                <a:off x="4671270" y="617658"/>
                <a:ext cx="82299" cy="7654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3" extrusionOk="0">
                    <a:moveTo>
                      <a:pt x="76" y="0"/>
                    </a:moveTo>
                    <a:lnTo>
                      <a:pt x="76" y="0"/>
                    </a:lnTo>
                    <a:cubicBezTo>
                      <a:pt x="111" y="0"/>
                      <a:pt x="145" y="21"/>
                      <a:pt x="143" y="64"/>
                    </a:cubicBezTo>
                    <a:cubicBezTo>
                      <a:pt x="142" y="101"/>
                      <a:pt x="109" y="133"/>
                      <a:pt x="72" y="133"/>
                    </a:cubicBezTo>
                    <a:cubicBezTo>
                      <a:pt x="35" y="133"/>
                      <a:pt x="1" y="101"/>
                      <a:pt x="0" y="64"/>
                    </a:cubicBezTo>
                    <a:cubicBezTo>
                      <a:pt x="-1" y="21"/>
                      <a:pt x="39" y="-1"/>
                      <a:pt x="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875" rIns="90000" bIns="2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3" name="Google Shape;163;p9"/>
          <p:cNvGrpSpPr/>
          <p:nvPr/>
        </p:nvGrpSpPr>
        <p:grpSpPr>
          <a:xfrm>
            <a:off x="277034" y="103079"/>
            <a:ext cx="8491200" cy="4839172"/>
            <a:chOff x="277034" y="103079"/>
            <a:chExt cx="8491200" cy="4839172"/>
          </a:xfrm>
        </p:grpSpPr>
        <p:sp>
          <p:nvSpPr>
            <p:cNvPr id="164" name="Google Shape;164;p9"/>
            <p:cNvSpPr/>
            <p:nvPr/>
          </p:nvSpPr>
          <p:spPr>
            <a:xfrm flipH="1">
              <a:off x="645046" y="274113"/>
              <a:ext cx="7853904" cy="4595281"/>
            </a:xfrm>
            <a:custGeom>
              <a:avLst/>
              <a:gdLst/>
              <a:ahLst/>
              <a:cxnLst/>
              <a:rect l="l" t="t" r="r" b="b"/>
              <a:pathLst>
                <a:path w="7309" h="5260" extrusionOk="0">
                  <a:moveTo>
                    <a:pt x="7307" y="131"/>
                  </a:moveTo>
                  <a:lnTo>
                    <a:pt x="7307" y="131"/>
                  </a:lnTo>
                  <a:cubicBezTo>
                    <a:pt x="7280" y="140"/>
                    <a:pt x="7243" y="141"/>
                    <a:pt x="7214" y="146"/>
                  </a:cubicBezTo>
                  <a:cubicBezTo>
                    <a:pt x="7189" y="150"/>
                    <a:pt x="7167" y="150"/>
                    <a:pt x="7140" y="149"/>
                  </a:cubicBezTo>
                  <a:cubicBezTo>
                    <a:pt x="7085" y="148"/>
                    <a:pt x="7047" y="180"/>
                    <a:pt x="6992" y="181"/>
                  </a:cubicBezTo>
                  <a:cubicBezTo>
                    <a:pt x="6959" y="182"/>
                    <a:pt x="6922" y="186"/>
                    <a:pt x="6889" y="178"/>
                  </a:cubicBezTo>
                  <a:cubicBezTo>
                    <a:pt x="6867" y="168"/>
                    <a:pt x="6845" y="161"/>
                    <a:pt x="6822" y="156"/>
                  </a:cubicBezTo>
                  <a:cubicBezTo>
                    <a:pt x="6807" y="160"/>
                    <a:pt x="6792" y="162"/>
                    <a:pt x="6776" y="162"/>
                  </a:cubicBezTo>
                  <a:cubicBezTo>
                    <a:pt x="6740" y="157"/>
                    <a:pt x="6733" y="156"/>
                    <a:pt x="6695" y="168"/>
                  </a:cubicBezTo>
                  <a:cubicBezTo>
                    <a:pt x="6672" y="182"/>
                    <a:pt x="6647" y="189"/>
                    <a:pt x="6620" y="191"/>
                  </a:cubicBezTo>
                  <a:cubicBezTo>
                    <a:pt x="6594" y="171"/>
                    <a:pt x="6574" y="175"/>
                    <a:pt x="6555" y="153"/>
                  </a:cubicBezTo>
                  <a:cubicBezTo>
                    <a:pt x="6515" y="165"/>
                    <a:pt x="6542" y="181"/>
                    <a:pt x="6498" y="194"/>
                  </a:cubicBezTo>
                  <a:cubicBezTo>
                    <a:pt x="6494" y="157"/>
                    <a:pt x="6459" y="194"/>
                    <a:pt x="6460" y="157"/>
                  </a:cubicBezTo>
                  <a:cubicBezTo>
                    <a:pt x="6443" y="203"/>
                    <a:pt x="6439" y="157"/>
                    <a:pt x="6425" y="212"/>
                  </a:cubicBezTo>
                  <a:cubicBezTo>
                    <a:pt x="6396" y="189"/>
                    <a:pt x="6311" y="225"/>
                    <a:pt x="6317" y="186"/>
                  </a:cubicBezTo>
                  <a:cubicBezTo>
                    <a:pt x="6302" y="166"/>
                    <a:pt x="6286" y="164"/>
                    <a:pt x="6268" y="181"/>
                  </a:cubicBezTo>
                  <a:cubicBezTo>
                    <a:pt x="6253" y="159"/>
                    <a:pt x="6261" y="106"/>
                    <a:pt x="6229" y="107"/>
                  </a:cubicBezTo>
                  <a:cubicBezTo>
                    <a:pt x="6204" y="149"/>
                    <a:pt x="6184" y="196"/>
                    <a:pt x="6139" y="217"/>
                  </a:cubicBezTo>
                  <a:cubicBezTo>
                    <a:pt x="6099" y="236"/>
                    <a:pt x="6135" y="160"/>
                    <a:pt x="6095" y="168"/>
                  </a:cubicBezTo>
                  <a:cubicBezTo>
                    <a:pt x="6071" y="176"/>
                    <a:pt x="6047" y="185"/>
                    <a:pt x="6024" y="194"/>
                  </a:cubicBezTo>
                  <a:cubicBezTo>
                    <a:pt x="5998" y="198"/>
                    <a:pt x="5972" y="200"/>
                    <a:pt x="5946" y="198"/>
                  </a:cubicBezTo>
                  <a:cubicBezTo>
                    <a:pt x="5907" y="202"/>
                    <a:pt x="5869" y="200"/>
                    <a:pt x="5831" y="191"/>
                  </a:cubicBezTo>
                  <a:cubicBezTo>
                    <a:pt x="5811" y="175"/>
                    <a:pt x="5792" y="158"/>
                    <a:pt x="5774" y="140"/>
                  </a:cubicBezTo>
                  <a:cubicBezTo>
                    <a:pt x="5732" y="115"/>
                    <a:pt x="5727" y="140"/>
                    <a:pt x="5682" y="160"/>
                  </a:cubicBezTo>
                  <a:cubicBezTo>
                    <a:pt x="5594" y="198"/>
                    <a:pt x="5631" y="134"/>
                    <a:pt x="5573" y="116"/>
                  </a:cubicBezTo>
                  <a:cubicBezTo>
                    <a:pt x="5530" y="102"/>
                    <a:pt x="5480" y="123"/>
                    <a:pt x="5444" y="143"/>
                  </a:cubicBezTo>
                  <a:cubicBezTo>
                    <a:pt x="5417" y="175"/>
                    <a:pt x="5388" y="180"/>
                    <a:pt x="5357" y="158"/>
                  </a:cubicBezTo>
                  <a:cubicBezTo>
                    <a:pt x="5358" y="130"/>
                    <a:pt x="5349" y="109"/>
                    <a:pt x="5328" y="94"/>
                  </a:cubicBezTo>
                  <a:cubicBezTo>
                    <a:pt x="5276" y="112"/>
                    <a:pt x="5256" y="111"/>
                    <a:pt x="5206" y="107"/>
                  </a:cubicBezTo>
                  <a:cubicBezTo>
                    <a:pt x="5187" y="105"/>
                    <a:pt x="5156" y="109"/>
                    <a:pt x="5139" y="104"/>
                  </a:cubicBezTo>
                  <a:cubicBezTo>
                    <a:pt x="5107" y="95"/>
                    <a:pt x="5119" y="79"/>
                    <a:pt x="5095" y="69"/>
                  </a:cubicBezTo>
                  <a:cubicBezTo>
                    <a:pt x="5079" y="63"/>
                    <a:pt x="5032" y="101"/>
                    <a:pt x="5009" y="110"/>
                  </a:cubicBezTo>
                  <a:cubicBezTo>
                    <a:pt x="4999" y="99"/>
                    <a:pt x="4988" y="88"/>
                    <a:pt x="4977" y="78"/>
                  </a:cubicBezTo>
                  <a:cubicBezTo>
                    <a:pt x="4956" y="87"/>
                    <a:pt x="4935" y="87"/>
                    <a:pt x="4914" y="78"/>
                  </a:cubicBezTo>
                  <a:cubicBezTo>
                    <a:pt x="4909" y="60"/>
                    <a:pt x="4906" y="42"/>
                    <a:pt x="4906" y="23"/>
                  </a:cubicBezTo>
                  <a:cubicBezTo>
                    <a:pt x="4892" y="29"/>
                    <a:pt x="4879" y="36"/>
                    <a:pt x="4868" y="47"/>
                  </a:cubicBezTo>
                  <a:cubicBezTo>
                    <a:pt x="4861" y="33"/>
                    <a:pt x="4859" y="17"/>
                    <a:pt x="4863" y="0"/>
                  </a:cubicBezTo>
                  <a:cubicBezTo>
                    <a:pt x="4814" y="46"/>
                    <a:pt x="4782" y="95"/>
                    <a:pt x="4724" y="131"/>
                  </a:cubicBezTo>
                  <a:cubicBezTo>
                    <a:pt x="4713" y="112"/>
                    <a:pt x="4704" y="91"/>
                    <a:pt x="4697" y="69"/>
                  </a:cubicBezTo>
                  <a:cubicBezTo>
                    <a:pt x="4673" y="80"/>
                    <a:pt x="4570" y="160"/>
                    <a:pt x="4561" y="104"/>
                  </a:cubicBezTo>
                  <a:cubicBezTo>
                    <a:pt x="4527" y="108"/>
                    <a:pt x="4491" y="142"/>
                    <a:pt x="4455" y="128"/>
                  </a:cubicBezTo>
                  <a:cubicBezTo>
                    <a:pt x="4443" y="124"/>
                    <a:pt x="4437" y="105"/>
                    <a:pt x="4422" y="101"/>
                  </a:cubicBezTo>
                  <a:cubicBezTo>
                    <a:pt x="4404" y="95"/>
                    <a:pt x="4364" y="102"/>
                    <a:pt x="4344" y="103"/>
                  </a:cubicBezTo>
                  <a:cubicBezTo>
                    <a:pt x="4329" y="103"/>
                    <a:pt x="4318" y="101"/>
                    <a:pt x="4303" y="105"/>
                  </a:cubicBezTo>
                  <a:cubicBezTo>
                    <a:pt x="4281" y="111"/>
                    <a:pt x="4243" y="150"/>
                    <a:pt x="4220" y="145"/>
                  </a:cubicBezTo>
                  <a:cubicBezTo>
                    <a:pt x="4207" y="142"/>
                    <a:pt x="4206" y="125"/>
                    <a:pt x="4197" y="121"/>
                  </a:cubicBezTo>
                  <a:cubicBezTo>
                    <a:pt x="4177" y="112"/>
                    <a:pt x="4155" y="123"/>
                    <a:pt x="4135" y="115"/>
                  </a:cubicBezTo>
                  <a:cubicBezTo>
                    <a:pt x="4107" y="105"/>
                    <a:pt x="4099" y="85"/>
                    <a:pt x="4065" y="87"/>
                  </a:cubicBezTo>
                  <a:cubicBezTo>
                    <a:pt x="4021" y="90"/>
                    <a:pt x="3982" y="125"/>
                    <a:pt x="3940" y="132"/>
                  </a:cubicBezTo>
                  <a:cubicBezTo>
                    <a:pt x="3908" y="137"/>
                    <a:pt x="3875" y="134"/>
                    <a:pt x="3843" y="134"/>
                  </a:cubicBezTo>
                  <a:cubicBezTo>
                    <a:pt x="3785" y="134"/>
                    <a:pt x="3708" y="150"/>
                    <a:pt x="3665" y="110"/>
                  </a:cubicBezTo>
                  <a:cubicBezTo>
                    <a:pt x="3626" y="140"/>
                    <a:pt x="3535" y="221"/>
                    <a:pt x="3483" y="171"/>
                  </a:cubicBezTo>
                  <a:cubicBezTo>
                    <a:pt x="3460" y="149"/>
                    <a:pt x="3470" y="126"/>
                    <a:pt x="3435" y="117"/>
                  </a:cubicBezTo>
                  <a:cubicBezTo>
                    <a:pt x="3403" y="108"/>
                    <a:pt x="3369" y="126"/>
                    <a:pt x="3340" y="135"/>
                  </a:cubicBezTo>
                  <a:cubicBezTo>
                    <a:pt x="3314" y="147"/>
                    <a:pt x="3287" y="156"/>
                    <a:pt x="3259" y="163"/>
                  </a:cubicBezTo>
                  <a:cubicBezTo>
                    <a:pt x="3239" y="164"/>
                    <a:pt x="3219" y="165"/>
                    <a:pt x="3199" y="166"/>
                  </a:cubicBezTo>
                  <a:cubicBezTo>
                    <a:pt x="3160" y="180"/>
                    <a:pt x="3138" y="228"/>
                    <a:pt x="3098" y="242"/>
                  </a:cubicBezTo>
                  <a:cubicBezTo>
                    <a:pt x="3042" y="262"/>
                    <a:pt x="2976" y="228"/>
                    <a:pt x="2925" y="212"/>
                  </a:cubicBezTo>
                  <a:cubicBezTo>
                    <a:pt x="2895" y="203"/>
                    <a:pt x="2871" y="196"/>
                    <a:pt x="2842" y="180"/>
                  </a:cubicBezTo>
                  <a:cubicBezTo>
                    <a:pt x="2807" y="162"/>
                    <a:pt x="2783" y="165"/>
                    <a:pt x="2744" y="165"/>
                  </a:cubicBezTo>
                  <a:cubicBezTo>
                    <a:pt x="2723" y="165"/>
                    <a:pt x="2702" y="167"/>
                    <a:pt x="2681" y="166"/>
                  </a:cubicBezTo>
                  <a:cubicBezTo>
                    <a:pt x="2657" y="163"/>
                    <a:pt x="2640" y="153"/>
                    <a:pt x="2616" y="149"/>
                  </a:cubicBezTo>
                  <a:cubicBezTo>
                    <a:pt x="2593" y="145"/>
                    <a:pt x="2567" y="155"/>
                    <a:pt x="2544" y="151"/>
                  </a:cubicBezTo>
                  <a:cubicBezTo>
                    <a:pt x="2512" y="145"/>
                    <a:pt x="2476" y="128"/>
                    <a:pt x="2445" y="118"/>
                  </a:cubicBezTo>
                  <a:cubicBezTo>
                    <a:pt x="2414" y="107"/>
                    <a:pt x="2364" y="109"/>
                    <a:pt x="2351" y="77"/>
                  </a:cubicBezTo>
                  <a:cubicBezTo>
                    <a:pt x="2330" y="119"/>
                    <a:pt x="2271" y="239"/>
                    <a:pt x="2219" y="179"/>
                  </a:cubicBezTo>
                  <a:cubicBezTo>
                    <a:pt x="2180" y="133"/>
                    <a:pt x="2205" y="102"/>
                    <a:pt x="2132" y="102"/>
                  </a:cubicBezTo>
                  <a:cubicBezTo>
                    <a:pt x="2086" y="102"/>
                    <a:pt x="2044" y="90"/>
                    <a:pt x="2005" y="98"/>
                  </a:cubicBezTo>
                  <a:cubicBezTo>
                    <a:pt x="1966" y="107"/>
                    <a:pt x="1928" y="105"/>
                    <a:pt x="1891" y="95"/>
                  </a:cubicBezTo>
                  <a:cubicBezTo>
                    <a:pt x="1862" y="87"/>
                    <a:pt x="1848" y="83"/>
                    <a:pt x="1818" y="96"/>
                  </a:cubicBezTo>
                  <a:cubicBezTo>
                    <a:pt x="1790" y="107"/>
                    <a:pt x="1764" y="137"/>
                    <a:pt x="1734" y="133"/>
                  </a:cubicBezTo>
                  <a:cubicBezTo>
                    <a:pt x="1723" y="132"/>
                    <a:pt x="1699" y="114"/>
                    <a:pt x="1686" y="110"/>
                  </a:cubicBezTo>
                  <a:cubicBezTo>
                    <a:pt x="1649" y="99"/>
                    <a:pt x="1648" y="110"/>
                    <a:pt x="1615" y="115"/>
                  </a:cubicBezTo>
                  <a:cubicBezTo>
                    <a:pt x="1590" y="119"/>
                    <a:pt x="1588" y="101"/>
                    <a:pt x="1568" y="101"/>
                  </a:cubicBezTo>
                  <a:cubicBezTo>
                    <a:pt x="1549" y="101"/>
                    <a:pt x="1540" y="130"/>
                    <a:pt x="1521" y="132"/>
                  </a:cubicBezTo>
                  <a:cubicBezTo>
                    <a:pt x="1507" y="132"/>
                    <a:pt x="1505" y="118"/>
                    <a:pt x="1495" y="119"/>
                  </a:cubicBezTo>
                  <a:cubicBezTo>
                    <a:pt x="1488" y="120"/>
                    <a:pt x="1481" y="124"/>
                    <a:pt x="1474" y="126"/>
                  </a:cubicBezTo>
                  <a:cubicBezTo>
                    <a:pt x="1452" y="130"/>
                    <a:pt x="1450" y="132"/>
                    <a:pt x="1427" y="126"/>
                  </a:cubicBezTo>
                  <a:cubicBezTo>
                    <a:pt x="1404" y="120"/>
                    <a:pt x="1397" y="116"/>
                    <a:pt x="1372" y="125"/>
                  </a:cubicBezTo>
                  <a:cubicBezTo>
                    <a:pt x="1338" y="138"/>
                    <a:pt x="1312" y="156"/>
                    <a:pt x="1274" y="151"/>
                  </a:cubicBezTo>
                  <a:cubicBezTo>
                    <a:pt x="1244" y="147"/>
                    <a:pt x="1222" y="119"/>
                    <a:pt x="1194" y="119"/>
                  </a:cubicBezTo>
                  <a:cubicBezTo>
                    <a:pt x="1179" y="147"/>
                    <a:pt x="1178" y="177"/>
                    <a:pt x="1142" y="183"/>
                  </a:cubicBezTo>
                  <a:cubicBezTo>
                    <a:pt x="1075" y="194"/>
                    <a:pt x="1037" y="101"/>
                    <a:pt x="977" y="88"/>
                  </a:cubicBezTo>
                  <a:cubicBezTo>
                    <a:pt x="931" y="77"/>
                    <a:pt x="871" y="87"/>
                    <a:pt x="823" y="87"/>
                  </a:cubicBezTo>
                  <a:cubicBezTo>
                    <a:pt x="770" y="87"/>
                    <a:pt x="724" y="88"/>
                    <a:pt x="674" y="74"/>
                  </a:cubicBezTo>
                  <a:cubicBezTo>
                    <a:pt x="649" y="68"/>
                    <a:pt x="631" y="69"/>
                    <a:pt x="610" y="80"/>
                  </a:cubicBezTo>
                  <a:cubicBezTo>
                    <a:pt x="583" y="94"/>
                    <a:pt x="561" y="127"/>
                    <a:pt x="533" y="135"/>
                  </a:cubicBezTo>
                  <a:cubicBezTo>
                    <a:pt x="500" y="145"/>
                    <a:pt x="470" y="124"/>
                    <a:pt x="454" y="99"/>
                  </a:cubicBezTo>
                  <a:cubicBezTo>
                    <a:pt x="432" y="65"/>
                    <a:pt x="442" y="57"/>
                    <a:pt x="400" y="55"/>
                  </a:cubicBezTo>
                  <a:cubicBezTo>
                    <a:pt x="388" y="55"/>
                    <a:pt x="371" y="52"/>
                    <a:pt x="359" y="54"/>
                  </a:cubicBezTo>
                  <a:cubicBezTo>
                    <a:pt x="350" y="57"/>
                    <a:pt x="344" y="70"/>
                    <a:pt x="335" y="70"/>
                  </a:cubicBezTo>
                  <a:cubicBezTo>
                    <a:pt x="314" y="70"/>
                    <a:pt x="308" y="55"/>
                    <a:pt x="286" y="59"/>
                  </a:cubicBezTo>
                  <a:cubicBezTo>
                    <a:pt x="281" y="59"/>
                    <a:pt x="266" y="69"/>
                    <a:pt x="259" y="72"/>
                  </a:cubicBezTo>
                  <a:cubicBezTo>
                    <a:pt x="248" y="74"/>
                    <a:pt x="234" y="72"/>
                    <a:pt x="223" y="74"/>
                  </a:cubicBezTo>
                  <a:cubicBezTo>
                    <a:pt x="204" y="79"/>
                    <a:pt x="189" y="87"/>
                    <a:pt x="164" y="87"/>
                  </a:cubicBezTo>
                  <a:cubicBezTo>
                    <a:pt x="98" y="86"/>
                    <a:pt x="58" y="84"/>
                    <a:pt x="0" y="118"/>
                  </a:cubicBezTo>
                  <a:cubicBezTo>
                    <a:pt x="14" y="5040"/>
                    <a:pt x="14" y="5040"/>
                    <a:pt x="14" y="5040"/>
                  </a:cubicBezTo>
                  <a:cubicBezTo>
                    <a:pt x="65" y="5029"/>
                    <a:pt x="89" y="5096"/>
                    <a:pt x="131" y="5104"/>
                  </a:cubicBezTo>
                  <a:cubicBezTo>
                    <a:pt x="195" y="5115"/>
                    <a:pt x="249" y="4997"/>
                    <a:pt x="265" y="4951"/>
                  </a:cubicBezTo>
                  <a:cubicBezTo>
                    <a:pt x="277" y="4972"/>
                    <a:pt x="342" y="4964"/>
                    <a:pt x="367" y="4969"/>
                  </a:cubicBezTo>
                  <a:cubicBezTo>
                    <a:pt x="415" y="4980"/>
                    <a:pt x="445" y="4963"/>
                    <a:pt x="492" y="4961"/>
                  </a:cubicBezTo>
                  <a:cubicBezTo>
                    <a:pt x="506" y="4961"/>
                    <a:pt x="527" y="4958"/>
                    <a:pt x="540" y="4961"/>
                  </a:cubicBezTo>
                  <a:cubicBezTo>
                    <a:pt x="569" y="4967"/>
                    <a:pt x="557" y="4974"/>
                    <a:pt x="574" y="4994"/>
                  </a:cubicBezTo>
                  <a:cubicBezTo>
                    <a:pt x="590" y="5011"/>
                    <a:pt x="589" y="5008"/>
                    <a:pt x="614" y="5009"/>
                  </a:cubicBezTo>
                  <a:cubicBezTo>
                    <a:pt x="656" y="5011"/>
                    <a:pt x="655" y="5009"/>
                    <a:pt x="671" y="5049"/>
                  </a:cubicBezTo>
                  <a:cubicBezTo>
                    <a:pt x="686" y="5085"/>
                    <a:pt x="699" y="5151"/>
                    <a:pt x="742" y="5166"/>
                  </a:cubicBezTo>
                  <a:cubicBezTo>
                    <a:pt x="777" y="5178"/>
                    <a:pt x="829" y="5166"/>
                    <a:pt x="867" y="5166"/>
                  </a:cubicBezTo>
                  <a:cubicBezTo>
                    <a:pt x="882" y="5166"/>
                    <a:pt x="899" y="5168"/>
                    <a:pt x="915" y="5167"/>
                  </a:cubicBezTo>
                  <a:cubicBezTo>
                    <a:pt x="926" y="5166"/>
                    <a:pt x="936" y="5164"/>
                    <a:pt x="946" y="5160"/>
                  </a:cubicBezTo>
                  <a:cubicBezTo>
                    <a:pt x="967" y="5152"/>
                    <a:pt x="991" y="5115"/>
                    <a:pt x="1012" y="5110"/>
                  </a:cubicBezTo>
                  <a:cubicBezTo>
                    <a:pt x="1033" y="5105"/>
                    <a:pt x="1066" y="5119"/>
                    <a:pt x="1096" y="5119"/>
                  </a:cubicBezTo>
                  <a:cubicBezTo>
                    <a:pt x="1110" y="5119"/>
                    <a:pt x="1129" y="5123"/>
                    <a:pt x="1142" y="5120"/>
                  </a:cubicBezTo>
                  <a:cubicBezTo>
                    <a:pt x="1181" y="5112"/>
                    <a:pt x="1211" y="5056"/>
                    <a:pt x="1251" y="5060"/>
                  </a:cubicBezTo>
                  <a:cubicBezTo>
                    <a:pt x="1271" y="5062"/>
                    <a:pt x="1282" y="5085"/>
                    <a:pt x="1304" y="5088"/>
                  </a:cubicBezTo>
                  <a:cubicBezTo>
                    <a:pt x="1345" y="5095"/>
                    <a:pt x="1347" y="5069"/>
                    <a:pt x="1371" y="5116"/>
                  </a:cubicBezTo>
                  <a:cubicBezTo>
                    <a:pt x="1388" y="5149"/>
                    <a:pt x="1382" y="5244"/>
                    <a:pt x="1419" y="5259"/>
                  </a:cubicBezTo>
                  <a:cubicBezTo>
                    <a:pt x="1446" y="5270"/>
                    <a:pt x="1495" y="5206"/>
                    <a:pt x="1512" y="5189"/>
                  </a:cubicBezTo>
                  <a:cubicBezTo>
                    <a:pt x="1549" y="5152"/>
                    <a:pt x="1590" y="5083"/>
                    <a:pt x="1645" y="5090"/>
                  </a:cubicBezTo>
                  <a:cubicBezTo>
                    <a:pt x="1690" y="5097"/>
                    <a:pt x="1738" y="5111"/>
                    <a:pt x="1785" y="5119"/>
                  </a:cubicBezTo>
                  <a:cubicBezTo>
                    <a:pt x="1861" y="5131"/>
                    <a:pt x="1933" y="5134"/>
                    <a:pt x="2011" y="5134"/>
                  </a:cubicBezTo>
                  <a:cubicBezTo>
                    <a:pt x="2059" y="5134"/>
                    <a:pt x="2109" y="5144"/>
                    <a:pt x="2151" y="5120"/>
                  </a:cubicBezTo>
                  <a:cubicBezTo>
                    <a:pt x="2197" y="5093"/>
                    <a:pt x="2213" y="5087"/>
                    <a:pt x="2265" y="5087"/>
                  </a:cubicBezTo>
                  <a:cubicBezTo>
                    <a:pt x="2284" y="5087"/>
                    <a:pt x="2305" y="5091"/>
                    <a:pt x="2324" y="5088"/>
                  </a:cubicBezTo>
                  <a:cubicBezTo>
                    <a:pt x="2349" y="5084"/>
                    <a:pt x="2358" y="5070"/>
                    <a:pt x="2382" y="5080"/>
                  </a:cubicBezTo>
                  <a:cubicBezTo>
                    <a:pt x="2408" y="5090"/>
                    <a:pt x="2418" y="5115"/>
                    <a:pt x="2449" y="5120"/>
                  </a:cubicBezTo>
                  <a:cubicBezTo>
                    <a:pt x="2467" y="5122"/>
                    <a:pt x="2489" y="5119"/>
                    <a:pt x="2508" y="5119"/>
                  </a:cubicBezTo>
                  <a:cubicBezTo>
                    <a:pt x="2549" y="5118"/>
                    <a:pt x="2579" y="5132"/>
                    <a:pt x="2618" y="5134"/>
                  </a:cubicBezTo>
                  <a:cubicBezTo>
                    <a:pt x="2639" y="5136"/>
                    <a:pt x="2660" y="5131"/>
                    <a:pt x="2681" y="5134"/>
                  </a:cubicBezTo>
                  <a:cubicBezTo>
                    <a:pt x="2720" y="5141"/>
                    <a:pt x="2738" y="5167"/>
                    <a:pt x="2769" y="5189"/>
                  </a:cubicBezTo>
                  <a:cubicBezTo>
                    <a:pt x="2809" y="5218"/>
                    <a:pt x="2828" y="5217"/>
                    <a:pt x="2866" y="5185"/>
                  </a:cubicBezTo>
                  <a:cubicBezTo>
                    <a:pt x="2891" y="5164"/>
                    <a:pt x="2895" y="5171"/>
                    <a:pt x="2924" y="5166"/>
                  </a:cubicBezTo>
                  <a:cubicBezTo>
                    <a:pt x="2961" y="5160"/>
                    <a:pt x="2983" y="5125"/>
                    <a:pt x="3026" y="5134"/>
                  </a:cubicBezTo>
                  <a:cubicBezTo>
                    <a:pt x="3044" y="5137"/>
                    <a:pt x="3058" y="5149"/>
                    <a:pt x="3076" y="5151"/>
                  </a:cubicBezTo>
                  <a:cubicBezTo>
                    <a:pt x="3109" y="5156"/>
                    <a:pt x="3123" y="5134"/>
                    <a:pt x="3151" y="5133"/>
                  </a:cubicBezTo>
                  <a:cubicBezTo>
                    <a:pt x="3168" y="5132"/>
                    <a:pt x="3196" y="5149"/>
                    <a:pt x="3213" y="5154"/>
                  </a:cubicBezTo>
                  <a:cubicBezTo>
                    <a:pt x="3260" y="5170"/>
                    <a:pt x="3285" y="5166"/>
                    <a:pt x="3323" y="5134"/>
                  </a:cubicBezTo>
                  <a:cubicBezTo>
                    <a:pt x="3342" y="5119"/>
                    <a:pt x="3353" y="5097"/>
                    <a:pt x="3378" y="5103"/>
                  </a:cubicBezTo>
                  <a:cubicBezTo>
                    <a:pt x="3414" y="5114"/>
                    <a:pt x="3413" y="5169"/>
                    <a:pt x="3457" y="5166"/>
                  </a:cubicBezTo>
                  <a:cubicBezTo>
                    <a:pt x="3475" y="5164"/>
                    <a:pt x="3491" y="5150"/>
                    <a:pt x="3512" y="5149"/>
                  </a:cubicBezTo>
                  <a:cubicBezTo>
                    <a:pt x="3534" y="5148"/>
                    <a:pt x="3553" y="5152"/>
                    <a:pt x="3574" y="5146"/>
                  </a:cubicBezTo>
                  <a:cubicBezTo>
                    <a:pt x="3592" y="5142"/>
                    <a:pt x="3602" y="5135"/>
                    <a:pt x="3622" y="5134"/>
                  </a:cubicBezTo>
                  <a:cubicBezTo>
                    <a:pt x="3645" y="5133"/>
                    <a:pt x="3664" y="5139"/>
                    <a:pt x="3686" y="5129"/>
                  </a:cubicBezTo>
                  <a:cubicBezTo>
                    <a:pt x="3720" y="5115"/>
                    <a:pt x="3753" y="5056"/>
                    <a:pt x="3792" y="5055"/>
                  </a:cubicBezTo>
                  <a:cubicBezTo>
                    <a:pt x="3810" y="5054"/>
                    <a:pt x="3819" y="5074"/>
                    <a:pt x="3831" y="5083"/>
                  </a:cubicBezTo>
                  <a:cubicBezTo>
                    <a:pt x="3849" y="5095"/>
                    <a:pt x="3867" y="5104"/>
                    <a:pt x="3888" y="5110"/>
                  </a:cubicBezTo>
                  <a:cubicBezTo>
                    <a:pt x="3918" y="5120"/>
                    <a:pt x="3945" y="5115"/>
                    <a:pt x="3975" y="5118"/>
                  </a:cubicBezTo>
                  <a:cubicBezTo>
                    <a:pt x="4003" y="5121"/>
                    <a:pt x="4021" y="5135"/>
                    <a:pt x="4045" y="5143"/>
                  </a:cubicBezTo>
                  <a:cubicBezTo>
                    <a:pt x="4077" y="5153"/>
                    <a:pt x="4102" y="5130"/>
                    <a:pt x="4138" y="5134"/>
                  </a:cubicBezTo>
                  <a:cubicBezTo>
                    <a:pt x="4186" y="5139"/>
                    <a:pt x="4239" y="5153"/>
                    <a:pt x="4281" y="5177"/>
                  </a:cubicBezTo>
                  <a:cubicBezTo>
                    <a:pt x="4297" y="5186"/>
                    <a:pt x="4323" y="5214"/>
                    <a:pt x="4341" y="5215"/>
                  </a:cubicBezTo>
                  <a:cubicBezTo>
                    <a:pt x="4384" y="5219"/>
                    <a:pt x="4449" y="5135"/>
                    <a:pt x="4474" y="5111"/>
                  </a:cubicBezTo>
                  <a:cubicBezTo>
                    <a:pt x="4507" y="5080"/>
                    <a:pt x="4559" y="5005"/>
                    <a:pt x="4611" y="5006"/>
                  </a:cubicBezTo>
                  <a:cubicBezTo>
                    <a:pt x="4659" y="5007"/>
                    <a:pt x="4642" y="5060"/>
                    <a:pt x="4671" y="5083"/>
                  </a:cubicBezTo>
                  <a:cubicBezTo>
                    <a:pt x="4703" y="5109"/>
                    <a:pt x="4757" y="5070"/>
                    <a:pt x="4784" y="5055"/>
                  </a:cubicBezTo>
                  <a:cubicBezTo>
                    <a:pt x="4811" y="5040"/>
                    <a:pt x="4807" y="5040"/>
                    <a:pt x="4837" y="5048"/>
                  </a:cubicBezTo>
                  <a:cubicBezTo>
                    <a:pt x="4860" y="5054"/>
                    <a:pt x="4883" y="5052"/>
                    <a:pt x="4906" y="5057"/>
                  </a:cubicBezTo>
                  <a:cubicBezTo>
                    <a:pt x="4924" y="5061"/>
                    <a:pt x="4935" y="5069"/>
                    <a:pt x="4955" y="5071"/>
                  </a:cubicBezTo>
                  <a:cubicBezTo>
                    <a:pt x="4963" y="5073"/>
                    <a:pt x="4969" y="5070"/>
                    <a:pt x="4978" y="5072"/>
                  </a:cubicBezTo>
                  <a:cubicBezTo>
                    <a:pt x="4995" y="5077"/>
                    <a:pt x="5003" y="5095"/>
                    <a:pt x="5018" y="5100"/>
                  </a:cubicBezTo>
                  <a:cubicBezTo>
                    <a:pt x="5046" y="5110"/>
                    <a:pt x="5052" y="5094"/>
                    <a:pt x="5072" y="5122"/>
                  </a:cubicBezTo>
                  <a:cubicBezTo>
                    <a:pt x="5082" y="5136"/>
                    <a:pt x="5084" y="5162"/>
                    <a:pt x="5095" y="5173"/>
                  </a:cubicBezTo>
                  <a:cubicBezTo>
                    <a:pt x="5114" y="5190"/>
                    <a:pt x="5127" y="5182"/>
                    <a:pt x="5149" y="5182"/>
                  </a:cubicBezTo>
                  <a:cubicBezTo>
                    <a:pt x="5173" y="5181"/>
                    <a:pt x="5188" y="5193"/>
                    <a:pt x="5209" y="5195"/>
                  </a:cubicBezTo>
                  <a:cubicBezTo>
                    <a:pt x="5244" y="5198"/>
                    <a:pt x="5254" y="5165"/>
                    <a:pt x="5284" y="5163"/>
                  </a:cubicBezTo>
                  <a:cubicBezTo>
                    <a:pt x="5307" y="5162"/>
                    <a:pt x="5331" y="5192"/>
                    <a:pt x="5353" y="5196"/>
                  </a:cubicBezTo>
                  <a:cubicBezTo>
                    <a:pt x="5375" y="5201"/>
                    <a:pt x="5402" y="5197"/>
                    <a:pt x="5424" y="5197"/>
                  </a:cubicBezTo>
                  <a:cubicBezTo>
                    <a:pt x="5456" y="5197"/>
                    <a:pt x="5492" y="5203"/>
                    <a:pt x="5523" y="5195"/>
                  </a:cubicBezTo>
                  <a:cubicBezTo>
                    <a:pt x="5577" y="5181"/>
                    <a:pt x="5618" y="5134"/>
                    <a:pt x="5662" y="5105"/>
                  </a:cubicBezTo>
                  <a:cubicBezTo>
                    <a:pt x="5676" y="5095"/>
                    <a:pt x="5721" y="5073"/>
                    <a:pt x="5740" y="5084"/>
                  </a:cubicBezTo>
                  <a:cubicBezTo>
                    <a:pt x="5776" y="5104"/>
                    <a:pt x="5758" y="5173"/>
                    <a:pt x="5802" y="5194"/>
                  </a:cubicBezTo>
                  <a:cubicBezTo>
                    <a:pt x="5823" y="5181"/>
                    <a:pt x="5834" y="5173"/>
                    <a:pt x="5856" y="5166"/>
                  </a:cubicBezTo>
                  <a:cubicBezTo>
                    <a:pt x="5875" y="5159"/>
                    <a:pt x="5907" y="5151"/>
                    <a:pt x="5928" y="5149"/>
                  </a:cubicBezTo>
                  <a:cubicBezTo>
                    <a:pt x="5969" y="5145"/>
                    <a:pt x="6010" y="5138"/>
                    <a:pt x="6050" y="5134"/>
                  </a:cubicBezTo>
                  <a:cubicBezTo>
                    <a:pt x="6109" y="5129"/>
                    <a:pt x="6168" y="5117"/>
                    <a:pt x="6226" y="5118"/>
                  </a:cubicBezTo>
                  <a:cubicBezTo>
                    <a:pt x="6269" y="5119"/>
                    <a:pt x="6275" y="5133"/>
                    <a:pt x="6310" y="5151"/>
                  </a:cubicBezTo>
                  <a:cubicBezTo>
                    <a:pt x="6338" y="5165"/>
                    <a:pt x="6368" y="5166"/>
                    <a:pt x="6399" y="5166"/>
                  </a:cubicBezTo>
                  <a:cubicBezTo>
                    <a:pt x="6442" y="5166"/>
                    <a:pt x="6474" y="5158"/>
                    <a:pt x="6507" y="5185"/>
                  </a:cubicBezTo>
                  <a:cubicBezTo>
                    <a:pt x="6513" y="5202"/>
                    <a:pt x="6525" y="5213"/>
                    <a:pt x="6542" y="5217"/>
                  </a:cubicBezTo>
                  <a:cubicBezTo>
                    <a:pt x="6560" y="5213"/>
                    <a:pt x="6574" y="5204"/>
                    <a:pt x="6584" y="5189"/>
                  </a:cubicBezTo>
                  <a:cubicBezTo>
                    <a:pt x="6614" y="5163"/>
                    <a:pt x="6623" y="5141"/>
                    <a:pt x="6664" y="5134"/>
                  </a:cubicBezTo>
                  <a:cubicBezTo>
                    <a:pt x="6689" y="5129"/>
                    <a:pt x="6704" y="5137"/>
                    <a:pt x="6728" y="5120"/>
                  </a:cubicBezTo>
                  <a:cubicBezTo>
                    <a:pt x="6749" y="5104"/>
                    <a:pt x="6748" y="5092"/>
                    <a:pt x="6774" y="5086"/>
                  </a:cubicBezTo>
                  <a:cubicBezTo>
                    <a:pt x="6789" y="5083"/>
                    <a:pt x="6805" y="5090"/>
                    <a:pt x="6820" y="5090"/>
                  </a:cubicBezTo>
                  <a:cubicBezTo>
                    <a:pt x="6909" y="5087"/>
                    <a:pt x="6995" y="5032"/>
                    <a:pt x="7085" y="5017"/>
                  </a:cubicBezTo>
                  <a:cubicBezTo>
                    <a:pt x="7087" y="5026"/>
                    <a:pt x="7093" y="5033"/>
                    <a:pt x="7102" y="5036"/>
                  </a:cubicBezTo>
                  <a:cubicBezTo>
                    <a:pt x="7128" y="5015"/>
                    <a:pt x="7155" y="4962"/>
                    <a:pt x="7196" y="4981"/>
                  </a:cubicBezTo>
                  <a:cubicBezTo>
                    <a:pt x="7206" y="5058"/>
                    <a:pt x="7241" y="5044"/>
                    <a:pt x="7292" y="5009"/>
                  </a:cubicBezTo>
                  <a:cubicBezTo>
                    <a:pt x="7309" y="118"/>
                    <a:pt x="7309" y="118"/>
                    <a:pt x="7309" y="118"/>
                  </a:cubicBezTo>
                  <a:cubicBezTo>
                    <a:pt x="7308" y="123"/>
                    <a:pt x="7308" y="127"/>
                    <a:pt x="7307" y="1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 rot="1799318">
              <a:off x="7742260" y="340899"/>
              <a:ext cx="1025592" cy="276212"/>
            </a:xfrm>
            <a:custGeom>
              <a:avLst/>
              <a:gdLst/>
              <a:ahLst/>
              <a:cxnLst/>
              <a:rect l="l" t="t" r="r" b="b"/>
              <a:pathLst>
                <a:path w="1890" h="509" extrusionOk="0">
                  <a:moveTo>
                    <a:pt x="1870" y="219"/>
                  </a:moveTo>
                  <a:lnTo>
                    <a:pt x="1870" y="219"/>
                  </a:lnTo>
                  <a:cubicBezTo>
                    <a:pt x="1865" y="210"/>
                    <a:pt x="1861" y="215"/>
                    <a:pt x="1863" y="205"/>
                  </a:cubicBezTo>
                  <a:cubicBezTo>
                    <a:pt x="1865" y="200"/>
                    <a:pt x="1873" y="192"/>
                    <a:pt x="1876" y="188"/>
                  </a:cubicBezTo>
                  <a:cubicBezTo>
                    <a:pt x="1889" y="170"/>
                    <a:pt x="1892" y="164"/>
                    <a:pt x="1875" y="148"/>
                  </a:cubicBezTo>
                  <a:cubicBezTo>
                    <a:pt x="1885" y="129"/>
                    <a:pt x="1889" y="121"/>
                    <a:pt x="1872" y="107"/>
                  </a:cubicBezTo>
                  <a:cubicBezTo>
                    <a:pt x="1877" y="93"/>
                    <a:pt x="1889" y="86"/>
                    <a:pt x="1890" y="71"/>
                  </a:cubicBezTo>
                  <a:cubicBezTo>
                    <a:pt x="1891" y="60"/>
                    <a:pt x="1883" y="44"/>
                    <a:pt x="1874" y="37"/>
                  </a:cubicBezTo>
                  <a:cubicBezTo>
                    <a:pt x="1875" y="35"/>
                    <a:pt x="1876" y="34"/>
                    <a:pt x="1876" y="3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3" y="9"/>
                    <a:pt x="83" y="16"/>
                    <a:pt x="87" y="25"/>
                  </a:cubicBezTo>
                  <a:cubicBezTo>
                    <a:pt x="92" y="35"/>
                    <a:pt x="92" y="35"/>
                    <a:pt x="83" y="46"/>
                  </a:cubicBezTo>
                  <a:cubicBezTo>
                    <a:pt x="73" y="59"/>
                    <a:pt x="72" y="69"/>
                    <a:pt x="78" y="84"/>
                  </a:cubicBezTo>
                  <a:cubicBezTo>
                    <a:pt x="80" y="93"/>
                    <a:pt x="87" y="95"/>
                    <a:pt x="82" y="104"/>
                  </a:cubicBezTo>
                  <a:cubicBezTo>
                    <a:pt x="78" y="112"/>
                    <a:pt x="66" y="115"/>
                    <a:pt x="61" y="122"/>
                  </a:cubicBezTo>
                  <a:cubicBezTo>
                    <a:pt x="55" y="128"/>
                    <a:pt x="50" y="135"/>
                    <a:pt x="51" y="142"/>
                  </a:cubicBezTo>
                  <a:cubicBezTo>
                    <a:pt x="53" y="156"/>
                    <a:pt x="67" y="165"/>
                    <a:pt x="67" y="181"/>
                  </a:cubicBezTo>
                  <a:cubicBezTo>
                    <a:pt x="66" y="192"/>
                    <a:pt x="63" y="207"/>
                    <a:pt x="58" y="216"/>
                  </a:cubicBezTo>
                  <a:cubicBezTo>
                    <a:pt x="51" y="226"/>
                    <a:pt x="47" y="226"/>
                    <a:pt x="50" y="237"/>
                  </a:cubicBezTo>
                  <a:cubicBezTo>
                    <a:pt x="56" y="256"/>
                    <a:pt x="86" y="257"/>
                    <a:pt x="69" y="277"/>
                  </a:cubicBezTo>
                  <a:cubicBezTo>
                    <a:pt x="56" y="294"/>
                    <a:pt x="1" y="306"/>
                    <a:pt x="0" y="331"/>
                  </a:cubicBezTo>
                  <a:cubicBezTo>
                    <a:pt x="-1" y="340"/>
                    <a:pt x="19" y="347"/>
                    <a:pt x="26" y="354"/>
                  </a:cubicBezTo>
                  <a:cubicBezTo>
                    <a:pt x="35" y="365"/>
                    <a:pt x="43" y="378"/>
                    <a:pt x="52" y="389"/>
                  </a:cubicBezTo>
                  <a:cubicBezTo>
                    <a:pt x="45" y="405"/>
                    <a:pt x="31" y="419"/>
                    <a:pt x="13" y="423"/>
                  </a:cubicBezTo>
                  <a:cubicBezTo>
                    <a:pt x="1814" y="509"/>
                    <a:pt x="1814" y="509"/>
                    <a:pt x="1814" y="509"/>
                  </a:cubicBezTo>
                  <a:cubicBezTo>
                    <a:pt x="1843" y="503"/>
                    <a:pt x="1883" y="476"/>
                    <a:pt x="1856" y="445"/>
                  </a:cubicBezTo>
                  <a:cubicBezTo>
                    <a:pt x="1836" y="423"/>
                    <a:pt x="1806" y="410"/>
                    <a:pt x="1833" y="382"/>
                  </a:cubicBezTo>
                  <a:cubicBezTo>
                    <a:pt x="1850" y="364"/>
                    <a:pt x="1871" y="357"/>
                    <a:pt x="1847" y="334"/>
                  </a:cubicBezTo>
                  <a:cubicBezTo>
                    <a:pt x="1838" y="326"/>
                    <a:pt x="1831" y="326"/>
                    <a:pt x="1842" y="316"/>
                  </a:cubicBezTo>
                  <a:cubicBezTo>
                    <a:pt x="1851" y="307"/>
                    <a:pt x="1870" y="308"/>
                    <a:pt x="1878" y="295"/>
                  </a:cubicBezTo>
                  <a:cubicBezTo>
                    <a:pt x="1865" y="276"/>
                    <a:pt x="1887" y="274"/>
                    <a:pt x="1889" y="259"/>
                  </a:cubicBezTo>
                  <a:cubicBezTo>
                    <a:pt x="1890" y="248"/>
                    <a:pt x="1875" y="228"/>
                    <a:pt x="1870" y="2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 rot="2284719">
              <a:off x="239850" y="4356972"/>
              <a:ext cx="1123693" cy="267199"/>
            </a:xfrm>
            <a:custGeom>
              <a:avLst/>
              <a:gdLst/>
              <a:ahLst/>
              <a:cxnLst/>
              <a:rect l="l" t="t" r="r" b="b"/>
              <a:pathLst>
                <a:path w="3886" h="924" extrusionOk="0">
                  <a:moveTo>
                    <a:pt x="3852" y="611"/>
                  </a:moveTo>
                  <a:lnTo>
                    <a:pt x="3852" y="611"/>
                  </a:lnTo>
                  <a:cubicBezTo>
                    <a:pt x="3886" y="553"/>
                    <a:pt x="3847" y="555"/>
                    <a:pt x="3833" y="511"/>
                  </a:cubicBezTo>
                  <a:cubicBezTo>
                    <a:pt x="3800" y="410"/>
                    <a:pt x="3944" y="336"/>
                    <a:pt x="3859" y="245"/>
                  </a:cubicBezTo>
                  <a:cubicBezTo>
                    <a:pt x="3825" y="207"/>
                    <a:pt x="3804" y="191"/>
                    <a:pt x="3797" y="138"/>
                  </a:cubicBezTo>
                  <a:cubicBezTo>
                    <a:pt x="3790" y="82"/>
                    <a:pt x="3857" y="36"/>
                    <a:pt x="3800" y="0"/>
                  </a:cubicBezTo>
                  <a:cubicBezTo>
                    <a:pt x="3715" y="15"/>
                    <a:pt x="3636" y="41"/>
                    <a:pt x="3550" y="45"/>
                  </a:cubicBezTo>
                  <a:cubicBezTo>
                    <a:pt x="3467" y="48"/>
                    <a:pt x="3386" y="62"/>
                    <a:pt x="3303" y="61"/>
                  </a:cubicBezTo>
                  <a:cubicBezTo>
                    <a:pt x="3183" y="59"/>
                    <a:pt x="3066" y="35"/>
                    <a:pt x="2946" y="33"/>
                  </a:cubicBezTo>
                  <a:cubicBezTo>
                    <a:pt x="2726" y="30"/>
                    <a:pt x="2501" y="42"/>
                    <a:pt x="2281" y="46"/>
                  </a:cubicBezTo>
                  <a:cubicBezTo>
                    <a:pt x="2013" y="50"/>
                    <a:pt x="1744" y="81"/>
                    <a:pt x="1476" y="92"/>
                  </a:cubicBezTo>
                  <a:cubicBezTo>
                    <a:pt x="1213" y="102"/>
                    <a:pt x="948" y="113"/>
                    <a:pt x="685" y="120"/>
                  </a:cubicBezTo>
                  <a:cubicBezTo>
                    <a:pt x="499" y="124"/>
                    <a:pt x="319" y="111"/>
                    <a:pt x="132" y="133"/>
                  </a:cubicBezTo>
                  <a:cubicBezTo>
                    <a:pt x="138" y="128"/>
                    <a:pt x="33" y="199"/>
                    <a:pt x="40" y="195"/>
                  </a:cubicBezTo>
                  <a:cubicBezTo>
                    <a:pt x="69" y="208"/>
                    <a:pt x="122" y="253"/>
                    <a:pt x="143" y="277"/>
                  </a:cubicBezTo>
                  <a:cubicBezTo>
                    <a:pt x="134" y="343"/>
                    <a:pt x="15" y="370"/>
                    <a:pt x="1" y="429"/>
                  </a:cubicBezTo>
                  <a:cubicBezTo>
                    <a:pt x="-7" y="462"/>
                    <a:pt x="52" y="500"/>
                    <a:pt x="75" y="523"/>
                  </a:cubicBezTo>
                  <a:cubicBezTo>
                    <a:pt x="100" y="548"/>
                    <a:pt x="144" y="577"/>
                    <a:pt x="161" y="606"/>
                  </a:cubicBezTo>
                  <a:cubicBezTo>
                    <a:pt x="203" y="679"/>
                    <a:pt x="98" y="713"/>
                    <a:pt x="66" y="772"/>
                  </a:cubicBezTo>
                  <a:cubicBezTo>
                    <a:pt x="71" y="786"/>
                    <a:pt x="59" y="917"/>
                    <a:pt x="73" y="924"/>
                  </a:cubicBezTo>
                  <a:cubicBezTo>
                    <a:pt x="3786" y="883"/>
                    <a:pt x="3786" y="883"/>
                    <a:pt x="3786" y="883"/>
                  </a:cubicBezTo>
                  <a:cubicBezTo>
                    <a:pt x="3817" y="853"/>
                    <a:pt x="3860" y="829"/>
                    <a:pt x="3856" y="783"/>
                  </a:cubicBezTo>
                  <a:cubicBezTo>
                    <a:pt x="3853" y="742"/>
                    <a:pt x="3793" y="732"/>
                    <a:pt x="3790" y="698"/>
                  </a:cubicBezTo>
                  <a:cubicBezTo>
                    <a:pt x="3786" y="664"/>
                    <a:pt x="3834" y="643"/>
                    <a:pt x="3852" y="6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1209600" y="1529700"/>
            <a:ext cx="3139800" cy="26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subTitle" idx="2"/>
          </p:nvPr>
        </p:nvSpPr>
        <p:spPr>
          <a:xfrm>
            <a:off x="4794595" y="1529700"/>
            <a:ext cx="3139800" cy="26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315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4"/>
          <p:cNvGrpSpPr/>
          <p:nvPr/>
        </p:nvGrpSpPr>
        <p:grpSpPr>
          <a:xfrm>
            <a:off x="-854158" y="-81317"/>
            <a:ext cx="11266662" cy="5509989"/>
            <a:chOff x="-854158" y="-81317"/>
            <a:chExt cx="11266662" cy="5509989"/>
          </a:xfrm>
        </p:grpSpPr>
        <p:sp>
          <p:nvSpPr>
            <p:cNvPr id="56" name="Google Shape;56;p4"/>
            <p:cNvSpPr/>
            <p:nvPr/>
          </p:nvSpPr>
          <p:spPr>
            <a:xfrm rot="10396043">
              <a:off x="1140323" y="4117865"/>
              <a:ext cx="1433455" cy="951652"/>
            </a:xfrm>
            <a:custGeom>
              <a:avLst/>
              <a:gdLst/>
              <a:ahLst/>
              <a:cxnLst/>
              <a:rect l="l" t="t" r="r" b="b"/>
              <a:pathLst>
                <a:path w="2671" h="2604" extrusionOk="0">
                  <a:moveTo>
                    <a:pt x="138" y="499"/>
                  </a:moveTo>
                  <a:lnTo>
                    <a:pt x="138" y="499"/>
                  </a:lnTo>
                  <a:cubicBezTo>
                    <a:pt x="135" y="504"/>
                    <a:pt x="131" y="509"/>
                    <a:pt x="128" y="514"/>
                  </a:cubicBezTo>
                  <a:cubicBezTo>
                    <a:pt x="45" y="633"/>
                    <a:pt x="-9" y="718"/>
                    <a:pt x="2" y="875"/>
                  </a:cubicBezTo>
                  <a:cubicBezTo>
                    <a:pt x="9" y="982"/>
                    <a:pt x="42" y="1086"/>
                    <a:pt x="74" y="1188"/>
                  </a:cubicBezTo>
                  <a:cubicBezTo>
                    <a:pt x="105" y="1289"/>
                    <a:pt x="136" y="1389"/>
                    <a:pt x="168" y="1490"/>
                  </a:cubicBezTo>
                  <a:cubicBezTo>
                    <a:pt x="252" y="1759"/>
                    <a:pt x="353" y="1980"/>
                    <a:pt x="577" y="2160"/>
                  </a:cubicBezTo>
                  <a:cubicBezTo>
                    <a:pt x="681" y="2246"/>
                    <a:pt x="796" y="2313"/>
                    <a:pt x="921" y="2366"/>
                  </a:cubicBezTo>
                  <a:cubicBezTo>
                    <a:pt x="991" y="2395"/>
                    <a:pt x="1062" y="2420"/>
                    <a:pt x="1131" y="2452"/>
                  </a:cubicBezTo>
                  <a:cubicBezTo>
                    <a:pt x="1379" y="2566"/>
                    <a:pt x="1615" y="2586"/>
                    <a:pt x="1886" y="2601"/>
                  </a:cubicBezTo>
                  <a:cubicBezTo>
                    <a:pt x="1994" y="2606"/>
                    <a:pt x="2108" y="2611"/>
                    <a:pt x="2206" y="2565"/>
                  </a:cubicBezTo>
                  <a:cubicBezTo>
                    <a:pt x="2363" y="2493"/>
                    <a:pt x="2453" y="2327"/>
                    <a:pt x="2514" y="2174"/>
                  </a:cubicBezTo>
                  <a:cubicBezTo>
                    <a:pt x="2547" y="2091"/>
                    <a:pt x="2589" y="2010"/>
                    <a:pt x="2613" y="1924"/>
                  </a:cubicBezTo>
                  <a:cubicBezTo>
                    <a:pt x="2641" y="1824"/>
                    <a:pt x="2656" y="1718"/>
                    <a:pt x="2665" y="1615"/>
                  </a:cubicBezTo>
                  <a:cubicBezTo>
                    <a:pt x="2684" y="1407"/>
                    <a:pt x="2652" y="1210"/>
                    <a:pt x="2587" y="1013"/>
                  </a:cubicBezTo>
                  <a:cubicBezTo>
                    <a:pt x="2554" y="915"/>
                    <a:pt x="2507" y="823"/>
                    <a:pt x="2470" y="727"/>
                  </a:cubicBezTo>
                  <a:cubicBezTo>
                    <a:pt x="2433" y="629"/>
                    <a:pt x="2391" y="528"/>
                    <a:pt x="2319" y="450"/>
                  </a:cubicBezTo>
                  <a:cubicBezTo>
                    <a:pt x="2195" y="314"/>
                    <a:pt x="2059" y="170"/>
                    <a:pt x="1881" y="108"/>
                  </a:cubicBezTo>
                  <a:cubicBezTo>
                    <a:pt x="1694" y="43"/>
                    <a:pt x="1500" y="-1"/>
                    <a:pt x="1302" y="0"/>
                  </a:cubicBezTo>
                  <a:cubicBezTo>
                    <a:pt x="1209" y="1"/>
                    <a:pt x="1116" y="-3"/>
                    <a:pt x="1024" y="10"/>
                  </a:cubicBezTo>
                  <a:cubicBezTo>
                    <a:pt x="970" y="18"/>
                    <a:pt x="912" y="26"/>
                    <a:pt x="860" y="45"/>
                  </a:cubicBezTo>
                  <a:cubicBezTo>
                    <a:pt x="820" y="60"/>
                    <a:pt x="780" y="80"/>
                    <a:pt x="739" y="93"/>
                  </a:cubicBezTo>
                  <a:cubicBezTo>
                    <a:pt x="698" y="107"/>
                    <a:pt x="656" y="116"/>
                    <a:pt x="617" y="130"/>
                  </a:cubicBezTo>
                  <a:cubicBezTo>
                    <a:pt x="580" y="144"/>
                    <a:pt x="539" y="148"/>
                    <a:pt x="505" y="171"/>
                  </a:cubicBezTo>
                  <a:cubicBezTo>
                    <a:pt x="473" y="193"/>
                    <a:pt x="439" y="208"/>
                    <a:pt x="407" y="231"/>
                  </a:cubicBezTo>
                  <a:cubicBezTo>
                    <a:pt x="365" y="263"/>
                    <a:pt x="324" y="296"/>
                    <a:pt x="283" y="328"/>
                  </a:cubicBezTo>
                  <a:cubicBezTo>
                    <a:pt x="224" y="372"/>
                    <a:pt x="180" y="438"/>
                    <a:pt x="138" y="4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-854158" y="2570750"/>
              <a:ext cx="2782426" cy="2655272"/>
            </a:xfrm>
            <a:custGeom>
              <a:avLst/>
              <a:gdLst/>
              <a:ahLst/>
              <a:cxnLst/>
              <a:rect l="l" t="t" r="r" b="b"/>
              <a:pathLst>
                <a:path w="2976" h="2840" extrusionOk="0">
                  <a:moveTo>
                    <a:pt x="414" y="2806"/>
                  </a:moveTo>
                  <a:lnTo>
                    <a:pt x="414" y="2806"/>
                  </a:lnTo>
                  <a:cubicBezTo>
                    <a:pt x="420" y="2810"/>
                    <a:pt x="476" y="2849"/>
                    <a:pt x="489" y="2838"/>
                  </a:cubicBezTo>
                  <a:cubicBezTo>
                    <a:pt x="502" y="2828"/>
                    <a:pt x="476" y="2787"/>
                    <a:pt x="482" y="2770"/>
                  </a:cubicBezTo>
                  <a:cubicBezTo>
                    <a:pt x="503" y="2768"/>
                    <a:pt x="526" y="2794"/>
                    <a:pt x="547" y="2777"/>
                  </a:cubicBezTo>
                  <a:cubicBezTo>
                    <a:pt x="568" y="2759"/>
                    <a:pt x="573" y="2734"/>
                    <a:pt x="606" y="2735"/>
                  </a:cubicBezTo>
                  <a:cubicBezTo>
                    <a:pt x="625" y="2736"/>
                    <a:pt x="643" y="2741"/>
                    <a:pt x="662" y="2741"/>
                  </a:cubicBezTo>
                  <a:cubicBezTo>
                    <a:pt x="681" y="2741"/>
                    <a:pt x="683" y="2738"/>
                    <a:pt x="694" y="2722"/>
                  </a:cubicBezTo>
                  <a:cubicBezTo>
                    <a:pt x="711" y="2696"/>
                    <a:pt x="728" y="2687"/>
                    <a:pt x="758" y="2687"/>
                  </a:cubicBezTo>
                  <a:cubicBezTo>
                    <a:pt x="780" y="2687"/>
                    <a:pt x="818" y="2711"/>
                    <a:pt x="840" y="2692"/>
                  </a:cubicBezTo>
                  <a:cubicBezTo>
                    <a:pt x="856" y="2678"/>
                    <a:pt x="864" y="2652"/>
                    <a:pt x="882" y="2638"/>
                  </a:cubicBezTo>
                  <a:cubicBezTo>
                    <a:pt x="888" y="2634"/>
                    <a:pt x="887" y="2632"/>
                    <a:pt x="895" y="2633"/>
                  </a:cubicBezTo>
                  <a:cubicBezTo>
                    <a:pt x="901" y="2635"/>
                    <a:pt x="917" y="2653"/>
                    <a:pt x="922" y="2657"/>
                  </a:cubicBezTo>
                  <a:cubicBezTo>
                    <a:pt x="932" y="2663"/>
                    <a:pt x="941" y="2670"/>
                    <a:pt x="953" y="2665"/>
                  </a:cubicBezTo>
                  <a:cubicBezTo>
                    <a:pt x="956" y="2663"/>
                    <a:pt x="961" y="2657"/>
                    <a:pt x="965" y="2655"/>
                  </a:cubicBezTo>
                  <a:cubicBezTo>
                    <a:pt x="974" y="2649"/>
                    <a:pt x="983" y="2648"/>
                    <a:pt x="993" y="2650"/>
                  </a:cubicBezTo>
                  <a:cubicBezTo>
                    <a:pt x="1007" y="2654"/>
                    <a:pt x="1023" y="2665"/>
                    <a:pt x="1039" y="2660"/>
                  </a:cubicBezTo>
                  <a:cubicBezTo>
                    <a:pt x="1062" y="2651"/>
                    <a:pt x="1067" y="2615"/>
                    <a:pt x="1090" y="2607"/>
                  </a:cubicBezTo>
                  <a:cubicBezTo>
                    <a:pt x="1114" y="2597"/>
                    <a:pt x="1134" y="2626"/>
                    <a:pt x="1156" y="2623"/>
                  </a:cubicBezTo>
                  <a:cubicBezTo>
                    <a:pt x="1177" y="2620"/>
                    <a:pt x="1189" y="2590"/>
                    <a:pt x="1202" y="2575"/>
                  </a:cubicBezTo>
                  <a:cubicBezTo>
                    <a:pt x="1217" y="2558"/>
                    <a:pt x="1236" y="2542"/>
                    <a:pt x="1252" y="2526"/>
                  </a:cubicBezTo>
                  <a:cubicBezTo>
                    <a:pt x="1261" y="2516"/>
                    <a:pt x="1281" y="2489"/>
                    <a:pt x="1294" y="2488"/>
                  </a:cubicBezTo>
                  <a:cubicBezTo>
                    <a:pt x="1308" y="2488"/>
                    <a:pt x="1314" y="2497"/>
                    <a:pt x="1323" y="2507"/>
                  </a:cubicBezTo>
                  <a:cubicBezTo>
                    <a:pt x="1334" y="2520"/>
                    <a:pt x="1337" y="2526"/>
                    <a:pt x="1353" y="2526"/>
                  </a:cubicBezTo>
                  <a:cubicBezTo>
                    <a:pt x="1365" y="2526"/>
                    <a:pt x="1369" y="2515"/>
                    <a:pt x="1379" y="2514"/>
                  </a:cubicBezTo>
                  <a:cubicBezTo>
                    <a:pt x="1396" y="2512"/>
                    <a:pt x="1406" y="2548"/>
                    <a:pt x="1423" y="2531"/>
                  </a:cubicBezTo>
                  <a:cubicBezTo>
                    <a:pt x="1434" y="2520"/>
                    <a:pt x="1430" y="2478"/>
                    <a:pt x="1447" y="2477"/>
                  </a:cubicBezTo>
                  <a:cubicBezTo>
                    <a:pt x="1464" y="2475"/>
                    <a:pt x="1467" y="2517"/>
                    <a:pt x="1483" y="2520"/>
                  </a:cubicBezTo>
                  <a:cubicBezTo>
                    <a:pt x="1501" y="2525"/>
                    <a:pt x="1498" y="2495"/>
                    <a:pt x="1509" y="2487"/>
                  </a:cubicBezTo>
                  <a:cubicBezTo>
                    <a:pt x="1529" y="2472"/>
                    <a:pt x="1541" y="2504"/>
                    <a:pt x="1560" y="2499"/>
                  </a:cubicBezTo>
                  <a:cubicBezTo>
                    <a:pt x="1579" y="2494"/>
                    <a:pt x="1577" y="2462"/>
                    <a:pt x="1595" y="2456"/>
                  </a:cubicBezTo>
                  <a:cubicBezTo>
                    <a:pt x="1612" y="2450"/>
                    <a:pt x="1635" y="2468"/>
                    <a:pt x="1652" y="2471"/>
                  </a:cubicBezTo>
                  <a:cubicBezTo>
                    <a:pt x="1676" y="2475"/>
                    <a:pt x="1668" y="2458"/>
                    <a:pt x="1676" y="2440"/>
                  </a:cubicBezTo>
                  <a:cubicBezTo>
                    <a:pt x="1685" y="2418"/>
                    <a:pt x="1706" y="2422"/>
                    <a:pt x="1726" y="2424"/>
                  </a:cubicBezTo>
                  <a:cubicBezTo>
                    <a:pt x="1747" y="2427"/>
                    <a:pt x="1783" y="2440"/>
                    <a:pt x="1799" y="2419"/>
                  </a:cubicBezTo>
                  <a:cubicBezTo>
                    <a:pt x="1810" y="2403"/>
                    <a:pt x="1812" y="2384"/>
                    <a:pt x="1825" y="2369"/>
                  </a:cubicBezTo>
                  <a:cubicBezTo>
                    <a:pt x="1843" y="2350"/>
                    <a:pt x="1872" y="2359"/>
                    <a:pt x="1896" y="2365"/>
                  </a:cubicBezTo>
                  <a:cubicBezTo>
                    <a:pt x="1919" y="2371"/>
                    <a:pt x="1969" y="2396"/>
                    <a:pt x="1989" y="2376"/>
                  </a:cubicBezTo>
                  <a:cubicBezTo>
                    <a:pt x="1997" y="2368"/>
                    <a:pt x="1993" y="2355"/>
                    <a:pt x="1994" y="2346"/>
                  </a:cubicBezTo>
                  <a:cubicBezTo>
                    <a:pt x="1996" y="2330"/>
                    <a:pt x="1999" y="2318"/>
                    <a:pt x="2009" y="2304"/>
                  </a:cubicBezTo>
                  <a:cubicBezTo>
                    <a:pt x="2031" y="2272"/>
                    <a:pt x="2065" y="2274"/>
                    <a:pt x="2101" y="2279"/>
                  </a:cubicBezTo>
                  <a:cubicBezTo>
                    <a:pt x="2121" y="2282"/>
                    <a:pt x="2139" y="2291"/>
                    <a:pt x="2152" y="2271"/>
                  </a:cubicBezTo>
                  <a:cubicBezTo>
                    <a:pt x="2162" y="2256"/>
                    <a:pt x="2164" y="2254"/>
                    <a:pt x="2183" y="2258"/>
                  </a:cubicBezTo>
                  <a:cubicBezTo>
                    <a:pt x="2193" y="2259"/>
                    <a:pt x="2200" y="2264"/>
                    <a:pt x="2210" y="2262"/>
                  </a:cubicBezTo>
                  <a:cubicBezTo>
                    <a:pt x="2229" y="2257"/>
                    <a:pt x="2234" y="2218"/>
                    <a:pt x="2247" y="2203"/>
                  </a:cubicBezTo>
                  <a:cubicBezTo>
                    <a:pt x="2270" y="2177"/>
                    <a:pt x="2294" y="2208"/>
                    <a:pt x="2313" y="2222"/>
                  </a:cubicBezTo>
                  <a:cubicBezTo>
                    <a:pt x="2321" y="2228"/>
                    <a:pt x="2331" y="2234"/>
                    <a:pt x="2341" y="2235"/>
                  </a:cubicBezTo>
                  <a:cubicBezTo>
                    <a:pt x="2356" y="2237"/>
                    <a:pt x="2361" y="2227"/>
                    <a:pt x="2371" y="2216"/>
                  </a:cubicBezTo>
                  <a:cubicBezTo>
                    <a:pt x="2375" y="2211"/>
                    <a:pt x="2381" y="2201"/>
                    <a:pt x="2387" y="2197"/>
                  </a:cubicBezTo>
                  <a:cubicBezTo>
                    <a:pt x="2405" y="2184"/>
                    <a:pt x="2434" y="2201"/>
                    <a:pt x="2451" y="2208"/>
                  </a:cubicBezTo>
                  <a:cubicBezTo>
                    <a:pt x="2473" y="2216"/>
                    <a:pt x="2504" y="2233"/>
                    <a:pt x="2528" y="2223"/>
                  </a:cubicBezTo>
                  <a:cubicBezTo>
                    <a:pt x="2555" y="2210"/>
                    <a:pt x="2560" y="2188"/>
                    <a:pt x="2566" y="2161"/>
                  </a:cubicBezTo>
                  <a:cubicBezTo>
                    <a:pt x="2572" y="2135"/>
                    <a:pt x="2575" y="2110"/>
                    <a:pt x="2580" y="2084"/>
                  </a:cubicBezTo>
                  <a:cubicBezTo>
                    <a:pt x="2585" y="2062"/>
                    <a:pt x="2589" y="2033"/>
                    <a:pt x="2608" y="2018"/>
                  </a:cubicBezTo>
                  <a:cubicBezTo>
                    <a:pt x="2627" y="2002"/>
                    <a:pt x="2644" y="2010"/>
                    <a:pt x="2665" y="2015"/>
                  </a:cubicBezTo>
                  <a:cubicBezTo>
                    <a:pt x="2694" y="2021"/>
                    <a:pt x="2728" y="2032"/>
                    <a:pt x="2757" y="2031"/>
                  </a:cubicBezTo>
                  <a:cubicBezTo>
                    <a:pt x="2804" y="2029"/>
                    <a:pt x="2790" y="1973"/>
                    <a:pt x="2806" y="1944"/>
                  </a:cubicBezTo>
                  <a:cubicBezTo>
                    <a:pt x="2829" y="1940"/>
                    <a:pt x="2855" y="1946"/>
                    <a:pt x="2879" y="1945"/>
                  </a:cubicBezTo>
                  <a:cubicBezTo>
                    <a:pt x="2894" y="1944"/>
                    <a:pt x="2910" y="1943"/>
                    <a:pt x="2924" y="1934"/>
                  </a:cubicBezTo>
                  <a:cubicBezTo>
                    <a:pt x="2934" y="1928"/>
                    <a:pt x="2943" y="1912"/>
                    <a:pt x="2954" y="1907"/>
                  </a:cubicBezTo>
                  <a:cubicBezTo>
                    <a:pt x="2961" y="1904"/>
                    <a:pt x="2969" y="1906"/>
                    <a:pt x="2976" y="1910"/>
                  </a:cubicBezTo>
                  <a:cubicBezTo>
                    <a:pt x="2939" y="1826"/>
                    <a:pt x="2903" y="1742"/>
                    <a:pt x="2872" y="1657"/>
                  </a:cubicBezTo>
                  <a:cubicBezTo>
                    <a:pt x="2746" y="1315"/>
                    <a:pt x="2585" y="983"/>
                    <a:pt x="2423" y="652"/>
                  </a:cubicBezTo>
                  <a:cubicBezTo>
                    <a:pt x="2317" y="436"/>
                    <a:pt x="2220" y="218"/>
                    <a:pt x="2126" y="0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391" y="2793"/>
                    <a:pt x="391" y="2793"/>
                    <a:pt x="391" y="2793"/>
                  </a:cubicBezTo>
                  <a:cubicBezTo>
                    <a:pt x="399" y="2797"/>
                    <a:pt x="406" y="2802"/>
                    <a:pt x="414" y="28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61812" y="4165476"/>
              <a:ext cx="1258903" cy="1263196"/>
            </a:xfrm>
            <a:custGeom>
              <a:avLst/>
              <a:gdLst/>
              <a:ahLst/>
              <a:cxnLst/>
              <a:rect l="l" t="t" r="r" b="b"/>
              <a:pathLst>
                <a:path w="2927" h="2937" extrusionOk="0">
                  <a:moveTo>
                    <a:pt x="2915" y="2424"/>
                  </a:moveTo>
                  <a:lnTo>
                    <a:pt x="2915" y="2424"/>
                  </a:lnTo>
                  <a:cubicBezTo>
                    <a:pt x="2917" y="2427"/>
                    <a:pt x="2932" y="2436"/>
                    <a:pt x="2926" y="2441"/>
                  </a:cubicBezTo>
                  <a:cubicBezTo>
                    <a:pt x="2930" y="2444"/>
                    <a:pt x="2910" y="2435"/>
                    <a:pt x="2915" y="2424"/>
                  </a:cubicBezTo>
                  <a:moveTo>
                    <a:pt x="2869" y="2558"/>
                  </a:moveTo>
                  <a:lnTo>
                    <a:pt x="2869" y="2558"/>
                  </a:lnTo>
                  <a:cubicBezTo>
                    <a:pt x="2866" y="2551"/>
                    <a:pt x="2866" y="2551"/>
                    <a:pt x="2866" y="2551"/>
                  </a:cubicBezTo>
                  <a:cubicBezTo>
                    <a:pt x="2863" y="2576"/>
                    <a:pt x="2863" y="2576"/>
                    <a:pt x="2863" y="2576"/>
                  </a:cubicBezTo>
                  <a:lnTo>
                    <a:pt x="2869" y="2558"/>
                  </a:lnTo>
                  <a:moveTo>
                    <a:pt x="2775" y="2631"/>
                  </a:moveTo>
                  <a:lnTo>
                    <a:pt x="2775" y="2631"/>
                  </a:lnTo>
                  <a:cubicBezTo>
                    <a:pt x="2788" y="2640"/>
                    <a:pt x="2797" y="2633"/>
                    <a:pt x="2805" y="2623"/>
                  </a:cubicBezTo>
                  <a:cubicBezTo>
                    <a:pt x="2812" y="2612"/>
                    <a:pt x="2819" y="2600"/>
                    <a:pt x="2831" y="2597"/>
                  </a:cubicBezTo>
                  <a:cubicBezTo>
                    <a:pt x="2838" y="2600"/>
                    <a:pt x="2838" y="2600"/>
                    <a:pt x="2838" y="2600"/>
                  </a:cubicBezTo>
                  <a:cubicBezTo>
                    <a:pt x="2830" y="2576"/>
                    <a:pt x="2830" y="2576"/>
                    <a:pt x="2830" y="2576"/>
                  </a:cubicBezTo>
                  <a:cubicBezTo>
                    <a:pt x="2812" y="2594"/>
                    <a:pt x="2796" y="2628"/>
                    <a:pt x="2775" y="2631"/>
                  </a:cubicBezTo>
                  <a:moveTo>
                    <a:pt x="2688" y="2609"/>
                  </a:moveTo>
                  <a:lnTo>
                    <a:pt x="2688" y="2609"/>
                  </a:lnTo>
                  <a:cubicBezTo>
                    <a:pt x="2697" y="2617"/>
                    <a:pt x="2682" y="2624"/>
                    <a:pt x="2702" y="2605"/>
                  </a:cubicBezTo>
                  <a:cubicBezTo>
                    <a:pt x="2700" y="2604"/>
                    <a:pt x="2699" y="2604"/>
                    <a:pt x="2698" y="2603"/>
                  </a:cubicBezTo>
                  <a:cubicBezTo>
                    <a:pt x="2696" y="2605"/>
                    <a:pt x="2693" y="2607"/>
                    <a:pt x="2688" y="2609"/>
                  </a:cubicBezTo>
                  <a:moveTo>
                    <a:pt x="2698" y="2603"/>
                  </a:moveTo>
                  <a:cubicBezTo>
                    <a:pt x="2698" y="2603"/>
                    <a:pt x="2686" y="2599"/>
                    <a:pt x="2698" y="2603"/>
                  </a:cubicBezTo>
                  <a:moveTo>
                    <a:pt x="2654" y="2637"/>
                  </a:moveTo>
                  <a:lnTo>
                    <a:pt x="2654" y="2637"/>
                  </a:lnTo>
                  <a:cubicBezTo>
                    <a:pt x="2657" y="2631"/>
                    <a:pt x="2660" y="2626"/>
                    <a:pt x="2663" y="2620"/>
                  </a:cubicBezTo>
                  <a:cubicBezTo>
                    <a:pt x="2657" y="2616"/>
                    <a:pt x="2644" y="2620"/>
                    <a:pt x="2646" y="2614"/>
                  </a:cubicBezTo>
                  <a:cubicBezTo>
                    <a:pt x="2635" y="2626"/>
                    <a:pt x="2640" y="2631"/>
                    <a:pt x="2654" y="2637"/>
                  </a:cubicBezTo>
                  <a:moveTo>
                    <a:pt x="2651" y="2663"/>
                  </a:moveTo>
                  <a:lnTo>
                    <a:pt x="2651" y="2663"/>
                  </a:lnTo>
                  <a:cubicBezTo>
                    <a:pt x="2657" y="2656"/>
                    <a:pt x="2657" y="2656"/>
                    <a:pt x="2657" y="2656"/>
                  </a:cubicBezTo>
                  <a:cubicBezTo>
                    <a:pt x="2654" y="2654"/>
                    <a:pt x="2651" y="2654"/>
                    <a:pt x="2651" y="2663"/>
                  </a:cubicBezTo>
                  <a:moveTo>
                    <a:pt x="2667" y="2639"/>
                  </a:moveTo>
                  <a:lnTo>
                    <a:pt x="2667" y="2639"/>
                  </a:lnTo>
                  <a:cubicBezTo>
                    <a:pt x="2657" y="2656"/>
                    <a:pt x="2657" y="2656"/>
                    <a:pt x="2657" y="2656"/>
                  </a:cubicBezTo>
                  <a:cubicBezTo>
                    <a:pt x="2661" y="2659"/>
                    <a:pt x="2666" y="2667"/>
                    <a:pt x="2662" y="2649"/>
                  </a:cubicBezTo>
                  <a:cubicBezTo>
                    <a:pt x="2665" y="2657"/>
                    <a:pt x="2664" y="2648"/>
                    <a:pt x="2667" y="2639"/>
                  </a:cubicBezTo>
                  <a:moveTo>
                    <a:pt x="2678" y="2638"/>
                  </a:moveTo>
                  <a:lnTo>
                    <a:pt x="2678" y="2638"/>
                  </a:lnTo>
                  <a:cubicBezTo>
                    <a:pt x="2689" y="2639"/>
                    <a:pt x="2701" y="2637"/>
                    <a:pt x="2693" y="2654"/>
                  </a:cubicBezTo>
                  <a:cubicBezTo>
                    <a:pt x="2717" y="2635"/>
                    <a:pt x="2702" y="2619"/>
                    <a:pt x="2678" y="2638"/>
                  </a:cubicBezTo>
                  <a:moveTo>
                    <a:pt x="2788" y="2660"/>
                  </a:moveTo>
                  <a:lnTo>
                    <a:pt x="2788" y="2660"/>
                  </a:lnTo>
                  <a:cubicBezTo>
                    <a:pt x="2804" y="2661"/>
                    <a:pt x="2804" y="2661"/>
                    <a:pt x="2804" y="2661"/>
                  </a:cubicBezTo>
                  <a:cubicBezTo>
                    <a:pt x="2807" y="2646"/>
                    <a:pt x="2807" y="2646"/>
                    <a:pt x="2807" y="2646"/>
                  </a:cubicBezTo>
                  <a:cubicBezTo>
                    <a:pt x="2805" y="2653"/>
                    <a:pt x="2782" y="2653"/>
                    <a:pt x="2788" y="2660"/>
                  </a:cubicBezTo>
                  <a:moveTo>
                    <a:pt x="2560" y="2665"/>
                  </a:moveTo>
                  <a:lnTo>
                    <a:pt x="2560" y="2665"/>
                  </a:lnTo>
                  <a:cubicBezTo>
                    <a:pt x="2561" y="2671"/>
                    <a:pt x="2571" y="2678"/>
                    <a:pt x="2576" y="2685"/>
                  </a:cubicBezTo>
                  <a:cubicBezTo>
                    <a:pt x="2583" y="2674"/>
                    <a:pt x="2583" y="2674"/>
                    <a:pt x="2583" y="2674"/>
                  </a:cubicBezTo>
                  <a:cubicBezTo>
                    <a:pt x="2576" y="2672"/>
                    <a:pt x="2564" y="2673"/>
                    <a:pt x="2560" y="2665"/>
                  </a:cubicBezTo>
                  <a:moveTo>
                    <a:pt x="2576" y="2685"/>
                  </a:moveTo>
                  <a:lnTo>
                    <a:pt x="2576" y="2685"/>
                  </a:lnTo>
                  <a:cubicBezTo>
                    <a:pt x="2572" y="2691"/>
                    <a:pt x="2567" y="2697"/>
                    <a:pt x="2563" y="2702"/>
                  </a:cubicBezTo>
                  <a:cubicBezTo>
                    <a:pt x="2579" y="2698"/>
                    <a:pt x="2579" y="2692"/>
                    <a:pt x="2576" y="2685"/>
                  </a:cubicBezTo>
                  <a:moveTo>
                    <a:pt x="2664" y="2695"/>
                  </a:moveTo>
                  <a:lnTo>
                    <a:pt x="2664" y="2695"/>
                  </a:lnTo>
                  <a:cubicBezTo>
                    <a:pt x="2679" y="2660"/>
                    <a:pt x="2679" y="2660"/>
                    <a:pt x="2679" y="2660"/>
                  </a:cubicBezTo>
                  <a:cubicBezTo>
                    <a:pt x="2659" y="2698"/>
                    <a:pt x="2659" y="2698"/>
                    <a:pt x="2659" y="2698"/>
                  </a:cubicBezTo>
                  <a:lnTo>
                    <a:pt x="2664" y="2695"/>
                  </a:lnTo>
                  <a:moveTo>
                    <a:pt x="2498" y="2687"/>
                  </a:moveTo>
                  <a:lnTo>
                    <a:pt x="2498" y="2687"/>
                  </a:lnTo>
                  <a:cubicBezTo>
                    <a:pt x="2502" y="2670"/>
                    <a:pt x="2502" y="2670"/>
                    <a:pt x="2502" y="2670"/>
                  </a:cubicBezTo>
                  <a:cubicBezTo>
                    <a:pt x="2493" y="2697"/>
                    <a:pt x="2493" y="2697"/>
                    <a:pt x="2493" y="2697"/>
                  </a:cubicBezTo>
                  <a:lnTo>
                    <a:pt x="2498" y="2687"/>
                  </a:lnTo>
                  <a:moveTo>
                    <a:pt x="2457" y="2704"/>
                  </a:moveTo>
                  <a:lnTo>
                    <a:pt x="2457" y="2704"/>
                  </a:lnTo>
                  <a:cubicBezTo>
                    <a:pt x="2460" y="2690"/>
                    <a:pt x="2441" y="2686"/>
                    <a:pt x="2447" y="2677"/>
                  </a:cubicBezTo>
                  <a:cubicBezTo>
                    <a:pt x="2436" y="2682"/>
                    <a:pt x="2429" y="2695"/>
                    <a:pt x="2423" y="2707"/>
                  </a:cubicBezTo>
                  <a:cubicBezTo>
                    <a:pt x="2431" y="2699"/>
                    <a:pt x="2441" y="2698"/>
                    <a:pt x="2457" y="2704"/>
                  </a:cubicBezTo>
                  <a:moveTo>
                    <a:pt x="2411" y="2724"/>
                  </a:moveTo>
                  <a:lnTo>
                    <a:pt x="2411" y="2724"/>
                  </a:lnTo>
                  <a:cubicBezTo>
                    <a:pt x="2416" y="2720"/>
                    <a:pt x="2419" y="2714"/>
                    <a:pt x="2423" y="2707"/>
                  </a:cubicBezTo>
                  <a:cubicBezTo>
                    <a:pt x="2419" y="2711"/>
                    <a:pt x="2415" y="2716"/>
                    <a:pt x="2411" y="2724"/>
                  </a:cubicBezTo>
                  <a:moveTo>
                    <a:pt x="2534" y="2710"/>
                  </a:moveTo>
                  <a:lnTo>
                    <a:pt x="2534" y="2710"/>
                  </a:lnTo>
                  <a:cubicBezTo>
                    <a:pt x="2531" y="2707"/>
                    <a:pt x="2525" y="2699"/>
                    <a:pt x="2515" y="2698"/>
                  </a:cubicBezTo>
                  <a:cubicBezTo>
                    <a:pt x="2527" y="2713"/>
                    <a:pt x="2527" y="2713"/>
                    <a:pt x="2527" y="2713"/>
                  </a:cubicBezTo>
                  <a:cubicBezTo>
                    <a:pt x="2529" y="2712"/>
                    <a:pt x="2532" y="2711"/>
                    <a:pt x="2534" y="2710"/>
                  </a:cubicBezTo>
                  <a:moveTo>
                    <a:pt x="2528" y="2713"/>
                  </a:moveTo>
                  <a:lnTo>
                    <a:pt x="2528" y="2713"/>
                  </a:lnTo>
                  <a:cubicBezTo>
                    <a:pt x="2527" y="2713"/>
                    <a:pt x="2527" y="2713"/>
                    <a:pt x="2527" y="2713"/>
                  </a:cubicBezTo>
                  <a:cubicBezTo>
                    <a:pt x="2520" y="2715"/>
                    <a:pt x="2515" y="2717"/>
                    <a:pt x="2513" y="2717"/>
                  </a:cubicBezTo>
                  <a:cubicBezTo>
                    <a:pt x="2515" y="2717"/>
                    <a:pt x="2519" y="2716"/>
                    <a:pt x="2528" y="2713"/>
                  </a:cubicBezTo>
                  <a:moveTo>
                    <a:pt x="2535" y="2710"/>
                  </a:moveTo>
                  <a:lnTo>
                    <a:pt x="2535" y="2710"/>
                  </a:lnTo>
                  <a:lnTo>
                    <a:pt x="2534" y="2710"/>
                  </a:lnTo>
                  <a:cubicBezTo>
                    <a:pt x="2535" y="2712"/>
                    <a:pt x="2536" y="2712"/>
                    <a:pt x="2535" y="2710"/>
                  </a:cubicBezTo>
                  <a:moveTo>
                    <a:pt x="2614" y="2701"/>
                  </a:moveTo>
                  <a:lnTo>
                    <a:pt x="2614" y="2701"/>
                  </a:lnTo>
                  <a:cubicBezTo>
                    <a:pt x="2608" y="2714"/>
                    <a:pt x="2592" y="2734"/>
                    <a:pt x="2618" y="2739"/>
                  </a:cubicBezTo>
                  <a:cubicBezTo>
                    <a:pt x="2620" y="2724"/>
                    <a:pt x="2606" y="2721"/>
                    <a:pt x="2614" y="2701"/>
                  </a:cubicBezTo>
                  <a:moveTo>
                    <a:pt x="2552" y="2728"/>
                  </a:moveTo>
                  <a:lnTo>
                    <a:pt x="2552" y="2728"/>
                  </a:lnTo>
                  <a:cubicBezTo>
                    <a:pt x="2572" y="2725"/>
                    <a:pt x="2572" y="2725"/>
                    <a:pt x="2572" y="2725"/>
                  </a:cubicBezTo>
                  <a:cubicBezTo>
                    <a:pt x="2569" y="2721"/>
                    <a:pt x="2563" y="2715"/>
                    <a:pt x="2567" y="2709"/>
                  </a:cubicBezTo>
                  <a:lnTo>
                    <a:pt x="2552" y="2728"/>
                  </a:lnTo>
                  <a:moveTo>
                    <a:pt x="2545" y="2737"/>
                  </a:moveTo>
                  <a:lnTo>
                    <a:pt x="2545" y="2737"/>
                  </a:lnTo>
                  <a:cubicBezTo>
                    <a:pt x="2552" y="2728"/>
                    <a:pt x="2552" y="2728"/>
                    <a:pt x="2552" y="2728"/>
                  </a:cubicBezTo>
                  <a:cubicBezTo>
                    <a:pt x="2545" y="2729"/>
                    <a:pt x="2545" y="2729"/>
                    <a:pt x="2545" y="2729"/>
                  </a:cubicBezTo>
                  <a:lnTo>
                    <a:pt x="2545" y="2737"/>
                  </a:lnTo>
                  <a:moveTo>
                    <a:pt x="2447" y="2732"/>
                  </a:moveTo>
                  <a:lnTo>
                    <a:pt x="2447" y="2732"/>
                  </a:lnTo>
                  <a:cubicBezTo>
                    <a:pt x="2441" y="2742"/>
                    <a:pt x="2433" y="2745"/>
                    <a:pt x="2423" y="2749"/>
                  </a:cubicBezTo>
                  <a:cubicBezTo>
                    <a:pt x="2435" y="2749"/>
                    <a:pt x="2446" y="2748"/>
                    <a:pt x="2457" y="2745"/>
                  </a:cubicBezTo>
                  <a:cubicBezTo>
                    <a:pt x="2456" y="2739"/>
                    <a:pt x="2458" y="2728"/>
                    <a:pt x="2447" y="2732"/>
                  </a:cubicBezTo>
                  <a:moveTo>
                    <a:pt x="2487" y="2725"/>
                  </a:moveTo>
                  <a:lnTo>
                    <a:pt x="2487" y="2725"/>
                  </a:lnTo>
                  <a:cubicBezTo>
                    <a:pt x="2487" y="2726"/>
                    <a:pt x="2486" y="2726"/>
                    <a:pt x="2485" y="2727"/>
                  </a:cubicBezTo>
                  <a:cubicBezTo>
                    <a:pt x="2487" y="2728"/>
                    <a:pt x="2488" y="2728"/>
                    <a:pt x="2487" y="2725"/>
                  </a:cubicBezTo>
                  <a:moveTo>
                    <a:pt x="2326" y="2770"/>
                  </a:moveTo>
                  <a:lnTo>
                    <a:pt x="2326" y="2770"/>
                  </a:lnTo>
                  <a:cubicBezTo>
                    <a:pt x="2326" y="2771"/>
                    <a:pt x="2327" y="2772"/>
                    <a:pt x="2328" y="2773"/>
                  </a:cubicBezTo>
                  <a:cubicBezTo>
                    <a:pt x="2328" y="2772"/>
                    <a:pt x="2328" y="2771"/>
                    <a:pt x="2327" y="2770"/>
                  </a:cubicBezTo>
                  <a:lnTo>
                    <a:pt x="2326" y="2770"/>
                  </a:lnTo>
                  <a:moveTo>
                    <a:pt x="2459" y="2748"/>
                  </a:moveTo>
                  <a:lnTo>
                    <a:pt x="2459" y="2748"/>
                  </a:lnTo>
                  <a:cubicBezTo>
                    <a:pt x="2468" y="2749"/>
                    <a:pt x="2472" y="2744"/>
                    <a:pt x="2474" y="2737"/>
                  </a:cubicBezTo>
                  <a:cubicBezTo>
                    <a:pt x="2469" y="2741"/>
                    <a:pt x="2463" y="2744"/>
                    <a:pt x="2457" y="2745"/>
                  </a:cubicBezTo>
                  <a:cubicBezTo>
                    <a:pt x="2457" y="2748"/>
                    <a:pt x="2457" y="2750"/>
                    <a:pt x="2459" y="2748"/>
                  </a:cubicBezTo>
                  <a:moveTo>
                    <a:pt x="2387" y="2739"/>
                  </a:moveTo>
                  <a:lnTo>
                    <a:pt x="2387" y="2739"/>
                  </a:lnTo>
                  <a:cubicBezTo>
                    <a:pt x="2392" y="2741"/>
                    <a:pt x="2397" y="2744"/>
                    <a:pt x="2403" y="2746"/>
                  </a:cubicBezTo>
                  <a:cubicBezTo>
                    <a:pt x="2398" y="2741"/>
                    <a:pt x="2387" y="2734"/>
                    <a:pt x="2387" y="2739"/>
                  </a:cubicBezTo>
                  <a:moveTo>
                    <a:pt x="2481" y="2723"/>
                  </a:moveTo>
                  <a:lnTo>
                    <a:pt x="2481" y="2723"/>
                  </a:lnTo>
                  <a:cubicBezTo>
                    <a:pt x="2482" y="2722"/>
                    <a:pt x="2482" y="2722"/>
                    <a:pt x="2482" y="2722"/>
                  </a:cubicBezTo>
                  <a:cubicBezTo>
                    <a:pt x="2479" y="2719"/>
                    <a:pt x="2479" y="2720"/>
                    <a:pt x="2481" y="2723"/>
                  </a:cubicBezTo>
                  <a:moveTo>
                    <a:pt x="2481" y="2723"/>
                  </a:moveTo>
                  <a:lnTo>
                    <a:pt x="2481" y="2723"/>
                  </a:lnTo>
                  <a:cubicBezTo>
                    <a:pt x="2478" y="2727"/>
                    <a:pt x="2477" y="2732"/>
                    <a:pt x="2474" y="2737"/>
                  </a:cubicBezTo>
                  <a:cubicBezTo>
                    <a:pt x="2479" y="2734"/>
                    <a:pt x="2482" y="2731"/>
                    <a:pt x="2485" y="2727"/>
                  </a:cubicBezTo>
                  <a:cubicBezTo>
                    <a:pt x="2484" y="2726"/>
                    <a:pt x="2482" y="2724"/>
                    <a:pt x="2481" y="2723"/>
                  </a:cubicBezTo>
                  <a:moveTo>
                    <a:pt x="2313" y="2891"/>
                  </a:moveTo>
                  <a:lnTo>
                    <a:pt x="2313" y="2891"/>
                  </a:lnTo>
                  <a:cubicBezTo>
                    <a:pt x="2312" y="2874"/>
                    <a:pt x="2332" y="2854"/>
                    <a:pt x="2355" y="2869"/>
                  </a:cubicBezTo>
                  <a:cubicBezTo>
                    <a:pt x="2372" y="2853"/>
                    <a:pt x="2348" y="2801"/>
                    <a:pt x="2328" y="2773"/>
                  </a:cubicBezTo>
                  <a:cubicBezTo>
                    <a:pt x="2329" y="2780"/>
                    <a:pt x="2330" y="2787"/>
                    <a:pt x="2312" y="2800"/>
                  </a:cubicBezTo>
                  <a:cubicBezTo>
                    <a:pt x="2320" y="2808"/>
                    <a:pt x="2358" y="2814"/>
                    <a:pt x="2345" y="2832"/>
                  </a:cubicBezTo>
                  <a:cubicBezTo>
                    <a:pt x="2321" y="2845"/>
                    <a:pt x="2323" y="2830"/>
                    <a:pt x="2309" y="2823"/>
                  </a:cubicBezTo>
                  <a:cubicBezTo>
                    <a:pt x="2323" y="2842"/>
                    <a:pt x="2280" y="2858"/>
                    <a:pt x="2290" y="2887"/>
                  </a:cubicBezTo>
                  <a:cubicBezTo>
                    <a:pt x="2312" y="2874"/>
                    <a:pt x="2312" y="2874"/>
                    <a:pt x="2312" y="2874"/>
                  </a:cubicBezTo>
                  <a:cubicBezTo>
                    <a:pt x="2313" y="2878"/>
                    <a:pt x="2305" y="2887"/>
                    <a:pt x="2313" y="2891"/>
                  </a:cubicBezTo>
                  <a:moveTo>
                    <a:pt x="2363" y="2768"/>
                  </a:moveTo>
                  <a:lnTo>
                    <a:pt x="2363" y="2768"/>
                  </a:lnTo>
                  <a:cubicBezTo>
                    <a:pt x="2370" y="2764"/>
                    <a:pt x="2370" y="2764"/>
                    <a:pt x="2370" y="2764"/>
                  </a:cubicBezTo>
                  <a:cubicBezTo>
                    <a:pt x="2361" y="2763"/>
                    <a:pt x="2354" y="2758"/>
                    <a:pt x="2340" y="2747"/>
                  </a:cubicBezTo>
                  <a:cubicBezTo>
                    <a:pt x="2329" y="2757"/>
                    <a:pt x="2327" y="2764"/>
                    <a:pt x="2327" y="2770"/>
                  </a:cubicBezTo>
                  <a:cubicBezTo>
                    <a:pt x="2340" y="2768"/>
                    <a:pt x="2353" y="2767"/>
                    <a:pt x="2365" y="2765"/>
                  </a:cubicBezTo>
                  <a:lnTo>
                    <a:pt x="2363" y="2768"/>
                  </a:lnTo>
                  <a:moveTo>
                    <a:pt x="2404" y="2756"/>
                  </a:moveTo>
                  <a:lnTo>
                    <a:pt x="2404" y="2756"/>
                  </a:lnTo>
                  <a:cubicBezTo>
                    <a:pt x="2403" y="2776"/>
                    <a:pt x="2386" y="2787"/>
                    <a:pt x="2402" y="2804"/>
                  </a:cubicBezTo>
                  <a:cubicBezTo>
                    <a:pt x="2425" y="2798"/>
                    <a:pt x="2415" y="2786"/>
                    <a:pt x="2426" y="2775"/>
                  </a:cubicBezTo>
                  <a:cubicBezTo>
                    <a:pt x="2391" y="2788"/>
                    <a:pt x="2434" y="2763"/>
                    <a:pt x="2405" y="2758"/>
                  </a:cubicBezTo>
                  <a:cubicBezTo>
                    <a:pt x="2412" y="2754"/>
                    <a:pt x="2418" y="2751"/>
                    <a:pt x="2423" y="2749"/>
                  </a:cubicBezTo>
                  <a:cubicBezTo>
                    <a:pt x="2416" y="2749"/>
                    <a:pt x="2410" y="2748"/>
                    <a:pt x="2403" y="2746"/>
                  </a:cubicBezTo>
                  <a:cubicBezTo>
                    <a:pt x="2404" y="2746"/>
                    <a:pt x="2404" y="2746"/>
                    <a:pt x="2404" y="2746"/>
                  </a:cubicBezTo>
                  <a:lnTo>
                    <a:pt x="2404" y="2746"/>
                  </a:lnTo>
                  <a:lnTo>
                    <a:pt x="2404" y="2746"/>
                  </a:lnTo>
                  <a:cubicBezTo>
                    <a:pt x="2406" y="2749"/>
                    <a:pt x="2407" y="2750"/>
                    <a:pt x="2405" y="2749"/>
                  </a:cubicBezTo>
                  <a:lnTo>
                    <a:pt x="2404" y="2749"/>
                  </a:lnTo>
                  <a:cubicBezTo>
                    <a:pt x="2405" y="2752"/>
                    <a:pt x="2405" y="2754"/>
                    <a:pt x="2404" y="2756"/>
                  </a:cubicBezTo>
                  <a:cubicBezTo>
                    <a:pt x="2393" y="2755"/>
                    <a:pt x="2402" y="2752"/>
                    <a:pt x="2404" y="2749"/>
                  </a:cubicBezTo>
                  <a:cubicBezTo>
                    <a:pt x="2404" y="2749"/>
                    <a:pt x="2404" y="2748"/>
                    <a:pt x="2404" y="2746"/>
                  </a:cubicBezTo>
                  <a:lnTo>
                    <a:pt x="2404" y="2746"/>
                  </a:lnTo>
                  <a:cubicBezTo>
                    <a:pt x="2370" y="2764"/>
                    <a:pt x="2370" y="2764"/>
                    <a:pt x="2370" y="2764"/>
                  </a:cubicBezTo>
                  <a:cubicBezTo>
                    <a:pt x="2379" y="2765"/>
                    <a:pt x="2388" y="2762"/>
                    <a:pt x="2404" y="2756"/>
                  </a:cubicBezTo>
                  <a:moveTo>
                    <a:pt x="2616" y="2784"/>
                  </a:moveTo>
                  <a:lnTo>
                    <a:pt x="2616" y="2784"/>
                  </a:lnTo>
                  <a:cubicBezTo>
                    <a:pt x="2614" y="2783"/>
                    <a:pt x="2613" y="2781"/>
                    <a:pt x="2613" y="2780"/>
                  </a:cubicBezTo>
                  <a:cubicBezTo>
                    <a:pt x="2611" y="2783"/>
                    <a:pt x="2611" y="2785"/>
                    <a:pt x="2616" y="2784"/>
                  </a:cubicBezTo>
                  <a:moveTo>
                    <a:pt x="2596" y="2780"/>
                  </a:moveTo>
                  <a:lnTo>
                    <a:pt x="2596" y="2780"/>
                  </a:lnTo>
                  <a:cubicBezTo>
                    <a:pt x="2598" y="2776"/>
                    <a:pt x="2597" y="2768"/>
                    <a:pt x="2606" y="2767"/>
                  </a:cubicBezTo>
                  <a:cubicBezTo>
                    <a:pt x="2616" y="2768"/>
                    <a:pt x="2610" y="2775"/>
                    <a:pt x="2613" y="2780"/>
                  </a:cubicBezTo>
                  <a:cubicBezTo>
                    <a:pt x="2616" y="2773"/>
                    <a:pt x="2625" y="2760"/>
                    <a:pt x="2606" y="2759"/>
                  </a:cubicBezTo>
                  <a:cubicBezTo>
                    <a:pt x="2604" y="2763"/>
                    <a:pt x="2604" y="2763"/>
                    <a:pt x="2604" y="2763"/>
                  </a:cubicBezTo>
                  <a:cubicBezTo>
                    <a:pt x="2587" y="2763"/>
                    <a:pt x="2560" y="2749"/>
                    <a:pt x="2562" y="2745"/>
                  </a:cubicBezTo>
                  <a:cubicBezTo>
                    <a:pt x="2572" y="2759"/>
                    <a:pt x="2580" y="2768"/>
                    <a:pt x="2596" y="2780"/>
                  </a:cubicBezTo>
                  <a:moveTo>
                    <a:pt x="2499" y="2777"/>
                  </a:moveTo>
                  <a:lnTo>
                    <a:pt x="2499" y="2777"/>
                  </a:lnTo>
                  <a:cubicBezTo>
                    <a:pt x="2490" y="2783"/>
                    <a:pt x="2481" y="2789"/>
                    <a:pt x="2471" y="2795"/>
                  </a:cubicBezTo>
                  <a:cubicBezTo>
                    <a:pt x="2478" y="2798"/>
                    <a:pt x="2484" y="2802"/>
                    <a:pt x="2491" y="2805"/>
                  </a:cubicBezTo>
                  <a:cubicBezTo>
                    <a:pt x="2488" y="2797"/>
                    <a:pt x="2488" y="2797"/>
                    <a:pt x="2488" y="2797"/>
                  </a:cubicBezTo>
                  <a:cubicBezTo>
                    <a:pt x="2506" y="2795"/>
                    <a:pt x="2499" y="2785"/>
                    <a:pt x="2499" y="2777"/>
                  </a:cubicBezTo>
                  <a:moveTo>
                    <a:pt x="2321" y="2761"/>
                  </a:moveTo>
                  <a:lnTo>
                    <a:pt x="2321" y="2761"/>
                  </a:lnTo>
                  <a:cubicBezTo>
                    <a:pt x="2321" y="2742"/>
                    <a:pt x="2321" y="2742"/>
                    <a:pt x="2321" y="2742"/>
                  </a:cubicBezTo>
                  <a:cubicBezTo>
                    <a:pt x="2309" y="2772"/>
                    <a:pt x="2309" y="2772"/>
                    <a:pt x="2309" y="2772"/>
                  </a:cubicBezTo>
                  <a:lnTo>
                    <a:pt x="2321" y="2761"/>
                  </a:lnTo>
                  <a:moveTo>
                    <a:pt x="2282" y="2770"/>
                  </a:moveTo>
                  <a:lnTo>
                    <a:pt x="2282" y="2770"/>
                  </a:lnTo>
                  <a:cubicBezTo>
                    <a:pt x="2281" y="2753"/>
                    <a:pt x="2281" y="2753"/>
                    <a:pt x="2281" y="2753"/>
                  </a:cubicBezTo>
                  <a:cubicBezTo>
                    <a:pt x="2272" y="2764"/>
                    <a:pt x="2272" y="2764"/>
                    <a:pt x="2272" y="2764"/>
                  </a:cubicBezTo>
                  <a:lnTo>
                    <a:pt x="2282" y="2770"/>
                  </a:lnTo>
                  <a:moveTo>
                    <a:pt x="215" y="1777"/>
                  </a:moveTo>
                  <a:lnTo>
                    <a:pt x="215" y="1777"/>
                  </a:lnTo>
                  <a:cubicBezTo>
                    <a:pt x="206" y="1771"/>
                    <a:pt x="206" y="1771"/>
                    <a:pt x="206" y="1771"/>
                  </a:cubicBezTo>
                  <a:cubicBezTo>
                    <a:pt x="209" y="1774"/>
                    <a:pt x="212" y="1776"/>
                    <a:pt x="215" y="1777"/>
                  </a:cubicBezTo>
                  <a:moveTo>
                    <a:pt x="248" y="1842"/>
                  </a:moveTo>
                  <a:lnTo>
                    <a:pt x="248" y="1842"/>
                  </a:lnTo>
                  <a:cubicBezTo>
                    <a:pt x="256" y="1840"/>
                    <a:pt x="256" y="1840"/>
                    <a:pt x="256" y="1840"/>
                  </a:cubicBezTo>
                  <a:cubicBezTo>
                    <a:pt x="250" y="1839"/>
                    <a:pt x="247" y="1839"/>
                    <a:pt x="248" y="1842"/>
                  </a:cubicBezTo>
                  <a:moveTo>
                    <a:pt x="1319" y="2575"/>
                  </a:moveTo>
                  <a:lnTo>
                    <a:pt x="1319" y="2575"/>
                  </a:lnTo>
                  <a:cubicBezTo>
                    <a:pt x="1313" y="2555"/>
                    <a:pt x="1311" y="2526"/>
                    <a:pt x="1304" y="2544"/>
                  </a:cubicBezTo>
                  <a:cubicBezTo>
                    <a:pt x="1299" y="2562"/>
                    <a:pt x="1299" y="2562"/>
                    <a:pt x="1299" y="2562"/>
                  </a:cubicBezTo>
                  <a:cubicBezTo>
                    <a:pt x="1309" y="2564"/>
                    <a:pt x="1315" y="2569"/>
                    <a:pt x="1319" y="2575"/>
                  </a:cubicBezTo>
                  <a:moveTo>
                    <a:pt x="672" y="2264"/>
                  </a:moveTo>
                  <a:lnTo>
                    <a:pt x="672" y="2264"/>
                  </a:lnTo>
                  <a:cubicBezTo>
                    <a:pt x="672" y="2267"/>
                    <a:pt x="672" y="2269"/>
                    <a:pt x="671" y="2271"/>
                  </a:cubicBezTo>
                  <a:cubicBezTo>
                    <a:pt x="678" y="2269"/>
                    <a:pt x="685" y="2267"/>
                    <a:pt x="690" y="2265"/>
                  </a:cubicBezTo>
                  <a:cubicBezTo>
                    <a:pt x="685" y="2265"/>
                    <a:pt x="679" y="2265"/>
                    <a:pt x="672" y="2264"/>
                  </a:cubicBezTo>
                  <a:moveTo>
                    <a:pt x="611" y="2311"/>
                  </a:moveTo>
                  <a:lnTo>
                    <a:pt x="611" y="2311"/>
                  </a:lnTo>
                  <a:cubicBezTo>
                    <a:pt x="605" y="2289"/>
                    <a:pt x="605" y="2289"/>
                    <a:pt x="605" y="2289"/>
                  </a:cubicBezTo>
                  <a:cubicBezTo>
                    <a:pt x="606" y="2294"/>
                    <a:pt x="607" y="2302"/>
                    <a:pt x="611" y="2311"/>
                  </a:cubicBezTo>
                  <a:moveTo>
                    <a:pt x="41" y="1406"/>
                  </a:moveTo>
                  <a:lnTo>
                    <a:pt x="41" y="1406"/>
                  </a:lnTo>
                  <a:cubicBezTo>
                    <a:pt x="34" y="1404"/>
                    <a:pt x="27" y="1401"/>
                    <a:pt x="20" y="1399"/>
                  </a:cubicBezTo>
                  <a:cubicBezTo>
                    <a:pt x="25" y="1418"/>
                    <a:pt x="32" y="1407"/>
                    <a:pt x="41" y="1406"/>
                  </a:cubicBezTo>
                  <a:moveTo>
                    <a:pt x="1873" y="2767"/>
                  </a:moveTo>
                  <a:lnTo>
                    <a:pt x="1873" y="2767"/>
                  </a:lnTo>
                  <a:cubicBezTo>
                    <a:pt x="1863" y="2758"/>
                    <a:pt x="1854" y="2753"/>
                    <a:pt x="1847" y="2751"/>
                  </a:cubicBezTo>
                  <a:cubicBezTo>
                    <a:pt x="1858" y="2763"/>
                    <a:pt x="1867" y="2781"/>
                    <a:pt x="1873" y="2767"/>
                  </a:cubicBezTo>
                  <a:moveTo>
                    <a:pt x="401" y="1711"/>
                  </a:moveTo>
                  <a:lnTo>
                    <a:pt x="401" y="1711"/>
                  </a:lnTo>
                  <a:cubicBezTo>
                    <a:pt x="396" y="1707"/>
                    <a:pt x="391" y="1707"/>
                    <a:pt x="388" y="1709"/>
                  </a:cubicBezTo>
                  <a:cubicBezTo>
                    <a:pt x="393" y="1713"/>
                    <a:pt x="398" y="1714"/>
                    <a:pt x="401" y="1711"/>
                  </a:cubicBezTo>
                  <a:moveTo>
                    <a:pt x="1814" y="2744"/>
                  </a:moveTo>
                  <a:lnTo>
                    <a:pt x="1814" y="2744"/>
                  </a:lnTo>
                  <a:cubicBezTo>
                    <a:pt x="1816" y="2746"/>
                    <a:pt x="1817" y="2748"/>
                    <a:pt x="1819" y="2750"/>
                  </a:cubicBezTo>
                  <a:cubicBezTo>
                    <a:pt x="1828" y="2749"/>
                    <a:pt x="1837" y="2748"/>
                    <a:pt x="1847" y="2751"/>
                  </a:cubicBezTo>
                  <a:cubicBezTo>
                    <a:pt x="1838" y="2741"/>
                    <a:pt x="1828" y="2734"/>
                    <a:pt x="1814" y="2744"/>
                  </a:cubicBezTo>
                  <a:moveTo>
                    <a:pt x="644" y="103"/>
                  </a:moveTo>
                  <a:lnTo>
                    <a:pt x="644" y="103"/>
                  </a:lnTo>
                  <a:cubicBezTo>
                    <a:pt x="645" y="103"/>
                    <a:pt x="646" y="103"/>
                    <a:pt x="648" y="103"/>
                  </a:cubicBezTo>
                  <a:cubicBezTo>
                    <a:pt x="647" y="101"/>
                    <a:pt x="646" y="101"/>
                    <a:pt x="644" y="103"/>
                  </a:cubicBezTo>
                  <a:moveTo>
                    <a:pt x="1091" y="147"/>
                  </a:moveTo>
                  <a:lnTo>
                    <a:pt x="1091" y="147"/>
                  </a:lnTo>
                  <a:cubicBezTo>
                    <a:pt x="1088" y="149"/>
                    <a:pt x="1082" y="150"/>
                    <a:pt x="1077" y="152"/>
                  </a:cubicBezTo>
                  <a:cubicBezTo>
                    <a:pt x="1079" y="152"/>
                    <a:pt x="1084" y="151"/>
                    <a:pt x="1091" y="147"/>
                  </a:cubicBezTo>
                  <a:moveTo>
                    <a:pt x="2123" y="2773"/>
                  </a:moveTo>
                  <a:cubicBezTo>
                    <a:pt x="2123" y="2773"/>
                    <a:pt x="2124" y="2771"/>
                    <a:pt x="2123" y="2773"/>
                  </a:cubicBezTo>
                  <a:moveTo>
                    <a:pt x="2166" y="2845"/>
                  </a:moveTo>
                  <a:lnTo>
                    <a:pt x="2166" y="2845"/>
                  </a:lnTo>
                  <a:cubicBezTo>
                    <a:pt x="2164" y="2847"/>
                    <a:pt x="2163" y="2850"/>
                    <a:pt x="2163" y="2854"/>
                  </a:cubicBezTo>
                  <a:cubicBezTo>
                    <a:pt x="2163" y="2850"/>
                    <a:pt x="2165" y="2847"/>
                    <a:pt x="2166" y="2845"/>
                  </a:cubicBezTo>
                  <a:moveTo>
                    <a:pt x="1701" y="2836"/>
                  </a:moveTo>
                  <a:cubicBezTo>
                    <a:pt x="1701" y="2836"/>
                    <a:pt x="1702" y="2839"/>
                    <a:pt x="1701" y="2836"/>
                  </a:cubicBezTo>
                  <a:moveTo>
                    <a:pt x="2135" y="2781"/>
                  </a:moveTo>
                  <a:lnTo>
                    <a:pt x="2135" y="2781"/>
                  </a:lnTo>
                  <a:cubicBezTo>
                    <a:pt x="2132" y="2779"/>
                    <a:pt x="2129" y="2778"/>
                    <a:pt x="2124" y="2776"/>
                  </a:cubicBezTo>
                  <a:cubicBezTo>
                    <a:pt x="2127" y="2778"/>
                    <a:pt x="2129" y="2779"/>
                    <a:pt x="2135" y="2781"/>
                  </a:cubicBezTo>
                  <a:moveTo>
                    <a:pt x="2134" y="2773"/>
                  </a:moveTo>
                  <a:lnTo>
                    <a:pt x="2134" y="2773"/>
                  </a:lnTo>
                  <a:cubicBezTo>
                    <a:pt x="2137" y="2773"/>
                    <a:pt x="2139" y="2774"/>
                    <a:pt x="2141" y="2774"/>
                  </a:cubicBezTo>
                  <a:cubicBezTo>
                    <a:pt x="2142" y="2771"/>
                    <a:pt x="2141" y="2769"/>
                    <a:pt x="2134" y="2773"/>
                  </a:cubicBezTo>
                  <a:moveTo>
                    <a:pt x="2111" y="2774"/>
                  </a:moveTo>
                  <a:lnTo>
                    <a:pt x="2111" y="2774"/>
                  </a:lnTo>
                  <a:cubicBezTo>
                    <a:pt x="2116" y="2774"/>
                    <a:pt x="2120" y="2775"/>
                    <a:pt x="2124" y="2776"/>
                  </a:cubicBezTo>
                  <a:cubicBezTo>
                    <a:pt x="2123" y="2775"/>
                    <a:pt x="2122" y="2774"/>
                    <a:pt x="2123" y="2773"/>
                  </a:cubicBezTo>
                  <a:cubicBezTo>
                    <a:pt x="2120" y="2773"/>
                    <a:pt x="2117" y="2774"/>
                    <a:pt x="2111" y="2774"/>
                  </a:cubicBezTo>
                  <a:moveTo>
                    <a:pt x="144" y="716"/>
                  </a:moveTo>
                  <a:lnTo>
                    <a:pt x="144" y="716"/>
                  </a:lnTo>
                  <a:cubicBezTo>
                    <a:pt x="145" y="716"/>
                    <a:pt x="145" y="715"/>
                    <a:pt x="147" y="715"/>
                  </a:cubicBezTo>
                  <a:cubicBezTo>
                    <a:pt x="143" y="703"/>
                    <a:pt x="143" y="707"/>
                    <a:pt x="144" y="716"/>
                  </a:cubicBezTo>
                  <a:moveTo>
                    <a:pt x="1018" y="2630"/>
                  </a:moveTo>
                  <a:lnTo>
                    <a:pt x="1018" y="2630"/>
                  </a:lnTo>
                  <a:cubicBezTo>
                    <a:pt x="1018" y="2630"/>
                    <a:pt x="1019" y="2630"/>
                    <a:pt x="1020" y="2630"/>
                  </a:cubicBezTo>
                  <a:cubicBezTo>
                    <a:pt x="1019" y="2630"/>
                    <a:pt x="1019" y="2629"/>
                    <a:pt x="1019" y="2629"/>
                  </a:cubicBezTo>
                  <a:lnTo>
                    <a:pt x="1018" y="2630"/>
                  </a:lnTo>
                  <a:moveTo>
                    <a:pt x="982" y="2624"/>
                  </a:moveTo>
                  <a:lnTo>
                    <a:pt x="982" y="2624"/>
                  </a:lnTo>
                  <a:cubicBezTo>
                    <a:pt x="1006" y="2612"/>
                    <a:pt x="1012" y="2619"/>
                    <a:pt x="1019" y="2629"/>
                  </a:cubicBezTo>
                  <a:cubicBezTo>
                    <a:pt x="1037" y="2578"/>
                    <a:pt x="1037" y="2578"/>
                    <a:pt x="1037" y="2578"/>
                  </a:cubicBezTo>
                  <a:lnTo>
                    <a:pt x="982" y="2624"/>
                  </a:lnTo>
                  <a:moveTo>
                    <a:pt x="148" y="1645"/>
                  </a:moveTo>
                  <a:lnTo>
                    <a:pt x="148" y="1645"/>
                  </a:lnTo>
                  <a:cubicBezTo>
                    <a:pt x="157" y="1606"/>
                    <a:pt x="118" y="1591"/>
                    <a:pt x="97" y="1580"/>
                  </a:cubicBezTo>
                  <a:cubicBezTo>
                    <a:pt x="100" y="1566"/>
                    <a:pt x="141" y="1573"/>
                    <a:pt x="119" y="1544"/>
                  </a:cubicBezTo>
                  <a:cubicBezTo>
                    <a:pt x="91" y="1502"/>
                    <a:pt x="83" y="1568"/>
                    <a:pt x="66" y="1542"/>
                  </a:cubicBezTo>
                  <a:cubicBezTo>
                    <a:pt x="87" y="1512"/>
                    <a:pt x="87" y="1512"/>
                    <a:pt x="87" y="1512"/>
                  </a:cubicBezTo>
                  <a:cubicBezTo>
                    <a:pt x="52" y="1483"/>
                    <a:pt x="63" y="1448"/>
                    <a:pt x="57" y="1416"/>
                  </a:cubicBezTo>
                  <a:cubicBezTo>
                    <a:pt x="53" y="1410"/>
                    <a:pt x="49" y="1407"/>
                    <a:pt x="46" y="1406"/>
                  </a:cubicBezTo>
                  <a:cubicBezTo>
                    <a:pt x="47" y="1387"/>
                    <a:pt x="36" y="1371"/>
                    <a:pt x="24" y="1356"/>
                  </a:cubicBezTo>
                  <a:cubicBezTo>
                    <a:pt x="13" y="1341"/>
                    <a:pt x="1" y="1326"/>
                    <a:pt x="4" y="1311"/>
                  </a:cubicBezTo>
                  <a:cubicBezTo>
                    <a:pt x="11" y="1316"/>
                    <a:pt x="19" y="1292"/>
                    <a:pt x="26" y="1288"/>
                  </a:cubicBezTo>
                  <a:cubicBezTo>
                    <a:pt x="17" y="1273"/>
                    <a:pt x="9" y="1258"/>
                    <a:pt x="0" y="1243"/>
                  </a:cubicBezTo>
                  <a:cubicBezTo>
                    <a:pt x="11" y="1263"/>
                    <a:pt x="28" y="1260"/>
                    <a:pt x="45" y="1261"/>
                  </a:cubicBezTo>
                  <a:cubicBezTo>
                    <a:pt x="41" y="1247"/>
                    <a:pt x="31" y="1241"/>
                    <a:pt x="27" y="1231"/>
                  </a:cubicBezTo>
                  <a:cubicBezTo>
                    <a:pt x="34" y="1236"/>
                    <a:pt x="41" y="1242"/>
                    <a:pt x="48" y="1233"/>
                  </a:cubicBezTo>
                  <a:cubicBezTo>
                    <a:pt x="37" y="1218"/>
                    <a:pt x="25" y="1202"/>
                    <a:pt x="14" y="1186"/>
                  </a:cubicBezTo>
                  <a:cubicBezTo>
                    <a:pt x="12" y="1189"/>
                    <a:pt x="11" y="1195"/>
                    <a:pt x="11" y="1200"/>
                  </a:cubicBezTo>
                  <a:cubicBezTo>
                    <a:pt x="9" y="1188"/>
                    <a:pt x="-3" y="1160"/>
                    <a:pt x="10" y="1141"/>
                  </a:cubicBezTo>
                  <a:cubicBezTo>
                    <a:pt x="17" y="1142"/>
                    <a:pt x="24" y="1148"/>
                    <a:pt x="30" y="1149"/>
                  </a:cubicBezTo>
                  <a:cubicBezTo>
                    <a:pt x="12" y="1166"/>
                    <a:pt x="29" y="1174"/>
                    <a:pt x="42" y="1180"/>
                  </a:cubicBezTo>
                  <a:cubicBezTo>
                    <a:pt x="37" y="1146"/>
                    <a:pt x="46" y="1171"/>
                    <a:pt x="57" y="1154"/>
                  </a:cubicBezTo>
                  <a:cubicBezTo>
                    <a:pt x="55" y="1131"/>
                    <a:pt x="33" y="1121"/>
                    <a:pt x="18" y="1128"/>
                  </a:cubicBezTo>
                  <a:cubicBezTo>
                    <a:pt x="25" y="1100"/>
                    <a:pt x="29" y="1091"/>
                    <a:pt x="13" y="1062"/>
                  </a:cubicBezTo>
                  <a:cubicBezTo>
                    <a:pt x="36" y="1068"/>
                    <a:pt x="36" y="1068"/>
                    <a:pt x="36" y="1068"/>
                  </a:cubicBezTo>
                  <a:cubicBezTo>
                    <a:pt x="30" y="1042"/>
                    <a:pt x="30" y="1042"/>
                    <a:pt x="30" y="1042"/>
                  </a:cubicBezTo>
                  <a:cubicBezTo>
                    <a:pt x="39" y="1050"/>
                    <a:pt x="48" y="1057"/>
                    <a:pt x="58" y="1064"/>
                  </a:cubicBezTo>
                  <a:cubicBezTo>
                    <a:pt x="67" y="1041"/>
                    <a:pt x="57" y="1038"/>
                    <a:pt x="47" y="1034"/>
                  </a:cubicBezTo>
                  <a:cubicBezTo>
                    <a:pt x="37" y="1031"/>
                    <a:pt x="26" y="1026"/>
                    <a:pt x="36" y="999"/>
                  </a:cubicBezTo>
                  <a:cubicBezTo>
                    <a:pt x="56" y="1001"/>
                    <a:pt x="56" y="1001"/>
                    <a:pt x="56" y="1001"/>
                  </a:cubicBezTo>
                  <a:cubicBezTo>
                    <a:pt x="51" y="980"/>
                    <a:pt x="17" y="968"/>
                    <a:pt x="44" y="955"/>
                  </a:cubicBezTo>
                  <a:cubicBezTo>
                    <a:pt x="35" y="932"/>
                    <a:pt x="9" y="986"/>
                    <a:pt x="13" y="937"/>
                  </a:cubicBezTo>
                  <a:cubicBezTo>
                    <a:pt x="25" y="930"/>
                    <a:pt x="36" y="913"/>
                    <a:pt x="43" y="900"/>
                  </a:cubicBezTo>
                  <a:cubicBezTo>
                    <a:pt x="36" y="882"/>
                    <a:pt x="16" y="907"/>
                    <a:pt x="18" y="917"/>
                  </a:cubicBezTo>
                  <a:cubicBezTo>
                    <a:pt x="19" y="898"/>
                    <a:pt x="24" y="887"/>
                    <a:pt x="32" y="879"/>
                  </a:cubicBezTo>
                  <a:cubicBezTo>
                    <a:pt x="39" y="872"/>
                    <a:pt x="49" y="869"/>
                    <a:pt x="58" y="865"/>
                  </a:cubicBezTo>
                  <a:cubicBezTo>
                    <a:pt x="75" y="859"/>
                    <a:pt x="89" y="854"/>
                    <a:pt x="85" y="819"/>
                  </a:cubicBezTo>
                  <a:cubicBezTo>
                    <a:pt x="65" y="837"/>
                    <a:pt x="52" y="790"/>
                    <a:pt x="38" y="842"/>
                  </a:cubicBezTo>
                  <a:cubicBezTo>
                    <a:pt x="35" y="828"/>
                    <a:pt x="46" y="818"/>
                    <a:pt x="56" y="807"/>
                  </a:cubicBezTo>
                  <a:cubicBezTo>
                    <a:pt x="65" y="797"/>
                    <a:pt x="73" y="786"/>
                    <a:pt x="67" y="770"/>
                  </a:cubicBezTo>
                  <a:cubicBezTo>
                    <a:pt x="73" y="778"/>
                    <a:pt x="80" y="786"/>
                    <a:pt x="87" y="794"/>
                  </a:cubicBezTo>
                  <a:cubicBezTo>
                    <a:pt x="89" y="785"/>
                    <a:pt x="84" y="773"/>
                    <a:pt x="83" y="767"/>
                  </a:cubicBezTo>
                  <a:cubicBezTo>
                    <a:pt x="101" y="775"/>
                    <a:pt x="101" y="775"/>
                    <a:pt x="101" y="775"/>
                  </a:cubicBezTo>
                  <a:cubicBezTo>
                    <a:pt x="90" y="755"/>
                    <a:pt x="99" y="741"/>
                    <a:pt x="106" y="730"/>
                  </a:cubicBezTo>
                  <a:cubicBezTo>
                    <a:pt x="114" y="718"/>
                    <a:pt x="120" y="708"/>
                    <a:pt x="102" y="691"/>
                  </a:cubicBezTo>
                  <a:cubicBezTo>
                    <a:pt x="131" y="717"/>
                    <a:pt x="109" y="667"/>
                    <a:pt x="128" y="661"/>
                  </a:cubicBezTo>
                  <a:cubicBezTo>
                    <a:pt x="133" y="679"/>
                    <a:pt x="126" y="696"/>
                    <a:pt x="121" y="711"/>
                  </a:cubicBezTo>
                  <a:cubicBezTo>
                    <a:pt x="116" y="726"/>
                    <a:pt x="113" y="739"/>
                    <a:pt x="128" y="747"/>
                  </a:cubicBezTo>
                  <a:cubicBezTo>
                    <a:pt x="142" y="739"/>
                    <a:pt x="131" y="723"/>
                    <a:pt x="144" y="716"/>
                  </a:cubicBezTo>
                  <a:cubicBezTo>
                    <a:pt x="146" y="725"/>
                    <a:pt x="150" y="740"/>
                    <a:pt x="155" y="745"/>
                  </a:cubicBezTo>
                  <a:cubicBezTo>
                    <a:pt x="171" y="730"/>
                    <a:pt x="172" y="715"/>
                    <a:pt x="169" y="699"/>
                  </a:cubicBezTo>
                  <a:cubicBezTo>
                    <a:pt x="167" y="683"/>
                    <a:pt x="161" y="667"/>
                    <a:pt x="162" y="655"/>
                  </a:cubicBezTo>
                  <a:cubicBezTo>
                    <a:pt x="159" y="669"/>
                    <a:pt x="155" y="682"/>
                    <a:pt x="152" y="696"/>
                  </a:cubicBezTo>
                  <a:cubicBezTo>
                    <a:pt x="122" y="680"/>
                    <a:pt x="154" y="677"/>
                    <a:pt x="135" y="655"/>
                  </a:cubicBezTo>
                  <a:cubicBezTo>
                    <a:pt x="161" y="643"/>
                    <a:pt x="144" y="616"/>
                    <a:pt x="163" y="605"/>
                  </a:cubicBezTo>
                  <a:cubicBezTo>
                    <a:pt x="161" y="609"/>
                    <a:pt x="163" y="611"/>
                    <a:pt x="161" y="615"/>
                  </a:cubicBezTo>
                  <a:cubicBezTo>
                    <a:pt x="172" y="594"/>
                    <a:pt x="191" y="587"/>
                    <a:pt x="209" y="584"/>
                  </a:cubicBezTo>
                  <a:cubicBezTo>
                    <a:pt x="226" y="582"/>
                    <a:pt x="242" y="582"/>
                    <a:pt x="247" y="575"/>
                  </a:cubicBezTo>
                  <a:cubicBezTo>
                    <a:pt x="254" y="569"/>
                    <a:pt x="257" y="556"/>
                    <a:pt x="257" y="545"/>
                  </a:cubicBezTo>
                  <a:cubicBezTo>
                    <a:pt x="257" y="534"/>
                    <a:pt x="254" y="526"/>
                    <a:pt x="244" y="526"/>
                  </a:cubicBezTo>
                  <a:cubicBezTo>
                    <a:pt x="245" y="518"/>
                    <a:pt x="238" y="532"/>
                    <a:pt x="229" y="543"/>
                  </a:cubicBezTo>
                  <a:cubicBezTo>
                    <a:pt x="220" y="554"/>
                    <a:pt x="209" y="561"/>
                    <a:pt x="197" y="538"/>
                  </a:cubicBezTo>
                  <a:cubicBezTo>
                    <a:pt x="211" y="539"/>
                    <a:pt x="219" y="536"/>
                    <a:pt x="224" y="531"/>
                  </a:cubicBezTo>
                  <a:cubicBezTo>
                    <a:pt x="229" y="525"/>
                    <a:pt x="231" y="517"/>
                    <a:pt x="233" y="508"/>
                  </a:cubicBezTo>
                  <a:cubicBezTo>
                    <a:pt x="235" y="499"/>
                    <a:pt x="238" y="488"/>
                    <a:pt x="243" y="478"/>
                  </a:cubicBezTo>
                  <a:cubicBezTo>
                    <a:pt x="249" y="468"/>
                    <a:pt x="259" y="460"/>
                    <a:pt x="274" y="453"/>
                  </a:cubicBezTo>
                  <a:cubicBezTo>
                    <a:pt x="273" y="484"/>
                    <a:pt x="306" y="459"/>
                    <a:pt x="303" y="485"/>
                  </a:cubicBezTo>
                  <a:cubicBezTo>
                    <a:pt x="316" y="461"/>
                    <a:pt x="311" y="455"/>
                    <a:pt x="307" y="437"/>
                  </a:cubicBezTo>
                  <a:cubicBezTo>
                    <a:pt x="325" y="441"/>
                    <a:pt x="325" y="441"/>
                    <a:pt x="325" y="441"/>
                  </a:cubicBezTo>
                  <a:cubicBezTo>
                    <a:pt x="323" y="416"/>
                    <a:pt x="318" y="409"/>
                    <a:pt x="317" y="402"/>
                  </a:cubicBezTo>
                  <a:cubicBezTo>
                    <a:pt x="315" y="395"/>
                    <a:pt x="316" y="387"/>
                    <a:pt x="329" y="360"/>
                  </a:cubicBezTo>
                  <a:cubicBezTo>
                    <a:pt x="325" y="382"/>
                    <a:pt x="361" y="359"/>
                    <a:pt x="359" y="377"/>
                  </a:cubicBezTo>
                  <a:cubicBezTo>
                    <a:pt x="370" y="367"/>
                    <a:pt x="376" y="353"/>
                    <a:pt x="378" y="339"/>
                  </a:cubicBezTo>
                  <a:cubicBezTo>
                    <a:pt x="379" y="341"/>
                    <a:pt x="379" y="341"/>
                    <a:pt x="379" y="341"/>
                  </a:cubicBezTo>
                  <a:cubicBezTo>
                    <a:pt x="413" y="297"/>
                    <a:pt x="424" y="325"/>
                    <a:pt x="451" y="279"/>
                  </a:cubicBezTo>
                  <a:cubicBezTo>
                    <a:pt x="441" y="275"/>
                    <a:pt x="441" y="275"/>
                    <a:pt x="441" y="275"/>
                  </a:cubicBezTo>
                  <a:cubicBezTo>
                    <a:pt x="458" y="244"/>
                    <a:pt x="486" y="218"/>
                    <a:pt x="517" y="196"/>
                  </a:cubicBezTo>
                  <a:cubicBezTo>
                    <a:pt x="533" y="184"/>
                    <a:pt x="549" y="174"/>
                    <a:pt x="565" y="164"/>
                  </a:cubicBezTo>
                  <a:cubicBezTo>
                    <a:pt x="580" y="153"/>
                    <a:pt x="595" y="142"/>
                    <a:pt x="609" y="131"/>
                  </a:cubicBezTo>
                  <a:cubicBezTo>
                    <a:pt x="584" y="137"/>
                    <a:pt x="584" y="137"/>
                    <a:pt x="584" y="137"/>
                  </a:cubicBezTo>
                  <a:cubicBezTo>
                    <a:pt x="593" y="138"/>
                    <a:pt x="617" y="99"/>
                    <a:pt x="644" y="103"/>
                  </a:cubicBezTo>
                  <a:cubicBezTo>
                    <a:pt x="640" y="106"/>
                    <a:pt x="636" y="113"/>
                    <a:pt x="632" y="114"/>
                  </a:cubicBezTo>
                  <a:cubicBezTo>
                    <a:pt x="637" y="123"/>
                    <a:pt x="652" y="133"/>
                    <a:pt x="668" y="127"/>
                  </a:cubicBezTo>
                  <a:cubicBezTo>
                    <a:pt x="666" y="110"/>
                    <a:pt x="666" y="110"/>
                    <a:pt x="666" y="110"/>
                  </a:cubicBezTo>
                  <a:cubicBezTo>
                    <a:pt x="678" y="118"/>
                    <a:pt x="678" y="118"/>
                    <a:pt x="678" y="118"/>
                  </a:cubicBezTo>
                  <a:cubicBezTo>
                    <a:pt x="700" y="107"/>
                    <a:pt x="661" y="101"/>
                    <a:pt x="683" y="90"/>
                  </a:cubicBezTo>
                  <a:cubicBezTo>
                    <a:pt x="700" y="108"/>
                    <a:pt x="725" y="97"/>
                    <a:pt x="751" y="87"/>
                  </a:cubicBezTo>
                  <a:cubicBezTo>
                    <a:pt x="777" y="77"/>
                    <a:pt x="804" y="66"/>
                    <a:pt x="821" y="82"/>
                  </a:cubicBezTo>
                  <a:cubicBezTo>
                    <a:pt x="823" y="64"/>
                    <a:pt x="811" y="66"/>
                    <a:pt x="800" y="69"/>
                  </a:cubicBezTo>
                  <a:cubicBezTo>
                    <a:pt x="789" y="73"/>
                    <a:pt x="778" y="77"/>
                    <a:pt x="781" y="59"/>
                  </a:cubicBezTo>
                  <a:cubicBezTo>
                    <a:pt x="790" y="61"/>
                    <a:pt x="796" y="65"/>
                    <a:pt x="812" y="62"/>
                  </a:cubicBezTo>
                  <a:cubicBezTo>
                    <a:pt x="799" y="45"/>
                    <a:pt x="799" y="45"/>
                    <a:pt x="799" y="45"/>
                  </a:cubicBezTo>
                  <a:cubicBezTo>
                    <a:pt x="819" y="42"/>
                    <a:pt x="835" y="39"/>
                    <a:pt x="850" y="37"/>
                  </a:cubicBezTo>
                  <a:cubicBezTo>
                    <a:pt x="864" y="36"/>
                    <a:pt x="877" y="35"/>
                    <a:pt x="890" y="34"/>
                  </a:cubicBezTo>
                  <a:cubicBezTo>
                    <a:pt x="903" y="32"/>
                    <a:pt x="915" y="31"/>
                    <a:pt x="928" y="29"/>
                  </a:cubicBezTo>
                  <a:cubicBezTo>
                    <a:pt x="942" y="27"/>
                    <a:pt x="955" y="23"/>
                    <a:pt x="971" y="18"/>
                  </a:cubicBezTo>
                  <a:cubicBezTo>
                    <a:pt x="970" y="23"/>
                    <a:pt x="970" y="23"/>
                    <a:pt x="970" y="23"/>
                  </a:cubicBezTo>
                  <a:cubicBezTo>
                    <a:pt x="995" y="25"/>
                    <a:pt x="1006" y="19"/>
                    <a:pt x="1013" y="0"/>
                  </a:cubicBezTo>
                  <a:cubicBezTo>
                    <a:pt x="1020" y="8"/>
                    <a:pt x="1004" y="16"/>
                    <a:pt x="1015" y="23"/>
                  </a:cubicBezTo>
                  <a:cubicBezTo>
                    <a:pt x="1030" y="-7"/>
                    <a:pt x="1053" y="-1"/>
                    <a:pt x="1073" y="7"/>
                  </a:cubicBezTo>
                  <a:cubicBezTo>
                    <a:pt x="1094" y="15"/>
                    <a:pt x="1112" y="27"/>
                    <a:pt x="1122" y="7"/>
                  </a:cubicBezTo>
                  <a:cubicBezTo>
                    <a:pt x="1123" y="27"/>
                    <a:pt x="1137" y="45"/>
                    <a:pt x="1149" y="63"/>
                  </a:cubicBezTo>
                  <a:cubicBezTo>
                    <a:pt x="1161" y="81"/>
                    <a:pt x="1170" y="98"/>
                    <a:pt x="1161" y="115"/>
                  </a:cubicBezTo>
                  <a:cubicBezTo>
                    <a:pt x="1176" y="109"/>
                    <a:pt x="1176" y="109"/>
                    <a:pt x="1176" y="109"/>
                  </a:cubicBezTo>
                  <a:cubicBezTo>
                    <a:pt x="1175" y="122"/>
                    <a:pt x="1163" y="124"/>
                    <a:pt x="1150" y="125"/>
                  </a:cubicBezTo>
                  <a:cubicBezTo>
                    <a:pt x="1138" y="127"/>
                    <a:pt x="1125" y="129"/>
                    <a:pt x="1123" y="144"/>
                  </a:cubicBezTo>
                  <a:cubicBezTo>
                    <a:pt x="1105" y="136"/>
                    <a:pt x="1088" y="130"/>
                    <a:pt x="1070" y="123"/>
                  </a:cubicBezTo>
                  <a:cubicBezTo>
                    <a:pt x="1073" y="133"/>
                    <a:pt x="1068" y="149"/>
                    <a:pt x="1077" y="152"/>
                  </a:cubicBezTo>
                  <a:cubicBezTo>
                    <a:pt x="1064" y="154"/>
                    <a:pt x="1055" y="157"/>
                    <a:pt x="1073" y="169"/>
                  </a:cubicBezTo>
                  <a:cubicBezTo>
                    <a:pt x="1011" y="145"/>
                    <a:pt x="951" y="160"/>
                    <a:pt x="897" y="182"/>
                  </a:cubicBezTo>
                  <a:cubicBezTo>
                    <a:pt x="842" y="204"/>
                    <a:pt x="792" y="233"/>
                    <a:pt x="734" y="243"/>
                  </a:cubicBezTo>
                  <a:cubicBezTo>
                    <a:pt x="728" y="249"/>
                    <a:pt x="736" y="255"/>
                    <a:pt x="741" y="260"/>
                  </a:cubicBezTo>
                  <a:cubicBezTo>
                    <a:pt x="711" y="246"/>
                    <a:pt x="730" y="280"/>
                    <a:pt x="722" y="289"/>
                  </a:cubicBezTo>
                  <a:cubicBezTo>
                    <a:pt x="707" y="283"/>
                    <a:pt x="692" y="278"/>
                    <a:pt x="677" y="272"/>
                  </a:cubicBezTo>
                  <a:cubicBezTo>
                    <a:pt x="672" y="288"/>
                    <a:pt x="686" y="293"/>
                    <a:pt x="689" y="300"/>
                  </a:cubicBezTo>
                  <a:cubicBezTo>
                    <a:pt x="678" y="308"/>
                    <a:pt x="666" y="315"/>
                    <a:pt x="653" y="321"/>
                  </a:cubicBezTo>
                  <a:cubicBezTo>
                    <a:pt x="646" y="324"/>
                    <a:pt x="640" y="327"/>
                    <a:pt x="633" y="329"/>
                  </a:cubicBezTo>
                  <a:cubicBezTo>
                    <a:pt x="627" y="332"/>
                    <a:pt x="620" y="335"/>
                    <a:pt x="614" y="338"/>
                  </a:cubicBezTo>
                  <a:cubicBezTo>
                    <a:pt x="589" y="349"/>
                    <a:pt x="566" y="362"/>
                    <a:pt x="555" y="385"/>
                  </a:cubicBezTo>
                  <a:cubicBezTo>
                    <a:pt x="535" y="384"/>
                    <a:pt x="539" y="359"/>
                    <a:pt x="520" y="369"/>
                  </a:cubicBezTo>
                  <a:cubicBezTo>
                    <a:pt x="566" y="381"/>
                    <a:pt x="489" y="420"/>
                    <a:pt x="520" y="429"/>
                  </a:cubicBezTo>
                  <a:cubicBezTo>
                    <a:pt x="499" y="421"/>
                    <a:pt x="485" y="431"/>
                    <a:pt x="472" y="438"/>
                  </a:cubicBezTo>
                  <a:cubicBezTo>
                    <a:pt x="459" y="445"/>
                    <a:pt x="447" y="449"/>
                    <a:pt x="429" y="426"/>
                  </a:cubicBezTo>
                  <a:cubicBezTo>
                    <a:pt x="410" y="442"/>
                    <a:pt x="433" y="458"/>
                    <a:pt x="442" y="456"/>
                  </a:cubicBezTo>
                  <a:cubicBezTo>
                    <a:pt x="421" y="474"/>
                    <a:pt x="407" y="492"/>
                    <a:pt x="406" y="520"/>
                  </a:cubicBezTo>
                  <a:cubicBezTo>
                    <a:pt x="401" y="521"/>
                    <a:pt x="395" y="528"/>
                    <a:pt x="387" y="538"/>
                  </a:cubicBezTo>
                  <a:cubicBezTo>
                    <a:pt x="379" y="548"/>
                    <a:pt x="370" y="561"/>
                    <a:pt x="361" y="575"/>
                  </a:cubicBezTo>
                  <a:cubicBezTo>
                    <a:pt x="342" y="601"/>
                    <a:pt x="322" y="628"/>
                    <a:pt x="297" y="628"/>
                  </a:cubicBezTo>
                  <a:cubicBezTo>
                    <a:pt x="330" y="628"/>
                    <a:pt x="308" y="636"/>
                    <a:pt x="311" y="656"/>
                  </a:cubicBezTo>
                  <a:cubicBezTo>
                    <a:pt x="321" y="656"/>
                    <a:pt x="330" y="656"/>
                    <a:pt x="340" y="656"/>
                  </a:cubicBezTo>
                  <a:cubicBezTo>
                    <a:pt x="333" y="666"/>
                    <a:pt x="327" y="676"/>
                    <a:pt x="320" y="686"/>
                  </a:cubicBezTo>
                  <a:cubicBezTo>
                    <a:pt x="319" y="693"/>
                    <a:pt x="318" y="694"/>
                    <a:pt x="315" y="693"/>
                  </a:cubicBezTo>
                  <a:cubicBezTo>
                    <a:pt x="312" y="698"/>
                    <a:pt x="303" y="685"/>
                    <a:pt x="291" y="696"/>
                  </a:cubicBezTo>
                  <a:cubicBezTo>
                    <a:pt x="279" y="718"/>
                    <a:pt x="291" y="725"/>
                    <a:pt x="296" y="742"/>
                  </a:cubicBezTo>
                  <a:cubicBezTo>
                    <a:pt x="301" y="740"/>
                    <a:pt x="301" y="740"/>
                    <a:pt x="301" y="740"/>
                  </a:cubicBezTo>
                  <a:cubicBezTo>
                    <a:pt x="300" y="745"/>
                    <a:pt x="298" y="750"/>
                    <a:pt x="297" y="755"/>
                  </a:cubicBezTo>
                  <a:cubicBezTo>
                    <a:pt x="291" y="766"/>
                    <a:pt x="293" y="707"/>
                    <a:pt x="264" y="738"/>
                  </a:cubicBezTo>
                  <a:cubicBezTo>
                    <a:pt x="270" y="741"/>
                    <a:pt x="291" y="775"/>
                    <a:pt x="271" y="778"/>
                  </a:cubicBezTo>
                  <a:cubicBezTo>
                    <a:pt x="280" y="760"/>
                    <a:pt x="263" y="755"/>
                    <a:pt x="253" y="760"/>
                  </a:cubicBezTo>
                  <a:cubicBezTo>
                    <a:pt x="249" y="768"/>
                    <a:pt x="245" y="777"/>
                    <a:pt x="241" y="786"/>
                  </a:cubicBezTo>
                  <a:cubicBezTo>
                    <a:pt x="274" y="788"/>
                    <a:pt x="274" y="788"/>
                    <a:pt x="274" y="788"/>
                  </a:cubicBezTo>
                  <a:cubicBezTo>
                    <a:pt x="266" y="806"/>
                    <a:pt x="258" y="825"/>
                    <a:pt x="249" y="844"/>
                  </a:cubicBezTo>
                  <a:cubicBezTo>
                    <a:pt x="242" y="863"/>
                    <a:pt x="232" y="881"/>
                    <a:pt x="225" y="901"/>
                  </a:cubicBezTo>
                  <a:cubicBezTo>
                    <a:pt x="221" y="911"/>
                    <a:pt x="218" y="921"/>
                    <a:pt x="214" y="931"/>
                  </a:cubicBezTo>
                  <a:cubicBezTo>
                    <a:pt x="211" y="941"/>
                    <a:pt x="208" y="952"/>
                    <a:pt x="205" y="962"/>
                  </a:cubicBezTo>
                  <a:cubicBezTo>
                    <a:pt x="199" y="982"/>
                    <a:pt x="196" y="1004"/>
                    <a:pt x="194" y="1025"/>
                  </a:cubicBezTo>
                  <a:cubicBezTo>
                    <a:pt x="166" y="1022"/>
                    <a:pt x="189" y="1087"/>
                    <a:pt x="149" y="1077"/>
                  </a:cubicBezTo>
                  <a:cubicBezTo>
                    <a:pt x="153" y="1074"/>
                    <a:pt x="153" y="1074"/>
                    <a:pt x="153" y="1074"/>
                  </a:cubicBezTo>
                  <a:cubicBezTo>
                    <a:pt x="150" y="1051"/>
                    <a:pt x="120" y="1079"/>
                    <a:pt x="125" y="1098"/>
                  </a:cubicBezTo>
                  <a:cubicBezTo>
                    <a:pt x="138" y="1079"/>
                    <a:pt x="165" y="1132"/>
                    <a:pt x="172" y="1087"/>
                  </a:cubicBezTo>
                  <a:cubicBezTo>
                    <a:pt x="190" y="1121"/>
                    <a:pt x="190" y="1121"/>
                    <a:pt x="190" y="1121"/>
                  </a:cubicBezTo>
                  <a:cubicBezTo>
                    <a:pt x="228" y="1130"/>
                    <a:pt x="228" y="1151"/>
                    <a:pt x="221" y="1177"/>
                  </a:cubicBezTo>
                  <a:cubicBezTo>
                    <a:pt x="216" y="1203"/>
                    <a:pt x="205" y="1236"/>
                    <a:pt x="222" y="1259"/>
                  </a:cubicBezTo>
                  <a:cubicBezTo>
                    <a:pt x="218" y="1256"/>
                    <a:pt x="214" y="1256"/>
                    <a:pt x="212" y="1256"/>
                  </a:cubicBezTo>
                  <a:cubicBezTo>
                    <a:pt x="228" y="1276"/>
                    <a:pt x="228" y="1302"/>
                    <a:pt x="226" y="1324"/>
                  </a:cubicBezTo>
                  <a:cubicBezTo>
                    <a:pt x="225" y="1347"/>
                    <a:pt x="222" y="1365"/>
                    <a:pt x="229" y="1369"/>
                  </a:cubicBezTo>
                  <a:cubicBezTo>
                    <a:pt x="210" y="1379"/>
                    <a:pt x="210" y="1379"/>
                    <a:pt x="210" y="1379"/>
                  </a:cubicBezTo>
                  <a:cubicBezTo>
                    <a:pt x="252" y="1409"/>
                    <a:pt x="256" y="1411"/>
                    <a:pt x="260" y="1461"/>
                  </a:cubicBezTo>
                  <a:cubicBezTo>
                    <a:pt x="257" y="1461"/>
                    <a:pt x="249" y="1458"/>
                    <a:pt x="247" y="1467"/>
                  </a:cubicBezTo>
                  <a:cubicBezTo>
                    <a:pt x="266" y="1472"/>
                    <a:pt x="285" y="1478"/>
                    <a:pt x="293" y="1510"/>
                  </a:cubicBezTo>
                  <a:cubicBezTo>
                    <a:pt x="286" y="1511"/>
                    <a:pt x="286" y="1511"/>
                    <a:pt x="286" y="1511"/>
                  </a:cubicBezTo>
                  <a:cubicBezTo>
                    <a:pt x="294" y="1526"/>
                    <a:pt x="301" y="1542"/>
                    <a:pt x="310" y="1557"/>
                  </a:cubicBezTo>
                  <a:cubicBezTo>
                    <a:pt x="280" y="1570"/>
                    <a:pt x="298" y="1586"/>
                    <a:pt x="317" y="1605"/>
                  </a:cubicBezTo>
                  <a:cubicBezTo>
                    <a:pt x="336" y="1623"/>
                    <a:pt x="355" y="1643"/>
                    <a:pt x="327" y="1666"/>
                  </a:cubicBezTo>
                  <a:cubicBezTo>
                    <a:pt x="349" y="1666"/>
                    <a:pt x="371" y="1698"/>
                    <a:pt x="388" y="1709"/>
                  </a:cubicBezTo>
                  <a:cubicBezTo>
                    <a:pt x="385" y="1710"/>
                    <a:pt x="383" y="1713"/>
                    <a:pt x="382" y="1716"/>
                  </a:cubicBezTo>
                  <a:cubicBezTo>
                    <a:pt x="422" y="1718"/>
                    <a:pt x="400" y="1773"/>
                    <a:pt x="414" y="1791"/>
                  </a:cubicBezTo>
                  <a:cubicBezTo>
                    <a:pt x="429" y="1800"/>
                    <a:pt x="435" y="1788"/>
                    <a:pt x="442" y="1778"/>
                  </a:cubicBezTo>
                  <a:cubicBezTo>
                    <a:pt x="437" y="1797"/>
                    <a:pt x="454" y="1810"/>
                    <a:pt x="471" y="1820"/>
                  </a:cubicBezTo>
                  <a:cubicBezTo>
                    <a:pt x="488" y="1830"/>
                    <a:pt x="505" y="1837"/>
                    <a:pt x="503" y="1845"/>
                  </a:cubicBezTo>
                  <a:cubicBezTo>
                    <a:pt x="512" y="1864"/>
                    <a:pt x="486" y="1864"/>
                    <a:pt x="476" y="1877"/>
                  </a:cubicBezTo>
                  <a:cubicBezTo>
                    <a:pt x="498" y="1900"/>
                    <a:pt x="524" y="1842"/>
                    <a:pt x="524" y="1890"/>
                  </a:cubicBezTo>
                  <a:cubicBezTo>
                    <a:pt x="519" y="1888"/>
                    <a:pt x="512" y="1881"/>
                    <a:pt x="511" y="1886"/>
                  </a:cubicBezTo>
                  <a:cubicBezTo>
                    <a:pt x="514" y="1902"/>
                    <a:pt x="467" y="1967"/>
                    <a:pt x="489" y="1973"/>
                  </a:cubicBezTo>
                  <a:cubicBezTo>
                    <a:pt x="493" y="1957"/>
                    <a:pt x="493" y="1957"/>
                    <a:pt x="493" y="1957"/>
                  </a:cubicBezTo>
                  <a:cubicBezTo>
                    <a:pt x="522" y="1972"/>
                    <a:pt x="488" y="2045"/>
                    <a:pt x="527" y="2024"/>
                  </a:cubicBezTo>
                  <a:cubicBezTo>
                    <a:pt x="542" y="2009"/>
                    <a:pt x="542" y="2009"/>
                    <a:pt x="542" y="2009"/>
                  </a:cubicBezTo>
                  <a:cubicBezTo>
                    <a:pt x="550" y="2066"/>
                    <a:pt x="561" y="2022"/>
                    <a:pt x="573" y="2077"/>
                  </a:cubicBezTo>
                  <a:cubicBezTo>
                    <a:pt x="570" y="2079"/>
                    <a:pt x="570" y="2079"/>
                    <a:pt x="570" y="2079"/>
                  </a:cubicBezTo>
                  <a:cubicBezTo>
                    <a:pt x="587" y="2094"/>
                    <a:pt x="575" y="2119"/>
                    <a:pt x="607" y="2107"/>
                  </a:cubicBezTo>
                  <a:cubicBezTo>
                    <a:pt x="605" y="2099"/>
                    <a:pt x="605" y="2099"/>
                    <a:pt x="605" y="2099"/>
                  </a:cubicBezTo>
                  <a:cubicBezTo>
                    <a:pt x="625" y="2118"/>
                    <a:pt x="624" y="2122"/>
                    <a:pt x="641" y="2144"/>
                  </a:cubicBezTo>
                  <a:cubicBezTo>
                    <a:pt x="646" y="2144"/>
                    <a:pt x="658" y="2151"/>
                    <a:pt x="656" y="2159"/>
                  </a:cubicBezTo>
                  <a:cubicBezTo>
                    <a:pt x="667" y="2150"/>
                    <a:pt x="680" y="2160"/>
                    <a:pt x="691" y="2173"/>
                  </a:cubicBezTo>
                  <a:cubicBezTo>
                    <a:pt x="703" y="2186"/>
                    <a:pt x="713" y="2202"/>
                    <a:pt x="717" y="2207"/>
                  </a:cubicBezTo>
                  <a:cubicBezTo>
                    <a:pt x="699" y="2194"/>
                    <a:pt x="697" y="2210"/>
                    <a:pt x="694" y="2222"/>
                  </a:cubicBezTo>
                  <a:cubicBezTo>
                    <a:pt x="719" y="2216"/>
                    <a:pt x="727" y="2221"/>
                    <a:pt x="729" y="2245"/>
                  </a:cubicBezTo>
                  <a:cubicBezTo>
                    <a:pt x="754" y="2222"/>
                    <a:pt x="782" y="2199"/>
                    <a:pt x="808" y="2221"/>
                  </a:cubicBezTo>
                  <a:cubicBezTo>
                    <a:pt x="801" y="2221"/>
                    <a:pt x="792" y="2217"/>
                    <a:pt x="790" y="2224"/>
                  </a:cubicBezTo>
                  <a:cubicBezTo>
                    <a:pt x="788" y="2232"/>
                    <a:pt x="799" y="2232"/>
                    <a:pt x="803" y="2232"/>
                  </a:cubicBezTo>
                  <a:cubicBezTo>
                    <a:pt x="801" y="2239"/>
                    <a:pt x="789" y="2236"/>
                    <a:pt x="784" y="2247"/>
                  </a:cubicBezTo>
                  <a:cubicBezTo>
                    <a:pt x="823" y="2239"/>
                    <a:pt x="816" y="2273"/>
                    <a:pt x="849" y="2286"/>
                  </a:cubicBezTo>
                  <a:cubicBezTo>
                    <a:pt x="835" y="2287"/>
                    <a:pt x="837" y="2298"/>
                    <a:pt x="833" y="2310"/>
                  </a:cubicBezTo>
                  <a:cubicBezTo>
                    <a:pt x="859" y="2282"/>
                    <a:pt x="849" y="2366"/>
                    <a:pt x="870" y="2319"/>
                  </a:cubicBezTo>
                  <a:cubicBezTo>
                    <a:pt x="887" y="2352"/>
                    <a:pt x="921" y="2378"/>
                    <a:pt x="952" y="2401"/>
                  </a:cubicBezTo>
                  <a:cubicBezTo>
                    <a:pt x="983" y="2424"/>
                    <a:pt x="1010" y="2443"/>
                    <a:pt x="1012" y="2464"/>
                  </a:cubicBezTo>
                  <a:cubicBezTo>
                    <a:pt x="1011" y="2479"/>
                    <a:pt x="1039" y="2471"/>
                    <a:pt x="1050" y="2476"/>
                  </a:cubicBezTo>
                  <a:cubicBezTo>
                    <a:pt x="1039" y="2490"/>
                    <a:pt x="1039" y="2490"/>
                    <a:pt x="1039" y="2490"/>
                  </a:cubicBezTo>
                  <a:cubicBezTo>
                    <a:pt x="1084" y="2482"/>
                    <a:pt x="1068" y="2494"/>
                    <a:pt x="1118" y="2488"/>
                  </a:cubicBezTo>
                  <a:cubicBezTo>
                    <a:pt x="1093" y="2497"/>
                    <a:pt x="1094" y="2508"/>
                    <a:pt x="1101" y="2530"/>
                  </a:cubicBezTo>
                  <a:cubicBezTo>
                    <a:pt x="1142" y="2514"/>
                    <a:pt x="1142" y="2514"/>
                    <a:pt x="1142" y="2514"/>
                  </a:cubicBezTo>
                  <a:cubicBezTo>
                    <a:pt x="1133" y="2539"/>
                    <a:pt x="1133" y="2539"/>
                    <a:pt x="1133" y="2539"/>
                  </a:cubicBezTo>
                  <a:cubicBezTo>
                    <a:pt x="1148" y="2536"/>
                    <a:pt x="1157" y="2546"/>
                    <a:pt x="1166" y="2555"/>
                  </a:cubicBezTo>
                  <a:cubicBezTo>
                    <a:pt x="1160" y="2553"/>
                    <a:pt x="1162" y="2556"/>
                    <a:pt x="1160" y="2561"/>
                  </a:cubicBezTo>
                  <a:cubicBezTo>
                    <a:pt x="1183" y="2532"/>
                    <a:pt x="1224" y="2559"/>
                    <a:pt x="1238" y="2547"/>
                  </a:cubicBezTo>
                  <a:cubicBezTo>
                    <a:pt x="1233" y="2583"/>
                    <a:pt x="1271" y="2554"/>
                    <a:pt x="1264" y="2587"/>
                  </a:cubicBezTo>
                  <a:cubicBezTo>
                    <a:pt x="1270" y="2585"/>
                    <a:pt x="1276" y="2583"/>
                    <a:pt x="1283" y="2583"/>
                  </a:cubicBezTo>
                  <a:cubicBezTo>
                    <a:pt x="1284" y="2566"/>
                    <a:pt x="1290" y="2550"/>
                    <a:pt x="1296" y="2562"/>
                  </a:cubicBezTo>
                  <a:cubicBezTo>
                    <a:pt x="1298" y="2562"/>
                    <a:pt x="1298" y="2562"/>
                    <a:pt x="1299" y="2562"/>
                  </a:cubicBezTo>
                  <a:cubicBezTo>
                    <a:pt x="1294" y="2583"/>
                    <a:pt x="1294" y="2583"/>
                    <a:pt x="1294" y="2583"/>
                  </a:cubicBezTo>
                  <a:cubicBezTo>
                    <a:pt x="1306" y="2583"/>
                    <a:pt x="1317" y="2586"/>
                    <a:pt x="1324" y="2589"/>
                  </a:cubicBezTo>
                  <a:cubicBezTo>
                    <a:pt x="1322" y="2586"/>
                    <a:pt x="1320" y="2581"/>
                    <a:pt x="1319" y="2575"/>
                  </a:cubicBezTo>
                  <a:cubicBezTo>
                    <a:pt x="1322" y="2580"/>
                    <a:pt x="1324" y="2585"/>
                    <a:pt x="1326" y="2590"/>
                  </a:cubicBezTo>
                  <a:cubicBezTo>
                    <a:pt x="1327" y="2591"/>
                    <a:pt x="1329" y="2591"/>
                    <a:pt x="1329" y="2592"/>
                  </a:cubicBezTo>
                  <a:cubicBezTo>
                    <a:pt x="1329" y="2592"/>
                    <a:pt x="1328" y="2592"/>
                    <a:pt x="1327" y="2592"/>
                  </a:cubicBezTo>
                  <a:cubicBezTo>
                    <a:pt x="1331" y="2599"/>
                    <a:pt x="1336" y="2604"/>
                    <a:pt x="1348" y="2602"/>
                  </a:cubicBezTo>
                  <a:cubicBezTo>
                    <a:pt x="1359" y="2624"/>
                    <a:pt x="1383" y="2624"/>
                    <a:pt x="1407" y="2624"/>
                  </a:cubicBezTo>
                  <a:cubicBezTo>
                    <a:pt x="1431" y="2624"/>
                    <a:pt x="1454" y="2626"/>
                    <a:pt x="1465" y="2654"/>
                  </a:cubicBezTo>
                  <a:cubicBezTo>
                    <a:pt x="1461" y="2648"/>
                    <a:pt x="1453" y="2642"/>
                    <a:pt x="1448" y="2648"/>
                  </a:cubicBezTo>
                  <a:cubicBezTo>
                    <a:pt x="1465" y="2654"/>
                    <a:pt x="1479" y="2667"/>
                    <a:pt x="1492" y="2678"/>
                  </a:cubicBezTo>
                  <a:cubicBezTo>
                    <a:pt x="1505" y="2688"/>
                    <a:pt x="1518" y="2697"/>
                    <a:pt x="1531" y="2693"/>
                  </a:cubicBezTo>
                  <a:cubicBezTo>
                    <a:pt x="1536" y="2675"/>
                    <a:pt x="1536" y="2675"/>
                    <a:pt x="1536" y="2675"/>
                  </a:cubicBezTo>
                  <a:cubicBezTo>
                    <a:pt x="1563" y="2676"/>
                    <a:pt x="1584" y="2676"/>
                    <a:pt x="1604" y="2684"/>
                  </a:cubicBezTo>
                  <a:cubicBezTo>
                    <a:pt x="1611" y="2664"/>
                    <a:pt x="1611" y="2664"/>
                    <a:pt x="1611" y="2664"/>
                  </a:cubicBezTo>
                  <a:cubicBezTo>
                    <a:pt x="1624" y="2673"/>
                    <a:pt x="1649" y="2673"/>
                    <a:pt x="1670" y="2678"/>
                  </a:cubicBezTo>
                  <a:cubicBezTo>
                    <a:pt x="1692" y="2682"/>
                    <a:pt x="1710" y="2690"/>
                    <a:pt x="1713" y="2714"/>
                  </a:cubicBezTo>
                  <a:cubicBezTo>
                    <a:pt x="1725" y="2699"/>
                    <a:pt x="1752" y="2729"/>
                    <a:pt x="1769" y="2727"/>
                  </a:cubicBezTo>
                  <a:cubicBezTo>
                    <a:pt x="1770" y="2744"/>
                    <a:pt x="1770" y="2744"/>
                    <a:pt x="1770" y="2744"/>
                  </a:cubicBezTo>
                  <a:cubicBezTo>
                    <a:pt x="1790" y="2755"/>
                    <a:pt x="1805" y="2752"/>
                    <a:pt x="1819" y="2750"/>
                  </a:cubicBezTo>
                  <a:cubicBezTo>
                    <a:pt x="1857" y="2793"/>
                    <a:pt x="1904" y="2766"/>
                    <a:pt x="1942" y="2773"/>
                  </a:cubicBezTo>
                  <a:cubicBezTo>
                    <a:pt x="1942" y="2778"/>
                    <a:pt x="1942" y="2778"/>
                    <a:pt x="1942" y="2778"/>
                  </a:cubicBezTo>
                  <a:cubicBezTo>
                    <a:pt x="1955" y="2776"/>
                    <a:pt x="1969" y="2773"/>
                    <a:pt x="1982" y="2770"/>
                  </a:cubicBezTo>
                  <a:cubicBezTo>
                    <a:pt x="1971" y="2784"/>
                    <a:pt x="1991" y="2761"/>
                    <a:pt x="2003" y="2766"/>
                  </a:cubicBezTo>
                  <a:cubicBezTo>
                    <a:pt x="2015" y="2759"/>
                    <a:pt x="2035" y="2764"/>
                    <a:pt x="2049" y="2776"/>
                  </a:cubicBezTo>
                  <a:cubicBezTo>
                    <a:pt x="2057" y="2777"/>
                    <a:pt x="2066" y="2778"/>
                    <a:pt x="2074" y="2778"/>
                  </a:cubicBezTo>
                  <a:cubicBezTo>
                    <a:pt x="2046" y="2788"/>
                    <a:pt x="2075" y="2802"/>
                    <a:pt x="2076" y="2821"/>
                  </a:cubicBezTo>
                  <a:cubicBezTo>
                    <a:pt x="2093" y="2806"/>
                    <a:pt x="2093" y="2806"/>
                    <a:pt x="2093" y="2806"/>
                  </a:cubicBezTo>
                  <a:cubicBezTo>
                    <a:pt x="2100" y="2815"/>
                    <a:pt x="2082" y="2821"/>
                    <a:pt x="2094" y="2825"/>
                  </a:cubicBezTo>
                  <a:cubicBezTo>
                    <a:pt x="2100" y="2820"/>
                    <a:pt x="2111" y="2818"/>
                    <a:pt x="2122" y="2814"/>
                  </a:cubicBezTo>
                  <a:cubicBezTo>
                    <a:pt x="2132" y="2811"/>
                    <a:pt x="2143" y="2805"/>
                    <a:pt x="2147" y="2795"/>
                  </a:cubicBezTo>
                  <a:cubicBezTo>
                    <a:pt x="2146" y="2791"/>
                    <a:pt x="2141" y="2786"/>
                    <a:pt x="2137" y="2783"/>
                  </a:cubicBezTo>
                  <a:cubicBezTo>
                    <a:pt x="2136" y="2784"/>
                    <a:pt x="2136" y="2784"/>
                    <a:pt x="2137" y="2783"/>
                  </a:cubicBezTo>
                  <a:cubicBezTo>
                    <a:pt x="2136" y="2782"/>
                    <a:pt x="2136" y="2782"/>
                    <a:pt x="2135" y="2781"/>
                  </a:cubicBezTo>
                  <a:cubicBezTo>
                    <a:pt x="2136" y="2782"/>
                    <a:pt x="2136" y="2782"/>
                    <a:pt x="2137" y="2782"/>
                  </a:cubicBezTo>
                  <a:cubicBezTo>
                    <a:pt x="2138" y="2780"/>
                    <a:pt x="2140" y="2777"/>
                    <a:pt x="2141" y="2774"/>
                  </a:cubicBezTo>
                  <a:cubicBezTo>
                    <a:pt x="2161" y="2778"/>
                    <a:pt x="2153" y="2770"/>
                    <a:pt x="2152" y="2762"/>
                  </a:cubicBezTo>
                  <a:cubicBezTo>
                    <a:pt x="2175" y="2791"/>
                    <a:pt x="2187" y="2770"/>
                    <a:pt x="2207" y="2804"/>
                  </a:cubicBezTo>
                  <a:cubicBezTo>
                    <a:pt x="2180" y="2766"/>
                    <a:pt x="2258" y="2800"/>
                    <a:pt x="2240" y="2763"/>
                  </a:cubicBezTo>
                  <a:cubicBezTo>
                    <a:pt x="2260" y="2791"/>
                    <a:pt x="2251" y="2763"/>
                    <a:pt x="2265" y="2787"/>
                  </a:cubicBezTo>
                  <a:cubicBezTo>
                    <a:pt x="2241" y="2783"/>
                    <a:pt x="2220" y="2811"/>
                    <a:pt x="2201" y="2826"/>
                  </a:cubicBezTo>
                  <a:cubicBezTo>
                    <a:pt x="2222" y="2843"/>
                    <a:pt x="2222" y="2843"/>
                    <a:pt x="2222" y="2843"/>
                  </a:cubicBezTo>
                  <a:cubicBezTo>
                    <a:pt x="2217" y="2860"/>
                    <a:pt x="2205" y="2858"/>
                    <a:pt x="2194" y="2853"/>
                  </a:cubicBezTo>
                  <a:cubicBezTo>
                    <a:pt x="2183" y="2848"/>
                    <a:pt x="2172" y="2839"/>
                    <a:pt x="2166" y="2845"/>
                  </a:cubicBezTo>
                  <a:cubicBezTo>
                    <a:pt x="2174" y="2837"/>
                    <a:pt x="2192" y="2844"/>
                    <a:pt x="2193" y="2851"/>
                  </a:cubicBezTo>
                  <a:cubicBezTo>
                    <a:pt x="2186" y="2826"/>
                    <a:pt x="2186" y="2826"/>
                    <a:pt x="2186" y="2826"/>
                  </a:cubicBezTo>
                  <a:cubicBezTo>
                    <a:pt x="2158" y="2816"/>
                    <a:pt x="2137" y="2838"/>
                    <a:pt x="2117" y="2851"/>
                  </a:cubicBezTo>
                  <a:cubicBezTo>
                    <a:pt x="2136" y="2859"/>
                    <a:pt x="2094" y="2866"/>
                    <a:pt x="2108" y="2885"/>
                  </a:cubicBezTo>
                  <a:cubicBezTo>
                    <a:pt x="2123" y="2882"/>
                    <a:pt x="2123" y="2882"/>
                    <a:pt x="2123" y="2882"/>
                  </a:cubicBezTo>
                  <a:cubicBezTo>
                    <a:pt x="2130" y="2891"/>
                    <a:pt x="2115" y="2899"/>
                    <a:pt x="2107" y="2906"/>
                  </a:cubicBezTo>
                  <a:cubicBezTo>
                    <a:pt x="2059" y="2888"/>
                    <a:pt x="1969" y="2897"/>
                    <a:pt x="1954" y="2874"/>
                  </a:cubicBezTo>
                  <a:cubicBezTo>
                    <a:pt x="1963" y="2882"/>
                    <a:pt x="1982" y="2878"/>
                    <a:pt x="1991" y="2871"/>
                  </a:cubicBezTo>
                  <a:cubicBezTo>
                    <a:pt x="1969" y="2858"/>
                    <a:pt x="1969" y="2858"/>
                    <a:pt x="1969" y="2858"/>
                  </a:cubicBezTo>
                  <a:cubicBezTo>
                    <a:pt x="1988" y="2859"/>
                    <a:pt x="2000" y="2884"/>
                    <a:pt x="2027" y="2877"/>
                  </a:cubicBezTo>
                  <a:cubicBezTo>
                    <a:pt x="2024" y="2860"/>
                    <a:pt x="2044" y="2838"/>
                    <a:pt x="2026" y="2814"/>
                  </a:cubicBezTo>
                  <a:cubicBezTo>
                    <a:pt x="2002" y="2800"/>
                    <a:pt x="1992" y="2809"/>
                    <a:pt x="1979" y="2821"/>
                  </a:cubicBezTo>
                  <a:cubicBezTo>
                    <a:pt x="1966" y="2834"/>
                    <a:pt x="1952" y="2848"/>
                    <a:pt x="1921" y="2841"/>
                  </a:cubicBezTo>
                  <a:cubicBezTo>
                    <a:pt x="1915" y="2845"/>
                    <a:pt x="1937" y="2816"/>
                    <a:pt x="1904" y="2820"/>
                  </a:cubicBezTo>
                  <a:cubicBezTo>
                    <a:pt x="1862" y="2831"/>
                    <a:pt x="1825" y="2862"/>
                    <a:pt x="1818" y="2897"/>
                  </a:cubicBezTo>
                  <a:cubicBezTo>
                    <a:pt x="1838" y="2890"/>
                    <a:pt x="1876" y="2876"/>
                    <a:pt x="1878" y="2902"/>
                  </a:cubicBezTo>
                  <a:cubicBezTo>
                    <a:pt x="1859" y="2910"/>
                    <a:pt x="1827" y="2911"/>
                    <a:pt x="1822" y="2927"/>
                  </a:cubicBezTo>
                  <a:cubicBezTo>
                    <a:pt x="1809" y="2894"/>
                    <a:pt x="1857" y="2924"/>
                    <a:pt x="1837" y="2895"/>
                  </a:cubicBezTo>
                  <a:cubicBezTo>
                    <a:pt x="1825" y="2894"/>
                    <a:pt x="1818" y="2902"/>
                    <a:pt x="1811" y="2907"/>
                  </a:cubicBezTo>
                  <a:cubicBezTo>
                    <a:pt x="1822" y="2896"/>
                    <a:pt x="1804" y="2884"/>
                    <a:pt x="1802" y="2876"/>
                  </a:cubicBezTo>
                  <a:cubicBezTo>
                    <a:pt x="1782" y="2871"/>
                    <a:pt x="1767" y="2865"/>
                    <a:pt x="1752" y="2858"/>
                  </a:cubicBezTo>
                  <a:cubicBezTo>
                    <a:pt x="1737" y="2851"/>
                    <a:pt x="1722" y="2843"/>
                    <a:pt x="1701" y="2836"/>
                  </a:cubicBezTo>
                  <a:cubicBezTo>
                    <a:pt x="1700" y="2831"/>
                    <a:pt x="1698" y="2821"/>
                    <a:pt x="1701" y="2814"/>
                  </a:cubicBezTo>
                  <a:cubicBezTo>
                    <a:pt x="1679" y="2817"/>
                    <a:pt x="1638" y="2852"/>
                    <a:pt x="1640" y="2872"/>
                  </a:cubicBezTo>
                  <a:cubicBezTo>
                    <a:pt x="1616" y="2866"/>
                    <a:pt x="1619" y="2852"/>
                    <a:pt x="1596" y="2853"/>
                  </a:cubicBezTo>
                  <a:cubicBezTo>
                    <a:pt x="1620" y="2890"/>
                    <a:pt x="1591" y="2847"/>
                    <a:pt x="1578" y="2874"/>
                  </a:cubicBezTo>
                  <a:cubicBezTo>
                    <a:pt x="1556" y="2870"/>
                    <a:pt x="1575" y="2858"/>
                    <a:pt x="1568" y="2849"/>
                  </a:cubicBezTo>
                  <a:cubicBezTo>
                    <a:pt x="1563" y="2851"/>
                    <a:pt x="1552" y="2857"/>
                    <a:pt x="1549" y="2864"/>
                  </a:cubicBezTo>
                  <a:cubicBezTo>
                    <a:pt x="1543" y="2839"/>
                    <a:pt x="1592" y="2818"/>
                    <a:pt x="1585" y="2789"/>
                  </a:cubicBezTo>
                  <a:cubicBezTo>
                    <a:pt x="1579" y="2770"/>
                    <a:pt x="1546" y="2727"/>
                    <a:pt x="1544" y="2724"/>
                  </a:cubicBezTo>
                  <a:cubicBezTo>
                    <a:pt x="1526" y="2744"/>
                    <a:pt x="1494" y="2840"/>
                    <a:pt x="1499" y="2876"/>
                  </a:cubicBezTo>
                  <a:cubicBezTo>
                    <a:pt x="1491" y="2892"/>
                    <a:pt x="1485" y="2852"/>
                    <a:pt x="1476" y="2847"/>
                  </a:cubicBezTo>
                  <a:cubicBezTo>
                    <a:pt x="1460" y="2812"/>
                    <a:pt x="1428" y="2852"/>
                    <a:pt x="1410" y="2833"/>
                  </a:cubicBezTo>
                  <a:cubicBezTo>
                    <a:pt x="1433" y="2825"/>
                    <a:pt x="1433" y="2825"/>
                    <a:pt x="1433" y="2825"/>
                  </a:cubicBezTo>
                  <a:cubicBezTo>
                    <a:pt x="1431" y="2817"/>
                    <a:pt x="1397" y="2813"/>
                    <a:pt x="1388" y="2820"/>
                  </a:cubicBezTo>
                  <a:cubicBezTo>
                    <a:pt x="1390" y="2811"/>
                    <a:pt x="1423" y="2781"/>
                    <a:pt x="1417" y="2766"/>
                  </a:cubicBezTo>
                  <a:cubicBezTo>
                    <a:pt x="1381" y="2747"/>
                    <a:pt x="1324" y="2778"/>
                    <a:pt x="1315" y="2806"/>
                  </a:cubicBezTo>
                  <a:cubicBezTo>
                    <a:pt x="1339" y="2805"/>
                    <a:pt x="1362" y="2805"/>
                    <a:pt x="1386" y="2804"/>
                  </a:cubicBezTo>
                  <a:cubicBezTo>
                    <a:pt x="1379" y="2827"/>
                    <a:pt x="1334" y="2808"/>
                    <a:pt x="1325" y="2835"/>
                  </a:cubicBezTo>
                  <a:cubicBezTo>
                    <a:pt x="1308" y="2824"/>
                    <a:pt x="1291" y="2814"/>
                    <a:pt x="1274" y="2803"/>
                  </a:cubicBezTo>
                  <a:cubicBezTo>
                    <a:pt x="1281" y="2805"/>
                    <a:pt x="1305" y="2809"/>
                    <a:pt x="1302" y="2793"/>
                  </a:cubicBezTo>
                  <a:cubicBezTo>
                    <a:pt x="1278" y="2783"/>
                    <a:pt x="1292" y="2784"/>
                    <a:pt x="1281" y="2766"/>
                  </a:cubicBezTo>
                  <a:cubicBezTo>
                    <a:pt x="1321" y="2752"/>
                    <a:pt x="1400" y="2701"/>
                    <a:pt x="1430" y="2674"/>
                  </a:cubicBezTo>
                  <a:cubicBezTo>
                    <a:pt x="1397" y="2678"/>
                    <a:pt x="1397" y="2678"/>
                    <a:pt x="1397" y="2678"/>
                  </a:cubicBezTo>
                  <a:cubicBezTo>
                    <a:pt x="1397" y="2662"/>
                    <a:pt x="1397" y="2662"/>
                    <a:pt x="1397" y="2662"/>
                  </a:cubicBezTo>
                  <a:cubicBezTo>
                    <a:pt x="1355" y="2664"/>
                    <a:pt x="1283" y="2734"/>
                    <a:pt x="1263" y="2751"/>
                  </a:cubicBezTo>
                  <a:cubicBezTo>
                    <a:pt x="1245" y="2736"/>
                    <a:pt x="1275" y="2693"/>
                    <a:pt x="1284" y="2687"/>
                  </a:cubicBezTo>
                  <a:cubicBezTo>
                    <a:pt x="1246" y="2665"/>
                    <a:pt x="1213" y="2733"/>
                    <a:pt x="1176" y="2705"/>
                  </a:cubicBezTo>
                  <a:cubicBezTo>
                    <a:pt x="1186" y="2723"/>
                    <a:pt x="1186" y="2723"/>
                    <a:pt x="1186" y="2723"/>
                  </a:cubicBezTo>
                  <a:cubicBezTo>
                    <a:pt x="1174" y="2722"/>
                    <a:pt x="1145" y="2695"/>
                    <a:pt x="1144" y="2705"/>
                  </a:cubicBezTo>
                  <a:cubicBezTo>
                    <a:pt x="1142" y="2689"/>
                    <a:pt x="1150" y="2657"/>
                    <a:pt x="1163" y="2654"/>
                  </a:cubicBezTo>
                  <a:cubicBezTo>
                    <a:pt x="1105" y="2677"/>
                    <a:pt x="1105" y="2677"/>
                    <a:pt x="1105" y="2677"/>
                  </a:cubicBezTo>
                  <a:cubicBezTo>
                    <a:pt x="1113" y="2676"/>
                    <a:pt x="1129" y="2638"/>
                    <a:pt x="1135" y="2633"/>
                  </a:cubicBezTo>
                  <a:cubicBezTo>
                    <a:pt x="1122" y="2624"/>
                    <a:pt x="1088" y="2661"/>
                    <a:pt x="1094" y="2672"/>
                  </a:cubicBezTo>
                  <a:cubicBezTo>
                    <a:pt x="1081" y="2630"/>
                    <a:pt x="1079" y="2649"/>
                    <a:pt x="1075" y="2606"/>
                  </a:cubicBezTo>
                  <a:cubicBezTo>
                    <a:pt x="1066" y="2604"/>
                    <a:pt x="1054" y="2644"/>
                    <a:pt x="1058" y="2651"/>
                  </a:cubicBezTo>
                  <a:cubicBezTo>
                    <a:pt x="1034" y="2650"/>
                    <a:pt x="1026" y="2639"/>
                    <a:pt x="1020" y="2630"/>
                  </a:cubicBezTo>
                  <a:cubicBezTo>
                    <a:pt x="1058" y="2633"/>
                    <a:pt x="1074" y="2556"/>
                    <a:pt x="1096" y="2532"/>
                  </a:cubicBezTo>
                  <a:cubicBezTo>
                    <a:pt x="1055" y="2555"/>
                    <a:pt x="1013" y="2578"/>
                    <a:pt x="970" y="2599"/>
                  </a:cubicBezTo>
                  <a:cubicBezTo>
                    <a:pt x="976" y="2594"/>
                    <a:pt x="1001" y="2564"/>
                    <a:pt x="1003" y="2560"/>
                  </a:cubicBezTo>
                  <a:cubicBezTo>
                    <a:pt x="979" y="2588"/>
                    <a:pt x="904" y="2545"/>
                    <a:pt x="873" y="2516"/>
                  </a:cubicBezTo>
                  <a:cubicBezTo>
                    <a:pt x="878" y="2520"/>
                    <a:pt x="878" y="2520"/>
                    <a:pt x="878" y="2520"/>
                  </a:cubicBezTo>
                  <a:cubicBezTo>
                    <a:pt x="892" y="2514"/>
                    <a:pt x="869" y="2486"/>
                    <a:pt x="850" y="2487"/>
                  </a:cubicBezTo>
                  <a:cubicBezTo>
                    <a:pt x="856" y="2483"/>
                    <a:pt x="858" y="2486"/>
                    <a:pt x="863" y="2490"/>
                  </a:cubicBezTo>
                  <a:cubicBezTo>
                    <a:pt x="857" y="2451"/>
                    <a:pt x="801" y="2513"/>
                    <a:pt x="797" y="2469"/>
                  </a:cubicBezTo>
                  <a:cubicBezTo>
                    <a:pt x="816" y="2488"/>
                    <a:pt x="828" y="2479"/>
                    <a:pt x="836" y="2467"/>
                  </a:cubicBezTo>
                  <a:cubicBezTo>
                    <a:pt x="811" y="2465"/>
                    <a:pt x="781" y="2423"/>
                    <a:pt x="763" y="2463"/>
                  </a:cubicBezTo>
                  <a:cubicBezTo>
                    <a:pt x="758" y="2447"/>
                    <a:pt x="745" y="2443"/>
                    <a:pt x="759" y="2427"/>
                  </a:cubicBezTo>
                  <a:cubicBezTo>
                    <a:pt x="740" y="2423"/>
                    <a:pt x="721" y="2418"/>
                    <a:pt x="702" y="2413"/>
                  </a:cubicBezTo>
                  <a:cubicBezTo>
                    <a:pt x="709" y="2412"/>
                    <a:pt x="719" y="2405"/>
                    <a:pt x="709" y="2393"/>
                  </a:cubicBezTo>
                  <a:cubicBezTo>
                    <a:pt x="728" y="2416"/>
                    <a:pt x="775" y="2404"/>
                    <a:pt x="770" y="2435"/>
                  </a:cubicBezTo>
                  <a:cubicBezTo>
                    <a:pt x="787" y="2415"/>
                    <a:pt x="787" y="2397"/>
                    <a:pt x="812" y="2389"/>
                  </a:cubicBezTo>
                  <a:cubicBezTo>
                    <a:pt x="762" y="2364"/>
                    <a:pt x="709" y="2378"/>
                    <a:pt x="662" y="2376"/>
                  </a:cubicBezTo>
                  <a:cubicBezTo>
                    <a:pt x="654" y="2359"/>
                    <a:pt x="646" y="2343"/>
                    <a:pt x="638" y="2327"/>
                  </a:cubicBezTo>
                  <a:cubicBezTo>
                    <a:pt x="628" y="2334"/>
                    <a:pt x="628" y="2334"/>
                    <a:pt x="628" y="2334"/>
                  </a:cubicBezTo>
                  <a:cubicBezTo>
                    <a:pt x="643" y="2306"/>
                    <a:pt x="643" y="2306"/>
                    <a:pt x="643" y="2306"/>
                  </a:cubicBezTo>
                  <a:cubicBezTo>
                    <a:pt x="634" y="2307"/>
                    <a:pt x="627" y="2308"/>
                    <a:pt x="628" y="2305"/>
                  </a:cubicBezTo>
                  <a:cubicBezTo>
                    <a:pt x="629" y="2303"/>
                    <a:pt x="633" y="2301"/>
                    <a:pt x="638" y="2299"/>
                  </a:cubicBezTo>
                  <a:cubicBezTo>
                    <a:pt x="633" y="2297"/>
                    <a:pt x="628" y="2296"/>
                    <a:pt x="624" y="2296"/>
                  </a:cubicBezTo>
                  <a:cubicBezTo>
                    <a:pt x="634" y="2283"/>
                    <a:pt x="653" y="2277"/>
                    <a:pt x="671" y="2271"/>
                  </a:cubicBezTo>
                  <a:cubicBezTo>
                    <a:pt x="670" y="2278"/>
                    <a:pt x="670" y="2286"/>
                    <a:pt x="669" y="2293"/>
                  </a:cubicBezTo>
                  <a:cubicBezTo>
                    <a:pt x="687" y="2289"/>
                    <a:pt x="702" y="2282"/>
                    <a:pt x="700" y="2265"/>
                  </a:cubicBezTo>
                  <a:cubicBezTo>
                    <a:pt x="697" y="2266"/>
                    <a:pt x="694" y="2265"/>
                    <a:pt x="690" y="2265"/>
                  </a:cubicBezTo>
                  <a:cubicBezTo>
                    <a:pt x="703" y="2262"/>
                    <a:pt x="712" y="2257"/>
                    <a:pt x="712" y="2251"/>
                  </a:cubicBezTo>
                  <a:cubicBezTo>
                    <a:pt x="700" y="2246"/>
                    <a:pt x="688" y="2241"/>
                    <a:pt x="676" y="2236"/>
                  </a:cubicBezTo>
                  <a:cubicBezTo>
                    <a:pt x="676" y="2242"/>
                    <a:pt x="674" y="2252"/>
                    <a:pt x="672" y="2264"/>
                  </a:cubicBezTo>
                  <a:cubicBezTo>
                    <a:pt x="642" y="2262"/>
                    <a:pt x="605" y="2259"/>
                    <a:pt x="605" y="2289"/>
                  </a:cubicBezTo>
                  <a:cubicBezTo>
                    <a:pt x="603" y="2277"/>
                    <a:pt x="600" y="2266"/>
                    <a:pt x="598" y="2255"/>
                  </a:cubicBezTo>
                  <a:cubicBezTo>
                    <a:pt x="553" y="2250"/>
                    <a:pt x="562" y="2251"/>
                    <a:pt x="517" y="2233"/>
                  </a:cubicBezTo>
                  <a:cubicBezTo>
                    <a:pt x="524" y="2225"/>
                    <a:pt x="538" y="2228"/>
                    <a:pt x="539" y="2217"/>
                  </a:cubicBezTo>
                  <a:cubicBezTo>
                    <a:pt x="516" y="2216"/>
                    <a:pt x="511" y="2195"/>
                    <a:pt x="510" y="2177"/>
                  </a:cubicBezTo>
                  <a:cubicBezTo>
                    <a:pt x="508" y="2158"/>
                    <a:pt x="509" y="2141"/>
                    <a:pt x="495" y="2148"/>
                  </a:cubicBezTo>
                  <a:cubicBezTo>
                    <a:pt x="474" y="2133"/>
                    <a:pt x="468" y="2156"/>
                    <a:pt x="452" y="2148"/>
                  </a:cubicBezTo>
                  <a:cubicBezTo>
                    <a:pt x="455" y="2147"/>
                    <a:pt x="461" y="2144"/>
                    <a:pt x="459" y="2141"/>
                  </a:cubicBezTo>
                  <a:cubicBezTo>
                    <a:pt x="430" y="2138"/>
                    <a:pt x="430" y="2138"/>
                    <a:pt x="430" y="2138"/>
                  </a:cubicBezTo>
                  <a:cubicBezTo>
                    <a:pt x="432" y="2128"/>
                    <a:pt x="453" y="2143"/>
                    <a:pt x="448" y="2121"/>
                  </a:cubicBezTo>
                  <a:cubicBezTo>
                    <a:pt x="413" y="2102"/>
                    <a:pt x="392" y="2090"/>
                    <a:pt x="383" y="2059"/>
                  </a:cubicBezTo>
                  <a:cubicBezTo>
                    <a:pt x="355" y="2026"/>
                    <a:pt x="358" y="2099"/>
                    <a:pt x="341" y="2066"/>
                  </a:cubicBezTo>
                  <a:cubicBezTo>
                    <a:pt x="353" y="2052"/>
                    <a:pt x="368" y="2036"/>
                    <a:pt x="358" y="2016"/>
                  </a:cubicBezTo>
                  <a:cubicBezTo>
                    <a:pt x="341" y="2013"/>
                    <a:pt x="330" y="2022"/>
                    <a:pt x="313" y="2009"/>
                  </a:cubicBezTo>
                  <a:cubicBezTo>
                    <a:pt x="337" y="1995"/>
                    <a:pt x="337" y="1995"/>
                    <a:pt x="337" y="1995"/>
                  </a:cubicBezTo>
                  <a:cubicBezTo>
                    <a:pt x="326" y="1980"/>
                    <a:pt x="314" y="1970"/>
                    <a:pt x="331" y="1959"/>
                  </a:cubicBezTo>
                  <a:cubicBezTo>
                    <a:pt x="313" y="1952"/>
                    <a:pt x="310" y="1942"/>
                    <a:pt x="309" y="1933"/>
                  </a:cubicBezTo>
                  <a:cubicBezTo>
                    <a:pt x="283" y="1916"/>
                    <a:pt x="272" y="1979"/>
                    <a:pt x="267" y="1990"/>
                  </a:cubicBezTo>
                  <a:cubicBezTo>
                    <a:pt x="270" y="1956"/>
                    <a:pt x="250" y="1945"/>
                    <a:pt x="270" y="1915"/>
                  </a:cubicBezTo>
                  <a:cubicBezTo>
                    <a:pt x="289" y="1932"/>
                    <a:pt x="289" y="1932"/>
                    <a:pt x="289" y="1932"/>
                  </a:cubicBezTo>
                  <a:cubicBezTo>
                    <a:pt x="292" y="1871"/>
                    <a:pt x="230" y="1908"/>
                    <a:pt x="269" y="1859"/>
                  </a:cubicBezTo>
                  <a:cubicBezTo>
                    <a:pt x="276" y="1876"/>
                    <a:pt x="299" y="1887"/>
                    <a:pt x="307" y="1871"/>
                  </a:cubicBezTo>
                  <a:cubicBezTo>
                    <a:pt x="282" y="1855"/>
                    <a:pt x="282" y="1855"/>
                    <a:pt x="282" y="1855"/>
                  </a:cubicBezTo>
                  <a:cubicBezTo>
                    <a:pt x="287" y="1849"/>
                    <a:pt x="294" y="1865"/>
                    <a:pt x="295" y="1851"/>
                  </a:cubicBezTo>
                  <a:cubicBezTo>
                    <a:pt x="286" y="1847"/>
                    <a:pt x="267" y="1841"/>
                    <a:pt x="256" y="1840"/>
                  </a:cubicBezTo>
                  <a:cubicBezTo>
                    <a:pt x="257" y="1839"/>
                    <a:pt x="257" y="1839"/>
                    <a:pt x="257" y="1839"/>
                  </a:cubicBezTo>
                  <a:cubicBezTo>
                    <a:pt x="231" y="1800"/>
                    <a:pt x="231" y="1800"/>
                    <a:pt x="231" y="1800"/>
                  </a:cubicBezTo>
                  <a:cubicBezTo>
                    <a:pt x="235" y="1809"/>
                    <a:pt x="245" y="1806"/>
                    <a:pt x="241" y="1798"/>
                  </a:cubicBezTo>
                  <a:cubicBezTo>
                    <a:pt x="215" y="1777"/>
                    <a:pt x="215" y="1777"/>
                    <a:pt x="215" y="1777"/>
                  </a:cubicBezTo>
                  <a:cubicBezTo>
                    <a:pt x="225" y="1782"/>
                    <a:pt x="228" y="1770"/>
                    <a:pt x="226" y="1756"/>
                  </a:cubicBezTo>
                  <a:cubicBezTo>
                    <a:pt x="216" y="1717"/>
                    <a:pt x="157" y="1755"/>
                    <a:pt x="168" y="1715"/>
                  </a:cubicBezTo>
                  <a:cubicBezTo>
                    <a:pt x="169" y="1720"/>
                    <a:pt x="172" y="1719"/>
                    <a:pt x="174" y="1723"/>
                  </a:cubicBezTo>
                  <a:cubicBezTo>
                    <a:pt x="178" y="1703"/>
                    <a:pt x="178" y="1703"/>
                    <a:pt x="178" y="1703"/>
                  </a:cubicBezTo>
                  <a:cubicBezTo>
                    <a:pt x="151" y="1715"/>
                    <a:pt x="140" y="1694"/>
                    <a:pt x="128" y="1673"/>
                  </a:cubicBezTo>
                  <a:cubicBezTo>
                    <a:pt x="117" y="1652"/>
                    <a:pt x="106" y="1630"/>
                    <a:pt x="79" y="1640"/>
                  </a:cubicBezTo>
                  <a:cubicBezTo>
                    <a:pt x="91" y="1609"/>
                    <a:pt x="91" y="1634"/>
                    <a:pt x="128" y="1649"/>
                  </a:cubicBezTo>
                  <a:cubicBezTo>
                    <a:pt x="133" y="1620"/>
                    <a:pt x="133" y="1620"/>
                    <a:pt x="133" y="1620"/>
                  </a:cubicBezTo>
                  <a:cubicBezTo>
                    <a:pt x="139" y="1629"/>
                    <a:pt x="139" y="1638"/>
                    <a:pt x="148" y="1645"/>
                  </a:cubicBezTo>
                  <a:moveTo>
                    <a:pt x="291" y="1913"/>
                  </a:moveTo>
                  <a:lnTo>
                    <a:pt x="291" y="1913"/>
                  </a:lnTo>
                  <a:cubicBezTo>
                    <a:pt x="284" y="1923"/>
                    <a:pt x="302" y="1929"/>
                    <a:pt x="309" y="1932"/>
                  </a:cubicBezTo>
                  <a:cubicBezTo>
                    <a:pt x="309" y="1919"/>
                    <a:pt x="316" y="1908"/>
                    <a:pt x="291" y="1913"/>
                  </a:cubicBezTo>
                  <a:moveTo>
                    <a:pt x="669" y="2311"/>
                  </a:moveTo>
                  <a:lnTo>
                    <a:pt x="669" y="2311"/>
                  </a:lnTo>
                  <a:cubicBezTo>
                    <a:pt x="670" y="2322"/>
                    <a:pt x="673" y="2330"/>
                    <a:pt x="682" y="2328"/>
                  </a:cubicBezTo>
                  <a:cubicBezTo>
                    <a:pt x="680" y="2319"/>
                    <a:pt x="675" y="2314"/>
                    <a:pt x="669" y="2311"/>
                  </a:cubicBezTo>
                  <a:moveTo>
                    <a:pt x="2028" y="2788"/>
                  </a:moveTo>
                  <a:lnTo>
                    <a:pt x="2028" y="2788"/>
                  </a:lnTo>
                  <a:cubicBezTo>
                    <a:pt x="2029" y="2787"/>
                    <a:pt x="2029" y="2787"/>
                    <a:pt x="2029" y="2787"/>
                  </a:cubicBezTo>
                  <a:cubicBezTo>
                    <a:pt x="2020" y="2783"/>
                    <a:pt x="2015" y="2779"/>
                    <a:pt x="2028" y="2788"/>
                  </a:cubicBezTo>
                  <a:moveTo>
                    <a:pt x="2043" y="2792"/>
                  </a:moveTo>
                  <a:lnTo>
                    <a:pt x="2043" y="2792"/>
                  </a:lnTo>
                  <a:cubicBezTo>
                    <a:pt x="2051" y="2794"/>
                    <a:pt x="2057" y="2794"/>
                    <a:pt x="2059" y="2789"/>
                  </a:cubicBezTo>
                  <a:cubicBezTo>
                    <a:pt x="2061" y="2792"/>
                    <a:pt x="2061" y="2795"/>
                    <a:pt x="2058" y="2797"/>
                  </a:cubicBezTo>
                  <a:cubicBezTo>
                    <a:pt x="2049" y="2802"/>
                    <a:pt x="2045" y="2797"/>
                    <a:pt x="2043" y="2792"/>
                  </a:cubicBezTo>
                  <a:moveTo>
                    <a:pt x="303" y="689"/>
                  </a:moveTo>
                  <a:lnTo>
                    <a:pt x="303" y="689"/>
                  </a:lnTo>
                  <a:cubicBezTo>
                    <a:pt x="310" y="687"/>
                    <a:pt x="310" y="687"/>
                    <a:pt x="310" y="687"/>
                  </a:cubicBezTo>
                  <a:cubicBezTo>
                    <a:pt x="307" y="681"/>
                    <a:pt x="303" y="675"/>
                    <a:pt x="303" y="689"/>
                  </a:cubicBezTo>
                  <a:moveTo>
                    <a:pt x="618" y="2306"/>
                  </a:moveTo>
                  <a:lnTo>
                    <a:pt x="618" y="2306"/>
                  </a:lnTo>
                  <a:cubicBezTo>
                    <a:pt x="619" y="2302"/>
                    <a:pt x="622" y="2299"/>
                    <a:pt x="624" y="2296"/>
                  </a:cubicBezTo>
                  <a:cubicBezTo>
                    <a:pt x="619" y="2296"/>
                    <a:pt x="617" y="2299"/>
                    <a:pt x="618" y="2306"/>
                  </a:cubicBezTo>
                  <a:moveTo>
                    <a:pt x="46" y="1407"/>
                  </a:moveTo>
                  <a:lnTo>
                    <a:pt x="46" y="1407"/>
                  </a:lnTo>
                  <a:lnTo>
                    <a:pt x="46" y="1406"/>
                  </a:lnTo>
                  <a:cubicBezTo>
                    <a:pt x="44" y="1406"/>
                    <a:pt x="43" y="1406"/>
                    <a:pt x="41" y="1406"/>
                  </a:cubicBezTo>
                  <a:lnTo>
                    <a:pt x="46" y="1407"/>
                  </a:lnTo>
                  <a:moveTo>
                    <a:pt x="1558" y="2878"/>
                  </a:moveTo>
                  <a:lnTo>
                    <a:pt x="1558" y="2878"/>
                  </a:lnTo>
                  <a:cubicBezTo>
                    <a:pt x="1552" y="2874"/>
                    <a:pt x="1550" y="2869"/>
                    <a:pt x="1549" y="2864"/>
                  </a:cubicBezTo>
                  <a:cubicBezTo>
                    <a:pt x="1547" y="2869"/>
                    <a:pt x="1548" y="2874"/>
                    <a:pt x="1558" y="2878"/>
                  </a:cubicBezTo>
                  <a:moveTo>
                    <a:pt x="2208" y="2760"/>
                  </a:moveTo>
                  <a:lnTo>
                    <a:pt x="2208" y="2760"/>
                  </a:lnTo>
                  <a:cubicBezTo>
                    <a:pt x="2191" y="2767"/>
                    <a:pt x="2191" y="2767"/>
                    <a:pt x="2191" y="2767"/>
                  </a:cubicBezTo>
                  <a:cubicBezTo>
                    <a:pt x="2200" y="2765"/>
                    <a:pt x="2203" y="2770"/>
                    <a:pt x="2207" y="2773"/>
                  </a:cubicBezTo>
                  <a:cubicBezTo>
                    <a:pt x="2207" y="2768"/>
                    <a:pt x="2203" y="2761"/>
                    <a:pt x="2208" y="2760"/>
                  </a:cubicBezTo>
                  <a:moveTo>
                    <a:pt x="2389" y="2863"/>
                  </a:moveTo>
                  <a:lnTo>
                    <a:pt x="2389" y="2863"/>
                  </a:lnTo>
                  <a:cubicBezTo>
                    <a:pt x="2391" y="2860"/>
                    <a:pt x="2395" y="2861"/>
                    <a:pt x="2397" y="2858"/>
                  </a:cubicBezTo>
                  <a:cubicBezTo>
                    <a:pt x="2394" y="2849"/>
                    <a:pt x="2394" y="2849"/>
                    <a:pt x="2394" y="2849"/>
                  </a:cubicBezTo>
                  <a:cubicBezTo>
                    <a:pt x="2382" y="2852"/>
                    <a:pt x="2375" y="2862"/>
                    <a:pt x="2389" y="2863"/>
                  </a:cubicBezTo>
                  <a:moveTo>
                    <a:pt x="2231" y="2827"/>
                  </a:moveTo>
                  <a:lnTo>
                    <a:pt x="2231" y="2827"/>
                  </a:lnTo>
                  <a:cubicBezTo>
                    <a:pt x="2234" y="2844"/>
                    <a:pt x="2246" y="2838"/>
                    <a:pt x="2258" y="2832"/>
                  </a:cubicBezTo>
                  <a:cubicBezTo>
                    <a:pt x="2258" y="2833"/>
                    <a:pt x="2257" y="2833"/>
                    <a:pt x="2256" y="2833"/>
                  </a:cubicBezTo>
                  <a:cubicBezTo>
                    <a:pt x="2258" y="2808"/>
                    <a:pt x="2244" y="2818"/>
                    <a:pt x="2231" y="2827"/>
                  </a:cubicBezTo>
                  <a:moveTo>
                    <a:pt x="2262" y="2831"/>
                  </a:moveTo>
                  <a:lnTo>
                    <a:pt x="2262" y="2831"/>
                  </a:lnTo>
                  <a:cubicBezTo>
                    <a:pt x="2265" y="2830"/>
                    <a:pt x="2270" y="2829"/>
                    <a:pt x="2274" y="2829"/>
                  </a:cubicBezTo>
                  <a:cubicBezTo>
                    <a:pt x="2274" y="2820"/>
                    <a:pt x="2269" y="2828"/>
                    <a:pt x="2262" y="2831"/>
                  </a:cubicBezTo>
                  <a:moveTo>
                    <a:pt x="2095" y="2787"/>
                  </a:moveTo>
                  <a:lnTo>
                    <a:pt x="2095" y="2787"/>
                  </a:lnTo>
                  <a:cubicBezTo>
                    <a:pt x="2101" y="2792"/>
                    <a:pt x="2099" y="2765"/>
                    <a:pt x="2102" y="2772"/>
                  </a:cubicBezTo>
                  <a:cubicBezTo>
                    <a:pt x="2110" y="2750"/>
                    <a:pt x="2061" y="2798"/>
                    <a:pt x="2095" y="2787"/>
                  </a:cubicBezTo>
                  <a:moveTo>
                    <a:pt x="2247" y="2883"/>
                  </a:moveTo>
                  <a:lnTo>
                    <a:pt x="2247" y="2883"/>
                  </a:lnTo>
                  <a:cubicBezTo>
                    <a:pt x="2241" y="2862"/>
                    <a:pt x="2241" y="2862"/>
                    <a:pt x="2241" y="2862"/>
                  </a:cubicBezTo>
                  <a:cubicBezTo>
                    <a:pt x="2234" y="2880"/>
                    <a:pt x="2234" y="2880"/>
                    <a:pt x="2234" y="2880"/>
                  </a:cubicBezTo>
                  <a:lnTo>
                    <a:pt x="2247" y="2883"/>
                  </a:lnTo>
                  <a:moveTo>
                    <a:pt x="2138" y="2873"/>
                  </a:moveTo>
                  <a:lnTo>
                    <a:pt x="2138" y="2873"/>
                  </a:lnTo>
                  <a:cubicBezTo>
                    <a:pt x="2160" y="2878"/>
                    <a:pt x="2160" y="2878"/>
                    <a:pt x="2160" y="2878"/>
                  </a:cubicBezTo>
                  <a:cubicBezTo>
                    <a:pt x="2159" y="2875"/>
                    <a:pt x="2162" y="2873"/>
                    <a:pt x="2166" y="2871"/>
                  </a:cubicBezTo>
                  <a:cubicBezTo>
                    <a:pt x="2152" y="2871"/>
                    <a:pt x="2137" y="2867"/>
                    <a:pt x="2138" y="2873"/>
                  </a:cubicBezTo>
                  <a:moveTo>
                    <a:pt x="2166" y="2871"/>
                  </a:moveTo>
                  <a:lnTo>
                    <a:pt x="2166" y="2871"/>
                  </a:lnTo>
                  <a:cubicBezTo>
                    <a:pt x="2173" y="2871"/>
                    <a:pt x="2179" y="2870"/>
                    <a:pt x="2183" y="2867"/>
                  </a:cubicBezTo>
                  <a:cubicBezTo>
                    <a:pt x="2179" y="2867"/>
                    <a:pt x="2171" y="2868"/>
                    <a:pt x="2166" y="2871"/>
                  </a:cubicBezTo>
                  <a:moveTo>
                    <a:pt x="2218" y="2892"/>
                  </a:moveTo>
                  <a:lnTo>
                    <a:pt x="2218" y="2892"/>
                  </a:lnTo>
                  <a:cubicBezTo>
                    <a:pt x="2211" y="2887"/>
                    <a:pt x="2211" y="2887"/>
                    <a:pt x="2211" y="2887"/>
                  </a:cubicBezTo>
                  <a:cubicBezTo>
                    <a:pt x="2195" y="2887"/>
                    <a:pt x="2195" y="2887"/>
                    <a:pt x="2195" y="2887"/>
                  </a:cubicBezTo>
                  <a:lnTo>
                    <a:pt x="2218" y="2892"/>
                  </a:lnTo>
                  <a:moveTo>
                    <a:pt x="1903" y="2854"/>
                  </a:moveTo>
                  <a:lnTo>
                    <a:pt x="1903" y="2854"/>
                  </a:lnTo>
                  <a:cubicBezTo>
                    <a:pt x="1894" y="2855"/>
                    <a:pt x="1886" y="2856"/>
                    <a:pt x="1878" y="2856"/>
                  </a:cubicBezTo>
                  <a:cubicBezTo>
                    <a:pt x="1874" y="2863"/>
                    <a:pt x="1880" y="2869"/>
                    <a:pt x="1889" y="2867"/>
                  </a:cubicBezTo>
                  <a:cubicBezTo>
                    <a:pt x="1896" y="2863"/>
                    <a:pt x="1905" y="2861"/>
                    <a:pt x="1903" y="2854"/>
                  </a:cubicBezTo>
                  <a:moveTo>
                    <a:pt x="1969" y="2921"/>
                  </a:moveTo>
                  <a:lnTo>
                    <a:pt x="1969" y="2921"/>
                  </a:lnTo>
                  <a:cubicBezTo>
                    <a:pt x="1963" y="2915"/>
                    <a:pt x="1963" y="2911"/>
                    <a:pt x="1960" y="2903"/>
                  </a:cubicBezTo>
                  <a:cubicBezTo>
                    <a:pt x="1956" y="2930"/>
                    <a:pt x="1956" y="2930"/>
                    <a:pt x="1956" y="2930"/>
                  </a:cubicBezTo>
                  <a:lnTo>
                    <a:pt x="1969" y="2921"/>
                  </a:lnTo>
                  <a:moveTo>
                    <a:pt x="1896" y="2918"/>
                  </a:moveTo>
                  <a:lnTo>
                    <a:pt x="1896" y="2918"/>
                  </a:lnTo>
                  <a:cubicBezTo>
                    <a:pt x="1893" y="2925"/>
                    <a:pt x="1857" y="2934"/>
                    <a:pt x="1889" y="2937"/>
                  </a:cubicBezTo>
                  <a:cubicBezTo>
                    <a:pt x="1892" y="2930"/>
                    <a:pt x="1918" y="2927"/>
                    <a:pt x="1896" y="2918"/>
                  </a:cubicBezTo>
                  <a:moveTo>
                    <a:pt x="1544" y="2797"/>
                  </a:moveTo>
                  <a:lnTo>
                    <a:pt x="1544" y="2797"/>
                  </a:lnTo>
                  <a:cubicBezTo>
                    <a:pt x="1551" y="2799"/>
                    <a:pt x="1551" y="2799"/>
                    <a:pt x="1551" y="2799"/>
                  </a:cubicBezTo>
                  <a:cubicBezTo>
                    <a:pt x="1564" y="2758"/>
                    <a:pt x="1564" y="2758"/>
                    <a:pt x="1564" y="2758"/>
                  </a:cubicBezTo>
                  <a:lnTo>
                    <a:pt x="1544" y="2797"/>
                  </a:lnTo>
                  <a:moveTo>
                    <a:pt x="1200" y="2763"/>
                  </a:moveTo>
                  <a:lnTo>
                    <a:pt x="1200" y="2763"/>
                  </a:lnTo>
                  <a:cubicBezTo>
                    <a:pt x="1222" y="2786"/>
                    <a:pt x="1219" y="2743"/>
                    <a:pt x="1237" y="2766"/>
                  </a:cubicBezTo>
                  <a:cubicBezTo>
                    <a:pt x="1248" y="2760"/>
                    <a:pt x="1222" y="2747"/>
                    <a:pt x="1232" y="2742"/>
                  </a:cubicBezTo>
                  <a:cubicBezTo>
                    <a:pt x="1212" y="2744"/>
                    <a:pt x="1206" y="2734"/>
                    <a:pt x="1200" y="2763"/>
                  </a:cubicBezTo>
                  <a:moveTo>
                    <a:pt x="1232" y="2742"/>
                  </a:moveTo>
                  <a:lnTo>
                    <a:pt x="1232" y="2742"/>
                  </a:lnTo>
                  <a:cubicBezTo>
                    <a:pt x="1236" y="2742"/>
                    <a:pt x="1239" y="2741"/>
                    <a:pt x="1244" y="2740"/>
                  </a:cubicBezTo>
                  <a:cubicBezTo>
                    <a:pt x="1238" y="2741"/>
                    <a:pt x="1234" y="2741"/>
                    <a:pt x="1232" y="2742"/>
                  </a:cubicBezTo>
                  <a:moveTo>
                    <a:pt x="1157" y="162"/>
                  </a:moveTo>
                  <a:lnTo>
                    <a:pt x="1157" y="162"/>
                  </a:lnTo>
                  <a:cubicBezTo>
                    <a:pt x="1174" y="169"/>
                    <a:pt x="1174" y="169"/>
                    <a:pt x="1174" y="169"/>
                  </a:cubicBezTo>
                  <a:cubicBezTo>
                    <a:pt x="1162" y="156"/>
                    <a:pt x="1162" y="156"/>
                    <a:pt x="1162" y="156"/>
                  </a:cubicBezTo>
                  <a:lnTo>
                    <a:pt x="1157" y="162"/>
                  </a:lnTo>
                  <a:moveTo>
                    <a:pt x="1187" y="127"/>
                  </a:moveTo>
                  <a:lnTo>
                    <a:pt x="1187" y="127"/>
                  </a:lnTo>
                  <a:cubicBezTo>
                    <a:pt x="1193" y="154"/>
                    <a:pt x="1193" y="154"/>
                    <a:pt x="1193" y="154"/>
                  </a:cubicBezTo>
                  <a:cubicBezTo>
                    <a:pt x="1201" y="128"/>
                    <a:pt x="1201" y="128"/>
                    <a:pt x="1201" y="128"/>
                  </a:cubicBezTo>
                  <a:cubicBezTo>
                    <a:pt x="1198" y="130"/>
                    <a:pt x="1190" y="133"/>
                    <a:pt x="1187" y="127"/>
                  </a:cubicBezTo>
                  <a:moveTo>
                    <a:pt x="290" y="2007"/>
                  </a:moveTo>
                  <a:lnTo>
                    <a:pt x="290" y="2007"/>
                  </a:lnTo>
                  <a:cubicBezTo>
                    <a:pt x="296" y="2005"/>
                    <a:pt x="296" y="2005"/>
                    <a:pt x="296" y="2005"/>
                  </a:cubicBezTo>
                  <a:cubicBezTo>
                    <a:pt x="301" y="1998"/>
                    <a:pt x="298" y="1994"/>
                    <a:pt x="295" y="1986"/>
                  </a:cubicBezTo>
                  <a:lnTo>
                    <a:pt x="290" y="2007"/>
                  </a:lnTo>
                  <a:moveTo>
                    <a:pt x="179" y="1768"/>
                  </a:moveTo>
                  <a:lnTo>
                    <a:pt x="179" y="1768"/>
                  </a:lnTo>
                  <a:cubicBezTo>
                    <a:pt x="181" y="1773"/>
                    <a:pt x="181" y="1773"/>
                    <a:pt x="181" y="1773"/>
                  </a:cubicBezTo>
                  <a:cubicBezTo>
                    <a:pt x="199" y="1754"/>
                    <a:pt x="199" y="1754"/>
                    <a:pt x="199" y="1754"/>
                  </a:cubicBezTo>
                  <a:lnTo>
                    <a:pt x="179" y="1768"/>
                  </a:lnTo>
                  <a:moveTo>
                    <a:pt x="58" y="1577"/>
                  </a:moveTo>
                  <a:lnTo>
                    <a:pt x="58" y="1577"/>
                  </a:lnTo>
                  <a:cubicBezTo>
                    <a:pt x="60" y="1586"/>
                    <a:pt x="69" y="1594"/>
                    <a:pt x="72" y="1603"/>
                  </a:cubicBezTo>
                  <a:cubicBezTo>
                    <a:pt x="60" y="1586"/>
                    <a:pt x="85" y="1563"/>
                    <a:pt x="58" y="1577"/>
                  </a:cubicBezTo>
                  <a:moveTo>
                    <a:pt x="1367" y="200"/>
                  </a:moveTo>
                  <a:lnTo>
                    <a:pt x="1367" y="200"/>
                  </a:lnTo>
                  <a:cubicBezTo>
                    <a:pt x="1373" y="199"/>
                    <a:pt x="1364" y="183"/>
                    <a:pt x="1364" y="180"/>
                  </a:cubicBezTo>
                  <a:cubicBezTo>
                    <a:pt x="1356" y="188"/>
                    <a:pt x="1369" y="204"/>
                    <a:pt x="1367" y="200"/>
                  </a:cubicBezTo>
                  <a:moveTo>
                    <a:pt x="1298" y="274"/>
                  </a:moveTo>
                  <a:lnTo>
                    <a:pt x="1298" y="274"/>
                  </a:lnTo>
                  <a:cubicBezTo>
                    <a:pt x="1296" y="266"/>
                    <a:pt x="1296" y="266"/>
                    <a:pt x="1296" y="266"/>
                  </a:cubicBezTo>
                  <a:cubicBezTo>
                    <a:pt x="1291" y="288"/>
                    <a:pt x="1291" y="288"/>
                    <a:pt x="1291" y="288"/>
                  </a:cubicBezTo>
                  <a:lnTo>
                    <a:pt x="1298" y="274"/>
                  </a:lnTo>
                  <a:moveTo>
                    <a:pt x="1218" y="310"/>
                  </a:moveTo>
                  <a:lnTo>
                    <a:pt x="1218" y="310"/>
                  </a:lnTo>
                  <a:cubicBezTo>
                    <a:pt x="1239" y="334"/>
                    <a:pt x="1244" y="292"/>
                    <a:pt x="1263" y="295"/>
                  </a:cubicBezTo>
                  <a:cubicBezTo>
                    <a:pt x="1269" y="300"/>
                    <a:pt x="1269" y="300"/>
                    <a:pt x="1269" y="300"/>
                  </a:cubicBezTo>
                  <a:cubicBezTo>
                    <a:pt x="1265" y="275"/>
                    <a:pt x="1265" y="275"/>
                    <a:pt x="1265" y="275"/>
                  </a:cubicBezTo>
                  <a:cubicBezTo>
                    <a:pt x="1249" y="287"/>
                    <a:pt x="1234" y="312"/>
                    <a:pt x="1218" y="310"/>
                  </a:cubicBezTo>
                  <a:moveTo>
                    <a:pt x="1146" y="272"/>
                  </a:moveTo>
                  <a:lnTo>
                    <a:pt x="1146" y="272"/>
                  </a:lnTo>
                  <a:cubicBezTo>
                    <a:pt x="1154" y="281"/>
                    <a:pt x="1142" y="286"/>
                    <a:pt x="1158" y="271"/>
                  </a:cubicBezTo>
                  <a:cubicBezTo>
                    <a:pt x="1157" y="270"/>
                    <a:pt x="1156" y="269"/>
                    <a:pt x="1155" y="269"/>
                  </a:cubicBezTo>
                  <a:cubicBezTo>
                    <a:pt x="1153" y="270"/>
                    <a:pt x="1151" y="271"/>
                    <a:pt x="1146" y="272"/>
                  </a:cubicBezTo>
                  <a:moveTo>
                    <a:pt x="1155" y="269"/>
                  </a:moveTo>
                  <a:cubicBezTo>
                    <a:pt x="1155" y="269"/>
                    <a:pt x="1145" y="263"/>
                    <a:pt x="1155" y="269"/>
                  </a:cubicBezTo>
                  <a:moveTo>
                    <a:pt x="1119" y="295"/>
                  </a:moveTo>
                  <a:lnTo>
                    <a:pt x="1119" y="295"/>
                  </a:lnTo>
                  <a:cubicBezTo>
                    <a:pt x="1125" y="280"/>
                    <a:pt x="1125" y="280"/>
                    <a:pt x="1125" y="280"/>
                  </a:cubicBezTo>
                  <a:cubicBezTo>
                    <a:pt x="1119" y="275"/>
                    <a:pt x="1108" y="279"/>
                    <a:pt x="1110" y="272"/>
                  </a:cubicBezTo>
                  <a:cubicBezTo>
                    <a:pt x="1101" y="284"/>
                    <a:pt x="1107" y="288"/>
                    <a:pt x="1119" y="295"/>
                  </a:cubicBezTo>
                  <a:moveTo>
                    <a:pt x="1119" y="320"/>
                  </a:moveTo>
                  <a:lnTo>
                    <a:pt x="1119" y="320"/>
                  </a:lnTo>
                  <a:cubicBezTo>
                    <a:pt x="1122" y="313"/>
                    <a:pt x="1122" y="313"/>
                    <a:pt x="1122" y="313"/>
                  </a:cubicBezTo>
                  <a:cubicBezTo>
                    <a:pt x="1120" y="311"/>
                    <a:pt x="1118" y="311"/>
                    <a:pt x="1119" y="320"/>
                  </a:cubicBezTo>
                  <a:moveTo>
                    <a:pt x="1130" y="298"/>
                  </a:moveTo>
                  <a:lnTo>
                    <a:pt x="1130" y="298"/>
                  </a:lnTo>
                  <a:cubicBezTo>
                    <a:pt x="1122" y="313"/>
                    <a:pt x="1122" y="313"/>
                    <a:pt x="1122" y="313"/>
                  </a:cubicBezTo>
                  <a:cubicBezTo>
                    <a:pt x="1126" y="317"/>
                    <a:pt x="1131" y="325"/>
                    <a:pt x="1126" y="307"/>
                  </a:cubicBezTo>
                  <a:cubicBezTo>
                    <a:pt x="1130" y="316"/>
                    <a:pt x="1128" y="307"/>
                    <a:pt x="1130" y="298"/>
                  </a:cubicBezTo>
                  <a:moveTo>
                    <a:pt x="1139" y="299"/>
                  </a:moveTo>
                  <a:lnTo>
                    <a:pt x="1139" y="299"/>
                  </a:lnTo>
                  <a:cubicBezTo>
                    <a:pt x="1148" y="302"/>
                    <a:pt x="1158" y="301"/>
                    <a:pt x="1152" y="316"/>
                  </a:cubicBezTo>
                  <a:cubicBezTo>
                    <a:pt x="1171" y="302"/>
                    <a:pt x="1159" y="284"/>
                    <a:pt x="1139" y="299"/>
                  </a:cubicBezTo>
                  <a:moveTo>
                    <a:pt x="1228" y="340"/>
                  </a:moveTo>
                  <a:lnTo>
                    <a:pt x="1228" y="340"/>
                  </a:lnTo>
                  <a:cubicBezTo>
                    <a:pt x="1240" y="344"/>
                    <a:pt x="1240" y="344"/>
                    <a:pt x="1240" y="344"/>
                  </a:cubicBezTo>
                  <a:cubicBezTo>
                    <a:pt x="1242" y="332"/>
                    <a:pt x="1242" y="332"/>
                    <a:pt x="1242" y="332"/>
                  </a:cubicBezTo>
                  <a:cubicBezTo>
                    <a:pt x="1241" y="338"/>
                    <a:pt x="1223" y="332"/>
                    <a:pt x="1228" y="340"/>
                  </a:cubicBezTo>
                  <a:moveTo>
                    <a:pt x="1041" y="321"/>
                  </a:moveTo>
                  <a:lnTo>
                    <a:pt x="1041" y="321"/>
                  </a:lnTo>
                  <a:cubicBezTo>
                    <a:pt x="1044" y="327"/>
                    <a:pt x="1054" y="333"/>
                    <a:pt x="1059" y="340"/>
                  </a:cubicBezTo>
                  <a:cubicBezTo>
                    <a:pt x="1063" y="329"/>
                    <a:pt x="1063" y="329"/>
                    <a:pt x="1063" y="329"/>
                  </a:cubicBezTo>
                  <a:cubicBezTo>
                    <a:pt x="1057" y="327"/>
                    <a:pt x="1047" y="329"/>
                    <a:pt x="1041" y="321"/>
                  </a:cubicBezTo>
                  <a:moveTo>
                    <a:pt x="1059" y="340"/>
                  </a:moveTo>
                  <a:lnTo>
                    <a:pt x="1059" y="340"/>
                  </a:lnTo>
                  <a:cubicBezTo>
                    <a:pt x="1052" y="356"/>
                    <a:pt x="1052" y="356"/>
                    <a:pt x="1052" y="356"/>
                  </a:cubicBezTo>
                  <a:cubicBezTo>
                    <a:pt x="1064" y="351"/>
                    <a:pt x="1063" y="346"/>
                    <a:pt x="1059" y="340"/>
                  </a:cubicBezTo>
                  <a:moveTo>
                    <a:pt x="1133" y="351"/>
                  </a:moveTo>
                  <a:lnTo>
                    <a:pt x="1133" y="351"/>
                  </a:lnTo>
                  <a:cubicBezTo>
                    <a:pt x="1142" y="320"/>
                    <a:pt x="1142" y="320"/>
                    <a:pt x="1142" y="320"/>
                  </a:cubicBezTo>
                  <a:cubicBezTo>
                    <a:pt x="1129" y="353"/>
                    <a:pt x="1129" y="353"/>
                    <a:pt x="1129" y="353"/>
                  </a:cubicBezTo>
                  <a:lnTo>
                    <a:pt x="1133" y="351"/>
                  </a:lnTo>
                  <a:moveTo>
                    <a:pt x="994" y="349"/>
                  </a:moveTo>
                  <a:lnTo>
                    <a:pt x="994" y="349"/>
                  </a:lnTo>
                  <a:cubicBezTo>
                    <a:pt x="993" y="332"/>
                    <a:pt x="993" y="332"/>
                    <a:pt x="993" y="332"/>
                  </a:cubicBezTo>
                  <a:cubicBezTo>
                    <a:pt x="993" y="359"/>
                    <a:pt x="993" y="359"/>
                    <a:pt x="993" y="359"/>
                  </a:cubicBezTo>
                  <a:lnTo>
                    <a:pt x="994" y="349"/>
                  </a:lnTo>
                  <a:moveTo>
                    <a:pt x="965" y="372"/>
                  </a:moveTo>
                  <a:lnTo>
                    <a:pt x="965" y="372"/>
                  </a:lnTo>
                  <a:cubicBezTo>
                    <a:pt x="963" y="358"/>
                    <a:pt x="946" y="360"/>
                    <a:pt x="947" y="349"/>
                  </a:cubicBezTo>
                  <a:cubicBezTo>
                    <a:pt x="940" y="357"/>
                    <a:pt x="939" y="371"/>
                    <a:pt x="938" y="383"/>
                  </a:cubicBezTo>
                  <a:cubicBezTo>
                    <a:pt x="942" y="374"/>
                    <a:pt x="950" y="370"/>
                    <a:pt x="965" y="372"/>
                  </a:cubicBezTo>
                  <a:moveTo>
                    <a:pt x="936" y="402"/>
                  </a:moveTo>
                  <a:lnTo>
                    <a:pt x="936" y="402"/>
                  </a:lnTo>
                  <a:cubicBezTo>
                    <a:pt x="938" y="397"/>
                    <a:pt x="938" y="390"/>
                    <a:pt x="938" y="383"/>
                  </a:cubicBezTo>
                  <a:cubicBezTo>
                    <a:pt x="936" y="388"/>
                    <a:pt x="935" y="394"/>
                    <a:pt x="936" y="402"/>
                  </a:cubicBezTo>
                  <a:moveTo>
                    <a:pt x="1030" y="366"/>
                  </a:moveTo>
                  <a:lnTo>
                    <a:pt x="1030" y="366"/>
                  </a:lnTo>
                  <a:cubicBezTo>
                    <a:pt x="1028" y="364"/>
                    <a:pt x="1020" y="356"/>
                    <a:pt x="1011" y="357"/>
                  </a:cubicBezTo>
                  <a:cubicBezTo>
                    <a:pt x="1026" y="369"/>
                    <a:pt x="1026" y="369"/>
                    <a:pt x="1026" y="369"/>
                  </a:cubicBezTo>
                  <a:cubicBezTo>
                    <a:pt x="1027" y="368"/>
                    <a:pt x="1029" y="368"/>
                    <a:pt x="1030" y="366"/>
                  </a:cubicBezTo>
                  <a:moveTo>
                    <a:pt x="1026" y="370"/>
                  </a:moveTo>
                  <a:lnTo>
                    <a:pt x="1026" y="370"/>
                  </a:lnTo>
                  <a:cubicBezTo>
                    <a:pt x="1026" y="369"/>
                    <a:pt x="1026" y="369"/>
                    <a:pt x="1026" y="369"/>
                  </a:cubicBezTo>
                  <a:cubicBezTo>
                    <a:pt x="1020" y="372"/>
                    <a:pt x="1017" y="374"/>
                    <a:pt x="1015" y="375"/>
                  </a:cubicBezTo>
                  <a:cubicBezTo>
                    <a:pt x="1016" y="374"/>
                    <a:pt x="1020" y="373"/>
                    <a:pt x="1026" y="370"/>
                  </a:cubicBezTo>
                  <a:moveTo>
                    <a:pt x="1032" y="366"/>
                  </a:moveTo>
                  <a:lnTo>
                    <a:pt x="1032" y="366"/>
                  </a:lnTo>
                  <a:cubicBezTo>
                    <a:pt x="1031" y="366"/>
                    <a:pt x="1031" y="366"/>
                    <a:pt x="1030" y="366"/>
                  </a:cubicBezTo>
                  <a:cubicBezTo>
                    <a:pt x="1032" y="368"/>
                    <a:pt x="1033" y="368"/>
                    <a:pt x="1032" y="366"/>
                  </a:cubicBezTo>
                  <a:moveTo>
                    <a:pt x="1094" y="354"/>
                  </a:moveTo>
                  <a:lnTo>
                    <a:pt x="1094" y="354"/>
                  </a:lnTo>
                  <a:cubicBezTo>
                    <a:pt x="1091" y="367"/>
                    <a:pt x="1083" y="385"/>
                    <a:pt x="1104" y="390"/>
                  </a:cubicBezTo>
                  <a:cubicBezTo>
                    <a:pt x="1103" y="376"/>
                    <a:pt x="1091" y="373"/>
                    <a:pt x="1094" y="354"/>
                  </a:cubicBezTo>
                  <a:moveTo>
                    <a:pt x="1050" y="382"/>
                  </a:moveTo>
                  <a:lnTo>
                    <a:pt x="1050" y="382"/>
                  </a:lnTo>
                  <a:cubicBezTo>
                    <a:pt x="1055" y="380"/>
                    <a:pt x="1060" y="378"/>
                    <a:pt x="1064" y="377"/>
                  </a:cubicBezTo>
                  <a:cubicBezTo>
                    <a:pt x="1062" y="373"/>
                    <a:pt x="1056" y="369"/>
                    <a:pt x="1057" y="362"/>
                  </a:cubicBezTo>
                  <a:cubicBezTo>
                    <a:pt x="1054" y="368"/>
                    <a:pt x="1052" y="375"/>
                    <a:pt x="1050" y="382"/>
                  </a:cubicBezTo>
                  <a:moveTo>
                    <a:pt x="1047" y="390"/>
                  </a:moveTo>
                  <a:lnTo>
                    <a:pt x="1047" y="390"/>
                  </a:lnTo>
                  <a:cubicBezTo>
                    <a:pt x="1050" y="382"/>
                    <a:pt x="1050" y="382"/>
                    <a:pt x="1050" y="382"/>
                  </a:cubicBezTo>
                  <a:cubicBezTo>
                    <a:pt x="1044" y="383"/>
                    <a:pt x="1044" y="383"/>
                    <a:pt x="1044" y="383"/>
                  </a:cubicBezTo>
                  <a:lnTo>
                    <a:pt x="1047" y="390"/>
                  </a:lnTo>
                  <a:moveTo>
                    <a:pt x="967" y="401"/>
                  </a:moveTo>
                  <a:lnTo>
                    <a:pt x="967" y="401"/>
                  </a:lnTo>
                  <a:cubicBezTo>
                    <a:pt x="967" y="411"/>
                    <a:pt x="961" y="415"/>
                    <a:pt x="955" y="421"/>
                  </a:cubicBezTo>
                  <a:cubicBezTo>
                    <a:pt x="965" y="419"/>
                    <a:pt x="973" y="416"/>
                    <a:pt x="980" y="411"/>
                  </a:cubicBezTo>
                  <a:cubicBezTo>
                    <a:pt x="977" y="405"/>
                    <a:pt x="974" y="395"/>
                    <a:pt x="967" y="401"/>
                  </a:cubicBezTo>
                  <a:moveTo>
                    <a:pt x="997" y="386"/>
                  </a:moveTo>
                  <a:lnTo>
                    <a:pt x="997" y="386"/>
                  </a:lnTo>
                  <a:cubicBezTo>
                    <a:pt x="996" y="387"/>
                    <a:pt x="996" y="387"/>
                    <a:pt x="996" y="388"/>
                  </a:cubicBezTo>
                  <a:cubicBezTo>
                    <a:pt x="998" y="389"/>
                    <a:pt x="999" y="389"/>
                    <a:pt x="997" y="386"/>
                  </a:cubicBezTo>
                  <a:moveTo>
                    <a:pt x="892" y="472"/>
                  </a:moveTo>
                  <a:lnTo>
                    <a:pt x="892" y="472"/>
                  </a:lnTo>
                  <a:cubicBezTo>
                    <a:pt x="895" y="473"/>
                    <a:pt x="895" y="473"/>
                    <a:pt x="895" y="473"/>
                  </a:cubicBezTo>
                  <a:cubicBezTo>
                    <a:pt x="895" y="472"/>
                    <a:pt x="894" y="472"/>
                    <a:pt x="894" y="471"/>
                  </a:cubicBezTo>
                  <a:lnTo>
                    <a:pt x="892" y="472"/>
                  </a:lnTo>
                  <a:moveTo>
                    <a:pt x="983" y="413"/>
                  </a:moveTo>
                  <a:lnTo>
                    <a:pt x="983" y="413"/>
                  </a:lnTo>
                  <a:cubicBezTo>
                    <a:pt x="990" y="412"/>
                    <a:pt x="991" y="406"/>
                    <a:pt x="991" y="399"/>
                  </a:cubicBezTo>
                  <a:cubicBezTo>
                    <a:pt x="988" y="404"/>
                    <a:pt x="984" y="407"/>
                    <a:pt x="980" y="411"/>
                  </a:cubicBezTo>
                  <a:cubicBezTo>
                    <a:pt x="981" y="413"/>
                    <a:pt x="982" y="414"/>
                    <a:pt x="983" y="413"/>
                  </a:cubicBezTo>
                  <a:moveTo>
                    <a:pt x="923" y="423"/>
                  </a:moveTo>
                  <a:lnTo>
                    <a:pt x="923" y="423"/>
                  </a:lnTo>
                  <a:cubicBezTo>
                    <a:pt x="928" y="424"/>
                    <a:pt x="933" y="424"/>
                    <a:pt x="938" y="424"/>
                  </a:cubicBezTo>
                  <a:cubicBezTo>
                    <a:pt x="932" y="421"/>
                    <a:pt x="921" y="419"/>
                    <a:pt x="923" y="423"/>
                  </a:cubicBezTo>
                  <a:moveTo>
                    <a:pt x="991" y="385"/>
                  </a:moveTo>
                  <a:lnTo>
                    <a:pt x="991" y="385"/>
                  </a:lnTo>
                  <a:cubicBezTo>
                    <a:pt x="991" y="385"/>
                    <a:pt x="991" y="384"/>
                    <a:pt x="992" y="384"/>
                  </a:cubicBezTo>
                  <a:cubicBezTo>
                    <a:pt x="988" y="382"/>
                    <a:pt x="989" y="383"/>
                    <a:pt x="991" y="385"/>
                  </a:cubicBezTo>
                  <a:moveTo>
                    <a:pt x="991" y="385"/>
                  </a:moveTo>
                  <a:lnTo>
                    <a:pt x="991" y="385"/>
                  </a:lnTo>
                  <a:cubicBezTo>
                    <a:pt x="990" y="389"/>
                    <a:pt x="991" y="395"/>
                    <a:pt x="991" y="399"/>
                  </a:cubicBezTo>
                  <a:cubicBezTo>
                    <a:pt x="993" y="396"/>
                    <a:pt x="995" y="392"/>
                    <a:pt x="996" y="388"/>
                  </a:cubicBezTo>
                  <a:cubicBezTo>
                    <a:pt x="995" y="387"/>
                    <a:pt x="993" y="386"/>
                    <a:pt x="991" y="385"/>
                  </a:cubicBezTo>
                  <a:moveTo>
                    <a:pt x="952" y="574"/>
                  </a:moveTo>
                  <a:lnTo>
                    <a:pt x="952" y="574"/>
                  </a:lnTo>
                  <a:cubicBezTo>
                    <a:pt x="942" y="561"/>
                    <a:pt x="943" y="539"/>
                    <a:pt x="966" y="544"/>
                  </a:cubicBezTo>
                  <a:cubicBezTo>
                    <a:pt x="967" y="526"/>
                    <a:pt x="926" y="488"/>
                    <a:pt x="895" y="473"/>
                  </a:cubicBezTo>
                  <a:cubicBezTo>
                    <a:pt x="900" y="479"/>
                    <a:pt x="904" y="485"/>
                    <a:pt x="900" y="502"/>
                  </a:cubicBezTo>
                  <a:cubicBezTo>
                    <a:pt x="910" y="505"/>
                    <a:pt x="938" y="497"/>
                    <a:pt x="939" y="516"/>
                  </a:cubicBezTo>
                  <a:cubicBezTo>
                    <a:pt x="931" y="535"/>
                    <a:pt x="923" y="522"/>
                    <a:pt x="910" y="521"/>
                  </a:cubicBezTo>
                  <a:cubicBezTo>
                    <a:pt x="930" y="531"/>
                    <a:pt x="914" y="560"/>
                    <a:pt x="938" y="580"/>
                  </a:cubicBezTo>
                  <a:cubicBezTo>
                    <a:pt x="942" y="561"/>
                    <a:pt x="942" y="561"/>
                    <a:pt x="942" y="561"/>
                  </a:cubicBezTo>
                  <a:cubicBezTo>
                    <a:pt x="945" y="565"/>
                    <a:pt x="946" y="574"/>
                    <a:pt x="952" y="574"/>
                  </a:cubicBezTo>
                  <a:moveTo>
                    <a:pt x="918" y="456"/>
                  </a:moveTo>
                  <a:lnTo>
                    <a:pt x="918" y="456"/>
                  </a:lnTo>
                  <a:cubicBezTo>
                    <a:pt x="922" y="451"/>
                    <a:pt x="922" y="451"/>
                    <a:pt x="922" y="451"/>
                  </a:cubicBezTo>
                  <a:cubicBezTo>
                    <a:pt x="915" y="452"/>
                    <a:pt x="907" y="451"/>
                    <a:pt x="891" y="447"/>
                  </a:cubicBezTo>
                  <a:cubicBezTo>
                    <a:pt x="888" y="460"/>
                    <a:pt x="891" y="466"/>
                    <a:pt x="894" y="471"/>
                  </a:cubicBezTo>
                  <a:cubicBezTo>
                    <a:pt x="918" y="453"/>
                    <a:pt x="918" y="453"/>
                    <a:pt x="918" y="453"/>
                  </a:cubicBezTo>
                  <a:lnTo>
                    <a:pt x="918" y="456"/>
                  </a:lnTo>
                  <a:moveTo>
                    <a:pt x="944" y="434"/>
                  </a:moveTo>
                  <a:lnTo>
                    <a:pt x="944" y="434"/>
                  </a:lnTo>
                  <a:cubicBezTo>
                    <a:pt x="951" y="451"/>
                    <a:pt x="945" y="466"/>
                    <a:pt x="964" y="476"/>
                  </a:cubicBezTo>
                  <a:cubicBezTo>
                    <a:pt x="977" y="465"/>
                    <a:pt x="965" y="456"/>
                    <a:pt x="968" y="443"/>
                  </a:cubicBezTo>
                  <a:cubicBezTo>
                    <a:pt x="948" y="465"/>
                    <a:pt x="969" y="430"/>
                    <a:pt x="945" y="435"/>
                  </a:cubicBezTo>
                  <a:cubicBezTo>
                    <a:pt x="948" y="429"/>
                    <a:pt x="952" y="425"/>
                    <a:pt x="955" y="421"/>
                  </a:cubicBezTo>
                  <a:cubicBezTo>
                    <a:pt x="950" y="423"/>
                    <a:pt x="944" y="424"/>
                    <a:pt x="938" y="424"/>
                  </a:cubicBezTo>
                  <a:lnTo>
                    <a:pt x="939" y="424"/>
                  </a:lnTo>
                  <a:lnTo>
                    <a:pt x="939" y="424"/>
                  </a:lnTo>
                  <a:cubicBezTo>
                    <a:pt x="940" y="424"/>
                    <a:pt x="940" y="424"/>
                    <a:pt x="940" y="424"/>
                  </a:cubicBezTo>
                  <a:cubicBezTo>
                    <a:pt x="942" y="426"/>
                    <a:pt x="943" y="426"/>
                    <a:pt x="941" y="426"/>
                  </a:cubicBezTo>
                  <a:lnTo>
                    <a:pt x="941" y="427"/>
                  </a:lnTo>
                  <a:cubicBezTo>
                    <a:pt x="942" y="429"/>
                    <a:pt x="943" y="431"/>
                    <a:pt x="944" y="433"/>
                  </a:cubicBezTo>
                  <a:cubicBezTo>
                    <a:pt x="935" y="436"/>
                    <a:pt x="940" y="430"/>
                    <a:pt x="941" y="427"/>
                  </a:cubicBezTo>
                  <a:cubicBezTo>
                    <a:pt x="940" y="426"/>
                    <a:pt x="940" y="425"/>
                    <a:pt x="940" y="424"/>
                  </a:cubicBezTo>
                  <a:lnTo>
                    <a:pt x="939" y="424"/>
                  </a:lnTo>
                  <a:cubicBezTo>
                    <a:pt x="922" y="451"/>
                    <a:pt x="922" y="451"/>
                    <a:pt x="922" y="451"/>
                  </a:cubicBezTo>
                  <a:cubicBezTo>
                    <a:pt x="929" y="448"/>
                    <a:pt x="935" y="443"/>
                    <a:pt x="944" y="434"/>
                  </a:cubicBezTo>
                  <a:moveTo>
                    <a:pt x="1112" y="431"/>
                  </a:moveTo>
                  <a:lnTo>
                    <a:pt x="1112" y="431"/>
                  </a:lnTo>
                  <a:cubicBezTo>
                    <a:pt x="1111" y="431"/>
                    <a:pt x="1110" y="429"/>
                    <a:pt x="1109" y="429"/>
                  </a:cubicBezTo>
                  <a:cubicBezTo>
                    <a:pt x="1109" y="431"/>
                    <a:pt x="1109" y="433"/>
                    <a:pt x="1112" y="431"/>
                  </a:cubicBezTo>
                  <a:moveTo>
                    <a:pt x="1097" y="428"/>
                  </a:moveTo>
                  <a:lnTo>
                    <a:pt x="1097" y="428"/>
                  </a:lnTo>
                  <a:cubicBezTo>
                    <a:pt x="1097" y="424"/>
                    <a:pt x="1095" y="417"/>
                    <a:pt x="1101" y="416"/>
                  </a:cubicBezTo>
                  <a:cubicBezTo>
                    <a:pt x="1109" y="418"/>
                    <a:pt x="1106" y="423"/>
                    <a:pt x="1109" y="429"/>
                  </a:cubicBezTo>
                  <a:cubicBezTo>
                    <a:pt x="1110" y="422"/>
                    <a:pt x="1114" y="410"/>
                    <a:pt x="1099" y="409"/>
                  </a:cubicBezTo>
                  <a:cubicBezTo>
                    <a:pt x="1098" y="412"/>
                    <a:pt x="1098" y="412"/>
                    <a:pt x="1098" y="412"/>
                  </a:cubicBezTo>
                  <a:cubicBezTo>
                    <a:pt x="1086" y="412"/>
                    <a:pt x="1062" y="400"/>
                    <a:pt x="1062" y="397"/>
                  </a:cubicBezTo>
                  <a:cubicBezTo>
                    <a:pt x="1074" y="409"/>
                    <a:pt x="1082" y="417"/>
                    <a:pt x="1097" y="428"/>
                  </a:cubicBezTo>
                  <a:moveTo>
                    <a:pt x="1023" y="432"/>
                  </a:moveTo>
                  <a:lnTo>
                    <a:pt x="1023" y="432"/>
                  </a:lnTo>
                  <a:cubicBezTo>
                    <a:pt x="1009" y="453"/>
                    <a:pt x="1009" y="453"/>
                    <a:pt x="1009" y="453"/>
                  </a:cubicBezTo>
                  <a:cubicBezTo>
                    <a:pt x="1028" y="459"/>
                    <a:pt x="1028" y="459"/>
                    <a:pt x="1028" y="459"/>
                  </a:cubicBezTo>
                  <a:cubicBezTo>
                    <a:pt x="1022" y="451"/>
                    <a:pt x="1022" y="451"/>
                    <a:pt x="1022" y="451"/>
                  </a:cubicBezTo>
                  <a:cubicBezTo>
                    <a:pt x="1035" y="447"/>
                    <a:pt x="1026" y="439"/>
                    <a:pt x="1023" y="432"/>
                  </a:cubicBezTo>
                  <a:moveTo>
                    <a:pt x="884" y="467"/>
                  </a:moveTo>
                  <a:lnTo>
                    <a:pt x="884" y="467"/>
                  </a:lnTo>
                  <a:cubicBezTo>
                    <a:pt x="874" y="450"/>
                    <a:pt x="874" y="450"/>
                    <a:pt x="874" y="450"/>
                  </a:cubicBezTo>
                  <a:cubicBezTo>
                    <a:pt x="881" y="480"/>
                    <a:pt x="881" y="480"/>
                    <a:pt x="881" y="480"/>
                  </a:cubicBezTo>
                  <a:lnTo>
                    <a:pt x="884" y="467"/>
                  </a:lnTo>
                  <a:moveTo>
                    <a:pt x="861" y="490"/>
                  </a:moveTo>
                  <a:lnTo>
                    <a:pt x="861" y="490"/>
                  </a:lnTo>
                  <a:cubicBezTo>
                    <a:pt x="851" y="477"/>
                    <a:pt x="851" y="477"/>
                    <a:pt x="851" y="477"/>
                  </a:cubicBezTo>
                  <a:cubicBezTo>
                    <a:pt x="851" y="490"/>
                    <a:pt x="851" y="490"/>
                    <a:pt x="851" y="490"/>
                  </a:cubicBezTo>
                  <a:lnTo>
                    <a:pt x="861" y="490"/>
                  </a:lnTo>
                  <a:moveTo>
                    <a:pt x="1223" y="1939"/>
                  </a:moveTo>
                  <a:lnTo>
                    <a:pt x="1223" y="1939"/>
                  </a:lnTo>
                  <a:cubicBezTo>
                    <a:pt x="1231" y="1939"/>
                    <a:pt x="1231" y="1939"/>
                    <a:pt x="1231" y="1939"/>
                  </a:cubicBezTo>
                  <a:cubicBezTo>
                    <a:pt x="1228" y="1939"/>
                    <a:pt x="1225" y="1939"/>
                    <a:pt x="1223" y="1939"/>
                  </a:cubicBezTo>
                  <a:moveTo>
                    <a:pt x="1192" y="1908"/>
                  </a:moveTo>
                  <a:lnTo>
                    <a:pt x="1192" y="1908"/>
                  </a:lnTo>
                  <a:cubicBezTo>
                    <a:pt x="1186" y="1913"/>
                    <a:pt x="1186" y="1913"/>
                    <a:pt x="1186" y="1913"/>
                  </a:cubicBezTo>
                  <a:cubicBezTo>
                    <a:pt x="1190" y="1911"/>
                    <a:pt x="1193" y="1909"/>
                    <a:pt x="1192" y="1908"/>
                  </a:cubicBezTo>
                  <a:moveTo>
                    <a:pt x="619" y="1231"/>
                  </a:moveTo>
                  <a:lnTo>
                    <a:pt x="619" y="1231"/>
                  </a:lnTo>
                  <a:cubicBezTo>
                    <a:pt x="605" y="1244"/>
                    <a:pt x="583" y="1260"/>
                    <a:pt x="601" y="1255"/>
                  </a:cubicBezTo>
                  <a:cubicBezTo>
                    <a:pt x="619" y="1249"/>
                    <a:pt x="619" y="1249"/>
                    <a:pt x="619" y="1249"/>
                  </a:cubicBezTo>
                  <a:cubicBezTo>
                    <a:pt x="614" y="1243"/>
                    <a:pt x="616" y="1236"/>
                    <a:pt x="619" y="1231"/>
                  </a:cubicBezTo>
                  <a:moveTo>
                    <a:pt x="888" y="1671"/>
                  </a:moveTo>
                  <a:lnTo>
                    <a:pt x="888" y="1671"/>
                  </a:lnTo>
                  <a:cubicBezTo>
                    <a:pt x="889" y="1670"/>
                    <a:pt x="890" y="1668"/>
                    <a:pt x="892" y="1666"/>
                  </a:cubicBezTo>
                  <a:cubicBezTo>
                    <a:pt x="885" y="1667"/>
                    <a:pt x="879" y="1669"/>
                    <a:pt x="873" y="1669"/>
                  </a:cubicBezTo>
                  <a:cubicBezTo>
                    <a:pt x="877" y="1670"/>
                    <a:pt x="883" y="1671"/>
                    <a:pt x="888" y="1671"/>
                  </a:cubicBezTo>
                  <a:moveTo>
                    <a:pt x="958" y="1639"/>
                  </a:moveTo>
                  <a:lnTo>
                    <a:pt x="958" y="1639"/>
                  </a:lnTo>
                  <a:cubicBezTo>
                    <a:pt x="953" y="1655"/>
                    <a:pt x="953" y="1655"/>
                    <a:pt x="953" y="1655"/>
                  </a:cubicBezTo>
                  <a:cubicBezTo>
                    <a:pt x="955" y="1651"/>
                    <a:pt x="957" y="1645"/>
                    <a:pt x="958" y="1639"/>
                  </a:cubicBezTo>
                  <a:moveTo>
                    <a:pt x="1424" y="2069"/>
                  </a:moveTo>
                  <a:lnTo>
                    <a:pt x="1424" y="2069"/>
                  </a:lnTo>
                  <a:cubicBezTo>
                    <a:pt x="1440" y="2057"/>
                    <a:pt x="1440" y="2057"/>
                    <a:pt x="1440" y="2057"/>
                  </a:cubicBezTo>
                  <a:cubicBezTo>
                    <a:pt x="1431" y="2051"/>
                    <a:pt x="1429" y="2062"/>
                    <a:pt x="1424" y="2069"/>
                  </a:cubicBezTo>
                  <a:moveTo>
                    <a:pt x="672" y="772"/>
                  </a:moveTo>
                  <a:lnTo>
                    <a:pt x="672" y="772"/>
                  </a:lnTo>
                  <a:cubicBezTo>
                    <a:pt x="662" y="778"/>
                    <a:pt x="656" y="784"/>
                    <a:pt x="653" y="790"/>
                  </a:cubicBezTo>
                  <a:cubicBezTo>
                    <a:pt x="667" y="783"/>
                    <a:pt x="685" y="780"/>
                    <a:pt x="672" y="772"/>
                  </a:cubicBezTo>
                  <a:moveTo>
                    <a:pt x="1075" y="2069"/>
                  </a:moveTo>
                  <a:lnTo>
                    <a:pt x="1075" y="2069"/>
                  </a:lnTo>
                  <a:cubicBezTo>
                    <a:pt x="1081" y="2070"/>
                    <a:pt x="1085" y="2068"/>
                    <a:pt x="1087" y="2065"/>
                  </a:cubicBezTo>
                  <a:cubicBezTo>
                    <a:pt x="1082" y="2064"/>
                    <a:pt x="1078" y="2065"/>
                    <a:pt x="1075" y="2069"/>
                  </a:cubicBezTo>
                  <a:moveTo>
                    <a:pt x="644" y="816"/>
                  </a:moveTo>
                  <a:lnTo>
                    <a:pt x="644" y="816"/>
                  </a:lnTo>
                  <a:cubicBezTo>
                    <a:pt x="646" y="815"/>
                    <a:pt x="648" y="814"/>
                    <a:pt x="650" y="813"/>
                  </a:cubicBezTo>
                  <a:cubicBezTo>
                    <a:pt x="649" y="806"/>
                    <a:pt x="649" y="798"/>
                    <a:pt x="653" y="790"/>
                  </a:cubicBezTo>
                  <a:cubicBezTo>
                    <a:pt x="643" y="796"/>
                    <a:pt x="635" y="803"/>
                    <a:pt x="644" y="816"/>
                  </a:cubicBezTo>
                  <a:moveTo>
                    <a:pt x="2200" y="2157"/>
                  </a:moveTo>
                  <a:lnTo>
                    <a:pt x="2200" y="2157"/>
                  </a:lnTo>
                  <a:cubicBezTo>
                    <a:pt x="2201" y="2157"/>
                    <a:pt x="2202" y="2158"/>
                    <a:pt x="2203" y="2158"/>
                  </a:cubicBezTo>
                  <a:cubicBezTo>
                    <a:pt x="2202" y="2155"/>
                    <a:pt x="2201" y="2156"/>
                    <a:pt x="2200" y="2157"/>
                  </a:cubicBezTo>
                  <a:moveTo>
                    <a:pt x="2526" y="2185"/>
                  </a:moveTo>
                  <a:lnTo>
                    <a:pt x="2526" y="2185"/>
                  </a:lnTo>
                  <a:cubicBezTo>
                    <a:pt x="2525" y="2187"/>
                    <a:pt x="2521" y="2190"/>
                    <a:pt x="2518" y="2192"/>
                  </a:cubicBezTo>
                  <a:cubicBezTo>
                    <a:pt x="2520" y="2192"/>
                    <a:pt x="2523" y="2190"/>
                    <a:pt x="2526" y="2185"/>
                  </a:cubicBezTo>
                  <a:moveTo>
                    <a:pt x="765" y="583"/>
                  </a:moveTo>
                  <a:cubicBezTo>
                    <a:pt x="765" y="583"/>
                    <a:pt x="764" y="581"/>
                    <a:pt x="765" y="583"/>
                  </a:cubicBezTo>
                  <a:moveTo>
                    <a:pt x="842" y="604"/>
                  </a:moveTo>
                  <a:lnTo>
                    <a:pt x="842" y="604"/>
                  </a:lnTo>
                  <a:cubicBezTo>
                    <a:pt x="843" y="606"/>
                    <a:pt x="844" y="609"/>
                    <a:pt x="848" y="611"/>
                  </a:cubicBezTo>
                  <a:cubicBezTo>
                    <a:pt x="844" y="608"/>
                    <a:pt x="843" y="606"/>
                    <a:pt x="842" y="604"/>
                  </a:cubicBezTo>
                  <a:moveTo>
                    <a:pt x="737" y="911"/>
                  </a:moveTo>
                  <a:cubicBezTo>
                    <a:pt x="737" y="911"/>
                    <a:pt x="740" y="910"/>
                    <a:pt x="737" y="911"/>
                  </a:cubicBezTo>
                  <a:moveTo>
                    <a:pt x="778" y="580"/>
                  </a:moveTo>
                  <a:lnTo>
                    <a:pt x="778" y="580"/>
                  </a:lnTo>
                  <a:cubicBezTo>
                    <a:pt x="775" y="580"/>
                    <a:pt x="771" y="582"/>
                    <a:pt x="768" y="584"/>
                  </a:cubicBezTo>
                  <a:cubicBezTo>
                    <a:pt x="770" y="583"/>
                    <a:pt x="773" y="582"/>
                    <a:pt x="778" y="580"/>
                  </a:cubicBezTo>
                  <a:moveTo>
                    <a:pt x="770" y="575"/>
                  </a:moveTo>
                  <a:lnTo>
                    <a:pt x="770" y="575"/>
                  </a:lnTo>
                  <a:cubicBezTo>
                    <a:pt x="772" y="574"/>
                    <a:pt x="774" y="573"/>
                    <a:pt x="776" y="572"/>
                  </a:cubicBezTo>
                  <a:cubicBezTo>
                    <a:pt x="774" y="569"/>
                    <a:pt x="772" y="568"/>
                    <a:pt x="770" y="575"/>
                  </a:cubicBezTo>
                  <a:moveTo>
                    <a:pt x="759" y="592"/>
                  </a:moveTo>
                  <a:lnTo>
                    <a:pt x="759" y="592"/>
                  </a:lnTo>
                  <a:cubicBezTo>
                    <a:pt x="762" y="588"/>
                    <a:pt x="765" y="586"/>
                    <a:pt x="768" y="584"/>
                  </a:cubicBezTo>
                  <a:cubicBezTo>
                    <a:pt x="766" y="584"/>
                    <a:pt x="765" y="584"/>
                    <a:pt x="765" y="583"/>
                  </a:cubicBezTo>
                  <a:cubicBezTo>
                    <a:pt x="764" y="585"/>
                    <a:pt x="762" y="587"/>
                    <a:pt x="759" y="592"/>
                  </a:cubicBezTo>
                  <a:moveTo>
                    <a:pt x="1768" y="2281"/>
                  </a:moveTo>
                  <a:lnTo>
                    <a:pt x="1768" y="2281"/>
                  </a:lnTo>
                  <a:cubicBezTo>
                    <a:pt x="1768" y="2282"/>
                    <a:pt x="1769" y="2282"/>
                    <a:pt x="1769" y="2283"/>
                  </a:cubicBezTo>
                  <a:cubicBezTo>
                    <a:pt x="1776" y="2276"/>
                    <a:pt x="1773" y="2277"/>
                    <a:pt x="1768" y="2281"/>
                  </a:cubicBezTo>
                  <a:moveTo>
                    <a:pt x="840" y="1350"/>
                  </a:moveTo>
                  <a:lnTo>
                    <a:pt x="840" y="1350"/>
                  </a:lnTo>
                  <a:lnTo>
                    <a:pt x="839" y="1350"/>
                  </a:lnTo>
                  <a:lnTo>
                    <a:pt x="838" y="1350"/>
                  </a:lnTo>
                  <a:lnTo>
                    <a:pt x="840" y="1350"/>
                  </a:lnTo>
                  <a:moveTo>
                    <a:pt x="859" y="1365"/>
                  </a:moveTo>
                  <a:lnTo>
                    <a:pt x="859" y="1365"/>
                  </a:lnTo>
                  <a:cubicBezTo>
                    <a:pt x="834" y="1364"/>
                    <a:pt x="836" y="1358"/>
                    <a:pt x="838" y="1350"/>
                  </a:cubicBezTo>
                  <a:cubicBezTo>
                    <a:pt x="789" y="1372"/>
                    <a:pt x="789" y="1372"/>
                    <a:pt x="789" y="1372"/>
                  </a:cubicBezTo>
                  <a:cubicBezTo>
                    <a:pt x="812" y="1370"/>
                    <a:pt x="835" y="1368"/>
                    <a:pt x="859" y="1365"/>
                  </a:cubicBezTo>
                  <a:moveTo>
                    <a:pt x="1291" y="1995"/>
                  </a:moveTo>
                  <a:lnTo>
                    <a:pt x="1291" y="1995"/>
                  </a:lnTo>
                  <a:cubicBezTo>
                    <a:pt x="1291" y="2026"/>
                    <a:pt x="1324" y="2013"/>
                    <a:pt x="1341" y="2007"/>
                  </a:cubicBezTo>
                  <a:cubicBezTo>
                    <a:pt x="1341" y="2018"/>
                    <a:pt x="1310" y="2039"/>
                    <a:pt x="1332" y="2043"/>
                  </a:cubicBezTo>
                  <a:cubicBezTo>
                    <a:pt x="1363" y="2051"/>
                    <a:pt x="1353" y="2006"/>
                    <a:pt x="1371" y="2011"/>
                  </a:cubicBezTo>
                  <a:cubicBezTo>
                    <a:pt x="1364" y="2042"/>
                    <a:pt x="1364" y="2042"/>
                    <a:pt x="1364" y="2042"/>
                  </a:cubicBezTo>
                  <a:cubicBezTo>
                    <a:pt x="1395" y="2036"/>
                    <a:pt x="1396" y="2063"/>
                    <a:pt x="1410" y="2075"/>
                  </a:cubicBezTo>
                  <a:cubicBezTo>
                    <a:pt x="1415" y="2076"/>
                    <a:pt x="1419" y="2074"/>
                    <a:pt x="1421" y="2072"/>
                  </a:cubicBezTo>
                  <a:cubicBezTo>
                    <a:pt x="1426" y="2083"/>
                    <a:pt x="1439" y="2082"/>
                    <a:pt x="1451" y="2081"/>
                  </a:cubicBezTo>
                  <a:cubicBezTo>
                    <a:pt x="1463" y="2080"/>
                    <a:pt x="1475" y="2077"/>
                    <a:pt x="1479" y="2085"/>
                  </a:cubicBezTo>
                  <a:cubicBezTo>
                    <a:pt x="1473" y="2088"/>
                    <a:pt x="1477" y="2105"/>
                    <a:pt x="1475" y="2112"/>
                  </a:cubicBezTo>
                  <a:cubicBezTo>
                    <a:pt x="1507" y="2109"/>
                    <a:pt x="1507" y="2109"/>
                    <a:pt x="1507" y="2109"/>
                  </a:cubicBezTo>
                  <a:cubicBezTo>
                    <a:pt x="1493" y="2110"/>
                    <a:pt x="1485" y="2126"/>
                    <a:pt x="1475" y="2139"/>
                  </a:cubicBezTo>
                  <a:cubicBezTo>
                    <a:pt x="1483" y="2142"/>
                    <a:pt x="1491" y="2136"/>
                    <a:pt x="1497" y="2136"/>
                  </a:cubicBezTo>
                  <a:cubicBezTo>
                    <a:pt x="1492" y="2140"/>
                    <a:pt x="1485" y="2144"/>
                    <a:pt x="1486" y="2153"/>
                  </a:cubicBezTo>
                  <a:cubicBezTo>
                    <a:pt x="1499" y="2149"/>
                    <a:pt x="1512" y="2145"/>
                    <a:pt x="1524" y="2141"/>
                  </a:cubicBezTo>
                  <a:cubicBezTo>
                    <a:pt x="1524" y="2138"/>
                    <a:pt x="1522" y="2135"/>
                    <a:pt x="1520" y="2133"/>
                  </a:cubicBezTo>
                  <a:cubicBezTo>
                    <a:pt x="1526" y="2136"/>
                    <a:pt x="1544" y="2133"/>
                    <a:pt x="1547" y="2150"/>
                  </a:cubicBezTo>
                  <a:cubicBezTo>
                    <a:pt x="1543" y="2156"/>
                    <a:pt x="1538" y="2160"/>
                    <a:pt x="1534" y="2165"/>
                  </a:cubicBezTo>
                  <a:cubicBezTo>
                    <a:pt x="1535" y="2145"/>
                    <a:pt x="1523" y="2157"/>
                    <a:pt x="1513" y="2167"/>
                  </a:cubicBezTo>
                  <a:cubicBezTo>
                    <a:pt x="1532" y="2172"/>
                    <a:pt x="1516" y="2172"/>
                    <a:pt x="1519" y="2188"/>
                  </a:cubicBezTo>
                  <a:cubicBezTo>
                    <a:pt x="1532" y="2194"/>
                    <a:pt x="1547" y="2175"/>
                    <a:pt x="1550" y="2161"/>
                  </a:cubicBezTo>
                  <a:cubicBezTo>
                    <a:pt x="1561" y="2173"/>
                    <a:pt x="1564" y="2179"/>
                    <a:pt x="1585" y="2170"/>
                  </a:cubicBezTo>
                  <a:cubicBezTo>
                    <a:pt x="1573" y="2190"/>
                    <a:pt x="1573" y="2190"/>
                    <a:pt x="1573" y="2190"/>
                  </a:cubicBezTo>
                  <a:cubicBezTo>
                    <a:pt x="1589" y="2189"/>
                    <a:pt x="1589" y="2189"/>
                    <a:pt x="1589" y="2189"/>
                  </a:cubicBezTo>
                  <a:cubicBezTo>
                    <a:pt x="1567" y="2211"/>
                    <a:pt x="1567" y="2211"/>
                    <a:pt x="1567" y="2211"/>
                  </a:cubicBezTo>
                  <a:cubicBezTo>
                    <a:pt x="1587" y="2237"/>
                    <a:pt x="1588" y="2176"/>
                    <a:pt x="1611" y="2200"/>
                  </a:cubicBezTo>
                  <a:cubicBezTo>
                    <a:pt x="1604" y="2219"/>
                    <a:pt x="1604" y="2219"/>
                    <a:pt x="1604" y="2219"/>
                  </a:cubicBezTo>
                  <a:cubicBezTo>
                    <a:pt x="1618" y="2216"/>
                    <a:pt x="1634" y="2185"/>
                    <a:pt x="1634" y="2211"/>
                  </a:cubicBezTo>
                  <a:cubicBezTo>
                    <a:pt x="1649" y="2204"/>
                    <a:pt x="1626" y="2177"/>
                    <a:pt x="1652" y="2182"/>
                  </a:cubicBezTo>
                  <a:cubicBezTo>
                    <a:pt x="1653" y="2194"/>
                    <a:pt x="1660" y="2204"/>
                    <a:pt x="1665" y="2211"/>
                  </a:cubicBezTo>
                  <a:cubicBezTo>
                    <a:pt x="1677" y="2205"/>
                    <a:pt x="1667" y="2186"/>
                    <a:pt x="1661" y="2187"/>
                  </a:cubicBezTo>
                  <a:cubicBezTo>
                    <a:pt x="1701" y="2189"/>
                    <a:pt x="1664" y="2262"/>
                    <a:pt x="1706" y="2245"/>
                  </a:cubicBezTo>
                  <a:cubicBezTo>
                    <a:pt x="1699" y="2228"/>
                    <a:pt x="1726" y="2210"/>
                    <a:pt x="1699" y="2203"/>
                  </a:cubicBezTo>
                  <a:cubicBezTo>
                    <a:pt x="1715" y="2195"/>
                    <a:pt x="1717" y="2239"/>
                    <a:pt x="1736" y="2220"/>
                  </a:cubicBezTo>
                  <a:cubicBezTo>
                    <a:pt x="1721" y="2243"/>
                    <a:pt x="1721" y="2243"/>
                    <a:pt x="1721" y="2243"/>
                  </a:cubicBezTo>
                  <a:cubicBezTo>
                    <a:pt x="1726" y="2245"/>
                    <a:pt x="1734" y="2238"/>
                    <a:pt x="1737" y="2235"/>
                  </a:cubicBezTo>
                  <a:cubicBezTo>
                    <a:pt x="1732" y="2255"/>
                    <a:pt x="1732" y="2255"/>
                    <a:pt x="1732" y="2255"/>
                  </a:cubicBezTo>
                  <a:cubicBezTo>
                    <a:pt x="1744" y="2239"/>
                    <a:pt x="1751" y="2245"/>
                    <a:pt x="1758" y="2249"/>
                  </a:cubicBezTo>
                  <a:cubicBezTo>
                    <a:pt x="1765" y="2253"/>
                    <a:pt x="1771" y="2255"/>
                    <a:pt x="1780" y="2233"/>
                  </a:cubicBezTo>
                  <a:cubicBezTo>
                    <a:pt x="1767" y="2268"/>
                    <a:pt x="1793" y="2234"/>
                    <a:pt x="1798" y="2248"/>
                  </a:cubicBezTo>
                  <a:cubicBezTo>
                    <a:pt x="1789" y="2260"/>
                    <a:pt x="1778" y="2259"/>
                    <a:pt x="1769" y="2258"/>
                  </a:cubicBezTo>
                  <a:cubicBezTo>
                    <a:pt x="1760" y="2257"/>
                    <a:pt x="1753" y="2257"/>
                    <a:pt x="1749" y="2274"/>
                  </a:cubicBezTo>
                  <a:cubicBezTo>
                    <a:pt x="1754" y="2285"/>
                    <a:pt x="1763" y="2270"/>
                    <a:pt x="1768" y="2281"/>
                  </a:cubicBezTo>
                  <a:cubicBezTo>
                    <a:pt x="1762" y="2285"/>
                    <a:pt x="1754" y="2293"/>
                    <a:pt x="1751" y="2299"/>
                  </a:cubicBezTo>
                  <a:cubicBezTo>
                    <a:pt x="1761" y="2311"/>
                    <a:pt x="1771" y="2307"/>
                    <a:pt x="1781" y="2300"/>
                  </a:cubicBezTo>
                  <a:cubicBezTo>
                    <a:pt x="1790" y="2293"/>
                    <a:pt x="1798" y="2282"/>
                    <a:pt x="1806" y="2278"/>
                  </a:cubicBezTo>
                  <a:cubicBezTo>
                    <a:pt x="1780" y="2282"/>
                    <a:pt x="1780" y="2282"/>
                    <a:pt x="1780" y="2282"/>
                  </a:cubicBezTo>
                  <a:cubicBezTo>
                    <a:pt x="1787" y="2250"/>
                    <a:pt x="1792" y="2278"/>
                    <a:pt x="1802" y="2253"/>
                  </a:cubicBezTo>
                  <a:cubicBezTo>
                    <a:pt x="1812" y="2273"/>
                    <a:pt x="1824" y="2247"/>
                    <a:pt x="1832" y="2259"/>
                  </a:cubicBezTo>
                  <a:cubicBezTo>
                    <a:pt x="1830" y="2259"/>
                    <a:pt x="1829" y="2262"/>
                    <a:pt x="1827" y="2261"/>
                  </a:cubicBezTo>
                  <a:cubicBezTo>
                    <a:pt x="1852" y="2262"/>
                    <a:pt x="1858" y="2318"/>
                    <a:pt x="1869" y="2318"/>
                  </a:cubicBezTo>
                  <a:cubicBezTo>
                    <a:pt x="1881" y="2323"/>
                    <a:pt x="1901" y="2304"/>
                    <a:pt x="1893" y="2290"/>
                  </a:cubicBezTo>
                  <a:cubicBezTo>
                    <a:pt x="1897" y="2285"/>
                    <a:pt x="1888" y="2288"/>
                    <a:pt x="1880" y="2287"/>
                  </a:cubicBezTo>
                  <a:cubicBezTo>
                    <a:pt x="1872" y="2284"/>
                    <a:pt x="1865" y="2278"/>
                    <a:pt x="1873" y="2257"/>
                  </a:cubicBezTo>
                  <a:cubicBezTo>
                    <a:pt x="1880" y="2282"/>
                    <a:pt x="1888" y="2277"/>
                    <a:pt x="1898" y="2270"/>
                  </a:cubicBezTo>
                  <a:cubicBezTo>
                    <a:pt x="1907" y="2262"/>
                    <a:pt x="1918" y="2254"/>
                    <a:pt x="1936" y="2269"/>
                  </a:cubicBezTo>
                  <a:cubicBezTo>
                    <a:pt x="1923" y="2289"/>
                    <a:pt x="1947" y="2296"/>
                    <a:pt x="1935" y="2311"/>
                  </a:cubicBezTo>
                  <a:cubicBezTo>
                    <a:pt x="1952" y="2306"/>
                    <a:pt x="1951" y="2298"/>
                    <a:pt x="1957" y="2283"/>
                  </a:cubicBezTo>
                  <a:cubicBezTo>
                    <a:pt x="1964" y="2298"/>
                    <a:pt x="1964" y="2298"/>
                    <a:pt x="1964" y="2298"/>
                  </a:cubicBezTo>
                  <a:cubicBezTo>
                    <a:pt x="1979" y="2260"/>
                    <a:pt x="1964" y="2266"/>
                    <a:pt x="1991" y="2243"/>
                  </a:cubicBezTo>
                  <a:cubicBezTo>
                    <a:pt x="1983" y="2256"/>
                    <a:pt x="2008" y="2263"/>
                    <a:pt x="2002" y="2275"/>
                  </a:cubicBezTo>
                  <a:cubicBezTo>
                    <a:pt x="2011" y="2275"/>
                    <a:pt x="2018" y="2267"/>
                    <a:pt x="2022" y="2257"/>
                  </a:cubicBezTo>
                  <a:cubicBezTo>
                    <a:pt x="2022" y="2260"/>
                    <a:pt x="2022" y="2260"/>
                    <a:pt x="2022" y="2260"/>
                  </a:cubicBezTo>
                  <a:cubicBezTo>
                    <a:pt x="2051" y="2245"/>
                    <a:pt x="2052" y="2272"/>
                    <a:pt x="2076" y="2248"/>
                  </a:cubicBezTo>
                  <a:cubicBezTo>
                    <a:pt x="2070" y="2239"/>
                    <a:pt x="2070" y="2239"/>
                    <a:pt x="2070" y="2239"/>
                  </a:cubicBezTo>
                  <a:cubicBezTo>
                    <a:pt x="2078" y="2231"/>
                    <a:pt x="2086" y="2223"/>
                    <a:pt x="2095" y="2218"/>
                  </a:cubicBezTo>
                  <a:cubicBezTo>
                    <a:pt x="2104" y="2212"/>
                    <a:pt x="2114" y="2209"/>
                    <a:pt x="2124" y="2204"/>
                  </a:cubicBezTo>
                  <a:cubicBezTo>
                    <a:pt x="2134" y="2200"/>
                    <a:pt x="2144" y="2196"/>
                    <a:pt x="2154" y="2192"/>
                  </a:cubicBezTo>
                  <a:cubicBezTo>
                    <a:pt x="2163" y="2187"/>
                    <a:pt x="2173" y="2182"/>
                    <a:pt x="2180" y="2175"/>
                  </a:cubicBezTo>
                  <a:cubicBezTo>
                    <a:pt x="2165" y="2173"/>
                    <a:pt x="2165" y="2173"/>
                    <a:pt x="2165" y="2173"/>
                  </a:cubicBezTo>
                  <a:cubicBezTo>
                    <a:pt x="2171" y="2176"/>
                    <a:pt x="2183" y="2149"/>
                    <a:pt x="2200" y="2157"/>
                  </a:cubicBezTo>
                  <a:cubicBezTo>
                    <a:pt x="2198" y="2159"/>
                    <a:pt x="2196" y="2165"/>
                    <a:pt x="2194" y="2164"/>
                  </a:cubicBezTo>
                  <a:cubicBezTo>
                    <a:pt x="2198" y="2174"/>
                    <a:pt x="2209" y="2186"/>
                    <a:pt x="2219" y="2184"/>
                  </a:cubicBezTo>
                  <a:cubicBezTo>
                    <a:pt x="2216" y="2168"/>
                    <a:pt x="2216" y="2168"/>
                    <a:pt x="2216" y="2168"/>
                  </a:cubicBezTo>
                  <a:cubicBezTo>
                    <a:pt x="2225" y="2177"/>
                    <a:pt x="2225" y="2177"/>
                    <a:pt x="2225" y="2177"/>
                  </a:cubicBezTo>
                  <a:cubicBezTo>
                    <a:pt x="2239" y="2171"/>
                    <a:pt x="2211" y="2158"/>
                    <a:pt x="2224" y="2152"/>
                  </a:cubicBezTo>
                  <a:cubicBezTo>
                    <a:pt x="2253" y="2190"/>
                    <a:pt x="2284" y="2128"/>
                    <a:pt x="2315" y="2158"/>
                  </a:cubicBezTo>
                  <a:cubicBezTo>
                    <a:pt x="2308" y="2123"/>
                    <a:pt x="2287" y="2167"/>
                    <a:pt x="2282" y="2135"/>
                  </a:cubicBezTo>
                  <a:cubicBezTo>
                    <a:pt x="2289" y="2137"/>
                    <a:pt x="2294" y="2142"/>
                    <a:pt x="2304" y="2139"/>
                  </a:cubicBezTo>
                  <a:cubicBezTo>
                    <a:pt x="2291" y="2123"/>
                    <a:pt x="2291" y="2123"/>
                    <a:pt x="2291" y="2123"/>
                  </a:cubicBezTo>
                  <a:cubicBezTo>
                    <a:pt x="2336" y="2111"/>
                    <a:pt x="2360" y="2116"/>
                    <a:pt x="2394" y="2091"/>
                  </a:cubicBezTo>
                  <a:cubicBezTo>
                    <a:pt x="2394" y="2096"/>
                    <a:pt x="2394" y="2096"/>
                    <a:pt x="2394" y="2096"/>
                  </a:cubicBezTo>
                  <a:cubicBezTo>
                    <a:pt x="2411" y="2094"/>
                    <a:pt x="2416" y="2087"/>
                    <a:pt x="2413" y="2069"/>
                  </a:cubicBezTo>
                  <a:cubicBezTo>
                    <a:pt x="2420" y="2075"/>
                    <a:pt x="2414" y="2085"/>
                    <a:pt x="2423" y="2089"/>
                  </a:cubicBezTo>
                  <a:cubicBezTo>
                    <a:pt x="2417" y="2031"/>
                    <a:pt x="2488" y="2092"/>
                    <a:pt x="2482" y="2053"/>
                  </a:cubicBezTo>
                  <a:cubicBezTo>
                    <a:pt x="2502" y="2089"/>
                    <a:pt x="2553" y="2102"/>
                    <a:pt x="2558" y="2137"/>
                  </a:cubicBezTo>
                  <a:cubicBezTo>
                    <a:pt x="2565" y="2127"/>
                    <a:pt x="2565" y="2127"/>
                    <a:pt x="2565" y="2127"/>
                  </a:cubicBezTo>
                  <a:cubicBezTo>
                    <a:pt x="2576" y="2151"/>
                    <a:pt x="2536" y="2146"/>
                    <a:pt x="2546" y="2173"/>
                  </a:cubicBezTo>
                  <a:cubicBezTo>
                    <a:pt x="2501" y="2169"/>
                    <a:pt x="2501" y="2169"/>
                    <a:pt x="2501" y="2169"/>
                  </a:cubicBezTo>
                  <a:cubicBezTo>
                    <a:pt x="2508" y="2177"/>
                    <a:pt x="2511" y="2192"/>
                    <a:pt x="2518" y="2192"/>
                  </a:cubicBezTo>
                  <a:cubicBezTo>
                    <a:pt x="2511" y="2197"/>
                    <a:pt x="2505" y="2203"/>
                    <a:pt x="2522" y="2209"/>
                  </a:cubicBezTo>
                  <a:cubicBezTo>
                    <a:pt x="2468" y="2202"/>
                    <a:pt x="2432" y="2224"/>
                    <a:pt x="2397" y="2248"/>
                  </a:cubicBezTo>
                  <a:cubicBezTo>
                    <a:pt x="2361" y="2273"/>
                    <a:pt x="2326" y="2300"/>
                    <a:pt x="2280" y="2302"/>
                  </a:cubicBezTo>
                  <a:cubicBezTo>
                    <a:pt x="2276" y="2307"/>
                    <a:pt x="2283" y="2314"/>
                    <a:pt x="2288" y="2319"/>
                  </a:cubicBezTo>
                  <a:cubicBezTo>
                    <a:pt x="2263" y="2302"/>
                    <a:pt x="2280" y="2338"/>
                    <a:pt x="2274" y="2345"/>
                  </a:cubicBezTo>
                  <a:cubicBezTo>
                    <a:pt x="2261" y="2337"/>
                    <a:pt x="2249" y="2328"/>
                    <a:pt x="2237" y="2320"/>
                  </a:cubicBezTo>
                  <a:cubicBezTo>
                    <a:pt x="2233" y="2334"/>
                    <a:pt x="2244" y="2342"/>
                    <a:pt x="2247" y="2349"/>
                  </a:cubicBezTo>
                  <a:cubicBezTo>
                    <a:pt x="2228" y="2362"/>
                    <a:pt x="2205" y="2363"/>
                    <a:pt x="2183" y="2365"/>
                  </a:cubicBezTo>
                  <a:cubicBezTo>
                    <a:pt x="2162" y="2367"/>
                    <a:pt x="2142" y="2370"/>
                    <a:pt x="2128" y="2387"/>
                  </a:cubicBezTo>
                  <a:cubicBezTo>
                    <a:pt x="2113" y="2377"/>
                    <a:pt x="2122" y="2357"/>
                    <a:pt x="2106" y="2357"/>
                  </a:cubicBezTo>
                  <a:cubicBezTo>
                    <a:pt x="2137" y="2388"/>
                    <a:pt x="2069" y="2387"/>
                    <a:pt x="2089" y="2409"/>
                  </a:cubicBezTo>
                  <a:cubicBezTo>
                    <a:pt x="2064" y="2373"/>
                    <a:pt x="2032" y="2414"/>
                    <a:pt x="2027" y="2357"/>
                  </a:cubicBezTo>
                  <a:cubicBezTo>
                    <a:pt x="2010" y="2356"/>
                    <a:pt x="2017" y="2383"/>
                    <a:pt x="2024" y="2387"/>
                  </a:cubicBezTo>
                  <a:cubicBezTo>
                    <a:pt x="2003" y="2389"/>
                    <a:pt x="1986" y="2392"/>
                    <a:pt x="1971" y="2411"/>
                  </a:cubicBezTo>
                  <a:cubicBezTo>
                    <a:pt x="1964" y="2405"/>
                    <a:pt x="1941" y="2413"/>
                    <a:pt x="1915" y="2413"/>
                  </a:cubicBezTo>
                  <a:cubicBezTo>
                    <a:pt x="1890" y="2415"/>
                    <a:pt x="1863" y="2410"/>
                    <a:pt x="1854" y="2389"/>
                  </a:cubicBezTo>
                  <a:cubicBezTo>
                    <a:pt x="1867" y="2417"/>
                    <a:pt x="1853" y="2403"/>
                    <a:pt x="1840" y="2414"/>
                  </a:cubicBezTo>
                  <a:cubicBezTo>
                    <a:pt x="1850" y="2440"/>
                    <a:pt x="1850" y="2440"/>
                    <a:pt x="1850" y="2440"/>
                  </a:cubicBezTo>
                  <a:cubicBezTo>
                    <a:pt x="1821" y="2435"/>
                    <a:pt x="1821" y="2435"/>
                    <a:pt x="1821" y="2435"/>
                  </a:cubicBezTo>
                  <a:cubicBezTo>
                    <a:pt x="1816" y="2437"/>
                    <a:pt x="1814" y="2436"/>
                    <a:pt x="1814" y="2434"/>
                  </a:cubicBezTo>
                  <a:cubicBezTo>
                    <a:pt x="1809" y="2432"/>
                    <a:pt x="1816" y="2420"/>
                    <a:pt x="1805" y="2413"/>
                  </a:cubicBezTo>
                  <a:cubicBezTo>
                    <a:pt x="1786" y="2409"/>
                    <a:pt x="1783" y="2422"/>
                    <a:pt x="1771" y="2433"/>
                  </a:cubicBezTo>
                  <a:cubicBezTo>
                    <a:pt x="1773" y="2437"/>
                    <a:pt x="1773" y="2437"/>
                    <a:pt x="1773" y="2437"/>
                  </a:cubicBezTo>
                  <a:cubicBezTo>
                    <a:pt x="1760" y="2438"/>
                    <a:pt x="1760" y="2438"/>
                    <a:pt x="1760" y="2438"/>
                  </a:cubicBezTo>
                  <a:cubicBezTo>
                    <a:pt x="1750" y="2436"/>
                    <a:pt x="1797" y="2418"/>
                    <a:pt x="1768" y="2402"/>
                  </a:cubicBezTo>
                  <a:cubicBezTo>
                    <a:pt x="1767" y="2408"/>
                    <a:pt x="1743" y="2437"/>
                    <a:pt x="1737" y="2418"/>
                  </a:cubicBezTo>
                  <a:cubicBezTo>
                    <a:pt x="1753" y="2423"/>
                    <a:pt x="1754" y="2405"/>
                    <a:pt x="1749" y="2397"/>
                  </a:cubicBezTo>
                  <a:cubicBezTo>
                    <a:pt x="1742" y="2395"/>
                    <a:pt x="1735" y="2393"/>
                    <a:pt x="1728" y="2391"/>
                  </a:cubicBezTo>
                  <a:cubicBezTo>
                    <a:pt x="1729" y="2423"/>
                    <a:pt x="1729" y="2423"/>
                    <a:pt x="1729" y="2423"/>
                  </a:cubicBezTo>
                  <a:cubicBezTo>
                    <a:pt x="1697" y="2417"/>
                    <a:pt x="1667" y="2403"/>
                    <a:pt x="1636" y="2389"/>
                  </a:cubicBezTo>
                  <a:cubicBezTo>
                    <a:pt x="1606" y="2374"/>
                    <a:pt x="1577" y="2358"/>
                    <a:pt x="1546" y="2346"/>
                  </a:cubicBezTo>
                  <a:cubicBezTo>
                    <a:pt x="1551" y="2334"/>
                    <a:pt x="1541" y="2329"/>
                    <a:pt x="1531" y="2323"/>
                  </a:cubicBezTo>
                  <a:cubicBezTo>
                    <a:pt x="1522" y="2317"/>
                    <a:pt x="1514" y="2310"/>
                    <a:pt x="1525" y="2292"/>
                  </a:cubicBezTo>
                  <a:cubicBezTo>
                    <a:pt x="1526" y="2297"/>
                    <a:pt x="1526" y="2297"/>
                    <a:pt x="1526" y="2297"/>
                  </a:cubicBezTo>
                  <a:cubicBezTo>
                    <a:pt x="1541" y="2299"/>
                    <a:pt x="1534" y="2266"/>
                    <a:pt x="1521" y="2265"/>
                  </a:cubicBezTo>
                  <a:cubicBezTo>
                    <a:pt x="1528" y="2282"/>
                    <a:pt x="1482" y="2291"/>
                    <a:pt x="1510" y="2311"/>
                  </a:cubicBezTo>
                  <a:cubicBezTo>
                    <a:pt x="1499" y="2313"/>
                    <a:pt x="1489" y="2315"/>
                    <a:pt x="1478" y="2317"/>
                  </a:cubicBezTo>
                  <a:cubicBezTo>
                    <a:pt x="1455" y="2349"/>
                    <a:pt x="1440" y="2339"/>
                    <a:pt x="1425" y="2323"/>
                  </a:cubicBezTo>
                  <a:cubicBezTo>
                    <a:pt x="1410" y="2306"/>
                    <a:pt x="1397" y="2282"/>
                    <a:pt x="1374" y="2282"/>
                  </a:cubicBezTo>
                  <a:cubicBezTo>
                    <a:pt x="1378" y="2282"/>
                    <a:pt x="1380" y="2278"/>
                    <a:pt x="1382" y="2276"/>
                  </a:cubicBezTo>
                  <a:cubicBezTo>
                    <a:pt x="1338" y="2281"/>
                    <a:pt x="1326" y="2218"/>
                    <a:pt x="1312" y="2224"/>
                  </a:cubicBezTo>
                  <a:cubicBezTo>
                    <a:pt x="1322" y="2205"/>
                    <a:pt x="1322" y="2205"/>
                    <a:pt x="1322" y="2205"/>
                  </a:cubicBezTo>
                  <a:cubicBezTo>
                    <a:pt x="1279" y="2216"/>
                    <a:pt x="1274" y="2216"/>
                    <a:pt x="1253" y="2184"/>
                  </a:cubicBezTo>
                  <a:cubicBezTo>
                    <a:pt x="1255" y="2182"/>
                    <a:pt x="1262" y="2179"/>
                    <a:pt x="1260" y="2173"/>
                  </a:cubicBezTo>
                  <a:cubicBezTo>
                    <a:pt x="1244" y="2180"/>
                    <a:pt x="1227" y="2189"/>
                    <a:pt x="1211" y="2170"/>
                  </a:cubicBezTo>
                  <a:cubicBezTo>
                    <a:pt x="1215" y="2165"/>
                    <a:pt x="1215" y="2165"/>
                    <a:pt x="1215" y="2165"/>
                  </a:cubicBezTo>
                  <a:cubicBezTo>
                    <a:pt x="1183" y="2144"/>
                    <a:pt x="1183" y="2144"/>
                    <a:pt x="1183" y="2144"/>
                  </a:cubicBezTo>
                  <a:cubicBezTo>
                    <a:pt x="1204" y="2119"/>
                    <a:pt x="1185" y="2117"/>
                    <a:pt x="1166" y="2113"/>
                  </a:cubicBezTo>
                  <a:cubicBezTo>
                    <a:pt x="1147" y="2108"/>
                    <a:pt x="1126" y="2102"/>
                    <a:pt x="1145" y="2072"/>
                  </a:cubicBezTo>
                  <a:cubicBezTo>
                    <a:pt x="1127" y="2082"/>
                    <a:pt x="1103" y="2067"/>
                    <a:pt x="1087" y="2065"/>
                  </a:cubicBezTo>
                  <a:cubicBezTo>
                    <a:pt x="1089" y="2063"/>
                    <a:pt x="1091" y="2060"/>
                    <a:pt x="1091" y="2057"/>
                  </a:cubicBezTo>
                  <a:cubicBezTo>
                    <a:pt x="1056" y="2072"/>
                    <a:pt x="1068" y="2020"/>
                    <a:pt x="1055" y="2011"/>
                  </a:cubicBezTo>
                  <a:cubicBezTo>
                    <a:pt x="1042" y="2009"/>
                    <a:pt x="1037" y="2020"/>
                    <a:pt x="1032" y="2031"/>
                  </a:cubicBezTo>
                  <a:cubicBezTo>
                    <a:pt x="1037" y="1997"/>
                    <a:pt x="969" y="2010"/>
                    <a:pt x="972" y="1996"/>
                  </a:cubicBezTo>
                  <a:cubicBezTo>
                    <a:pt x="964" y="1982"/>
                    <a:pt x="987" y="1975"/>
                    <a:pt x="995" y="1962"/>
                  </a:cubicBezTo>
                  <a:cubicBezTo>
                    <a:pt x="976" y="1949"/>
                    <a:pt x="953" y="2004"/>
                    <a:pt x="952" y="1963"/>
                  </a:cubicBezTo>
                  <a:cubicBezTo>
                    <a:pt x="957" y="1964"/>
                    <a:pt x="963" y="1968"/>
                    <a:pt x="965" y="1963"/>
                  </a:cubicBezTo>
                  <a:cubicBezTo>
                    <a:pt x="961" y="1951"/>
                    <a:pt x="1004" y="1887"/>
                    <a:pt x="986" y="1888"/>
                  </a:cubicBezTo>
                  <a:cubicBezTo>
                    <a:pt x="982" y="1901"/>
                    <a:pt x="982" y="1901"/>
                    <a:pt x="982" y="1901"/>
                  </a:cubicBezTo>
                  <a:cubicBezTo>
                    <a:pt x="955" y="1895"/>
                    <a:pt x="993" y="1830"/>
                    <a:pt x="957" y="1854"/>
                  </a:cubicBezTo>
                  <a:cubicBezTo>
                    <a:pt x="941" y="1868"/>
                    <a:pt x="941" y="1868"/>
                    <a:pt x="941" y="1868"/>
                  </a:cubicBezTo>
                  <a:cubicBezTo>
                    <a:pt x="941" y="1823"/>
                    <a:pt x="926" y="1861"/>
                    <a:pt x="923" y="1817"/>
                  </a:cubicBezTo>
                  <a:cubicBezTo>
                    <a:pt x="926" y="1815"/>
                    <a:pt x="926" y="1815"/>
                    <a:pt x="926" y="1815"/>
                  </a:cubicBezTo>
                  <a:cubicBezTo>
                    <a:pt x="914" y="1805"/>
                    <a:pt x="930" y="1783"/>
                    <a:pt x="899" y="1795"/>
                  </a:cubicBezTo>
                  <a:cubicBezTo>
                    <a:pt x="898" y="1803"/>
                    <a:pt x="898" y="1803"/>
                    <a:pt x="898" y="1803"/>
                  </a:cubicBezTo>
                  <a:cubicBezTo>
                    <a:pt x="884" y="1788"/>
                    <a:pt x="886" y="1785"/>
                    <a:pt x="877" y="1767"/>
                  </a:cubicBezTo>
                  <a:cubicBezTo>
                    <a:pt x="872" y="1766"/>
                    <a:pt x="863" y="1761"/>
                    <a:pt x="867" y="1755"/>
                  </a:cubicBezTo>
                  <a:cubicBezTo>
                    <a:pt x="856" y="1762"/>
                    <a:pt x="846" y="1754"/>
                    <a:pt x="840" y="1742"/>
                  </a:cubicBezTo>
                  <a:cubicBezTo>
                    <a:pt x="834" y="1731"/>
                    <a:pt x="831" y="1717"/>
                    <a:pt x="829" y="1713"/>
                  </a:cubicBezTo>
                  <a:cubicBezTo>
                    <a:pt x="841" y="1725"/>
                    <a:pt x="847" y="1712"/>
                    <a:pt x="854" y="1703"/>
                  </a:cubicBezTo>
                  <a:cubicBezTo>
                    <a:pt x="830" y="1705"/>
                    <a:pt x="825" y="1701"/>
                    <a:pt x="833" y="1682"/>
                  </a:cubicBezTo>
                  <a:cubicBezTo>
                    <a:pt x="802" y="1696"/>
                    <a:pt x="768" y="1712"/>
                    <a:pt x="754" y="1689"/>
                  </a:cubicBezTo>
                  <a:cubicBezTo>
                    <a:pt x="761" y="1691"/>
                    <a:pt x="766" y="1695"/>
                    <a:pt x="771" y="1689"/>
                  </a:cubicBezTo>
                  <a:cubicBezTo>
                    <a:pt x="776" y="1683"/>
                    <a:pt x="767" y="1681"/>
                    <a:pt x="763" y="1681"/>
                  </a:cubicBezTo>
                  <a:cubicBezTo>
                    <a:pt x="768" y="1675"/>
                    <a:pt x="777" y="1680"/>
                    <a:pt x="786" y="1672"/>
                  </a:cubicBezTo>
                  <a:cubicBezTo>
                    <a:pt x="749" y="1671"/>
                    <a:pt x="770" y="1646"/>
                    <a:pt x="748" y="1628"/>
                  </a:cubicBezTo>
                  <a:cubicBezTo>
                    <a:pt x="761" y="1631"/>
                    <a:pt x="764" y="1622"/>
                    <a:pt x="773" y="1614"/>
                  </a:cubicBezTo>
                  <a:cubicBezTo>
                    <a:pt x="737" y="1628"/>
                    <a:pt x="789" y="1568"/>
                    <a:pt x="748" y="1598"/>
                  </a:cubicBezTo>
                  <a:cubicBezTo>
                    <a:pt x="750" y="1583"/>
                    <a:pt x="747" y="1569"/>
                    <a:pt x="743" y="1555"/>
                  </a:cubicBezTo>
                  <a:cubicBezTo>
                    <a:pt x="739" y="1540"/>
                    <a:pt x="735" y="1526"/>
                    <a:pt x="730" y="1513"/>
                  </a:cubicBezTo>
                  <a:cubicBezTo>
                    <a:pt x="725" y="1500"/>
                    <a:pt x="721" y="1488"/>
                    <a:pt x="720" y="1477"/>
                  </a:cubicBezTo>
                  <a:cubicBezTo>
                    <a:pt x="719" y="1466"/>
                    <a:pt x="720" y="1456"/>
                    <a:pt x="726" y="1449"/>
                  </a:cubicBezTo>
                  <a:cubicBezTo>
                    <a:pt x="738" y="1440"/>
                    <a:pt x="712" y="1434"/>
                    <a:pt x="709" y="1426"/>
                  </a:cubicBezTo>
                  <a:cubicBezTo>
                    <a:pt x="725" y="1422"/>
                    <a:pt x="725" y="1422"/>
                    <a:pt x="725" y="1422"/>
                  </a:cubicBezTo>
                  <a:cubicBezTo>
                    <a:pt x="688" y="1408"/>
                    <a:pt x="708" y="1408"/>
                    <a:pt x="671" y="1388"/>
                  </a:cubicBezTo>
                  <a:cubicBezTo>
                    <a:pt x="693" y="1394"/>
                    <a:pt x="701" y="1387"/>
                    <a:pt x="713" y="1372"/>
                  </a:cubicBezTo>
                  <a:cubicBezTo>
                    <a:pt x="700" y="1368"/>
                    <a:pt x="687" y="1365"/>
                    <a:pt x="674" y="1362"/>
                  </a:cubicBezTo>
                  <a:cubicBezTo>
                    <a:pt x="699" y="1351"/>
                    <a:pt x="699" y="1351"/>
                    <a:pt x="699" y="1351"/>
                  </a:cubicBezTo>
                  <a:cubicBezTo>
                    <a:pt x="687" y="1346"/>
                    <a:pt x="689" y="1336"/>
                    <a:pt x="690" y="1327"/>
                  </a:cubicBezTo>
                  <a:cubicBezTo>
                    <a:pt x="692" y="1331"/>
                    <a:pt x="693" y="1328"/>
                    <a:pt x="698" y="1327"/>
                  </a:cubicBezTo>
                  <a:cubicBezTo>
                    <a:pt x="661" y="1331"/>
                    <a:pt x="658" y="1295"/>
                    <a:pt x="641" y="1293"/>
                  </a:cubicBezTo>
                  <a:cubicBezTo>
                    <a:pt x="673" y="1277"/>
                    <a:pt x="628" y="1270"/>
                    <a:pt x="659" y="1258"/>
                  </a:cubicBezTo>
                  <a:cubicBezTo>
                    <a:pt x="654" y="1256"/>
                    <a:pt x="649" y="1253"/>
                    <a:pt x="645" y="1249"/>
                  </a:cubicBezTo>
                  <a:cubicBezTo>
                    <a:pt x="631" y="1256"/>
                    <a:pt x="614" y="1260"/>
                    <a:pt x="620" y="1251"/>
                  </a:cubicBezTo>
                  <a:cubicBezTo>
                    <a:pt x="619" y="1251"/>
                    <a:pt x="619" y="1250"/>
                    <a:pt x="619" y="1249"/>
                  </a:cubicBezTo>
                  <a:cubicBezTo>
                    <a:pt x="639" y="1243"/>
                    <a:pt x="639" y="1243"/>
                    <a:pt x="639" y="1243"/>
                  </a:cubicBezTo>
                  <a:cubicBezTo>
                    <a:pt x="633" y="1235"/>
                    <a:pt x="629" y="1227"/>
                    <a:pt x="628" y="1222"/>
                  </a:cubicBezTo>
                  <a:cubicBezTo>
                    <a:pt x="627" y="1224"/>
                    <a:pt x="624" y="1228"/>
                    <a:pt x="619" y="1231"/>
                  </a:cubicBezTo>
                  <a:cubicBezTo>
                    <a:pt x="622" y="1227"/>
                    <a:pt x="625" y="1224"/>
                    <a:pt x="628" y="1220"/>
                  </a:cubicBezTo>
                  <a:cubicBezTo>
                    <a:pt x="628" y="1219"/>
                    <a:pt x="628" y="1218"/>
                    <a:pt x="628" y="1217"/>
                  </a:cubicBezTo>
                  <a:cubicBezTo>
                    <a:pt x="629" y="1217"/>
                    <a:pt x="629" y="1218"/>
                    <a:pt x="629" y="1219"/>
                  </a:cubicBezTo>
                  <a:cubicBezTo>
                    <a:pt x="633" y="1213"/>
                    <a:pt x="635" y="1207"/>
                    <a:pt x="627" y="1201"/>
                  </a:cubicBezTo>
                  <a:cubicBezTo>
                    <a:pt x="641" y="1185"/>
                    <a:pt x="629" y="1170"/>
                    <a:pt x="619" y="1153"/>
                  </a:cubicBezTo>
                  <a:cubicBezTo>
                    <a:pt x="608" y="1138"/>
                    <a:pt x="600" y="1120"/>
                    <a:pt x="621" y="1103"/>
                  </a:cubicBezTo>
                  <a:cubicBezTo>
                    <a:pt x="617" y="1108"/>
                    <a:pt x="615" y="1115"/>
                    <a:pt x="622" y="1117"/>
                  </a:cubicBezTo>
                  <a:cubicBezTo>
                    <a:pt x="621" y="1103"/>
                    <a:pt x="628" y="1090"/>
                    <a:pt x="633" y="1077"/>
                  </a:cubicBezTo>
                  <a:cubicBezTo>
                    <a:pt x="638" y="1065"/>
                    <a:pt x="642" y="1054"/>
                    <a:pt x="634" y="1046"/>
                  </a:cubicBezTo>
                  <a:cubicBezTo>
                    <a:pt x="615" y="1046"/>
                    <a:pt x="615" y="1046"/>
                    <a:pt x="615" y="1046"/>
                  </a:cubicBezTo>
                  <a:cubicBezTo>
                    <a:pt x="607" y="1025"/>
                    <a:pt x="602" y="1009"/>
                    <a:pt x="605" y="992"/>
                  </a:cubicBezTo>
                  <a:cubicBezTo>
                    <a:pt x="584" y="989"/>
                    <a:pt x="584" y="989"/>
                    <a:pt x="584" y="989"/>
                  </a:cubicBezTo>
                  <a:cubicBezTo>
                    <a:pt x="587" y="983"/>
                    <a:pt x="587" y="975"/>
                    <a:pt x="586" y="966"/>
                  </a:cubicBezTo>
                  <a:cubicBezTo>
                    <a:pt x="586" y="957"/>
                    <a:pt x="585" y="947"/>
                    <a:pt x="585" y="938"/>
                  </a:cubicBezTo>
                  <a:cubicBezTo>
                    <a:pt x="586" y="920"/>
                    <a:pt x="592" y="903"/>
                    <a:pt x="616" y="900"/>
                  </a:cubicBezTo>
                  <a:cubicBezTo>
                    <a:pt x="600" y="890"/>
                    <a:pt x="628" y="867"/>
                    <a:pt x="626" y="852"/>
                  </a:cubicBezTo>
                  <a:cubicBezTo>
                    <a:pt x="643" y="853"/>
                    <a:pt x="643" y="853"/>
                    <a:pt x="643" y="853"/>
                  </a:cubicBezTo>
                  <a:cubicBezTo>
                    <a:pt x="648" y="845"/>
                    <a:pt x="650" y="838"/>
                    <a:pt x="651" y="832"/>
                  </a:cubicBezTo>
                  <a:cubicBezTo>
                    <a:pt x="651" y="825"/>
                    <a:pt x="650" y="819"/>
                    <a:pt x="650" y="813"/>
                  </a:cubicBezTo>
                  <a:cubicBezTo>
                    <a:pt x="661" y="807"/>
                    <a:pt x="668" y="800"/>
                    <a:pt x="673" y="792"/>
                  </a:cubicBezTo>
                  <a:cubicBezTo>
                    <a:pt x="677" y="784"/>
                    <a:pt x="680" y="776"/>
                    <a:pt x="681" y="767"/>
                  </a:cubicBezTo>
                  <a:cubicBezTo>
                    <a:pt x="683" y="759"/>
                    <a:pt x="683" y="750"/>
                    <a:pt x="685" y="741"/>
                  </a:cubicBezTo>
                  <a:cubicBezTo>
                    <a:pt x="686" y="733"/>
                    <a:pt x="688" y="725"/>
                    <a:pt x="692" y="718"/>
                  </a:cubicBezTo>
                  <a:cubicBezTo>
                    <a:pt x="697" y="719"/>
                    <a:pt x="697" y="719"/>
                    <a:pt x="697" y="719"/>
                  </a:cubicBezTo>
                  <a:cubicBezTo>
                    <a:pt x="698" y="708"/>
                    <a:pt x="700" y="696"/>
                    <a:pt x="702" y="684"/>
                  </a:cubicBezTo>
                  <a:cubicBezTo>
                    <a:pt x="710" y="699"/>
                    <a:pt x="696" y="674"/>
                    <a:pt x="705" y="667"/>
                  </a:cubicBezTo>
                  <a:cubicBezTo>
                    <a:pt x="703" y="654"/>
                    <a:pt x="716" y="640"/>
                    <a:pt x="732" y="636"/>
                  </a:cubicBezTo>
                  <a:cubicBezTo>
                    <a:pt x="745" y="619"/>
                    <a:pt x="745" y="619"/>
                    <a:pt x="745" y="619"/>
                  </a:cubicBezTo>
                  <a:cubicBezTo>
                    <a:pt x="741" y="645"/>
                    <a:pt x="765" y="631"/>
                    <a:pt x="782" y="642"/>
                  </a:cubicBezTo>
                  <a:cubicBezTo>
                    <a:pt x="777" y="622"/>
                    <a:pt x="777" y="622"/>
                    <a:pt x="777" y="622"/>
                  </a:cubicBezTo>
                  <a:cubicBezTo>
                    <a:pt x="787" y="623"/>
                    <a:pt x="784" y="638"/>
                    <a:pt x="792" y="633"/>
                  </a:cubicBezTo>
                  <a:cubicBezTo>
                    <a:pt x="789" y="619"/>
                    <a:pt x="806" y="601"/>
                    <a:pt x="795" y="582"/>
                  </a:cubicBezTo>
                  <a:cubicBezTo>
                    <a:pt x="791" y="580"/>
                    <a:pt x="785" y="579"/>
                    <a:pt x="780" y="580"/>
                  </a:cubicBezTo>
                  <a:cubicBezTo>
                    <a:pt x="780" y="581"/>
                    <a:pt x="780" y="581"/>
                    <a:pt x="780" y="580"/>
                  </a:cubicBezTo>
                  <a:cubicBezTo>
                    <a:pt x="779" y="580"/>
                    <a:pt x="779" y="580"/>
                    <a:pt x="778" y="580"/>
                  </a:cubicBezTo>
                  <a:cubicBezTo>
                    <a:pt x="779" y="580"/>
                    <a:pt x="779" y="580"/>
                    <a:pt x="779" y="580"/>
                  </a:cubicBezTo>
                  <a:cubicBezTo>
                    <a:pt x="779" y="577"/>
                    <a:pt x="777" y="574"/>
                    <a:pt x="776" y="572"/>
                  </a:cubicBezTo>
                  <a:cubicBezTo>
                    <a:pt x="789" y="561"/>
                    <a:pt x="780" y="561"/>
                    <a:pt x="772" y="556"/>
                  </a:cubicBezTo>
                  <a:cubicBezTo>
                    <a:pt x="790" y="558"/>
                    <a:pt x="797" y="554"/>
                    <a:pt x="804" y="551"/>
                  </a:cubicBezTo>
                  <a:cubicBezTo>
                    <a:pt x="810" y="548"/>
                    <a:pt x="817" y="546"/>
                    <a:pt x="835" y="553"/>
                  </a:cubicBezTo>
                  <a:cubicBezTo>
                    <a:pt x="814" y="547"/>
                    <a:pt x="821" y="539"/>
                    <a:pt x="829" y="531"/>
                  </a:cubicBezTo>
                  <a:cubicBezTo>
                    <a:pt x="837" y="522"/>
                    <a:pt x="846" y="514"/>
                    <a:pt x="828" y="505"/>
                  </a:cubicBezTo>
                  <a:cubicBezTo>
                    <a:pt x="860" y="517"/>
                    <a:pt x="836" y="499"/>
                    <a:pt x="861" y="512"/>
                  </a:cubicBezTo>
                  <a:cubicBezTo>
                    <a:pt x="851" y="516"/>
                    <a:pt x="848" y="526"/>
                    <a:pt x="847" y="537"/>
                  </a:cubicBezTo>
                  <a:cubicBezTo>
                    <a:pt x="846" y="549"/>
                    <a:pt x="848" y="563"/>
                    <a:pt x="848" y="572"/>
                  </a:cubicBezTo>
                  <a:cubicBezTo>
                    <a:pt x="870" y="574"/>
                    <a:pt x="870" y="574"/>
                    <a:pt x="870" y="574"/>
                  </a:cubicBezTo>
                  <a:cubicBezTo>
                    <a:pt x="889" y="604"/>
                    <a:pt x="839" y="589"/>
                    <a:pt x="842" y="603"/>
                  </a:cubicBezTo>
                  <a:cubicBezTo>
                    <a:pt x="840" y="594"/>
                    <a:pt x="855" y="589"/>
                    <a:pt x="861" y="594"/>
                  </a:cubicBezTo>
                  <a:cubicBezTo>
                    <a:pt x="838" y="580"/>
                    <a:pt x="838" y="580"/>
                    <a:pt x="838" y="580"/>
                  </a:cubicBezTo>
                  <a:cubicBezTo>
                    <a:pt x="827" y="584"/>
                    <a:pt x="823" y="593"/>
                    <a:pt x="822" y="603"/>
                  </a:cubicBezTo>
                  <a:cubicBezTo>
                    <a:pt x="821" y="613"/>
                    <a:pt x="822" y="624"/>
                    <a:pt x="823" y="634"/>
                  </a:cubicBezTo>
                  <a:cubicBezTo>
                    <a:pt x="838" y="629"/>
                    <a:pt x="825" y="656"/>
                    <a:pt x="846" y="660"/>
                  </a:cubicBezTo>
                  <a:cubicBezTo>
                    <a:pt x="850" y="650"/>
                    <a:pt x="850" y="650"/>
                    <a:pt x="850" y="650"/>
                  </a:cubicBezTo>
                  <a:cubicBezTo>
                    <a:pt x="860" y="652"/>
                    <a:pt x="860" y="665"/>
                    <a:pt x="863" y="674"/>
                  </a:cubicBezTo>
                  <a:cubicBezTo>
                    <a:pt x="846" y="680"/>
                    <a:pt x="832" y="699"/>
                    <a:pt x="821" y="715"/>
                  </a:cubicBezTo>
                  <a:cubicBezTo>
                    <a:pt x="810" y="732"/>
                    <a:pt x="800" y="747"/>
                    <a:pt x="788" y="747"/>
                  </a:cubicBezTo>
                  <a:cubicBezTo>
                    <a:pt x="797" y="744"/>
                    <a:pt x="799" y="731"/>
                    <a:pt x="795" y="722"/>
                  </a:cubicBezTo>
                  <a:cubicBezTo>
                    <a:pt x="777" y="730"/>
                    <a:pt x="777" y="730"/>
                    <a:pt x="777" y="730"/>
                  </a:cubicBezTo>
                  <a:cubicBezTo>
                    <a:pt x="783" y="719"/>
                    <a:pt x="808" y="722"/>
                    <a:pt x="810" y="702"/>
                  </a:cubicBezTo>
                  <a:cubicBezTo>
                    <a:pt x="794" y="696"/>
                    <a:pt x="783" y="671"/>
                    <a:pt x="756" y="672"/>
                  </a:cubicBezTo>
                  <a:cubicBezTo>
                    <a:pt x="735" y="682"/>
                    <a:pt x="740" y="694"/>
                    <a:pt x="747" y="708"/>
                  </a:cubicBezTo>
                  <a:cubicBezTo>
                    <a:pt x="754" y="723"/>
                    <a:pt x="763" y="738"/>
                    <a:pt x="751" y="757"/>
                  </a:cubicBezTo>
                  <a:cubicBezTo>
                    <a:pt x="754" y="762"/>
                    <a:pt x="731" y="736"/>
                    <a:pt x="728" y="762"/>
                  </a:cubicBezTo>
                  <a:cubicBezTo>
                    <a:pt x="731" y="797"/>
                    <a:pt x="759" y="830"/>
                    <a:pt x="793" y="842"/>
                  </a:cubicBezTo>
                  <a:cubicBezTo>
                    <a:pt x="787" y="828"/>
                    <a:pt x="777" y="798"/>
                    <a:pt x="802" y="806"/>
                  </a:cubicBezTo>
                  <a:cubicBezTo>
                    <a:pt x="807" y="820"/>
                    <a:pt x="806" y="840"/>
                    <a:pt x="821" y="847"/>
                  </a:cubicBezTo>
                  <a:cubicBezTo>
                    <a:pt x="789" y="846"/>
                    <a:pt x="821" y="824"/>
                    <a:pt x="792" y="829"/>
                  </a:cubicBezTo>
                  <a:cubicBezTo>
                    <a:pt x="789" y="836"/>
                    <a:pt x="798" y="843"/>
                    <a:pt x="802" y="848"/>
                  </a:cubicBezTo>
                  <a:cubicBezTo>
                    <a:pt x="791" y="839"/>
                    <a:pt x="780" y="848"/>
                    <a:pt x="772" y="848"/>
                  </a:cubicBezTo>
                  <a:cubicBezTo>
                    <a:pt x="768" y="860"/>
                    <a:pt x="761" y="869"/>
                    <a:pt x="755" y="878"/>
                  </a:cubicBezTo>
                  <a:cubicBezTo>
                    <a:pt x="749" y="888"/>
                    <a:pt x="741" y="897"/>
                    <a:pt x="737" y="911"/>
                  </a:cubicBezTo>
                  <a:cubicBezTo>
                    <a:pt x="733" y="911"/>
                    <a:pt x="723" y="912"/>
                    <a:pt x="716" y="910"/>
                  </a:cubicBezTo>
                  <a:cubicBezTo>
                    <a:pt x="721" y="926"/>
                    <a:pt x="761" y="954"/>
                    <a:pt x="780" y="952"/>
                  </a:cubicBezTo>
                  <a:cubicBezTo>
                    <a:pt x="780" y="967"/>
                    <a:pt x="765" y="966"/>
                    <a:pt x="771" y="980"/>
                  </a:cubicBezTo>
                  <a:cubicBezTo>
                    <a:pt x="802" y="963"/>
                    <a:pt x="766" y="983"/>
                    <a:pt x="795" y="989"/>
                  </a:cubicBezTo>
                  <a:cubicBezTo>
                    <a:pt x="797" y="1003"/>
                    <a:pt x="780" y="992"/>
                    <a:pt x="773" y="998"/>
                  </a:cubicBezTo>
                  <a:cubicBezTo>
                    <a:pt x="776" y="1000"/>
                    <a:pt x="785" y="1006"/>
                    <a:pt x="793" y="1008"/>
                  </a:cubicBezTo>
                  <a:cubicBezTo>
                    <a:pt x="770" y="1014"/>
                    <a:pt x="737" y="985"/>
                    <a:pt x="711" y="992"/>
                  </a:cubicBezTo>
                  <a:cubicBezTo>
                    <a:pt x="694" y="997"/>
                    <a:pt x="662" y="1027"/>
                    <a:pt x="660" y="1029"/>
                  </a:cubicBezTo>
                  <a:cubicBezTo>
                    <a:pt x="684" y="1039"/>
                    <a:pt x="785" y="1042"/>
                    <a:pt x="818" y="1035"/>
                  </a:cubicBezTo>
                  <a:cubicBezTo>
                    <a:pt x="835" y="1037"/>
                    <a:pt x="799" y="1046"/>
                    <a:pt x="797" y="1051"/>
                  </a:cubicBezTo>
                  <a:cubicBezTo>
                    <a:pt x="769" y="1067"/>
                    <a:pt x="818" y="1077"/>
                    <a:pt x="807" y="1090"/>
                  </a:cubicBezTo>
                  <a:cubicBezTo>
                    <a:pt x="792" y="1080"/>
                    <a:pt x="792" y="1080"/>
                    <a:pt x="792" y="1080"/>
                  </a:cubicBezTo>
                  <a:cubicBezTo>
                    <a:pt x="785" y="1082"/>
                    <a:pt x="794" y="1102"/>
                    <a:pt x="804" y="1105"/>
                  </a:cubicBezTo>
                  <a:cubicBezTo>
                    <a:pt x="794" y="1106"/>
                    <a:pt x="755" y="1095"/>
                    <a:pt x="743" y="1102"/>
                  </a:cubicBezTo>
                  <a:cubicBezTo>
                    <a:pt x="741" y="1116"/>
                    <a:pt x="754" y="1128"/>
                    <a:pt x="770" y="1136"/>
                  </a:cubicBezTo>
                  <a:cubicBezTo>
                    <a:pt x="787" y="1144"/>
                    <a:pt x="807" y="1148"/>
                    <a:pt x="821" y="1146"/>
                  </a:cubicBezTo>
                  <a:cubicBezTo>
                    <a:pt x="811" y="1135"/>
                    <a:pt x="801" y="1123"/>
                    <a:pt x="790" y="1110"/>
                  </a:cubicBezTo>
                  <a:cubicBezTo>
                    <a:pt x="814" y="1108"/>
                    <a:pt x="815" y="1136"/>
                    <a:pt x="844" y="1133"/>
                  </a:cubicBezTo>
                  <a:cubicBezTo>
                    <a:pt x="841" y="1144"/>
                    <a:pt x="840" y="1156"/>
                    <a:pt x="838" y="1167"/>
                  </a:cubicBezTo>
                  <a:cubicBezTo>
                    <a:pt x="837" y="1163"/>
                    <a:pt x="829" y="1151"/>
                    <a:pt x="816" y="1157"/>
                  </a:cubicBezTo>
                  <a:cubicBezTo>
                    <a:pt x="819" y="1171"/>
                    <a:pt x="813" y="1165"/>
                    <a:pt x="802" y="1176"/>
                  </a:cubicBezTo>
                  <a:cubicBezTo>
                    <a:pt x="787" y="1169"/>
                    <a:pt x="759" y="1159"/>
                    <a:pt x="730" y="1148"/>
                  </a:cubicBezTo>
                  <a:cubicBezTo>
                    <a:pt x="701" y="1138"/>
                    <a:pt x="673" y="1127"/>
                    <a:pt x="653" y="1121"/>
                  </a:cubicBezTo>
                  <a:cubicBezTo>
                    <a:pt x="670" y="1141"/>
                    <a:pt x="670" y="1141"/>
                    <a:pt x="670" y="1141"/>
                  </a:cubicBezTo>
                  <a:cubicBezTo>
                    <a:pt x="657" y="1147"/>
                    <a:pt x="657" y="1147"/>
                    <a:pt x="657" y="1147"/>
                  </a:cubicBezTo>
                  <a:cubicBezTo>
                    <a:pt x="667" y="1160"/>
                    <a:pt x="696" y="1171"/>
                    <a:pt x="726" y="1178"/>
                  </a:cubicBezTo>
                  <a:cubicBezTo>
                    <a:pt x="755" y="1185"/>
                    <a:pt x="786" y="1188"/>
                    <a:pt x="798" y="1190"/>
                  </a:cubicBezTo>
                  <a:cubicBezTo>
                    <a:pt x="794" y="1205"/>
                    <a:pt x="743" y="1207"/>
                    <a:pt x="732" y="1204"/>
                  </a:cubicBezTo>
                  <a:cubicBezTo>
                    <a:pt x="734" y="1234"/>
                    <a:pt x="808" y="1222"/>
                    <a:pt x="805" y="1250"/>
                  </a:cubicBezTo>
                  <a:cubicBezTo>
                    <a:pt x="814" y="1238"/>
                    <a:pt x="814" y="1238"/>
                    <a:pt x="814" y="1238"/>
                  </a:cubicBezTo>
                  <a:cubicBezTo>
                    <a:pt x="817" y="1241"/>
                    <a:pt x="817" y="1248"/>
                    <a:pt x="817" y="1254"/>
                  </a:cubicBezTo>
                  <a:cubicBezTo>
                    <a:pt x="818" y="1260"/>
                    <a:pt x="819" y="1266"/>
                    <a:pt x="823" y="1264"/>
                  </a:cubicBezTo>
                  <a:cubicBezTo>
                    <a:pt x="811" y="1272"/>
                    <a:pt x="780" y="1283"/>
                    <a:pt x="770" y="1279"/>
                  </a:cubicBezTo>
                  <a:cubicBezTo>
                    <a:pt x="788" y="1284"/>
                    <a:pt x="805" y="1288"/>
                    <a:pt x="822" y="1293"/>
                  </a:cubicBezTo>
                  <a:cubicBezTo>
                    <a:pt x="817" y="1290"/>
                    <a:pt x="777" y="1302"/>
                    <a:pt x="770" y="1302"/>
                  </a:cubicBezTo>
                  <a:cubicBezTo>
                    <a:pt x="770" y="1312"/>
                    <a:pt x="820" y="1308"/>
                    <a:pt x="825" y="1300"/>
                  </a:cubicBezTo>
                  <a:cubicBezTo>
                    <a:pt x="801" y="1326"/>
                    <a:pt x="815" y="1317"/>
                    <a:pt x="785" y="1341"/>
                  </a:cubicBezTo>
                  <a:cubicBezTo>
                    <a:pt x="789" y="1346"/>
                    <a:pt x="827" y="1330"/>
                    <a:pt x="831" y="1324"/>
                  </a:cubicBezTo>
                  <a:cubicBezTo>
                    <a:pt x="844" y="1334"/>
                    <a:pt x="841" y="1342"/>
                    <a:pt x="839" y="1350"/>
                  </a:cubicBezTo>
                  <a:cubicBezTo>
                    <a:pt x="816" y="1334"/>
                    <a:pt x="749" y="1368"/>
                    <a:pt x="718" y="1372"/>
                  </a:cubicBezTo>
                  <a:cubicBezTo>
                    <a:pt x="761" y="1378"/>
                    <a:pt x="804" y="1382"/>
                    <a:pt x="848" y="1384"/>
                  </a:cubicBezTo>
                  <a:cubicBezTo>
                    <a:pt x="841" y="1384"/>
                    <a:pt x="802" y="1393"/>
                    <a:pt x="798" y="1394"/>
                  </a:cubicBezTo>
                  <a:cubicBezTo>
                    <a:pt x="834" y="1387"/>
                    <a:pt x="854" y="1436"/>
                    <a:pt x="860" y="1462"/>
                  </a:cubicBezTo>
                  <a:cubicBezTo>
                    <a:pt x="858" y="1458"/>
                    <a:pt x="858" y="1458"/>
                    <a:pt x="858" y="1458"/>
                  </a:cubicBezTo>
                  <a:cubicBezTo>
                    <a:pt x="844" y="1457"/>
                    <a:pt x="843" y="1482"/>
                    <a:pt x="858" y="1486"/>
                  </a:cubicBezTo>
                  <a:cubicBezTo>
                    <a:pt x="851" y="1487"/>
                    <a:pt x="852" y="1484"/>
                    <a:pt x="850" y="1481"/>
                  </a:cubicBezTo>
                  <a:cubicBezTo>
                    <a:pt x="831" y="1508"/>
                    <a:pt x="909" y="1481"/>
                    <a:pt x="887" y="1509"/>
                  </a:cubicBezTo>
                  <a:cubicBezTo>
                    <a:pt x="884" y="1494"/>
                    <a:pt x="869" y="1496"/>
                    <a:pt x="856" y="1502"/>
                  </a:cubicBezTo>
                  <a:cubicBezTo>
                    <a:pt x="874" y="1509"/>
                    <a:pt x="873" y="1543"/>
                    <a:pt x="909" y="1520"/>
                  </a:cubicBezTo>
                  <a:cubicBezTo>
                    <a:pt x="904" y="1531"/>
                    <a:pt x="912" y="1535"/>
                    <a:pt x="893" y="1544"/>
                  </a:cubicBezTo>
                  <a:cubicBezTo>
                    <a:pt x="904" y="1550"/>
                    <a:pt x="917" y="1556"/>
                    <a:pt x="929" y="1562"/>
                  </a:cubicBezTo>
                  <a:cubicBezTo>
                    <a:pt x="924" y="1561"/>
                    <a:pt x="912" y="1565"/>
                    <a:pt x="914" y="1575"/>
                  </a:cubicBezTo>
                  <a:cubicBezTo>
                    <a:pt x="912" y="1565"/>
                    <a:pt x="901" y="1562"/>
                    <a:pt x="892" y="1557"/>
                  </a:cubicBezTo>
                  <a:cubicBezTo>
                    <a:pt x="884" y="1552"/>
                    <a:pt x="878" y="1547"/>
                    <a:pt x="889" y="1537"/>
                  </a:cubicBezTo>
                  <a:cubicBezTo>
                    <a:pt x="865" y="1547"/>
                    <a:pt x="855" y="1560"/>
                    <a:pt x="831" y="1561"/>
                  </a:cubicBezTo>
                  <a:cubicBezTo>
                    <a:pt x="837" y="1568"/>
                    <a:pt x="845" y="1573"/>
                    <a:pt x="854" y="1577"/>
                  </a:cubicBezTo>
                  <a:cubicBezTo>
                    <a:pt x="863" y="1581"/>
                    <a:pt x="873" y="1583"/>
                    <a:pt x="883" y="1585"/>
                  </a:cubicBezTo>
                  <a:cubicBezTo>
                    <a:pt x="904" y="1588"/>
                    <a:pt x="925" y="1589"/>
                    <a:pt x="944" y="1591"/>
                  </a:cubicBezTo>
                  <a:cubicBezTo>
                    <a:pt x="943" y="1603"/>
                    <a:pt x="942" y="1615"/>
                    <a:pt x="942" y="1627"/>
                  </a:cubicBezTo>
                  <a:cubicBezTo>
                    <a:pt x="953" y="1622"/>
                    <a:pt x="953" y="1622"/>
                    <a:pt x="953" y="1622"/>
                  </a:cubicBezTo>
                  <a:cubicBezTo>
                    <a:pt x="929" y="1642"/>
                    <a:pt x="929" y="1642"/>
                    <a:pt x="929" y="1642"/>
                  </a:cubicBezTo>
                  <a:cubicBezTo>
                    <a:pt x="937" y="1642"/>
                    <a:pt x="943" y="1641"/>
                    <a:pt x="941" y="1643"/>
                  </a:cubicBezTo>
                  <a:cubicBezTo>
                    <a:pt x="939" y="1645"/>
                    <a:pt x="935" y="1646"/>
                    <a:pt x="931" y="1647"/>
                  </a:cubicBezTo>
                  <a:cubicBezTo>
                    <a:pt x="933" y="1649"/>
                    <a:pt x="938" y="1650"/>
                    <a:pt x="941" y="1650"/>
                  </a:cubicBezTo>
                  <a:cubicBezTo>
                    <a:pt x="928" y="1659"/>
                    <a:pt x="909" y="1663"/>
                    <a:pt x="892" y="1666"/>
                  </a:cubicBezTo>
                  <a:cubicBezTo>
                    <a:pt x="895" y="1661"/>
                    <a:pt x="899" y="1656"/>
                    <a:pt x="902" y="1650"/>
                  </a:cubicBezTo>
                  <a:cubicBezTo>
                    <a:pt x="886" y="1652"/>
                    <a:pt x="870" y="1656"/>
                    <a:pt x="865" y="1669"/>
                  </a:cubicBezTo>
                  <a:cubicBezTo>
                    <a:pt x="867" y="1669"/>
                    <a:pt x="870" y="1669"/>
                    <a:pt x="873" y="1669"/>
                  </a:cubicBezTo>
                  <a:cubicBezTo>
                    <a:pt x="861" y="1671"/>
                    <a:pt x="852" y="1674"/>
                    <a:pt x="849" y="1679"/>
                  </a:cubicBezTo>
                  <a:cubicBezTo>
                    <a:pt x="875" y="1693"/>
                    <a:pt x="875" y="1693"/>
                    <a:pt x="875" y="1693"/>
                  </a:cubicBezTo>
                  <a:cubicBezTo>
                    <a:pt x="877" y="1688"/>
                    <a:pt x="882" y="1681"/>
                    <a:pt x="888" y="1671"/>
                  </a:cubicBezTo>
                  <a:cubicBezTo>
                    <a:pt x="913" y="1675"/>
                    <a:pt x="942" y="1677"/>
                    <a:pt x="953" y="1655"/>
                  </a:cubicBezTo>
                  <a:cubicBezTo>
                    <a:pt x="947" y="1680"/>
                    <a:pt x="947" y="1680"/>
                    <a:pt x="947" y="1680"/>
                  </a:cubicBezTo>
                  <a:cubicBezTo>
                    <a:pt x="984" y="1682"/>
                    <a:pt x="977" y="1682"/>
                    <a:pt x="1009" y="1691"/>
                  </a:cubicBezTo>
                  <a:cubicBezTo>
                    <a:pt x="1001" y="1698"/>
                    <a:pt x="990" y="1698"/>
                    <a:pt x="986" y="1705"/>
                  </a:cubicBezTo>
                  <a:cubicBezTo>
                    <a:pt x="1006" y="1704"/>
                    <a:pt x="1003" y="1719"/>
                    <a:pt x="1000" y="1732"/>
                  </a:cubicBezTo>
                  <a:cubicBezTo>
                    <a:pt x="997" y="1746"/>
                    <a:pt x="992" y="1759"/>
                    <a:pt x="1006" y="1752"/>
                  </a:cubicBezTo>
                  <a:cubicBezTo>
                    <a:pt x="1020" y="1760"/>
                    <a:pt x="1031" y="1742"/>
                    <a:pt x="1043" y="1745"/>
                  </a:cubicBezTo>
                  <a:cubicBezTo>
                    <a:pt x="1040" y="1747"/>
                    <a:pt x="1034" y="1749"/>
                    <a:pt x="1035" y="1752"/>
                  </a:cubicBezTo>
                  <a:cubicBezTo>
                    <a:pt x="1060" y="1748"/>
                    <a:pt x="1060" y="1748"/>
                    <a:pt x="1060" y="1748"/>
                  </a:cubicBezTo>
                  <a:cubicBezTo>
                    <a:pt x="1056" y="1756"/>
                    <a:pt x="1041" y="1749"/>
                    <a:pt x="1041" y="1765"/>
                  </a:cubicBezTo>
                  <a:cubicBezTo>
                    <a:pt x="1067" y="1773"/>
                    <a:pt x="1084" y="1775"/>
                    <a:pt x="1086" y="1796"/>
                  </a:cubicBezTo>
                  <a:cubicBezTo>
                    <a:pt x="1106" y="1812"/>
                    <a:pt x="1114" y="1760"/>
                    <a:pt x="1123" y="1779"/>
                  </a:cubicBezTo>
                  <a:cubicBezTo>
                    <a:pt x="1112" y="1793"/>
                    <a:pt x="1097" y="1809"/>
                    <a:pt x="1103" y="1821"/>
                  </a:cubicBezTo>
                  <a:cubicBezTo>
                    <a:pt x="1118" y="1818"/>
                    <a:pt x="1128" y="1808"/>
                    <a:pt x="1141" y="1812"/>
                  </a:cubicBezTo>
                  <a:cubicBezTo>
                    <a:pt x="1120" y="1829"/>
                    <a:pt x="1120" y="1829"/>
                    <a:pt x="1120" y="1829"/>
                  </a:cubicBezTo>
                  <a:cubicBezTo>
                    <a:pt x="1128" y="1837"/>
                    <a:pt x="1138" y="1841"/>
                    <a:pt x="1123" y="1854"/>
                  </a:cubicBezTo>
                  <a:cubicBezTo>
                    <a:pt x="1137" y="1854"/>
                    <a:pt x="1140" y="1860"/>
                    <a:pt x="1140" y="1866"/>
                  </a:cubicBezTo>
                  <a:cubicBezTo>
                    <a:pt x="1151" y="1867"/>
                    <a:pt x="1159" y="1856"/>
                    <a:pt x="1165" y="1843"/>
                  </a:cubicBezTo>
                  <a:cubicBezTo>
                    <a:pt x="1171" y="1829"/>
                    <a:pt x="1176" y="1815"/>
                    <a:pt x="1178" y="1810"/>
                  </a:cubicBezTo>
                  <a:cubicBezTo>
                    <a:pt x="1174" y="1836"/>
                    <a:pt x="1190" y="1835"/>
                    <a:pt x="1173" y="1865"/>
                  </a:cubicBezTo>
                  <a:cubicBezTo>
                    <a:pt x="1157" y="1859"/>
                    <a:pt x="1157" y="1859"/>
                    <a:pt x="1157" y="1859"/>
                  </a:cubicBezTo>
                  <a:cubicBezTo>
                    <a:pt x="1154" y="1905"/>
                    <a:pt x="1205" y="1854"/>
                    <a:pt x="1174" y="1905"/>
                  </a:cubicBezTo>
                  <a:cubicBezTo>
                    <a:pt x="1168" y="1895"/>
                    <a:pt x="1149" y="1896"/>
                    <a:pt x="1142" y="1911"/>
                  </a:cubicBezTo>
                  <a:cubicBezTo>
                    <a:pt x="1163" y="1912"/>
                    <a:pt x="1163" y="1912"/>
                    <a:pt x="1163" y="1912"/>
                  </a:cubicBezTo>
                  <a:cubicBezTo>
                    <a:pt x="1159" y="1919"/>
                    <a:pt x="1153" y="1910"/>
                    <a:pt x="1152" y="1921"/>
                  </a:cubicBezTo>
                  <a:cubicBezTo>
                    <a:pt x="1160" y="1919"/>
                    <a:pt x="1176" y="1917"/>
                    <a:pt x="1186" y="1913"/>
                  </a:cubicBezTo>
                  <a:cubicBezTo>
                    <a:pt x="1184" y="1914"/>
                    <a:pt x="1184" y="1914"/>
                    <a:pt x="1184" y="1914"/>
                  </a:cubicBezTo>
                  <a:cubicBezTo>
                    <a:pt x="1208" y="1930"/>
                    <a:pt x="1208" y="1930"/>
                    <a:pt x="1208" y="1930"/>
                  </a:cubicBezTo>
                  <a:cubicBezTo>
                    <a:pt x="1205" y="1926"/>
                    <a:pt x="1197" y="1932"/>
                    <a:pt x="1200" y="1936"/>
                  </a:cubicBezTo>
                  <a:cubicBezTo>
                    <a:pt x="1223" y="1939"/>
                    <a:pt x="1223" y="1939"/>
                    <a:pt x="1223" y="1939"/>
                  </a:cubicBezTo>
                  <a:cubicBezTo>
                    <a:pt x="1215" y="1940"/>
                    <a:pt x="1213" y="1950"/>
                    <a:pt x="1216" y="1959"/>
                  </a:cubicBezTo>
                  <a:cubicBezTo>
                    <a:pt x="1228" y="1982"/>
                    <a:pt x="1271" y="1926"/>
                    <a:pt x="1266" y="1959"/>
                  </a:cubicBezTo>
                  <a:cubicBezTo>
                    <a:pt x="1265" y="1957"/>
                    <a:pt x="1262" y="1959"/>
                    <a:pt x="1261" y="1957"/>
                  </a:cubicBezTo>
                  <a:cubicBezTo>
                    <a:pt x="1260" y="1972"/>
                    <a:pt x="1260" y="1972"/>
                    <a:pt x="1260" y="1972"/>
                  </a:cubicBezTo>
                  <a:cubicBezTo>
                    <a:pt x="1280" y="1951"/>
                    <a:pt x="1291" y="1959"/>
                    <a:pt x="1302" y="1967"/>
                  </a:cubicBezTo>
                  <a:cubicBezTo>
                    <a:pt x="1314" y="1974"/>
                    <a:pt x="1325" y="1981"/>
                    <a:pt x="1344" y="1959"/>
                  </a:cubicBezTo>
                  <a:cubicBezTo>
                    <a:pt x="1340" y="1985"/>
                    <a:pt x="1337" y="1971"/>
                    <a:pt x="1306" y="1982"/>
                  </a:cubicBezTo>
                  <a:cubicBezTo>
                    <a:pt x="1307" y="2003"/>
                    <a:pt x="1307" y="2003"/>
                    <a:pt x="1307" y="2003"/>
                  </a:cubicBezTo>
                  <a:cubicBezTo>
                    <a:pt x="1301" y="2002"/>
                    <a:pt x="1300" y="1995"/>
                    <a:pt x="1291" y="1995"/>
                  </a:cubicBezTo>
                  <a:moveTo>
                    <a:pt x="1155" y="1874"/>
                  </a:moveTo>
                  <a:lnTo>
                    <a:pt x="1155" y="1874"/>
                  </a:lnTo>
                  <a:cubicBezTo>
                    <a:pt x="1162" y="1863"/>
                    <a:pt x="1146" y="1867"/>
                    <a:pt x="1140" y="1867"/>
                  </a:cubicBezTo>
                  <a:cubicBezTo>
                    <a:pt x="1140" y="1876"/>
                    <a:pt x="1134" y="1887"/>
                    <a:pt x="1155" y="1874"/>
                  </a:cubicBezTo>
                  <a:moveTo>
                    <a:pt x="909" y="1637"/>
                  </a:moveTo>
                  <a:lnTo>
                    <a:pt x="909" y="1637"/>
                  </a:lnTo>
                  <a:cubicBezTo>
                    <a:pt x="913" y="1629"/>
                    <a:pt x="914" y="1623"/>
                    <a:pt x="906" y="1623"/>
                  </a:cubicBezTo>
                  <a:cubicBezTo>
                    <a:pt x="904" y="1630"/>
                    <a:pt x="906" y="1635"/>
                    <a:pt x="909" y="1637"/>
                  </a:cubicBezTo>
                  <a:moveTo>
                    <a:pt x="734" y="657"/>
                  </a:moveTo>
                  <a:lnTo>
                    <a:pt x="734" y="657"/>
                  </a:lnTo>
                  <a:lnTo>
                    <a:pt x="733" y="656"/>
                  </a:lnTo>
                  <a:cubicBezTo>
                    <a:pt x="726" y="661"/>
                    <a:pt x="721" y="663"/>
                    <a:pt x="734" y="657"/>
                  </a:cubicBezTo>
                  <a:moveTo>
                    <a:pt x="743" y="649"/>
                  </a:moveTo>
                  <a:lnTo>
                    <a:pt x="743" y="649"/>
                  </a:lnTo>
                  <a:cubicBezTo>
                    <a:pt x="748" y="645"/>
                    <a:pt x="751" y="640"/>
                    <a:pt x="748" y="635"/>
                  </a:cubicBezTo>
                  <a:cubicBezTo>
                    <a:pt x="751" y="636"/>
                    <a:pt x="753" y="638"/>
                    <a:pt x="754" y="641"/>
                  </a:cubicBezTo>
                  <a:cubicBezTo>
                    <a:pt x="754" y="650"/>
                    <a:pt x="749" y="650"/>
                    <a:pt x="743" y="649"/>
                  </a:cubicBezTo>
                  <a:moveTo>
                    <a:pt x="1813" y="2421"/>
                  </a:moveTo>
                  <a:lnTo>
                    <a:pt x="1813" y="2421"/>
                  </a:lnTo>
                  <a:cubicBezTo>
                    <a:pt x="1817" y="2427"/>
                    <a:pt x="1817" y="2427"/>
                    <a:pt x="1817" y="2427"/>
                  </a:cubicBezTo>
                  <a:cubicBezTo>
                    <a:pt x="1820" y="2421"/>
                    <a:pt x="1824" y="2416"/>
                    <a:pt x="1813" y="2421"/>
                  </a:cubicBezTo>
                  <a:moveTo>
                    <a:pt x="950" y="1642"/>
                  </a:moveTo>
                  <a:lnTo>
                    <a:pt x="950" y="1642"/>
                  </a:lnTo>
                  <a:cubicBezTo>
                    <a:pt x="947" y="1645"/>
                    <a:pt x="944" y="1647"/>
                    <a:pt x="941" y="1650"/>
                  </a:cubicBezTo>
                  <a:cubicBezTo>
                    <a:pt x="945" y="1649"/>
                    <a:pt x="948" y="1647"/>
                    <a:pt x="950" y="1642"/>
                  </a:cubicBezTo>
                  <a:moveTo>
                    <a:pt x="1421" y="2072"/>
                  </a:moveTo>
                  <a:lnTo>
                    <a:pt x="1421" y="2072"/>
                  </a:lnTo>
                  <a:lnTo>
                    <a:pt x="1421" y="2072"/>
                  </a:lnTo>
                  <a:cubicBezTo>
                    <a:pt x="1422" y="2071"/>
                    <a:pt x="1423" y="2070"/>
                    <a:pt x="1424" y="2069"/>
                  </a:cubicBezTo>
                  <a:lnTo>
                    <a:pt x="1421" y="2072"/>
                  </a:lnTo>
                  <a:moveTo>
                    <a:pt x="804" y="1001"/>
                  </a:moveTo>
                  <a:lnTo>
                    <a:pt x="804" y="1001"/>
                  </a:lnTo>
                  <a:cubicBezTo>
                    <a:pt x="801" y="1005"/>
                    <a:pt x="797" y="1006"/>
                    <a:pt x="793" y="1008"/>
                  </a:cubicBezTo>
                  <a:cubicBezTo>
                    <a:pt x="798" y="1008"/>
                    <a:pt x="802" y="1007"/>
                    <a:pt x="804" y="1001"/>
                  </a:cubicBezTo>
                  <a:moveTo>
                    <a:pt x="806" y="521"/>
                  </a:moveTo>
                  <a:lnTo>
                    <a:pt x="806" y="521"/>
                  </a:lnTo>
                  <a:cubicBezTo>
                    <a:pt x="799" y="536"/>
                    <a:pt x="799" y="536"/>
                    <a:pt x="799" y="536"/>
                  </a:cubicBezTo>
                  <a:cubicBezTo>
                    <a:pt x="804" y="529"/>
                    <a:pt x="809" y="531"/>
                    <a:pt x="814" y="530"/>
                  </a:cubicBezTo>
                  <a:cubicBezTo>
                    <a:pt x="810" y="527"/>
                    <a:pt x="803" y="524"/>
                    <a:pt x="806" y="521"/>
                  </a:cubicBezTo>
                  <a:moveTo>
                    <a:pt x="983" y="530"/>
                  </a:moveTo>
                  <a:lnTo>
                    <a:pt x="983" y="530"/>
                  </a:lnTo>
                  <a:cubicBezTo>
                    <a:pt x="983" y="526"/>
                    <a:pt x="986" y="527"/>
                    <a:pt x="986" y="524"/>
                  </a:cubicBezTo>
                  <a:cubicBezTo>
                    <a:pt x="980" y="516"/>
                    <a:pt x="980" y="516"/>
                    <a:pt x="980" y="516"/>
                  </a:cubicBezTo>
                  <a:cubicBezTo>
                    <a:pt x="974" y="522"/>
                    <a:pt x="974" y="532"/>
                    <a:pt x="983" y="530"/>
                  </a:cubicBezTo>
                  <a:moveTo>
                    <a:pt x="865" y="558"/>
                  </a:moveTo>
                  <a:lnTo>
                    <a:pt x="865" y="558"/>
                  </a:lnTo>
                  <a:cubicBezTo>
                    <a:pt x="878" y="569"/>
                    <a:pt x="880" y="559"/>
                    <a:pt x="885" y="550"/>
                  </a:cubicBezTo>
                  <a:cubicBezTo>
                    <a:pt x="884" y="550"/>
                    <a:pt x="884" y="550"/>
                    <a:pt x="884" y="551"/>
                  </a:cubicBezTo>
                  <a:cubicBezTo>
                    <a:pt x="869" y="531"/>
                    <a:pt x="867" y="544"/>
                    <a:pt x="865" y="558"/>
                  </a:cubicBezTo>
                  <a:moveTo>
                    <a:pt x="886" y="548"/>
                  </a:moveTo>
                  <a:lnTo>
                    <a:pt x="886" y="548"/>
                  </a:lnTo>
                  <a:cubicBezTo>
                    <a:pt x="888" y="545"/>
                    <a:pt x="890" y="542"/>
                    <a:pt x="892" y="541"/>
                  </a:cubicBezTo>
                  <a:cubicBezTo>
                    <a:pt x="887" y="533"/>
                    <a:pt x="889" y="542"/>
                    <a:pt x="886" y="548"/>
                  </a:cubicBezTo>
                  <a:moveTo>
                    <a:pt x="762" y="610"/>
                  </a:moveTo>
                  <a:lnTo>
                    <a:pt x="762" y="610"/>
                  </a:lnTo>
                  <a:cubicBezTo>
                    <a:pt x="768" y="609"/>
                    <a:pt x="746" y="594"/>
                    <a:pt x="753" y="596"/>
                  </a:cubicBezTo>
                  <a:cubicBezTo>
                    <a:pt x="738" y="578"/>
                    <a:pt x="755" y="640"/>
                    <a:pt x="762" y="610"/>
                  </a:cubicBezTo>
                  <a:moveTo>
                    <a:pt x="911" y="592"/>
                  </a:moveTo>
                  <a:lnTo>
                    <a:pt x="911" y="592"/>
                  </a:lnTo>
                  <a:cubicBezTo>
                    <a:pt x="894" y="580"/>
                    <a:pt x="894" y="580"/>
                    <a:pt x="894" y="580"/>
                  </a:cubicBezTo>
                  <a:cubicBezTo>
                    <a:pt x="902" y="595"/>
                    <a:pt x="902" y="595"/>
                    <a:pt x="902" y="595"/>
                  </a:cubicBezTo>
                  <a:cubicBezTo>
                    <a:pt x="905" y="594"/>
                    <a:pt x="908" y="593"/>
                    <a:pt x="911" y="592"/>
                  </a:cubicBezTo>
                  <a:moveTo>
                    <a:pt x="850" y="637"/>
                  </a:moveTo>
                  <a:lnTo>
                    <a:pt x="850" y="637"/>
                  </a:lnTo>
                  <a:cubicBezTo>
                    <a:pt x="864" y="629"/>
                    <a:pt x="864" y="629"/>
                    <a:pt x="864" y="629"/>
                  </a:cubicBezTo>
                  <a:cubicBezTo>
                    <a:pt x="861" y="627"/>
                    <a:pt x="861" y="624"/>
                    <a:pt x="861" y="621"/>
                  </a:cubicBezTo>
                  <a:cubicBezTo>
                    <a:pt x="855" y="628"/>
                    <a:pt x="845" y="633"/>
                    <a:pt x="850" y="637"/>
                  </a:cubicBezTo>
                  <a:moveTo>
                    <a:pt x="861" y="621"/>
                  </a:moveTo>
                  <a:lnTo>
                    <a:pt x="861" y="621"/>
                  </a:lnTo>
                  <a:cubicBezTo>
                    <a:pt x="865" y="618"/>
                    <a:pt x="867" y="614"/>
                    <a:pt x="867" y="610"/>
                  </a:cubicBezTo>
                  <a:cubicBezTo>
                    <a:pt x="865" y="612"/>
                    <a:pt x="862" y="616"/>
                    <a:pt x="861" y="621"/>
                  </a:cubicBezTo>
                  <a:moveTo>
                    <a:pt x="902" y="611"/>
                  </a:moveTo>
                  <a:lnTo>
                    <a:pt x="902" y="611"/>
                  </a:lnTo>
                  <a:cubicBezTo>
                    <a:pt x="896" y="611"/>
                    <a:pt x="896" y="611"/>
                    <a:pt x="896" y="611"/>
                  </a:cubicBezTo>
                  <a:cubicBezTo>
                    <a:pt x="887" y="618"/>
                    <a:pt x="887" y="618"/>
                    <a:pt x="887" y="618"/>
                  </a:cubicBezTo>
                  <a:lnTo>
                    <a:pt x="902" y="611"/>
                  </a:lnTo>
                  <a:moveTo>
                    <a:pt x="760" y="774"/>
                  </a:moveTo>
                  <a:lnTo>
                    <a:pt x="760" y="774"/>
                  </a:lnTo>
                  <a:cubicBezTo>
                    <a:pt x="759" y="780"/>
                    <a:pt x="759" y="786"/>
                    <a:pt x="758" y="792"/>
                  </a:cubicBezTo>
                  <a:cubicBezTo>
                    <a:pt x="765" y="796"/>
                    <a:pt x="770" y="794"/>
                    <a:pt x="770" y="787"/>
                  </a:cubicBezTo>
                  <a:cubicBezTo>
                    <a:pt x="767" y="781"/>
                    <a:pt x="767" y="774"/>
                    <a:pt x="760" y="774"/>
                  </a:cubicBezTo>
                  <a:moveTo>
                    <a:pt x="834" y="757"/>
                  </a:moveTo>
                  <a:lnTo>
                    <a:pt x="834" y="757"/>
                  </a:lnTo>
                  <a:cubicBezTo>
                    <a:pt x="828" y="759"/>
                    <a:pt x="823" y="757"/>
                    <a:pt x="816" y="755"/>
                  </a:cubicBezTo>
                  <a:cubicBezTo>
                    <a:pt x="839" y="769"/>
                    <a:pt x="839" y="769"/>
                    <a:pt x="839" y="769"/>
                  </a:cubicBezTo>
                  <a:lnTo>
                    <a:pt x="834" y="757"/>
                  </a:lnTo>
                  <a:moveTo>
                    <a:pt x="819" y="799"/>
                  </a:moveTo>
                  <a:lnTo>
                    <a:pt x="819" y="799"/>
                  </a:lnTo>
                  <a:cubicBezTo>
                    <a:pt x="825" y="804"/>
                    <a:pt x="830" y="828"/>
                    <a:pt x="836" y="810"/>
                  </a:cubicBezTo>
                  <a:cubicBezTo>
                    <a:pt x="829" y="806"/>
                    <a:pt x="831" y="790"/>
                    <a:pt x="819" y="799"/>
                  </a:cubicBezTo>
                  <a:moveTo>
                    <a:pt x="729" y="1017"/>
                  </a:moveTo>
                  <a:lnTo>
                    <a:pt x="729" y="1017"/>
                  </a:lnTo>
                  <a:cubicBezTo>
                    <a:pt x="729" y="1013"/>
                    <a:pt x="729" y="1013"/>
                    <a:pt x="729" y="1013"/>
                  </a:cubicBezTo>
                  <a:cubicBezTo>
                    <a:pt x="686" y="1010"/>
                    <a:pt x="686" y="1010"/>
                    <a:pt x="686" y="1010"/>
                  </a:cubicBezTo>
                  <a:lnTo>
                    <a:pt x="729" y="1017"/>
                  </a:lnTo>
                  <a:moveTo>
                    <a:pt x="840" y="1215"/>
                  </a:moveTo>
                  <a:lnTo>
                    <a:pt x="840" y="1215"/>
                  </a:lnTo>
                  <a:cubicBezTo>
                    <a:pt x="848" y="1196"/>
                    <a:pt x="813" y="1214"/>
                    <a:pt x="824" y="1197"/>
                  </a:cubicBezTo>
                  <a:cubicBezTo>
                    <a:pt x="813" y="1194"/>
                    <a:pt x="815" y="1211"/>
                    <a:pt x="806" y="1208"/>
                  </a:cubicBezTo>
                  <a:cubicBezTo>
                    <a:pt x="818" y="1217"/>
                    <a:pt x="813" y="1224"/>
                    <a:pt x="840" y="1215"/>
                  </a:cubicBezTo>
                  <a:moveTo>
                    <a:pt x="806" y="1208"/>
                  </a:moveTo>
                  <a:lnTo>
                    <a:pt x="806" y="1208"/>
                  </a:lnTo>
                  <a:cubicBezTo>
                    <a:pt x="804" y="1207"/>
                    <a:pt x="802" y="1205"/>
                    <a:pt x="799" y="1204"/>
                  </a:cubicBezTo>
                  <a:cubicBezTo>
                    <a:pt x="802" y="1207"/>
                    <a:pt x="804" y="1208"/>
                    <a:pt x="806" y="1208"/>
                  </a:cubicBezTo>
                  <a:moveTo>
                    <a:pt x="2578" y="2179"/>
                  </a:moveTo>
                  <a:lnTo>
                    <a:pt x="2578" y="2179"/>
                  </a:lnTo>
                  <a:cubicBezTo>
                    <a:pt x="2593" y="2180"/>
                    <a:pt x="2593" y="2180"/>
                    <a:pt x="2593" y="2180"/>
                  </a:cubicBezTo>
                  <a:cubicBezTo>
                    <a:pt x="2579" y="2172"/>
                    <a:pt x="2579" y="2172"/>
                    <a:pt x="2579" y="2172"/>
                  </a:cubicBezTo>
                  <a:lnTo>
                    <a:pt x="2578" y="2179"/>
                  </a:lnTo>
                  <a:moveTo>
                    <a:pt x="2580" y="2139"/>
                  </a:moveTo>
                  <a:lnTo>
                    <a:pt x="2580" y="2139"/>
                  </a:lnTo>
                  <a:cubicBezTo>
                    <a:pt x="2598" y="2161"/>
                    <a:pt x="2598" y="2161"/>
                    <a:pt x="2598" y="2161"/>
                  </a:cubicBezTo>
                  <a:cubicBezTo>
                    <a:pt x="2590" y="2136"/>
                    <a:pt x="2590" y="2136"/>
                    <a:pt x="2590" y="2136"/>
                  </a:cubicBezTo>
                  <a:cubicBezTo>
                    <a:pt x="2589" y="2138"/>
                    <a:pt x="2585" y="2143"/>
                    <a:pt x="2580" y="2139"/>
                  </a:cubicBezTo>
                  <a:moveTo>
                    <a:pt x="1161" y="1806"/>
                  </a:moveTo>
                  <a:lnTo>
                    <a:pt x="1161" y="1806"/>
                  </a:lnTo>
                  <a:cubicBezTo>
                    <a:pt x="1155" y="1810"/>
                    <a:pt x="1155" y="1810"/>
                    <a:pt x="1155" y="1810"/>
                  </a:cubicBezTo>
                  <a:cubicBezTo>
                    <a:pt x="1151" y="1815"/>
                    <a:pt x="1152" y="1818"/>
                    <a:pt x="1155" y="1822"/>
                  </a:cubicBezTo>
                  <a:lnTo>
                    <a:pt x="1161" y="1806"/>
                  </a:lnTo>
                  <a:moveTo>
                    <a:pt x="1252" y="1929"/>
                  </a:moveTo>
                  <a:lnTo>
                    <a:pt x="1252" y="1929"/>
                  </a:lnTo>
                  <a:cubicBezTo>
                    <a:pt x="1250" y="1927"/>
                    <a:pt x="1250" y="1927"/>
                    <a:pt x="1250" y="1927"/>
                  </a:cubicBezTo>
                  <a:cubicBezTo>
                    <a:pt x="1237" y="1948"/>
                    <a:pt x="1237" y="1948"/>
                    <a:pt x="1237" y="1948"/>
                  </a:cubicBezTo>
                  <a:lnTo>
                    <a:pt x="1252" y="1929"/>
                  </a:lnTo>
                  <a:moveTo>
                    <a:pt x="1370" y="1985"/>
                  </a:moveTo>
                  <a:lnTo>
                    <a:pt x="1370" y="1985"/>
                  </a:lnTo>
                  <a:cubicBezTo>
                    <a:pt x="1367" y="1981"/>
                    <a:pt x="1358" y="1982"/>
                    <a:pt x="1355" y="1978"/>
                  </a:cubicBezTo>
                  <a:cubicBezTo>
                    <a:pt x="1367" y="1981"/>
                    <a:pt x="1353" y="2011"/>
                    <a:pt x="1370" y="1985"/>
                  </a:cubicBezTo>
                  <a:moveTo>
                    <a:pt x="2548" y="863"/>
                  </a:moveTo>
                  <a:lnTo>
                    <a:pt x="2548" y="863"/>
                  </a:lnTo>
                  <a:cubicBezTo>
                    <a:pt x="2548" y="859"/>
                    <a:pt x="2534" y="871"/>
                    <a:pt x="2531" y="873"/>
                  </a:cubicBezTo>
                  <a:cubicBezTo>
                    <a:pt x="2538" y="875"/>
                    <a:pt x="2552" y="860"/>
                    <a:pt x="2548" y="863"/>
                  </a:cubicBezTo>
                  <a:moveTo>
                    <a:pt x="2613" y="895"/>
                  </a:moveTo>
                  <a:lnTo>
                    <a:pt x="2613" y="895"/>
                  </a:lnTo>
                  <a:cubicBezTo>
                    <a:pt x="2606" y="897"/>
                    <a:pt x="2606" y="897"/>
                    <a:pt x="2606" y="897"/>
                  </a:cubicBezTo>
                  <a:cubicBezTo>
                    <a:pt x="2613" y="897"/>
                    <a:pt x="2620" y="898"/>
                    <a:pt x="2626" y="899"/>
                  </a:cubicBezTo>
                  <a:cubicBezTo>
                    <a:pt x="2622" y="898"/>
                    <a:pt x="2618" y="896"/>
                    <a:pt x="2613" y="895"/>
                  </a:cubicBezTo>
                  <a:moveTo>
                    <a:pt x="2631" y="956"/>
                  </a:moveTo>
                  <a:lnTo>
                    <a:pt x="2631" y="956"/>
                  </a:lnTo>
                  <a:cubicBezTo>
                    <a:pt x="2645" y="950"/>
                    <a:pt x="2643" y="944"/>
                    <a:pt x="2638" y="938"/>
                  </a:cubicBezTo>
                  <a:cubicBezTo>
                    <a:pt x="2633" y="933"/>
                    <a:pt x="2625" y="927"/>
                    <a:pt x="2628" y="920"/>
                  </a:cubicBezTo>
                  <a:cubicBezTo>
                    <a:pt x="2635" y="917"/>
                    <a:pt x="2635" y="917"/>
                    <a:pt x="2635" y="917"/>
                  </a:cubicBezTo>
                  <a:cubicBezTo>
                    <a:pt x="2626" y="917"/>
                    <a:pt x="2618" y="918"/>
                    <a:pt x="2609" y="919"/>
                  </a:cubicBezTo>
                  <a:cubicBezTo>
                    <a:pt x="2617" y="930"/>
                    <a:pt x="2637" y="944"/>
                    <a:pt x="2631" y="956"/>
                  </a:cubicBezTo>
                  <a:moveTo>
                    <a:pt x="2570" y="997"/>
                  </a:moveTo>
                  <a:lnTo>
                    <a:pt x="2570" y="997"/>
                  </a:lnTo>
                  <a:cubicBezTo>
                    <a:pt x="2582" y="994"/>
                    <a:pt x="2581" y="1002"/>
                    <a:pt x="2573" y="989"/>
                  </a:cubicBezTo>
                  <a:cubicBezTo>
                    <a:pt x="2572" y="990"/>
                    <a:pt x="2571" y="991"/>
                    <a:pt x="2570" y="991"/>
                  </a:cubicBezTo>
                  <a:cubicBezTo>
                    <a:pt x="2571" y="992"/>
                    <a:pt x="2571" y="994"/>
                    <a:pt x="2570" y="997"/>
                  </a:cubicBezTo>
                  <a:moveTo>
                    <a:pt x="2570" y="991"/>
                  </a:moveTo>
                  <a:cubicBezTo>
                    <a:pt x="2570" y="991"/>
                    <a:pt x="2561" y="996"/>
                    <a:pt x="2570" y="991"/>
                  </a:cubicBezTo>
                  <a:moveTo>
                    <a:pt x="2579" y="1018"/>
                  </a:moveTo>
                  <a:lnTo>
                    <a:pt x="2579" y="1018"/>
                  </a:lnTo>
                  <a:cubicBezTo>
                    <a:pt x="2568" y="1010"/>
                    <a:pt x="2568" y="1010"/>
                    <a:pt x="2568" y="1010"/>
                  </a:cubicBezTo>
                  <a:cubicBezTo>
                    <a:pt x="2561" y="1012"/>
                    <a:pt x="2560" y="1020"/>
                    <a:pt x="2555" y="1017"/>
                  </a:cubicBezTo>
                  <a:cubicBezTo>
                    <a:pt x="2561" y="1025"/>
                    <a:pt x="2568" y="1023"/>
                    <a:pt x="2579" y="1018"/>
                  </a:cubicBezTo>
                  <a:moveTo>
                    <a:pt x="2601" y="1025"/>
                  </a:moveTo>
                  <a:lnTo>
                    <a:pt x="2601" y="1025"/>
                  </a:lnTo>
                  <a:cubicBezTo>
                    <a:pt x="2600" y="1024"/>
                    <a:pt x="2599" y="1022"/>
                    <a:pt x="2597" y="1021"/>
                  </a:cubicBezTo>
                  <a:cubicBezTo>
                    <a:pt x="2594" y="1022"/>
                    <a:pt x="2593" y="1023"/>
                    <a:pt x="2601" y="1025"/>
                  </a:cubicBezTo>
                  <a:moveTo>
                    <a:pt x="2587" y="1012"/>
                  </a:moveTo>
                  <a:lnTo>
                    <a:pt x="2587" y="1012"/>
                  </a:lnTo>
                  <a:cubicBezTo>
                    <a:pt x="2597" y="1021"/>
                    <a:pt x="2597" y="1021"/>
                    <a:pt x="2597" y="1021"/>
                  </a:cubicBezTo>
                  <a:cubicBezTo>
                    <a:pt x="2602" y="1020"/>
                    <a:pt x="2612" y="1019"/>
                    <a:pt x="2593" y="1017"/>
                  </a:cubicBezTo>
                  <a:cubicBezTo>
                    <a:pt x="2602" y="1017"/>
                    <a:pt x="2594" y="1016"/>
                    <a:pt x="2587" y="1012"/>
                  </a:cubicBezTo>
                  <a:moveTo>
                    <a:pt x="2591" y="1007"/>
                  </a:moveTo>
                  <a:lnTo>
                    <a:pt x="2591" y="1007"/>
                  </a:lnTo>
                  <a:cubicBezTo>
                    <a:pt x="2598" y="1002"/>
                    <a:pt x="2602" y="995"/>
                    <a:pt x="2613" y="1003"/>
                  </a:cubicBezTo>
                  <a:cubicBezTo>
                    <a:pt x="2610" y="995"/>
                    <a:pt x="2603" y="992"/>
                    <a:pt x="2598" y="993"/>
                  </a:cubicBezTo>
                  <a:cubicBezTo>
                    <a:pt x="2593" y="994"/>
                    <a:pt x="2589" y="999"/>
                    <a:pt x="2591" y="1007"/>
                  </a:cubicBezTo>
                  <a:moveTo>
                    <a:pt x="2662" y="954"/>
                  </a:moveTo>
                  <a:lnTo>
                    <a:pt x="2662" y="954"/>
                  </a:lnTo>
                  <a:cubicBezTo>
                    <a:pt x="2670" y="944"/>
                    <a:pt x="2670" y="944"/>
                    <a:pt x="2670" y="944"/>
                  </a:cubicBezTo>
                  <a:cubicBezTo>
                    <a:pt x="2659" y="940"/>
                    <a:pt x="2659" y="940"/>
                    <a:pt x="2659" y="940"/>
                  </a:cubicBezTo>
                  <a:cubicBezTo>
                    <a:pt x="2664" y="942"/>
                    <a:pt x="2653" y="956"/>
                    <a:pt x="2662" y="954"/>
                  </a:cubicBezTo>
                  <a:moveTo>
                    <a:pt x="2562" y="1068"/>
                  </a:moveTo>
                  <a:lnTo>
                    <a:pt x="2562" y="1068"/>
                  </a:lnTo>
                  <a:cubicBezTo>
                    <a:pt x="2568" y="1070"/>
                    <a:pt x="2579" y="1067"/>
                    <a:pt x="2587" y="1067"/>
                  </a:cubicBezTo>
                  <a:cubicBezTo>
                    <a:pt x="2581" y="1061"/>
                    <a:pt x="2581" y="1061"/>
                    <a:pt x="2581" y="1061"/>
                  </a:cubicBezTo>
                  <a:cubicBezTo>
                    <a:pt x="2576" y="1063"/>
                    <a:pt x="2572" y="1069"/>
                    <a:pt x="2562" y="1068"/>
                  </a:cubicBezTo>
                  <a:moveTo>
                    <a:pt x="2587" y="1067"/>
                  </a:moveTo>
                  <a:lnTo>
                    <a:pt x="2587" y="1067"/>
                  </a:lnTo>
                  <a:cubicBezTo>
                    <a:pt x="2591" y="1071"/>
                    <a:pt x="2594" y="1074"/>
                    <a:pt x="2598" y="1078"/>
                  </a:cubicBezTo>
                  <a:cubicBezTo>
                    <a:pt x="2600" y="1069"/>
                    <a:pt x="2594" y="1067"/>
                    <a:pt x="2587" y="1067"/>
                  </a:cubicBezTo>
                  <a:moveTo>
                    <a:pt x="2635" y="1027"/>
                  </a:moveTo>
                  <a:lnTo>
                    <a:pt x="2635" y="1027"/>
                  </a:lnTo>
                  <a:cubicBezTo>
                    <a:pt x="2628" y="1021"/>
                    <a:pt x="2619" y="1016"/>
                    <a:pt x="2611" y="1011"/>
                  </a:cubicBezTo>
                  <a:cubicBezTo>
                    <a:pt x="2620" y="1017"/>
                    <a:pt x="2628" y="1023"/>
                    <a:pt x="2635" y="1030"/>
                  </a:cubicBezTo>
                  <a:lnTo>
                    <a:pt x="2635" y="1027"/>
                  </a:lnTo>
                  <a:moveTo>
                    <a:pt x="2557" y="1104"/>
                  </a:moveTo>
                  <a:lnTo>
                    <a:pt x="2557" y="1104"/>
                  </a:lnTo>
                  <a:cubicBezTo>
                    <a:pt x="2543" y="1097"/>
                    <a:pt x="2543" y="1097"/>
                    <a:pt x="2543" y="1097"/>
                  </a:cubicBezTo>
                  <a:cubicBezTo>
                    <a:pt x="2564" y="1110"/>
                    <a:pt x="2564" y="1110"/>
                    <a:pt x="2564" y="1110"/>
                  </a:cubicBezTo>
                  <a:lnTo>
                    <a:pt x="2557" y="1104"/>
                  </a:lnTo>
                  <a:moveTo>
                    <a:pt x="2555" y="1129"/>
                  </a:moveTo>
                  <a:lnTo>
                    <a:pt x="2555" y="1129"/>
                  </a:lnTo>
                  <a:cubicBezTo>
                    <a:pt x="2544" y="1122"/>
                    <a:pt x="2533" y="1130"/>
                    <a:pt x="2527" y="1124"/>
                  </a:cubicBezTo>
                  <a:cubicBezTo>
                    <a:pt x="2528" y="1131"/>
                    <a:pt x="2537" y="1139"/>
                    <a:pt x="2545" y="1146"/>
                  </a:cubicBezTo>
                  <a:cubicBezTo>
                    <a:pt x="2541" y="1139"/>
                    <a:pt x="2543" y="1134"/>
                    <a:pt x="2555" y="1129"/>
                  </a:cubicBezTo>
                  <a:moveTo>
                    <a:pt x="2557" y="1157"/>
                  </a:moveTo>
                  <a:lnTo>
                    <a:pt x="2557" y="1157"/>
                  </a:lnTo>
                  <a:cubicBezTo>
                    <a:pt x="2555" y="1154"/>
                    <a:pt x="2550" y="1150"/>
                    <a:pt x="2545" y="1146"/>
                  </a:cubicBezTo>
                  <a:cubicBezTo>
                    <a:pt x="2547" y="1149"/>
                    <a:pt x="2550" y="1153"/>
                    <a:pt x="2557" y="1157"/>
                  </a:cubicBezTo>
                  <a:moveTo>
                    <a:pt x="2593" y="1095"/>
                  </a:moveTo>
                  <a:lnTo>
                    <a:pt x="2593" y="1095"/>
                  </a:lnTo>
                  <a:cubicBezTo>
                    <a:pt x="2589" y="1095"/>
                    <a:pt x="2579" y="1095"/>
                    <a:pt x="2573" y="1100"/>
                  </a:cubicBezTo>
                  <a:cubicBezTo>
                    <a:pt x="2592" y="1098"/>
                    <a:pt x="2592" y="1098"/>
                    <a:pt x="2592" y="1098"/>
                  </a:cubicBezTo>
                  <a:cubicBezTo>
                    <a:pt x="2592" y="1097"/>
                    <a:pt x="2592" y="1096"/>
                    <a:pt x="2593" y="1095"/>
                  </a:cubicBezTo>
                  <a:moveTo>
                    <a:pt x="2593" y="1098"/>
                  </a:moveTo>
                  <a:lnTo>
                    <a:pt x="2593" y="1098"/>
                  </a:lnTo>
                  <a:cubicBezTo>
                    <a:pt x="2592" y="1098"/>
                    <a:pt x="2592" y="1098"/>
                    <a:pt x="2592" y="1098"/>
                  </a:cubicBezTo>
                  <a:cubicBezTo>
                    <a:pt x="2591" y="1102"/>
                    <a:pt x="2590" y="1105"/>
                    <a:pt x="2589" y="1107"/>
                  </a:cubicBezTo>
                  <a:cubicBezTo>
                    <a:pt x="2590" y="1105"/>
                    <a:pt x="2591" y="1103"/>
                    <a:pt x="2593" y="1098"/>
                  </a:cubicBezTo>
                  <a:moveTo>
                    <a:pt x="2593" y="1093"/>
                  </a:moveTo>
                  <a:lnTo>
                    <a:pt x="2593" y="1093"/>
                  </a:lnTo>
                  <a:cubicBezTo>
                    <a:pt x="2593" y="1094"/>
                    <a:pt x="2593" y="1094"/>
                    <a:pt x="2593" y="1095"/>
                  </a:cubicBezTo>
                  <a:cubicBezTo>
                    <a:pt x="2594" y="1094"/>
                    <a:pt x="2595" y="1094"/>
                    <a:pt x="2593" y="1093"/>
                  </a:cubicBezTo>
                  <a:moveTo>
                    <a:pt x="2618" y="1053"/>
                  </a:moveTo>
                  <a:lnTo>
                    <a:pt x="2618" y="1053"/>
                  </a:lnTo>
                  <a:cubicBezTo>
                    <a:pt x="2628" y="1059"/>
                    <a:pt x="2638" y="1073"/>
                    <a:pt x="2654" y="1062"/>
                  </a:cubicBezTo>
                  <a:cubicBezTo>
                    <a:pt x="2642" y="1056"/>
                    <a:pt x="2633" y="1063"/>
                    <a:pt x="2618" y="1053"/>
                  </a:cubicBezTo>
                  <a:moveTo>
                    <a:pt x="2616" y="1091"/>
                  </a:moveTo>
                  <a:lnTo>
                    <a:pt x="2616" y="1091"/>
                  </a:lnTo>
                  <a:cubicBezTo>
                    <a:pt x="2621" y="1081"/>
                    <a:pt x="2621" y="1081"/>
                    <a:pt x="2621" y="1081"/>
                  </a:cubicBezTo>
                  <a:cubicBezTo>
                    <a:pt x="2616" y="1080"/>
                    <a:pt x="2609" y="1082"/>
                    <a:pt x="2605" y="1078"/>
                  </a:cubicBezTo>
                  <a:lnTo>
                    <a:pt x="2616" y="1091"/>
                  </a:lnTo>
                  <a:moveTo>
                    <a:pt x="2621" y="1097"/>
                  </a:moveTo>
                  <a:lnTo>
                    <a:pt x="2621" y="1097"/>
                  </a:lnTo>
                  <a:cubicBezTo>
                    <a:pt x="2616" y="1091"/>
                    <a:pt x="2616" y="1091"/>
                    <a:pt x="2616" y="1091"/>
                  </a:cubicBezTo>
                  <a:cubicBezTo>
                    <a:pt x="2614" y="1095"/>
                    <a:pt x="2614" y="1095"/>
                    <a:pt x="2614" y="1095"/>
                  </a:cubicBezTo>
                  <a:lnTo>
                    <a:pt x="2621" y="1097"/>
                  </a:lnTo>
                  <a:moveTo>
                    <a:pt x="2577" y="1143"/>
                  </a:moveTo>
                  <a:lnTo>
                    <a:pt x="2577" y="1143"/>
                  </a:lnTo>
                  <a:cubicBezTo>
                    <a:pt x="2584" y="1149"/>
                    <a:pt x="2584" y="1155"/>
                    <a:pt x="2584" y="1161"/>
                  </a:cubicBezTo>
                  <a:cubicBezTo>
                    <a:pt x="2589" y="1155"/>
                    <a:pt x="2592" y="1149"/>
                    <a:pt x="2593" y="1143"/>
                  </a:cubicBezTo>
                  <a:cubicBezTo>
                    <a:pt x="2587" y="1141"/>
                    <a:pt x="2578" y="1136"/>
                    <a:pt x="2577" y="1143"/>
                  </a:cubicBezTo>
                  <a:moveTo>
                    <a:pt x="2586" y="1122"/>
                  </a:moveTo>
                  <a:lnTo>
                    <a:pt x="2586" y="1122"/>
                  </a:lnTo>
                  <a:cubicBezTo>
                    <a:pt x="2587" y="1122"/>
                    <a:pt x="2587" y="1122"/>
                    <a:pt x="2588" y="1123"/>
                  </a:cubicBezTo>
                  <a:cubicBezTo>
                    <a:pt x="2589" y="1122"/>
                    <a:pt x="2590" y="1122"/>
                    <a:pt x="2586" y="1122"/>
                  </a:cubicBezTo>
                  <a:moveTo>
                    <a:pt x="2568" y="1217"/>
                  </a:moveTo>
                  <a:lnTo>
                    <a:pt x="2568" y="1217"/>
                  </a:lnTo>
                  <a:cubicBezTo>
                    <a:pt x="2569" y="1217"/>
                    <a:pt x="2570" y="1217"/>
                    <a:pt x="2571" y="1217"/>
                  </a:cubicBezTo>
                  <a:cubicBezTo>
                    <a:pt x="2570" y="1216"/>
                    <a:pt x="2569" y="1216"/>
                    <a:pt x="2568" y="1216"/>
                  </a:cubicBezTo>
                  <a:lnTo>
                    <a:pt x="2568" y="1217"/>
                  </a:lnTo>
                  <a:moveTo>
                    <a:pt x="2596" y="1143"/>
                  </a:moveTo>
                  <a:lnTo>
                    <a:pt x="2596" y="1143"/>
                  </a:lnTo>
                  <a:cubicBezTo>
                    <a:pt x="2601" y="1139"/>
                    <a:pt x="2597" y="1135"/>
                    <a:pt x="2592" y="1131"/>
                  </a:cubicBezTo>
                  <a:cubicBezTo>
                    <a:pt x="2593" y="1135"/>
                    <a:pt x="2594" y="1139"/>
                    <a:pt x="2593" y="1143"/>
                  </a:cubicBezTo>
                  <a:cubicBezTo>
                    <a:pt x="2595" y="1144"/>
                    <a:pt x="2597" y="1145"/>
                    <a:pt x="2596" y="1143"/>
                  </a:cubicBezTo>
                  <a:moveTo>
                    <a:pt x="2561" y="1175"/>
                  </a:moveTo>
                  <a:lnTo>
                    <a:pt x="2561" y="1175"/>
                  </a:lnTo>
                  <a:cubicBezTo>
                    <a:pt x="2565" y="1173"/>
                    <a:pt x="2569" y="1171"/>
                    <a:pt x="2573" y="1169"/>
                  </a:cubicBezTo>
                  <a:cubicBezTo>
                    <a:pt x="2567" y="1170"/>
                    <a:pt x="2557" y="1173"/>
                    <a:pt x="2561" y="1175"/>
                  </a:cubicBezTo>
                  <a:moveTo>
                    <a:pt x="2582" y="1124"/>
                  </a:moveTo>
                  <a:lnTo>
                    <a:pt x="2582" y="1124"/>
                  </a:lnTo>
                  <a:cubicBezTo>
                    <a:pt x="2582" y="1123"/>
                    <a:pt x="2582" y="1123"/>
                    <a:pt x="2582" y="1123"/>
                  </a:cubicBezTo>
                  <a:cubicBezTo>
                    <a:pt x="2578" y="1124"/>
                    <a:pt x="2579" y="1124"/>
                    <a:pt x="2582" y="1124"/>
                  </a:cubicBezTo>
                  <a:moveTo>
                    <a:pt x="2582" y="1124"/>
                  </a:moveTo>
                  <a:lnTo>
                    <a:pt x="2582" y="1124"/>
                  </a:lnTo>
                  <a:cubicBezTo>
                    <a:pt x="2584" y="1126"/>
                    <a:pt x="2589" y="1129"/>
                    <a:pt x="2592" y="1131"/>
                  </a:cubicBezTo>
                  <a:cubicBezTo>
                    <a:pt x="2591" y="1129"/>
                    <a:pt x="2590" y="1126"/>
                    <a:pt x="2588" y="1123"/>
                  </a:cubicBezTo>
                  <a:cubicBezTo>
                    <a:pt x="2586" y="1123"/>
                    <a:pt x="2584" y="1124"/>
                    <a:pt x="2582" y="1124"/>
                  </a:cubicBezTo>
                  <a:moveTo>
                    <a:pt x="2673" y="1271"/>
                  </a:moveTo>
                  <a:lnTo>
                    <a:pt x="2673" y="1271"/>
                  </a:lnTo>
                  <a:cubicBezTo>
                    <a:pt x="2657" y="1265"/>
                    <a:pt x="2647" y="1247"/>
                    <a:pt x="2668" y="1241"/>
                  </a:cubicBezTo>
                  <a:cubicBezTo>
                    <a:pt x="2659" y="1225"/>
                    <a:pt x="2604" y="1217"/>
                    <a:pt x="2571" y="1217"/>
                  </a:cubicBezTo>
                  <a:cubicBezTo>
                    <a:pt x="2578" y="1219"/>
                    <a:pt x="2585" y="1221"/>
                    <a:pt x="2591" y="1235"/>
                  </a:cubicBezTo>
                  <a:cubicBezTo>
                    <a:pt x="2601" y="1234"/>
                    <a:pt x="2619" y="1217"/>
                    <a:pt x="2631" y="1231"/>
                  </a:cubicBezTo>
                  <a:cubicBezTo>
                    <a:pt x="2634" y="1249"/>
                    <a:pt x="2621" y="1242"/>
                    <a:pt x="2610" y="1246"/>
                  </a:cubicBezTo>
                  <a:cubicBezTo>
                    <a:pt x="2633" y="1246"/>
                    <a:pt x="2633" y="1275"/>
                    <a:pt x="2663" y="1282"/>
                  </a:cubicBezTo>
                  <a:cubicBezTo>
                    <a:pt x="2657" y="1265"/>
                    <a:pt x="2657" y="1265"/>
                    <a:pt x="2657" y="1265"/>
                  </a:cubicBezTo>
                  <a:cubicBezTo>
                    <a:pt x="2662" y="1266"/>
                    <a:pt x="2668" y="1274"/>
                    <a:pt x="2673" y="1271"/>
                  </a:cubicBezTo>
                  <a:moveTo>
                    <a:pt x="2579" y="1197"/>
                  </a:moveTo>
                  <a:lnTo>
                    <a:pt x="2579" y="1197"/>
                  </a:lnTo>
                  <a:cubicBezTo>
                    <a:pt x="2578" y="1192"/>
                    <a:pt x="2578" y="1192"/>
                    <a:pt x="2578" y="1192"/>
                  </a:cubicBezTo>
                  <a:cubicBezTo>
                    <a:pt x="2574" y="1196"/>
                    <a:pt x="2567" y="1198"/>
                    <a:pt x="2552" y="1200"/>
                  </a:cubicBezTo>
                  <a:cubicBezTo>
                    <a:pt x="2558" y="1210"/>
                    <a:pt x="2563" y="1213"/>
                    <a:pt x="2568" y="1216"/>
                  </a:cubicBezTo>
                  <a:cubicBezTo>
                    <a:pt x="2572" y="1209"/>
                    <a:pt x="2574" y="1202"/>
                    <a:pt x="2577" y="1195"/>
                  </a:cubicBezTo>
                  <a:lnTo>
                    <a:pt x="2579" y="1197"/>
                  </a:lnTo>
                  <a:moveTo>
                    <a:pt x="2584" y="1173"/>
                  </a:moveTo>
                  <a:lnTo>
                    <a:pt x="2584" y="1173"/>
                  </a:lnTo>
                  <a:cubicBezTo>
                    <a:pt x="2601" y="1180"/>
                    <a:pt x="2605" y="1193"/>
                    <a:pt x="2626" y="1192"/>
                  </a:cubicBezTo>
                  <a:cubicBezTo>
                    <a:pt x="2628" y="1178"/>
                    <a:pt x="2613" y="1178"/>
                    <a:pt x="2608" y="1169"/>
                  </a:cubicBezTo>
                  <a:cubicBezTo>
                    <a:pt x="2607" y="1191"/>
                    <a:pt x="2599" y="1160"/>
                    <a:pt x="2586" y="1173"/>
                  </a:cubicBezTo>
                  <a:cubicBezTo>
                    <a:pt x="2584" y="1168"/>
                    <a:pt x="2584" y="1164"/>
                    <a:pt x="2584" y="1161"/>
                  </a:cubicBezTo>
                  <a:cubicBezTo>
                    <a:pt x="2580" y="1164"/>
                    <a:pt x="2577" y="1167"/>
                    <a:pt x="2573" y="1169"/>
                  </a:cubicBezTo>
                  <a:lnTo>
                    <a:pt x="2574" y="1169"/>
                  </a:lnTo>
                  <a:lnTo>
                    <a:pt x="2574" y="1169"/>
                  </a:lnTo>
                  <a:lnTo>
                    <a:pt x="2574" y="1169"/>
                  </a:lnTo>
                  <a:cubicBezTo>
                    <a:pt x="2577" y="1169"/>
                    <a:pt x="2578" y="1169"/>
                    <a:pt x="2577" y="1169"/>
                  </a:cubicBezTo>
                  <a:cubicBezTo>
                    <a:pt x="2577" y="1170"/>
                    <a:pt x="2577" y="1170"/>
                    <a:pt x="2577" y="1170"/>
                  </a:cubicBezTo>
                  <a:cubicBezTo>
                    <a:pt x="2579" y="1170"/>
                    <a:pt x="2582" y="1172"/>
                    <a:pt x="2583" y="1173"/>
                  </a:cubicBezTo>
                  <a:cubicBezTo>
                    <a:pt x="2578" y="1178"/>
                    <a:pt x="2579" y="1172"/>
                    <a:pt x="2577" y="1170"/>
                  </a:cubicBezTo>
                  <a:cubicBezTo>
                    <a:pt x="2576" y="1170"/>
                    <a:pt x="2575" y="1169"/>
                    <a:pt x="2574" y="1169"/>
                  </a:cubicBezTo>
                  <a:lnTo>
                    <a:pt x="2574" y="1169"/>
                  </a:lnTo>
                  <a:cubicBezTo>
                    <a:pt x="2576" y="1177"/>
                    <a:pt x="2577" y="1184"/>
                    <a:pt x="2578" y="1192"/>
                  </a:cubicBezTo>
                  <a:cubicBezTo>
                    <a:pt x="2582" y="1188"/>
                    <a:pt x="2583" y="1183"/>
                    <a:pt x="2584" y="1173"/>
                  </a:cubicBezTo>
                  <a:moveTo>
                    <a:pt x="2693" y="1077"/>
                  </a:moveTo>
                  <a:lnTo>
                    <a:pt x="2693" y="1077"/>
                  </a:lnTo>
                  <a:cubicBezTo>
                    <a:pt x="2691" y="1077"/>
                    <a:pt x="2690" y="1077"/>
                    <a:pt x="2688" y="1077"/>
                  </a:cubicBezTo>
                  <a:cubicBezTo>
                    <a:pt x="2691" y="1079"/>
                    <a:pt x="2692" y="1080"/>
                    <a:pt x="2693" y="1077"/>
                  </a:cubicBezTo>
                  <a:moveTo>
                    <a:pt x="2681" y="1085"/>
                  </a:moveTo>
                  <a:lnTo>
                    <a:pt x="2681" y="1085"/>
                  </a:lnTo>
                  <a:cubicBezTo>
                    <a:pt x="2679" y="1083"/>
                    <a:pt x="2671" y="1081"/>
                    <a:pt x="2674" y="1076"/>
                  </a:cubicBezTo>
                  <a:cubicBezTo>
                    <a:pt x="2680" y="1072"/>
                    <a:pt x="2683" y="1077"/>
                    <a:pt x="2688" y="1077"/>
                  </a:cubicBezTo>
                  <a:cubicBezTo>
                    <a:pt x="2684" y="1073"/>
                    <a:pt x="2676" y="1065"/>
                    <a:pt x="2667" y="1074"/>
                  </a:cubicBezTo>
                  <a:cubicBezTo>
                    <a:pt x="2669" y="1076"/>
                    <a:pt x="2669" y="1076"/>
                    <a:pt x="2669" y="1076"/>
                  </a:cubicBezTo>
                  <a:cubicBezTo>
                    <a:pt x="2662" y="1085"/>
                    <a:pt x="2638" y="1094"/>
                    <a:pt x="2635" y="1092"/>
                  </a:cubicBezTo>
                  <a:cubicBezTo>
                    <a:pt x="2652" y="1091"/>
                    <a:pt x="2664" y="1090"/>
                    <a:pt x="2681" y="1085"/>
                  </a:cubicBezTo>
                  <a:moveTo>
                    <a:pt x="2638" y="1134"/>
                  </a:moveTo>
                  <a:lnTo>
                    <a:pt x="2638" y="1134"/>
                  </a:lnTo>
                  <a:cubicBezTo>
                    <a:pt x="2643" y="1154"/>
                    <a:pt x="2643" y="1154"/>
                    <a:pt x="2643" y="1154"/>
                  </a:cubicBezTo>
                  <a:cubicBezTo>
                    <a:pt x="2661" y="1147"/>
                    <a:pt x="2661" y="1147"/>
                    <a:pt x="2661" y="1147"/>
                  </a:cubicBezTo>
                  <a:cubicBezTo>
                    <a:pt x="2652" y="1146"/>
                    <a:pt x="2652" y="1146"/>
                    <a:pt x="2652" y="1146"/>
                  </a:cubicBezTo>
                  <a:cubicBezTo>
                    <a:pt x="2657" y="1136"/>
                    <a:pt x="2645" y="1136"/>
                    <a:pt x="2638" y="1134"/>
                  </a:cubicBezTo>
                  <a:moveTo>
                    <a:pt x="2559" y="1216"/>
                  </a:moveTo>
                  <a:lnTo>
                    <a:pt x="2559" y="1216"/>
                  </a:lnTo>
                  <a:cubicBezTo>
                    <a:pt x="2541" y="1208"/>
                    <a:pt x="2541" y="1208"/>
                    <a:pt x="2541" y="1208"/>
                  </a:cubicBezTo>
                  <a:cubicBezTo>
                    <a:pt x="2564" y="1226"/>
                    <a:pt x="2564" y="1226"/>
                    <a:pt x="2564" y="1226"/>
                  </a:cubicBezTo>
                  <a:lnTo>
                    <a:pt x="2559" y="1216"/>
                  </a:lnTo>
                  <a:moveTo>
                    <a:pt x="2553" y="1239"/>
                  </a:moveTo>
                  <a:lnTo>
                    <a:pt x="2553" y="1239"/>
                  </a:lnTo>
                  <a:cubicBezTo>
                    <a:pt x="2538" y="1232"/>
                    <a:pt x="2538" y="1232"/>
                    <a:pt x="2538" y="1232"/>
                  </a:cubicBezTo>
                  <a:cubicBezTo>
                    <a:pt x="2545" y="1241"/>
                    <a:pt x="2545" y="1241"/>
                    <a:pt x="2545" y="1241"/>
                  </a:cubicBezTo>
                  <a:lnTo>
                    <a:pt x="2553" y="1239"/>
                  </a:lnTo>
                  <a:moveTo>
                    <a:pt x="1357" y="1511"/>
                  </a:moveTo>
                  <a:lnTo>
                    <a:pt x="1357" y="1511"/>
                  </a:lnTo>
                  <a:cubicBezTo>
                    <a:pt x="1354" y="1510"/>
                    <a:pt x="1351" y="1510"/>
                    <a:pt x="1349" y="1509"/>
                  </a:cubicBezTo>
                  <a:cubicBezTo>
                    <a:pt x="1352" y="1511"/>
                    <a:pt x="1355" y="1511"/>
                    <a:pt x="1357" y="1511"/>
                  </a:cubicBezTo>
                  <a:moveTo>
                    <a:pt x="1390" y="1549"/>
                  </a:moveTo>
                  <a:lnTo>
                    <a:pt x="1390" y="1549"/>
                  </a:lnTo>
                  <a:cubicBezTo>
                    <a:pt x="1396" y="1544"/>
                    <a:pt x="1396" y="1544"/>
                    <a:pt x="1396" y="1544"/>
                  </a:cubicBezTo>
                  <a:cubicBezTo>
                    <a:pt x="1391" y="1546"/>
                    <a:pt x="1388" y="1547"/>
                    <a:pt x="1390" y="1549"/>
                  </a:cubicBezTo>
                  <a:moveTo>
                    <a:pt x="2183" y="1568"/>
                  </a:moveTo>
                  <a:lnTo>
                    <a:pt x="2183" y="1568"/>
                  </a:lnTo>
                  <a:cubicBezTo>
                    <a:pt x="2173" y="1554"/>
                    <a:pt x="2162" y="1530"/>
                    <a:pt x="2166" y="1549"/>
                  </a:cubicBezTo>
                  <a:cubicBezTo>
                    <a:pt x="2171" y="1567"/>
                    <a:pt x="2171" y="1567"/>
                    <a:pt x="2171" y="1567"/>
                  </a:cubicBezTo>
                  <a:cubicBezTo>
                    <a:pt x="2175" y="1563"/>
                    <a:pt x="2180" y="1565"/>
                    <a:pt x="2183" y="1568"/>
                  </a:cubicBezTo>
                  <a:moveTo>
                    <a:pt x="1763" y="1653"/>
                  </a:moveTo>
                  <a:lnTo>
                    <a:pt x="1763" y="1653"/>
                  </a:lnTo>
                  <a:cubicBezTo>
                    <a:pt x="1763" y="1655"/>
                    <a:pt x="1764" y="1657"/>
                    <a:pt x="1764" y="1659"/>
                  </a:cubicBezTo>
                  <a:cubicBezTo>
                    <a:pt x="1768" y="1654"/>
                    <a:pt x="1771" y="1649"/>
                    <a:pt x="1774" y="1644"/>
                  </a:cubicBezTo>
                  <a:cubicBezTo>
                    <a:pt x="1771" y="1647"/>
                    <a:pt x="1767" y="1650"/>
                    <a:pt x="1763" y="1653"/>
                  </a:cubicBezTo>
                  <a:moveTo>
                    <a:pt x="1736" y="1725"/>
                  </a:moveTo>
                  <a:lnTo>
                    <a:pt x="1736" y="1725"/>
                  </a:lnTo>
                  <a:cubicBezTo>
                    <a:pt x="1728" y="1710"/>
                    <a:pt x="1728" y="1710"/>
                    <a:pt x="1728" y="1710"/>
                  </a:cubicBezTo>
                  <a:cubicBezTo>
                    <a:pt x="1729" y="1715"/>
                    <a:pt x="1732" y="1720"/>
                    <a:pt x="1736" y="1725"/>
                  </a:cubicBezTo>
                  <a:moveTo>
                    <a:pt x="1207" y="1282"/>
                  </a:moveTo>
                  <a:lnTo>
                    <a:pt x="1207" y="1282"/>
                  </a:lnTo>
                  <a:cubicBezTo>
                    <a:pt x="1186" y="1280"/>
                    <a:pt x="1186" y="1280"/>
                    <a:pt x="1186" y="1280"/>
                  </a:cubicBezTo>
                  <a:cubicBezTo>
                    <a:pt x="1191" y="1293"/>
                    <a:pt x="1198" y="1284"/>
                    <a:pt x="1207" y="1282"/>
                  </a:cubicBezTo>
                  <a:moveTo>
                    <a:pt x="2452" y="1441"/>
                  </a:moveTo>
                  <a:lnTo>
                    <a:pt x="2452" y="1441"/>
                  </a:lnTo>
                  <a:cubicBezTo>
                    <a:pt x="2443" y="1440"/>
                    <a:pt x="2437" y="1442"/>
                    <a:pt x="2434" y="1444"/>
                  </a:cubicBezTo>
                  <a:cubicBezTo>
                    <a:pt x="2446" y="1447"/>
                    <a:pt x="2462" y="1452"/>
                    <a:pt x="2452" y="1441"/>
                  </a:cubicBezTo>
                  <a:moveTo>
                    <a:pt x="1517" y="1396"/>
                  </a:moveTo>
                  <a:lnTo>
                    <a:pt x="1517" y="1396"/>
                  </a:lnTo>
                  <a:cubicBezTo>
                    <a:pt x="1512" y="1395"/>
                    <a:pt x="1509" y="1397"/>
                    <a:pt x="1505" y="1400"/>
                  </a:cubicBezTo>
                  <a:cubicBezTo>
                    <a:pt x="1510" y="1400"/>
                    <a:pt x="1514" y="1399"/>
                    <a:pt x="1517" y="1396"/>
                  </a:cubicBezTo>
                  <a:moveTo>
                    <a:pt x="2423" y="1455"/>
                  </a:moveTo>
                  <a:lnTo>
                    <a:pt x="2423" y="1455"/>
                  </a:lnTo>
                  <a:cubicBezTo>
                    <a:pt x="2425" y="1456"/>
                    <a:pt x="2426" y="1456"/>
                    <a:pt x="2428" y="1457"/>
                  </a:cubicBezTo>
                  <a:cubicBezTo>
                    <a:pt x="2428" y="1452"/>
                    <a:pt x="2430" y="1447"/>
                    <a:pt x="2434" y="1444"/>
                  </a:cubicBezTo>
                  <a:cubicBezTo>
                    <a:pt x="2425" y="1442"/>
                    <a:pt x="2418" y="1443"/>
                    <a:pt x="2423" y="1455"/>
                  </a:cubicBezTo>
                  <a:moveTo>
                    <a:pt x="1543" y="422"/>
                  </a:moveTo>
                  <a:lnTo>
                    <a:pt x="1543" y="422"/>
                  </a:lnTo>
                  <a:cubicBezTo>
                    <a:pt x="1544" y="423"/>
                    <a:pt x="1545" y="423"/>
                    <a:pt x="1546" y="423"/>
                  </a:cubicBezTo>
                  <a:cubicBezTo>
                    <a:pt x="1545" y="421"/>
                    <a:pt x="1544" y="421"/>
                    <a:pt x="1543" y="422"/>
                  </a:cubicBezTo>
                  <a:moveTo>
                    <a:pt x="1838" y="514"/>
                  </a:moveTo>
                  <a:lnTo>
                    <a:pt x="1838" y="514"/>
                  </a:lnTo>
                  <a:cubicBezTo>
                    <a:pt x="1837" y="516"/>
                    <a:pt x="1833" y="516"/>
                    <a:pt x="1830" y="517"/>
                  </a:cubicBezTo>
                  <a:cubicBezTo>
                    <a:pt x="1832" y="518"/>
                    <a:pt x="1834" y="518"/>
                    <a:pt x="1838" y="514"/>
                  </a:cubicBezTo>
                  <a:moveTo>
                    <a:pt x="2511" y="1321"/>
                  </a:moveTo>
                  <a:cubicBezTo>
                    <a:pt x="2511" y="1321"/>
                    <a:pt x="2509" y="1320"/>
                    <a:pt x="2511" y="1321"/>
                  </a:cubicBezTo>
                  <a:moveTo>
                    <a:pt x="2588" y="1330"/>
                  </a:moveTo>
                  <a:lnTo>
                    <a:pt x="2588" y="1330"/>
                  </a:lnTo>
                  <a:cubicBezTo>
                    <a:pt x="2589" y="1332"/>
                    <a:pt x="2591" y="1333"/>
                    <a:pt x="2595" y="1335"/>
                  </a:cubicBezTo>
                  <a:cubicBezTo>
                    <a:pt x="2591" y="1333"/>
                    <a:pt x="2589" y="1331"/>
                    <a:pt x="2588" y="1330"/>
                  </a:cubicBezTo>
                  <a:moveTo>
                    <a:pt x="2460" y="1574"/>
                  </a:moveTo>
                  <a:lnTo>
                    <a:pt x="2460" y="1574"/>
                  </a:lnTo>
                  <a:cubicBezTo>
                    <a:pt x="2459" y="1574"/>
                    <a:pt x="2459" y="1574"/>
                    <a:pt x="2459" y="1574"/>
                  </a:cubicBezTo>
                  <a:cubicBezTo>
                    <a:pt x="2462" y="1576"/>
                    <a:pt x="2462" y="1576"/>
                    <a:pt x="2460" y="1574"/>
                  </a:cubicBezTo>
                  <a:moveTo>
                    <a:pt x="2522" y="1319"/>
                  </a:moveTo>
                  <a:lnTo>
                    <a:pt x="2522" y="1319"/>
                  </a:lnTo>
                  <a:cubicBezTo>
                    <a:pt x="2519" y="1319"/>
                    <a:pt x="2516" y="1320"/>
                    <a:pt x="2514" y="1322"/>
                  </a:cubicBezTo>
                  <a:cubicBezTo>
                    <a:pt x="2516" y="1321"/>
                    <a:pt x="2518" y="1321"/>
                    <a:pt x="2522" y="1319"/>
                  </a:cubicBezTo>
                  <a:moveTo>
                    <a:pt x="2513" y="1316"/>
                  </a:moveTo>
                  <a:lnTo>
                    <a:pt x="2513" y="1316"/>
                  </a:lnTo>
                  <a:cubicBezTo>
                    <a:pt x="2515" y="1314"/>
                    <a:pt x="2516" y="1314"/>
                    <a:pt x="2517" y="1313"/>
                  </a:cubicBezTo>
                  <a:cubicBezTo>
                    <a:pt x="2514" y="1311"/>
                    <a:pt x="2512" y="1311"/>
                    <a:pt x="2513" y="1316"/>
                  </a:cubicBezTo>
                  <a:moveTo>
                    <a:pt x="2509" y="1328"/>
                  </a:moveTo>
                  <a:lnTo>
                    <a:pt x="2509" y="1328"/>
                  </a:lnTo>
                  <a:cubicBezTo>
                    <a:pt x="2510" y="1325"/>
                    <a:pt x="2512" y="1323"/>
                    <a:pt x="2514" y="1322"/>
                  </a:cubicBezTo>
                  <a:cubicBezTo>
                    <a:pt x="2513" y="1322"/>
                    <a:pt x="2511" y="1322"/>
                    <a:pt x="2511" y="1321"/>
                  </a:cubicBezTo>
                  <a:cubicBezTo>
                    <a:pt x="2511" y="1323"/>
                    <a:pt x="2510" y="1325"/>
                    <a:pt x="2509" y="1328"/>
                  </a:cubicBezTo>
                  <a:moveTo>
                    <a:pt x="1260" y="839"/>
                  </a:moveTo>
                  <a:lnTo>
                    <a:pt x="1260" y="839"/>
                  </a:lnTo>
                  <a:cubicBezTo>
                    <a:pt x="1261" y="839"/>
                    <a:pt x="1261" y="839"/>
                    <a:pt x="1262" y="838"/>
                  </a:cubicBezTo>
                  <a:cubicBezTo>
                    <a:pt x="1257" y="830"/>
                    <a:pt x="1257" y="833"/>
                    <a:pt x="1260" y="839"/>
                  </a:cubicBezTo>
                  <a:moveTo>
                    <a:pt x="2058" y="1771"/>
                  </a:moveTo>
                  <a:lnTo>
                    <a:pt x="2058" y="1771"/>
                  </a:lnTo>
                  <a:cubicBezTo>
                    <a:pt x="2058" y="1770"/>
                    <a:pt x="2058" y="1770"/>
                    <a:pt x="2059" y="1769"/>
                  </a:cubicBezTo>
                  <a:cubicBezTo>
                    <a:pt x="2058" y="1769"/>
                    <a:pt x="2058" y="1769"/>
                    <a:pt x="2058" y="1769"/>
                  </a:cubicBezTo>
                  <a:lnTo>
                    <a:pt x="2058" y="1771"/>
                  </a:lnTo>
                  <a:moveTo>
                    <a:pt x="2036" y="1784"/>
                  </a:moveTo>
                  <a:lnTo>
                    <a:pt x="2036" y="1784"/>
                  </a:lnTo>
                  <a:cubicBezTo>
                    <a:pt x="2046" y="1761"/>
                    <a:pt x="2051" y="1764"/>
                    <a:pt x="2058" y="1769"/>
                  </a:cubicBezTo>
                  <a:cubicBezTo>
                    <a:pt x="2050" y="1716"/>
                    <a:pt x="2050" y="1716"/>
                    <a:pt x="2050" y="1716"/>
                  </a:cubicBezTo>
                  <a:cubicBezTo>
                    <a:pt x="2046" y="1739"/>
                    <a:pt x="2041" y="1761"/>
                    <a:pt x="2036" y="1784"/>
                  </a:cubicBezTo>
                  <a:moveTo>
                    <a:pt x="1297" y="1431"/>
                  </a:moveTo>
                  <a:lnTo>
                    <a:pt x="1297" y="1431"/>
                  </a:lnTo>
                  <a:cubicBezTo>
                    <a:pt x="1299" y="1423"/>
                    <a:pt x="1298" y="1417"/>
                    <a:pt x="1296" y="1413"/>
                  </a:cubicBezTo>
                  <a:cubicBezTo>
                    <a:pt x="1294" y="1409"/>
                    <a:pt x="1290" y="1405"/>
                    <a:pt x="1285" y="1403"/>
                  </a:cubicBezTo>
                  <a:cubicBezTo>
                    <a:pt x="1275" y="1398"/>
                    <a:pt x="1261" y="1397"/>
                    <a:pt x="1251" y="1395"/>
                  </a:cubicBezTo>
                  <a:cubicBezTo>
                    <a:pt x="1255" y="1384"/>
                    <a:pt x="1293" y="1380"/>
                    <a:pt x="1273" y="1365"/>
                  </a:cubicBezTo>
                  <a:cubicBezTo>
                    <a:pt x="1261" y="1353"/>
                    <a:pt x="1253" y="1358"/>
                    <a:pt x="1245" y="1366"/>
                  </a:cubicBezTo>
                  <a:cubicBezTo>
                    <a:pt x="1237" y="1373"/>
                    <a:pt x="1231" y="1382"/>
                    <a:pt x="1224" y="1374"/>
                  </a:cubicBezTo>
                  <a:cubicBezTo>
                    <a:pt x="1231" y="1365"/>
                    <a:pt x="1238" y="1356"/>
                    <a:pt x="1245" y="1348"/>
                  </a:cubicBezTo>
                  <a:cubicBezTo>
                    <a:pt x="1229" y="1341"/>
                    <a:pt x="1224" y="1331"/>
                    <a:pt x="1222" y="1320"/>
                  </a:cubicBezTo>
                  <a:cubicBezTo>
                    <a:pt x="1221" y="1309"/>
                    <a:pt x="1223" y="1297"/>
                    <a:pt x="1222" y="1287"/>
                  </a:cubicBezTo>
                  <a:cubicBezTo>
                    <a:pt x="1218" y="1283"/>
                    <a:pt x="1214" y="1282"/>
                    <a:pt x="1210" y="1282"/>
                  </a:cubicBezTo>
                  <a:cubicBezTo>
                    <a:pt x="1213" y="1269"/>
                    <a:pt x="1203" y="1260"/>
                    <a:pt x="1192" y="1251"/>
                  </a:cubicBezTo>
                  <a:cubicBezTo>
                    <a:pt x="1181" y="1242"/>
                    <a:pt x="1171" y="1234"/>
                    <a:pt x="1173" y="1224"/>
                  </a:cubicBezTo>
                  <a:cubicBezTo>
                    <a:pt x="1180" y="1226"/>
                    <a:pt x="1188" y="1209"/>
                    <a:pt x="1196" y="1206"/>
                  </a:cubicBezTo>
                  <a:cubicBezTo>
                    <a:pt x="1187" y="1197"/>
                    <a:pt x="1179" y="1188"/>
                    <a:pt x="1171" y="1179"/>
                  </a:cubicBezTo>
                  <a:cubicBezTo>
                    <a:pt x="1181" y="1192"/>
                    <a:pt x="1198" y="1187"/>
                    <a:pt x="1215" y="1186"/>
                  </a:cubicBezTo>
                  <a:cubicBezTo>
                    <a:pt x="1212" y="1178"/>
                    <a:pt x="1201" y="1175"/>
                    <a:pt x="1198" y="1169"/>
                  </a:cubicBezTo>
                  <a:cubicBezTo>
                    <a:pt x="1205" y="1172"/>
                    <a:pt x="1212" y="1174"/>
                    <a:pt x="1218" y="1168"/>
                  </a:cubicBezTo>
                  <a:cubicBezTo>
                    <a:pt x="1201" y="1155"/>
                    <a:pt x="1201" y="1155"/>
                    <a:pt x="1201" y="1155"/>
                  </a:cubicBezTo>
                  <a:cubicBezTo>
                    <a:pt x="1185" y="1141"/>
                    <a:pt x="1185" y="1141"/>
                    <a:pt x="1185" y="1141"/>
                  </a:cubicBezTo>
                  <a:cubicBezTo>
                    <a:pt x="1182" y="1144"/>
                    <a:pt x="1181" y="1148"/>
                    <a:pt x="1181" y="1151"/>
                  </a:cubicBezTo>
                  <a:cubicBezTo>
                    <a:pt x="1180" y="1143"/>
                    <a:pt x="1167" y="1127"/>
                    <a:pt x="1179" y="1113"/>
                  </a:cubicBezTo>
                  <a:cubicBezTo>
                    <a:pt x="1186" y="1114"/>
                    <a:pt x="1193" y="1117"/>
                    <a:pt x="1200" y="1117"/>
                  </a:cubicBezTo>
                  <a:cubicBezTo>
                    <a:pt x="1182" y="1129"/>
                    <a:pt x="1199" y="1132"/>
                    <a:pt x="1212" y="1135"/>
                  </a:cubicBezTo>
                  <a:cubicBezTo>
                    <a:pt x="1206" y="1114"/>
                    <a:pt x="1216" y="1129"/>
                    <a:pt x="1227" y="1118"/>
                  </a:cubicBezTo>
                  <a:cubicBezTo>
                    <a:pt x="1224" y="1103"/>
                    <a:pt x="1200" y="1099"/>
                    <a:pt x="1187" y="1104"/>
                  </a:cubicBezTo>
                  <a:cubicBezTo>
                    <a:pt x="1192" y="1086"/>
                    <a:pt x="1196" y="1080"/>
                    <a:pt x="1178" y="1063"/>
                  </a:cubicBezTo>
                  <a:cubicBezTo>
                    <a:pt x="1201" y="1066"/>
                    <a:pt x="1201" y="1066"/>
                    <a:pt x="1201" y="1066"/>
                  </a:cubicBezTo>
                  <a:cubicBezTo>
                    <a:pt x="1193" y="1049"/>
                    <a:pt x="1193" y="1049"/>
                    <a:pt x="1193" y="1049"/>
                  </a:cubicBezTo>
                  <a:cubicBezTo>
                    <a:pt x="1203" y="1054"/>
                    <a:pt x="1213" y="1058"/>
                    <a:pt x="1222" y="1062"/>
                  </a:cubicBezTo>
                  <a:cubicBezTo>
                    <a:pt x="1237" y="1031"/>
                    <a:pt x="1181" y="1057"/>
                    <a:pt x="1195" y="1022"/>
                  </a:cubicBezTo>
                  <a:cubicBezTo>
                    <a:pt x="1216" y="1022"/>
                    <a:pt x="1216" y="1022"/>
                    <a:pt x="1216" y="1022"/>
                  </a:cubicBezTo>
                  <a:cubicBezTo>
                    <a:pt x="1208" y="1009"/>
                    <a:pt x="1174" y="1003"/>
                    <a:pt x="1198" y="993"/>
                  </a:cubicBezTo>
                  <a:cubicBezTo>
                    <a:pt x="1187" y="979"/>
                    <a:pt x="1169" y="1015"/>
                    <a:pt x="1166" y="983"/>
                  </a:cubicBezTo>
                  <a:cubicBezTo>
                    <a:pt x="1177" y="978"/>
                    <a:pt x="1186" y="967"/>
                    <a:pt x="1191" y="958"/>
                  </a:cubicBezTo>
                  <a:cubicBezTo>
                    <a:pt x="1183" y="947"/>
                    <a:pt x="1166" y="963"/>
                    <a:pt x="1168" y="970"/>
                  </a:cubicBezTo>
                  <a:cubicBezTo>
                    <a:pt x="1164" y="920"/>
                    <a:pt x="1240" y="950"/>
                    <a:pt x="1221" y="905"/>
                  </a:cubicBezTo>
                  <a:cubicBezTo>
                    <a:pt x="1204" y="917"/>
                    <a:pt x="1184" y="886"/>
                    <a:pt x="1179" y="920"/>
                  </a:cubicBezTo>
                  <a:cubicBezTo>
                    <a:pt x="1170" y="901"/>
                    <a:pt x="1213" y="894"/>
                    <a:pt x="1196" y="873"/>
                  </a:cubicBezTo>
                  <a:cubicBezTo>
                    <a:pt x="1203" y="878"/>
                    <a:pt x="1211" y="884"/>
                    <a:pt x="1219" y="889"/>
                  </a:cubicBezTo>
                  <a:cubicBezTo>
                    <a:pt x="1220" y="883"/>
                    <a:pt x="1213" y="875"/>
                    <a:pt x="1210" y="871"/>
                  </a:cubicBezTo>
                  <a:cubicBezTo>
                    <a:pt x="1230" y="877"/>
                    <a:pt x="1230" y="877"/>
                    <a:pt x="1230" y="877"/>
                  </a:cubicBezTo>
                  <a:cubicBezTo>
                    <a:pt x="1215" y="863"/>
                    <a:pt x="1222" y="854"/>
                    <a:pt x="1227" y="847"/>
                  </a:cubicBezTo>
                  <a:cubicBezTo>
                    <a:pt x="1232" y="839"/>
                    <a:pt x="1235" y="833"/>
                    <a:pt x="1215" y="820"/>
                  </a:cubicBezTo>
                  <a:cubicBezTo>
                    <a:pt x="1247" y="839"/>
                    <a:pt x="1219" y="804"/>
                    <a:pt x="1235" y="801"/>
                  </a:cubicBezTo>
                  <a:cubicBezTo>
                    <a:pt x="1244" y="813"/>
                    <a:pt x="1239" y="824"/>
                    <a:pt x="1237" y="835"/>
                  </a:cubicBezTo>
                  <a:cubicBezTo>
                    <a:pt x="1235" y="845"/>
                    <a:pt x="1235" y="853"/>
                    <a:pt x="1251" y="859"/>
                  </a:cubicBezTo>
                  <a:cubicBezTo>
                    <a:pt x="1263" y="854"/>
                    <a:pt x="1249" y="843"/>
                    <a:pt x="1260" y="839"/>
                  </a:cubicBezTo>
                  <a:cubicBezTo>
                    <a:pt x="1264" y="846"/>
                    <a:pt x="1270" y="855"/>
                    <a:pt x="1276" y="859"/>
                  </a:cubicBezTo>
                  <a:cubicBezTo>
                    <a:pt x="1282" y="854"/>
                    <a:pt x="1285" y="850"/>
                    <a:pt x="1285" y="845"/>
                  </a:cubicBezTo>
                  <a:cubicBezTo>
                    <a:pt x="1286" y="840"/>
                    <a:pt x="1284" y="835"/>
                    <a:pt x="1281" y="829"/>
                  </a:cubicBezTo>
                  <a:cubicBezTo>
                    <a:pt x="1276" y="818"/>
                    <a:pt x="1268" y="807"/>
                    <a:pt x="1266" y="798"/>
                  </a:cubicBezTo>
                  <a:cubicBezTo>
                    <a:pt x="1264" y="827"/>
                    <a:pt x="1264" y="827"/>
                    <a:pt x="1264" y="827"/>
                  </a:cubicBezTo>
                  <a:cubicBezTo>
                    <a:pt x="1233" y="813"/>
                    <a:pt x="1263" y="813"/>
                    <a:pt x="1241" y="797"/>
                  </a:cubicBezTo>
                  <a:cubicBezTo>
                    <a:pt x="1263" y="790"/>
                    <a:pt x="1242" y="770"/>
                    <a:pt x="1257" y="764"/>
                  </a:cubicBezTo>
                  <a:cubicBezTo>
                    <a:pt x="1256" y="767"/>
                    <a:pt x="1259" y="768"/>
                    <a:pt x="1257" y="771"/>
                  </a:cubicBezTo>
                  <a:cubicBezTo>
                    <a:pt x="1270" y="743"/>
                    <a:pt x="1322" y="760"/>
                    <a:pt x="1328" y="751"/>
                  </a:cubicBezTo>
                  <a:cubicBezTo>
                    <a:pt x="1337" y="744"/>
                    <a:pt x="1332" y="716"/>
                    <a:pt x="1315" y="716"/>
                  </a:cubicBezTo>
                  <a:cubicBezTo>
                    <a:pt x="1312" y="703"/>
                    <a:pt x="1305" y="754"/>
                    <a:pt x="1275" y="719"/>
                  </a:cubicBezTo>
                  <a:cubicBezTo>
                    <a:pt x="1301" y="723"/>
                    <a:pt x="1301" y="714"/>
                    <a:pt x="1301" y="701"/>
                  </a:cubicBezTo>
                  <a:cubicBezTo>
                    <a:pt x="1301" y="694"/>
                    <a:pt x="1301" y="686"/>
                    <a:pt x="1304" y="680"/>
                  </a:cubicBezTo>
                  <a:cubicBezTo>
                    <a:pt x="1307" y="673"/>
                    <a:pt x="1314" y="668"/>
                    <a:pt x="1326" y="665"/>
                  </a:cubicBezTo>
                  <a:cubicBezTo>
                    <a:pt x="1332" y="688"/>
                    <a:pt x="1355" y="673"/>
                    <a:pt x="1358" y="692"/>
                  </a:cubicBezTo>
                  <a:cubicBezTo>
                    <a:pt x="1364" y="677"/>
                    <a:pt x="1358" y="672"/>
                    <a:pt x="1351" y="657"/>
                  </a:cubicBezTo>
                  <a:cubicBezTo>
                    <a:pt x="1367" y="662"/>
                    <a:pt x="1367" y="662"/>
                    <a:pt x="1367" y="662"/>
                  </a:cubicBezTo>
                  <a:cubicBezTo>
                    <a:pt x="1352" y="623"/>
                    <a:pt x="1345" y="639"/>
                    <a:pt x="1352" y="600"/>
                  </a:cubicBezTo>
                  <a:cubicBezTo>
                    <a:pt x="1354" y="617"/>
                    <a:pt x="1379" y="604"/>
                    <a:pt x="1382" y="618"/>
                  </a:cubicBezTo>
                  <a:cubicBezTo>
                    <a:pt x="1388" y="611"/>
                    <a:pt x="1391" y="601"/>
                    <a:pt x="1389" y="590"/>
                  </a:cubicBezTo>
                  <a:cubicBezTo>
                    <a:pt x="1390" y="592"/>
                    <a:pt x="1390" y="592"/>
                    <a:pt x="1390" y="592"/>
                  </a:cubicBezTo>
                  <a:cubicBezTo>
                    <a:pt x="1399" y="577"/>
                    <a:pt x="1407" y="575"/>
                    <a:pt x="1414" y="573"/>
                  </a:cubicBezTo>
                  <a:cubicBezTo>
                    <a:pt x="1422" y="570"/>
                    <a:pt x="1428" y="568"/>
                    <a:pt x="1434" y="551"/>
                  </a:cubicBezTo>
                  <a:cubicBezTo>
                    <a:pt x="1425" y="546"/>
                    <a:pt x="1425" y="546"/>
                    <a:pt x="1425" y="546"/>
                  </a:cubicBezTo>
                  <a:cubicBezTo>
                    <a:pt x="1428" y="534"/>
                    <a:pt x="1434" y="524"/>
                    <a:pt x="1441" y="514"/>
                  </a:cubicBezTo>
                  <a:cubicBezTo>
                    <a:pt x="1449" y="505"/>
                    <a:pt x="1458" y="497"/>
                    <a:pt x="1468" y="489"/>
                  </a:cubicBezTo>
                  <a:cubicBezTo>
                    <a:pt x="1486" y="473"/>
                    <a:pt x="1508" y="461"/>
                    <a:pt x="1523" y="444"/>
                  </a:cubicBezTo>
                  <a:cubicBezTo>
                    <a:pt x="1506" y="446"/>
                    <a:pt x="1506" y="446"/>
                    <a:pt x="1506" y="446"/>
                  </a:cubicBezTo>
                  <a:cubicBezTo>
                    <a:pt x="1509" y="447"/>
                    <a:pt x="1513" y="439"/>
                    <a:pt x="1519" y="432"/>
                  </a:cubicBezTo>
                  <a:cubicBezTo>
                    <a:pt x="1525" y="425"/>
                    <a:pt x="1534" y="419"/>
                    <a:pt x="1543" y="422"/>
                  </a:cubicBezTo>
                  <a:cubicBezTo>
                    <a:pt x="1541" y="424"/>
                    <a:pt x="1539" y="431"/>
                    <a:pt x="1536" y="431"/>
                  </a:cubicBezTo>
                  <a:cubicBezTo>
                    <a:pt x="1542" y="440"/>
                    <a:pt x="1555" y="451"/>
                    <a:pt x="1565" y="448"/>
                  </a:cubicBezTo>
                  <a:cubicBezTo>
                    <a:pt x="1561" y="432"/>
                    <a:pt x="1561" y="432"/>
                    <a:pt x="1561" y="432"/>
                  </a:cubicBezTo>
                  <a:cubicBezTo>
                    <a:pt x="1570" y="441"/>
                    <a:pt x="1570" y="441"/>
                    <a:pt x="1570" y="441"/>
                  </a:cubicBezTo>
                  <a:cubicBezTo>
                    <a:pt x="1585" y="433"/>
                    <a:pt x="1555" y="423"/>
                    <a:pt x="1570" y="415"/>
                  </a:cubicBezTo>
                  <a:cubicBezTo>
                    <a:pt x="1585" y="433"/>
                    <a:pt x="1601" y="427"/>
                    <a:pt x="1617" y="420"/>
                  </a:cubicBezTo>
                  <a:cubicBezTo>
                    <a:pt x="1625" y="417"/>
                    <a:pt x="1633" y="413"/>
                    <a:pt x="1641" y="413"/>
                  </a:cubicBezTo>
                  <a:cubicBezTo>
                    <a:pt x="1650" y="412"/>
                    <a:pt x="1657" y="415"/>
                    <a:pt x="1664" y="423"/>
                  </a:cubicBezTo>
                  <a:cubicBezTo>
                    <a:pt x="1662" y="388"/>
                    <a:pt x="1635" y="429"/>
                    <a:pt x="1634" y="397"/>
                  </a:cubicBezTo>
                  <a:cubicBezTo>
                    <a:pt x="1640" y="400"/>
                    <a:pt x="1645" y="405"/>
                    <a:pt x="1655" y="404"/>
                  </a:cubicBezTo>
                  <a:cubicBezTo>
                    <a:pt x="1645" y="386"/>
                    <a:pt x="1645" y="386"/>
                    <a:pt x="1645" y="386"/>
                  </a:cubicBezTo>
                  <a:cubicBezTo>
                    <a:pt x="1670" y="383"/>
                    <a:pt x="1688" y="383"/>
                    <a:pt x="1705" y="384"/>
                  </a:cubicBezTo>
                  <a:cubicBezTo>
                    <a:pt x="1722" y="385"/>
                    <a:pt x="1737" y="383"/>
                    <a:pt x="1758" y="377"/>
                  </a:cubicBezTo>
                  <a:cubicBezTo>
                    <a:pt x="1757" y="381"/>
                    <a:pt x="1757" y="381"/>
                    <a:pt x="1757" y="381"/>
                  </a:cubicBezTo>
                  <a:cubicBezTo>
                    <a:pt x="1774" y="385"/>
                    <a:pt x="1780" y="380"/>
                    <a:pt x="1784" y="362"/>
                  </a:cubicBezTo>
                  <a:cubicBezTo>
                    <a:pt x="1789" y="370"/>
                    <a:pt x="1779" y="378"/>
                    <a:pt x="1786" y="385"/>
                  </a:cubicBezTo>
                  <a:cubicBezTo>
                    <a:pt x="1795" y="356"/>
                    <a:pt x="1811" y="364"/>
                    <a:pt x="1823" y="374"/>
                  </a:cubicBezTo>
                  <a:cubicBezTo>
                    <a:pt x="1837" y="384"/>
                    <a:pt x="1848" y="395"/>
                    <a:pt x="1854" y="378"/>
                  </a:cubicBezTo>
                  <a:cubicBezTo>
                    <a:pt x="1855" y="398"/>
                    <a:pt x="1864" y="417"/>
                    <a:pt x="1871" y="436"/>
                  </a:cubicBezTo>
                  <a:cubicBezTo>
                    <a:pt x="1878" y="454"/>
                    <a:pt x="1883" y="472"/>
                    <a:pt x="1877" y="488"/>
                  </a:cubicBezTo>
                  <a:cubicBezTo>
                    <a:pt x="1886" y="483"/>
                    <a:pt x="1886" y="483"/>
                    <a:pt x="1886" y="483"/>
                  </a:cubicBezTo>
                  <a:cubicBezTo>
                    <a:pt x="1884" y="510"/>
                    <a:pt x="1858" y="485"/>
                    <a:pt x="1856" y="513"/>
                  </a:cubicBezTo>
                  <a:cubicBezTo>
                    <a:pt x="1846" y="505"/>
                    <a:pt x="1836" y="497"/>
                    <a:pt x="1825" y="489"/>
                  </a:cubicBezTo>
                  <a:cubicBezTo>
                    <a:pt x="1828" y="499"/>
                    <a:pt x="1825" y="514"/>
                    <a:pt x="1830" y="517"/>
                  </a:cubicBezTo>
                  <a:cubicBezTo>
                    <a:pt x="1823" y="519"/>
                    <a:pt x="1818" y="521"/>
                    <a:pt x="1829" y="534"/>
                  </a:cubicBezTo>
                  <a:cubicBezTo>
                    <a:pt x="1811" y="519"/>
                    <a:pt x="1793" y="515"/>
                    <a:pt x="1776" y="514"/>
                  </a:cubicBezTo>
                  <a:cubicBezTo>
                    <a:pt x="1759" y="515"/>
                    <a:pt x="1743" y="520"/>
                    <a:pt x="1727" y="527"/>
                  </a:cubicBezTo>
                  <a:cubicBezTo>
                    <a:pt x="1697" y="542"/>
                    <a:pt x="1670" y="561"/>
                    <a:pt x="1633" y="562"/>
                  </a:cubicBezTo>
                  <a:cubicBezTo>
                    <a:pt x="1631" y="566"/>
                    <a:pt x="1637" y="573"/>
                    <a:pt x="1642" y="578"/>
                  </a:cubicBezTo>
                  <a:cubicBezTo>
                    <a:pt x="1619" y="561"/>
                    <a:pt x="1639" y="595"/>
                    <a:pt x="1636" y="601"/>
                  </a:cubicBezTo>
                  <a:cubicBezTo>
                    <a:pt x="1624" y="593"/>
                    <a:pt x="1613" y="586"/>
                    <a:pt x="1601" y="579"/>
                  </a:cubicBezTo>
                  <a:cubicBezTo>
                    <a:pt x="1601" y="592"/>
                    <a:pt x="1612" y="599"/>
                    <a:pt x="1616" y="606"/>
                  </a:cubicBezTo>
                  <a:cubicBezTo>
                    <a:pt x="1610" y="611"/>
                    <a:pt x="1603" y="615"/>
                    <a:pt x="1595" y="618"/>
                  </a:cubicBezTo>
                  <a:cubicBezTo>
                    <a:pt x="1587" y="621"/>
                    <a:pt x="1579" y="623"/>
                    <a:pt x="1572" y="626"/>
                  </a:cubicBezTo>
                  <a:cubicBezTo>
                    <a:pt x="1564" y="628"/>
                    <a:pt x="1556" y="631"/>
                    <a:pt x="1551" y="636"/>
                  </a:cubicBezTo>
                  <a:cubicBezTo>
                    <a:pt x="1545" y="640"/>
                    <a:pt x="1541" y="647"/>
                    <a:pt x="1540" y="655"/>
                  </a:cubicBezTo>
                  <a:cubicBezTo>
                    <a:pt x="1524" y="651"/>
                    <a:pt x="1521" y="632"/>
                    <a:pt x="1509" y="636"/>
                  </a:cubicBezTo>
                  <a:cubicBezTo>
                    <a:pt x="1528" y="645"/>
                    <a:pt x="1525" y="654"/>
                    <a:pt x="1521" y="662"/>
                  </a:cubicBezTo>
                  <a:cubicBezTo>
                    <a:pt x="1516" y="670"/>
                    <a:pt x="1511" y="679"/>
                    <a:pt x="1524" y="685"/>
                  </a:cubicBezTo>
                  <a:cubicBezTo>
                    <a:pt x="1487" y="664"/>
                    <a:pt x="1490" y="708"/>
                    <a:pt x="1451" y="667"/>
                  </a:cubicBezTo>
                  <a:cubicBezTo>
                    <a:pt x="1439" y="676"/>
                    <a:pt x="1462" y="691"/>
                    <a:pt x="1468" y="692"/>
                  </a:cubicBezTo>
                  <a:cubicBezTo>
                    <a:pt x="1457" y="703"/>
                    <a:pt x="1447" y="713"/>
                    <a:pt x="1455" y="734"/>
                  </a:cubicBezTo>
                  <a:cubicBezTo>
                    <a:pt x="1447" y="734"/>
                    <a:pt x="1439" y="750"/>
                    <a:pt x="1429" y="766"/>
                  </a:cubicBezTo>
                  <a:cubicBezTo>
                    <a:pt x="1420" y="782"/>
                    <a:pt x="1407" y="796"/>
                    <a:pt x="1385" y="794"/>
                  </a:cubicBezTo>
                  <a:cubicBezTo>
                    <a:pt x="1414" y="798"/>
                    <a:pt x="1397" y="801"/>
                    <a:pt x="1405" y="815"/>
                  </a:cubicBezTo>
                  <a:cubicBezTo>
                    <a:pt x="1430" y="818"/>
                    <a:pt x="1430" y="818"/>
                    <a:pt x="1430" y="818"/>
                  </a:cubicBezTo>
                  <a:cubicBezTo>
                    <a:pt x="1419" y="835"/>
                    <a:pt x="1419" y="835"/>
                    <a:pt x="1419" y="835"/>
                  </a:cubicBezTo>
                  <a:cubicBezTo>
                    <a:pt x="1420" y="839"/>
                    <a:pt x="1418" y="840"/>
                    <a:pt x="1416" y="839"/>
                  </a:cubicBezTo>
                  <a:cubicBezTo>
                    <a:pt x="1414" y="842"/>
                    <a:pt x="1403" y="832"/>
                    <a:pt x="1394" y="838"/>
                  </a:cubicBezTo>
                  <a:cubicBezTo>
                    <a:pt x="1388" y="850"/>
                    <a:pt x="1400" y="856"/>
                    <a:pt x="1410" y="867"/>
                  </a:cubicBezTo>
                  <a:cubicBezTo>
                    <a:pt x="1414" y="866"/>
                    <a:pt x="1414" y="866"/>
                    <a:pt x="1414" y="866"/>
                  </a:cubicBezTo>
                  <a:cubicBezTo>
                    <a:pt x="1413" y="876"/>
                    <a:pt x="1413" y="876"/>
                    <a:pt x="1413" y="876"/>
                  </a:cubicBezTo>
                  <a:cubicBezTo>
                    <a:pt x="1410" y="882"/>
                    <a:pt x="1398" y="845"/>
                    <a:pt x="1378" y="862"/>
                  </a:cubicBezTo>
                  <a:cubicBezTo>
                    <a:pt x="1385" y="864"/>
                    <a:pt x="1411" y="887"/>
                    <a:pt x="1393" y="887"/>
                  </a:cubicBezTo>
                  <a:cubicBezTo>
                    <a:pt x="1397" y="876"/>
                    <a:pt x="1380" y="873"/>
                    <a:pt x="1372" y="874"/>
                  </a:cubicBezTo>
                  <a:cubicBezTo>
                    <a:pt x="1366" y="890"/>
                    <a:pt x="1366" y="890"/>
                    <a:pt x="1366" y="890"/>
                  </a:cubicBezTo>
                  <a:cubicBezTo>
                    <a:pt x="1397" y="893"/>
                    <a:pt x="1397" y="893"/>
                    <a:pt x="1397" y="893"/>
                  </a:cubicBezTo>
                  <a:cubicBezTo>
                    <a:pt x="1395" y="904"/>
                    <a:pt x="1389" y="914"/>
                    <a:pt x="1385" y="925"/>
                  </a:cubicBezTo>
                  <a:cubicBezTo>
                    <a:pt x="1380" y="936"/>
                    <a:pt x="1375" y="947"/>
                    <a:pt x="1370" y="958"/>
                  </a:cubicBezTo>
                  <a:cubicBezTo>
                    <a:pt x="1366" y="969"/>
                    <a:pt x="1362" y="981"/>
                    <a:pt x="1359" y="993"/>
                  </a:cubicBezTo>
                  <a:cubicBezTo>
                    <a:pt x="1356" y="1005"/>
                    <a:pt x="1356" y="1018"/>
                    <a:pt x="1355" y="1030"/>
                  </a:cubicBezTo>
                  <a:cubicBezTo>
                    <a:pt x="1342" y="1030"/>
                    <a:pt x="1341" y="1039"/>
                    <a:pt x="1339" y="1047"/>
                  </a:cubicBezTo>
                  <a:cubicBezTo>
                    <a:pt x="1338" y="1056"/>
                    <a:pt x="1335" y="1065"/>
                    <a:pt x="1315" y="1063"/>
                  </a:cubicBezTo>
                  <a:cubicBezTo>
                    <a:pt x="1318" y="1061"/>
                    <a:pt x="1318" y="1061"/>
                    <a:pt x="1318" y="1061"/>
                  </a:cubicBezTo>
                  <a:cubicBezTo>
                    <a:pt x="1314" y="1048"/>
                    <a:pt x="1287" y="1066"/>
                    <a:pt x="1292" y="1077"/>
                  </a:cubicBezTo>
                  <a:cubicBezTo>
                    <a:pt x="1304" y="1065"/>
                    <a:pt x="1333" y="1095"/>
                    <a:pt x="1338" y="1067"/>
                  </a:cubicBezTo>
                  <a:cubicBezTo>
                    <a:pt x="1344" y="1074"/>
                    <a:pt x="1351" y="1080"/>
                    <a:pt x="1358" y="1086"/>
                  </a:cubicBezTo>
                  <a:cubicBezTo>
                    <a:pt x="1397" y="1088"/>
                    <a:pt x="1397" y="1100"/>
                    <a:pt x="1390" y="1116"/>
                  </a:cubicBezTo>
                  <a:cubicBezTo>
                    <a:pt x="1384" y="1131"/>
                    <a:pt x="1374" y="1152"/>
                    <a:pt x="1389" y="1163"/>
                  </a:cubicBezTo>
                  <a:cubicBezTo>
                    <a:pt x="1385" y="1162"/>
                    <a:pt x="1382" y="1163"/>
                    <a:pt x="1379" y="1163"/>
                  </a:cubicBezTo>
                  <a:cubicBezTo>
                    <a:pt x="1394" y="1173"/>
                    <a:pt x="1393" y="1188"/>
                    <a:pt x="1390" y="1202"/>
                  </a:cubicBezTo>
                  <a:cubicBezTo>
                    <a:pt x="1387" y="1215"/>
                    <a:pt x="1383" y="1227"/>
                    <a:pt x="1390" y="1228"/>
                  </a:cubicBezTo>
                  <a:cubicBezTo>
                    <a:pt x="1371" y="1237"/>
                    <a:pt x="1371" y="1237"/>
                    <a:pt x="1371" y="1237"/>
                  </a:cubicBezTo>
                  <a:cubicBezTo>
                    <a:pt x="1390" y="1243"/>
                    <a:pt x="1400" y="1246"/>
                    <a:pt x="1406" y="1251"/>
                  </a:cubicBezTo>
                  <a:cubicBezTo>
                    <a:pt x="1411" y="1256"/>
                    <a:pt x="1412" y="1263"/>
                    <a:pt x="1412" y="1279"/>
                  </a:cubicBezTo>
                  <a:cubicBezTo>
                    <a:pt x="1408" y="1280"/>
                    <a:pt x="1402" y="1280"/>
                    <a:pt x="1399" y="1285"/>
                  </a:cubicBezTo>
                  <a:cubicBezTo>
                    <a:pt x="1416" y="1285"/>
                    <a:pt x="1433" y="1284"/>
                    <a:pt x="1438" y="1302"/>
                  </a:cubicBezTo>
                  <a:cubicBezTo>
                    <a:pt x="1431" y="1304"/>
                    <a:pt x="1431" y="1304"/>
                    <a:pt x="1431" y="1304"/>
                  </a:cubicBezTo>
                  <a:cubicBezTo>
                    <a:pt x="1437" y="1311"/>
                    <a:pt x="1442" y="1320"/>
                    <a:pt x="1448" y="1327"/>
                  </a:cubicBezTo>
                  <a:cubicBezTo>
                    <a:pt x="1420" y="1344"/>
                    <a:pt x="1436" y="1350"/>
                    <a:pt x="1451" y="1356"/>
                  </a:cubicBezTo>
                  <a:cubicBezTo>
                    <a:pt x="1466" y="1362"/>
                    <a:pt x="1482" y="1368"/>
                    <a:pt x="1456" y="1393"/>
                  </a:cubicBezTo>
                  <a:cubicBezTo>
                    <a:pt x="1475" y="1386"/>
                    <a:pt x="1492" y="1399"/>
                    <a:pt x="1505" y="1400"/>
                  </a:cubicBezTo>
                  <a:cubicBezTo>
                    <a:pt x="1504" y="1401"/>
                    <a:pt x="1502" y="1404"/>
                    <a:pt x="1500" y="1407"/>
                  </a:cubicBezTo>
                  <a:cubicBezTo>
                    <a:pt x="1517" y="1399"/>
                    <a:pt x="1520" y="1407"/>
                    <a:pt x="1521" y="1417"/>
                  </a:cubicBezTo>
                  <a:cubicBezTo>
                    <a:pt x="1521" y="1428"/>
                    <a:pt x="1520" y="1441"/>
                    <a:pt x="1526" y="1444"/>
                  </a:cubicBezTo>
                  <a:cubicBezTo>
                    <a:pt x="1537" y="1443"/>
                    <a:pt x="1542" y="1433"/>
                    <a:pt x="1548" y="1422"/>
                  </a:cubicBezTo>
                  <a:cubicBezTo>
                    <a:pt x="1543" y="1437"/>
                    <a:pt x="1556" y="1440"/>
                    <a:pt x="1570" y="1438"/>
                  </a:cubicBezTo>
                  <a:cubicBezTo>
                    <a:pt x="1583" y="1436"/>
                    <a:pt x="1596" y="1431"/>
                    <a:pt x="1594" y="1438"/>
                  </a:cubicBezTo>
                  <a:cubicBezTo>
                    <a:pt x="1601" y="1446"/>
                    <a:pt x="1582" y="1460"/>
                    <a:pt x="1576" y="1473"/>
                  </a:cubicBezTo>
                  <a:cubicBezTo>
                    <a:pt x="1593" y="1478"/>
                    <a:pt x="1608" y="1424"/>
                    <a:pt x="1611" y="1458"/>
                  </a:cubicBezTo>
                  <a:cubicBezTo>
                    <a:pt x="1607" y="1459"/>
                    <a:pt x="1602" y="1458"/>
                    <a:pt x="1601" y="1462"/>
                  </a:cubicBezTo>
                  <a:cubicBezTo>
                    <a:pt x="1603" y="1467"/>
                    <a:pt x="1596" y="1486"/>
                    <a:pt x="1592" y="1504"/>
                  </a:cubicBezTo>
                  <a:cubicBezTo>
                    <a:pt x="1587" y="1523"/>
                    <a:pt x="1585" y="1539"/>
                    <a:pt x="1593" y="1535"/>
                  </a:cubicBezTo>
                  <a:cubicBezTo>
                    <a:pt x="1594" y="1522"/>
                    <a:pt x="1594" y="1522"/>
                    <a:pt x="1594" y="1522"/>
                  </a:cubicBezTo>
                  <a:cubicBezTo>
                    <a:pt x="1605" y="1519"/>
                    <a:pt x="1606" y="1535"/>
                    <a:pt x="1609" y="1548"/>
                  </a:cubicBezTo>
                  <a:cubicBezTo>
                    <a:pt x="1611" y="1561"/>
                    <a:pt x="1614" y="1570"/>
                    <a:pt x="1626" y="1552"/>
                  </a:cubicBezTo>
                  <a:cubicBezTo>
                    <a:pt x="1634" y="1533"/>
                    <a:pt x="1634" y="1533"/>
                    <a:pt x="1634" y="1533"/>
                  </a:cubicBezTo>
                  <a:cubicBezTo>
                    <a:pt x="1647" y="1571"/>
                    <a:pt x="1648" y="1531"/>
                    <a:pt x="1665" y="1566"/>
                  </a:cubicBezTo>
                  <a:cubicBezTo>
                    <a:pt x="1663" y="1569"/>
                    <a:pt x="1663" y="1569"/>
                    <a:pt x="1663" y="1569"/>
                  </a:cubicBezTo>
                  <a:cubicBezTo>
                    <a:pt x="1676" y="1571"/>
                    <a:pt x="1673" y="1596"/>
                    <a:pt x="1692" y="1569"/>
                  </a:cubicBezTo>
                  <a:cubicBezTo>
                    <a:pt x="1689" y="1563"/>
                    <a:pt x="1689" y="1563"/>
                    <a:pt x="1689" y="1563"/>
                  </a:cubicBezTo>
                  <a:cubicBezTo>
                    <a:pt x="1705" y="1567"/>
                    <a:pt x="1705" y="1570"/>
                    <a:pt x="1720" y="1577"/>
                  </a:cubicBezTo>
                  <a:cubicBezTo>
                    <a:pt x="1723" y="1574"/>
                    <a:pt x="1732" y="1573"/>
                    <a:pt x="1731" y="1580"/>
                  </a:cubicBezTo>
                  <a:cubicBezTo>
                    <a:pt x="1741" y="1555"/>
                    <a:pt x="1770" y="1580"/>
                    <a:pt x="1777" y="1583"/>
                  </a:cubicBezTo>
                  <a:cubicBezTo>
                    <a:pt x="1764" y="1584"/>
                    <a:pt x="1767" y="1596"/>
                    <a:pt x="1767" y="1608"/>
                  </a:cubicBezTo>
                  <a:cubicBezTo>
                    <a:pt x="1781" y="1589"/>
                    <a:pt x="1786" y="1588"/>
                    <a:pt x="1792" y="1606"/>
                  </a:cubicBezTo>
                  <a:cubicBezTo>
                    <a:pt x="1802" y="1574"/>
                    <a:pt x="1813" y="1539"/>
                    <a:pt x="1832" y="1541"/>
                  </a:cubicBezTo>
                  <a:cubicBezTo>
                    <a:pt x="1828" y="1546"/>
                    <a:pt x="1823" y="1547"/>
                    <a:pt x="1823" y="1555"/>
                  </a:cubicBezTo>
                  <a:cubicBezTo>
                    <a:pt x="1823" y="1562"/>
                    <a:pt x="1830" y="1555"/>
                    <a:pt x="1832" y="1553"/>
                  </a:cubicBezTo>
                  <a:cubicBezTo>
                    <a:pt x="1832" y="1561"/>
                    <a:pt x="1825" y="1564"/>
                    <a:pt x="1824" y="1576"/>
                  </a:cubicBezTo>
                  <a:cubicBezTo>
                    <a:pt x="1845" y="1548"/>
                    <a:pt x="1848" y="1579"/>
                    <a:pt x="1869" y="1572"/>
                  </a:cubicBezTo>
                  <a:cubicBezTo>
                    <a:pt x="1862" y="1581"/>
                    <a:pt x="1866" y="1588"/>
                    <a:pt x="1866" y="1600"/>
                  </a:cubicBezTo>
                  <a:cubicBezTo>
                    <a:pt x="1874" y="1562"/>
                    <a:pt x="1888" y="1637"/>
                    <a:pt x="1888" y="1587"/>
                  </a:cubicBezTo>
                  <a:cubicBezTo>
                    <a:pt x="1906" y="1605"/>
                    <a:pt x="1931" y="1608"/>
                    <a:pt x="1953" y="1611"/>
                  </a:cubicBezTo>
                  <a:cubicBezTo>
                    <a:pt x="1976" y="1613"/>
                    <a:pt x="1995" y="1615"/>
                    <a:pt x="2002" y="1631"/>
                  </a:cubicBezTo>
                  <a:cubicBezTo>
                    <a:pt x="2006" y="1645"/>
                    <a:pt x="2018" y="1623"/>
                    <a:pt x="2025" y="1623"/>
                  </a:cubicBezTo>
                  <a:cubicBezTo>
                    <a:pt x="2024" y="1640"/>
                    <a:pt x="2024" y="1640"/>
                    <a:pt x="2024" y="1640"/>
                  </a:cubicBezTo>
                  <a:cubicBezTo>
                    <a:pt x="2044" y="1609"/>
                    <a:pt x="2040" y="1628"/>
                    <a:pt x="2063" y="1597"/>
                  </a:cubicBezTo>
                  <a:cubicBezTo>
                    <a:pt x="2054" y="1618"/>
                    <a:pt x="2057" y="1627"/>
                    <a:pt x="2068" y="1642"/>
                  </a:cubicBezTo>
                  <a:cubicBezTo>
                    <a:pt x="2073" y="1630"/>
                    <a:pt x="2078" y="1619"/>
                    <a:pt x="2083" y="1607"/>
                  </a:cubicBezTo>
                  <a:cubicBezTo>
                    <a:pt x="2087" y="1632"/>
                    <a:pt x="2087" y="1632"/>
                    <a:pt x="2087" y="1632"/>
                  </a:cubicBezTo>
                  <a:cubicBezTo>
                    <a:pt x="2093" y="1622"/>
                    <a:pt x="2100" y="1626"/>
                    <a:pt x="2108" y="1630"/>
                  </a:cubicBezTo>
                  <a:cubicBezTo>
                    <a:pt x="2104" y="1630"/>
                    <a:pt x="2106" y="1632"/>
                    <a:pt x="2107" y="1637"/>
                  </a:cubicBezTo>
                  <a:cubicBezTo>
                    <a:pt x="2108" y="1601"/>
                    <a:pt x="2136" y="1603"/>
                    <a:pt x="2139" y="1585"/>
                  </a:cubicBezTo>
                  <a:cubicBezTo>
                    <a:pt x="2149" y="1619"/>
                    <a:pt x="2156" y="1574"/>
                    <a:pt x="2164" y="1606"/>
                  </a:cubicBezTo>
                  <a:cubicBezTo>
                    <a:pt x="2166" y="1601"/>
                    <a:pt x="2168" y="1597"/>
                    <a:pt x="2171" y="1593"/>
                  </a:cubicBezTo>
                  <a:cubicBezTo>
                    <a:pt x="2166" y="1578"/>
                    <a:pt x="2162" y="1561"/>
                    <a:pt x="2169" y="1568"/>
                  </a:cubicBezTo>
                  <a:cubicBezTo>
                    <a:pt x="2170" y="1567"/>
                    <a:pt x="2170" y="1567"/>
                    <a:pt x="2171" y="1567"/>
                  </a:cubicBezTo>
                  <a:cubicBezTo>
                    <a:pt x="2176" y="1587"/>
                    <a:pt x="2176" y="1587"/>
                    <a:pt x="2176" y="1587"/>
                  </a:cubicBezTo>
                  <a:cubicBezTo>
                    <a:pt x="2182" y="1581"/>
                    <a:pt x="2188" y="1578"/>
                    <a:pt x="2191" y="1577"/>
                  </a:cubicBezTo>
                  <a:cubicBezTo>
                    <a:pt x="2189" y="1576"/>
                    <a:pt x="2186" y="1572"/>
                    <a:pt x="2183" y="1568"/>
                  </a:cubicBezTo>
                  <a:cubicBezTo>
                    <a:pt x="2187" y="1571"/>
                    <a:pt x="2190" y="1574"/>
                    <a:pt x="2192" y="1577"/>
                  </a:cubicBezTo>
                  <a:cubicBezTo>
                    <a:pt x="2193" y="1576"/>
                    <a:pt x="2194" y="1576"/>
                    <a:pt x="2195" y="1576"/>
                  </a:cubicBezTo>
                  <a:cubicBezTo>
                    <a:pt x="2195" y="1577"/>
                    <a:pt x="2194" y="1578"/>
                    <a:pt x="2193" y="1578"/>
                  </a:cubicBezTo>
                  <a:cubicBezTo>
                    <a:pt x="2198" y="1582"/>
                    <a:pt x="2202" y="1584"/>
                    <a:pt x="2206" y="1576"/>
                  </a:cubicBezTo>
                  <a:cubicBezTo>
                    <a:pt x="2220" y="1589"/>
                    <a:pt x="2230" y="1576"/>
                    <a:pt x="2239" y="1564"/>
                  </a:cubicBezTo>
                  <a:cubicBezTo>
                    <a:pt x="2248" y="1552"/>
                    <a:pt x="2257" y="1542"/>
                    <a:pt x="2274" y="1559"/>
                  </a:cubicBezTo>
                  <a:cubicBezTo>
                    <a:pt x="2270" y="1556"/>
                    <a:pt x="2264" y="1555"/>
                    <a:pt x="2265" y="1563"/>
                  </a:cubicBezTo>
                  <a:cubicBezTo>
                    <a:pt x="2282" y="1556"/>
                    <a:pt x="2311" y="1576"/>
                    <a:pt x="2316" y="1557"/>
                  </a:cubicBezTo>
                  <a:cubicBezTo>
                    <a:pt x="2309" y="1540"/>
                    <a:pt x="2309" y="1540"/>
                    <a:pt x="2309" y="1540"/>
                  </a:cubicBezTo>
                  <a:cubicBezTo>
                    <a:pt x="2313" y="1533"/>
                    <a:pt x="2317" y="1528"/>
                    <a:pt x="2321" y="1523"/>
                  </a:cubicBezTo>
                  <a:cubicBezTo>
                    <a:pt x="2325" y="1518"/>
                    <a:pt x="2329" y="1515"/>
                    <a:pt x="2334" y="1513"/>
                  </a:cubicBezTo>
                  <a:cubicBezTo>
                    <a:pt x="2325" y="1494"/>
                    <a:pt x="2325" y="1494"/>
                    <a:pt x="2325" y="1494"/>
                  </a:cubicBezTo>
                  <a:cubicBezTo>
                    <a:pt x="2334" y="1495"/>
                    <a:pt x="2340" y="1483"/>
                    <a:pt x="2348" y="1477"/>
                  </a:cubicBezTo>
                  <a:cubicBezTo>
                    <a:pt x="2355" y="1469"/>
                    <a:pt x="2364" y="1467"/>
                    <a:pt x="2380" y="1482"/>
                  </a:cubicBezTo>
                  <a:cubicBezTo>
                    <a:pt x="2372" y="1466"/>
                    <a:pt x="2399" y="1475"/>
                    <a:pt x="2401" y="1465"/>
                  </a:cubicBezTo>
                  <a:cubicBezTo>
                    <a:pt x="2414" y="1477"/>
                    <a:pt x="2414" y="1477"/>
                    <a:pt x="2414" y="1477"/>
                  </a:cubicBezTo>
                  <a:cubicBezTo>
                    <a:pt x="2426" y="1474"/>
                    <a:pt x="2426" y="1464"/>
                    <a:pt x="2428" y="1457"/>
                  </a:cubicBezTo>
                  <a:cubicBezTo>
                    <a:pt x="2448" y="1461"/>
                    <a:pt x="2456" y="1452"/>
                    <a:pt x="2460" y="1442"/>
                  </a:cubicBezTo>
                  <a:cubicBezTo>
                    <a:pt x="2464" y="1431"/>
                    <a:pt x="2464" y="1418"/>
                    <a:pt x="2471" y="1411"/>
                  </a:cubicBezTo>
                  <a:cubicBezTo>
                    <a:pt x="2475" y="1414"/>
                    <a:pt x="2475" y="1414"/>
                    <a:pt x="2475" y="1414"/>
                  </a:cubicBezTo>
                  <a:cubicBezTo>
                    <a:pt x="2476" y="1406"/>
                    <a:pt x="2477" y="1397"/>
                    <a:pt x="2477" y="1390"/>
                  </a:cubicBezTo>
                  <a:cubicBezTo>
                    <a:pt x="2487" y="1402"/>
                    <a:pt x="2471" y="1381"/>
                    <a:pt x="2477" y="1378"/>
                  </a:cubicBezTo>
                  <a:cubicBezTo>
                    <a:pt x="2474" y="1368"/>
                    <a:pt x="2483" y="1361"/>
                    <a:pt x="2496" y="1360"/>
                  </a:cubicBezTo>
                  <a:cubicBezTo>
                    <a:pt x="2504" y="1348"/>
                    <a:pt x="2504" y="1348"/>
                    <a:pt x="2504" y="1348"/>
                  </a:cubicBezTo>
                  <a:cubicBezTo>
                    <a:pt x="2506" y="1367"/>
                    <a:pt x="2525" y="1358"/>
                    <a:pt x="2543" y="1366"/>
                  </a:cubicBezTo>
                  <a:cubicBezTo>
                    <a:pt x="2533" y="1351"/>
                    <a:pt x="2533" y="1351"/>
                    <a:pt x="2533" y="1351"/>
                  </a:cubicBezTo>
                  <a:cubicBezTo>
                    <a:pt x="2543" y="1352"/>
                    <a:pt x="2544" y="1363"/>
                    <a:pt x="2551" y="1359"/>
                  </a:cubicBezTo>
                  <a:cubicBezTo>
                    <a:pt x="2545" y="1349"/>
                    <a:pt x="2553" y="1332"/>
                    <a:pt x="2538" y="1319"/>
                  </a:cubicBezTo>
                  <a:cubicBezTo>
                    <a:pt x="2533" y="1317"/>
                    <a:pt x="2528" y="1318"/>
                    <a:pt x="2523" y="1319"/>
                  </a:cubicBezTo>
                  <a:cubicBezTo>
                    <a:pt x="2524" y="1319"/>
                    <a:pt x="2524" y="1319"/>
                    <a:pt x="2523" y="1319"/>
                  </a:cubicBezTo>
                  <a:cubicBezTo>
                    <a:pt x="2522" y="1319"/>
                    <a:pt x="2522" y="1319"/>
                    <a:pt x="2522" y="1319"/>
                  </a:cubicBezTo>
                  <a:cubicBezTo>
                    <a:pt x="2522" y="1319"/>
                    <a:pt x="2522" y="1318"/>
                    <a:pt x="2523" y="1318"/>
                  </a:cubicBezTo>
                  <a:cubicBezTo>
                    <a:pt x="2521" y="1316"/>
                    <a:pt x="2519" y="1314"/>
                    <a:pt x="2517" y="1313"/>
                  </a:cubicBezTo>
                  <a:cubicBezTo>
                    <a:pt x="2525" y="1304"/>
                    <a:pt x="2516" y="1305"/>
                    <a:pt x="2508" y="1302"/>
                  </a:cubicBezTo>
                  <a:cubicBezTo>
                    <a:pt x="2541" y="1302"/>
                    <a:pt x="2525" y="1287"/>
                    <a:pt x="2561" y="1291"/>
                  </a:cubicBezTo>
                  <a:cubicBezTo>
                    <a:pt x="2520" y="1290"/>
                    <a:pt x="2572" y="1263"/>
                    <a:pt x="2534" y="1257"/>
                  </a:cubicBezTo>
                  <a:cubicBezTo>
                    <a:pt x="2566" y="1258"/>
                    <a:pt x="2538" y="1251"/>
                    <a:pt x="2564" y="1254"/>
                  </a:cubicBezTo>
                  <a:cubicBezTo>
                    <a:pt x="2552" y="1265"/>
                    <a:pt x="2572" y="1287"/>
                    <a:pt x="2580" y="1304"/>
                  </a:cubicBezTo>
                  <a:cubicBezTo>
                    <a:pt x="2601" y="1299"/>
                    <a:pt x="2601" y="1299"/>
                    <a:pt x="2601" y="1299"/>
                  </a:cubicBezTo>
                  <a:cubicBezTo>
                    <a:pt x="2630" y="1319"/>
                    <a:pt x="2579" y="1319"/>
                    <a:pt x="2587" y="1330"/>
                  </a:cubicBezTo>
                  <a:cubicBezTo>
                    <a:pt x="2582" y="1322"/>
                    <a:pt x="2593" y="1316"/>
                    <a:pt x="2601" y="1318"/>
                  </a:cubicBezTo>
                  <a:cubicBezTo>
                    <a:pt x="2575" y="1311"/>
                    <a:pt x="2575" y="1311"/>
                    <a:pt x="2575" y="1311"/>
                  </a:cubicBezTo>
                  <a:cubicBezTo>
                    <a:pt x="2560" y="1322"/>
                    <a:pt x="2573" y="1341"/>
                    <a:pt x="2579" y="1358"/>
                  </a:cubicBezTo>
                  <a:cubicBezTo>
                    <a:pt x="2592" y="1351"/>
                    <a:pt x="2587" y="1377"/>
                    <a:pt x="2608" y="1378"/>
                  </a:cubicBezTo>
                  <a:cubicBezTo>
                    <a:pt x="2608" y="1368"/>
                    <a:pt x="2608" y="1368"/>
                    <a:pt x="2608" y="1368"/>
                  </a:cubicBezTo>
                  <a:cubicBezTo>
                    <a:pt x="2619" y="1368"/>
                    <a:pt x="2622" y="1380"/>
                    <a:pt x="2627" y="1388"/>
                  </a:cubicBezTo>
                  <a:cubicBezTo>
                    <a:pt x="2611" y="1397"/>
                    <a:pt x="2601" y="1415"/>
                    <a:pt x="2591" y="1431"/>
                  </a:cubicBezTo>
                  <a:cubicBezTo>
                    <a:pt x="2581" y="1446"/>
                    <a:pt x="2571" y="1459"/>
                    <a:pt x="2560" y="1457"/>
                  </a:cubicBezTo>
                  <a:cubicBezTo>
                    <a:pt x="2568" y="1457"/>
                    <a:pt x="2569" y="1444"/>
                    <a:pt x="2566" y="1435"/>
                  </a:cubicBezTo>
                  <a:cubicBezTo>
                    <a:pt x="2560" y="1438"/>
                    <a:pt x="2555" y="1439"/>
                    <a:pt x="2550" y="1441"/>
                  </a:cubicBezTo>
                  <a:cubicBezTo>
                    <a:pt x="2555" y="1431"/>
                    <a:pt x="2579" y="1437"/>
                    <a:pt x="2580" y="1418"/>
                  </a:cubicBezTo>
                  <a:cubicBezTo>
                    <a:pt x="2565" y="1412"/>
                    <a:pt x="2550" y="1391"/>
                    <a:pt x="2525" y="1389"/>
                  </a:cubicBezTo>
                  <a:cubicBezTo>
                    <a:pt x="2507" y="1394"/>
                    <a:pt x="2513" y="1404"/>
                    <a:pt x="2520" y="1417"/>
                  </a:cubicBezTo>
                  <a:cubicBezTo>
                    <a:pt x="2528" y="1430"/>
                    <a:pt x="2537" y="1445"/>
                    <a:pt x="2523" y="1458"/>
                  </a:cubicBezTo>
                  <a:cubicBezTo>
                    <a:pt x="2525" y="1463"/>
                    <a:pt x="2506" y="1436"/>
                    <a:pt x="2502" y="1455"/>
                  </a:cubicBezTo>
                  <a:cubicBezTo>
                    <a:pt x="2501" y="1483"/>
                    <a:pt x="2516" y="1522"/>
                    <a:pt x="2542" y="1547"/>
                  </a:cubicBezTo>
                  <a:cubicBezTo>
                    <a:pt x="2543" y="1531"/>
                    <a:pt x="2540" y="1501"/>
                    <a:pt x="2563" y="1515"/>
                  </a:cubicBezTo>
                  <a:cubicBezTo>
                    <a:pt x="2564" y="1531"/>
                    <a:pt x="2555" y="1550"/>
                    <a:pt x="2567" y="1562"/>
                  </a:cubicBezTo>
                  <a:cubicBezTo>
                    <a:pt x="2536" y="1551"/>
                    <a:pt x="2575" y="1540"/>
                    <a:pt x="2546" y="1535"/>
                  </a:cubicBezTo>
                  <a:cubicBezTo>
                    <a:pt x="2541" y="1541"/>
                    <a:pt x="2545" y="1550"/>
                    <a:pt x="2547" y="1557"/>
                  </a:cubicBezTo>
                  <a:cubicBezTo>
                    <a:pt x="2541" y="1544"/>
                    <a:pt x="2526" y="1547"/>
                    <a:pt x="2520" y="1544"/>
                  </a:cubicBezTo>
                  <a:cubicBezTo>
                    <a:pt x="2511" y="1552"/>
                    <a:pt x="2501" y="1557"/>
                    <a:pt x="2491" y="1560"/>
                  </a:cubicBezTo>
                  <a:cubicBezTo>
                    <a:pt x="2481" y="1564"/>
                    <a:pt x="2471" y="1568"/>
                    <a:pt x="2460" y="1574"/>
                  </a:cubicBezTo>
                  <a:cubicBezTo>
                    <a:pt x="2456" y="1572"/>
                    <a:pt x="2448" y="1565"/>
                    <a:pt x="2444" y="1559"/>
                  </a:cubicBezTo>
                  <a:cubicBezTo>
                    <a:pt x="2442" y="1566"/>
                    <a:pt x="2443" y="1581"/>
                    <a:pt x="2446" y="1597"/>
                  </a:cubicBezTo>
                  <a:cubicBezTo>
                    <a:pt x="2450" y="1612"/>
                    <a:pt x="2455" y="1628"/>
                    <a:pt x="2462" y="1634"/>
                  </a:cubicBezTo>
                  <a:cubicBezTo>
                    <a:pt x="2449" y="1644"/>
                    <a:pt x="2441" y="1632"/>
                    <a:pt x="2433" y="1646"/>
                  </a:cubicBezTo>
                  <a:cubicBezTo>
                    <a:pt x="2466" y="1659"/>
                    <a:pt x="2427" y="1644"/>
                    <a:pt x="2439" y="1671"/>
                  </a:cubicBezTo>
                  <a:cubicBezTo>
                    <a:pt x="2428" y="1681"/>
                    <a:pt x="2428" y="1661"/>
                    <a:pt x="2419" y="1658"/>
                  </a:cubicBezTo>
                  <a:cubicBezTo>
                    <a:pt x="2418" y="1662"/>
                    <a:pt x="2417" y="1673"/>
                    <a:pt x="2421" y="1681"/>
                  </a:cubicBezTo>
                  <a:cubicBezTo>
                    <a:pt x="2411" y="1673"/>
                    <a:pt x="2409" y="1658"/>
                    <a:pt x="2406" y="1643"/>
                  </a:cubicBezTo>
                  <a:cubicBezTo>
                    <a:pt x="2403" y="1628"/>
                    <a:pt x="2399" y="1613"/>
                    <a:pt x="2389" y="1603"/>
                  </a:cubicBezTo>
                  <a:cubicBezTo>
                    <a:pt x="2375" y="1592"/>
                    <a:pt x="2340" y="1577"/>
                    <a:pt x="2338" y="1575"/>
                  </a:cubicBezTo>
                  <a:cubicBezTo>
                    <a:pt x="2342" y="1600"/>
                    <a:pt x="2382" y="1693"/>
                    <a:pt x="2406" y="1718"/>
                  </a:cubicBezTo>
                  <a:cubicBezTo>
                    <a:pt x="2411" y="1734"/>
                    <a:pt x="2385" y="1707"/>
                    <a:pt x="2379" y="1708"/>
                  </a:cubicBezTo>
                  <a:cubicBezTo>
                    <a:pt x="2365" y="1699"/>
                    <a:pt x="2360" y="1706"/>
                    <a:pt x="2357" y="1715"/>
                  </a:cubicBezTo>
                  <a:cubicBezTo>
                    <a:pt x="2353" y="1725"/>
                    <a:pt x="2350" y="1736"/>
                    <a:pt x="2341" y="1733"/>
                  </a:cubicBezTo>
                  <a:cubicBezTo>
                    <a:pt x="2347" y="1715"/>
                    <a:pt x="2347" y="1715"/>
                    <a:pt x="2347" y="1715"/>
                  </a:cubicBezTo>
                  <a:cubicBezTo>
                    <a:pt x="2342" y="1710"/>
                    <a:pt x="2324" y="1725"/>
                    <a:pt x="2323" y="1735"/>
                  </a:cubicBezTo>
                  <a:cubicBezTo>
                    <a:pt x="2320" y="1726"/>
                    <a:pt x="2319" y="1685"/>
                    <a:pt x="2309" y="1676"/>
                  </a:cubicBezTo>
                  <a:cubicBezTo>
                    <a:pt x="2297" y="1677"/>
                    <a:pt x="2288" y="1692"/>
                    <a:pt x="2283" y="1710"/>
                  </a:cubicBezTo>
                  <a:cubicBezTo>
                    <a:pt x="2278" y="1728"/>
                    <a:pt x="2276" y="1749"/>
                    <a:pt x="2280" y="1763"/>
                  </a:cubicBezTo>
                  <a:cubicBezTo>
                    <a:pt x="2292" y="1749"/>
                    <a:pt x="2304" y="1737"/>
                    <a:pt x="2314" y="1723"/>
                  </a:cubicBezTo>
                  <a:cubicBezTo>
                    <a:pt x="2323" y="1746"/>
                    <a:pt x="2292" y="1754"/>
                    <a:pt x="2300" y="1782"/>
                  </a:cubicBezTo>
                  <a:cubicBezTo>
                    <a:pt x="2286" y="1783"/>
                    <a:pt x="2273" y="1783"/>
                    <a:pt x="2259" y="1783"/>
                  </a:cubicBezTo>
                  <a:cubicBezTo>
                    <a:pt x="2263" y="1781"/>
                    <a:pt x="2277" y="1771"/>
                    <a:pt x="2268" y="1759"/>
                  </a:cubicBezTo>
                  <a:cubicBezTo>
                    <a:pt x="2252" y="1764"/>
                    <a:pt x="2259" y="1757"/>
                    <a:pt x="2246" y="1749"/>
                  </a:cubicBezTo>
                  <a:cubicBezTo>
                    <a:pt x="2252" y="1732"/>
                    <a:pt x="2259" y="1703"/>
                    <a:pt x="2264" y="1673"/>
                  </a:cubicBezTo>
                  <a:cubicBezTo>
                    <a:pt x="2269" y="1643"/>
                    <a:pt x="2271" y="1613"/>
                    <a:pt x="2270" y="1594"/>
                  </a:cubicBezTo>
                  <a:cubicBezTo>
                    <a:pt x="2267" y="1600"/>
                    <a:pt x="2263" y="1607"/>
                    <a:pt x="2259" y="1613"/>
                  </a:cubicBezTo>
                  <a:cubicBezTo>
                    <a:pt x="2251" y="1601"/>
                    <a:pt x="2251" y="1601"/>
                    <a:pt x="2251" y="1601"/>
                  </a:cubicBezTo>
                  <a:cubicBezTo>
                    <a:pt x="2243" y="1613"/>
                    <a:pt x="2239" y="1642"/>
                    <a:pt x="2236" y="1672"/>
                  </a:cubicBezTo>
                  <a:cubicBezTo>
                    <a:pt x="2233" y="1703"/>
                    <a:pt x="2231" y="1732"/>
                    <a:pt x="2230" y="1745"/>
                  </a:cubicBezTo>
                  <a:cubicBezTo>
                    <a:pt x="2214" y="1742"/>
                    <a:pt x="2212" y="1691"/>
                    <a:pt x="2213" y="1680"/>
                  </a:cubicBezTo>
                  <a:cubicBezTo>
                    <a:pt x="2200" y="1681"/>
                    <a:pt x="2196" y="1700"/>
                    <a:pt x="2191" y="1718"/>
                  </a:cubicBezTo>
                  <a:cubicBezTo>
                    <a:pt x="2187" y="1737"/>
                    <a:pt x="2182" y="1754"/>
                    <a:pt x="2167" y="1752"/>
                  </a:cubicBezTo>
                  <a:cubicBezTo>
                    <a:pt x="2179" y="1762"/>
                    <a:pt x="2179" y="1762"/>
                    <a:pt x="2179" y="1762"/>
                  </a:cubicBezTo>
                  <a:cubicBezTo>
                    <a:pt x="2173" y="1768"/>
                    <a:pt x="2147" y="1760"/>
                    <a:pt x="2151" y="1769"/>
                  </a:cubicBezTo>
                  <a:cubicBezTo>
                    <a:pt x="2144" y="1756"/>
                    <a:pt x="2136" y="1725"/>
                    <a:pt x="2141" y="1716"/>
                  </a:cubicBezTo>
                  <a:cubicBezTo>
                    <a:pt x="2134" y="1732"/>
                    <a:pt x="2127" y="1749"/>
                    <a:pt x="2120" y="1765"/>
                  </a:cubicBezTo>
                  <a:cubicBezTo>
                    <a:pt x="2123" y="1760"/>
                    <a:pt x="2118" y="1719"/>
                    <a:pt x="2119" y="1712"/>
                  </a:cubicBezTo>
                  <a:cubicBezTo>
                    <a:pt x="2110" y="1711"/>
                    <a:pt x="2105" y="1760"/>
                    <a:pt x="2112" y="1766"/>
                  </a:cubicBezTo>
                  <a:cubicBezTo>
                    <a:pt x="2091" y="1738"/>
                    <a:pt x="2096" y="1754"/>
                    <a:pt x="2079" y="1720"/>
                  </a:cubicBezTo>
                  <a:cubicBezTo>
                    <a:pt x="2074" y="1723"/>
                    <a:pt x="2081" y="1763"/>
                    <a:pt x="2086" y="1768"/>
                  </a:cubicBezTo>
                  <a:cubicBezTo>
                    <a:pt x="2073" y="1779"/>
                    <a:pt x="2065" y="1774"/>
                    <a:pt x="2059" y="1769"/>
                  </a:cubicBezTo>
                  <a:cubicBezTo>
                    <a:pt x="2080" y="1751"/>
                    <a:pt x="2062" y="1678"/>
                    <a:pt x="2066" y="1647"/>
                  </a:cubicBezTo>
                  <a:cubicBezTo>
                    <a:pt x="2053" y="1688"/>
                    <a:pt x="2038" y="1728"/>
                    <a:pt x="2022" y="1768"/>
                  </a:cubicBezTo>
                  <a:cubicBezTo>
                    <a:pt x="2023" y="1761"/>
                    <a:pt x="2027" y="1722"/>
                    <a:pt x="2027" y="1717"/>
                  </a:cubicBezTo>
                  <a:cubicBezTo>
                    <a:pt x="2023" y="1754"/>
                    <a:pt x="1969" y="1757"/>
                    <a:pt x="1944" y="1750"/>
                  </a:cubicBezTo>
                  <a:cubicBezTo>
                    <a:pt x="1947" y="1750"/>
                    <a:pt x="1947" y="1750"/>
                    <a:pt x="1947" y="1750"/>
                  </a:cubicBezTo>
                  <a:cubicBezTo>
                    <a:pt x="1954" y="1738"/>
                    <a:pt x="1932" y="1726"/>
                    <a:pt x="1922" y="1738"/>
                  </a:cubicBezTo>
                  <a:cubicBezTo>
                    <a:pt x="1924" y="1731"/>
                    <a:pt x="1926" y="1733"/>
                    <a:pt x="1930" y="1733"/>
                  </a:cubicBezTo>
                  <a:cubicBezTo>
                    <a:pt x="1916" y="1704"/>
                    <a:pt x="1902" y="1785"/>
                    <a:pt x="1888" y="1751"/>
                  </a:cubicBezTo>
                  <a:cubicBezTo>
                    <a:pt x="1903" y="1757"/>
                    <a:pt x="1908" y="1743"/>
                    <a:pt x="1909" y="1728"/>
                  </a:cubicBezTo>
                  <a:cubicBezTo>
                    <a:pt x="1894" y="1740"/>
                    <a:pt x="1866" y="1722"/>
                    <a:pt x="1866" y="1765"/>
                  </a:cubicBezTo>
                  <a:cubicBezTo>
                    <a:pt x="1859" y="1754"/>
                    <a:pt x="1850" y="1759"/>
                    <a:pt x="1854" y="1737"/>
                  </a:cubicBezTo>
                  <a:cubicBezTo>
                    <a:pt x="1842" y="1744"/>
                    <a:pt x="1830" y="1751"/>
                    <a:pt x="1818" y="1757"/>
                  </a:cubicBezTo>
                  <a:cubicBezTo>
                    <a:pt x="1821" y="1753"/>
                    <a:pt x="1825" y="1741"/>
                    <a:pt x="1816" y="1736"/>
                  </a:cubicBezTo>
                  <a:cubicBezTo>
                    <a:pt x="1834" y="1746"/>
                    <a:pt x="1857" y="1709"/>
                    <a:pt x="1862" y="1738"/>
                  </a:cubicBezTo>
                  <a:cubicBezTo>
                    <a:pt x="1867" y="1712"/>
                    <a:pt x="1863" y="1697"/>
                    <a:pt x="1874" y="1676"/>
                  </a:cubicBezTo>
                  <a:cubicBezTo>
                    <a:pt x="1840" y="1683"/>
                    <a:pt x="1813" y="1724"/>
                    <a:pt x="1784" y="1749"/>
                  </a:cubicBezTo>
                  <a:cubicBezTo>
                    <a:pt x="1774" y="1740"/>
                    <a:pt x="1765" y="1732"/>
                    <a:pt x="1757" y="1723"/>
                  </a:cubicBezTo>
                  <a:cubicBezTo>
                    <a:pt x="1752" y="1734"/>
                    <a:pt x="1752" y="1734"/>
                    <a:pt x="1752" y="1734"/>
                  </a:cubicBezTo>
                  <a:cubicBezTo>
                    <a:pt x="1755" y="1703"/>
                    <a:pt x="1755" y="1703"/>
                    <a:pt x="1755" y="1703"/>
                  </a:cubicBezTo>
                  <a:cubicBezTo>
                    <a:pt x="1750" y="1709"/>
                    <a:pt x="1745" y="1714"/>
                    <a:pt x="1745" y="1711"/>
                  </a:cubicBezTo>
                  <a:cubicBezTo>
                    <a:pt x="1745" y="1708"/>
                    <a:pt x="1748" y="1705"/>
                    <a:pt x="1750" y="1701"/>
                  </a:cubicBezTo>
                  <a:cubicBezTo>
                    <a:pt x="1747" y="1701"/>
                    <a:pt x="1743" y="1703"/>
                    <a:pt x="1741" y="1706"/>
                  </a:cubicBezTo>
                  <a:cubicBezTo>
                    <a:pt x="1744" y="1690"/>
                    <a:pt x="1755" y="1674"/>
                    <a:pt x="1764" y="1659"/>
                  </a:cubicBezTo>
                  <a:cubicBezTo>
                    <a:pt x="1765" y="1666"/>
                    <a:pt x="1766" y="1672"/>
                    <a:pt x="1767" y="1678"/>
                  </a:cubicBezTo>
                  <a:cubicBezTo>
                    <a:pt x="1777" y="1665"/>
                    <a:pt x="1785" y="1651"/>
                    <a:pt x="1780" y="1639"/>
                  </a:cubicBezTo>
                  <a:cubicBezTo>
                    <a:pt x="1778" y="1640"/>
                    <a:pt x="1777" y="1642"/>
                    <a:pt x="1774" y="1644"/>
                  </a:cubicBezTo>
                  <a:cubicBezTo>
                    <a:pt x="1781" y="1634"/>
                    <a:pt x="1785" y="1625"/>
                    <a:pt x="1784" y="1620"/>
                  </a:cubicBezTo>
                  <a:cubicBezTo>
                    <a:pt x="1759" y="1629"/>
                    <a:pt x="1759" y="1629"/>
                    <a:pt x="1759" y="1629"/>
                  </a:cubicBezTo>
                  <a:cubicBezTo>
                    <a:pt x="1760" y="1633"/>
                    <a:pt x="1762" y="1643"/>
                    <a:pt x="1763" y="1653"/>
                  </a:cubicBezTo>
                  <a:cubicBezTo>
                    <a:pt x="1745" y="1669"/>
                    <a:pt x="1721" y="1687"/>
                    <a:pt x="1728" y="1710"/>
                  </a:cubicBezTo>
                  <a:cubicBezTo>
                    <a:pt x="1716" y="1688"/>
                    <a:pt x="1716" y="1688"/>
                    <a:pt x="1716" y="1688"/>
                  </a:cubicBezTo>
                  <a:cubicBezTo>
                    <a:pt x="1686" y="1710"/>
                    <a:pt x="1692" y="1705"/>
                    <a:pt x="1658" y="1717"/>
                  </a:cubicBezTo>
                  <a:cubicBezTo>
                    <a:pt x="1660" y="1706"/>
                    <a:pt x="1670" y="1700"/>
                    <a:pt x="1669" y="1692"/>
                  </a:cubicBezTo>
                  <a:cubicBezTo>
                    <a:pt x="1653" y="1704"/>
                    <a:pt x="1646" y="1690"/>
                    <a:pt x="1641" y="1677"/>
                  </a:cubicBezTo>
                  <a:cubicBezTo>
                    <a:pt x="1636" y="1663"/>
                    <a:pt x="1633" y="1650"/>
                    <a:pt x="1625" y="1663"/>
                  </a:cubicBezTo>
                  <a:cubicBezTo>
                    <a:pt x="1608" y="1663"/>
                    <a:pt x="1608" y="1684"/>
                    <a:pt x="1595" y="1687"/>
                  </a:cubicBezTo>
                  <a:cubicBezTo>
                    <a:pt x="1597" y="1684"/>
                    <a:pt x="1601" y="1679"/>
                    <a:pt x="1599" y="1677"/>
                  </a:cubicBezTo>
                  <a:cubicBezTo>
                    <a:pt x="1578" y="1691"/>
                    <a:pt x="1578" y="1691"/>
                    <a:pt x="1578" y="1691"/>
                  </a:cubicBezTo>
                  <a:cubicBezTo>
                    <a:pt x="1577" y="1682"/>
                    <a:pt x="1595" y="1682"/>
                    <a:pt x="1587" y="1668"/>
                  </a:cubicBezTo>
                  <a:cubicBezTo>
                    <a:pt x="1559" y="1671"/>
                    <a:pt x="1540" y="1674"/>
                    <a:pt x="1529" y="1655"/>
                  </a:cubicBezTo>
                  <a:cubicBezTo>
                    <a:pt x="1501" y="1644"/>
                    <a:pt x="1517" y="1698"/>
                    <a:pt x="1497" y="1681"/>
                  </a:cubicBezTo>
                  <a:cubicBezTo>
                    <a:pt x="1504" y="1664"/>
                    <a:pt x="1512" y="1645"/>
                    <a:pt x="1502" y="1635"/>
                  </a:cubicBezTo>
                  <a:cubicBezTo>
                    <a:pt x="1488" y="1640"/>
                    <a:pt x="1481" y="1652"/>
                    <a:pt x="1465" y="1650"/>
                  </a:cubicBezTo>
                  <a:cubicBezTo>
                    <a:pt x="1481" y="1629"/>
                    <a:pt x="1481" y="1629"/>
                    <a:pt x="1481" y="1629"/>
                  </a:cubicBezTo>
                  <a:cubicBezTo>
                    <a:pt x="1470" y="1623"/>
                    <a:pt x="1459" y="1620"/>
                    <a:pt x="1472" y="1603"/>
                  </a:cubicBezTo>
                  <a:cubicBezTo>
                    <a:pt x="1457" y="1606"/>
                    <a:pt x="1452" y="1600"/>
                    <a:pt x="1451" y="1594"/>
                  </a:cubicBezTo>
                  <a:cubicBezTo>
                    <a:pt x="1439" y="1593"/>
                    <a:pt x="1432" y="1606"/>
                    <a:pt x="1429" y="1620"/>
                  </a:cubicBezTo>
                  <a:cubicBezTo>
                    <a:pt x="1426" y="1635"/>
                    <a:pt x="1426" y="1651"/>
                    <a:pt x="1425" y="1657"/>
                  </a:cubicBezTo>
                  <a:cubicBezTo>
                    <a:pt x="1422" y="1628"/>
                    <a:pt x="1402" y="1629"/>
                    <a:pt x="1416" y="1596"/>
                  </a:cubicBezTo>
                  <a:cubicBezTo>
                    <a:pt x="1422" y="1598"/>
                    <a:pt x="1428" y="1600"/>
                    <a:pt x="1434" y="1602"/>
                  </a:cubicBezTo>
                  <a:cubicBezTo>
                    <a:pt x="1431" y="1578"/>
                    <a:pt x="1419" y="1579"/>
                    <a:pt x="1409" y="1579"/>
                  </a:cubicBezTo>
                  <a:cubicBezTo>
                    <a:pt x="1401" y="1580"/>
                    <a:pt x="1395" y="1580"/>
                    <a:pt x="1409" y="1554"/>
                  </a:cubicBezTo>
                  <a:cubicBezTo>
                    <a:pt x="1417" y="1564"/>
                    <a:pt x="1437" y="1563"/>
                    <a:pt x="1442" y="1547"/>
                  </a:cubicBezTo>
                  <a:cubicBezTo>
                    <a:pt x="1420" y="1545"/>
                    <a:pt x="1420" y="1545"/>
                    <a:pt x="1420" y="1545"/>
                  </a:cubicBezTo>
                  <a:cubicBezTo>
                    <a:pt x="1424" y="1539"/>
                    <a:pt x="1431" y="1548"/>
                    <a:pt x="1431" y="1537"/>
                  </a:cubicBezTo>
                  <a:cubicBezTo>
                    <a:pt x="1423" y="1538"/>
                    <a:pt x="1406" y="1541"/>
                    <a:pt x="1396" y="1544"/>
                  </a:cubicBezTo>
                  <a:cubicBezTo>
                    <a:pt x="1397" y="1543"/>
                    <a:pt x="1397" y="1543"/>
                    <a:pt x="1397" y="1543"/>
                  </a:cubicBezTo>
                  <a:cubicBezTo>
                    <a:pt x="1373" y="1523"/>
                    <a:pt x="1373" y="1523"/>
                    <a:pt x="1373" y="1523"/>
                  </a:cubicBezTo>
                  <a:cubicBezTo>
                    <a:pt x="1376" y="1528"/>
                    <a:pt x="1385" y="1522"/>
                    <a:pt x="1382" y="1517"/>
                  </a:cubicBezTo>
                  <a:cubicBezTo>
                    <a:pt x="1357" y="1511"/>
                    <a:pt x="1357" y="1511"/>
                    <a:pt x="1357" y="1511"/>
                  </a:cubicBezTo>
                  <a:cubicBezTo>
                    <a:pt x="1366" y="1511"/>
                    <a:pt x="1368" y="1501"/>
                    <a:pt x="1366" y="1491"/>
                  </a:cubicBezTo>
                  <a:cubicBezTo>
                    <a:pt x="1357" y="1466"/>
                    <a:pt x="1305" y="1512"/>
                    <a:pt x="1314" y="1478"/>
                  </a:cubicBezTo>
                  <a:cubicBezTo>
                    <a:pt x="1315" y="1481"/>
                    <a:pt x="1318" y="1479"/>
                    <a:pt x="1320" y="1482"/>
                  </a:cubicBezTo>
                  <a:cubicBezTo>
                    <a:pt x="1323" y="1466"/>
                    <a:pt x="1323" y="1466"/>
                    <a:pt x="1323" y="1466"/>
                  </a:cubicBezTo>
                  <a:cubicBezTo>
                    <a:pt x="1298" y="1482"/>
                    <a:pt x="1288" y="1469"/>
                    <a:pt x="1278" y="1456"/>
                  </a:cubicBezTo>
                  <a:cubicBezTo>
                    <a:pt x="1268" y="1443"/>
                    <a:pt x="1258" y="1430"/>
                    <a:pt x="1232" y="1443"/>
                  </a:cubicBezTo>
                  <a:cubicBezTo>
                    <a:pt x="1239" y="1431"/>
                    <a:pt x="1242" y="1428"/>
                    <a:pt x="1247" y="1431"/>
                  </a:cubicBezTo>
                  <a:cubicBezTo>
                    <a:pt x="1252" y="1432"/>
                    <a:pt x="1261" y="1438"/>
                    <a:pt x="1278" y="1439"/>
                  </a:cubicBezTo>
                  <a:cubicBezTo>
                    <a:pt x="1280" y="1431"/>
                    <a:pt x="1281" y="1424"/>
                    <a:pt x="1284" y="1416"/>
                  </a:cubicBezTo>
                  <a:cubicBezTo>
                    <a:pt x="1289" y="1421"/>
                    <a:pt x="1288" y="1428"/>
                    <a:pt x="1297" y="1431"/>
                  </a:cubicBezTo>
                  <a:moveTo>
                    <a:pt x="1433" y="1586"/>
                  </a:moveTo>
                  <a:lnTo>
                    <a:pt x="1433" y="1586"/>
                  </a:lnTo>
                  <a:cubicBezTo>
                    <a:pt x="1428" y="1597"/>
                    <a:pt x="1444" y="1593"/>
                    <a:pt x="1451" y="1593"/>
                  </a:cubicBezTo>
                  <a:cubicBezTo>
                    <a:pt x="1448" y="1582"/>
                    <a:pt x="1453" y="1572"/>
                    <a:pt x="1433" y="1586"/>
                  </a:cubicBezTo>
                  <a:moveTo>
                    <a:pt x="1772" y="1692"/>
                  </a:moveTo>
                  <a:lnTo>
                    <a:pt x="1772" y="1692"/>
                  </a:lnTo>
                  <a:cubicBezTo>
                    <a:pt x="1775" y="1701"/>
                    <a:pt x="1779" y="1705"/>
                    <a:pt x="1784" y="1700"/>
                  </a:cubicBezTo>
                  <a:cubicBezTo>
                    <a:pt x="1780" y="1693"/>
                    <a:pt x="1776" y="1691"/>
                    <a:pt x="1772" y="1692"/>
                  </a:cubicBezTo>
                  <a:moveTo>
                    <a:pt x="2502" y="1375"/>
                  </a:moveTo>
                  <a:lnTo>
                    <a:pt x="2502" y="1375"/>
                  </a:lnTo>
                  <a:lnTo>
                    <a:pt x="2501" y="1375"/>
                  </a:lnTo>
                  <a:cubicBezTo>
                    <a:pt x="2496" y="1377"/>
                    <a:pt x="2491" y="1378"/>
                    <a:pt x="2502" y="1375"/>
                  </a:cubicBezTo>
                  <a:moveTo>
                    <a:pt x="2509" y="1370"/>
                  </a:moveTo>
                  <a:lnTo>
                    <a:pt x="2509" y="1370"/>
                  </a:lnTo>
                  <a:cubicBezTo>
                    <a:pt x="2513" y="1367"/>
                    <a:pt x="2514" y="1364"/>
                    <a:pt x="2510" y="1360"/>
                  </a:cubicBezTo>
                  <a:cubicBezTo>
                    <a:pt x="2513" y="1361"/>
                    <a:pt x="2516" y="1362"/>
                    <a:pt x="2517" y="1365"/>
                  </a:cubicBezTo>
                  <a:cubicBezTo>
                    <a:pt x="2519" y="1372"/>
                    <a:pt x="2515" y="1372"/>
                    <a:pt x="2509" y="1370"/>
                  </a:cubicBezTo>
                  <a:moveTo>
                    <a:pt x="1404" y="835"/>
                  </a:moveTo>
                  <a:lnTo>
                    <a:pt x="1404" y="835"/>
                  </a:lnTo>
                  <a:cubicBezTo>
                    <a:pt x="1410" y="834"/>
                    <a:pt x="1410" y="834"/>
                    <a:pt x="1410" y="834"/>
                  </a:cubicBezTo>
                  <a:cubicBezTo>
                    <a:pt x="1405" y="830"/>
                    <a:pt x="1402" y="826"/>
                    <a:pt x="1404" y="835"/>
                  </a:cubicBezTo>
                  <a:moveTo>
                    <a:pt x="1740" y="1717"/>
                  </a:moveTo>
                  <a:lnTo>
                    <a:pt x="1740" y="1717"/>
                  </a:lnTo>
                  <a:cubicBezTo>
                    <a:pt x="1739" y="1713"/>
                    <a:pt x="1740" y="1710"/>
                    <a:pt x="1741" y="1706"/>
                  </a:cubicBezTo>
                  <a:cubicBezTo>
                    <a:pt x="1738" y="1709"/>
                    <a:pt x="1737" y="1713"/>
                    <a:pt x="1740" y="1717"/>
                  </a:cubicBezTo>
                  <a:moveTo>
                    <a:pt x="1210" y="1282"/>
                  </a:moveTo>
                  <a:lnTo>
                    <a:pt x="1210" y="1282"/>
                  </a:lnTo>
                  <a:lnTo>
                    <a:pt x="1210" y="1282"/>
                  </a:lnTo>
                  <a:cubicBezTo>
                    <a:pt x="1209" y="1282"/>
                    <a:pt x="1208" y="1282"/>
                    <a:pt x="1207" y="1282"/>
                  </a:cubicBezTo>
                  <a:lnTo>
                    <a:pt x="1210" y="1282"/>
                  </a:lnTo>
                  <a:moveTo>
                    <a:pt x="2433" y="1686"/>
                  </a:moveTo>
                  <a:lnTo>
                    <a:pt x="2433" y="1686"/>
                  </a:lnTo>
                  <a:cubicBezTo>
                    <a:pt x="2428" y="1686"/>
                    <a:pt x="2424" y="1683"/>
                    <a:pt x="2421" y="1681"/>
                  </a:cubicBezTo>
                  <a:cubicBezTo>
                    <a:pt x="2423" y="1685"/>
                    <a:pt x="2426" y="1688"/>
                    <a:pt x="2433" y="1686"/>
                  </a:cubicBezTo>
                  <a:moveTo>
                    <a:pt x="2522" y="1273"/>
                  </a:moveTo>
                  <a:lnTo>
                    <a:pt x="2522" y="1273"/>
                  </a:lnTo>
                  <a:cubicBezTo>
                    <a:pt x="2523" y="1284"/>
                    <a:pt x="2523" y="1284"/>
                    <a:pt x="2523" y="1284"/>
                  </a:cubicBezTo>
                  <a:cubicBezTo>
                    <a:pt x="2524" y="1279"/>
                    <a:pt x="2529" y="1279"/>
                    <a:pt x="2533" y="1278"/>
                  </a:cubicBezTo>
                  <a:cubicBezTo>
                    <a:pt x="2528" y="1276"/>
                    <a:pt x="2521" y="1275"/>
                    <a:pt x="2522" y="1273"/>
                  </a:cubicBezTo>
                  <a:moveTo>
                    <a:pt x="2674" y="1221"/>
                  </a:moveTo>
                  <a:lnTo>
                    <a:pt x="2674" y="1221"/>
                  </a:lnTo>
                  <a:cubicBezTo>
                    <a:pt x="2672" y="1219"/>
                    <a:pt x="2675" y="1217"/>
                    <a:pt x="2673" y="1215"/>
                  </a:cubicBezTo>
                  <a:cubicBezTo>
                    <a:pt x="2664" y="1213"/>
                    <a:pt x="2664" y="1213"/>
                    <a:pt x="2664" y="1213"/>
                  </a:cubicBezTo>
                  <a:cubicBezTo>
                    <a:pt x="2662" y="1220"/>
                    <a:pt x="2668" y="1227"/>
                    <a:pt x="2674" y="1221"/>
                  </a:cubicBezTo>
                  <a:moveTo>
                    <a:pt x="2589" y="1288"/>
                  </a:moveTo>
                  <a:lnTo>
                    <a:pt x="2589" y="1288"/>
                  </a:lnTo>
                  <a:cubicBezTo>
                    <a:pt x="2606" y="1294"/>
                    <a:pt x="2603" y="1285"/>
                    <a:pt x="2603" y="1276"/>
                  </a:cubicBezTo>
                  <a:cubicBezTo>
                    <a:pt x="2603" y="1276"/>
                    <a:pt x="2603" y="1277"/>
                    <a:pt x="2602" y="1277"/>
                  </a:cubicBezTo>
                  <a:cubicBezTo>
                    <a:pt x="2580" y="1267"/>
                    <a:pt x="2585" y="1277"/>
                    <a:pt x="2589" y="1288"/>
                  </a:cubicBezTo>
                  <a:moveTo>
                    <a:pt x="2603" y="1274"/>
                  </a:moveTo>
                  <a:lnTo>
                    <a:pt x="2603" y="1274"/>
                  </a:lnTo>
                  <a:cubicBezTo>
                    <a:pt x="2603" y="1271"/>
                    <a:pt x="2603" y="1269"/>
                    <a:pt x="2605" y="1267"/>
                  </a:cubicBezTo>
                  <a:cubicBezTo>
                    <a:pt x="2596" y="1263"/>
                    <a:pt x="2602" y="1269"/>
                    <a:pt x="2603" y="1274"/>
                  </a:cubicBezTo>
                  <a:moveTo>
                    <a:pt x="2517" y="1342"/>
                  </a:moveTo>
                  <a:lnTo>
                    <a:pt x="2517" y="1342"/>
                  </a:lnTo>
                  <a:cubicBezTo>
                    <a:pt x="2522" y="1341"/>
                    <a:pt x="2498" y="1330"/>
                    <a:pt x="2505" y="1331"/>
                  </a:cubicBezTo>
                  <a:cubicBezTo>
                    <a:pt x="2487" y="1318"/>
                    <a:pt x="2518" y="1363"/>
                    <a:pt x="2517" y="1342"/>
                  </a:cubicBezTo>
                  <a:moveTo>
                    <a:pt x="2645" y="1302"/>
                  </a:moveTo>
                  <a:lnTo>
                    <a:pt x="2645" y="1302"/>
                  </a:lnTo>
                  <a:cubicBezTo>
                    <a:pt x="2624" y="1297"/>
                    <a:pt x="2624" y="1297"/>
                    <a:pt x="2624" y="1297"/>
                  </a:cubicBezTo>
                  <a:cubicBezTo>
                    <a:pt x="2638" y="1308"/>
                    <a:pt x="2638" y="1308"/>
                    <a:pt x="2638" y="1308"/>
                  </a:cubicBezTo>
                  <a:lnTo>
                    <a:pt x="2645" y="1302"/>
                  </a:lnTo>
                  <a:moveTo>
                    <a:pt x="2605" y="1357"/>
                  </a:moveTo>
                  <a:lnTo>
                    <a:pt x="2605" y="1357"/>
                  </a:lnTo>
                  <a:cubicBezTo>
                    <a:pt x="2616" y="1347"/>
                    <a:pt x="2616" y="1347"/>
                    <a:pt x="2616" y="1347"/>
                  </a:cubicBezTo>
                  <a:cubicBezTo>
                    <a:pt x="2613" y="1346"/>
                    <a:pt x="2611" y="1343"/>
                    <a:pt x="2611" y="1341"/>
                  </a:cubicBezTo>
                  <a:cubicBezTo>
                    <a:pt x="2607" y="1348"/>
                    <a:pt x="2599" y="1355"/>
                    <a:pt x="2605" y="1357"/>
                  </a:cubicBezTo>
                  <a:moveTo>
                    <a:pt x="2611" y="1341"/>
                  </a:moveTo>
                  <a:lnTo>
                    <a:pt x="2611" y="1341"/>
                  </a:lnTo>
                  <a:cubicBezTo>
                    <a:pt x="2613" y="1338"/>
                    <a:pt x="2614" y="1333"/>
                    <a:pt x="2612" y="1330"/>
                  </a:cubicBezTo>
                  <a:cubicBezTo>
                    <a:pt x="2611" y="1332"/>
                    <a:pt x="2610" y="1337"/>
                    <a:pt x="2611" y="1341"/>
                  </a:cubicBezTo>
                  <a:moveTo>
                    <a:pt x="2645" y="1322"/>
                  </a:moveTo>
                  <a:lnTo>
                    <a:pt x="2645" y="1322"/>
                  </a:lnTo>
                  <a:cubicBezTo>
                    <a:pt x="2639" y="1324"/>
                    <a:pt x="2639" y="1324"/>
                    <a:pt x="2639" y="1324"/>
                  </a:cubicBezTo>
                  <a:cubicBezTo>
                    <a:pt x="2634" y="1332"/>
                    <a:pt x="2634" y="1332"/>
                    <a:pt x="2634" y="1332"/>
                  </a:cubicBezTo>
                  <a:lnTo>
                    <a:pt x="2645" y="1322"/>
                  </a:lnTo>
                  <a:moveTo>
                    <a:pt x="2529" y="1475"/>
                  </a:moveTo>
                  <a:lnTo>
                    <a:pt x="2529" y="1475"/>
                  </a:lnTo>
                  <a:cubicBezTo>
                    <a:pt x="2525" y="1490"/>
                    <a:pt x="2525" y="1490"/>
                    <a:pt x="2525" y="1490"/>
                  </a:cubicBezTo>
                  <a:cubicBezTo>
                    <a:pt x="2530" y="1496"/>
                    <a:pt x="2536" y="1495"/>
                    <a:pt x="2537" y="1489"/>
                  </a:cubicBezTo>
                  <a:cubicBezTo>
                    <a:pt x="2535" y="1484"/>
                    <a:pt x="2536" y="1477"/>
                    <a:pt x="2529" y="1475"/>
                  </a:cubicBezTo>
                  <a:moveTo>
                    <a:pt x="2603" y="1472"/>
                  </a:moveTo>
                  <a:lnTo>
                    <a:pt x="2603" y="1472"/>
                  </a:lnTo>
                  <a:cubicBezTo>
                    <a:pt x="2597" y="1474"/>
                    <a:pt x="2593" y="1471"/>
                    <a:pt x="2586" y="1469"/>
                  </a:cubicBezTo>
                  <a:cubicBezTo>
                    <a:pt x="2608" y="1484"/>
                    <a:pt x="2608" y="1484"/>
                    <a:pt x="2608" y="1484"/>
                  </a:cubicBezTo>
                  <a:lnTo>
                    <a:pt x="2603" y="1472"/>
                  </a:lnTo>
                  <a:moveTo>
                    <a:pt x="2582" y="1513"/>
                  </a:moveTo>
                  <a:lnTo>
                    <a:pt x="2582" y="1513"/>
                  </a:lnTo>
                  <a:cubicBezTo>
                    <a:pt x="2586" y="1519"/>
                    <a:pt x="2583" y="1545"/>
                    <a:pt x="2595" y="1528"/>
                  </a:cubicBezTo>
                  <a:cubicBezTo>
                    <a:pt x="2590" y="1522"/>
                    <a:pt x="2595" y="1506"/>
                    <a:pt x="2582" y="1513"/>
                  </a:cubicBezTo>
                  <a:moveTo>
                    <a:pt x="2379" y="1632"/>
                  </a:moveTo>
                  <a:lnTo>
                    <a:pt x="2379" y="1632"/>
                  </a:lnTo>
                  <a:cubicBezTo>
                    <a:pt x="2382" y="1630"/>
                    <a:pt x="2382" y="1630"/>
                    <a:pt x="2382" y="1630"/>
                  </a:cubicBezTo>
                  <a:cubicBezTo>
                    <a:pt x="2363" y="1591"/>
                    <a:pt x="2363" y="1591"/>
                    <a:pt x="2363" y="1591"/>
                  </a:cubicBezTo>
                  <a:lnTo>
                    <a:pt x="2379" y="1632"/>
                  </a:lnTo>
                  <a:moveTo>
                    <a:pt x="2204" y="1789"/>
                  </a:moveTo>
                  <a:lnTo>
                    <a:pt x="2204" y="1789"/>
                  </a:lnTo>
                  <a:cubicBezTo>
                    <a:pt x="2225" y="1796"/>
                    <a:pt x="2204" y="1762"/>
                    <a:pt x="2224" y="1771"/>
                  </a:cubicBezTo>
                  <a:cubicBezTo>
                    <a:pt x="2226" y="1761"/>
                    <a:pt x="2208" y="1764"/>
                    <a:pt x="2211" y="1754"/>
                  </a:cubicBezTo>
                  <a:cubicBezTo>
                    <a:pt x="2201" y="1766"/>
                    <a:pt x="2194" y="1761"/>
                    <a:pt x="2204" y="1789"/>
                  </a:cubicBezTo>
                  <a:moveTo>
                    <a:pt x="2211" y="1754"/>
                  </a:moveTo>
                  <a:lnTo>
                    <a:pt x="2211" y="1754"/>
                  </a:lnTo>
                  <a:cubicBezTo>
                    <a:pt x="2212" y="1752"/>
                    <a:pt x="2214" y="1750"/>
                    <a:pt x="2216" y="1747"/>
                  </a:cubicBezTo>
                  <a:cubicBezTo>
                    <a:pt x="2213" y="1750"/>
                    <a:pt x="2212" y="1752"/>
                    <a:pt x="2211" y="1754"/>
                  </a:cubicBezTo>
                  <a:moveTo>
                    <a:pt x="1875" y="535"/>
                  </a:moveTo>
                  <a:lnTo>
                    <a:pt x="1875" y="535"/>
                  </a:lnTo>
                  <a:cubicBezTo>
                    <a:pt x="1884" y="543"/>
                    <a:pt x="1884" y="543"/>
                    <a:pt x="1884" y="543"/>
                  </a:cubicBezTo>
                  <a:cubicBezTo>
                    <a:pt x="1878" y="529"/>
                    <a:pt x="1878" y="529"/>
                    <a:pt x="1878" y="529"/>
                  </a:cubicBezTo>
                  <a:lnTo>
                    <a:pt x="1875" y="535"/>
                  </a:lnTo>
                  <a:moveTo>
                    <a:pt x="1892" y="502"/>
                  </a:moveTo>
                  <a:lnTo>
                    <a:pt x="1892" y="502"/>
                  </a:lnTo>
                  <a:cubicBezTo>
                    <a:pt x="1894" y="529"/>
                    <a:pt x="1894" y="529"/>
                    <a:pt x="1894" y="529"/>
                  </a:cubicBezTo>
                  <a:cubicBezTo>
                    <a:pt x="1900" y="504"/>
                    <a:pt x="1900" y="504"/>
                    <a:pt x="1900" y="504"/>
                  </a:cubicBezTo>
                  <a:cubicBezTo>
                    <a:pt x="1898" y="505"/>
                    <a:pt x="1893" y="508"/>
                    <a:pt x="1892" y="502"/>
                  </a:cubicBezTo>
                  <a:moveTo>
                    <a:pt x="1446" y="1660"/>
                  </a:moveTo>
                  <a:lnTo>
                    <a:pt x="1446" y="1660"/>
                  </a:lnTo>
                  <a:cubicBezTo>
                    <a:pt x="1451" y="1655"/>
                    <a:pt x="1451" y="1655"/>
                    <a:pt x="1451" y="1655"/>
                  </a:cubicBezTo>
                  <a:cubicBezTo>
                    <a:pt x="1453" y="1648"/>
                    <a:pt x="1451" y="1646"/>
                    <a:pt x="1446" y="1641"/>
                  </a:cubicBezTo>
                  <a:lnTo>
                    <a:pt x="1446" y="1660"/>
                  </a:lnTo>
                  <a:moveTo>
                    <a:pt x="1325" y="1515"/>
                  </a:moveTo>
                  <a:lnTo>
                    <a:pt x="1325" y="1515"/>
                  </a:lnTo>
                  <a:cubicBezTo>
                    <a:pt x="1327" y="1518"/>
                    <a:pt x="1327" y="1518"/>
                    <a:pt x="1327" y="1518"/>
                  </a:cubicBezTo>
                  <a:cubicBezTo>
                    <a:pt x="1343" y="1498"/>
                    <a:pt x="1343" y="1498"/>
                    <a:pt x="1343" y="1498"/>
                  </a:cubicBezTo>
                  <a:lnTo>
                    <a:pt x="1325" y="1515"/>
                  </a:lnTo>
                  <a:moveTo>
                    <a:pt x="1214" y="1401"/>
                  </a:moveTo>
                  <a:lnTo>
                    <a:pt x="1214" y="1401"/>
                  </a:lnTo>
                  <a:cubicBezTo>
                    <a:pt x="1216" y="1407"/>
                    <a:pt x="1225" y="1411"/>
                    <a:pt x="1227" y="1417"/>
                  </a:cubicBezTo>
                  <a:cubicBezTo>
                    <a:pt x="1216" y="1407"/>
                    <a:pt x="1241" y="1385"/>
                    <a:pt x="1214" y="14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" name="Google Shape;59;p4"/>
            <p:cNvGrpSpPr/>
            <p:nvPr/>
          </p:nvGrpSpPr>
          <p:grpSpPr>
            <a:xfrm>
              <a:off x="-541303" y="3108567"/>
              <a:ext cx="1476596" cy="1385597"/>
              <a:chOff x="4124520" y="62280"/>
              <a:chExt cx="764640" cy="717480"/>
            </a:xfrm>
          </p:grpSpPr>
          <p:sp>
            <p:nvSpPr>
              <p:cNvPr id="60" name="Google Shape;60;p4"/>
              <p:cNvSpPr/>
              <p:nvPr/>
            </p:nvSpPr>
            <p:spPr>
              <a:xfrm>
                <a:off x="4124520" y="62280"/>
                <a:ext cx="764640" cy="717480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993" extrusionOk="0">
                    <a:moveTo>
                      <a:pt x="1127" y="931"/>
                    </a:moveTo>
                    <a:lnTo>
                      <a:pt x="1127" y="931"/>
                    </a:lnTo>
                    <a:cubicBezTo>
                      <a:pt x="1343" y="818"/>
                      <a:pt x="1614" y="735"/>
                      <a:pt x="1851" y="680"/>
                    </a:cubicBezTo>
                    <a:cubicBezTo>
                      <a:pt x="1942" y="658"/>
                      <a:pt x="2096" y="672"/>
                      <a:pt x="2083" y="804"/>
                    </a:cubicBezTo>
                    <a:cubicBezTo>
                      <a:pt x="2079" y="846"/>
                      <a:pt x="2054" y="890"/>
                      <a:pt x="2074" y="927"/>
                    </a:cubicBezTo>
                    <a:cubicBezTo>
                      <a:pt x="2085" y="945"/>
                      <a:pt x="2105" y="957"/>
                      <a:pt x="2109" y="978"/>
                    </a:cubicBezTo>
                    <a:cubicBezTo>
                      <a:pt x="2117" y="1008"/>
                      <a:pt x="2090" y="1031"/>
                      <a:pt x="2105" y="1062"/>
                    </a:cubicBezTo>
                    <a:cubicBezTo>
                      <a:pt x="2113" y="1077"/>
                      <a:pt x="2123" y="1091"/>
                      <a:pt x="2124" y="1108"/>
                    </a:cubicBezTo>
                    <a:cubicBezTo>
                      <a:pt x="2125" y="1130"/>
                      <a:pt x="2109" y="1149"/>
                      <a:pt x="2092" y="1163"/>
                    </a:cubicBezTo>
                    <a:cubicBezTo>
                      <a:pt x="2019" y="1225"/>
                      <a:pt x="1950" y="1225"/>
                      <a:pt x="1859" y="1221"/>
                    </a:cubicBezTo>
                    <a:cubicBezTo>
                      <a:pt x="1761" y="1216"/>
                      <a:pt x="1297" y="1139"/>
                      <a:pt x="1197" y="1101"/>
                    </a:cubicBezTo>
                    <a:cubicBezTo>
                      <a:pt x="1197" y="1101"/>
                      <a:pt x="1539" y="1460"/>
                      <a:pt x="1631" y="1580"/>
                    </a:cubicBezTo>
                    <a:cubicBezTo>
                      <a:pt x="1656" y="1614"/>
                      <a:pt x="1696" y="1655"/>
                      <a:pt x="1707" y="1697"/>
                    </a:cubicBezTo>
                    <a:cubicBezTo>
                      <a:pt x="1737" y="1804"/>
                      <a:pt x="1634" y="1848"/>
                      <a:pt x="1550" y="1850"/>
                    </a:cubicBezTo>
                    <a:cubicBezTo>
                      <a:pt x="1524" y="1851"/>
                      <a:pt x="1497" y="1856"/>
                      <a:pt x="1479" y="1874"/>
                    </a:cubicBezTo>
                    <a:cubicBezTo>
                      <a:pt x="1455" y="1898"/>
                      <a:pt x="1449" y="1944"/>
                      <a:pt x="1416" y="1949"/>
                    </a:cubicBezTo>
                    <a:cubicBezTo>
                      <a:pt x="1388" y="1953"/>
                      <a:pt x="1365" y="1921"/>
                      <a:pt x="1336" y="1923"/>
                    </a:cubicBezTo>
                    <a:cubicBezTo>
                      <a:pt x="1303" y="1926"/>
                      <a:pt x="1291" y="1971"/>
                      <a:pt x="1261" y="1987"/>
                    </a:cubicBezTo>
                    <a:cubicBezTo>
                      <a:pt x="1232" y="2003"/>
                      <a:pt x="1193" y="1986"/>
                      <a:pt x="1175" y="1957"/>
                    </a:cubicBezTo>
                    <a:cubicBezTo>
                      <a:pt x="1142" y="1906"/>
                      <a:pt x="1135" y="1820"/>
                      <a:pt x="1124" y="1759"/>
                    </a:cubicBezTo>
                    <a:cubicBezTo>
                      <a:pt x="1112" y="1690"/>
                      <a:pt x="1100" y="1620"/>
                      <a:pt x="1087" y="1551"/>
                    </a:cubicBezTo>
                    <a:cubicBezTo>
                      <a:pt x="1066" y="1428"/>
                      <a:pt x="1041" y="1305"/>
                      <a:pt x="1027" y="1181"/>
                    </a:cubicBezTo>
                    <a:cubicBezTo>
                      <a:pt x="960" y="1412"/>
                      <a:pt x="816" y="1702"/>
                      <a:pt x="692" y="1907"/>
                    </a:cubicBezTo>
                    <a:cubicBezTo>
                      <a:pt x="681" y="1926"/>
                      <a:pt x="670" y="1945"/>
                      <a:pt x="652" y="1957"/>
                    </a:cubicBezTo>
                    <a:cubicBezTo>
                      <a:pt x="635" y="1970"/>
                      <a:pt x="610" y="1975"/>
                      <a:pt x="592" y="1964"/>
                    </a:cubicBezTo>
                    <a:cubicBezTo>
                      <a:pt x="563" y="1947"/>
                      <a:pt x="559" y="1899"/>
                      <a:pt x="527" y="1891"/>
                    </a:cubicBezTo>
                    <a:cubicBezTo>
                      <a:pt x="499" y="1884"/>
                      <a:pt x="473" y="1913"/>
                      <a:pt x="444" y="1911"/>
                    </a:cubicBezTo>
                    <a:cubicBezTo>
                      <a:pt x="416" y="1908"/>
                      <a:pt x="401" y="1877"/>
                      <a:pt x="395" y="1851"/>
                    </a:cubicBezTo>
                    <a:cubicBezTo>
                      <a:pt x="388" y="1824"/>
                      <a:pt x="385" y="1794"/>
                      <a:pt x="364" y="1776"/>
                    </a:cubicBezTo>
                    <a:cubicBezTo>
                      <a:pt x="327" y="1745"/>
                      <a:pt x="279" y="1811"/>
                      <a:pt x="257" y="1770"/>
                    </a:cubicBezTo>
                    <a:cubicBezTo>
                      <a:pt x="241" y="1741"/>
                      <a:pt x="262" y="1700"/>
                      <a:pt x="242" y="1675"/>
                    </a:cubicBezTo>
                    <a:cubicBezTo>
                      <a:pt x="225" y="1653"/>
                      <a:pt x="191" y="1658"/>
                      <a:pt x="168" y="1643"/>
                    </a:cubicBezTo>
                    <a:cubicBezTo>
                      <a:pt x="141" y="1626"/>
                      <a:pt x="137" y="1587"/>
                      <a:pt x="149" y="1558"/>
                    </a:cubicBezTo>
                    <a:cubicBezTo>
                      <a:pt x="162" y="1530"/>
                      <a:pt x="187" y="1509"/>
                      <a:pt x="212" y="1490"/>
                    </a:cubicBezTo>
                    <a:cubicBezTo>
                      <a:pt x="385" y="1356"/>
                      <a:pt x="636" y="1186"/>
                      <a:pt x="833" y="1044"/>
                    </a:cubicBezTo>
                    <a:cubicBezTo>
                      <a:pt x="559" y="990"/>
                      <a:pt x="353" y="911"/>
                      <a:pt x="132" y="843"/>
                    </a:cubicBezTo>
                    <a:cubicBezTo>
                      <a:pt x="91" y="830"/>
                      <a:pt x="14" y="810"/>
                      <a:pt x="2" y="763"/>
                    </a:cubicBezTo>
                    <a:cubicBezTo>
                      <a:pt x="-8" y="716"/>
                      <a:pt x="33" y="712"/>
                      <a:pt x="60" y="690"/>
                    </a:cubicBezTo>
                    <a:cubicBezTo>
                      <a:pt x="117" y="646"/>
                      <a:pt x="40" y="631"/>
                      <a:pt x="48" y="586"/>
                    </a:cubicBezTo>
                    <a:cubicBezTo>
                      <a:pt x="50" y="573"/>
                      <a:pt x="63" y="565"/>
                      <a:pt x="76" y="562"/>
                    </a:cubicBezTo>
                    <a:cubicBezTo>
                      <a:pt x="108" y="554"/>
                      <a:pt x="144" y="556"/>
                      <a:pt x="145" y="514"/>
                    </a:cubicBezTo>
                    <a:cubicBezTo>
                      <a:pt x="145" y="489"/>
                      <a:pt x="120" y="461"/>
                      <a:pt x="149" y="442"/>
                    </a:cubicBezTo>
                    <a:cubicBezTo>
                      <a:pt x="170" y="429"/>
                      <a:pt x="201" y="442"/>
                      <a:pt x="217" y="420"/>
                    </a:cubicBezTo>
                    <a:cubicBezTo>
                      <a:pt x="231" y="400"/>
                      <a:pt x="217" y="367"/>
                      <a:pt x="228" y="345"/>
                    </a:cubicBezTo>
                    <a:cubicBezTo>
                      <a:pt x="238" y="324"/>
                      <a:pt x="266" y="315"/>
                      <a:pt x="289" y="320"/>
                    </a:cubicBezTo>
                    <a:cubicBezTo>
                      <a:pt x="312" y="325"/>
                      <a:pt x="332" y="339"/>
                      <a:pt x="350" y="353"/>
                    </a:cubicBezTo>
                    <a:cubicBezTo>
                      <a:pt x="561" y="512"/>
                      <a:pt x="736" y="680"/>
                      <a:pt x="953" y="894"/>
                    </a:cubicBezTo>
                    <a:cubicBezTo>
                      <a:pt x="953" y="894"/>
                      <a:pt x="942" y="322"/>
                      <a:pt x="973" y="85"/>
                    </a:cubicBezTo>
                    <a:cubicBezTo>
                      <a:pt x="976" y="61"/>
                      <a:pt x="981" y="36"/>
                      <a:pt x="996" y="18"/>
                    </a:cubicBezTo>
                    <a:cubicBezTo>
                      <a:pt x="1012" y="-1"/>
                      <a:pt x="1043" y="-8"/>
                      <a:pt x="1059" y="10"/>
                    </a:cubicBezTo>
                    <a:cubicBezTo>
                      <a:pt x="1074" y="25"/>
                      <a:pt x="1073" y="52"/>
                      <a:pt x="1091" y="60"/>
                    </a:cubicBezTo>
                    <a:cubicBezTo>
                      <a:pt x="1117" y="72"/>
                      <a:pt x="1132" y="43"/>
                      <a:pt x="1154" y="38"/>
                    </a:cubicBezTo>
                    <a:cubicBezTo>
                      <a:pt x="1200" y="29"/>
                      <a:pt x="1220" y="94"/>
                      <a:pt x="1273" y="81"/>
                    </a:cubicBezTo>
                    <a:cubicBezTo>
                      <a:pt x="1296" y="76"/>
                      <a:pt x="1321" y="67"/>
                      <a:pt x="1341" y="80"/>
                    </a:cubicBezTo>
                    <a:cubicBezTo>
                      <a:pt x="1359" y="91"/>
                      <a:pt x="1365" y="117"/>
                      <a:pt x="1384" y="126"/>
                    </a:cubicBezTo>
                    <a:cubicBezTo>
                      <a:pt x="1401" y="135"/>
                      <a:pt x="1421" y="126"/>
                      <a:pt x="1440" y="124"/>
                    </a:cubicBezTo>
                    <a:cubicBezTo>
                      <a:pt x="1474" y="121"/>
                      <a:pt x="1509" y="141"/>
                      <a:pt x="1523" y="172"/>
                    </a:cubicBezTo>
                    <a:cubicBezTo>
                      <a:pt x="1556" y="245"/>
                      <a:pt x="1465" y="356"/>
                      <a:pt x="1433" y="415"/>
                    </a:cubicBezTo>
                    <a:cubicBezTo>
                      <a:pt x="1357" y="549"/>
                      <a:pt x="1215" y="780"/>
                      <a:pt x="1127" y="9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4466520" y="409680"/>
                <a:ext cx="51480" cy="4788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3" extrusionOk="0">
                    <a:moveTo>
                      <a:pt x="76" y="0"/>
                    </a:moveTo>
                    <a:lnTo>
                      <a:pt x="76" y="0"/>
                    </a:lnTo>
                    <a:cubicBezTo>
                      <a:pt x="111" y="0"/>
                      <a:pt x="145" y="21"/>
                      <a:pt x="143" y="64"/>
                    </a:cubicBezTo>
                    <a:cubicBezTo>
                      <a:pt x="142" y="101"/>
                      <a:pt x="109" y="133"/>
                      <a:pt x="72" y="133"/>
                    </a:cubicBezTo>
                    <a:cubicBezTo>
                      <a:pt x="35" y="133"/>
                      <a:pt x="1" y="101"/>
                      <a:pt x="0" y="64"/>
                    </a:cubicBezTo>
                    <a:cubicBezTo>
                      <a:pt x="-1" y="21"/>
                      <a:pt x="39" y="-1"/>
                      <a:pt x="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875" rIns="90000" bIns="2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4"/>
            <p:cNvGrpSpPr/>
            <p:nvPr/>
          </p:nvGrpSpPr>
          <p:grpSpPr>
            <a:xfrm>
              <a:off x="7502916" y="-81317"/>
              <a:ext cx="2038043" cy="2137992"/>
              <a:chOff x="6231240" y="1190520"/>
              <a:chExt cx="1315800" cy="1380240"/>
            </a:xfrm>
          </p:grpSpPr>
          <p:sp>
            <p:nvSpPr>
              <p:cNvPr id="63" name="Google Shape;63;p4"/>
              <p:cNvSpPr/>
              <p:nvPr/>
            </p:nvSpPr>
            <p:spPr>
              <a:xfrm>
                <a:off x="6231240" y="1190520"/>
                <a:ext cx="1315800" cy="1380240"/>
              </a:xfrm>
              <a:custGeom>
                <a:avLst/>
                <a:gdLst/>
                <a:ahLst/>
                <a:cxnLst/>
                <a:rect l="l" t="t" r="r" b="b"/>
                <a:pathLst>
                  <a:path w="3655" h="3834" extrusionOk="0">
                    <a:moveTo>
                      <a:pt x="3552" y="2225"/>
                    </a:moveTo>
                    <a:lnTo>
                      <a:pt x="3552" y="2225"/>
                    </a:lnTo>
                    <a:cubicBezTo>
                      <a:pt x="3314" y="1689"/>
                      <a:pt x="3064" y="1163"/>
                      <a:pt x="2768" y="657"/>
                    </a:cubicBezTo>
                    <a:cubicBezTo>
                      <a:pt x="2644" y="445"/>
                      <a:pt x="2520" y="233"/>
                      <a:pt x="2410" y="13"/>
                    </a:cubicBezTo>
                    <a:cubicBezTo>
                      <a:pt x="2396" y="18"/>
                      <a:pt x="2389" y="33"/>
                      <a:pt x="2381" y="46"/>
                    </a:cubicBezTo>
                    <a:cubicBezTo>
                      <a:pt x="2376" y="56"/>
                      <a:pt x="2370" y="79"/>
                      <a:pt x="2358" y="84"/>
                    </a:cubicBezTo>
                    <a:cubicBezTo>
                      <a:pt x="2318" y="68"/>
                      <a:pt x="2299" y="-9"/>
                      <a:pt x="2248" y="1"/>
                    </a:cubicBezTo>
                    <a:cubicBezTo>
                      <a:pt x="2237" y="3"/>
                      <a:pt x="2230" y="11"/>
                      <a:pt x="2219" y="13"/>
                    </a:cubicBezTo>
                    <a:cubicBezTo>
                      <a:pt x="2215" y="14"/>
                      <a:pt x="2207" y="13"/>
                      <a:pt x="2202" y="13"/>
                    </a:cubicBezTo>
                    <a:cubicBezTo>
                      <a:pt x="2183" y="13"/>
                      <a:pt x="2165" y="19"/>
                      <a:pt x="2145" y="19"/>
                    </a:cubicBezTo>
                    <a:cubicBezTo>
                      <a:pt x="2133" y="19"/>
                      <a:pt x="2116" y="16"/>
                      <a:pt x="2105" y="19"/>
                    </a:cubicBezTo>
                    <a:cubicBezTo>
                      <a:pt x="2096" y="22"/>
                      <a:pt x="2089" y="32"/>
                      <a:pt x="2081" y="36"/>
                    </a:cubicBezTo>
                    <a:cubicBezTo>
                      <a:pt x="2056" y="48"/>
                      <a:pt x="2041" y="34"/>
                      <a:pt x="2019" y="30"/>
                    </a:cubicBezTo>
                    <a:cubicBezTo>
                      <a:pt x="2008" y="28"/>
                      <a:pt x="2002" y="31"/>
                      <a:pt x="1991" y="25"/>
                    </a:cubicBezTo>
                    <a:cubicBezTo>
                      <a:pt x="1984" y="20"/>
                      <a:pt x="1982" y="14"/>
                      <a:pt x="1973" y="12"/>
                    </a:cubicBezTo>
                    <a:cubicBezTo>
                      <a:pt x="1964" y="10"/>
                      <a:pt x="1945" y="20"/>
                      <a:pt x="1937" y="24"/>
                    </a:cubicBezTo>
                    <a:cubicBezTo>
                      <a:pt x="1925" y="31"/>
                      <a:pt x="1917" y="33"/>
                      <a:pt x="1904" y="37"/>
                    </a:cubicBezTo>
                    <a:cubicBezTo>
                      <a:pt x="1875" y="45"/>
                      <a:pt x="1858" y="78"/>
                      <a:pt x="1829" y="87"/>
                    </a:cubicBezTo>
                    <a:cubicBezTo>
                      <a:pt x="1811" y="92"/>
                      <a:pt x="1801" y="81"/>
                      <a:pt x="1788" y="71"/>
                    </a:cubicBezTo>
                    <a:cubicBezTo>
                      <a:pt x="1773" y="60"/>
                      <a:pt x="1765" y="48"/>
                      <a:pt x="1753" y="35"/>
                    </a:cubicBezTo>
                    <a:cubicBezTo>
                      <a:pt x="1744" y="25"/>
                      <a:pt x="1738" y="23"/>
                      <a:pt x="1726" y="25"/>
                    </a:cubicBezTo>
                    <a:cubicBezTo>
                      <a:pt x="1715" y="27"/>
                      <a:pt x="1698" y="40"/>
                      <a:pt x="1691" y="47"/>
                    </a:cubicBezTo>
                    <a:cubicBezTo>
                      <a:pt x="1685" y="53"/>
                      <a:pt x="1678" y="70"/>
                      <a:pt x="1668" y="71"/>
                    </a:cubicBezTo>
                    <a:cubicBezTo>
                      <a:pt x="1645" y="76"/>
                      <a:pt x="1637" y="35"/>
                      <a:pt x="1616" y="34"/>
                    </a:cubicBezTo>
                    <a:cubicBezTo>
                      <a:pt x="1601" y="34"/>
                      <a:pt x="1586" y="55"/>
                      <a:pt x="1576" y="63"/>
                    </a:cubicBezTo>
                    <a:cubicBezTo>
                      <a:pt x="1571" y="68"/>
                      <a:pt x="1554" y="85"/>
                      <a:pt x="1547" y="87"/>
                    </a:cubicBezTo>
                    <a:cubicBezTo>
                      <a:pt x="1531" y="90"/>
                      <a:pt x="1525" y="69"/>
                      <a:pt x="1513" y="70"/>
                    </a:cubicBezTo>
                    <a:cubicBezTo>
                      <a:pt x="1507" y="70"/>
                      <a:pt x="1490" y="83"/>
                      <a:pt x="1484" y="87"/>
                    </a:cubicBezTo>
                    <a:cubicBezTo>
                      <a:pt x="1474" y="95"/>
                      <a:pt x="1465" y="107"/>
                      <a:pt x="1456" y="116"/>
                    </a:cubicBezTo>
                    <a:cubicBezTo>
                      <a:pt x="1448" y="124"/>
                      <a:pt x="1441" y="133"/>
                      <a:pt x="1433" y="140"/>
                    </a:cubicBezTo>
                    <a:cubicBezTo>
                      <a:pt x="1427" y="144"/>
                      <a:pt x="1420" y="146"/>
                      <a:pt x="1415" y="150"/>
                    </a:cubicBezTo>
                    <a:cubicBezTo>
                      <a:pt x="1410" y="155"/>
                      <a:pt x="1411" y="163"/>
                      <a:pt x="1404" y="167"/>
                    </a:cubicBezTo>
                    <a:cubicBezTo>
                      <a:pt x="1401" y="170"/>
                      <a:pt x="1383" y="172"/>
                      <a:pt x="1380" y="172"/>
                    </a:cubicBezTo>
                    <a:cubicBezTo>
                      <a:pt x="1357" y="177"/>
                      <a:pt x="1333" y="172"/>
                      <a:pt x="1311" y="173"/>
                    </a:cubicBezTo>
                    <a:cubicBezTo>
                      <a:pt x="1286" y="174"/>
                      <a:pt x="1264" y="180"/>
                      <a:pt x="1241" y="186"/>
                    </a:cubicBezTo>
                    <a:cubicBezTo>
                      <a:pt x="1196" y="197"/>
                      <a:pt x="1166" y="192"/>
                      <a:pt x="1125" y="169"/>
                    </a:cubicBezTo>
                    <a:cubicBezTo>
                      <a:pt x="1106" y="158"/>
                      <a:pt x="1080" y="132"/>
                      <a:pt x="1055" y="132"/>
                    </a:cubicBezTo>
                    <a:cubicBezTo>
                      <a:pt x="1019" y="132"/>
                      <a:pt x="1007" y="181"/>
                      <a:pt x="996" y="208"/>
                    </a:cubicBezTo>
                    <a:cubicBezTo>
                      <a:pt x="985" y="235"/>
                      <a:pt x="974" y="241"/>
                      <a:pt x="947" y="229"/>
                    </a:cubicBezTo>
                    <a:cubicBezTo>
                      <a:pt x="922" y="218"/>
                      <a:pt x="908" y="208"/>
                      <a:pt x="881" y="208"/>
                    </a:cubicBezTo>
                    <a:cubicBezTo>
                      <a:pt x="864" y="208"/>
                      <a:pt x="857" y="204"/>
                      <a:pt x="841" y="197"/>
                    </a:cubicBezTo>
                    <a:cubicBezTo>
                      <a:pt x="811" y="182"/>
                      <a:pt x="808" y="208"/>
                      <a:pt x="785" y="225"/>
                    </a:cubicBezTo>
                    <a:cubicBezTo>
                      <a:pt x="777" y="231"/>
                      <a:pt x="769" y="233"/>
                      <a:pt x="759" y="232"/>
                    </a:cubicBezTo>
                    <a:cubicBezTo>
                      <a:pt x="749" y="230"/>
                      <a:pt x="749" y="223"/>
                      <a:pt x="742" y="221"/>
                    </a:cubicBezTo>
                    <a:cubicBezTo>
                      <a:pt x="729" y="216"/>
                      <a:pt x="706" y="236"/>
                      <a:pt x="696" y="243"/>
                    </a:cubicBezTo>
                    <a:cubicBezTo>
                      <a:pt x="672" y="262"/>
                      <a:pt x="644" y="275"/>
                      <a:pt x="619" y="292"/>
                    </a:cubicBezTo>
                    <a:cubicBezTo>
                      <a:pt x="608" y="302"/>
                      <a:pt x="595" y="311"/>
                      <a:pt x="582" y="317"/>
                    </a:cubicBezTo>
                    <a:cubicBezTo>
                      <a:pt x="578" y="317"/>
                      <a:pt x="575" y="318"/>
                      <a:pt x="572" y="318"/>
                    </a:cubicBezTo>
                    <a:cubicBezTo>
                      <a:pt x="548" y="327"/>
                      <a:pt x="514" y="326"/>
                      <a:pt x="490" y="317"/>
                    </a:cubicBezTo>
                    <a:cubicBezTo>
                      <a:pt x="465" y="309"/>
                      <a:pt x="442" y="300"/>
                      <a:pt x="415" y="300"/>
                    </a:cubicBezTo>
                    <a:cubicBezTo>
                      <a:pt x="391" y="300"/>
                      <a:pt x="369" y="303"/>
                      <a:pt x="345" y="306"/>
                    </a:cubicBezTo>
                    <a:cubicBezTo>
                      <a:pt x="297" y="314"/>
                      <a:pt x="251" y="331"/>
                      <a:pt x="202" y="329"/>
                    </a:cubicBezTo>
                    <a:cubicBezTo>
                      <a:pt x="167" y="327"/>
                      <a:pt x="135" y="308"/>
                      <a:pt x="100" y="306"/>
                    </a:cubicBezTo>
                    <a:cubicBezTo>
                      <a:pt x="80" y="305"/>
                      <a:pt x="81" y="311"/>
                      <a:pt x="78" y="327"/>
                    </a:cubicBezTo>
                    <a:cubicBezTo>
                      <a:pt x="77" y="332"/>
                      <a:pt x="75" y="343"/>
                      <a:pt x="72" y="346"/>
                    </a:cubicBezTo>
                    <a:cubicBezTo>
                      <a:pt x="66" y="354"/>
                      <a:pt x="71" y="350"/>
                      <a:pt x="60" y="350"/>
                    </a:cubicBezTo>
                    <a:cubicBezTo>
                      <a:pt x="58" y="350"/>
                      <a:pt x="41" y="344"/>
                      <a:pt x="40" y="344"/>
                    </a:cubicBezTo>
                    <a:cubicBezTo>
                      <a:pt x="26" y="339"/>
                      <a:pt x="13" y="333"/>
                      <a:pt x="0" y="330"/>
                    </a:cubicBezTo>
                    <a:cubicBezTo>
                      <a:pt x="158" y="1244"/>
                      <a:pt x="349" y="2152"/>
                      <a:pt x="551" y="3057"/>
                    </a:cubicBezTo>
                    <a:cubicBezTo>
                      <a:pt x="3260" y="3834"/>
                      <a:pt x="3260" y="3834"/>
                      <a:pt x="3260" y="3834"/>
                    </a:cubicBezTo>
                    <a:cubicBezTo>
                      <a:pt x="3655" y="2454"/>
                      <a:pt x="3655" y="2454"/>
                      <a:pt x="3655" y="2454"/>
                    </a:cubicBezTo>
                    <a:cubicBezTo>
                      <a:pt x="3621" y="2378"/>
                      <a:pt x="3587" y="2301"/>
                      <a:pt x="3552" y="22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6247800" y="1199880"/>
                <a:ext cx="1279080" cy="1296000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3600" extrusionOk="0">
                    <a:moveTo>
                      <a:pt x="1816" y="39"/>
                    </a:moveTo>
                    <a:lnTo>
                      <a:pt x="1816" y="39"/>
                    </a:lnTo>
                    <a:cubicBezTo>
                      <a:pt x="2494" y="234"/>
                      <a:pt x="2494" y="234"/>
                      <a:pt x="2494" y="234"/>
                    </a:cubicBezTo>
                    <a:cubicBezTo>
                      <a:pt x="2497" y="239"/>
                      <a:pt x="2500" y="245"/>
                      <a:pt x="2503" y="251"/>
                    </a:cubicBezTo>
                    <a:cubicBezTo>
                      <a:pt x="1803" y="50"/>
                      <a:pt x="1803" y="50"/>
                      <a:pt x="1803" y="50"/>
                    </a:cubicBezTo>
                    <a:cubicBezTo>
                      <a:pt x="1808" y="47"/>
                      <a:pt x="1812" y="43"/>
                      <a:pt x="1816" y="39"/>
                    </a:cubicBezTo>
                    <a:moveTo>
                      <a:pt x="1660" y="9"/>
                    </a:moveTo>
                    <a:lnTo>
                      <a:pt x="1660" y="9"/>
                    </a:lnTo>
                    <a:cubicBezTo>
                      <a:pt x="1722" y="27"/>
                      <a:pt x="1722" y="27"/>
                      <a:pt x="1722" y="27"/>
                    </a:cubicBezTo>
                    <a:cubicBezTo>
                      <a:pt x="1718" y="21"/>
                      <a:pt x="1713" y="15"/>
                      <a:pt x="1707" y="9"/>
                    </a:cubicBezTo>
                    <a:cubicBezTo>
                      <a:pt x="1706" y="8"/>
                      <a:pt x="1706" y="8"/>
                      <a:pt x="1705" y="8"/>
                    </a:cubicBezTo>
                    <a:cubicBezTo>
                      <a:pt x="1677" y="0"/>
                      <a:pt x="1677" y="0"/>
                      <a:pt x="1677" y="0"/>
                    </a:cubicBezTo>
                    <a:cubicBezTo>
                      <a:pt x="1672" y="1"/>
                      <a:pt x="1666" y="5"/>
                      <a:pt x="1660" y="9"/>
                    </a:cubicBezTo>
                    <a:moveTo>
                      <a:pt x="288" y="2035"/>
                    </a:moveTo>
                    <a:lnTo>
                      <a:pt x="288" y="2035"/>
                    </a:lnTo>
                    <a:cubicBezTo>
                      <a:pt x="290" y="2040"/>
                      <a:pt x="290" y="2045"/>
                      <a:pt x="292" y="2050"/>
                    </a:cubicBezTo>
                    <a:cubicBezTo>
                      <a:pt x="3458" y="2957"/>
                      <a:pt x="3458" y="2957"/>
                      <a:pt x="3458" y="2957"/>
                    </a:cubicBezTo>
                    <a:cubicBezTo>
                      <a:pt x="3461" y="2945"/>
                      <a:pt x="3461" y="2945"/>
                      <a:pt x="3461" y="2945"/>
                    </a:cubicBezTo>
                    <a:lnTo>
                      <a:pt x="288" y="2035"/>
                    </a:lnTo>
                    <a:moveTo>
                      <a:pt x="3274" y="3600"/>
                    </a:moveTo>
                    <a:lnTo>
                      <a:pt x="3274" y="3600"/>
                    </a:lnTo>
                    <a:cubicBezTo>
                      <a:pt x="3277" y="3587"/>
                      <a:pt x="3277" y="3587"/>
                      <a:pt x="3277" y="3587"/>
                    </a:cubicBezTo>
                    <a:cubicBezTo>
                      <a:pt x="448" y="2776"/>
                      <a:pt x="448" y="2776"/>
                      <a:pt x="448" y="2776"/>
                    </a:cubicBezTo>
                    <a:cubicBezTo>
                      <a:pt x="449" y="2781"/>
                      <a:pt x="451" y="2787"/>
                      <a:pt x="452" y="2792"/>
                    </a:cubicBezTo>
                    <a:lnTo>
                      <a:pt x="3274" y="3600"/>
                    </a:lnTo>
                    <a:moveTo>
                      <a:pt x="368" y="2405"/>
                    </a:moveTo>
                    <a:lnTo>
                      <a:pt x="368" y="2405"/>
                    </a:lnTo>
                    <a:cubicBezTo>
                      <a:pt x="368" y="2410"/>
                      <a:pt x="370" y="2415"/>
                      <a:pt x="371" y="2420"/>
                    </a:cubicBezTo>
                    <a:cubicBezTo>
                      <a:pt x="3366" y="3279"/>
                      <a:pt x="3366" y="3279"/>
                      <a:pt x="3366" y="3279"/>
                    </a:cubicBezTo>
                    <a:cubicBezTo>
                      <a:pt x="3369" y="3266"/>
                      <a:pt x="3369" y="3266"/>
                      <a:pt x="3369" y="3266"/>
                    </a:cubicBezTo>
                    <a:lnTo>
                      <a:pt x="368" y="2405"/>
                    </a:lnTo>
                    <a:moveTo>
                      <a:pt x="231" y="295"/>
                    </a:moveTo>
                    <a:lnTo>
                      <a:pt x="231" y="295"/>
                    </a:lnTo>
                    <a:cubicBezTo>
                      <a:pt x="2970" y="1080"/>
                      <a:pt x="2970" y="1080"/>
                      <a:pt x="2970" y="1080"/>
                    </a:cubicBezTo>
                    <a:cubicBezTo>
                      <a:pt x="2967" y="1074"/>
                      <a:pt x="2965" y="1068"/>
                      <a:pt x="2962" y="1063"/>
                    </a:cubicBezTo>
                    <a:cubicBezTo>
                      <a:pt x="259" y="288"/>
                      <a:pt x="259" y="288"/>
                      <a:pt x="259" y="288"/>
                    </a:cubicBezTo>
                    <a:cubicBezTo>
                      <a:pt x="249" y="290"/>
                      <a:pt x="240" y="292"/>
                      <a:pt x="231" y="295"/>
                    </a:cubicBezTo>
                    <a:moveTo>
                      <a:pt x="960" y="156"/>
                    </a:moveTo>
                    <a:lnTo>
                      <a:pt x="960" y="156"/>
                    </a:lnTo>
                    <a:cubicBezTo>
                      <a:pt x="2743" y="667"/>
                      <a:pt x="2743" y="667"/>
                      <a:pt x="2743" y="667"/>
                    </a:cubicBezTo>
                    <a:cubicBezTo>
                      <a:pt x="2739" y="661"/>
                      <a:pt x="2736" y="655"/>
                      <a:pt x="2733" y="650"/>
                    </a:cubicBezTo>
                    <a:cubicBezTo>
                      <a:pt x="965" y="143"/>
                      <a:pt x="965" y="143"/>
                      <a:pt x="965" y="143"/>
                    </a:cubicBezTo>
                    <a:cubicBezTo>
                      <a:pt x="964" y="147"/>
                      <a:pt x="962" y="152"/>
                      <a:pt x="960" y="156"/>
                    </a:cubicBezTo>
                    <a:moveTo>
                      <a:pt x="141" y="1312"/>
                    </a:moveTo>
                    <a:lnTo>
                      <a:pt x="141" y="1312"/>
                    </a:lnTo>
                    <a:cubicBezTo>
                      <a:pt x="3546" y="2288"/>
                      <a:pt x="3546" y="2288"/>
                      <a:pt x="3546" y="2288"/>
                    </a:cubicBezTo>
                    <a:cubicBezTo>
                      <a:pt x="3544" y="2282"/>
                      <a:pt x="3541" y="2277"/>
                      <a:pt x="3539" y="2272"/>
                    </a:cubicBezTo>
                    <a:cubicBezTo>
                      <a:pt x="138" y="1297"/>
                      <a:pt x="138" y="1297"/>
                      <a:pt x="138" y="1297"/>
                    </a:cubicBezTo>
                    <a:cubicBezTo>
                      <a:pt x="139" y="1302"/>
                      <a:pt x="140" y="1307"/>
                      <a:pt x="141" y="1312"/>
                    </a:cubicBezTo>
                    <a:moveTo>
                      <a:pt x="212" y="1666"/>
                    </a:moveTo>
                    <a:lnTo>
                      <a:pt x="212" y="1666"/>
                    </a:lnTo>
                    <a:cubicBezTo>
                      <a:pt x="213" y="1671"/>
                      <a:pt x="214" y="1676"/>
                      <a:pt x="215" y="1681"/>
                    </a:cubicBezTo>
                    <a:cubicBezTo>
                      <a:pt x="3550" y="2636"/>
                      <a:pt x="3550" y="2636"/>
                      <a:pt x="3550" y="2636"/>
                    </a:cubicBezTo>
                    <a:cubicBezTo>
                      <a:pt x="3553" y="2623"/>
                      <a:pt x="3553" y="2623"/>
                      <a:pt x="3553" y="2623"/>
                    </a:cubicBezTo>
                    <a:lnTo>
                      <a:pt x="212" y="1666"/>
                    </a:lnTo>
                    <a:moveTo>
                      <a:pt x="3176" y="1486"/>
                    </a:moveTo>
                    <a:lnTo>
                      <a:pt x="3176" y="1486"/>
                    </a:lnTo>
                    <a:cubicBezTo>
                      <a:pt x="3174" y="1481"/>
                      <a:pt x="3171" y="1475"/>
                      <a:pt x="3168" y="1470"/>
                    </a:cubicBezTo>
                    <a:cubicBezTo>
                      <a:pt x="0" y="562"/>
                      <a:pt x="0" y="562"/>
                      <a:pt x="0" y="562"/>
                    </a:cubicBezTo>
                    <a:cubicBezTo>
                      <a:pt x="1" y="567"/>
                      <a:pt x="1" y="572"/>
                      <a:pt x="2" y="577"/>
                    </a:cubicBezTo>
                    <a:lnTo>
                      <a:pt x="3176" y="1486"/>
                    </a:lnTo>
                    <a:moveTo>
                      <a:pt x="3366" y="1888"/>
                    </a:moveTo>
                    <a:lnTo>
                      <a:pt x="3366" y="1888"/>
                    </a:lnTo>
                    <a:cubicBezTo>
                      <a:pt x="3364" y="1883"/>
                      <a:pt x="3361" y="1878"/>
                      <a:pt x="3359" y="1872"/>
                    </a:cubicBezTo>
                    <a:cubicBezTo>
                      <a:pt x="67" y="929"/>
                      <a:pt x="67" y="929"/>
                      <a:pt x="67" y="929"/>
                    </a:cubicBezTo>
                    <a:cubicBezTo>
                      <a:pt x="68" y="934"/>
                      <a:pt x="69" y="939"/>
                      <a:pt x="70" y="944"/>
                    </a:cubicBezTo>
                    <a:lnTo>
                      <a:pt x="3366" y="18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6231240" y="1190520"/>
                <a:ext cx="899640" cy="15768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438" extrusionOk="0">
                    <a:moveTo>
                      <a:pt x="561" y="364"/>
                    </a:moveTo>
                    <a:lnTo>
                      <a:pt x="561" y="364"/>
                    </a:lnTo>
                    <a:cubicBezTo>
                      <a:pt x="543" y="362"/>
                      <a:pt x="526" y="353"/>
                      <a:pt x="508" y="352"/>
                    </a:cubicBezTo>
                    <a:cubicBezTo>
                      <a:pt x="496" y="351"/>
                      <a:pt x="490" y="356"/>
                      <a:pt x="480" y="357"/>
                    </a:cubicBezTo>
                    <a:cubicBezTo>
                      <a:pt x="467" y="360"/>
                      <a:pt x="452" y="357"/>
                      <a:pt x="439" y="357"/>
                    </a:cubicBezTo>
                    <a:cubicBezTo>
                      <a:pt x="421" y="357"/>
                      <a:pt x="400" y="355"/>
                      <a:pt x="382" y="357"/>
                    </a:cubicBezTo>
                    <a:cubicBezTo>
                      <a:pt x="369" y="359"/>
                      <a:pt x="364" y="366"/>
                      <a:pt x="350" y="360"/>
                    </a:cubicBezTo>
                    <a:cubicBezTo>
                      <a:pt x="338" y="356"/>
                      <a:pt x="332" y="350"/>
                      <a:pt x="319" y="352"/>
                    </a:cubicBezTo>
                    <a:cubicBezTo>
                      <a:pt x="289" y="355"/>
                      <a:pt x="262" y="377"/>
                      <a:pt x="242" y="398"/>
                    </a:cubicBezTo>
                    <a:cubicBezTo>
                      <a:pt x="212" y="430"/>
                      <a:pt x="184" y="406"/>
                      <a:pt x="152" y="393"/>
                    </a:cubicBezTo>
                    <a:cubicBezTo>
                      <a:pt x="142" y="389"/>
                      <a:pt x="132" y="389"/>
                      <a:pt x="124" y="386"/>
                    </a:cubicBezTo>
                    <a:cubicBezTo>
                      <a:pt x="108" y="381"/>
                      <a:pt x="96" y="371"/>
                      <a:pt x="78" y="375"/>
                    </a:cubicBezTo>
                    <a:cubicBezTo>
                      <a:pt x="75" y="389"/>
                      <a:pt x="85" y="422"/>
                      <a:pt x="72" y="435"/>
                    </a:cubicBezTo>
                    <a:cubicBezTo>
                      <a:pt x="65" y="442"/>
                      <a:pt x="52" y="435"/>
                      <a:pt x="42" y="431"/>
                    </a:cubicBezTo>
                    <a:cubicBezTo>
                      <a:pt x="35" y="428"/>
                      <a:pt x="25" y="423"/>
                      <a:pt x="15" y="418"/>
                    </a:cubicBezTo>
                    <a:cubicBezTo>
                      <a:pt x="10" y="389"/>
                      <a:pt x="5" y="359"/>
                      <a:pt x="0" y="330"/>
                    </a:cubicBezTo>
                    <a:cubicBezTo>
                      <a:pt x="13" y="333"/>
                      <a:pt x="26" y="339"/>
                      <a:pt x="40" y="344"/>
                    </a:cubicBezTo>
                    <a:cubicBezTo>
                      <a:pt x="41" y="344"/>
                      <a:pt x="58" y="350"/>
                      <a:pt x="60" y="350"/>
                    </a:cubicBezTo>
                    <a:cubicBezTo>
                      <a:pt x="71" y="350"/>
                      <a:pt x="66" y="354"/>
                      <a:pt x="72" y="346"/>
                    </a:cubicBezTo>
                    <a:cubicBezTo>
                      <a:pt x="75" y="343"/>
                      <a:pt x="77" y="332"/>
                      <a:pt x="78" y="327"/>
                    </a:cubicBezTo>
                    <a:cubicBezTo>
                      <a:pt x="81" y="311"/>
                      <a:pt x="80" y="305"/>
                      <a:pt x="100" y="306"/>
                    </a:cubicBezTo>
                    <a:cubicBezTo>
                      <a:pt x="135" y="308"/>
                      <a:pt x="167" y="327"/>
                      <a:pt x="202" y="329"/>
                    </a:cubicBezTo>
                    <a:cubicBezTo>
                      <a:pt x="251" y="331"/>
                      <a:pt x="297" y="314"/>
                      <a:pt x="345" y="306"/>
                    </a:cubicBezTo>
                    <a:cubicBezTo>
                      <a:pt x="369" y="303"/>
                      <a:pt x="391" y="300"/>
                      <a:pt x="415" y="300"/>
                    </a:cubicBezTo>
                    <a:cubicBezTo>
                      <a:pt x="442" y="300"/>
                      <a:pt x="465" y="309"/>
                      <a:pt x="490" y="317"/>
                    </a:cubicBezTo>
                    <a:cubicBezTo>
                      <a:pt x="514" y="326"/>
                      <a:pt x="548" y="327"/>
                      <a:pt x="572" y="318"/>
                    </a:cubicBezTo>
                    <a:cubicBezTo>
                      <a:pt x="575" y="318"/>
                      <a:pt x="578" y="317"/>
                      <a:pt x="582" y="317"/>
                    </a:cubicBezTo>
                    <a:cubicBezTo>
                      <a:pt x="595" y="311"/>
                      <a:pt x="608" y="302"/>
                      <a:pt x="619" y="292"/>
                    </a:cubicBezTo>
                    <a:cubicBezTo>
                      <a:pt x="644" y="275"/>
                      <a:pt x="672" y="262"/>
                      <a:pt x="696" y="243"/>
                    </a:cubicBezTo>
                    <a:cubicBezTo>
                      <a:pt x="706" y="236"/>
                      <a:pt x="729" y="216"/>
                      <a:pt x="742" y="221"/>
                    </a:cubicBezTo>
                    <a:cubicBezTo>
                      <a:pt x="749" y="223"/>
                      <a:pt x="749" y="230"/>
                      <a:pt x="759" y="232"/>
                    </a:cubicBezTo>
                    <a:cubicBezTo>
                      <a:pt x="769" y="233"/>
                      <a:pt x="777" y="231"/>
                      <a:pt x="785" y="225"/>
                    </a:cubicBezTo>
                    <a:cubicBezTo>
                      <a:pt x="808" y="208"/>
                      <a:pt x="811" y="182"/>
                      <a:pt x="841" y="197"/>
                    </a:cubicBezTo>
                    <a:cubicBezTo>
                      <a:pt x="857" y="204"/>
                      <a:pt x="864" y="208"/>
                      <a:pt x="881" y="208"/>
                    </a:cubicBezTo>
                    <a:cubicBezTo>
                      <a:pt x="905" y="208"/>
                      <a:pt x="919" y="216"/>
                      <a:pt x="939" y="225"/>
                    </a:cubicBezTo>
                    <a:cubicBezTo>
                      <a:pt x="921" y="236"/>
                      <a:pt x="909" y="251"/>
                      <a:pt x="893" y="265"/>
                    </a:cubicBezTo>
                    <a:cubicBezTo>
                      <a:pt x="886" y="272"/>
                      <a:pt x="884" y="276"/>
                      <a:pt x="875" y="278"/>
                    </a:cubicBezTo>
                    <a:cubicBezTo>
                      <a:pt x="862" y="281"/>
                      <a:pt x="839" y="277"/>
                      <a:pt x="825" y="277"/>
                    </a:cubicBezTo>
                    <a:cubicBezTo>
                      <a:pt x="806" y="277"/>
                      <a:pt x="785" y="275"/>
                      <a:pt x="767" y="284"/>
                    </a:cubicBezTo>
                    <a:cubicBezTo>
                      <a:pt x="757" y="290"/>
                      <a:pt x="755" y="299"/>
                      <a:pt x="748" y="306"/>
                    </a:cubicBezTo>
                    <a:cubicBezTo>
                      <a:pt x="740" y="315"/>
                      <a:pt x="731" y="321"/>
                      <a:pt x="721" y="323"/>
                    </a:cubicBezTo>
                    <a:cubicBezTo>
                      <a:pt x="706" y="326"/>
                      <a:pt x="689" y="321"/>
                      <a:pt x="673" y="323"/>
                    </a:cubicBezTo>
                    <a:cubicBezTo>
                      <a:pt x="654" y="325"/>
                      <a:pt x="621" y="332"/>
                      <a:pt x="607" y="347"/>
                    </a:cubicBezTo>
                    <a:cubicBezTo>
                      <a:pt x="603" y="352"/>
                      <a:pt x="601" y="359"/>
                      <a:pt x="595" y="362"/>
                    </a:cubicBezTo>
                    <a:cubicBezTo>
                      <a:pt x="587" y="367"/>
                      <a:pt x="569" y="364"/>
                      <a:pt x="561" y="364"/>
                    </a:cubicBezTo>
                    <a:moveTo>
                      <a:pt x="1125" y="169"/>
                    </a:moveTo>
                    <a:lnTo>
                      <a:pt x="1125" y="169"/>
                    </a:lnTo>
                    <a:cubicBezTo>
                      <a:pt x="1106" y="158"/>
                      <a:pt x="1080" y="132"/>
                      <a:pt x="1055" y="132"/>
                    </a:cubicBezTo>
                    <a:cubicBezTo>
                      <a:pt x="1019" y="132"/>
                      <a:pt x="1007" y="181"/>
                      <a:pt x="996" y="208"/>
                    </a:cubicBezTo>
                    <a:cubicBezTo>
                      <a:pt x="991" y="221"/>
                      <a:pt x="985" y="230"/>
                      <a:pt x="978" y="233"/>
                    </a:cubicBezTo>
                    <a:cubicBezTo>
                      <a:pt x="984" y="248"/>
                      <a:pt x="984" y="260"/>
                      <a:pt x="1005" y="260"/>
                    </a:cubicBezTo>
                    <a:cubicBezTo>
                      <a:pt x="1024" y="260"/>
                      <a:pt x="1036" y="264"/>
                      <a:pt x="1054" y="270"/>
                    </a:cubicBezTo>
                    <a:cubicBezTo>
                      <a:pt x="1062" y="273"/>
                      <a:pt x="1078" y="281"/>
                      <a:pt x="1087" y="276"/>
                    </a:cubicBezTo>
                    <a:cubicBezTo>
                      <a:pt x="1092" y="274"/>
                      <a:pt x="1095" y="265"/>
                      <a:pt x="1100" y="261"/>
                    </a:cubicBezTo>
                    <a:cubicBezTo>
                      <a:pt x="1102" y="259"/>
                      <a:pt x="1107" y="257"/>
                      <a:pt x="1111" y="256"/>
                    </a:cubicBezTo>
                    <a:cubicBezTo>
                      <a:pt x="1121" y="251"/>
                      <a:pt x="1130" y="248"/>
                      <a:pt x="1140" y="243"/>
                    </a:cubicBezTo>
                    <a:cubicBezTo>
                      <a:pt x="1148" y="238"/>
                      <a:pt x="1165" y="227"/>
                      <a:pt x="1174" y="226"/>
                    </a:cubicBezTo>
                    <a:cubicBezTo>
                      <a:pt x="1181" y="226"/>
                      <a:pt x="1179" y="227"/>
                      <a:pt x="1187" y="231"/>
                    </a:cubicBezTo>
                    <a:cubicBezTo>
                      <a:pt x="1211" y="240"/>
                      <a:pt x="1236" y="246"/>
                      <a:pt x="1260" y="257"/>
                    </a:cubicBezTo>
                    <a:cubicBezTo>
                      <a:pt x="1292" y="270"/>
                      <a:pt x="1323" y="289"/>
                      <a:pt x="1359" y="289"/>
                    </a:cubicBezTo>
                    <a:cubicBezTo>
                      <a:pt x="1364" y="290"/>
                      <a:pt x="1378" y="291"/>
                      <a:pt x="1382" y="289"/>
                    </a:cubicBezTo>
                    <a:cubicBezTo>
                      <a:pt x="1403" y="279"/>
                      <a:pt x="1387" y="243"/>
                      <a:pt x="1397" y="225"/>
                    </a:cubicBezTo>
                    <a:cubicBezTo>
                      <a:pt x="1411" y="201"/>
                      <a:pt x="1449" y="239"/>
                      <a:pt x="1466" y="243"/>
                    </a:cubicBezTo>
                    <a:cubicBezTo>
                      <a:pt x="1500" y="249"/>
                      <a:pt x="1497" y="190"/>
                      <a:pt x="1503" y="168"/>
                    </a:cubicBezTo>
                    <a:cubicBezTo>
                      <a:pt x="1509" y="147"/>
                      <a:pt x="1528" y="150"/>
                      <a:pt x="1542" y="135"/>
                    </a:cubicBezTo>
                    <a:cubicBezTo>
                      <a:pt x="1560" y="116"/>
                      <a:pt x="1573" y="98"/>
                      <a:pt x="1601" y="94"/>
                    </a:cubicBezTo>
                    <a:cubicBezTo>
                      <a:pt x="1618" y="91"/>
                      <a:pt x="1651" y="89"/>
                      <a:pt x="1669" y="95"/>
                    </a:cubicBezTo>
                    <a:cubicBezTo>
                      <a:pt x="1683" y="99"/>
                      <a:pt x="1692" y="111"/>
                      <a:pt x="1709" y="111"/>
                    </a:cubicBezTo>
                    <a:cubicBezTo>
                      <a:pt x="1725" y="111"/>
                      <a:pt x="1727" y="95"/>
                      <a:pt x="1742" y="92"/>
                    </a:cubicBezTo>
                    <a:cubicBezTo>
                      <a:pt x="1751" y="91"/>
                      <a:pt x="1762" y="99"/>
                      <a:pt x="1771" y="99"/>
                    </a:cubicBezTo>
                    <a:cubicBezTo>
                      <a:pt x="1773" y="99"/>
                      <a:pt x="1787" y="97"/>
                      <a:pt x="1789" y="97"/>
                    </a:cubicBezTo>
                    <a:cubicBezTo>
                      <a:pt x="1803" y="102"/>
                      <a:pt x="1811" y="147"/>
                      <a:pt x="1815" y="157"/>
                    </a:cubicBezTo>
                    <a:cubicBezTo>
                      <a:pt x="1820" y="170"/>
                      <a:pt x="1829" y="199"/>
                      <a:pt x="1845" y="203"/>
                    </a:cubicBezTo>
                    <a:cubicBezTo>
                      <a:pt x="1851" y="188"/>
                      <a:pt x="1855" y="173"/>
                      <a:pt x="1863" y="158"/>
                    </a:cubicBezTo>
                    <a:cubicBezTo>
                      <a:pt x="1878" y="130"/>
                      <a:pt x="1890" y="131"/>
                      <a:pt x="1917" y="146"/>
                    </a:cubicBezTo>
                    <a:cubicBezTo>
                      <a:pt x="1937" y="158"/>
                      <a:pt x="1971" y="190"/>
                      <a:pt x="1996" y="180"/>
                    </a:cubicBezTo>
                    <a:cubicBezTo>
                      <a:pt x="2012" y="172"/>
                      <a:pt x="2014" y="149"/>
                      <a:pt x="2016" y="135"/>
                    </a:cubicBezTo>
                    <a:cubicBezTo>
                      <a:pt x="2019" y="116"/>
                      <a:pt x="2018" y="82"/>
                      <a:pt x="2035" y="70"/>
                    </a:cubicBezTo>
                    <a:cubicBezTo>
                      <a:pt x="2046" y="61"/>
                      <a:pt x="2054" y="66"/>
                      <a:pt x="2067" y="71"/>
                    </a:cubicBezTo>
                    <a:cubicBezTo>
                      <a:pt x="2091" y="80"/>
                      <a:pt x="2113" y="92"/>
                      <a:pt x="2139" y="93"/>
                    </a:cubicBezTo>
                    <a:cubicBezTo>
                      <a:pt x="2157" y="94"/>
                      <a:pt x="2172" y="104"/>
                      <a:pt x="2191" y="105"/>
                    </a:cubicBezTo>
                    <a:cubicBezTo>
                      <a:pt x="2221" y="106"/>
                      <a:pt x="2236" y="132"/>
                      <a:pt x="2261" y="147"/>
                    </a:cubicBezTo>
                    <a:cubicBezTo>
                      <a:pt x="2268" y="151"/>
                      <a:pt x="2280" y="161"/>
                      <a:pt x="2287" y="162"/>
                    </a:cubicBezTo>
                    <a:cubicBezTo>
                      <a:pt x="2299" y="163"/>
                      <a:pt x="2303" y="153"/>
                      <a:pt x="2313" y="151"/>
                    </a:cubicBezTo>
                    <a:cubicBezTo>
                      <a:pt x="2331" y="148"/>
                      <a:pt x="2357" y="168"/>
                      <a:pt x="2371" y="174"/>
                    </a:cubicBezTo>
                    <a:cubicBezTo>
                      <a:pt x="2394" y="184"/>
                      <a:pt x="2422" y="192"/>
                      <a:pt x="2447" y="192"/>
                    </a:cubicBezTo>
                    <a:cubicBezTo>
                      <a:pt x="2458" y="191"/>
                      <a:pt x="2468" y="188"/>
                      <a:pt x="2479" y="187"/>
                    </a:cubicBezTo>
                    <a:cubicBezTo>
                      <a:pt x="2486" y="185"/>
                      <a:pt x="2493" y="185"/>
                      <a:pt x="2499" y="184"/>
                    </a:cubicBezTo>
                    <a:cubicBezTo>
                      <a:pt x="2469" y="128"/>
                      <a:pt x="2439" y="71"/>
                      <a:pt x="2410" y="13"/>
                    </a:cubicBezTo>
                    <a:cubicBezTo>
                      <a:pt x="2396" y="18"/>
                      <a:pt x="2389" y="33"/>
                      <a:pt x="2381" y="46"/>
                    </a:cubicBezTo>
                    <a:cubicBezTo>
                      <a:pt x="2376" y="56"/>
                      <a:pt x="2370" y="79"/>
                      <a:pt x="2358" y="84"/>
                    </a:cubicBezTo>
                    <a:cubicBezTo>
                      <a:pt x="2318" y="68"/>
                      <a:pt x="2299" y="-9"/>
                      <a:pt x="2248" y="1"/>
                    </a:cubicBezTo>
                    <a:cubicBezTo>
                      <a:pt x="2237" y="3"/>
                      <a:pt x="2230" y="11"/>
                      <a:pt x="2219" y="13"/>
                    </a:cubicBezTo>
                    <a:cubicBezTo>
                      <a:pt x="2215" y="14"/>
                      <a:pt x="2207" y="13"/>
                      <a:pt x="2202" y="13"/>
                    </a:cubicBezTo>
                    <a:cubicBezTo>
                      <a:pt x="2183" y="13"/>
                      <a:pt x="2165" y="19"/>
                      <a:pt x="2145" y="19"/>
                    </a:cubicBezTo>
                    <a:cubicBezTo>
                      <a:pt x="2133" y="19"/>
                      <a:pt x="2116" y="16"/>
                      <a:pt x="2105" y="19"/>
                    </a:cubicBezTo>
                    <a:cubicBezTo>
                      <a:pt x="2096" y="22"/>
                      <a:pt x="2089" y="32"/>
                      <a:pt x="2081" y="36"/>
                    </a:cubicBezTo>
                    <a:cubicBezTo>
                      <a:pt x="2056" y="48"/>
                      <a:pt x="2041" y="34"/>
                      <a:pt x="2019" y="30"/>
                    </a:cubicBezTo>
                    <a:cubicBezTo>
                      <a:pt x="2008" y="28"/>
                      <a:pt x="2002" y="31"/>
                      <a:pt x="1991" y="25"/>
                    </a:cubicBezTo>
                    <a:cubicBezTo>
                      <a:pt x="1984" y="20"/>
                      <a:pt x="1982" y="14"/>
                      <a:pt x="1973" y="12"/>
                    </a:cubicBezTo>
                    <a:cubicBezTo>
                      <a:pt x="1964" y="10"/>
                      <a:pt x="1945" y="20"/>
                      <a:pt x="1937" y="24"/>
                    </a:cubicBezTo>
                    <a:cubicBezTo>
                      <a:pt x="1925" y="31"/>
                      <a:pt x="1917" y="33"/>
                      <a:pt x="1904" y="37"/>
                    </a:cubicBezTo>
                    <a:cubicBezTo>
                      <a:pt x="1875" y="45"/>
                      <a:pt x="1858" y="78"/>
                      <a:pt x="1829" y="87"/>
                    </a:cubicBezTo>
                    <a:cubicBezTo>
                      <a:pt x="1811" y="92"/>
                      <a:pt x="1801" y="81"/>
                      <a:pt x="1788" y="71"/>
                    </a:cubicBezTo>
                    <a:cubicBezTo>
                      <a:pt x="1773" y="60"/>
                      <a:pt x="1765" y="48"/>
                      <a:pt x="1753" y="35"/>
                    </a:cubicBezTo>
                    <a:cubicBezTo>
                      <a:pt x="1744" y="25"/>
                      <a:pt x="1738" y="23"/>
                      <a:pt x="1726" y="25"/>
                    </a:cubicBezTo>
                    <a:cubicBezTo>
                      <a:pt x="1715" y="27"/>
                      <a:pt x="1698" y="40"/>
                      <a:pt x="1691" y="47"/>
                    </a:cubicBezTo>
                    <a:cubicBezTo>
                      <a:pt x="1685" y="53"/>
                      <a:pt x="1678" y="70"/>
                      <a:pt x="1668" y="71"/>
                    </a:cubicBezTo>
                    <a:cubicBezTo>
                      <a:pt x="1645" y="76"/>
                      <a:pt x="1637" y="35"/>
                      <a:pt x="1616" y="34"/>
                    </a:cubicBezTo>
                    <a:cubicBezTo>
                      <a:pt x="1601" y="34"/>
                      <a:pt x="1586" y="55"/>
                      <a:pt x="1576" y="63"/>
                    </a:cubicBezTo>
                    <a:cubicBezTo>
                      <a:pt x="1571" y="68"/>
                      <a:pt x="1554" y="85"/>
                      <a:pt x="1547" y="87"/>
                    </a:cubicBezTo>
                    <a:cubicBezTo>
                      <a:pt x="1531" y="90"/>
                      <a:pt x="1525" y="69"/>
                      <a:pt x="1513" y="70"/>
                    </a:cubicBezTo>
                    <a:cubicBezTo>
                      <a:pt x="1507" y="70"/>
                      <a:pt x="1490" y="83"/>
                      <a:pt x="1484" y="87"/>
                    </a:cubicBezTo>
                    <a:cubicBezTo>
                      <a:pt x="1474" y="95"/>
                      <a:pt x="1465" y="107"/>
                      <a:pt x="1456" y="116"/>
                    </a:cubicBezTo>
                    <a:cubicBezTo>
                      <a:pt x="1448" y="124"/>
                      <a:pt x="1441" y="133"/>
                      <a:pt x="1433" y="140"/>
                    </a:cubicBezTo>
                    <a:cubicBezTo>
                      <a:pt x="1427" y="144"/>
                      <a:pt x="1420" y="146"/>
                      <a:pt x="1415" y="150"/>
                    </a:cubicBezTo>
                    <a:cubicBezTo>
                      <a:pt x="1410" y="155"/>
                      <a:pt x="1411" y="163"/>
                      <a:pt x="1404" y="167"/>
                    </a:cubicBezTo>
                    <a:cubicBezTo>
                      <a:pt x="1401" y="170"/>
                      <a:pt x="1383" y="172"/>
                      <a:pt x="1380" y="172"/>
                    </a:cubicBezTo>
                    <a:cubicBezTo>
                      <a:pt x="1357" y="177"/>
                      <a:pt x="1333" y="172"/>
                      <a:pt x="1311" y="173"/>
                    </a:cubicBezTo>
                    <a:cubicBezTo>
                      <a:pt x="1286" y="174"/>
                      <a:pt x="1264" y="180"/>
                      <a:pt x="1241" y="186"/>
                    </a:cubicBezTo>
                    <a:cubicBezTo>
                      <a:pt x="1196" y="197"/>
                      <a:pt x="1166" y="192"/>
                      <a:pt x="1125" y="1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66;p4"/>
            <p:cNvSpPr/>
            <p:nvPr/>
          </p:nvSpPr>
          <p:spPr>
            <a:xfrm>
              <a:off x="8474425" y="1747550"/>
              <a:ext cx="1938078" cy="1361033"/>
            </a:xfrm>
            <a:custGeom>
              <a:avLst/>
              <a:gdLst/>
              <a:ahLst/>
              <a:cxnLst/>
              <a:rect l="l" t="t" r="r" b="b"/>
              <a:pathLst>
                <a:path w="4168" h="2927" extrusionOk="0">
                  <a:moveTo>
                    <a:pt x="1934" y="163"/>
                  </a:moveTo>
                  <a:lnTo>
                    <a:pt x="1934" y="163"/>
                  </a:lnTo>
                  <a:cubicBezTo>
                    <a:pt x="2121" y="258"/>
                    <a:pt x="2280" y="398"/>
                    <a:pt x="2433" y="540"/>
                  </a:cubicBezTo>
                  <a:cubicBezTo>
                    <a:pt x="2554" y="653"/>
                    <a:pt x="2671" y="768"/>
                    <a:pt x="2786" y="886"/>
                  </a:cubicBezTo>
                  <a:cubicBezTo>
                    <a:pt x="2917" y="1021"/>
                    <a:pt x="3044" y="1159"/>
                    <a:pt x="3152" y="1313"/>
                  </a:cubicBezTo>
                  <a:cubicBezTo>
                    <a:pt x="3214" y="1402"/>
                    <a:pt x="3274" y="1499"/>
                    <a:pt x="3370" y="1551"/>
                  </a:cubicBezTo>
                  <a:cubicBezTo>
                    <a:pt x="3485" y="1613"/>
                    <a:pt x="3627" y="1593"/>
                    <a:pt x="3755" y="1623"/>
                  </a:cubicBezTo>
                  <a:cubicBezTo>
                    <a:pt x="3975" y="1674"/>
                    <a:pt x="4143" y="1884"/>
                    <a:pt x="4166" y="2110"/>
                  </a:cubicBezTo>
                  <a:cubicBezTo>
                    <a:pt x="4188" y="2335"/>
                    <a:pt x="4074" y="2564"/>
                    <a:pt x="3892" y="2699"/>
                  </a:cubicBezTo>
                  <a:cubicBezTo>
                    <a:pt x="3697" y="2845"/>
                    <a:pt x="3445" y="2885"/>
                    <a:pt x="3202" y="2906"/>
                  </a:cubicBezTo>
                  <a:cubicBezTo>
                    <a:pt x="2610" y="2956"/>
                    <a:pt x="2011" y="2915"/>
                    <a:pt x="1431" y="2784"/>
                  </a:cubicBezTo>
                  <a:cubicBezTo>
                    <a:pt x="1228" y="2738"/>
                    <a:pt x="1021" y="2678"/>
                    <a:pt x="862" y="2543"/>
                  </a:cubicBezTo>
                  <a:cubicBezTo>
                    <a:pt x="630" y="2348"/>
                    <a:pt x="541" y="2033"/>
                    <a:pt x="502" y="1733"/>
                  </a:cubicBezTo>
                  <a:cubicBezTo>
                    <a:pt x="474" y="1512"/>
                    <a:pt x="458" y="1268"/>
                    <a:pt x="304" y="1106"/>
                  </a:cubicBezTo>
                  <a:cubicBezTo>
                    <a:pt x="227" y="1024"/>
                    <a:pt x="120" y="971"/>
                    <a:pt x="57" y="877"/>
                  </a:cubicBezTo>
                  <a:cubicBezTo>
                    <a:pt x="-31" y="746"/>
                    <a:pt x="-8" y="565"/>
                    <a:pt x="70" y="428"/>
                  </a:cubicBezTo>
                  <a:cubicBezTo>
                    <a:pt x="140" y="307"/>
                    <a:pt x="278" y="148"/>
                    <a:pt x="405" y="83"/>
                  </a:cubicBezTo>
                  <a:cubicBezTo>
                    <a:pt x="539" y="13"/>
                    <a:pt x="755" y="21"/>
                    <a:pt x="903" y="10"/>
                  </a:cubicBezTo>
                  <a:cubicBezTo>
                    <a:pt x="1252" y="-16"/>
                    <a:pt x="1617" y="1"/>
                    <a:pt x="1934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 rot="769566" flipH="1">
              <a:off x="8224826" y="480910"/>
              <a:ext cx="1070246" cy="3391634"/>
            </a:xfrm>
            <a:custGeom>
              <a:avLst/>
              <a:gdLst/>
              <a:ahLst/>
              <a:cxnLst/>
              <a:rect l="l" t="t" r="r" b="b"/>
              <a:pathLst>
                <a:path w="1627" h="5156" extrusionOk="0">
                  <a:moveTo>
                    <a:pt x="848" y="1321"/>
                  </a:moveTo>
                  <a:lnTo>
                    <a:pt x="848" y="1321"/>
                  </a:lnTo>
                  <a:cubicBezTo>
                    <a:pt x="1133" y="1139"/>
                    <a:pt x="1425" y="904"/>
                    <a:pt x="1624" y="591"/>
                  </a:cubicBezTo>
                  <a:cubicBezTo>
                    <a:pt x="1632" y="579"/>
                    <a:pt x="1623" y="568"/>
                    <a:pt x="1612" y="570"/>
                  </a:cubicBezTo>
                  <a:cubicBezTo>
                    <a:pt x="1439" y="608"/>
                    <a:pt x="1269" y="713"/>
                    <a:pt x="1119" y="851"/>
                  </a:cubicBezTo>
                  <a:cubicBezTo>
                    <a:pt x="1031" y="930"/>
                    <a:pt x="959" y="1022"/>
                    <a:pt x="906" y="1127"/>
                  </a:cubicBezTo>
                  <a:cubicBezTo>
                    <a:pt x="941" y="1016"/>
                    <a:pt x="979" y="905"/>
                    <a:pt x="1023" y="794"/>
                  </a:cubicBezTo>
                  <a:cubicBezTo>
                    <a:pt x="1155" y="669"/>
                    <a:pt x="1259" y="519"/>
                    <a:pt x="1328" y="349"/>
                  </a:cubicBezTo>
                  <a:cubicBezTo>
                    <a:pt x="1374" y="236"/>
                    <a:pt x="1398" y="126"/>
                    <a:pt x="1424" y="14"/>
                  </a:cubicBezTo>
                  <a:cubicBezTo>
                    <a:pt x="1428" y="1"/>
                    <a:pt x="1413" y="-4"/>
                    <a:pt x="1402" y="5"/>
                  </a:cubicBezTo>
                  <a:cubicBezTo>
                    <a:pt x="1154" y="200"/>
                    <a:pt x="987" y="522"/>
                    <a:pt x="996" y="786"/>
                  </a:cubicBezTo>
                  <a:cubicBezTo>
                    <a:pt x="996" y="787"/>
                    <a:pt x="996" y="787"/>
                    <a:pt x="996" y="787"/>
                  </a:cubicBezTo>
                  <a:cubicBezTo>
                    <a:pt x="950" y="904"/>
                    <a:pt x="909" y="1021"/>
                    <a:pt x="873" y="1139"/>
                  </a:cubicBezTo>
                  <a:cubicBezTo>
                    <a:pt x="872" y="1027"/>
                    <a:pt x="856" y="916"/>
                    <a:pt x="839" y="819"/>
                  </a:cubicBezTo>
                  <a:cubicBezTo>
                    <a:pt x="813" y="678"/>
                    <a:pt x="773" y="545"/>
                    <a:pt x="684" y="462"/>
                  </a:cubicBezTo>
                  <a:cubicBezTo>
                    <a:pt x="677" y="455"/>
                    <a:pt x="659" y="468"/>
                    <a:pt x="657" y="482"/>
                  </a:cubicBezTo>
                  <a:cubicBezTo>
                    <a:pt x="594" y="823"/>
                    <a:pt x="666" y="1118"/>
                    <a:pt x="819" y="1319"/>
                  </a:cubicBezTo>
                  <a:lnTo>
                    <a:pt x="820" y="1320"/>
                  </a:lnTo>
                  <a:cubicBezTo>
                    <a:pt x="776" y="1481"/>
                    <a:pt x="741" y="1643"/>
                    <a:pt x="713" y="1804"/>
                  </a:cubicBezTo>
                  <a:cubicBezTo>
                    <a:pt x="668" y="1548"/>
                    <a:pt x="559" y="1307"/>
                    <a:pt x="432" y="1125"/>
                  </a:cubicBezTo>
                  <a:cubicBezTo>
                    <a:pt x="425" y="1115"/>
                    <a:pt x="407" y="1131"/>
                    <a:pt x="406" y="1146"/>
                  </a:cubicBezTo>
                  <a:cubicBezTo>
                    <a:pt x="378" y="1490"/>
                    <a:pt x="470" y="1823"/>
                    <a:pt x="691" y="1941"/>
                  </a:cubicBezTo>
                  <a:cubicBezTo>
                    <a:pt x="667" y="2107"/>
                    <a:pt x="652" y="2273"/>
                    <a:pt x="644" y="2439"/>
                  </a:cubicBezTo>
                  <a:cubicBezTo>
                    <a:pt x="552" y="2143"/>
                    <a:pt x="387" y="1899"/>
                    <a:pt x="186" y="1731"/>
                  </a:cubicBezTo>
                  <a:cubicBezTo>
                    <a:pt x="177" y="1724"/>
                    <a:pt x="161" y="1739"/>
                    <a:pt x="163" y="1755"/>
                  </a:cubicBezTo>
                  <a:cubicBezTo>
                    <a:pt x="205" y="2131"/>
                    <a:pt x="393" y="2409"/>
                    <a:pt x="642" y="2524"/>
                  </a:cubicBezTo>
                  <a:cubicBezTo>
                    <a:pt x="636" y="2701"/>
                    <a:pt x="640" y="2877"/>
                    <a:pt x="654" y="3052"/>
                  </a:cubicBezTo>
                  <a:cubicBezTo>
                    <a:pt x="494" y="2742"/>
                    <a:pt x="291" y="2463"/>
                    <a:pt x="17" y="2351"/>
                  </a:cubicBezTo>
                  <a:cubicBezTo>
                    <a:pt x="5" y="2347"/>
                    <a:pt x="-3" y="2371"/>
                    <a:pt x="1" y="2385"/>
                  </a:cubicBezTo>
                  <a:cubicBezTo>
                    <a:pt x="126" y="2770"/>
                    <a:pt x="383" y="3017"/>
                    <a:pt x="661" y="3138"/>
                  </a:cubicBezTo>
                  <a:cubicBezTo>
                    <a:pt x="675" y="3288"/>
                    <a:pt x="696" y="3436"/>
                    <a:pt x="723" y="3584"/>
                  </a:cubicBezTo>
                  <a:cubicBezTo>
                    <a:pt x="527" y="3334"/>
                    <a:pt x="296" y="3118"/>
                    <a:pt x="29" y="3057"/>
                  </a:cubicBezTo>
                  <a:cubicBezTo>
                    <a:pt x="16" y="3055"/>
                    <a:pt x="12" y="3080"/>
                    <a:pt x="19" y="3092"/>
                  </a:cubicBezTo>
                  <a:cubicBezTo>
                    <a:pt x="111" y="3268"/>
                    <a:pt x="231" y="3412"/>
                    <a:pt x="366" y="3514"/>
                  </a:cubicBezTo>
                  <a:cubicBezTo>
                    <a:pt x="480" y="3600"/>
                    <a:pt x="609" y="3667"/>
                    <a:pt x="736" y="3650"/>
                  </a:cubicBezTo>
                  <a:cubicBezTo>
                    <a:pt x="777" y="3853"/>
                    <a:pt x="831" y="4054"/>
                    <a:pt x="897" y="4252"/>
                  </a:cubicBezTo>
                  <a:cubicBezTo>
                    <a:pt x="675" y="4001"/>
                    <a:pt x="428" y="3790"/>
                    <a:pt x="159" y="3665"/>
                  </a:cubicBezTo>
                  <a:cubicBezTo>
                    <a:pt x="148" y="3660"/>
                    <a:pt x="139" y="3682"/>
                    <a:pt x="147" y="3695"/>
                  </a:cubicBezTo>
                  <a:cubicBezTo>
                    <a:pt x="343" y="4029"/>
                    <a:pt x="626" y="4238"/>
                    <a:pt x="916" y="4311"/>
                  </a:cubicBezTo>
                  <a:cubicBezTo>
                    <a:pt x="916" y="4311"/>
                    <a:pt x="917" y="4311"/>
                    <a:pt x="918" y="4311"/>
                  </a:cubicBezTo>
                  <a:cubicBezTo>
                    <a:pt x="974" y="4469"/>
                    <a:pt x="1038" y="4625"/>
                    <a:pt x="1111" y="4778"/>
                  </a:cubicBezTo>
                  <a:cubicBezTo>
                    <a:pt x="839" y="4533"/>
                    <a:pt x="538" y="4343"/>
                    <a:pt x="231" y="4281"/>
                  </a:cubicBezTo>
                  <a:cubicBezTo>
                    <a:pt x="214" y="4277"/>
                    <a:pt x="214" y="4307"/>
                    <a:pt x="226" y="4321"/>
                  </a:cubicBezTo>
                  <a:cubicBezTo>
                    <a:pt x="493" y="4626"/>
                    <a:pt x="819" y="4808"/>
                    <a:pt x="1137" y="4870"/>
                  </a:cubicBezTo>
                  <a:cubicBezTo>
                    <a:pt x="1145" y="4872"/>
                    <a:pt x="1150" y="4868"/>
                    <a:pt x="1152" y="4861"/>
                  </a:cubicBezTo>
                  <a:cubicBezTo>
                    <a:pt x="1200" y="4958"/>
                    <a:pt x="1252" y="5053"/>
                    <a:pt x="1308" y="5146"/>
                  </a:cubicBezTo>
                  <a:cubicBezTo>
                    <a:pt x="1320" y="5166"/>
                    <a:pt x="1344" y="5153"/>
                    <a:pt x="1332" y="5133"/>
                  </a:cubicBezTo>
                  <a:cubicBezTo>
                    <a:pt x="1278" y="5043"/>
                    <a:pt x="1228" y="4952"/>
                    <a:pt x="1181" y="4860"/>
                  </a:cubicBezTo>
                  <a:cubicBezTo>
                    <a:pt x="1183" y="4853"/>
                    <a:pt x="1181" y="4844"/>
                    <a:pt x="1174" y="4837"/>
                  </a:cubicBezTo>
                  <a:cubicBezTo>
                    <a:pt x="1173" y="4836"/>
                    <a:pt x="1171" y="4834"/>
                    <a:pt x="1170" y="4833"/>
                  </a:cubicBezTo>
                  <a:cubicBezTo>
                    <a:pt x="1173" y="4833"/>
                    <a:pt x="1176" y="4831"/>
                    <a:pt x="1178" y="4828"/>
                  </a:cubicBezTo>
                  <a:cubicBezTo>
                    <a:pt x="1349" y="4554"/>
                    <a:pt x="1480" y="4253"/>
                    <a:pt x="1589" y="3958"/>
                  </a:cubicBezTo>
                  <a:cubicBezTo>
                    <a:pt x="1592" y="3949"/>
                    <a:pt x="1584" y="3939"/>
                    <a:pt x="1576" y="3939"/>
                  </a:cubicBezTo>
                  <a:cubicBezTo>
                    <a:pt x="1515" y="3935"/>
                    <a:pt x="1465" y="3967"/>
                    <a:pt x="1421" y="4008"/>
                  </a:cubicBezTo>
                  <a:cubicBezTo>
                    <a:pt x="1362" y="4063"/>
                    <a:pt x="1311" y="4131"/>
                    <a:pt x="1268" y="4204"/>
                  </a:cubicBezTo>
                  <a:cubicBezTo>
                    <a:pt x="1177" y="4358"/>
                    <a:pt x="1128" y="4548"/>
                    <a:pt x="1130" y="4754"/>
                  </a:cubicBezTo>
                  <a:cubicBezTo>
                    <a:pt x="1057" y="4603"/>
                    <a:pt x="994" y="4449"/>
                    <a:pt x="939" y="4292"/>
                  </a:cubicBezTo>
                  <a:cubicBezTo>
                    <a:pt x="942" y="4292"/>
                    <a:pt x="944" y="4290"/>
                    <a:pt x="946" y="4287"/>
                  </a:cubicBezTo>
                  <a:cubicBezTo>
                    <a:pt x="1119" y="3990"/>
                    <a:pt x="1286" y="3694"/>
                    <a:pt x="1388" y="3376"/>
                  </a:cubicBezTo>
                  <a:cubicBezTo>
                    <a:pt x="1392" y="3363"/>
                    <a:pt x="1381" y="3349"/>
                    <a:pt x="1369" y="3357"/>
                  </a:cubicBezTo>
                  <a:cubicBezTo>
                    <a:pt x="1214" y="3453"/>
                    <a:pt x="1089" y="3595"/>
                    <a:pt x="996" y="3775"/>
                  </a:cubicBezTo>
                  <a:cubicBezTo>
                    <a:pt x="936" y="3889"/>
                    <a:pt x="894" y="4020"/>
                    <a:pt x="896" y="4164"/>
                  </a:cubicBezTo>
                  <a:cubicBezTo>
                    <a:pt x="843" y="3996"/>
                    <a:pt x="798" y="3825"/>
                    <a:pt x="763" y="3652"/>
                  </a:cubicBezTo>
                  <a:cubicBezTo>
                    <a:pt x="989" y="3464"/>
                    <a:pt x="1113" y="3168"/>
                    <a:pt x="1245" y="2904"/>
                  </a:cubicBezTo>
                  <a:cubicBezTo>
                    <a:pt x="1250" y="2894"/>
                    <a:pt x="1244" y="2876"/>
                    <a:pt x="1232" y="2880"/>
                  </a:cubicBezTo>
                  <a:cubicBezTo>
                    <a:pt x="1168" y="2902"/>
                    <a:pt x="1115" y="2947"/>
                    <a:pt x="1061" y="2993"/>
                  </a:cubicBezTo>
                  <a:cubicBezTo>
                    <a:pt x="1002" y="3044"/>
                    <a:pt x="945" y="3099"/>
                    <a:pt x="897" y="3167"/>
                  </a:cubicBezTo>
                  <a:cubicBezTo>
                    <a:pt x="822" y="3273"/>
                    <a:pt x="769" y="3402"/>
                    <a:pt x="743" y="3544"/>
                  </a:cubicBezTo>
                  <a:cubicBezTo>
                    <a:pt x="719" y="3407"/>
                    <a:pt x="700" y="3269"/>
                    <a:pt x="687" y="3130"/>
                  </a:cubicBezTo>
                  <a:cubicBezTo>
                    <a:pt x="690" y="3129"/>
                    <a:pt x="693" y="3128"/>
                    <a:pt x="695" y="3124"/>
                  </a:cubicBezTo>
                  <a:cubicBezTo>
                    <a:pt x="814" y="3013"/>
                    <a:pt x="938" y="2907"/>
                    <a:pt x="1049" y="2787"/>
                  </a:cubicBezTo>
                  <a:cubicBezTo>
                    <a:pt x="1167" y="2660"/>
                    <a:pt x="1264" y="2521"/>
                    <a:pt x="1347" y="2369"/>
                  </a:cubicBezTo>
                  <a:cubicBezTo>
                    <a:pt x="1352" y="2358"/>
                    <a:pt x="1342" y="2343"/>
                    <a:pt x="1331" y="2348"/>
                  </a:cubicBezTo>
                  <a:cubicBezTo>
                    <a:pt x="1171" y="2410"/>
                    <a:pt x="1021" y="2512"/>
                    <a:pt x="901" y="2664"/>
                  </a:cubicBezTo>
                  <a:cubicBezTo>
                    <a:pt x="808" y="2781"/>
                    <a:pt x="738" y="2923"/>
                    <a:pt x="683" y="3074"/>
                  </a:cubicBezTo>
                  <a:cubicBezTo>
                    <a:pt x="668" y="2892"/>
                    <a:pt x="663" y="2707"/>
                    <a:pt x="668" y="2522"/>
                  </a:cubicBezTo>
                  <a:cubicBezTo>
                    <a:pt x="933" y="2426"/>
                    <a:pt x="1154" y="2235"/>
                    <a:pt x="1346" y="2005"/>
                  </a:cubicBezTo>
                  <a:cubicBezTo>
                    <a:pt x="1354" y="1995"/>
                    <a:pt x="1352" y="1977"/>
                    <a:pt x="1339" y="1978"/>
                  </a:cubicBezTo>
                  <a:cubicBezTo>
                    <a:pt x="1281" y="1980"/>
                    <a:pt x="1220" y="2004"/>
                    <a:pt x="1164" y="2026"/>
                  </a:cubicBezTo>
                  <a:cubicBezTo>
                    <a:pt x="1101" y="2050"/>
                    <a:pt x="1041" y="2082"/>
                    <a:pt x="982" y="2124"/>
                  </a:cubicBezTo>
                  <a:cubicBezTo>
                    <a:pt x="872" y="2202"/>
                    <a:pt x="746" y="2309"/>
                    <a:pt x="671" y="2450"/>
                  </a:cubicBezTo>
                  <a:cubicBezTo>
                    <a:pt x="679" y="2285"/>
                    <a:pt x="694" y="2120"/>
                    <a:pt x="718" y="1954"/>
                  </a:cubicBezTo>
                  <a:cubicBezTo>
                    <a:pt x="975" y="1854"/>
                    <a:pt x="1203" y="1648"/>
                    <a:pt x="1391" y="1411"/>
                  </a:cubicBezTo>
                  <a:cubicBezTo>
                    <a:pt x="1400" y="1402"/>
                    <a:pt x="1395" y="1383"/>
                    <a:pt x="1383" y="1386"/>
                  </a:cubicBezTo>
                  <a:cubicBezTo>
                    <a:pt x="1247" y="1418"/>
                    <a:pt x="1108" y="1466"/>
                    <a:pt x="981" y="1557"/>
                  </a:cubicBezTo>
                  <a:cubicBezTo>
                    <a:pt x="882" y="1628"/>
                    <a:pt x="802" y="1730"/>
                    <a:pt x="734" y="1845"/>
                  </a:cubicBezTo>
                  <a:cubicBezTo>
                    <a:pt x="739" y="1814"/>
                    <a:pt x="745" y="1783"/>
                    <a:pt x="751" y="1753"/>
                  </a:cubicBezTo>
                  <a:cubicBezTo>
                    <a:pt x="777" y="1609"/>
                    <a:pt x="809" y="1465"/>
                    <a:pt x="848" y="13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4"/>
          <p:cNvSpPr/>
          <p:nvPr/>
        </p:nvSpPr>
        <p:spPr>
          <a:xfrm>
            <a:off x="586725" y="204313"/>
            <a:ext cx="7970556" cy="4734881"/>
          </a:xfrm>
          <a:custGeom>
            <a:avLst/>
            <a:gdLst/>
            <a:ahLst/>
            <a:cxnLst/>
            <a:rect l="l" t="t" r="r" b="b"/>
            <a:pathLst>
              <a:path w="7309" h="5260" extrusionOk="0">
                <a:moveTo>
                  <a:pt x="7307" y="131"/>
                </a:moveTo>
                <a:lnTo>
                  <a:pt x="7307" y="131"/>
                </a:lnTo>
                <a:cubicBezTo>
                  <a:pt x="7280" y="140"/>
                  <a:pt x="7243" y="141"/>
                  <a:pt x="7214" y="146"/>
                </a:cubicBezTo>
                <a:cubicBezTo>
                  <a:pt x="7189" y="150"/>
                  <a:pt x="7167" y="150"/>
                  <a:pt x="7140" y="149"/>
                </a:cubicBezTo>
                <a:cubicBezTo>
                  <a:pt x="7085" y="148"/>
                  <a:pt x="7047" y="180"/>
                  <a:pt x="6992" y="181"/>
                </a:cubicBezTo>
                <a:cubicBezTo>
                  <a:pt x="6959" y="182"/>
                  <a:pt x="6922" y="186"/>
                  <a:pt x="6889" y="178"/>
                </a:cubicBezTo>
                <a:cubicBezTo>
                  <a:pt x="6867" y="168"/>
                  <a:pt x="6845" y="161"/>
                  <a:pt x="6822" y="156"/>
                </a:cubicBezTo>
                <a:cubicBezTo>
                  <a:pt x="6807" y="160"/>
                  <a:pt x="6792" y="162"/>
                  <a:pt x="6776" y="162"/>
                </a:cubicBezTo>
                <a:cubicBezTo>
                  <a:pt x="6740" y="157"/>
                  <a:pt x="6733" y="156"/>
                  <a:pt x="6695" y="168"/>
                </a:cubicBezTo>
                <a:cubicBezTo>
                  <a:pt x="6672" y="182"/>
                  <a:pt x="6647" y="189"/>
                  <a:pt x="6620" y="191"/>
                </a:cubicBezTo>
                <a:cubicBezTo>
                  <a:pt x="6594" y="171"/>
                  <a:pt x="6574" y="175"/>
                  <a:pt x="6555" y="153"/>
                </a:cubicBezTo>
                <a:cubicBezTo>
                  <a:pt x="6515" y="165"/>
                  <a:pt x="6542" y="181"/>
                  <a:pt x="6498" y="194"/>
                </a:cubicBezTo>
                <a:cubicBezTo>
                  <a:pt x="6494" y="157"/>
                  <a:pt x="6459" y="194"/>
                  <a:pt x="6460" y="157"/>
                </a:cubicBezTo>
                <a:cubicBezTo>
                  <a:pt x="6443" y="203"/>
                  <a:pt x="6439" y="157"/>
                  <a:pt x="6425" y="212"/>
                </a:cubicBezTo>
                <a:cubicBezTo>
                  <a:pt x="6396" y="189"/>
                  <a:pt x="6311" y="225"/>
                  <a:pt x="6317" y="186"/>
                </a:cubicBezTo>
                <a:cubicBezTo>
                  <a:pt x="6302" y="166"/>
                  <a:pt x="6286" y="164"/>
                  <a:pt x="6268" y="181"/>
                </a:cubicBezTo>
                <a:cubicBezTo>
                  <a:pt x="6253" y="159"/>
                  <a:pt x="6261" y="106"/>
                  <a:pt x="6229" y="107"/>
                </a:cubicBezTo>
                <a:cubicBezTo>
                  <a:pt x="6204" y="149"/>
                  <a:pt x="6184" y="196"/>
                  <a:pt x="6139" y="217"/>
                </a:cubicBezTo>
                <a:cubicBezTo>
                  <a:pt x="6099" y="236"/>
                  <a:pt x="6135" y="160"/>
                  <a:pt x="6095" y="168"/>
                </a:cubicBezTo>
                <a:cubicBezTo>
                  <a:pt x="6071" y="176"/>
                  <a:pt x="6047" y="185"/>
                  <a:pt x="6024" y="194"/>
                </a:cubicBezTo>
                <a:cubicBezTo>
                  <a:pt x="5998" y="198"/>
                  <a:pt x="5972" y="200"/>
                  <a:pt x="5946" y="198"/>
                </a:cubicBezTo>
                <a:cubicBezTo>
                  <a:pt x="5907" y="202"/>
                  <a:pt x="5869" y="200"/>
                  <a:pt x="5831" y="191"/>
                </a:cubicBezTo>
                <a:cubicBezTo>
                  <a:pt x="5811" y="175"/>
                  <a:pt x="5792" y="158"/>
                  <a:pt x="5774" y="140"/>
                </a:cubicBezTo>
                <a:cubicBezTo>
                  <a:pt x="5732" y="115"/>
                  <a:pt x="5727" y="140"/>
                  <a:pt x="5682" y="160"/>
                </a:cubicBezTo>
                <a:cubicBezTo>
                  <a:pt x="5594" y="198"/>
                  <a:pt x="5631" y="134"/>
                  <a:pt x="5573" y="116"/>
                </a:cubicBezTo>
                <a:cubicBezTo>
                  <a:pt x="5530" y="102"/>
                  <a:pt x="5480" y="123"/>
                  <a:pt x="5444" y="143"/>
                </a:cubicBezTo>
                <a:cubicBezTo>
                  <a:pt x="5417" y="175"/>
                  <a:pt x="5388" y="180"/>
                  <a:pt x="5357" y="158"/>
                </a:cubicBezTo>
                <a:cubicBezTo>
                  <a:pt x="5358" y="130"/>
                  <a:pt x="5349" y="109"/>
                  <a:pt x="5328" y="94"/>
                </a:cubicBezTo>
                <a:cubicBezTo>
                  <a:pt x="5276" y="112"/>
                  <a:pt x="5256" y="111"/>
                  <a:pt x="5206" y="107"/>
                </a:cubicBezTo>
                <a:cubicBezTo>
                  <a:pt x="5187" y="105"/>
                  <a:pt x="5156" y="109"/>
                  <a:pt x="5139" y="104"/>
                </a:cubicBezTo>
                <a:cubicBezTo>
                  <a:pt x="5107" y="95"/>
                  <a:pt x="5119" y="79"/>
                  <a:pt x="5095" y="69"/>
                </a:cubicBezTo>
                <a:cubicBezTo>
                  <a:pt x="5079" y="63"/>
                  <a:pt x="5032" y="101"/>
                  <a:pt x="5009" y="110"/>
                </a:cubicBezTo>
                <a:cubicBezTo>
                  <a:pt x="4999" y="99"/>
                  <a:pt x="4988" y="88"/>
                  <a:pt x="4977" y="78"/>
                </a:cubicBezTo>
                <a:cubicBezTo>
                  <a:pt x="4956" y="87"/>
                  <a:pt x="4935" y="87"/>
                  <a:pt x="4914" y="78"/>
                </a:cubicBezTo>
                <a:cubicBezTo>
                  <a:pt x="4909" y="60"/>
                  <a:pt x="4906" y="42"/>
                  <a:pt x="4906" y="23"/>
                </a:cubicBezTo>
                <a:cubicBezTo>
                  <a:pt x="4892" y="29"/>
                  <a:pt x="4879" y="36"/>
                  <a:pt x="4868" y="47"/>
                </a:cubicBezTo>
                <a:cubicBezTo>
                  <a:pt x="4861" y="33"/>
                  <a:pt x="4859" y="17"/>
                  <a:pt x="4863" y="0"/>
                </a:cubicBezTo>
                <a:cubicBezTo>
                  <a:pt x="4814" y="46"/>
                  <a:pt x="4782" y="95"/>
                  <a:pt x="4724" y="131"/>
                </a:cubicBezTo>
                <a:cubicBezTo>
                  <a:pt x="4713" y="112"/>
                  <a:pt x="4704" y="91"/>
                  <a:pt x="4697" y="69"/>
                </a:cubicBezTo>
                <a:cubicBezTo>
                  <a:pt x="4673" y="80"/>
                  <a:pt x="4570" y="160"/>
                  <a:pt x="4561" y="104"/>
                </a:cubicBezTo>
                <a:cubicBezTo>
                  <a:pt x="4527" y="108"/>
                  <a:pt x="4491" y="142"/>
                  <a:pt x="4455" y="128"/>
                </a:cubicBezTo>
                <a:cubicBezTo>
                  <a:pt x="4443" y="124"/>
                  <a:pt x="4437" y="105"/>
                  <a:pt x="4422" y="101"/>
                </a:cubicBezTo>
                <a:cubicBezTo>
                  <a:pt x="4404" y="95"/>
                  <a:pt x="4364" y="102"/>
                  <a:pt x="4344" y="103"/>
                </a:cubicBezTo>
                <a:cubicBezTo>
                  <a:pt x="4329" y="103"/>
                  <a:pt x="4318" y="101"/>
                  <a:pt x="4303" y="105"/>
                </a:cubicBezTo>
                <a:cubicBezTo>
                  <a:pt x="4281" y="111"/>
                  <a:pt x="4243" y="150"/>
                  <a:pt x="4220" y="145"/>
                </a:cubicBezTo>
                <a:cubicBezTo>
                  <a:pt x="4207" y="142"/>
                  <a:pt x="4206" y="125"/>
                  <a:pt x="4197" y="121"/>
                </a:cubicBezTo>
                <a:cubicBezTo>
                  <a:pt x="4177" y="112"/>
                  <a:pt x="4155" y="123"/>
                  <a:pt x="4135" y="115"/>
                </a:cubicBezTo>
                <a:cubicBezTo>
                  <a:pt x="4107" y="105"/>
                  <a:pt x="4099" y="85"/>
                  <a:pt x="4065" y="87"/>
                </a:cubicBezTo>
                <a:cubicBezTo>
                  <a:pt x="4021" y="90"/>
                  <a:pt x="3982" y="125"/>
                  <a:pt x="3940" y="132"/>
                </a:cubicBezTo>
                <a:cubicBezTo>
                  <a:pt x="3908" y="137"/>
                  <a:pt x="3875" y="134"/>
                  <a:pt x="3843" y="134"/>
                </a:cubicBezTo>
                <a:cubicBezTo>
                  <a:pt x="3785" y="134"/>
                  <a:pt x="3708" y="150"/>
                  <a:pt x="3665" y="110"/>
                </a:cubicBezTo>
                <a:cubicBezTo>
                  <a:pt x="3626" y="140"/>
                  <a:pt x="3535" y="221"/>
                  <a:pt x="3483" y="171"/>
                </a:cubicBezTo>
                <a:cubicBezTo>
                  <a:pt x="3460" y="149"/>
                  <a:pt x="3470" y="126"/>
                  <a:pt x="3435" y="117"/>
                </a:cubicBezTo>
                <a:cubicBezTo>
                  <a:pt x="3403" y="108"/>
                  <a:pt x="3369" y="126"/>
                  <a:pt x="3340" y="135"/>
                </a:cubicBezTo>
                <a:cubicBezTo>
                  <a:pt x="3314" y="147"/>
                  <a:pt x="3287" y="156"/>
                  <a:pt x="3259" y="163"/>
                </a:cubicBezTo>
                <a:cubicBezTo>
                  <a:pt x="3239" y="164"/>
                  <a:pt x="3219" y="165"/>
                  <a:pt x="3199" y="166"/>
                </a:cubicBezTo>
                <a:cubicBezTo>
                  <a:pt x="3160" y="180"/>
                  <a:pt x="3138" y="228"/>
                  <a:pt x="3098" y="242"/>
                </a:cubicBezTo>
                <a:cubicBezTo>
                  <a:pt x="3042" y="262"/>
                  <a:pt x="2976" y="228"/>
                  <a:pt x="2925" y="212"/>
                </a:cubicBezTo>
                <a:cubicBezTo>
                  <a:pt x="2895" y="203"/>
                  <a:pt x="2871" y="196"/>
                  <a:pt x="2842" y="180"/>
                </a:cubicBezTo>
                <a:cubicBezTo>
                  <a:pt x="2807" y="162"/>
                  <a:pt x="2783" y="165"/>
                  <a:pt x="2744" y="165"/>
                </a:cubicBezTo>
                <a:cubicBezTo>
                  <a:pt x="2723" y="165"/>
                  <a:pt x="2702" y="167"/>
                  <a:pt x="2681" y="166"/>
                </a:cubicBezTo>
                <a:cubicBezTo>
                  <a:pt x="2657" y="163"/>
                  <a:pt x="2640" y="153"/>
                  <a:pt x="2616" y="149"/>
                </a:cubicBezTo>
                <a:cubicBezTo>
                  <a:pt x="2593" y="145"/>
                  <a:pt x="2567" y="155"/>
                  <a:pt x="2544" y="151"/>
                </a:cubicBezTo>
                <a:cubicBezTo>
                  <a:pt x="2512" y="145"/>
                  <a:pt x="2476" y="128"/>
                  <a:pt x="2445" y="118"/>
                </a:cubicBezTo>
                <a:cubicBezTo>
                  <a:pt x="2414" y="107"/>
                  <a:pt x="2364" y="109"/>
                  <a:pt x="2351" y="77"/>
                </a:cubicBezTo>
                <a:cubicBezTo>
                  <a:pt x="2330" y="119"/>
                  <a:pt x="2271" y="239"/>
                  <a:pt x="2219" y="179"/>
                </a:cubicBezTo>
                <a:cubicBezTo>
                  <a:pt x="2180" y="133"/>
                  <a:pt x="2205" y="102"/>
                  <a:pt x="2132" y="102"/>
                </a:cubicBezTo>
                <a:cubicBezTo>
                  <a:pt x="2086" y="102"/>
                  <a:pt x="2044" y="90"/>
                  <a:pt x="2005" y="98"/>
                </a:cubicBezTo>
                <a:cubicBezTo>
                  <a:pt x="1966" y="107"/>
                  <a:pt x="1928" y="105"/>
                  <a:pt x="1891" y="95"/>
                </a:cubicBezTo>
                <a:cubicBezTo>
                  <a:pt x="1862" y="87"/>
                  <a:pt x="1848" y="83"/>
                  <a:pt x="1818" y="96"/>
                </a:cubicBezTo>
                <a:cubicBezTo>
                  <a:pt x="1790" y="107"/>
                  <a:pt x="1764" y="137"/>
                  <a:pt x="1734" y="133"/>
                </a:cubicBezTo>
                <a:cubicBezTo>
                  <a:pt x="1723" y="132"/>
                  <a:pt x="1699" y="114"/>
                  <a:pt x="1686" y="110"/>
                </a:cubicBezTo>
                <a:cubicBezTo>
                  <a:pt x="1649" y="99"/>
                  <a:pt x="1648" y="110"/>
                  <a:pt x="1615" y="115"/>
                </a:cubicBezTo>
                <a:cubicBezTo>
                  <a:pt x="1590" y="119"/>
                  <a:pt x="1588" y="101"/>
                  <a:pt x="1568" y="101"/>
                </a:cubicBezTo>
                <a:cubicBezTo>
                  <a:pt x="1549" y="101"/>
                  <a:pt x="1540" y="130"/>
                  <a:pt x="1521" y="132"/>
                </a:cubicBezTo>
                <a:cubicBezTo>
                  <a:pt x="1507" y="132"/>
                  <a:pt x="1505" y="118"/>
                  <a:pt x="1495" y="119"/>
                </a:cubicBezTo>
                <a:cubicBezTo>
                  <a:pt x="1488" y="120"/>
                  <a:pt x="1481" y="124"/>
                  <a:pt x="1474" y="126"/>
                </a:cubicBezTo>
                <a:cubicBezTo>
                  <a:pt x="1452" y="130"/>
                  <a:pt x="1450" y="132"/>
                  <a:pt x="1427" y="126"/>
                </a:cubicBezTo>
                <a:cubicBezTo>
                  <a:pt x="1404" y="120"/>
                  <a:pt x="1397" y="116"/>
                  <a:pt x="1372" y="125"/>
                </a:cubicBezTo>
                <a:cubicBezTo>
                  <a:pt x="1338" y="138"/>
                  <a:pt x="1312" y="156"/>
                  <a:pt x="1274" y="151"/>
                </a:cubicBezTo>
                <a:cubicBezTo>
                  <a:pt x="1244" y="147"/>
                  <a:pt x="1222" y="119"/>
                  <a:pt x="1194" y="119"/>
                </a:cubicBezTo>
                <a:cubicBezTo>
                  <a:pt x="1179" y="147"/>
                  <a:pt x="1178" y="177"/>
                  <a:pt x="1142" y="183"/>
                </a:cubicBezTo>
                <a:cubicBezTo>
                  <a:pt x="1075" y="194"/>
                  <a:pt x="1037" y="101"/>
                  <a:pt x="977" y="88"/>
                </a:cubicBezTo>
                <a:cubicBezTo>
                  <a:pt x="931" y="77"/>
                  <a:pt x="871" y="87"/>
                  <a:pt x="823" y="87"/>
                </a:cubicBezTo>
                <a:cubicBezTo>
                  <a:pt x="770" y="87"/>
                  <a:pt x="724" y="88"/>
                  <a:pt x="674" y="74"/>
                </a:cubicBezTo>
                <a:cubicBezTo>
                  <a:pt x="649" y="68"/>
                  <a:pt x="631" y="69"/>
                  <a:pt x="610" y="80"/>
                </a:cubicBezTo>
                <a:cubicBezTo>
                  <a:pt x="583" y="94"/>
                  <a:pt x="561" y="127"/>
                  <a:pt x="533" y="135"/>
                </a:cubicBezTo>
                <a:cubicBezTo>
                  <a:pt x="500" y="145"/>
                  <a:pt x="470" y="124"/>
                  <a:pt x="454" y="99"/>
                </a:cubicBezTo>
                <a:cubicBezTo>
                  <a:pt x="432" y="65"/>
                  <a:pt x="442" y="57"/>
                  <a:pt x="400" y="55"/>
                </a:cubicBezTo>
                <a:cubicBezTo>
                  <a:pt x="388" y="55"/>
                  <a:pt x="371" y="52"/>
                  <a:pt x="359" y="54"/>
                </a:cubicBezTo>
                <a:cubicBezTo>
                  <a:pt x="350" y="57"/>
                  <a:pt x="344" y="70"/>
                  <a:pt x="335" y="70"/>
                </a:cubicBezTo>
                <a:cubicBezTo>
                  <a:pt x="314" y="70"/>
                  <a:pt x="308" y="55"/>
                  <a:pt x="286" y="59"/>
                </a:cubicBezTo>
                <a:cubicBezTo>
                  <a:pt x="281" y="59"/>
                  <a:pt x="266" y="69"/>
                  <a:pt x="259" y="72"/>
                </a:cubicBezTo>
                <a:cubicBezTo>
                  <a:pt x="248" y="74"/>
                  <a:pt x="234" y="72"/>
                  <a:pt x="223" y="74"/>
                </a:cubicBezTo>
                <a:cubicBezTo>
                  <a:pt x="204" y="79"/>
                  <a:pt x="189" y="87"/>
                  <a:pt x="164" y="87"/>
                </a:cubicBezTo>
                <a:cubicBezTo>
                  <a:pt x="98" y="86"/>
                  <a:pt x="58" y="84"/>
                  <a:pt x="0" y="118"/>
                </a:cubicBezTo>
                <a:cubicBezTo>
                  <a:pt x="14" y="5040"/>
                  <a:pt x="14" y="5040"/>
                  <a:pt x="14" y="5040"/>
                </a:cubicBezTo>
                <a:cubicBezTo>
                  <a:pt x="65" y="5029"/>
                  <a:pt x="89" y="5096"/>
                  <a:pt x="131" y="5104"/>
                </a:cubicBezTo>
                <a:cubicBezTo>
                  <a:pt x="195" y="5115"/>
                  <a:pt x="249" y="4997"/>
                  <a:pt x="265" y="4951"/>
                </a:cubicBezTo>
                <a:cubicBezTo>
                  <a:pt x="277" y="4972"/>
                  <a:pt x="342" y="4964"/>
                  <a:pt x="367" y="4969"/>
                </a:cubicBezTo>
                <a:cubicBezTo>
                  <a:pt x="415" y="4980"/>
                  <a:pt x="445" y="4963"/>
                  <a:pt x="492" y="4961"/>
                </a:cubicBezTo>
                <a:cubicBezTo>
                  <a:pt x="506" y="4961"/>
                  <a:pt x="527" y="4958"/>
                  <a:pt x="540" y="4961"/>
                </a:cubicBezTo>
                <a:cubicBezTo>
                  <a:pt x="569" y="4967"/>
                  <a:pt x="557" y="4974"/>
                  <a:pt x="574" y="4994"/>
                </a:cubicBezTo>
                <a:cubicBezTo>
                  <a:pt x="590" y="5011"/>
                  <a:pt x="589" y="5008"/>
                  <a:pt x="614" y="5009"/>
                </a:cubicBezTo>
                <a:cubicBezTo>
                  <a:pt x="656" y="5011"/>
                  <a:pt x="655" y="5009"/>
                  <a:pt x="671" y="5049"/>
                </a:cubicBezTo>
                <a:cubicBezTo>
                  <a:pt x="686" y="5085"/>
                  <a:pt x="699" y="5151"/>
                  <a:pt x="742" y="5166"/>
                </a:cubicBezTo>
                <a:cubicBezTo>
                  <a:pt x="777" y="5178"/>
                  <a:pt x="829" y="5166"/>
                  <a:pt x="867" y="5166"/>
                </a:cubicBezTo>
                <a:cubicBezTo>
                  <a:pt x="882" y="5166"/>
                  <a:pt x="899" y="5168"/>
                  <a:pt x="915" y="5167"/>
                </a:cubicBezTo>
                <a:cubicBezTo>
                  <a:pt x="926" y="5166"/>
                  <a:pt x="936" y="5164"/>
                  <a:pt x="946" y="5160"/>
                </a:cubicBezTo>
                <a:cubicBezTo>
                  <a:pt x="967" y="5152"/>
                  <a:pt x="991" y="5115"/>
                  <a:pt x="1012" y="5110"/>
                </a:cubicBezTo>
                <a:cubicBezTo>
                  <a:pt x="1033" y="5105"/>
                  <a:pt x="1066" y="5119"/>
                  <a:pt x="1096" y="5119"/>
                </a:cubicBezTo>
                <a:cubicBezTo>
                  <a:pt x="1110" y="5119"/>
                  <a:pt x="1129" y="5123"/>
                  <a:pt x="1142" y="5120"/>
                </a:cubicBezTo>
                <a:cubicBezTo>
                  <a:pt x="1181" y="5112"/>
                  <a:pt x="1211" y="5056"/>
                  <a:pt x="1251" y="5060"/>
                </a:cubicBezTo>
                <a:cubicBezTo>
                  <a:pt x="1271" y="5062"/>
                  <a:pt x="1282" y="5085"/>
                  <a:pt x="1304" y="5088"/>
                </a:cubicBezTo>
                <a:cubicBezTo>
                  <a:pt x="1345" y="5095"/>
                  <a:pt x="1347" y="5069"/>
                  <a:pt x="1371" y="5116"/>
                </a:cubicBezTo>
                <a:cubicBezTo>
                  <a:pt x="1388" y="5149"/>
                  <a:pt x="1382" y="5244"/>
                  <a:pt x="1419" y="5259"/>
                </a:cubicBezTo>
                <a:cubicBezTo>
                  <a:pt x="1446" y="5270"/>
                  <a:pt x="1495" y="5206"/>
                  <a:pt x="1512" y="5189"/>
                </a:cubicBezTo>
                <a:cubicBezTo>
                  <a:pt x="1549" y="5152"/>
                  <a:pt x="1590" y="5083"/>
                  <a:pt x="1645" y="5090"/>
                </a:cubicBezTo>
                <a:cubicBezTo>
                  <a:pt x="1690" y="5097"/>
                  <a:pt x="1738" y="5111"/>
                  <a:pt x="1785" y="5119"/>
                </a:cubicBezTo>
                <a:cubicBezTo>
                  <a:pt x="1861" y="5131"/>
                  <a:pt x="1933" y="5134"/>
                  <a:pt x="2011" y="5134"/>
                </a:cubicBezTo>
                <a:cubicBezTo>
                  <a:pt x="2059" y="5134"/>
                  <a:pt x="2109" y="5144"/>
                  <a:pt x="2151" y="5120"/>
                </a:cubicBezTo>
                <a:cubicBezTo>
                  <a:pt x="2197" y="5093"/>
                  <a:pt x="2213" y="5087"/>
                  <a:pt x="2265" y="5087"/>
                </a:cubicBezTo>
                <a:cubicBezTo>
                  <a:pt x="2284" y="5087"/>
                  <a:pt x="2305" y="5091"/>
                  <a:pt x="2324" y="5088"/>
                </a:cubicBezTo>
                <a:cubicBezTo>
                  <a:pt x="2349" y="5084"/>
                  <a:pt x="2358" y="5070"/>
                  <a:pt x="2382" y="5080"/>
                </a:cubicBezTo>
                <a:cubicBezTo>
                  <a:pt x="2408" y="5090"/>
                  <a:pt x="2418" y="5115"/>
                  <a:pt x="2449" y="5120"/>
                </a:cubicBezTo>
                <a:cubicBezTo>
                  <a:pt x="2467" y="5122"/>
                  <a:pt x="2489" y="5119"/>
                  <a:pt x="2508" y="5119"/>
                </a:cubicBezTo>
                <a:cubicBezTo>
                  <a:pt x="2549" y="5118"/>
                  <a:pt x="2579" y="5132"/>
                  <a:pt x="2618" y="5134"/>
                </a:cubicBezTo>
                <a:cubicBezTo>
                  <a:pt x="2639" y="5136"/>
                  <a:pt x="2660" y="5131"/>
                  <a:pt x="2681" y="5134"/>
                </a:cubicBezTo>
                <a:cubicBezTo>
                  <a:pt x="2720" y="5141"/>
                  <a:pt x="2738" y="5167"/>
                  <a:pt x="2769" y="5189"/>
                </a:cubicBezTo>
                <a:cubicBezTo>
                  <a:pt x="2809" y="5218"/>
                  <a:pt x="2828" y="5217"/>
                  <a:pt x="2866" y="5185"/>
                </a:cubicBezTo>
                <a:cubicBezTo>
                  <a:pt x="2891" y="5164"/>
                  <a:pt x="2895" y="5171"/>
                  <a:pt x="2924" y="5166"/>
                </a:cubicBezTo>
                <a:cubicBezTo>
                  <a:pt x="2961" y="5160"/>
                  <a:pt x="2983" y="5125"/>
                  <a:pt x="3026" y="5134"/>
                </a:cubicBezTo>
                <a:cubicBezTo>
                  <a:pt x="3044" y="5137"/>
                  <a:pt x="3058" y="5149"/>
                  <a:pt x="3076" y="5151"/>
                </a:cubicBezTo>
                <a:cubicBezTo>
                  <a:pt x="3109" y="5156"/>
                  <a:pt x="3123" y="5134"/>
                  <a:pt x="3151" y="5133"/>
                </a:cubicBezTo>
                <a:cubicBezTo>
                  <a:pt x="3168" y="5132"/>
                  <a:pt x="3196" y="5149"/>
                  <a:pt x="3213" y="5154"/>
                </a:cubicBezTo>
                <a:cubicBezTo>
                  <a:pt x="3260" y="5170"/>
                  <a:pt x="3285" y="5166"/>
                  <a:pt x="3323" y="5134"/>
                </a:cubicBezTo>
                <a:cubicBezTo>
                  <a:pt x="3342" y="5119"/>
                  <a:pt x="3353" y="5097"/>
                  <a:pt x="3378" y="5103"/>
                </a:cubicBezTo>
                <a:cubicBezTo>
                  <a:pt x="3414" y="5114"/>
                  <a:pt x="3413" y="5169"/>
                  <a:pt x="3457" y="5166"/>
                </a:cubicBezTo>
                <a:cubicBezTo>
                  <a:pt x="3475" y="5164"/>
                  <a:pt x="3491" y="5150"/>
                  <a:pt x="3512" y="5149"/>
                </a:cubicBezTo>
                <a:cubicBezTo>
                  <a:pt x="3534" y="5148"/>
                  <a:pt x="3553" y="5152"/>
                  <a:pt x="3574" y="5146"/>
                </a:cubicBezTo>
                <a:cubicBezTo>
                  <a:pt x="3592" y="5142"/>
                  <a:pt x="3602" y="5135"/>
                  <a:pt x="3622" y="5134"/>
                </a:cubicBezTo>
                <a:cubicBezTo>
                  <a:pt x="3645" y="5133"/>
                  <a:pt x="3664" y="5139"/>
                  <a:pt x="3686" y="5129"/>
                </a:cubicBezTo>
                <a:cubicBezTo>
                  <a:pt x="3720" y="5115"/>
                  <a:pt x="3753" y="5056"/>
                  <a:pt x="3792" y="5055"/>
                </a:cubicBezTo>
                <a:cubicBezTo>
                  <a:pt x="3810" y="5054"/>
                  <a:pt x="3819" y="5074"/>
                  <a:pt x="3831" y="5083"/>
                </a:cubicBezTo>
                <a:cubicBezTo>
                  <a:pt x="3849" y="5095"/>
                  <a:pt x="3867" y="5104"/>
                  <a:pt x="3888" y="5110"/>
                </a:cubicBezTo>
                <a:cubicBezTo>
                  <a:pt x="3918" y="5120"/>
                  <a:pt x="3945" y="5115"/>
                  <a:pt x="3975" y="5118"/>
                </a:cubicBezTo>
                <a:cubicBezTo>
                  <a:pt x="4003" y="5121"/>
                  <a:pt x="4021" y="5135"/>
                  <a:pt x="4045" y="5143"/>
                </a:cubicBezTo>
                <a:cubicBezTo>
                  <a:pt x="4077" y="5153"/>
                  <a:pt x="4102" y="5130"/>
                  <a:pt x="4138" y="5134"/>
                </a:cubicBezTo>
                <a:cubicBezTo>
                  <a:pt x="4186" y="5139"/>
                  <a:pt x="4239" y="5153"/>
                  <a:pt x="4281" y="5177"/>
                </a:cubicBezTo>
                <a:cubicBezTo>
                  <a:pt x="4297" y="5186"/>
                  <a:pt x="4323" y="5214"/>
                  <a:pt x="4341" y="5215"/>
                </a:cubicBezTo>
                <a:cubicBezTo>
                  <a:pt x="4384" y="5219"/>
                  <a:pt x="4449" y="5135"/>
                  <a:pt x="4474" y="5111"/>
                </a:cubicBezTo>
                <a:cubicBezTo>
                  <a:pt x="4507" y="5080"/>
                  <a:pt x="4559" y="5005"/>
                  <a:pt x="4611" y="5006"/>
                </a:cubicBezTo>
                <a:cubicBezTo>
                  <a:pt x="4659" y="5007"/>
                  <a:pt x="4642" y="5060"/>
                  <a:pt x="4671" y="5083"/>
                </a:cubicBezTo>
                <a:cubicBezTo>
                  <a:pt x="4703" y="5109"/>
                  <a:pt x="4757" y="5070"/>
                  <a:pt x="4784" y="5055"/>
                </a:cubicBezTo>
                <a:cubicBezTo>
                  <a:pt x="4811" y="5040"/>
                  <a:pt x="4807" y="5040"/>
                  <a:pt x="4837" y="5048"/>
                </a:cubicBezTo>
                <a:cubicBezTo>
                  <a:pt x="4860" y="5054"/>
                  <a:pt x="4883" y="5052"/>
                  <a:pt x="4906" y="5057"/>
                </a:cubicBezTo>
                <a:cubicBezTo>
                  <a:pt x="4924" y="5061"/>
                  <a:pt x="4935" y="5069"/>
                  <a:pt x="4955" y="5071"/>
                </a:cubicBezTo>
                <a:cubicBezTo>
                  <a:pt x="4963" y="5073"/>
                  <a:pt x="4969" y="5070"/>
                  <a:pt x="4978" y="5072"/>
                </a:cubicBezTo>
                <a:cubicBezTo>
                  <a:pt x="4995" y="5077"/>
                  <a:pt x="5003" y="5095"/>
                  <a:pt x="5018" y="5100"/>
                </a:cubicBezTo>
                <a:cubicBezTo>
                  <a:pt x="5046" y="5110"/>
                  <a:pt x="5052" y="5094"/>
                  <a:pt x="5072" y="5122"/>
                </a:cubicBezTo>
                <a:cubicBezTo>
                  <a:pt x="5082" y="5136"/>
                  <a:pt x="5084" y="5162"/>
                  <a:pt x="5095" y="5173"/>
                </a:cubicBezTo>
                <a:cubicBezTo>
                  <a:pt x="5114" y="5190"/>
                  <a:pt x="5127" y="5182"/>
                  <a:pt x="5149" y="5182"/>
                </a:cubicBezTo>
                <a:cubicBezTo>
                  <a:pt x="5173" y="5181"/>
                  <a:pt x="5188" y="5193"/>
                  <a:pt x="5209" y="5195"/>
                </a:cubicBezTo>
                <a:cubicBezTo>
                  <a:pt x="5244" y="5198"/>
                  <a:pt x="5254" y="5165"/>
                  <a:pt x="5284" y="5163"/>
                </a:cubicBezTo>
                <a:cubicBezTo>
                  <a:pt x="5307" y="5162"/>
                  <a:pt x="5331" y="5192"/>
                  <a:pt x="5353" y="5196"/>
                </a:cubicBezTo>
                <a:cubicBezTo>
                  <a:pt x="5375" y="5201"/>
                  <a:pt x="5402" y="5197"/>
                  <a:pt x="5424" y="5197"/>
                </a:cubicBezTo>
                <a:cubicBezTo>
                  <a:pt x="5456" y="5197"/>
                  <a:pt x="5492" y="5203"/>
                  <a:pt x="5523" y="5195"/>
                </a:cubicBezTo>
                <a:cubicBezTo>
                  <a:pt x="5577" y="5181"/>
                  <a:pt x="5618" y="5134"/>
                  <a:pt x="5662" y="5105"/>
                </a:cubicBezTo>
                <a:cubicBezTo>
                  <a:pt x="5676" y="5095"/>
                  <a:pt x="5721" y="5073"/>
                  <a:pt x="5740" y="5084"/>
                </a:cubicBezTo>
                <a:cubicBezTo>
                  <a:pt x="5776" y="5104"/>
                  <a:pt x="5758" y="5173"/>
                  <a:pt x="5802" y="5194"/>
                </a:cubicBezTo>
                <a:cubicBezTo>
                  <a:pt x="5823" y="5181"/>
                  <a:pt x="5834" y="5173"/>
                  <a:pt x="5856" y="5166"/>
                </a:cubicBezTo>
                <a:cubicBezTo>
                  <a:pt x="5875" y="5159"/>
                  <a:pt x="5907" y="5151"/>
                  <a:pt x="5928" y="5149"/>
                </a:cubicBezTo>
                <a:cubicBezTo>
                  <a:pt x="5969" y="5145"/>
                  <a:pt x="6010" y="5138"/>
                  <a:pt x="6050" y="5134"/>
                </a:cubicBezTo>
                <a:cubicBezTo>
                  <a:pt x="6109" y="5129"/>
                  <a:pt x="6168" y="5117"/>
                  <a:pt x="6226" y="5118"/>
                </a:cubicBezTo>
                <a:cubicBezTo>
                  <a:pt x="6269" y="5119"/>
                  <a:pt x="6275" y="5133"/>
                  <a:pt x="6310" y="5151"/>
                </a:cubicBezTo>
                <a:cubicBezTo>
                  <a:pt x="6338" y="5165"/>
                  <a:pt x="6368" y="5166"/>
                  <a:pt x="6399" y="5166"/>
                </a:cubicBezTo>
                <a:cubicBezTo>
                  <a:pt x="6442" y="5166"/>
                  <a:pt x="6474" y="5158"/>
                  <a:pt x="6507" y="5185"/>
                </a:cubicBezTo>
                <a:cubicBezTo>
                  <a:pt x="6513" y="5202"/>
                  <a:pt x="6525" y="5213"/>
                  <a:pt x="6542" y="5217"/>
                </a:cubicBezTo>
                <a:cubicBezTo>
                  <a:pt x="6560" y="5213"/>
                  <a:pt x="6574" y="5204"/>
                  <a:pt x="6584" y="5189"/>
                </a:cubicBezTo>
                <a:cubicBezTo>
                  <a:pt x="6614" y="5163"/>
                  <a:pt x="6623" y="5141"/>
                  <a:pt x="6664" y="5134"/>
                </a:cubicBezTo>
                <a:cubicBezTo>
                  <a:pt x="6689" y="5129"/>
                  <a:pt x="6704" y="5137"/>
                  <a:pt x="6728" y="5120"/>
                </a:cubicBezTo>
                <a:cubicBezTo>
                  <a:pt x="6749" y="5104"/>
                  <a:pt x="6748" y="5092"/>
                  <a:pt x="6774" y="5086"/>
                </a:cubicBezTo>
                <a:cubicBezTo>
                  <a:pt x="6789" y="5083"/>
                  <a:pt x="6805" y="5090"/>
                  <a:pt x="6820" y="5090"/>
                </a:cubicBezTo>
                <a:cubicBezTo>
                  <a:pt x="6909" y="5087"/>
                  <a:pt x="6995" y="5032"/>
                  <a:pt x="7085" y="5017"/>
                </a:cubicBezTo>
                <a:cubicBezTo>
                  <a:pt x="7087" y="5026"/>
                  <a:pt x="7093" y="5033"/>
                  <a:pt x="7102" y="5036"/>
                </a:cubicBezTo>
                <a:cubicBezTo>
                  <a:pt x="7128" y="5015"/>
                  <a:pt x="7155" y="4962"/>
                  <a:pt x="7196" y="4981"/>
                </a:cubicBezTo>
                <a:cubicBezTo>
                  <a:pt x="7206" y="5058"/>
                  <a:pt x="7241" y="5044"/>
                  <a:pt x="7292" y="5009"/>
                </a:cubicBezTo>
                <a:cubicBezTo>
                  <a:pt x="7309" y="118"/>
                  <a:pt x="7309" y="118"/>
                  <a:pt x="7309" y="118"/>
                </a:cubicBezTo>
                <a:cubicBezTo>
                  <a:pt x="7308" y="123"/>
                  <a:pt x="7308" y="127"/>
                  <a:pt x="7307" y="13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"/>
          <p:cNvSpPr txBox="1">
            <a:spLocks noGrp="1"/>
          </p:cNvSpPr>
          <p:nvPr>
            <p:ph type="body" idx="1"/>
          </p:nvPr>
        </p:nvSpPr>
        <p:spPr>
          <a:xfrm>
            <a:off x="720000" y="1188334"/>
            <a:ext cx="77040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Darker Grotesque SemiBold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17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20"/>
          <p:cNvGrpSpPr/>
          <p:nvPr/>
        </p:nvGrpSpPr>
        <p:grpSpPr>
          <a:xfrm>
            <a:off x="-467810" y="69086"/>
            <a:ext cx="9619276" cy="5202994"/>
            <a:chOff x="-467810" y="69086"/>
            <a:chExt cx="9619276" cy="5202994"/>
          </a:xfrm>
        </p:grpSpPr>
        <p:grpSp>
          <p:nvGrpSpPr>
            <p:cNvPr id="374" name="Google Shape;374;p20"/>
            <p:cNvGrpSpPr/>
            <p:nvPr/>
          </p:nvGrpSpPr>
          <p:grpSpPr>
            <a:xfrm>
              <a:off x="7710085" y="69086"/>
              <a:ext cx="1441381" cy="2101371"/>
              <a:chOff x="7633800" y="106560"/>
              <a:chExt cx="989280" cy="1442160"/>
            </a:xfrm>
          </p:grpSpPr>
          <p:sp>
            <p:nvSpPr>
              <p:cNvPr id="375" name="Google Shape;375;p20"/>
              <p:cNvSpPr/>
              <p:nvPr/>
            </p:nvSpPr>
            <p:spPr>
              <a:xfrm>
                <a:off x="7633800" y="106560"/>
                <a:ext cx="989280" cy="144216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4006" extrusionOk="0">
                    <a:moveTo>
                      <a:pt x="1281" y="0"/>
                    </a:moveTo>
                    <a:lnTo>
                      <a:pt x="1281" y="0"/>
                    </a:lnTo>
                    <a:cubicBezTo>
                      <a:pt x="1309" y="94"/>
                      <a:pt x="1338" y="187"/>
                      <a:pt x="1379" y="276"/>
                    </a:cubicBezTo>
                    <a:cubicBezTo>
                      <a:pt x="1409" y="342"/>
                      <a:pt x="1447" y="404"/>
                      <a:pt x="1479" y="469"/>
                    </a:cubicBezTo>
                    <a:cubicBezTo>
                      <a:pt x="1544" y="599"/>
                      <a:pt x="1585" y="739"/>
                      <a:pt x="1643" y="872"/>
                    </a:cubicBezTo>
                    <a:cubicBezTo>
                      <a:pt x="1710" y="1028"/>
                      <a:pt x="1795" y="1176"/>
                      <a:pt x="1863" y="1332"/>
                    </a:cubicBezTo>
                    <a:cubicBezTo>
                      <a:pt x="1916" y="1452"/>
                      <a:pt x="1979" y="1567"/>
                      <a:pt x="2030" y="1689"/>
                    </a:cubicBezTo>
                    <a:cubicBezTo>
                      <a:pt x="2071" y="1791"/>
                      <a:pt x="2132" y="1885"/>
                      <a:pt x="2178" y="1986"/>
                    </a:cubicBezTo>
                    <a:cubicBezTo>
                      <a:pt x="2208" y="2053"/>
                      <a:pt x="2234" y="2123"/>
                      <a:pt x="2276" y="2184"/>
                    </a:cubicBezTo>
                    <a:cubicBezTo>
                      <a:pt x="2314" y="2240"/>
                      <a:pt x="2354" y="2299"/>
                      <a:pt x="2383" y="2360"/>
                    </a:cubicBezTo>
                    <a:cubicBezTo>
                      <a:pt x="2410" y="2414"/>
                      <a:pt x="2451" y="2458"/>
                      <a:pt x="2480" y="2511"/>
                    </a:cubicBezTo>
                    <a:cubicBezTo>
                      <a:pt x="2498" y="2544"/>
                      <a:pt x="2521" y="2575"/>
                      <a:pt x="2540" y="2607"/>
                    </a:cubicBezTo>
                    <a:cubicBezTo>
                      <a:pt x="2558" y="2636"/>
                      <a:pt x="2567" y="2665"/>
                      <a:pt x="2582" y="2695"/>
                    </a:cubicBezTo>
                    <a:cubicBezTo>
                      <a:pt x="2606" y="2746"/>
                      <a:pt x="2649" y="2786"/>
                      <a:pt x="2690" y="2823"/>
                    </a:cubicBezTo>
                    <a:cubicBezTo>
                      <a:pt x="2710" y="2841"/>
                      <a:pt x="2728" y="2888"/>
                      <a:pt x="2748" y="2898"/>
                    </a:cubicBezTo>
                    <a:cubicBezTo>
                      <a:pt x="2686" y="2920"/>
                      <a:pt x="2630" y="2966"/>
                      <a:pt x="2572" y="2998"/>
                    </a:cubicBezTo>
                    <a:cubicBezTo>
                      <a:pt x="2414" y="3085"/>
                      <a:pt x="2258" y="3180"/>
                      <a:pt x="2094" y="3255"/>
                    </a:cubicBezTo>
                    <a:cubicBezTo>
                      <a:pt x="1831" y="3376"/>
                      <a:pt x="1554" y="3460"/>
                      <a:pt x="1296" y="3592"/>
                    </a:cubicBezTo>
                    <a:cubicBezTo>
                      <a:pt x="1242" y="3620"/>
                      <a:pt x="1192" y="3652"/>
                      <a:pt x="1132" y="3660"/>
                    </a:cubicBezTo>
                    <a:cubicBezTo>
                      <a:pt x="1100" y="3665"/>
                      <a:pt x="1072" y="3671"/>
                      <a:pt x="1041" y="3679"/>
                    </a:cubicBezTo>
                    <a:cubicBezTo>
                      <a:pt x="951" y="3700"/>
                      <a:pt x="860" y="3694"/>
                      <a:pt x="771" y="3721"/>
                    </a:cubicBezTo>
                    <a:cubicBezTo>
                      <a:pt x="645" y="3760"/>
                      <a:pt x="520" y="3805"/>
                      <a:pt x="397" y="3852"/>
                    </a:cubicBezTo>
                    <a:cubicBezTo>
                      <a:pt x="331" y="3877"/>
                      <a:pt x="267" y="3908"/>
                      <a:pt x="202" y="3935"/>
                    </a:cubicBezTo>
                    <a:cubicBezTo>
                      <a:pt x="165" y="3949"/>
                      <a:pt x="124" y="3957"/>
                      <a:pt x="89" y="3974"/>
                    </a:cubicBezTo>
                    <a:cubicBezTo>
                      <a:pt x="78" y="3980"/>
                      <a:pt x="43" y="4010"/>
                      <a:pt x="28" y="4006"/>
                    </a:cubicBezTo>
                    <a:cubicBezTo>
                      <a:pt x="-6" y="3997"/>
                      <a:pt x="3" y="3864"/>
                      <a:pt x="2" y="3832"/>
                    </a:cubicBezTo>
                    <a:cubicBezTo>
                      <a:pt x="-7" y="3608"/>
                      <a:pt x="21" y="3380"/>
                      <a:pt x="46" y="3157"/>
                    </a:cubicBezTo>
                    <a:cubicBezTo>
                      <a:pt x="65" y="2991"/>
                      <a:pt x="86" y="2826"/>
                      <a:pt x="112" y="2661"/>
                    </a:cubicBezTo>
                    <a:cubicBezTo>
                      <a:pt x="172" y="2287"/>
                      <a:pt x="226" y="1908"/>
                      <a:pt x="329" y="1544"/>
                    </a:cubicBezTo>
                    <a:cubicBezTo>
                      <a:pt x="394" y="1314"/>
                      <a:pt x="469" y="1085"/>
                      <a:pt x="546" y="859"/>
                    </a:cubicBezTo>
                    <a:cubicBezTo>
                      <a:pt x="591" y="727"/>
                      <a:pt x="640" y="603"/>
                      <a:pt x="722" y="489"/>
                    </a:cubicBezTo>
                    <a:cubicBezTo>
                      <a:pt x="760" y="435"/>
                      <a:pt x="814" y="388"/>
                      <a:pt x="863" y="343"/>
                    </a:cubicBezTo>
                    <a:cubicBezTo>
                      <a:pt x="941" y="273"/>
                      <a:pt x="1017" y="199"/>
                      <a:pt x="1101" y="136"/>
                    </a:cubicBezTo>
                    <a:cubicBezTo>
                      <a:pt x="1133" y="112"/>
                      <a:pt x="1218" y="69"/>
                      <a:pt x="1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0"/>
              <p:cNvSpPr/>
              <p:nvPr/>
            </p:nvSpPr>
            <p:spPr>
              <a:xfrm>
                <a:off x="7633800" y="168840"/>
                <a:ext cx="976320" cy="1278360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551" extrusionOk="0">
                    <a:moveTo>
                      <a:pt x="385" y="1180"/>
                    </a:moveTo>
                    <a:lnTo>
                      <a:pt x="385" y="1180"/>
                    </a:lnTo>
                    <a:cubicBezTo>
                      <a:pt x="387" y="1174"/>
                      <a:pt x="389" y="1169"/>
                      <a:pt x="390" y="1163"/>
                    </a:cubicBezTo>
                    <a:cubicBezTo>
                      <a:pt x="1606" y="609"/>
                      <a:pt x="1606" y="609"/>
                      <a:pt x="1606" y="609"/>
                    </a:cubicBezTo>
                    <a:cubicBezTo>
                      <a:pt x="1608" y="613"/>
                      <a:pt x="1610" y="617"/>
                      <a:pt x="1611" y="621"/>
                    </a:cubicBezTo>
                    <a:lnTo>
                      <a:pt x="385" y="1180"/>
                    </a:lnTo>
                    <a:moveTo>
                      <a:pt x="1893" y="1224"/>
                    </a:moveTo>
                    <a:lnTo>
                      <a:pt x="1893" y="1224"/>
                    </a:lnTo>
                    <a:cubicBezTo>
                      <a:pt x="1891" y="1220"/>
                      <a:pt x="1889" y="1216"/>
                      <a:pt x="1887" y="1212"/>
                    </a:cubicBezTo>
                    <a:cubicBezTo>
                      <a:pt x="194" y="1984"/>
                      <a:pt x="194" y="1984"/>
                      <a:pt x="194" y="1984"/>
                    </a:cubicBezTo>
                    <a:cubicBezTo>
                      <a:pt x="193" y="1990"/>
                      <a:pt x="192" y="1995"/>
                      <a:pt x="191" y="2001"/>
                    </a:cubicBezTo>
                    <a:lnTo>
                      <a:pt x="1893" y="1224"/>
                    </a:lnTo>
                    <a:moveTo>
                      <a:pt x="1487" y="312"/>
                    </a:moveTo>
                    <a:lnTo>
                      <a:pt x="1487" y="312"/>
                    </a:lnTo>
                    <a:cubicBezTo>
                      <a:pt x="1485" y="308"/>
                      <a:pt x="1483" y="304"/>
                      <a:pt x="1481" y="300"/>
                    </a:cubicBezTo>
                    <a:cubicBezTo>
                      <a:pt x="530" y="733"/>
                      <a:pt x="530" y="733"/>
                      <a:pt x="530" y="733"/>
                    </a:cubicBezTo>
                    <a:cubicBezTo>
                      <a:pt x="528" y="739"/>
                      <a:pt x="526" y="745"/>
                      <a:pt x="524" y="751"/>
                    </a:cubicBezTo>
                    <a:lnTo>
                      <a:pt x="1487" y="312"/>
                    </a:lnTo>
                    <a:moveTo>
                      <a:pt x="748" y="284"/>
                    </a:moveTo>
                    <a:lnTo>
                      <a:pt x="748" y="284"/>
                    </a:lnTo>
                    <a:cubicBezTo>
                      <a:pt x="1342" y="12"/>
                      <a:pt x="1342" y="12"/>
                      <a:pt x="1342" y="12"/>
                    </a:cubicBezTo>
                    <a:cubicBezTo>
                      <a:pt x="1340" y="8"/>
                      <a:pt x="1338" y="4"/>
                      <a:pt x="1337" y="0"/>
                    </a:cubicBezTo>
                    <a:cubicBezTo>
                      <a:pt x="770" y="258"/>
                      <a:pt x="770" y="258"/>
                      <a:pt x="770" y="258"/>
                    </a:cubicBezTo>
                    <a:cubicBezTo>
                      <a:pt x="762" y="267"/>
                      <a:pt x="755" y="275"/>
                      <a:pt x="748" y="284"/>
                    </a:cubicBezTo>
                    <a:moveTo>
                      <a:pt x="1750" y="924"/>
                    </a:moveTo>
                    <a:lnTo>
                      <a:pt x="1750" y="924"/>
                    </a:lnTo>
                    <a:cubicBezTo>
                      <a:pt x="1748" y="920"/>
                      <a:pt x="1746" y="916"/>
                      <a:pt x="1744" y="912"/>
                    </a:cubicBezTo>
                    <a:cubicBezTo>
                      <a:pt x="275" y="1582"/>
                      <a:pt x="275" y="1582"/>
                      <a:pt x="275" y="1582"/>
                    </a:cubicBezTo>
                    <a:cubicBezTo>
                      <a:pt x="273" y="1587"/>
                      <a:pt x="272" y="1593"/>
                      <a:pt x="271" y="1598"/>
                    </a:cubicBezTo>
                    <a:lnTo>
                      <a:pt x="1750" y="924"/>
                    </a:lnTo>
                    <a:moveTo>
                      <a:pt x="2712" y="2680"/>
                    </a:moveTo>
                    <a:lnTo>
                      <a:pt x="2712" y="2680"/>
                    </a:lnTo>
                    <a:cubicBezTo>
                      <a:pt x="2710" y="2676"/>
                      <a:pt x="2708" y="2672"/>
                      <a:pt x="2705" y="2668"/>
                    </a:cubicBezTo>
                    <a:cubicBezTo>
                      <a:pt x="780" y="3546"/>
                      <a:pt x="780" y="3546"/>
                      <a:pt x="780" y="3546"/>
                    </a:cubicBezTo>
                    <a:cubicBezTo>
                      <a:pt x="800" y="3541"/>
                      <a:pt x="821" y="3536"/>
                      <a:pt x="842" y="3533"/>
                    </a:cubicBezTo>
                    <a:lnTo>
                      <a:pt x="2712" y="2680"/>
                    </a:lnTo>
                    <a:moveTo>
                      <a:pt x="2034" y="1526"/>
                    </a:moveTo>
                    <a:lnTo>
                      <a:pt x="2034" y="1526"/>
                    </a:lnTo>
                    <a:cubicBezTo>
                      <a:pt x="2033" y="1522"/>
                      <a:pt x="2031" y="1519"/>
                      <a:pt x="2030" y="1516"/>
                    </a:cubicBezTo>
                    <a:cubicBezTo>
                      <a:pt x="2029" y="1515"/>
                      <a:pt x="2029" y="1514"/>
                      <a:pt x="2028" y="1513"/>
                    </a:cubicBezTo>
                    <a:cubicBezTo>
                      <a:pt x="129" y="2380"/>
                      <a:pt x="129" y="2380"/>
                      <a:pt x="129" y="2380"/>
                    </a:cubicBezTo>
                    <a:cubicBezTo>
                      <a:pt x="129" y="2385"/>
                      <a:pt x="128" y="2390"/>
                      <a:pt x="127" y="2395"/>
                    </a:cubicBezTo>
                    <a:lnTo>
                      <a:pt x="2034" y="1526"/>
                    </a:lnTo>
                    <a:moveTo>
                      <a:pt x="2520" y="2402"/>
                    </a:moveTo>
                    <a:lnTo>
                      <a:pt x="2520" y="2402"/>
                    </a:lnTo>
                    <a:cubicBezTo>
                      <a:pt x="2517" y="2398"/>
                      <a:pt x="2515" y="2394"/>
                      <a:pt x="2512" y="2390"/>
                    </a:cubicBezTo>
                    <a:cubicBezTo>
                      <a:pt x="0" y="3536"/>
                      <a:pt x="0" y="3536"/>
                      <a:pt x="0" y="3536"/>
                    </a:cubicBezTo>
                    <a:cubicBezTo>
                      <a:pt x="0" y="3541"/>
                      <a:pt x="0" y="3546"/>
                      <a:pt x="0" y="3551"/>
                    </a:cubicBezTo>
                    <a:lnTo>
                      <a:pt x="2520" y="2402"/>
                    </a:lnTo>
                    <a:moveTo>
                      <a:pt x="2344" y="2116"/>
                    </a:moveTo>
                    <a:lnTo>
                      <a:pt x="2344" y="2116"/>
                    </a:lnTo>
                    <a:cubicBezTo>
                      <a:pt x="2342" y="2112"/>
                      <a:pt x="2339" y="2108"/>
                      <a:pt x="2337" y="2104"/>
                    </a:cubicBezTo>
                    <a:cubicBezTo>
                      <a:pt x="27" y="3158"/>
                      <a:pt x="27" y="3158"/>
                      <a:pt x="27" y="3158"/>
                    </a:cubicBezTo>
                    <a:cubicBezTo>
                      <a:pt x="26" y="3164"/>
                      <a:pt x="25" y="3168"/>
                      <a:pt x="25" y="3174"/>
                    </a:cubicBezTo>
                    <a:lnTo>
                      <a:pt x="2344" y="2116"/>
                    </a:lnTo>
                    <a:moveTo>
                      <a:pt x="2182" y="1824"/>
                    </a:moveTo>
                    <a:lnTo>
                      <a:pt x="2182" y="1824"/>
                    </a:lnTo>
                    <a:cubicBezTo>
                      <a:pt x="2181" y="1820"/>
                      <a:pt x="2179" y="1817"/>
                      <a:pt x="2178" y="1813"/>
                    </a:cubicBezTo>
                    <a:cubicBezTo>
                      <a:pt x="2177" y="1813"/>
                      <a:pt x="2177" y="1812"/>
                      <a:pt x="2177" y="1811"/>
                    </a:cubicBezTo>
                    <a:cubicBezTo>
                      <a:pt x="72" y="2772"/>
                      <a:pt x="72" y="2772"/>
                      <a:pt x="72" y="2772"/>
                    </a:cubicBezTo>
                    <a:cubicBezTo>
                      <a:pt x="71" y="2777"/>
                      <a:pt x="71" y="2782"/>
                      <a:pt x="70" y="2787"/>
                    </a:cubicBezTo>
                    <a:lnTo>
                      <a:pt x="2182" y="182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7" name="Google Shape;377;p20"/>
            <p:cNvSpPr/>
            <p:nvPr/>
          </p:nvSpPr>
          <p:spPr>
            <a:xfrm>
              <a:off x="-106102" y="1804736"/>
              <a:ext cx="912825" cy="1737064"/>
            </a:xfrm>
            <a:custGeom>
              <a:avLst/>
              <a:gdLst/>
              <a:ahLst/>
              <a:cxnLst/>
              <a:rect l="l" t="t" r="r" b="b"/>
              <a:pathLst>
                <a:path w="2267" h="4314" extrusionOk="0">
                  <a:moveTo>
                    <a:pt x="14" y="1326"/>
                  </a:moveTo>
                  <a:lnTo>
                    <a:pt x="14" y="1326"/>
                  </a:lnTo>
                  <a:cubicBezTo>
                    <a:pt x="112" y="1364"/>
                    <a:pt x="201" y="1414"/>
                    <a:pt x="295" y="1463"/>
                  </a:cubicBezTo>
                  <a:cubicBezTo>
                    <a:pt x="341" y="1487"/>
                    <a:pt x="386" y="1512"/>
                    <a:pt x="431" y="1541"/>
                  </a:cubicBezTo>
                  <a:cubicBezTo>
                    <a:pt x="483" y="1574"/>
                    <a:pt x="543" y="1598"/>
                    <a:pt x="594" y="1633"/>
                  </a:cubicBezTo>
                  <a:cubicBezTo>
                    <a:pt x="660" y="1678"/>
                    <a:pt x="709" y="1737"/>
                    <a:pt x="760" y="1797"/>
                  </a:cubicBezTo>
                  <a:cubicBezTo>
                    <a:pt x="779" y="1819"/>
                    <a:pt x="800" y="1838"/>
                    <a:pt x="813" y="1865"/>
                  </a:cubicBezTo>
                  <a:cubicBezTo>
                    <a:pt x="828" y="1897"/>
                    <a:pt x="837" y="1922"/>
                    <a:pt x="857" y="1953"/>
                  </a:cubicBezTo>
                  <a:cubicBezTo>
                    <a:pt x="921" y="2049"/>
                    <a:pt x="967" y="2158"/>
                    <a:pt x="1003" y="2268"/>
                  </a:cubicBezTo>
                  <a:cubicBezTo>
                    <a:pt x="1012" y="2297"/>
                    <a:pt x="1025" y="2326"/>
                    <a:pt x="1034" y="2356"/>
                  </a:cubicBezTo>
                  <a:cubicBezTo>
                    <a:pt x="1043" y="2391"/>
                    <a:pt x="1044" y="2436"/>
                    <a:pt x="1048" y="2472"/>
                  </a:cubicBezTo>
                  <a:cubicBezTo>
                    <a:pt x="1056" y="2545"/>
                    <a:pt x="1049" y="2619"/>
                    <a:pt x="1032" y="2690"/>
                  </a:cubicBezTo>
                  <a:cubicBezTo>
                    <a:pt x="1018" y="2750"/>
                    <a:pt x="988" y="2810"/>
                    <a:pt x="956" y="2863"/>
                  </a:cubicBezTo>
                  <a:cubicBezTo>
                    <a:pt x="927" y="2910"/>
                    <a:pt x="883" y="2941"/>
                    <a:pt x="848" y="2984"/>
                  </a:cubicBezTo>
                  <a:cubicBezTo>
                    <a:pt x="820" y="3018"/>
                    <a:pt x="801" y="3053"/>
                    <a:pt x="769" y="3083"/>
                  </a:cubicBezTo>
                  <a:cubicBezTo>
                    <a:pt x="740" y="3110"/>
                    <a:pt x="712" y="3138"/>
                    <a:pt x="682" y="3163"/>
                  </a:cubicBezTo>
                  <a:cubicBezTo>
                    <a:pt x="619" y="3216"/>
                    <a:pt x="565" y="3276"/>
                    <a:pt x="507" y="3335"/>
                  </a:cubicBezTo>
                  <a:cubicBezTo>
                    <a:pt x="472" y="3370"/>
                    <a:pt x="433" y="3394"/>
                    <a:pt x="393" y="3423"/>
                  </a:cubicBezTo>
                  <a:cubicBezTo>
                    <a:pt x="362" y="3445"/>
                    <a:pt x="328" y="3455"/>
                    <a:pt x="296" y="3474"/>
                  </a:cubicBezTo>
                  <a:cubicBezTo>
                    <a:pt x="266" y="3491"/>
                    <a:pt x="237" y="3512"/>
                    <a:pt x="208" y="3530"/>
                  </a:cubicBezTo>
                  <a:cubicBezTo>
                    <a:pt x="171" y="3552"/>
                    <a:pt x="131" y="3569"/>
                    <a:pt x="97" y="3590"/>
                  </a:cubicBezTo>
                  <a:cubicBezTo>
                    <a:pt x="71" y="3605"/>
                    <a:pt x="70" y="3615"/>
                    <a:pt x="37" y="3614"/>
                  </a:cubicBezTo>
                  <a:cubicBezTo>
                    <a:pt x="37" y="3778"/>
                    <a:pt x="-1" y="3904"/>
                    <a:pt x="23" y="4065"/>
                  </a:cubicBezTo>
                  <a:cubicBezTo>
                    <a:pt x="28" y="4102"/>
                    <a:pt x="32" y="4142"/>
                    <a:pt x="49" y="4174"/>
                  </a:cubicBezTo>
                  <a:cubicBezTo>
                    <a:pt x="59" y="4192"/>
                    <a:pt x="57" y="4201"/>
                    <a:pt x="60" y="4222"/>
                  </a:cubicBezTo>
                  <a:cubicBezTo>
                    <a:pt x="62" y="4232"/>
                    <a:pt x="68" y="4236"/>
                    <a:pt x="70" y="4245"/>
                  </a:cubicBezTo>
                  <a:cubicBezTo>
                    <a:pt x="74" y="4260"/>
                    <a:pt x="68" y="4277"/>
                    <a:pt x="72" y="4291"/>
                  </a:cubicBezTo>
                  <a:cubicBezTo>
                    <a:pt x="79" y="4315"/>
                    <a:pt x="87" y="4317"/>
                    <a:pt x="108" y="4309"/>
                  </a:cubicBezTo>
                  <a:cubicBezTo>
                    <a:pt x="120" y="4304"/>
                    <a:pt x="129" y="4295"/>
                    <a:pt x="140" y="4288"/>
                  </a:cubicBezTo>
                  <a:cubicBezTo>
                    <a:pt x="170" y="4267"/>
                    <a:pt x="210" y="4259"/>
                    <a:pt x="244" y="4246"/>
                  </a:cubicBezTo>
                  <a:cubicBezTo>
                    <a:pt x="319" y="4219"/>
                    <a:pt x="389" y="4196"/>
                    <a:pt x="459" y="4159"/>
                  </a:cubicBezTo>
                  <a:cubicBezTo>
                    <a:pt x="539" y="4118"/>
                    <a:pt x="630" y="4104"/>
                    <a:pt x="712" y="4069"/>
                  </a:cubicBezTo>
                  <a:cubicBezTo>
                    <a:pt x="787" y="4038"/>
                    <a:pt x="862" y="4007"/>
                    <a:pt x="938" y="3982"/>
                  </a:cubicBezTo>
                  <a:cubicBezTo>
                    <a:pt x="1020" y="3956"/>
                    <a:pt x="1103" y="3936"/>
                    <a:pt x="1178" y="3897"/>
                  </a:cubicBezTo>
                  <a:cubicBezTo>
                    <a:pt x="1236" y="3867"/>
                    <a:pt x="1298" y="3852"/>
                    <a:pt x="1355" y="3822"/>
                  </a:cubicBezTo>
                  <a:cubicBezTo>
                    <a:pt x="1412" y="3793"/>
                    <a:pt x="1470" y="3767"/>
                    <a:pt x="1527" y="3738"/>
                  </a:cubicBezTo>
                  <a:cubicBezTo>
                    <a:pt x="1681" y="3661"/>
                    <a:pt x="1777" y="3533"/>
                    <a:pt x="1880" y="3399"/>
                  </a:cubicBezTo>
                  <a:cubicBezTo>
                    <a:pt x="1904" y="3367"/>
                    <a:pt x="1936" y="3342"/>
                    <a:pt x="1961" y="3310"/>
                  </a:cubicBezTo>
                  <a:cubicBezTo>
                    <a:pt x="1991" y="3271"/>
                    <a:pt x="2010" y="3225"/>
                    <a:pt x="2039" y="3184"/>
                  </a:cubicBezTo>
                  <a:cubicBezTo>
                    <a:pt x="2090" y="3116"/>
                    <a:pt x="2137" y="3045"/>
                    <a:pt x="2178" y="2970"/>
                  </a:cubicBezTo>
                  <a:cubicBezTo>
                    <a:pt x="2271" y="2798"/>
                    <a:pt x="2266" y="2593"/>
                    <a:pt x="2267" y="2403"/>
                  </a:cubicBezTo>
                  <a:cubicBezTo>
                    <a:pt x="2267" y="2188"/>
                    <a:pt x="2226" y="1978"/>
                    <a:pt x="2191" y="1766"/>
                  </a:cubicBezTo>
                  <a:cubicBezTo>
                    <a:pt x="2180" y="1694"/>
                    <a:pt x="2184" y="1619"/>
                    <a:pt x="2169" y="1546"/>
                  </a:cubicBezTo>
                  <a:cubicBezTo>
                    <a:pt x="2159" y="1497"/>
                    <a:pt x="2138" y="1450"/>
                    <a:pt x="2124" y="1401"/>
                  </a:cubicBezTo>
                  <a:cubicBezTo>
                    <a:pt x="2106" y="1340"/>
                    <a:pt x="2085" y="1289"/>
                    <a:pt x="2055" y="1232"/>
                  </a:cubicBezTo>
                  <a:cubicBezTo>
                    <a:pt x="1966" y="1066"/>
                    <a:pt x="1847" y="917"/>
                    <a:pt x="1730" y="769"/>
                  </a:cubicBezTo>
                  <a:cubicBezTo>
                    <a:pt x="1679" y="705"/>
                    <a:pt x="1642" y="635"/>
                    <a:pt x="1587" y="574"/>
                  </a:cubicBezTo>
                  <a:cubicBezTo>
                    <a:pt x="1523" y="502"/>
                    <a:pt x="1458" y="452"/>
                    <a:pt x="1373" y="408"/>
                  </a:cubicBezTo>
                  <a:cubicBezTo>
                    <a:pt x="1340" y="390"/>
                    <a:pt x="1309" y="367"/>
                    <a:pt x="1275" y="351"/>
                  </a:cubicBezTo>
                  <a:cubicBezTo>
                    <a:pt x="1226" y="328"/>
                    <a:pt x="1176" y="309"/>
                    <a:pt x="1127" y="287"/>
                  </a:cubicBezTo>
                  <a:cubicBezTo>
                    <a:pt x="1019" y="237"/>
                    <a:pt x="909" y="209"/>
                    <a:pt x="797" y="170"/>
                  </a:cubicBezTo>
                  <a:cubicBezTo>
                    <a:pt x="606" y="104"/>
                    <a:pt x="406" y="78"/>
                    <a:pt x="212" y="24"/>
                  </a:cubicBezTo>
                  <a:cubicBezTo>
                    <a:pt x="159" y="9"/>
                    <a:pt x="105" y="-4"/>
                    <a:pt x="49" y="2"/>
                  </a:cubicBezTo>
                  <a:cubicBezTo>
                    <a:pt x="22" y="6"/>
                    <a:pt x="15" y="12"/>
                    <a:pt x="13" y="41"/>
                  </a:cubicBezTo>
                  <a:cubicBezTo>
                    <a:pt x="5" y="164"/>
                    <a:pt x="17" y="289"/>
                    <a:pt x="14" y="413"/>
                  </a:cubicBezTo>
                  <a:cubicBezTo>
                    <a:pt x="11" y="534"/>
                    <a:pt x="-8" y="654"/>
                    <a:pt x="4" y="776"/>
                  </a:cubicBezTo>
                  <a:cubicBezTo>
                    <a:pt x="12" y="857"/>
                    <a:pt x="22" y="938"/>
                    <a:pt x="31" y="1019"/>
                  </a:cubicBezTo>
                  <a:cubicBezTo>
                    <a:pt x="40" y="1089"/>
                    <a:pt x="35" y="1157"/>
                    <a:pt x="37" y="1226"/>
                  </a:cubicBezTo>
                  <a:cubicBezTo>
                    <a:pt x="38" y="1272"/>
                    <a:pt x="13" y="1280"/>
                    <a:pt x="14" y="13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-61902" y="3291624"/>
              <a:ext cx="1184749" cy="1155024"/>
            </a:xfrm>
            <a:custGeom>
              <a:avLst/>
              <a:gdLst/>
              <a:ahLst/>
              <a:cxnLst/>
              <a:rect l="l" t="t" r="r" b="b"/>
              <a:pathLst>
                <a:path w="2671" h="2604" extrusionOk="0">
                  <a:moveTo>
                    <a:pt x="138" y="499"/>
                  </a:moveTo>
                  <a:lnTo>
                    <a:pt x="138" y="499"/>
                  </a:lnTo>
                  <a:cubicBezTo>
                    <a:pt x="135" y="504"/>
                    <a:pt x="131" y="509"/>
                    <a:pt x="128" y="514"/>
                  </a:cubicBezTo>
                  <a:cubicBezTo>
                    <a:pt x="45" y="633"/>
                    <a:pt x="-9" y="718"/>
                    <a:pt x="2" y="875"/>
                  </a:cubicBezTo>
                  <a:cubicBezTo>
                    <a:pt x="9" y="982"/>
                    <a:pt x="42" y="1086"/>
                    <a:pt x="74" y="1188"/>
                  </a:cubicBezTo>
                  <a:cubicBezTo>
                    <a:pt x="105" y="1289"/>
                    <a:pt x="136" y="1389"/>
                    <a:pt x="168" y="1490"/>
                  </a:cubicBezTo>
                  <a:cubicBezTo>
                    <a:pt x="252" y="1759"/>
                    <a:pt x="353" y="1980"/>
                    <a:pt x="577" y="2160"/>
                  </a:cubicBezTo>
                  <a:cubicBezTo>
                    <a:pt x="681" y="2246"/>
                    <a:pt x="796" y="2313"/>
                    <a:pt x="921" y="2366"/>
                  </a:cubicBezTo>
                  <a:cubicBezTo>
                    <a:pt x="991" y="2395"/>
                    <a:pt x="1062" y="2420"/>
                    <a:pt x="1131" y="2452"/>
                  </a:cubicBezTo>
                  <a:cubicBezTo>
                    <a:pt x="1379" y="2566"/>
                    <a:pt x="1615" y="2586"/>
                    <a:pt x="1886" y="2601"/>
                  </a:cubicBezTo>
                  <a:cubicBezTo>
                    <a:pt x="1994" y="2606"/>
                    <a:pt x="2108" y="2611"/>
                    <a:pt x="2206" y="2565"/>
                  </a:cubicBezTo>
                  <a:cubicBezTo>
                    <a:pt x="2363" y="2493"/>
                    <a:pt x="2453" y="2327"/>
                    <a:pt x="2514" y="2174"/>
                  </a:cubicBezTo>
                  <a:cubicBezTo>
                    <a:pt x="2547" y="2091"/>
                    <a:pt x="2589" y="2010"/>
                    <a:pt x="2613" y="1924"/>
                  </a:cubicBezTo>
                  <a:cubicBezTo>
                    <a:pt x="2641" y="1824"/>
                    <a:pt x="2656" y="1718"/>
                    <a:pt x="2665" y="1615"/>
                  </a:cubicBezTo>
                  <a:cubicBezTo>
                    <a:pt x="2684" y="1407"/>
                    <a:pt x="2652" y="1210"/>
                    <a:pt x="2587" y="1013"/>
                  </a:cubicBezTo>
                  <a:cubicBezTo>
                    <a:pt x="2554" y="915"/>
                    <a:pt x="2507" y="823"/>
                    <a:pt x="2470" y="727"/>
                  </a:cubicBezTo>
                  <a:cubicBezTo>
                    <a:pt x="2433" y="629"/>
                    <a:pt x="2391" y="528"/>
                    <a:pt x="2319" y="450"/>
                  </a:cubicBezTo>
                  <a:cubicBezTo>
                    <a:pt x="2195" y="314"/>
                    <a:pt x="2059" y="170"/>
                    <a:pt x="1881" y="108"/>
                  </a:cubicBezTo>
                  <a:cubicBezTo>
                    <a:pt x="1694" y="43"/>
                    <a:pt x="1500" y="-1"/>
                    <a:pt x="1302" y="0"/>
                  </a:cubicBezTo>
                  <a:cubicBezTo>
                    <a:pt x="1209" y="1"/>
                    <a:pt x="1116" y="-3"/>
                    <a:pt x="1024" y="10"/>
                  </a:cubicBezTo>
                  <a:cubicBezTo>
                    <a:pt x="970" y="18"/>
                    <a:pt x="912" y="26"/>
                    <a:pt x="860" y="45"/>
                  </a:cubicBezTo>
                  <a:cubicBezTo>
                    <a:pt x="820" y="60"/>
                    <a:pt x="780" y="80"/>
                    <a:pt x="739" y="93"/>
                  </a:cubicBezTo>
                  <a:cubicBezTo>
                    <a:pt x="698" y="107"/>
                    <a:pt x="656" y="116"/>
                    <a:pt x="617" y="130"/>
                  </a:cubicBezTo>
                  <a:cubicBezTo>
                    <a:pt x="580" y="144"/>
                    <a:pt x="539" y="148"/>
                    <a:pt x="505" y="171"/>
                  </a:cubicBezTo>
                  <a:cubicBezTo>
                    <a:pt x="473" y="193"/>
                    <a:pt x="439" y="208"/>
                    <a:pt x="407" y="231"/>
                  </a:cubicBezTo>
                  <a:cubicBezTo>
                    <a:pt x="365" y="263"/>
                    <a:pt x="324" y="296"/>
                    <a:pt x="283" y="328"/>
                  </a:cubicBezTo>
                  <a:cubicBezTo>
                    <a:pt x="224" y="372"/>
                    <a:pt x="180" y="438"/>
                    <a:pt x="138" y="4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-467810" y="3630253"/>
              <a:ext cx="1636237" cy="1641827"/>
            </a:xfrm>
            <a:custGeom>
              <a:avLst/>
              <a:gdLst/>
              <a:ahLst/>
              <a:cxnLst/>
              <a:rect l="l" t="t" r="r" b="b"/>
              <a:pathLst>
                <a:path w="2927" h="2937" extrusionOk="0">
                  <a:moveTo>
                    <a:pt x="2915" y="2424"/>
                  </a:moveTo>
                  <a:lnTo>
                    <a:pt x="2915" y="2424"/>
                  </a:lnTo>
                  <a:cubicBezTo>
                    <a:pt x="2917" y="2427"/>
                    <a:pt x="2932" y="2436"/>
                    <a:pt x="2926" y="2441"/>
                  </a:cubicBezTo>
                  <a:cubicBezTo>
                    <a:pt x="2930" y="2444"/>
                    <a:pt x="2910" y="2435"/>
                    <a:pt x="2915" y="2424"/>
                  </a:cubicBezTo>
                  <a:moveTo>
                    <a:pt x="2869" y="2558"/>
                  </a:moveTo>
                  <a:lnTo>
                    <a:pt x="2869" y="2558"/>
                  </a:lnTo>
                  <a:cubicBezTo>
                    <a:pt x="2866" y="2551"/>
                    <a:pt x="2866" y="2551"/>
                    <a:pt x="2866" y="2551"/>
                  </a:cubicBezTo>
                  <a:cubicBezTo>
                    <a:pt x="2863" y="2576"/>
                    <a:pt x="2863" y="2576"/>
                    <a:pt x="2863" y="2576"/>
                  </a:cubicBezTo>
                  <a:lnTo>
                    <a:pt x="2869" y="2558"/>
                  </a:lnTo>
                  <a:moveTo>
                    <a:pt x="2775" y="2631"/>
                  </a:moveTo>
                  <a:lnTo>
                    <a:pt x="2775" y="2631"/>
                  </a:lnTo>
                  <a:cubicBezTo>
                    <a:pt x="2788" y="2640"/>
                    <a:pt x="2797" y="2633"/>
                    <a:pt x="2805" y="2623"/>
                  </a:cubicBezTo>
                  <a:cubicBezTo>
                    <a:pt x="2812" y="2612"/>
                    <a:pt x="2819" y="2600"/>
                    <a:pt x="2831" y="2597"/>
                  </a:cubicBezTo>
                  <a:cubicBezTo>
                    <a:pt x="2838" y="2600"/>
                    <a:pt x="2838" y="2600"/>
                    <a:pt x="2838" y="2600"/>
                  </a:cubicBezTo>
                  <a:cubicBezTo>
                    <a:pt x="2830" y="2576"/>
                    <a:pt x="2830" y="2576"/>
                    <a:pt x="2830" y="2576"/>
                  </a:cubicBezTo>
                  <a:cubicBezTo>
                    <a:pt x="2812" y="2594"/>
                    <a:pt x="2796" y="2628"/>
                    <a:pt x="2775" y="2631"/>
                  </a:cubicBezTo>
                  <a:moveTo>
                    <a:pt x="2688" y="2609"/>
                  </a:moveTo>
                  <a:lnTo>
                    <a:pt x="2688" y="2609"/>
                  </a:lnTo>
                  <a:cubicBezTo>
                    <a:pt x="2697" y="2617"/>
                    <a:pt x="2682" y="2624"/>
                    <a:pt x="2702" y="2605"/>
                  </a:cubicBezTo>
                  <a:cubicBezTo>
                    <a:pt x="2700" y="2604"/>
                    <a:pt x="2699" y="2604"/>
                    <a:pt x="2698" y="2603"/>
                  </a:cubicBezTo>
                  <a:cubicBezTo>
                    <a:pt x="2696" y="2605"/>
                    <a:pt x="2693" y="2607"/>
                    <a:pt x="2688" y="2609"/>
                  </a:cubicBezTo>
                  <a:moveTo>
                    <a:pt x="2698" y="2603"/>
                  </a:moveTo>
                  <a:cubicBezTo>
                    <a:pt x="2698" y="2603"/>
                    <a:pt x="2686" y="2599"/>
                    <a:pt x="2698" y="2603"/>
                  </a:cubicBezTo>
                  <a:moveTo>
                    <a:pt x="2654" y="2637"/>
                  </a:moveTo>
                  <a:lnTo>
                    <a:pt x="2654" y="2637"/>
                  </a:lnTo>
                  <a:cubicBezTo>
                    <a:pt x="2657" y="2631"/>
                    <a:pt x="2660" y="2626"/>
                    <a:pt x="2663" y="2620"/>
                  </a:cubicBezTo>
                  <a:cubicBezTo>
                    <a:pt x="2657" y="2616"/>
                    <a:pt x="2644" y="2620"/>
                    <a:pt x="2646" y="2614"/>
                  </a:cubicBezTo>
                  <a:cubicBezTo>
                    <a:pt x="2635" y="2626"/>
                    <a:pt x="2640" y="2631"/>
                    <a:pt x="2654" y="2637"/>
                  </a:cubicBezTo>
                  <a:moveTo>
                    <a:pt x="2651" y="2663"/>
                  </a:moveTo>
                  <a:lnTo>
                    <a:pt x="2651" y="2663"/>
                  </a:lnTo>
                  <a:cubicBezTo>
                    <a:pt x="2657" y="2656"/>
                    <a:pt x="2657" y="2656"/>
                    <a:pt x="2657" y="2656"/>
                  </a:cubicBezTo>
                  <a:cubicBezTo>
                    <a:pt x="2654" y="2654"/>
                    <a:pt x="2651" y="2654"/>
                    <a:pt x="2651" y="2663"/>
                  </a:cubicBezTo>
                  <a:moveTo>
                    <a:pt x="2667" y="2639"/>
                  </a:moveTo>
                  <a:lnTo>
                    <a:pt x="2667" y="2639"/>
                  </a:lnTo>
                  <a:cubicBezTo>
                    <a:pt x="2657" y="2656"/>
                    <a:pt x="2657" y="2656"/>
                    <a:pt x="2657" y="2656"/>
                  </a:cubicBezTo>
                  <a:cubicBezTo>
                    <a:pt x="2661" y="2659"/>
                    <a:pt x="2666" y="2667"/>
                    <a:pt x="2662" y="2649"/>
                  </a:cubicBezTo>
                  <a:cubicBezTo>
                    <a:pt x="2665" y="2657"/>
                    <a:pt x="2664" y="2648"/>
                    <a:pt x="2667" y="2639"/>
                  </a:cubicBezTo>
                  <a:moveTo>
                    <a:pt x="2678" y="2638"/>
                  </a:moveTo>
                  <a:lnTo>
                    <a:pt x="2678" y="2638"/>
                  </a:lnTo>
                  <a:cubicBezTo>
                    <a:pt x="2689" y="2639"/>
                    <a:pt x="2701" y="2637"/>
                    <a:pt x="2693" y="2654"/>
                  </a:cubicBezTo>
                  <a:cubicBezTo>
                    <a:pt x="2717" y="2635"/>
                    <a:pt x="2702" y="2619"/>
                    <a:pt x="2678" y="2638"/>
                  </a:cubicBezTo>
                  <a:moveTo>
                    <a:pt x="2788" y="2660"/>
                  </a:moveTo>
                  <a:lnTo>
                    <a:pt x="2788" y="2660"/>
                  </a:lnTo>
                  <a:cubicBezTo>
                    <a:pt x="2804" y="2661"/>
                    <a:pt x="2804" y="2661"/>
                    <a:pt x="2804" y="2661"/>
                  </a:cubicBezTo>
                  <a:cubicBezTo>
                    <a:pt x="2807" y="2646"/>
                    <a:pt x="2807" y="2646"/>
                    <a:pt x="2807" y="2646"/>
                  </a:cubicBezTo>
                  <a:cubicBezTo>
                    <a:pt x="2805" y="2653"/>
                    <a:pt x="2782" y="2653"/>
                    <a:pt x="2788" y="2660"/>
                  </a:cubicBezTo>
                  <a:moveTo>
                    <a:pt x="2560" y="2665"/>
                  </a:moveTo>
                  <a:lnTo>
                    <a:pt x="2560" y="2665"/>
                  </a:lnTo>
                  <a:cubicBezTo>
                    <a:pt x="2561" y="2671"/>
                    <a:pt x="2571" y="2678"/>
                    <a:pt x="2576" y="2685"/>
                  </a:cubicBezTo>
                  <a:cubicBezTo>
                    <a:pt x="2583" y="2674"/>
                    <a:pt x="2583" y="2674"/>
                    <a:pt x="2583" y="2674"/>
                  </a:cubicBezTo>
                  <a:cubicBezTo>
                    <a:pt x="2576" y="2672"/>
                    <a:pt x="2564" y="2673"/>
                    <a:pt x="2560" y="2665"/>
                  </a:cubicBezTo>
                  <a:moveTo>
                    <a:pt x="2576" y="2685"/>
                  </a:moveTo>
                  <a:lnTo>
                    <a:pt x="2576" y="2685"/>
                  </a:lnTo>
                  <a:cubicBezTo>
                    <a:pt x="2572" y="2691"/>
                    <a:pt x="2567" y="2697"/>
                    <a:pt x="2563" y="2702"/>
                  </a:cubicBezTo>
                  <a:cubicBezTo>
                    <a:pt x="2579" y="2698"/>
                    <a:pt x="2579" y="2692"/>
                    <a:pt x="2576" y="2685"/>
                  </a:cubicBezTo>
                  <a:moveTo>
                    <a:pt x="2664" y="2695"/>
                  </a:moveTo>
                  <a:lnTo>
                    <a:pt x="2664" y="2695"/>
                  </a:lnTo>
                  <a:cubicBezTo>
                    <a:pt x="2679" y="2660"/>
                    <a:pt x="2679" y="2660"/>
                    <a:pt x="2679" y="2660"/>
                  </a:cubicBezTo>
                  <a:cubicBezTo>
                    <a:pt x="2659" y="2698"/>
                    <a:pt x="2659" y="2698"/>
                    <a:pt x="2659" y="2698"/>
                  </a:cubicBezTo>
                  <a:lnTo>
                    <a:pt x="2664" y="2695"/>
                  </a:lnTo>
                  <a:moveTo>
                    <a:pt x="2498" y="2687"/>
                  </a:moveTo>
                  <a:lnTo>
                    <a:pt x="2498" y="2687"/>
                  </a:lnTo>
                  <a:cubicBezTo>
                    <a:pt x="2502" y="2670"/>
                    <a:pt x="2502" y="2670"/>
                    <a:pt x="2502" y="2670"/>
                  </a:cubicBezTo>
                  <a:cubicBezTo>
                    <a:pt x="2493" y="2697"/>
                    <a:pt x="2493" y="2697"/>
                    <a:pt x="2493" y="2697"/>
                  </a:cubicBezTo>
                  <a:lnTo>
                    <a:pt x="2498" y="2687"/>
                  </a:lnTo>
                  <a:moveTo>
                    <a:pt x="2457" y="2704"/>
                  </a:moveTo>
                  <a:lnTo>
                    <a:pt x="2457" y="2704"/>
                  </a:lnTo>
                  <a:cubicBezTo>
                    <a:pt x="2460" y="2690"/>
                    <a:pt x="2441" y="2686"/>
                    <a:pt x="2447" y="2677"/>
                  </a:cubicBezTo>
                  <a:cubicBezTo>
                    <a:pt x="2436" y="2682"/>
                    <a:pt x="2429" y="2695"/>
                    <a:pt x="2423" y="2707"/>
                  </a:cubicBezTo>
                  <a:cubicBezTo>
                    <a:pt x="2431" y="2699"/>
                    <a:pt x="2441" y="2698"/>
                    <a:pt x="2457" y="2704"/>
                  </a:cubicBezTo>
                  <a:moveTo>
                    <a:pt x="2411" y="2724"/>
                  </a:moveTo>
                  <a:lnTo>
                    <a:pt x="2411" y="2724"/>
                  </a:lnTo>
                  <a:cubicBezTo>
                    <a:pt x="2416" y="2720"/>
                    <a:pt x="2419" y="2714"/>
                    <a:pt x="2423" y="2707"/>
                  </a:cubicBezTo>
                  <a:cubicBezTo>
                    <a:pt x="2419" y="2711"/>
                    <a:pt x="2415" y="2716"/>
                    <a:pt x="2411" y="2724"/>
                  </a:cubicBezTo>
                  <a:moveTo>
                    <a:pt x="2534" y="2710"/>
                  </a:moveTo>
                  <a:lnTo>
                    <a:pt x="2534" y="2710"/>
                  </a:lnTo>
                  <a:cubicBezTo>
                    <a:pt x="2531" y="2707"/>
                    <a:pt x="2525" y="2699"/>
                    <a:pt x="2515" y="2698"/>
                  </a:cubicBezTo>
                  <a:cubicBezTo>
                    <a:pt x="2527" y="2713"/>
                    <a:pt x="2527" y="2713"/>
                    <a:pt x="2527" y="2713"/>
                  </a:cubicBezTo>
                  <a:cubicBezTo>
                    <a:pt x="2529" y="2712"/>
                    <a:pt x="2532" y="2711"/>
                    <a:pt x="2534" y="2710"/>
                  </a:cubicBezTo>
                  <a:moveTo>
                    <a:pt x="2528" y="2713"/>
                  </a:moveTo>
                  <a:lnTo>
                    <a:pt x="2528" y="2713"/>
                  </a:lnTo>
                  <a:cubicBezTo>
                    <a:pt x="2527" y="2713"/>
                    <a:pt x="2527" y="2713"/>
                    <a:pt x="2527" y="2713"/>
                  </a:cubicBezTo>
                  <a:cubicBezTo>
                    <a:pt x="2520" y="2715"/>
                    <a:pt x="2515" y="2717"/>
                    <a:pt x="2513" y="2717"/>
                  </a:cubicBezTo>
                  <a:cubicBezTo>
                    <a:pt x="2515" y="2717"/>
                    <a:pt x="2519" y="2716"/>
                    <a:pt x="2528" y="2713"/>
                  </a:cubicBezTo>
                  <a:moveTo>
                    <a:pt x="2535" y="2710"/>
                  </a:moveTo>
                  <a:lnTo>
                    <a:pt x="2535" y="2710"/>
                  </a:lnTo>
                  <a:lnTo>
                    <a:pt x="2534" y="2710"/>
                  </a:lnTo>
                  <a:cubicBezTo>
                    <a:pt x="2535" y="2712"/>
                    <a:pt x="2536" y="2712"/>
                    <a:pt x="2535" y="2710"/>
                  </a:cubicBezTo>
                  <a:moveTo>
                    <a:pt x="2614" y="2701"/>
                  </a:moveTo>
                  <a:lnTo>
                    <a:pt x="2614" y="2701"/>
                  </a:lnTo>
                  <a:cubicBezTo>
                    <a:pt x="2608" y="2714"/>
                    <a:pt x="2592" y="2734"/>
                    <a:pt x="2618" y="2739"/>
                  </a:cubicBezTo>
                  <a:cubicBezTo>
                    <a:pt x="2620" y="2724"/>
                    <a:pt x="2606" y="2721"/>
                    <a:pt x="2614" y="2701"/>
                  </a:cubicBezTo>
                  <a:moveTo>
                    <a:pt x="2552" y="2728"/>
                  </a:moveTo>
                  <a:lnTo>
                    <a:pt x="2552" y="2728"/>
                  </a:lnTo>
                  <a:cubicBezTo>
                    <a:pt x="2572" y="2725"/>
                    <a:pt x="2572" y="2725"/>
                    <a:pt x="2572" y="2725"/>
                  </a:cubicBezTo>
                  <a:cubicBezTo>
                    <a:pt x="2569" y="2721"/>
                    <a:pt x="2563" y="2715"/>
                    <a:pt x="2567" y="2709"/>
                  </a:cubicBezTo>
                  <a:lnTo>
                    <a:pt x="2552" y="2728"/>
                  </a:lnTo>
                  <a:moveTo>
                    <a:pt x="2545" y="2737"/>
                  </a:moveTo>
                  <a:lnTo>
                    <a:pt x="2545" y="2737"/>
                  </a:lnTo>
                  <a:cubicBezTo>
                    <a:pt x="2552" y="2728"/>
                    <a:pt x="2552" y="2728"/>
                    <a:pt x="2552" y="2728"/>
                  </a:cubicBezTo>
                  <a:cubicBezTo>
                    <a:pt x="2545" y="2729"/>
                    <a:pt x="2545" y="2729"/>
                    <a:pt x="2545" y="2729"/>
                  </a:cubicBezTo>
                  <a:lnTo>
                    <a:pt x="2545" y="2737"/>
                  </a:lnTo>
                  <a:moveTo>
                    <a:pt x="2447" y="2732"/>
                  </a:moveTo>
                  <a:lnTo>
                    <a:pt x="2447" y="2732"/>
                  </a:lnTo>
                  <a:cubicBezTo>
                    <a:pt x="2441" y="2742"/>
                    <a:pt x="2433" y="2745"/>
                    <a:pt x="2423" y="2749"/>
                  </a:cubicBezTo>
                  <a:cubicBezTo>
                    <a:pt x="2435" y="2749"/>
                    <a:pt x="2446" y="2748"/>
                    <a:pt x="2457" y="2745"/>
                  </a:cubicBezTo>
                  <a:cubicBezTo>
                    <a:pt x="2456" y="2739"/>
                    <a:pt x="2458" y="2728"/>
                    <a:pt x="2447" y="2732"/>
                  </a:cubicBezTo>
                  <a:moveTo>
                    <a:pt x="2487" y="2725"/>
                  </a:moveTo>
                  <a:lnTo>
                    <a:pt x="2487" y="2725"/>
                  </a:lnTo>
                  <a:cubicBezTo>
                    <a:pt x="2487" y="2726"/>
                    <a:pt x="2486" y="2726"/>
                    <a:pt x="2485" y="2727"/>
                  </a:cubicBezTo>
                  <a:cubicBezTo>
                    <a:pt x="2487" y="2728"/>
                    <a:pt x="2488" y="2728"/>
                    <a:pt x="2487" y="2725"/>
                  </a:cubicBezTo>
                  <a:moveTo>
                    <a:pt x="2326" y="2770"/>
                  </a:moveTo>
                  <a:lnTo>
                    <a:pt x="2326" y="2770"/>
                  </a:lnTo>
                  <a:cubicBezTo>
                    <a:pt x="2326" y="2771"/>
                    <a:pt x="2327" y="2772"/>
                    <a:pt x="2328" y="2773"/>
                  </a:cubicBezTo>
                  <a:cubicBezTo>
                    <a:pt x="2328" y="2772"/>
                    <a:pt x="2328" y="2771"/>
                    <a:pt x="2327" y="2770"/>
                  </a:cubicBezTo>
                  <a:lnTo>
                    <a:pt x="2326" y="2770"/>
                  </a:lnTo>
                  <a:moveTo>
                    <a:pt x="2459" y="2748"/>
                  </a:moveTo>
                  <a:lnTo>
                    <a:pt x="2459" y="2748"/>
                  </a:lnTo>
                  <a:cubicBezTo>
                    <a:pt x="2468" y="2749"/>
                    <a:pt x="2472" y="2744"/>
                    <a:pt x="2474" y="2737"/>
                  </a:cubicBezTo>
                  <a:cubicBezTo>
                    <a:pt x="2469" y="2741"/>
                    <a:pt x="2463" y="2744"/>
                    <a:pt x="2457" y="2745"/>
                  </a:cubicBezTo>
                  <a:cubicBezTo>
                    <a:pt x="2457" y="2748"/>
                    <a:pt x="2457" y="2750"/>
                    <a:pt x="2459" y="2748"/>
                  </a:cubicBezTo>
                  <a:moveTo>
                    <a:pt x="2387" y="2739"/>
                  </a:moveTo>
                  <a:lnTo>
                    <a:pt x="2387" y="2739"/>
                  </a:lnTo>
                  <a:cubicBezTo>
                    <a:pt x="2392" y="2741"/>
                    <a:pt x="2397" y="2744"/>
                    <a:pt x="2403" y="2746"/>
                  </a:cubicBezTo>
                  <a:cubicBezTo>
                    <a:pt x="2398" y="2741"/>
                    <a:pt x="2387" y="2734"/>
                    <a:pt x="2387" y="2739"/>
                  </a:cubicBezTo>
                  <a:moveTo>
                    <a:pt x="2481" y="2723"/>
                  </a:moveTo>
                  <a:lnTo>
                    <a:pt x="2481" y="2723"/>
                  </a:lnTo>
                  <a:cubicBezTo>
                    <a:pt x="2482" y="2722"/>
                    <a:pt x="2482" y="2722"/>
                    <a:pt x="2482" y="2722"/>
                  </a:cubicBezTo>
                  <a:cubicBezTo>
                    <a:pt x="2479" y="2719"/>
                    <a:pt x="2479" y="2720"/>
                    <a:pt x="2481" y="2723"/>
                  </a:cubicBezTo>
                  <a:moveTo>
                    <a:pt x="2481" y="2723"/>
                  </a:moveTo>
                  <a:lnTo>
                    <a:pt x="2481" y="2723"/>
                  </a:lnTo>
                  <a:cubicBezTo>
                    <a:pt x="2478" y="2727"/>
                    <a:pt x="2477" y="2732"/>
                    <a:pt x="2474" y="2737"/>
                  </a:cubicBezTo>
                  <a:cubicBezTo>
                    <a:pt x="2479" y="2734"/>
                    <a:pt x="2482" y="2731"/>
                    <a:pt x="2485" y="2727"/>
                  </a:cubicBezTo>
                  <a:cubicBezTo>
                    <a:pt x="2484" y="2726"/>
                    <a:pt x="2482" y="2724"/>
                    <a:pt x="2481" y="2723"/>
                  </a:cubicBezTo>
                  <a:moveTo>
                    <a:pt x="2313" y="2891"/>
                  </a:moveTo>
                  <a:lnTo>
                    <a:pt x="2313" y="2891"/>
                  </a:lnTo>
                  <a:cubicBezTo>
                    <a:pt x="2312" y="2874"/>
                    <a:pt x="2332" y="2854"/>
                    <a:pt x="2355" y="2869"/>
                  </a:cubicBezTo>
                  <a:cubicBezTo>
                    <a:pt x="2372" y="2853"/>
                    <a:pt x="2348" y="2801"/>
                    <a:pt x="2328" y="2773"/>
                  </a:cubicBezTo>
                  <a:cubicBezTo>
                    <a:pt x="2329" y="2780"/>
                    <a:pt x="2330" y="2787"/>
                    <a:pt x="2312" y="2800"/>
                  </a:cubicBezTo>
                  <a:cubicBezTo>
                    <a:pt x="2320" y="2808"/>
                    <a:pt x="2358" y="2814"/>
                    <a:pt x="2345" y="2832"/>
                  </a:cubicBezTo>
                  <a:cubicBezTo>
                    <a:pt x="2321" y="2845"/>
                    <a:pt x="2323" y="2830"/>
                    <a:pt x="2309" y="2823"/>
                  </a:cubicBezTo>
                  <a:cubicBezTo>
                    <a:pt x="2323" y="2842"/>
                    <a:pt x="2280" y="2858"/>
                    <a:pt x="2290" y="2887"/>
                  </a:cubicBezTo>
                  <a:cubicBezTo>
                    <a:pt x="2312" y="2874"/>
                    <a:pt x="2312" y="2874"/>
                    <a:pt x="2312" y="2874"/>
                  </a:cubicBezTo>
                  <a:cubicBezTo>
                    <a:pt x="2313" y="2878"/>
                    <a:pt x="2305" y="2887"/>
                    <a:pt x="2313" y="2891"/>
                  </a:cubicBezTo>
                  <a:moveTo>
                    <a:pt x="2363" y="2768"/>
                  </a:moveTo>
                  <a:lnTo>
                    <a:pt x="2363" y="2768"/>
                  </a:lnTo>
                  <a:cubicBezTo>
                    <a:pt x="2370" y="2764"/>
                    <a:pt x="2370" y="2764"/>
                    <a:pt x="2370" y="2764"/>
                  </a:cubicBezTo>
                  <a:cubicBezTo>
                    <a:pt x="2361" y="2763"/>
                    <a:pt x="2354" y="2758"/>
                    <a:pt x="2340" y="2747"/>
                  </a:cubicBezTo>
                  <a:cubicBezTo>
                    <a:pt x="2329" y="2757"/>
                    <a:pt x="2327" y="2764"/>
                    <a:pt x="2327" y="2770"/>
                  </a:cubicBezTo>
                  <a:cubicBezTo>
                    <a:pt x="2340" y="2768"/>
                    <a:pt x="2353" y="2767"/>
                    <a:pt x="2365" y="2765"/>
                  </a:cubicBezTo>
                  <a:lnTo>
                    <a:pt x="2363" y="2768"/>
                  </a:lnTo>
                  <a:moveTo>
                    <a:pt x="2404" y="2756"/>
                  </a:moveTo>
                  <a:lnTo>
                    <a:pt x="2404" y="2756"/>
                  </a:lnTo>
                  <a:cubicBezTo>
                    <a:pt x="2403" y="2776"/>
                    <a:pt x="2386" y="2787"/>
                    <a:pt x="2402" y="2804"/>
                  </a:cubicBezTo>
                  <a:cubicBezTo>
                    <a:pt x="2425" y="2798"/>
                    <a:pt x="2415" y="2786"/>
                    <a:pt x="2426" y="2775"/>
                  </a:cubicBezTo>
                  <a:cubicBezTo>
                    <a:pt x="2391" y="2788"/>
                    <a:pt x="2434" y="2763"/>
                    <a:pt x="2405" y="2758"/>
                  </a:cubicBezTo>
                  <a:cubicBezTo>
                    <a:pt x="2412" y="2754"/>
                    <a:pt x="2418" y="2751"/>
                    <a:pt x="2423" y="2749"/>
                  </a:cubicBezTo>
                  <a:cubicBezTo>
                    <a:pt x="2416" y="2749"/>
                    <a:pt x="2410" y="2748"/>
                    <a:pt x="2403" y="2746"/>
                  </a:cubicBezTo>
                  <a:cubicBezTo>
                    <a:pt x="2404" y="2746"/>
                    <a:pt x="2404" y="2746"/>
                    <a:pt x="2404" y="2746"/>
                  </a:cubicBezTo>
                  <a:lnTo>
                    <a:pt x="2404" y="2746"/>
                  </a:lnTo>
                  <a:lnTo>
                    <a:pt x="2404" y="2746"/>
                  </a:lnTo>
                  <a:cubicBezTo>
                    <a:pt x="2406" y="2749"/>
                    <a:pt x="2407" y="2750"/>
                    <a:pt x="2405" y="2749"/>
                  </a:cubicBezTo>
                  <a:lnTo>
                    <a:pt x="2404" y="2749"/>
                  </a:lnTo>
                  <a:cubicBezTo>
                    <a:pt x="2405" y="2752"/>
                    <a:pt x="2405" y="2754"/>
                    <a:pt x="2404" y="2756"/>
                  </a:cubicBezTo>
                  <a:cubicBezTo>
                    <a:pt x="2393" y="2755"/>
                    <a:pt x="2402" y="2752"/>
                    <a:pt x="2404" y="2749"/>
                  </a:cubicBezTo>
                  <a:cubicBezTo>
                    <a:pt x="2404" y="2749"/>
                    <a:pt x="2404" y="2748"/>
                    <a:pt x="2404" y="2746"/>
                  </a:cubicBezTo>
                  <a:lnTo>
                    <a:pt x="2404" y="2746"/>
                  </a:lnTo>
                  <a:cubicBezTo>
                    <a:pt x="2370" y="2764"/>
                    <a:pt x="2370" y="2764"/>
                    <a:pt x="2370" y="2764"/>
                  </a:cubicBezTo>
                  <a:cubicBezTo>
                    <a:pt x="2379" y="2765"/>
                    <a:pt x="2388" y="2762"/>
                    <a:pt x="2404" y="2756"/>
                  </a:cubicBezTo>
                  <a:moveTo>
                    <a:pt x="2616" y="2784"/>
                  </a:moveTo>
                  <a:lnTo>
                    <a:pt x="2616" y="2784"/>
                  </a:lnTo>
                  <a:cubicBezTo>
                    <a:pt x="2614" y="2783"/>
                    <a:pt x="2613" y="2781"/>
                    <a:pt x="2613" y="2780"/>
                  </a:cubicBezTo>
                  <a:cubicBezTo>
                    <a:pt x="2611" y="2783"/>
                    <a:pt x="2611" y="2785"/>
                    <a:pt x="2616" y="2784"/>
                  </a:cubicBezTo>
                  <a:moveTo>
                    <a:pt x="2596" y="2780"/>
                  </a:moveTo>
                  <a:lnTo>
                    <a:pt x="2596" y="2780"/>
                  </a:lnTo>
                  <a:cubicBezTo>
                    <a:pt x="2598" y="2776"/>
                    <a:pt x="2597" y="2768"/>
                    <a:pt x="2606" y="2767"/>
                  </a:cubicBezTo>
                  <a:cubicBezTo>
                    <a:pt x="2616" y="2768"/>
                    <a:pt x="2610" y="2775"/>
                    <a:pt x="2613" y="2780"/>
                  </a:cubicBezTo>
                  <a:cubicBezTo>
                    <a:pt x="2616" y="2773"/>
                    <a:pt x="2625" y="2760"/>
                    <a:pt x="2606" y="2759"/>
                  </a:cubicBezTo>
                  <a:cubicBezTo>
                    <a:pt x="2604" y="2763"/>
                    <a:pt x="2604" y="2763"/>
                    <a:pt x="2604" y="2763"/>
                  </a:cubicBezTo>
                  <a:cubicBezTo>
                    <a:pt x="2587" y="2763"/>
                    <a:pt x="2560" y="2749"/>
                    <a:pt x="2562" y="2745"/>
                  </a:cubicBezTo>
                  <a:cubicBezTo>
                    <a:pt x="2572" y="2759"/>
                    <a:pt x="2580" y="2768"/>
                    <a:pt x="2596" y="2780"/>
                  </a:cubicBezTo>
                  <a:moveTo>
                    <a:pt x="2499" y="2777"/>
                  </a:moveTo>
                  <a:lnTo>
                    <a:pt x="2499" y="2777"/>
                  </a:lnTo>
                  <a:cubicBezTo>
                    <a:pt x="2490" y="2783"/>
                    <a:pt x="2481" y="2789"/>
                    <a:pt x="2471" y="2795"/>
                  </a:cubicBezTo>
                  <a:cubicBezTo>
                    <a:pt x="2478" y="2798"/>
                    <a:pt x="2484" y="2802"/>
                    <a:pt x="2491" y="2805"/>
                  </a:cubicBezTo>
                  <a:cubicBezTo>
                    <a:pt x="2488" y="2797"/>
                    <a:pt x="2488" y="2797"/>
                    <a:pt x="2488" y="2797"/>
                  </a:cubicBezTo>
                  <a:cubicBezTo>
                    <a:pt x="2506" y="2795"/>
                    <a:pt x="2499" y="2785"/>
                    <a:pt x="2499" y="2777"/>
                  </a:cubicBezTo>
                  <a:moveTo>
                    <a:pt x="2321" y="2761"/>
                  </a:moveTo>
                  <a:lnTo>
                    <a:pt x="2321" y="2761"/>
                  </a:lnTo>
                  <a:cubicBezTo>
                    <a:pt x="2321" y="2742"/>
                    <a:pt x="2321" y="2742"/>
                    <a:pt x="2321" y="2742"/>
                  </a:cubicBezTo>
                  <a:cubicBezTo>
                    <a:pt x="2309" y="2772"/>
                    <a:pt x="2309" y="2772"/>
                    <a:pt x="2309" y="2772"/>
                  </a:cubicBezTo>
                  <a:lnTo>
                    <a:pt x="2321" y="2761"/>
                  </a:lnTo>
                  <a:moveTo>
                    <a:pt x="2282" y="2770"/>
                  </a:moveTo>
                  <a:lnTo>
                    <a:pt x="2282" y="2770"/>
                  </a:lnTo>
                  <a:cubicBezTo>
                    <a:pt x="2281" y="2753"/>
                    <a:pt x="2281" y="2753"/>
                    <a:pt x="2281" y="2753"/>
                  </a:cubicBezTo>
                  <a:cubicBezTo>
                    <a:pt x="2272" y="2764"/>
                    <a:pt x="2272" y="2764"/>
                    <a:pt x="2272" y="2764"/>
                  </a:cubicBezTo>
                  <a:lnTo>
                    <a:pt x="2282" y="2770"/>
                  </a:lnTo>
                  <a:moveTo>
                    <a:pt x="215" y="1777"/>
                  </a:moveTo>
                  <a:lnTo>
                    <a:pt x="215" y="1777"/>
                  </a:lnTo>
                  <a:cubicBezTo>
                    <a:pt x="206" y="1771"/>
                    <a:pt x="206" y="1771"/>
                    <a:pt x="206" y="1771"/>
                  </a:cubicBezTo>
                  <a:cubicBezTo>
                    <a:pt x="209" y="1774"/>
                    <a:pt x="212" y="1776"/>
                    <a:pt x="215" y="1777"/>
                  </a:cubicBezTo>
                  <a:moveTo>
                    <a:pt x="248" y="1842"/>
                  </a:moveTo>
                  <a:lnTo>
                    <a:pt x="248" y="1842"/>
                  </a:lnTo>
                  <a:cubicBezTo>
                    <a:pt x="256" y="1840"/>
                    <a:pt x="256" y="1840"/>
                    <a:pt x="256" y="1840"/>
                  </a:cubicBezTo>
                  <a:cubicBezTo>
                    <a:pt x="250" y="1839"/>
                    <a:pt x="247" y="1839"/>
                    <a:pt x="248" y="1842"/>
                  </a:cubicBezTo>
                  <a:moveTo>
                    <a:pt x="1319" y="2575"/>
                  </a:moveTo>
                  <a:lnTo>
                    <a:pt x="1319" y="2575"/>
                  </a:lnTo>
                  <a:cubicBezTo>
                    <a:pt x="1313" y="2555"/>
                    <a:pt x="1311" y="2526"/>
                    <a:pt x="1304" y="2544"/>
                  </a:cubicBezTo>
                  <a:cubicBezTo>
                    <a:pt x="1299" y="2562"/>
                    <a:pt x="1299" y="2562"/>
                    <a:pt x="1299" y="2562"/>
                  </a:cubicBezTo>
                  <a:cubicBezTo>
                    <a:pt x="1309" y="2564"/>
                    <a:pt x="1315" y="2569"/>
                    <a:pt x="1319" y="2575"/>
                  </a:cubicBezTo>
                  <a:moveTo>
                    <a:pt x="672" y="2264"/>
                  </a:moveTo>
                  <a:lnTo>
                    <a:pt x="672" y="2264"/>
                  </a:lnTo>
                  <a:cubicBezTo>
                    <a:pt x="672" y="2267"/>
                    <a:pt x="672" y="2269"/>
                    <a:pt x="671" y="2271"/>
                  </a:cubicBezTo>
                  <a:cubicBezTo>
                    <a:pt x="678" y="2269"/>
                    <a:pt x="685" y="2267"/>
                    <a:pt x="690" y="2265"/>
                  </a:cubicBezTo>
                  <a:cubicBezTo>
                    <a:pt x="685" y="2265"/>
                    <a:pt x="679" y="2265"/>
                    <a:pt x="672" y="2264"/>
                  </a:cubicBezTo>
                  <a:moveTo>
                    <a:pt x="611" y="2311"/>
                  </a:moveTo>
                  <a:lnTo>
                    <a:pt x="611" y="2311"/>
                  </a:lnTo>
                  <a:cubicBezTo>
                    <a:pt x="605" y="2289"/>
                    <a:pt x="605" y="2289"/>
                    <a:pt x="605" y="2289"/>
                  </a:cubicBezTo>
                  <a:cubicBezTo>
                    <a:pt x="606" y="2294"/>
                    <a:pt x="607" y="2302"/>
                    <a:pt x="611" y="2311"/>
                  </a:cubicBezTo>
                  <a:moveTo>
                    <a:pt x="41" y="1406"/>
                  </a:moveTo>
                  <a:lnTo>
                    <a:pt x="41" y="1406"/>
                  </a:lnTo>
                  <a:cubicBezTo>
                    <a:pt x="34" y="1404"/>
                    <a:pt x="27" y="1401"/>
                    <a:pt x="20" y="1399"/>
                  </a:cubicBezTo>
                  <a:cubicBezTo>
                    <a:pt x="25" y="1418"/>
                    <a:pt x="32" y="1407"/>
                    <a:pt x="41" y="1406"/>
                  </a:cubicBezTo>
                  <a:moveTo>
                    <a:pt x="1873" y="2767"/>
                  </a:moveTo>
                  <a:lnTo>
                    <a:pt x="1873" y="2767"/>
                  </a:lnTo>
                  <a:cubicBezTo>
                    <a:pt x="1863" y="2758"/>
                    <a:pt x="1854" y="2753"/>
                    <a:pt x="1847" y="2751"/>
                  </a:cubicBezTo>
                  <a:cubicBezTo>
                    <a:pt x="1858" y="2763"/>
                    <a:pt x="1867" y="2781"/>
                    <a:pt x="1873" y="2767"/>
                  </a:cubicBezTo>
                  <a:moveTo>
                    <a:pt x="401" y="1711"/>
                  </a:moveTo>
                  <a:lnTo>
                    <a:pt x="401" y="1711"/>
                  </a:lnTo>
                  <a:cubicBezTo>
                    <a:pt x="396" y="1707"/>
                    <a:pt x="391" y="1707"/>
                    <a:pt x="388" y="1709"/>
                  </a:cubicBezTo>
                  <a:cubicBezTo>
                    <a:pt x="393" y="1713"/>
                    <a:pt x="398" y="1714"/>
                    <a:pt x="401" y="1711"/>
                  </a:cubicBezTo>
                  <a:moveTo>
                    <a:pt x="1814" y="2744"/>
                  </a:moveTo>
                  <a:lnTo>
                    <a:pt x="1814" y="2744"/>
                  </a:lnTo>
                  <a:cubicBezTo>
                    <a:pt x="1816" y="2746"/>
                    <a:pt x="1817" y="2748"/>
                    <a:pt x="1819" y="2750"/>
                  </a:cubicBezTo>
                  <a:cubicBezTo>
                    <a:pt x="1828" y="2749"/>
                    <a:pt x="1837" y="2748"/>
                    <a:pt x="1847" y="2751"/>
                  </a:cubicBezTo>
                  <a:cubicBezTo>
                    <a:pt x="1838" y="2741"/>
                    <a:pt x="1828" y="2734"/>
                    <a:pt x="1814" y="2744"/>
                  </a:cubicBezTo>
                  <a:moveTo>
                    <a:pt x="644" y="103"/>
                  </a:moveTo>
                  <a:lnTo>
                    <a:pt x="644" y="103"/>
                  </a:lnTo>
                  <a:cubicBezTo>
                    <a:pt x="645" y="103"/>
                    <a:pt x="646" y="103"/>
                    <a:pt x="648" y="103"/>
                  </a:cubicBezTo>
                  <a:cubicBezTo>
                    <a:pt x="647" y="101"/>
                    <a:pt x="646" y="101"/>
                    <a:pt x="644" y="103"/>
                  </a:cubicBezTo>
                  <a:moveTo>
                    <a:pt x="1091" y="147"/>
                  </a:moveTo>
                  <a:lnTo>
                    <a:pt x="1091" y="147"/>
                  </a:lnTo>
                  <a:cubicBezTo>
                    <a:pt x="1088" y="149"/>
                    <a:pt x="1082" y="150"/>
                    <a:pt x="1077" y="152"/>
                  </a:cubicBezTo>
                  <a:cubicBezTo>
                    <a:pt x="1079" y="152"/>
                    <a:pt x="1084" y="151"/>
                    <a:pt x="1091" y="147"/>
                  </a:cubicBezTo>
                  <a:moveTo>
                    <a:pt x="2123" y="2773"/>
                  </a:moveTo>
                  <a:cubicBezTo>
                    <a:pt x="2123" y="2773"/>
                    <a:pt x="2124" y="2771"/>
                    <a:pt x="2123" y="2773"/>
                  </a:cubicBezTo>
                  <a:moveTo>
                    <a:pt x="2166" y="2845"/>
                  </a:moveTo>
                  <a:lnTo>
                    <a:pt x="2166" y="2845"/>
                  </a:lnTo>
                  <a:cubicBezTo>
                    <a:pt x="2164" y="2847"/>
                    <a:pt x="2163" y="2850"/>
                    <a:pt x="2163" y="2854"/>
                  </a:cubicBezTo>
                  <a:cubicBezTo>
                    <a:pt x="2163" y="2850"/>
                    <a:pt x="2165" y="2847"/>
                    <a:pt x="2166" y="2845"/>
                  </a:cubicBezTo>
                  <a:moveTo>
                    <a:pt x="1701" y="2836"/>
                  </a:moveTo>
                  <a:cubicBezTo>
                    <a:pt x="1701" y="2836"/>
                    <a:pt x="1702" y="2839"/>
                    <a:pt x="1701" y="2836"/>
                  </a:cubicBezTo>
                  <a:moveTo>
                    <a:pt x="2135" y="2781"/>
                  </a:moveTo>
                  <a:lnTo>
                    <a:pt x="2135" y="2781"/>
                  </a:lnTo>
                  <a:cubicBezTo>
                    <a:pt x="2132" y="2779"/>
                    <a:pt x="2129" y="2778"/>
                    <a:pt x="2124" y="2776"/>
                  </a:cubicBezTo>
                  <a:cubicBezTo>
                    <a:pt x="2127" y="2778"/>
                    <a:pt x="2129" y="2779"/>
                    <a:pt x="2135" y="2781"/>
                  </a:cubicBezTo>
                  <a:moveTo>
                    <a:pt x="2134" y="2773"/>
                  </a:moveTo>
                  <a:lnTo>
                    <a:pt x="2134" y="2773"/>
                  </a:lnTo>
                  <a:cubicBezTo>
                    <a:pt x="2137" y="2773"/>
                    <a:pt x="2139" y="2774"/>
                    <a:pt x="2141" y="2774"/>
                  </a:cubicBezTo>
                  <a:cubicBezTo>
                    <a:pt x="2142" y="2771"/>
                    <a:pt x="2141" y="2769"/>
                    <a:pt x="2134" y="2773"/>
                  </a:cubicBezTo>
                  <a:moveTo>
                    <a:pt x="2111" y="2774"/>
                  </a:moveTo>
                  <a:lnTo>
                    <a:pt x="2111" y="2774"/>
                  </a:lnTo>
                  <a:cubicBezTo>
                    <a:pt x="2116" y="2774"/>
                    <a:pt x="2120" y="2775"/>
                    <a:pt x="2124" y="2776"/>
                  </a:cubicBezTo>
                  <a:cubicBezTo>
                    <a:pt x="2123" y="2775"/>
                    <a:pt x="2122" y="2774"/>
                    <a:pt x="2123" y="2773"/>
                  </a:cubicBezTo>
                  <a:cubicBezTo>
                    <a:pt x="2120" y="2773"/>
                    <a:pt x="2117" y="2774"/>
                    <a:pt x="2111" y="2774"/>
                  </a:cubicBezTo>
                  <a:moveTo>
                    <a:pt x="144" y="716"/>
                  </a:moveTo>
                  <a:lnTo>
                    <a:pt x="144" y="716"/>
                  </a:lnTo>
                  <a:cubicBezTo>
                    <a:pt x="145" y="716"/>
                    <a:pt x="145" y="715"/>
                    <a:pt x="147" y="715"/>
                  </a:cubicBezTo>
                  <a:cubicBezTo>
                    <a:pt x="143" y="703"/>
                    <a:pt x="143" y="707"/>
                    <a:pt x="144" y="716"/>
                  </a:cubicBezTo>
                  <a:moveTo>
                    <a:pt x="1018" y="2630"/>
                  </a:moveTo>
                  <a:lnTo>
                    <a:pt x="1018" y="2630"/>
                  </a:lnTo>
                  <a:cubicBezTo>
                    <a:pt x="1018" y="2630"/>
                    <a:pt x="1019" y="2630"/>
                    <a:pt x="1020" y="2630"/>
                  </a:cubicBezTo>
                  <a:cubicBezTo>
                    <a:pt x="1019" y="2630"/>
                    <a:pt x="1019" y="2629"/>
                    <a:pt x="1019" y="2629"/>
                  </a:cubicBezTo>
                  <a:lnTo>
                    <a:pt x="1018" y="2630"/>
                  </a:lnTo>
                  <a:moveTo>
                    <a:pt x="982" y="2624"/>
                  </a:moveTo>
                  <a:lnTo>
                    <a:pt x="982" y="2624"/>
                  </a:lnTo>
                  <a:cubicBezTo>
                    <a:pt x="1006" y="2612"/>
                    <a:pt x="1012" y="2619"/>
                    <a:pt x="1019" y="2629"/>
                  </a:cubicBezTo>
                  <a:cubicBezTo>
                    <a:pt x="1037" y="2578"/>
                    <a:pt x="1037" y="2578"/>
                    <a:pt x="1037" y="2578"/>
                  </a:cubicBezTo>
                  <a:lnTo>
                    <a:pt x="982" y="2624"/>
                  </a:lnTo>
                  <a:moveTo>
                    <a:pt x="148" y="1645"/>
                  </a:moveTo>
                  <a:lnTo>
                    <a:pt x="148" y="1645"/>
                  </a:lnTo>
                  <a:cubicBezTo>
                    <a:pt x="157" y="1606"/>
                    <a:pt x="118" y="1591"/>
                    <a:pt x="97" y="1580"/>
                  </a:cubicBezTo>
                  <a:cubicBezTo>
                    <a:pt x="100" y="1566"/>
                    <a:pt x="141" y="1573"/>
                    <a:pt x="119" y="1544"/>
                  </a:cubicBezTo>
                  <a:cubicBezTo>
                    <a:pt x="91" y="1502"/>
                    <a:pt x="83" y="1568"/>
                    <a:pt x="66" y="1542"/>
                  </a:cubicBezTo>
                  <a:cubicBezTo>
                    <a:pt x="87" y="1512"/>
                    <a:pt x="87" y="1512"/>
                    <a:pt x="87" y="1512"/>
                  </a:cubicBezTo>
                  <a:cubicBezTo>
                    <a:pt x="52" y="1483"/>
                    <a:pt x="63" y="1448"/>
                    <a:pt x="57" y="1416"/>
                  </a:cubicBezTo>
                  <a:cubicBezTo>
                    <a:pt x="53" y="1410"/>
                    <a:pt x="49" y="1407"/>
                    <a:pt x="46" y="1406"/>
                  </a:cubicBezTo>
                  <a:cubicBezTo>
                    <a:pt x="47" y="1387"/>
                    <a:pt x="36" y="1371"/>
                    <a:pt x="24" y="1356"/>
                  </a:cubicBezTo>
                  <a:cubicBezTo>
                    <a:pt x="13" y="1341"/>
                    <a:pt x="1" y="1326"/>
                    <a:pt x="4" y="1311"/>
                  </a:cubicBezTo>
                  <a:cubicBezTo>
                    <a:pt x="11" y="1316"/>
                    <a:pt x="19" y="1292"/>
                    <a:pt x="26" y="1288"/>
                  </a:cubicBezTo>
                  <a:cubicBezTo>
                    <a:pt x="17" y="1273"/>
                    <a:pt x="9" y="1258"/>
                    <a:pt x="0" y="1243"/>
                  </a:cubicBezTo>
                  <a:cubicBezTo>
                    <a:pt x="11" y="1263"/>
                    <a:pt x="28" y="1260"/>
                    <a:pt x="45" y="1261"/>
                  </a:cubicBezTo>
                  <a:cubicBezTo>
                    <a:pt x="41" y="1247"/>
                    <a:pt x="31" y="1241"/>
                    <a:pt x="27" y="1231"/>
                  </a:cubicBezTo>
                  <a:cubicBezTo>
                    <a:pt x="34" y="1236"/>
                    <a:pt x="41" y="1242"/>
                    <a:pt x="48" y="1233"/>
                  </a:cubicBezTo>
                  <a:cubicBezTo>
                    <a:pt x="37" y="1218"/>
                    <a:pt x="25" y="1202"/>
                    <a:pt x="14" y="1186"/>
                  </a:cubicBezTo>
                  <a:cubicBezTo>
                    <a:pt x="12" y="1189"/>
                    <a:pt x="11" y="1195"/>
                    <a:pt x="11" y="1200"/>
                  </a:cubicBezTo>
                  <a:cubicBezTo>
                    <a:pt x="9" y="1188"/>
                    <a:pt x="-3" y="1160"/>
                    <a:pt x="10" y="1141"/>
                  </a:cubicBezTo>
                  <a:cubicBezTo>
                    <a:pt x="17" y="1142"/>
                    <a:pt x="24" y="1148"/>
                    <a:pt x="30" y="1149"/>
                  </a:cubicBezTo>
                  <a:cubicBezTo>
                    <a:pt x="12" y="1166"/>
                    <a:pt x="29" y="1174"/>
                    <a:pt x="42" y="1180"/>
                  </a:cubicBezTo>
                  <a:cubicBezTo>
                    <a:pt x="37" y="1146"/>
                    <a:pt x="46" y="1171"/>
                    <a:pt x="57" y="1154"/>
                  </a:cubicBezTo>
                  <a:cubicBezTo>
                    <a:pt x="55" y="1131"/>
                    <a:pt x="33" y="1121"/>
                    <a:pt x="18" y="1128"/>
                  </a:cubicBezTo>
                  <a:cubicBezTo>
                    <a:pt x="25" y="1100"/>
                    <a:pt x="29" y="1091"/>
                    <a:pt x="13" y="1062"/>
                  </a:cubicBezTo>
                  <a:cubicBezTo>
                    <a:pt x="36" y="1068"/>
                    <a:pt x="36" y="1068"/>
                    <a:pt x="36" y="1068"/>
                  </a:cubicBezTo>
                  <a:cubicBezTo>
                    <a:pt x="30" y="1042"/>
                    <a:pt x="30" y="1042"/>
                    <a:pt x="30" y="1042"/>
                  </a:cubicBezTo>
                  <a:cubicBezTo>
                    <a:pt x="39" y="1050"/>
                    <a:pt x="48" y="1057"/>
                    <a:pt x="58" y="1064"/>
                  </a:cubicBezTo>
                  <a:cubicBezTo>
                    <a:pt x="67" y="1041"/>
                    <a:pt x="57" y="1038"/>
                    <a:pt x="47" y="1034"/>
                  </a:cubicBezTo>
                  <a:cubicBezTo>
                    <a:pt x="37" y="1031"/>
                    <a:pt x="26" y="1026"/>
                    <a:pt x="36" y="999"/>
                  </a:cubicBezTo>
                  <a:cubicBezTo>
                    <a:pt x="56" y="1001"/>
                    <a:pt x="56" y="1001"/>
                    <a:pt x="56" y="1001"/>
                  </a:cubicBezTo>
                  <a:cubicBezTo>
                    <a:pt x="51" y="980"/>
                    <a:pt x="17" y="968"/>
                    <a:pt x="44" y="955"/>
                  </a:cubicBezTo>
                  <a:cubicBezTo>
                    <a:pt x="35" y="932"/>
                    <a:pt x="9" y="986"/>
                    <a:pt x="13" y="937"/>
                  </a:cubicBezTo>
                  <a:cubicBezTo>
                    <a:pt x="25" y="930"/>
                    <a:pt x="36" y="913"/>
                    <a:pt x="43" y="900"/>
                  </a:cubicBezTo>
                  <a:cubicBezTo>
                    <a:pt x="36" y="882"/>
                    <a:pt x="16" y="907"/>
                    <a:pt x="18" y="917"/>
                  </a:cubicBezTo>
                  <a:cubicBezTo>
                    <a:pt x="19" y="898"/>
                    <a:pt x="24" y="887"/>
                    <a:pt x="32" y="879"/>
                  </a:cubicBezTo>
                  <a:cubicBezTo>
                    <a:pt x="39" y="872"/>
                    <a:pt x="49" y="869"/>
                    <a:pt x="58" y="865"/>
                  </a:cubicBezTo>
                  <a:cubicBezTo>
                    <a:pt x="75" y="859"/>
                    <a:pt x="89" y="854"/>
                    <a:pt x="85" y="819"/>
                  </a:cubicBezTo>
                  <a:cubicBezTo>
                    <a:pt x="65" y="837"/>
                    <a:pt x="52" y="790"/>
                    <a:pt x="38" y="842"/>
                  </a:cubicBezTo>
                  <a:cubicBezTo>
                    <a:pt x="35" y="828"/>
                    <a:pt x="46" y="818"/>
                    <a:pt x="56" y="807"/>
                  </a:cubicBezTo>
                  <a:cubicBezTo>
                    <a:pt x="65" y="797"/>
                    <a:pt x="73" y="786"/>
                    <a:pt x="67" y="770"/>
                  </a:cubicBezTo>
                  <a:cubicBezTo>
                    <a:pt x="73" y="778"/>
                    <a:pt x="80" y="786"/>
                    <a:pt x="87" y="794"/>
                  </a:cubicBezTo>
                  <a:cubicBezTo>
                    <a:pt x="89" y="785"/>
                    <a:pt x="84" y="773"/>
                    <a:pt x="83" y="767"/>
                  </a:cubicBezTo>
                  <a:cubicBezTo>
                    <a:pt x="101" y="775"/>
                    <a:pt x="101" y="775"/>
                    <a:pt x="101" y="775"/>
                  </a:cubicBezTo>
                  <a:cubicBezTo>
                    <a:pt x="90" y="755"/>
                    <a:pt x="99" y="741"/>
                    <a:pt x="106" y="730"/>
                  </a:cubicBezTo>
                  <a:cubicBezTo>
                    <a:pt x="114" y="718"/>
                    <a:pt x="120" y="708"/>
                    <a:pt x="102" y="691"/>
                  </a:cubicBezTo>
                  <a:cubicBezTo>
                    <a:pt x="131" y="717"/>
                    <a:pt x="109" y="667"/>
                    <a:pt x="128" y="661"/>
                  </a:cubicBezTo>
                  <a:cubicBezTo>
                    <a:pt x="133" y="679"/>
                    <a:pt x="126" y="696"/>
                    <a:pt x="121" y="711"/>
                  </a:cubicBezTo>
                  <a:cubicBezTo>
                    <a:pt x="116" y="726"/>
                    <a:pt x="113" y="739"/>
                    <a:pt x="128" y="747"/>
                  </a:cubicBezTo>
                  <a:cubicBezTo>
                    <a:pt x="142" y="739"/>
                    <a:pt x="131" y="723"/>
                    <a:pt x="144" y="716"/>
                  </a:cubicBezTo>
                  <a:cubicBezTo>
                    <a:pt x="146" y="725"/>
                    <a:pt x="150" y="740"/>
                    <a:pt x="155" y="745"/>
                  </a:cubicBezTo>
                  <a:cubicBezTo>
                    <a:pt x="171" y="730"/>
                    <a:pt x="172" y="715"/>
                    <a:pt x="169" y="699"/>
                  </a:cubicBezTo>
                  <a:cubicBezTo>
                    <a:pt x="167" y="683"/>
                    <a:pt x="161" y="667"/>
                    <a:pt x="162" y="655"/>
                  </a:cubicBezTo>
                  <a:cubicBezTo>
                    <a:pt x="159" y="669"/>
                    <a:pt x="155" y="682"/>
                    <a:pt x="152" y="696"/>
                  </a:cubicBezTo>
                  <a:cubicBezTo>
                    <a:pt x="122" y="680"/>
                    <a:pt x="154" y="677"/>
                    <a:pt x="135" y="655"/>
                  </a:cubicBezTo>
                  <a:cubicBezTo>
                    <a:pt x="161" y="643"/>
                    <a:pt x="144" y="616"/>
                    <a:pt x="163" y="605"/>
                  </a:cubicBezTo>
                  <a:cubicBezTo>
                    <a:pt x="161" y="609"/>
                    <a:pt x="163" y="611"/>
                    <a:pt x="161" y="615"/>
                  </a:cubicBezTo>
                  <a:cubicBezTo>
                    <a:pt x="172" y="594"/>
                    <a:pt x="191" y="587"/>
                    <a:pt x="209" y="584"/>
                  </a:cubicBezTo>
                  <a:cubicBezTo>
                    <a:pt x="226" y="582"/>
                    <a:pt x="242" y="582"/>
                    <a:pt x="247" y="575"/>
                  </a:cubicBezTo>
                  <a:cubicBezTo>
                    <a:pt x="254" y="569"/>
                    <a:pt x="257" y="556"/>
                    <a:pt x="257" y="545"/>
                  </a:cubicBezTo>
                  <a:cubicBezTo>
                    <a:pt x="257" y="534"/>
                    <a:pt x="254" y="526"/>
                    <a:pt x="244" y="526"/>
                  </a:cubicBezTo>
                  <a:cubicBezTo>
                    <a:pt x="245" y="518"/>
                    <a:pt x="238" y="532"/>
                    <a:pt x="229" y="543"/>
                  </a:cubicBezTo>
                  <a:cubicBezTo>
                    <a:pt x="220" y="554"/>
                    <a:pt x="209" y="561"/>
                    <a:pt x="197" y="538"/>
                  </a:cubicBezTo>
                  <a:cubicBezTo>
                    <a:pt x="211" y="539"/>
                    <a:pt x="219" y="536"/>
                    <a:pt x="224" y="531"/>
                  </a:cubicBezTo>
                  <a:cubicBezTo>
                    <a:pt x="229" y="525"/>
                    <a:pt x="231" y="517"/>
                    <a:pt x="233" y="508"/>
                  </a:cubicBezTo>
                  <a:cubicBezTo>
                    <a:pt x="235" y="499"/>
                    <a:pt x="238" y="488"/>
                    <a:pt x="243" y="478"/>
                  </a:cubicBezTo>
                  <a:cubicBezTo>
                    <a:pt x="249" y="468"/>
                    <a:pt x="259" y="460"/>
                    <a:pt x="274" y="453"/>
                  </a:cubicBezTo>
                  <a:cubicBezTo>
                    <a:pt x="273" y="484"/>
                    <a:pt x="306" y="459"/>
                    <a:pt x="303" y="485"/>
                  </a:cubicBezTo>
                  <a:cubicBezTo>
                    <a:pt x="316" y="461"/>
                    <a:pt x="311" y="455"/>
                    <a:pt x="307" y="437"/>
                  </a:cubicBezTo>
                  <a:cubicBezTo>
                    <a:pt x="325" y="441"/>
                    <a:pt x="325" y="441"/>
                    <a:pt x="325" y="441"/>
                  </a:cubicBezTo>
                  <a:cubicBezTo>
                    <a:pt x="323" y="416"/>
                    <a:pt x="318" y="409"/>
                    <a:pt x="317" y="402"/>
                  </a:cubicBezTo>
                  <a:cubicBezTo>
                    <a:pt x="315" y="395"/>
                    <a:pt x="316" y="387"/>
                    <a:pt x="329" y="360"/>
                  </a:cubicBezTo>
                  <a:cubicBezTo>
                    <a:pt x="325" y="382"/>
                    <a:pt x="361" y="359"/>
                    <a:pt x="359" y="377"/>
                  </a:cubicBezTo>
                  <a:cubicBezTo>
                    <a:pt x="370" y="367"/>
                    <a:pt x="376" y="353"/>
                    <a:pt x="378" y="339"/>
                  </a:cubicBezTo>
                  <a:cubicBezTo>
                    <a:pt x="379" y="341"/>
                    <a:pt x="379" y="341"/>
                    <a:pt x="379" y="341"/>
                  </a:cubicBezTo>
                  <a:cubicBezTo>
                    <a:pt x="413" y="297"/>
                    <a:pt x="424" y="325"/>
                    <a:pt x="451" y="279"/>
                  </a:cubicBezTo>
                  <a:cubicBezTo>
                    <a:pt x="441" y="275"/>
                    <a:pt x="441" y="275"/>
                    <a:pt x="441" y="275"/>
                  </a:cubicBezTo>
                  <a:cubicBezTo>
                    <a:pt x="458" y="244"/>
                    <a:pt x="486" y="218"/>
                    <a:pt x="517" y="196"/>
                  </a:cubicBezTo>
                  <a:cubicBezTo>
                    <a:pt x="533" y="184"/>
                    <a:pt x="549" y="174"/>
                    <a:pt x="565" y="164"/>
                  </a:cubicBezTo>
                  <a:cubicBezTo>
                    <a:pt x="580" y="153"/>
                    <a:pt x="595" y="142"/>
                    <a:pt x="609" y="131"/>
                  </a:cubicBezTo>
                  <a:cubicBezTo>
                    <a:pt x="584" y="137"/>
                    <a:pt x="584" y="137"/>
                    <a:pt x="584" y="137"/>
                  </a:cubicBezTo>
                  <a:cubicBezTo>
                    <a:pt x="593" y="138"/>
                    <a:pt x="617" y="99"/>
                    <a:pt x="644" y="103"/>
                  </a:cubicBezTo>
                  <a:cubicBezTo>
                    <a:pt x="640" y="106"/>
                    <a:pt x="636" y="113"/>
                    <a:pt x="632" y="114"/>
                  </a:cubicBezTo>
                  <a:cubicBezTo>
                    <a:pt x="637" y="123"/>
                    <a:pt x="652" y="133"/>
                    <a:pt x="668" y="127"/>
                  </a:cubicBezTo>
                  <a:cubicBezTo>
                    <a:pt x="666" y="110"/>
                    <a:pt x="666" y="110"/>
                    <a:pt x="666" y="110"/>
                  </a:cubicBezTo>
                  <a:cubicBezTo>
                    <a:pt x="678" y="118"/>
                    <a:pt x="678" y="118"/>
                    <a:pt x="678" y="118"/>
                  </a:cubicBezTo>
                  <a:cubicBezTo>
                    <a:pt x="700" y="107"/>
                    <a:pt x="661" y="101"/>
                    <a:pt x="683" y="90"/>
                  </a:cubicBezTo>
                  <a:cubicBezTo>
                    <a:pt x="700" y="108"/>
                    <a:pt x="725" y="97"/>
                    <a:pt x="751" y="87"/>
                  </a:cubicBezTo>
                  <a:cubicBezTo>
                    <a:pt x="777" y="77"/>
                    <a:pt x="804" y="66"/>
                    <a:pt x="821" y="82"/>
                  </a:cubicBezTo>
                  <a:cubicBezTo>
                    <a:pt x="823" y="64"/>
                    <a:pt x="811" y="66"/>
                    <a:pt x="800" y="69"/>
                  </a:cubicBezTo>
                  <a:cubicBezTo>
                    <a:pt x="789" y="73"/>
                    <a:pt x="778" y="77"/>
                    <a:pt x="781" y="59"/>
                  </a:cubicBezTo>
                  <a:cubicBezTo>
                    <a:pt x="790" y="61"/>
                    <a:pt x="796" y="65"/>
                    <a:pt x="812" y="62"/>
                  </a:cubicBezTo>
                  <a:cubicBezTo>
                    <a:pt x="799" y="45"/>
                    <a:pt x="799" y="45"/>
                    <a:pt x="799" y="45"/>
                  </a:cubicBezTo>
                  <a:cubicBezTo>
                    <a:pt x="819" y="42"/>
                    <a:pt x="835" y="39"/>
                    <a:pt x="850" y="37"/>
                  </a:cubicBezTo>
                  <a:cubicBezTo>
                    <a:pt x="864" y="36"/>
                    <a:pt x="877" y="35"/>
                    <a:pt x="890" y="34"/>
                  </a:cubicBezTo>
                  <a:cubicBezTo>
                    <a:pt x="903" y="32"/>
                    <a:pt x="915" y="31"/>
                    <a:pt x="928" y="29"/>
                  </a:cubicBezTo>
                  <a:cubicBezTo>
                    <a:pt x="942" y="27"/>
                    <a:pt x="955" y="23"/>
                    <a:pt x="971" y="18"/>
                  </a:cubicBezTo>
                  <a:cubicBezTo>
                    <a:pt x="970" y="23"/>
                    <a:pt x="970" y="23"/>
                    <a:pt x="970" y="23"/>
                  </a:cubicBezTo>
                  <a:cubicBezTo>
                    <a:pt x="995" y="25"/>
                    <a:pt x="1006" y="19"/>
                    <a:pt x="1013" y="0"/>
                  </a:cubicBezTo>
                  <a:cubicBezTo>
                    <a:pt x="1020" y="8"/>
                    <a:pt x="1004" y="16"/>
                    <a:pt x="1015" y="23"/>
                  </a:cubicBezTo>
                  <a:cubicBezTo>
                    <a:pt x="1030" y="-7"/>
                    <a:pt x="1053" y="-1"/>
                    <a:pt x="1073" y="7"/>
                  </a:cubicBezTo>
                  <a:cubicBezTo>
                    <a:pt x="1094" y="15"/>
                    <a:pt x="1112" y="27"/>
                    <a:pt x="1122" y="7"/>
                  </a:cubicBezTo>
                  <a:cubicBezTo>
                    <a:pt x="1123" y="27"/>
                    <a:pt x="1137" y="45"/>
                    <a:pt x="1149" y="63"/>
                  </a:cubicBezTo>
                  <a:cubicBezTo>
                    <a:pt x="1161" y="81"/>
                    <a:pt x="1170" y="98"/>
                    <a:pt x="1161" y="115"/>
                  </a:cubicBezTo>
                  <a:cubicBezTo>
                    <a:pt x="1176" y="109"/>
                    <a:pt x="1176" y="109"/>
                    <a:pt x="1176" y="109"/>
                  </a:cubicBezTo>
                  <a:cubicBezTo>
                    <a:pt x="1175" y="122"/>
                    <a:pt x="1163" y="124"/>
                    <a:pt x="1150" y="125"/>
                  </a:cubicBezTo>
                  <a:cubicBezTo>
                    <a:pt x="1138" y="127"/>
                    <a:pt x="1125" y="129"/>
                    <a:pt x="1123" y="144"/>
                  </a:cubicBezTo>
                  <a:cubicBezTo>
                    <a:pt x="1105" y="136"/>
                    <a:pt x="1088" y="130"/>
                    <a:pt x="1070" y="123"/>
                  </a:cubicBezTo>
                  <a:cubicBezTo>
                    <a:pt x="1073" y="133"/>
                    <a:pt x="1068" y="149"/>
                    <a:pt x="1077" y="152"/>
                  </a:cubicBezTo>
                  <a:cubicBezTo>
                    <a:pt x="1064" y="154"/>
                    <a:pt x="1055" y="157"/>
                    <a:pt x="1073" y="169"/>
                  </a:cubicBezTo>
                  <a:cubicBezTo>
                    <a:pt x="1011" y="145"/>
                    <a:pt x="951" y="160"/>
                    <a:pt x="897" y="182"/>
                  </a:cubicBezTo>
                  <a:cubicBezTo>
                    <a:pt x="842" y="204"/>
                    <a:pt x="792" y="233"/>
                    <a:pt x="734" y="243"/>
                  </a:cubicBezTo>
                  <a:cubicBezTo>
                    <a:pt x="728" y="249"/>
                    <a:pt x="736" y="255"/>
                    <a:pt x="741" y="260"/>
                  </a:cubicBezTo>
                  <a:cubicBezTo>
                    <a:pt x="711" y="246"/>
                    <a:pt x="730" y="280"/>
                    <a:pt x="722" y="289"/>
                  </a:cubicBezTo>
                  <a:cubicBezTo>
                    <a:pt x="707" y="283"/>
                    <a:pt x="692" y="278"/>
                    <a:pt x="677" y="272"/>
                  </a:cubicBezTo>
                  <a:cubicBezTo>
                    <a:pt x="672" y="288"/>
                    <a:pt x="686" y="293"/>
                    <a:pt x="689" y="300"/>
                  </a:cubicBezTo>
                  <a:cubicBezTo>
                    <a:pt x="678" y="308"/>
                    <a:pt x="666" y="315"/>
                    <a:pt x="653" y="321"/>
                  </a:cubicBezTo>
                  <a:cubicBezTo>
                    <a:pt x="646" y="324"/>
                    <a:pt x="640" y="327"/>
                    <a:pt x="633" y="329"/>
                  </a:cubicBezTo>
                  <a:cubicBezTo>
                    <a:pt x="627" y="332"/>
                    <a:pt x="620" y="335"/>
                    <a:pt x="614" y="338"/>
                  </a:cubicBezTo>
                  <a:cubicBezTo>
                    <a:pt x="589" y="349"/>
                    <a:pt x="566" y="362"/>
                    <a:pt x="555" y="385"/>
                  </a:cubicBezTo>
                  <a:cubicBezTo>
                    <a:pt x="535" y="384"/>
                    <a:pt x="539" y="359"/>
                    <a:pt x="520" y="369"/>
                  </a:cubicBezTo>
                  <a:cubicBezTo>
                    <a:pt x="566" y="381"/>
                    <a:pt x="489" y="420"/>
                    <a:pt x="520" y="429"/>
                  </a:cubicBezTo>
                  <a:cubicBezTo>
                    <a:pt x="499" y="421"/>
                    <a:pt x="485" y="431"/>
                    <a:pt x="472" y="438"/>
                  </a:cubicBezTo>
                  <a:cubicBezTo>
                    <a:pt x="459" y="445"/>
                    <a:pt x="447" y="449"/>
                    <a:pt x="429" y="426"/>
                  </a:cubicBezTo>
                  <a:cubicBezTo>
                    <a:pt x="410" y="442"/>
                    <a:pt x="433" y="458"/>
                    <a:pt x="442" y="456"/>
                  </a:cubicBezTo>
                  <a:cubicBezTo>
                    <a:pt x="421" y="474"/>
                    <a:pt x="407" y="492"/>
                    <a:pt x="406" y="520"/>
                  </a:cubicBezTo>
                  <a:cubicBezTo>
                    <a:pt x="401" y="521"/>
                    <a:pt x="395" y="528"/>
                    <a:pt x="387" y="538"/>
                  </a:cubicBezTo>
                  <a:cubicBezTo>
                    <a:pt x="379" y="548"/>
                    <a:pt x="370" y="561"/>
                    <a:pt x="361" y="575"/>
                  </a:cubicBezTo>
                  <a:cubicBezTo>
                    <a:pt x="342" y="601"/>
                    <a:pt x="322" y="628"/>
                    <a:pt x="297" y="628"/>
                  </a:cubicBezTo>
                  <a:cubicBezTo>
                    <a:pt x="330" y="628"/>
                    <a:pt x="308" y="636"/>
                    <a:pt x="311" y="656"/>
                  </a:cubicBezTo>
                  <a:cubicBezTo>
                    <a:pt x="321" y="656"/>
                    <a:pt x="330" y="656"/>
                    <a:pt x="340" y="656"/>
                  </a:cubicBezTo>
                  <a:cubicBezTo>
                    <a:pt x="333" y="666"/>
                    <a:pt x="327" y="676"/>
                    <a:pt x="320" y="686"/>
                  </a:cubicBezTo>
                  <a:cubicBezTo>
                    <a:pt x="319" y="693"/>
                    <a:pt x="318" y="694"/>
                    <a:pt x="315" y="693"/>
                  </a:cubicBezTo>
                  <a:cubicBezTo>
                    <a:pt x="312" y="698"/>
                    <a:pt x="303" y="685"/>
                    <a:pt x="291" y="696"/>
                  </a:cubicBezTo>
                  <a:cubicBezTo>
                    <a:pt x="279" y="718"/>
                    <a:pt x="291" y="725"/>
                    <a:pt x="296" y="742"/>
                  </a:cubicBezTo>
                  <a:cubicBezTo>
                    <a:pt x="301" y="740"/>
                    <a:pt x="301" y="740"/>
                    <a:pt x="301" y="740"/>
                  </a:cubicBezTo>
                  <a:cubicBezTo>
                    <a:pt x="300" y="745"/>
                    <a:pt x="298" y="750"/>
                    <a:pt x="297" y="755"/>
                  </a:cubicBezTo>
                  <a:cubicBezTo>
                    <a:pt x="291" y="766"/>
                    <a:pt x="293" y="707"/>
                    <a:pt x="264" y="738"/>
                  </a:cubicBezTo>
                  <a:cubicBezTo>
                    <a:pt x="270" y="741"/>
                    <a:pt x="291" y="775"/>
                    <a:pt x="271" y="778"/>
                  </a:cubicBezTo>
                  <a:cubicBezTo>
                    <a:pt x="280" y="760"/>
                    <a:pt x="263" y="755"/>
                    <a:pt x="253" y="760"/>
                  </a:cubicBezTo>
                  <a:cubicBezTo>
                    <a:pt x="249" y="768"/>
                    <a:pt x="245" y="777"/>
                    <a:pt x="241" y="786"/>
                  </a:cubicBezTo>
                  <a:cubicBezTo>
                    <a:pt x="274" y="788"/>
                    <a:pt x="274" y="788"/>
                    <a:pt x="274" y="788"/>
                  </a:cubicBezTo>
                  <a:cubicBezTo>
                    <a:pt x="266" y="806"/>
                    <a:pt x="258" y="825"/>
                    <a:pt x="249" y="844"/>
                  </a:cubicBezTo>
                  <a:cubicBezTo>
                    <a:pt x="242" y="863"/>
                    <a:pt x="232" y="881"/>
                    <a:pt x="225" y="901"/>
                  </a:cubicBezTo>
                  <a:cubicBezTo>
                    <a:pt x="221" y="911"/>
                    <a:pt x="218" y="921"/>
                    <a:pt x="214" y="931"/>
                  </a:cubicBezTo>
                  <a:cubicBezTo>
                    <a:pt x="211" y="941"/>
                    <a:pt x="208" y="952"/>
                    <a:pt x="205" y="962"/>
                  </a:cubicBezTo>
                  <a:cubicBezTo>
                    <a:pt x="199" y="982"/>
                    <a:pt x="196" y="1004"/>
                    <a:pt x="194" y="1025"/>
                  </a:cubicBezTo>
                  <a:cubicBezTo>
                    <a:pt x="166" y="1022"/>
                    <a:pt x="189" y="1087"/>
                    <a:pt x="149" y="1077"/>
                  </a:cubicBezTo>
                  <a:cubicBezTo>
                    <a:pt x="153" y="1074"/>
                    <a:pt x="153" y="1074"/>
                    <a:pt x="153" y="1074"/>
                  </a:cubicBezTo>
                  <a:cubicBezTo>
                    <a:pt x="150" y="1051"/>
                    <a:pt x="120" y="1079"/>
                    <a:pt x="125" y="1098"/>
                  </a:cubicBezTo>
                  <a:cubicBezTo>
                    <a:pt x="138" y="1079"/>
                    <a:pt x="165" y="1132"/>
                    <a:pt x="172" y="1087"/>
                  </a:cubicBezTo>
                  <a:cubicBezTo>
                    <a:pt x="190" y="1121"/>
                    <a:pt x="190" y="1121"/>
                    <a:pt x="190" y="1121"/>
                  </a:cubicBezTo>
                  <a:cubicBezTo>
                    <a:pt x="228" y="1130"/>
                    <a:pt x="228" y="1151"/>
                    <a:pt x="221" y="1177"/>
                  </a:cubicBezTo>
                  <a:cubicBezTo>
                    <a:pt x="216" y="1203"/>
                    <a:pt x="205" y="1236"/>
                    <a:pt x="222" y="1259"/>
                  </a:cubicBezTo>
                  <a:cubicBezTo>
                    <a:pt x="218" y="1256"/>
                    <a:pt x="214" y="1256"/>
                    <a:pt x="212" y="1256"/>
                  </a:cubicBezTo>
                  <a:cubicBezTo>
                    <a:pt x="228" y="1276"/>
                    <a:pt x="228" y="1302"/>
                    <a:pt x="226" y="1324"/>
                  </a:cubicBezTo>
                  <a:cubicBezTo>
                    <a:pt x="225" y="1347"/>
                    <a:pt x="222" y="1365"/>
                    <a:pt x="229" y="1369"/>
                  </a:cubicBezTo>
                  <a:cubicBezTo>
                    <a:pt x="210" y="1379"/>
                    <a:pt x="210" y="1379"/>
                    <a:pt x="210" y="1379"/>
                  </a:cubicBezTo>
                  <a:cubicBezTo>
                    <a:pt x="252" y="1409"/>
                    <a:pt x="256" y="1411"/>
                    <a:pt x="260" y="1461"/>
                  </a:cubicBezTo>
                  <a:cubicBezTo>
                    <a:pt x="257" y="1461"/>
                    <a:pt x="249" y="1458"/>
                    <a:pt x="247" y="1467"/>
                  </a:cubicBezTo>
                  <a:cubicBezTo>
                    <a:pt x="266" y="1472"/>
                    <a:pt x="285" y="1478"/>
                    <a:pt x="293" y="1510"/>
                  </a:cubicBezTo>
                  <a:cubicBezTo>
                    <a:pt x="286" y="1511"/>
                    <a:pt x="286" y="1511"/>
                    <a:pt x="286" y="1511"/>
                  </a:cubicBezTo>
                  <a:cubicBezTo>
                    <a:pt x="294" y="1526"/>
                    <a:pt x="301" y="1542"/>
                    <a:pt x="310" y="1557"/>
                  </a:cubicBezTo>
                  <a:cubicBezTo>
                    <a:pt x="280" y="1570"/>
                    <a:pt x="298" y="1586"/>
                    <a:pt x="317" y="1605"/>
                  </a:cubicBezTo>
                  <a:cubicBezTo>
                    <a:pt x="336" y="1623"/>
                    <a:pt x="355" y="1643"/>
                    <a:pt x="327" y="1666"/>
                  </a:cubicBezTo>
                  <a:cubicBezTo>
                    <a:pt x="349" y="1666"/>
                    <a:pt x="371" y="1698"/>
                    <a:pt x="388" y="1709"/>
                  </a:cubicBezTo>
                  <a:cubicBezTo>
                    <a:pt x="385" y="1710"/>
                    <a:pt x="383" y="1713"/>
                    <a:pt x="382" y="1716"/>
                  </a:cubicBezTo>
                  <a:cubicBezTo>
                    <a:pt x="422" y="1718"/>
                    <a:pt x="400" y="1773"/>
                    <a:pt x="414" y="1791"/>
                  </a:cubicBezTo>
                  <a:cubicBezTo>
                    <a:pt x="429" y="1800"/>
                    <a:pt x="435" y="1788"/>
                    <a:pt x="442" y="1778"/>
                  </a:cubicBezTo>
                  <a:cubicBezTo>
                    <a:pt x="437" y="1797"/>
                    <a:pt x="454" y="1810"/>
                    <a:pt x="471" y="1820"/>
                  </a:cubicBezTo>
                  <a:cubicBezTo>
                    <a:pt x="488" y="1830"/>
                    <a:pt x="505" y="1837"/>
                    <a:pt x="503" y="1845"/>
                  </a:cubicBezTo>
                  <a:cubicBezTo>
                    <a:pt x="512" y="1864"/>
                    <a:pt x="486" y="1864"/>
                    <a:pt x="476" y="1877"/>
                  </a:cubicBezTo>
                  <a:cubicBezTo>
                    <a:pt x="498" y="1900"/>
                    <a:pt x="524" y="1842"/>
                    <a:pt x="524" y="1890"/>
                  </a:cubicBezTo>
                  <a:cubicBezTo>
                    <a:pt x="519" y="1888"/>
                    <a:pt x="512" y="1881"/>
                    <a:pt x="511" y="1886"/>
                  </a:cubicBezTo>
                  <a:cubicBezTo>
                    <a:pt x="514" y="1902"/>
                    <a:pt x="467" y="1967"/>
                    <a:pt x="489" y="1973"/>
                  </a:cubicBezTo>
                  <a:cubicBezTo>
                    <a:pt x="493" y="1957"/>
                    <a:pt x="493" y="1957"/>
                    <a:pt x="493" y="1957"/>
                  </a:cubicBezTo>
                  <a:cubicBezTo>
                    <a:pt x="522" y="1972"/>
                    <a:pt x="488" y="2045"/>
                    <a:pt x="527" y="2024"/>
                  </a:cubicBezTo>
                  <a:cubicBezTo>
                    <a:pt x="542" y="2009"/>
                    <a:pt x="542" y="2009"/>
                    <a:pt x="542" y="2009"/>
                  </a:cubicBezTo>
                  <a:cubicBezTo>
                    <a:pt x="550" y="2066"/>
                    <a:pt x="561" y="2022"/>
                    <a:pt x="573" y="2077"/>
                  </a:cubicBezTo>
                  <a:cubicBezTo>
                    <a:pt x="570" y="2079"/>
                    <a:pt x="570" y="2079"/>
                    <a:pt x="570" y="2079"/>
                  </a:cubicBezTo>
                  <a:cubicBezTo>
                    <a:pt x="587" y="2094"/>
                    <a:pt x="575" y="2119"/>
                    <a:pt x="607" y="2107"/>
                  </a:cubicBezTo>
                  <a:cubicBezTo>
                    <a:pt x="605" y="2099"/>
                    <a:pt x="605" y="2099"/>
                    <a:pt x="605" y="2099"/>
                  </a:cubicBezTo>
                  <a:cubicBezTo>
                    <a:pt x="625" y="2118"/>
                    <a:pt x="624" y="2122"/>
                    <a:pt x="641" y="2144"/>
                  </a:cubicBezTo>
                  <a:cubicBezTo>
                    <a:pt x="646" y="2144"/>
                    <a:pt x="658" y="2151"/>
                    <a:pt x="656" y="2159"/>
                  </a:cubicBezTo>
                  <a:cubicBezTo>
                    <a:pt x="667" y="2150"/>
                    <a:pt x="680" y="2160"/>
                    <a:pt x="691" y="2173"/>
                  </a:cubicBezTo>
                  <a:cubicBezTo>
                    <a:pt x="703" y="2186"/>
                    <a:pt x="713" y="2202"/>
                    <a:pt x="717" y="2207"/>
                  </a:cubicBezTo>
                  <a:cubicBezTo>
                    <a:pt x="699" y="2194"/>
                    <a:pt x="697" y="2210"/>
                    <a:pt x="694" y="2222"/>
                  </a:cubicBezTo>
                  <a:cubicBezTo>
                    <a:pt x="719" y="2216"/>
                    <a:pt x="727" y="2221"/>
                    <a:pt x="729" y="2245"/>
                  </a:cubicBezTo>
                  <a:cubicBezTo>
                    <a:pt x="754" y="2222"/>
                    <a:pt x="782" y="2199"/>
                    <a:pt x="808" y="2221"/>
                  </a:cubicBezTo>
                  <a:cubicBezTo>
                    <a:pt x="801" y="2221"/>
                    <a:pt x="792" y="2217"/>
                    <a:pt x="790" y="2224"/>
                  </a:cubicBezTo>
                  <a:cubicBezTo>
                    <a:pt x="788" y="2232"/>
                    <a:pt x="799" y="2232"/>
                    <a:pt x="803" y="2232"/>
                  </a:cubicBezTo>
                  <a:cubicBezTo>
                    <a:pt x="801" y="2239"/>
                    <a:pt x="789" y="2236"/>
                    <a:pt x="784" y="2247"/>
                  </a:cubicBezTo>
                  <a:cubicBezTo>
                    <a:pt x="823" y="2239"/>
                    <a:pt x="816" y="2273"/>
                    <a:pt x="849" y="2286"/>
                  </a:cubicBezTo>
                  <a:cubicBezTo>
                    <a:pt x="835" y="2287"/>
                    <a:pt x="837" y="2298"/>
                    <a:pt x="833" y="2310"/>
                  </a:cubicBezTo>
                  <a:cubicBezTo>
                    <a:pt x="859" y="2282"/>
                    <a:pt x="849" y="2366"/>
                    <a:pt x="870" y="2319"/>
                  </a:cubicBezTo>
                  <a:cubicBezTo>
                    <a:pt x="887" y="2352"/>
                    <a:pt x="921" y="2378"/>
                    <a:pt x="952" y="2401"/>
                  </a:cubicBezTo>
                  <a:cubicBezTo>
                    <a:pt x="983" y="2424"/>
                    <a:pt x="1010" y="2443"/>
                    <a:pt x="1012" y="2464"/>
                  </a:cubicBezTo>
                  <a:cubicBezTo>
                    <a:pt x="1011" y="2479"/>
                    <a:pt x="1039" y="2471"/>
                    <a:pt x="1050" y="2476"/>
                  </a:cubicBezTo>
                  <a:cubicBezTo>
                    <a:pt x="1039" y="2490"/>
                    <a:pt x="1039" y="2490"/>
                    <a:pt x="1039" y="2490"/>
                  </a:cubicBezTo>
                  <a:cubicBezTo>
                    <a:pt x="1084" y="2482"/>
                    <a:pt x="1068" y="2494"/>
                    <a:pt x="1118" y="2488"/>
                  </a:cubicBezTo>
                  <a:cubicBezTo>
                    <a:pt x="1093" y="2497"/>
                    <a:pt x="1094" y="2508"/>
                    <a:pt x="1101" y="2530"/>
                  </a:cubicBezTo>
                  <a:cubicBezTo>
                    <a:pt x="1142" y="2514"/>
                    <a:pt x="1142" y="2514"/>
                    <a:pt x="1142" y="2514"/>
                  </a:cubicBezTo>
                  <a:cubicBezTo>
                    <a:pt x="1133" y="2539"/>
                    <a:pt x="1133" y="2539"/>
                    <a:pt x="1133" y="2539"/>
                  </a:cubicBezTo>
                  <a:cubicBezTo>
                    <a:pt x="1148" y="2536"/>
                    <a:pt x="1157" y="2546"/>
                    <a:pt x="1166" y="2555"/>
                  </a:cubicBezTo>
                  <a:cubicBezTo>
                    <a:pt x="1160" y="2553"/>
                    <a:pt x="1162" y="2556"/>
                    <a:pt x="1160" y="2561"/>
                  </a:cubicBezTo>
                  <a:cubicBezTo>
                    <a:pt x="1183" y="2532"/>
                    <a:pt x="1224" y="2559"/>
                    <a:pt x="1238" y="2547"/>
                  </a:cubicBezTo>
                  <a:cubicBezTo>
                    <a:pt x="1233" y="2583"/>
                    <a:pt x="1271" y="2554"/>
                    <a:pt x="1264" y="2587"/>
                  </a:cubicBezTo>
                  <a:cubicBezTo>
                    <a:pt x="1270" y="2585"/>
                    <a:pt x="1276" y="2583"/>
                    <a:pt x="1283" y="2583"/>
                  </a:cubicBezTo>
                  <a:cubicBezTo>
                    <a:pt x="1284" y="2566"/>
                    <a:pt x="1290" y="2550"/>
                    <a:pt x="1296" y="2562"/>
                  </a:cubicBezTo>
                  <a:cubicBezTo>
                    <a:pt x="1298" y="2562"/>
                    <a:pt x="1298" y="2562"/>
                    <a:pt x="1299" y="2562"/>
                  </a:cubicBezTo>
                  <a:cubicBezTo>
                    <a:pt x="1294" y="2583"/>
                    <a:pt x="1294" y="2583"/>
                    <a:pt x="1294" y="2583"/>
                  </a:cubicBezTo>
                  <a:cubicBezTo>
                    <a:pt x="1306" y="2583"/>
                    <a:pt x="1317" y="2586"/>
                    <a:pt x="1324" y="2589"/>
                  </a:cubicBezTo>
                  <a:cubicBezTo>
                    <a:pt x="1322" y="2586"/>
                    <a:pt x="1320" y="2581"/>
                    <a:pt x="1319" y="2575"/>
                  </a:cubicBezTo>
                  <a:cubicBezTo>
                    <a:pt x="1322" y="2580"/>
                    <a:pt x="1324" y="2585"/>
                    <a:pt x="1326" y="2590"/>
                  </a:cubicBezTo>
                  <a:cubicBezTo>
                    <a:pt x="1327" y="2591"/>
                    <a:pt x="1329" y="2591"/>
                    <a:pt x="1329" y="2592"/>
                  </a:cubicBezTo>
                  <a:cubicBezTo>
                    <a:pt x="1329" y="2592"/>
                    <a:pt x="1328" y="2592"/>
                    <a:pt x="1327" y="2592"/>
                  </a:cubicBezTo>
                  <a:cubicBezTo>
                    <a:pt x="1331" y="2599"/>
                    <a:pt x="1336" y="2604"/>
                    <a:pt x="1348" y="2602"/>
                  </a:cubicBezTo>
                  <a:cubicBezTo>
                    <a:pt x="1359" y="2624"/>
                    <a:pt x="1383" y="2624"/>
                    <a:pt x="1407" y="2624"/>
                  </a:cubicBezTo>
                  <a:cubicBezTo>
                    <a:pt x="1431" y="2624"/>
                    <a:pt x="1454" y="2626"/>
                    <a:pt x="1465" y="2654"/>
                  </a:cubicBezTo>
                  <a:cubicBezTo>
                    <a:pt x="1461" y="2648"/>
                    <a:pt x="1453" y="2642"/>
                    <a:pt x="1448" y="2648"/>
                  </a:cubicBezTo>
                  <a:cubicBezTo>
                    <a:pt x="1465" y="2654"/>
                    <a:pt x="1479" y="2667"/>
                    <a:pt x="1492" y="2678"/>
                  </a:cubicBezTo>
                  <a:cubicBezTo>
                    <a:pt x="1505" y="2688"/>
                    <a:pt x="1518" y="2697"/>
                    <a:pt x="1531" y="2693"/>
                  </a:cubicBezTo>
                  <a:cubicBezTo>
                    <a:pt x="1536" y="2675"/>
                    <a:pt x="1536" y="2675"/>
                    <a:pt x="1536" y="2675"/>
                  </a:cubicBezTo>
                  <a:cubicBezTo>
                    <a:pt x="1563" y="2676"/>
                    <a:pt x="1584" y="2676"/>
                    <a:pt x="1604" y="2684"/>
                  </a:cubicBezTo>
                  <a:cubicBezTo>
                    <a:pt x="1611" y="2664"/>
                    <a:pt x="1611" y="2664"/>
                    <a:pt x="1611" y="2664"/>
                  </a:cubicBezTo>
                  <a:cubicBezTo>
                    <a:pt x="1624" y="2673"/>
                    <a:pt x="1649" y="2673"/>
                    <a:pt x="1670" y="2678"/>
                  </a:cubicBezTo>
                  <a:cubicBezTo>
                    <a:pt x="1692" y="2682"/>
                    <a:pt x="1710" y="2690"/>
                    <a:pt x="1713" y="2714"/>
                  </a:cubicBezTo>
                  <a:cubicBezTo>
                    <a:pt x="1725" y="2699"/>
                    <a:pt x="1752" y="2729"/>
                    <a:pt x="1769" y="2727"/>
                  </a:cubicBezTo>
                  <a:cubicBezTo>
                    <a:pt x="1770" y="2744"/>
                    <a:pt x="1770" y="2744"/>
                    <a:pt x="1770" y="2744"/>
                  </a:cubicBezTo>
                  <a:cubicBezTo>
                    <a:pt x="1790" y="2755"/>
                    <a:pt x="1805" y="2752"/>
                    <a:pt x="1819" y="2750"/>
                  </a:cubicBezTo>
                  <a:cubicBezTo>
                    <a:pt x="1857" y="2793"/>
                    <a:pt x="1904" y="2766"/>
                    <a:pt x="1942" y="2773"/>
                  </a:cubicBezTo>
                  <a:cubicBezTo>
                    <a:pt x="1942" y="2778"/>
                    <a:pt x="1942" y="2778"/>
                    <a:pt x="1942" y="2778"/>
                  </a:cubicBezTo>
                  <a:cubicBezTo>
                    <a:pt x="1955" y="2776"/>
                    <a:pt x="1969" y="2773"/>
                    <a:pt x="1982" y="2770"/>
                  </a:cubicBezTo>
                  <a:cubicBezTo>
                    <a:pt x="1971" y="2784"/>
                    <a:pt x="1991" y="2761"/>
                    <a:pt x="2003" y="2766"/>
                  </a:cubicBezTo>
                  <a:cubicBezTo>
                    <a:pt x="2015" y="2759"/>
                    <a:pt x="2035" y="2764"/>
                    <a:pt x="2049" y="2776"/>
                  </a:cubicBezTo>
                  <a:cubicBezTo>
                    <a:pt x="2057" y="2777"/>
                    <a:pt x="2066" y="2778"/>
                    <a:pt x="2074" y="2778"/>
                  </a:cubicBezTo>
                  <a:cubicBezTo>
                    <a:pt x="2046" y="2788"/>
                    <a:pt x="2075" y="2802"/>
                    <a:pt x="2076" y="2821"/>
                  </a:cubicBezTo>
                  <a:cubicBezTo>
                    <a:pt x="2093" y="2806"/>
                    <a:pt x="2093" y="2806"/>
                    <a:pt x="2093" y="2806"/>
                  </a:cubicBezTo>
                  <a:cubicBezTo>
                    <a:pt x="2100" y="2815"/>
                    <a:pt x="2082" y="2821"/>
                    <a:pt x="2094" y="2825"/>
                  </a:cubicBezTo>
                  <a:cubicBezTo>
                    <a:pt x="2100" y="2820"/>
                    <a:pt x="2111" y="2818"/>
                    <a:pt x="2122" y="2814"/>
                  </a:cubicBezTo>
                  <a:cubicBezTo>
                    <a:pt x="2132" y="2811"/>
                    <a:pt x="2143" y="2805"/>
                    <a:pt x="2147" y="2795"/>
                  </a:cubicBezTo>
                  <a:cubicBezTo>
                    <a:pt x="2146" y="2791"/>
                    <a:pt x="2141" y="2786"/>
                    <a:pt x="2137" y="2783"/>
                  </a:cubicBezTo>
                  <a:cubicBezTo>
                    <a:pt x="2136" y="2784"/>
                    <a:pt x="2136" y="2784"/>
                    <a:pt x="2137" y="2783"/>
                  </a:cubicBezTo>
                  <a:cubicBezTo>
                    <a:pt x="2136" y="2782"/>
                    <a:pt x="2136" y="2782"/>
                    <a:pt x="2135" y="2781"/>
                  </a:cubicBezTo>
                  <a:cubicBezTo>
                    <a:pt x="2136" y="2782"/>
                    <a:pt x="2136" y="2782"/>
                    <a:pt x="2137" y="2782"/>
                  </a:cubicBezTo>
                  <a:cubicBezTo>
                    <a:pt x="2138" y="2780"/>
                    <a:pt x="2140" y="2777"/>
                    <a:pt x="2141" y="2774"/>
                  </a:cubicBezTo>
                  <a:cubicBezTo>
                    <a:pt x="2161" y="2778"/>
                    <a:pt x="2153" y="2770"/>
                    <a:pt x="2152" y="2762"/>
                  </a:cubicBezTo>
                  <a:cubicBezTo>
                    <a:pt x="2175" y="2791"/>
                    <a:pt x="2187" y="2770"/>
                    <a:pt x="2207" y="2804"/>
                  </a:cubicBezTo>
                  <a:cubicBezTo>
                    <a:pt x="2180" y="2766"/>
                    <a:pt x="2258" y="2800"/>
                    <a:pt x="2240" y="2763"/>
                  </a:cubicBezTo>
                  <a:cubicBezTo>
                    <a:pt x="2260" y="2791"/>
                    <a:pt x="2251" y="2763"/>
                    <a:pt x="2265" y="2787"/>
                  </a:cubicBezTo>
                  <a:cubicBezTo>
                    <a:pt x="2241" y="2783"/>
                    <a:pt x="2220" y="2811"/>
                    <a:pt x="2201" y="2826"/>
                  </a:cubicBezTo>
                  <a:cubicBezTo>
                    <a:pt x="2222" y="2843"/>
                    <a:pt x="2222" y="2843"/>
                    <a:pt x="2222" y="2843"/>
                  </a:cubicBezTo>
                  <a:cubicBezTo>
                    <a:pt x="2217" y="2860"/>
                    <a:pt x="2205" y="2858"/>
                    <a:pt x="2194" y="2853"/>
                  </a:cubicBezTo>
                  <a:cubicBezTo>
                    <a:pt x="2183" y="2848"/>
                    <a:pt x="2172" y="2839"/>
                    <a:pt x="2166" y="2845"/>
                  </a:cubicBezTo>
                  <a:cubicBezTo>
                    <a:pt x="2174" y="2837"/>
                    <a:pt x="2192" y="2844"/>
                    <a:pt x="2193" y="2851"/>
                  </a:cubicBezTo>
                  <a:cubicBezTo>
                    <a:pt x="2186" y="2826"/>
                    <a:pt x="2186" y="2826"/>
                    <a:pt x="2186" y="2826"/>
                  </a:cubicBezTo>
                  <a:cubicBezTo>
                    <a:pt x="2158" y="2816"/>
                    <a:pt x="2137" y="2838"/>
                    <a:pt x="2117" y="2851"/>
                  </a:cubicBezTo>
                  <a:cubicBezTo>
                    <a:pt x="2136" y="2859"/>
                    <a:pt x="2094" y="2866"/>
                    <a:pt x="2108" y="2885"/>
                  </a:cubicBezTo>
                  <a:cubicBezTo>
                    <a:pt x="2123" y="2882"/>
                    <a:pt x="2123" y="2882"/>
                    <a:pt x="2123" y="2882"/>
                  </a:cubicBezTo>
                  <a:cubicBezTo>
                    <a:pt x="2130" y="2891"/>
                    <a:pt x="2115" y="2899"/>
                    <a:pt x="2107" y="2906"/>
                  </a:cubicBezTo>
                  <a:cubicBezTo>
                    <a:pt x="2059" y="2888"/>
                    <a:pt x="1969" y="2897"/>
                    <a:pt x="1954" y="2874"/>
                  </a:cubicBezTo>
                  <a:cubicBezTo>
                    <a:pt x="1963" y="2882"/>
                    <a:pt x="1982" y="2878"/>
                    <a:pt x="1991" y="2871"/>
                  </a:cubicBezTo>
                  <a:cubicBezTo>
                    <a:pt x="1969" y="2858"/>
                    <a:pt x="1969" y="2858"/>
                    <a:pt x="1969" y="2858"/>
                  </a:cubicBezTo>
                  <a:cubicBezTo>
                    <a:pt x="1988" y="2859"/>
                    <a:pt x="2000" y="2884"/>
                    <a:pt x="2027" y="2877"/>
                  </a:cubicBezTo>
                  <a:cubicBezTo>
                    <a:pt x="2024" y="2860"/>
                    <a:pt x="2044" y="2838"/>
                    <a:pt x="2026" y="2814"/>
                  </a:cubicBezTo>
                  <a:cubicBezTo>
                    <a:pt x="2002" y="2800"/>
                    <a:pt x="1992" y="2809"/>
                    <a:pt x="1979" y="2821"/>
                  </a:cubicBezTo>
                  <a:cubicBezTo>
                    <a:pt x="1966" y="2834"/>
                    <a:pt x="1952" y="2848"/>
                    <a:pt x="1921" y="2841"/>
                  </a:cubicBezTo>
                  <a:cubicBezTo>
                    <a:pt x="1915" y="2845"/>
                    <a:pt x="1937" y="2816"/>
                    <a:pt x="1904" y="2820"/>
                  </a:cubicBezTo>
                  <a:cubicBezTo>
                    <a:pt x="1862" y="2831"/>
                    <a:pt x="1825" y="2862"/>
                    <a:pt x="1818" y="2897"/>
                  </a:cubicBezTo>
                  <a:cubicBezTo>
                    <a:pt x="1838" y="2890"/>
                    <a:pt x="1876" y="2876"/>
                    <a:pt x="1878" y="2902"/>
                  </a:cubicBezTo>
                  <a:cubicBezTo>
                    <a:pt x="1859" y="2910"/>
                    <a:pt x="1827" y="2911"/>
                    <a:pt x="1822" y="2927"/>
                  </a:cubicBezTo>
                  <a:cubicBezTo>
                    <a:pt x="1809" y="2894"/>
                    <a:pt x="1857" y="2924"/>
                    <a:pt x="1837" y="2895"/>
                  </a:cubicBezTo>
                  <a:cubicBezTo>
                    <a:pt x="1825" y="2894"/>
                    <a:pt x="1818" y="2902"/>
                    <a:pt x="1811" y="2907"/>
                  </a:cubicBezTo>
                  <a:cubicBezTo>
                    <a:pt x="1822" y="2896"/>
                    <a:pt x="1804" y="2884"/>
                    <a:pt x="1802" y="2876"/>
                  </a:cubicBezTo>
                  <a:cubicBezTo>
                    <a:pt x="1782" y="2871"/>
                    <a:pt x="1767" y="2865"/>
                    <a:pt x="1752" y="2858"/>
                  </a:cubicBezTo>
                  <a:cubicBezTo>
                    <a:pt x="1737" y="2851"/>
                    <a:pt x="1722" y="2843"/>
                    <a:pt x="1701" y="2836"/>
                  </a:cubicBezTo>
                  <a:cubicBezTo>
                    <a:pt x="1700" y="2831"/>
                    <a:pt x="1698" y="2821"/>
                    <a:pt x="1701" y="2814"/>
                  </a:cubicBezTo>
                  <a:cubicBezTo>
                    <a:pt x="1679" y="2817"/>
                    <a:pt x="1638" y="2852"/>
                    <a:pt x="1640" y="2872"/>
                  </a:cubicBezTo>
                  <a:cubicBezTo>
                    <a:pt x="1616" y="2866"/>
                    <a:pt x="1619" y="2852"/>
                    <a:pt x="1596" y="2853"/>
                  </a:cubicBezTo>
                  <a:cubicBezTo>
                    <a:pt x="1620" y="2890"/>
                    <a:pt x="1591" y="2847"/>
                    <a:pt x="1578" y="2874"/>
                  </a:cubicBezTo>
                  <a:cubicBezTo>
                    <a:pt x="1556" y="2870"/>
                    <a:pt x="1575" y="2858"/>
                    <a:pt x="1568" y="2849"/>
                  </a:cubicBezTo>
                  <a:cubicBezTo>
                    <a:pt x="1563" y="2851"/>
                    <a:pt x="1552" y="2857"/>
                    <a:pt x="1549" y="2864"/>
                  </a:cubicBezTo>
                  <a:cubicBezTo>
                    <a:pt x="1543" y="2839"/>
                    <a:pt x="1592" y="2818"/>
                    <a:pt x="1585" y="2789"/>
                  </a:cubicBezTo>
                  <a:cubicBezTo>
                    <a:pt x="1579" y="2770"/>
                    <a:pt x="1546" y="2727"/>
                    <a:pt x="1544" y="2724"/>
                  </a:cubicBezTo>
                  <a:cubicBezTo>
                    <a:pt x="1526" y="2744"/>
                    <a:pt x="1494" y="2840"/>
                    <a:pt x="1499" y="2876"/>
                  </a:cubicBezTo>
                  <a:cubicBezTo>
                    <a:pt x="1491" y="2892"/>
                    <a:pt x="1485" y="2852"/>
                    <a:pt x="1476" y="2847"/>
                  </a:cubicBezTo>
                  <a:cubicBezTo>
                    <a:pt x="1460" y="2812"/>
                    <a:pt x="1428" y="2852"/>
                    <a:pt x="1410" y="2833"/>
                  </a:cubicBezTo>
                  <a:cubicBezTo>
                    <a:pt x="1433" y="2825"/>
                    <a:pt x="1433" y="2825"/>
                    <a:pt x="1433" y="2825"/>
                  </a:cubicBezTo>
                  <a:cubicBezTo>
                    <a:pt x="1431" y="2817"/>
                    <a:pt x="1397" y="2813"/>
                    <a:pt x="1388" y="2820"/>
                  </a:cubicBezTo>
                  <a:cubicBezTo>
                    <a:pt x="1390" y="2811"/>
                    <a:pt x="1423" y="2781"/>
                    <a:pt x="1417" y="2766"/>
                  </a:cubicBezTo>
                  <a:cubicBezTo>
                    <a:pt x="1381" y="2747"/>
                    <a:pt x="1324" y="2778"/>
                    <a:pt x="1315" y="2806"/>
                  </a:cubicBezTo>
                  <a:cubicBezTo>
                    <a:pt x="1339" y="2805"/>
                    <a:pt x="1362" y="2805"/>
                    <a:pt x="1386" y="2804"/>
                  </a:cubicBezTo>
                  <a:cubicBezTo>
                    <a:pt x="1379" y="2827"/>
                    <a:pt x="1334" y="2808"/>
                    <a:pt x="1325" y="2835"/>
                  </a:cubicBezTo>
                  <a:cubicBezTo>
                    <a:pt x="1308" y="2824"/>
                    <a:pt x="1291" y="2814"/>
                    <a:pt x="1274" y="2803"/>
                  </a:cubicBezTo>
                  <a:cubicBezTo>
                    <a:pt x="1281" y="2805"/>
                    <a:pt x="1305" y="2809"/>
                    <a:pt x="1302" y="2793"/>
                  </a:cubicBezTo>
                  <a:cubicBezTo>
                    <a:pt x="1278" y="2783"/>
                    <a:pt x="1292" y="2784"/>
                    <a:pt x="1281" y="2766"/>
                  </a:cubicBezTo>
                  <a:cubicBezTo>
                    <a:pt x="1321" y="2752"/>
                    <a:pt x="1400" y="2701"/>
                    <a:pt x="1430" y="2674"/>
                  </a:cubicBezTo>
                  <a:cubicBezTo>
                    <a:pt x="1397" y="2678"/>
                    <a:pt x="1397" y="2678"/>
                    <a:pt x="1397" y="2678"/>
                  </a:cubicBezTo>
                  <a:cubicBezTo>
                    <a:pt x="1397" y="2662"/>
                    <a:pt x="1397" y="2662"/>
                    <a:pt x="1397" y="2662"/>
                  </a:cubicBezTo>
                  <a:cubicBezTo>
                    <a:pt x="1355" y="2664"/>
                    <a:pt x="1283" y="2734"/>
                    <a:pt x="1263" y="2751"/>
                  </a:cubicBezTo>
                  <a:cubicBezTo>
                    <a:pt x="1245" y="2736"/>
                    <a:pt x="1275" y="2693"/>
                    <a:pt x="1284" y="2687"/>
                  </a:cubicBezTo>
                  <a:cubicBezTo>
                    <a:pt x="1246" y="2665"/>
                    <a:pt x="1213" y="2733"/>
                    <a:pt x="1176" y="2705"/>
                  </a:cubicBezTo>
                  <a:cubicBezTo>
                    <a:pt x="1186" y="2723"/>
                    <a:pt x="1186" y="2723"/>
                    <a:pt x="1186" y="2723"/>
                  </a:cubicBezTo>
                  <a:cubicBezTo>
                    <a:pt x="1174" y="2722"/>
                    <a:pt x="1145" y="2695"/>
                    <a:pt x="1144" y="2705"/>
                  </a:cubicBezTo>
                  <a:cubicBezTo>
                    <a:pt x="1142" y="2689"/>
                    <a:pt x="1150" y="2657"/>
                    <a:pt x="1163" y="2654"/>
                  </a:cubicBezTo>
                  <a:cubicBezTo>
                    <a:pt x="1105" y="2677"/>
                    <a:pt x="1105" y="2677"/>
                    <a:pt x="1105" y="2677"/>
                  </a:cubicBezTo>
                  <a:cubicBezTo>
                    <a:pt x="1113" y="2676"/>
                    <a:pt x="1129" y="2638"/>
                    <a:pt x="1135" y="2633"/>
                  </a:cubicBezTo>
                  <a:cubicBezTo>
                    <a:pt x="1122" y="2624"/>
                    <a:pt x="1088" y="2661"/>
                    <a:pt x="1094" y="2672"/>
                  </a:cubicBezTo>
                  <a:cubicBezTo>
                    <a:pt x="1081" y="2630"/>
                    <a:pt x="1079" y="2649"/>
                    <a:pt x="1075" y="2606"/>
                  </a:cubicBezTo>
                  <a:cubicBezTo>
                    <a:pt x="1066" y="2604"/>
                    <a:pt x="1054" y="2644"/>
                    <a:pt x="1058" y="2651"/>
                  </a:cubicBezTo>
                  <a:cubicBezTo>
                    <a:pt x="1034" y="2650"/>
                    <a:pt x="1026" y="2639"/>
                    <a:pt x="1020" y="2630"/>
                  </a:cubicBezTo>
                  <a:cubicBezTo>
                    <a:pt x="1058" y="2633"/>
                    <a:pt x="1074" y="2556"/>
                    <a:pt x="1096" y="2532"/>
                  </a:cubicBezTo>
                  <a:cubicBezTo>
                    <a:pt x="1055" y="2555"/>
                    <a:pt x="1013" y="2578"/>
                    <a:pt x="970" y="2599"/>
                  </a:cubicBezTo>
                  <a:cubicBezTo>
                    <a:pt x="976" y="2594"/>
                    <a:pt x="1001" y="2564"/>
                    <a:pt x="1003" y="2560"/>
                  </a:cubicBezTo>
                  <a:cubicBezTo>
                    <a:pt x="979" y="2588"/>
                    <a:pt x="904" y="2545"/>
                    <a:pt x="873" y="2516"/>
                  </a:cubicBezTo>
                  <a:cubicBezTo>
                    <a:pt x="878" y="2520"/>
                    <a:pt x="878" y="2520"/>
                    <a:pt x="878" y="2520"/>
                  </a:cubicBezTo>
                  <a:cubicBezTo>
                    <a:pt x="892" y="2514"/>
                    <a:pt x="869" y="2486"/>
                    <a:pt x="850" y="2487"/>
                  </a:cubicBezTo>
                  <a:cubicBezTo>
                    <a:pt x="856" y="2483"/>
                    <a:pt x="858" y="2486"/>
                    <a:pt x="863" y="2490"/>
                  </a:cubicBezTo>
                  <a:cubicBezTo>
                    <a:pt x="857" y="2451"/>
                    <a:pt x="801" y="2513"/>
                    <a:pt x="797" y="2469"/>
                  </a:cubicBezTo>
                  <a:cubicBezTo>
                    <a:pt x="816" y="2488"/>
                    <a:pt x="828" y="2479"/>
                    <a:pt x="836" y="2467"/>
                  </a:cubicBezTo>
                  <a:cubicBezTo>
                    <a:pt x="811" y="2465"/>
                    <a:pt x="781" y="2423"/>
                    <a:pt x="763" y="2463"/>
                  </a:cubicBezTo>
                  <a:cubicBezTo>
                    <a:pt x="758" y="2447"/>
                    <a:pt x="745" y="2443"/>
                    <a:pt x="759" y="2427"/>
                  </a:cubicBezTo>
                  <a:cubicBezTo>
                    <a:pt x="740" y="2423"/>
                    <a:pt x="721" y="2418"/>
                    <a:pt x="702" y="2413"/>
                  </a:cubicBezTo>
                  <a:cubicBezTo>
                    <a:pt x="709" y="2412"/>
                    <a:pt x="719" y="2405"/>
                    <a:pt x="709" y="2393"/>
                  </a:cubicBezTo>
                  <a:cubicBezTo>
                    <a:pt x="728" y="2416"/>
                    <a:pt x="775" y="2404"/>
                    <a:pt x="770" y="2435"/>
                  </a:cubicBezTo>
                  <a:cubicBezTo>
                    <a:pt x="787" y="2415"/>
                    <a:pt x="787" y="2397"/>
                    <a:pt x="812" y="2389"/>
                  </a:cubicBezTo>
                  <a:cubicBezTo>
                    <a:pt x="762" y="2364"/>
                    <a:pt x="709" y="2378"/>
                    <a:pt x="662" y="2376"/>
                  </a:cubicBezTo>
                  <a:cubicBezTo>
                    <a:pt x="654" y="2359"/>
                    <a:pt x="646" y="2343"/>
                    <a:pt x="638" y="2327"/>
                  </a:cubicBezTo>
                  <a:cubicBezTo>
                    <a:pt x="628" y="2334"/>
                    <a:pt x="628" y="2334"/>
                    <a:pt x="628" y="2334"/>
                  </a:cubicBezTo>
                  <a:cubicBezTo>
                    <a:pt x="643" y="2306"/>
                    <a:pt x="643" y="2306"/>
                    <a:pt x="643" y="2306"/>
                  </a:cubicBezTo>
                  <a:cubicBezTo>
                    <a:pt x="634" y="2307"/>
                    <a:pt x="627" y="2308"/>
                    <a:pt x="628" y="2305"/>
                  </a:cubicBezTo>
                  <a:cubicBezTo>
                    <a:pt x="629" y="2303"/>
                    <a:pt x="633" y="2301"/>
                    <a:pt x="638" y="2299"/>
                  </a:cubicBezTo>
                  <a:cubicBezTo>
                    <a:pt x="633" y="2297"/>
                    <a:pt x="628" y="2296"/>
                    <a:pt x="624" y="2296"/>
                  </a:cubicBezTo>
                  <a:cubicBezTo>
                    <a:pt x="634" y="2283"/>
                    <a:pt x="653" y="2277"/>
                    <a:pt x="671" y="2271"/>
                  </a:cubicBezTo>
                  <a:cubicBezTo>
                    <a:pt x="670" y="2278"/>
                    <a:pt x="670" y="2286"/>
                    <a:pt x="669" y="2293"/>
                  </a:cubicBezTo>
                  <a:cubicBezTo>
                    <a:pt x="687" y="2289"/>
                    <a:pt x="702" y="2282"/>
                    <a:pt x="700" y="2265"/>
                  </a:cubicBezTo>
                  <a:cubicBezTo>
                    <a:pt x="697" y="2266"/>
                    <a:pt x="694" y="2265"/>
                    <a:pt x="690" y="2265"/>
                  </a:cubicBezTo>
                  <a:cubicBezTo>
                    <a:pt x="703" y="2262"/>
                    <a:pt x="712" y="2257"/>
                    <a:pt x="712" y="2251"/>
                  </a:cubicBezTo>
                  <a:cubicBezTo>
                    <a:pt x="700" y="2246"/>
                    <a:pt x="688" y="2241"/>
                    <a:pt x="676" y="2236"/>
                  </a:cubicBezTo>
                  <a:cubicBezTo>
                    <a:pt x="676" y="2242"/>
                    <a:pt x="674" y="2252"/>
                    <a:pt x="672" y="2264"/>
                  </a:cubicBezTo>
                  <a:cubicBezTo>
                    <a:pt x="642" y="2262"/>
                    <a:pt x="605" y="2259"/>
                    <a:pt x="605" y="2289"/>
                  </a:cubicBezTo>
                  <a:cubicBezTo>
                    <a:pt x="603" y="2277"/>
                    <a:pt x="600" y="2266"/>
                    <a:pt x="598" y="2255"/>
                  </a:cubicBezTo>
                  <a:cubicBezTo>
                    <a:pt x="553" y="2250"/>
                    <a:pt x="562" y="2251"/>
                    <a:pt x="517" y="2233"/>
                  </a:cubicBezTo>
                  <a:cubicBezTo>
                    <a:pt x="524" y="2225"/>
                    <a:pt x="538" y="2228"/>
                    <a:pt x="539" y="2217"/>
                  </a:cubicBezTo>
                  <a:cubicBezTo>
                    <a:pt x="516" y="2216"/>
                    <a:pt x="511" y="2195"/>
                    <a:pt x="510" y="2177"/>
                  </a:cubicBezTo>
                  <a:cubicBezTo>
                    <a:pt x="508" y="2158"/>
                    <a:pt x="509" y="2141"/>
                    <a:pt x="495" y="2148"/>
                  </a:cubicBezTo>
                  <a:cubicBezTo>
                    <a:pt x="474" y="2133"/>
                    <a:pt x="468" y="2156"/>
                    <a:pt x="452" y="2148"/>
                  </a:cubicBezTo>
                  <a:cubicBezTo>
                    <a:pt x="455" y="2147"/>
                    <a:pt x="461" y="2144"/>
                    <a:pt x="459" y="2141"/>
                  </a:cubicBezTo>
                  <a:cubicBezTo>
                    <a:pt x="430" y="2138"/>
                    <a:pt x="430" y="2138"/>
                    <a:pt x="430" y="2138"/>
                  </a:cubicBezTo>
                  <a:cubicBezTo>
                    <a:pt x="432" y="2128"/>
                    <a:pt x="453" y="2143"/>
                    <a:pt x="448" y="2121"/>
                  </a:cubicBezTo>
                  <a:cubicBezTo>
                    <a:pt x="413" y="2102"/>
                    <a:pt x="392" y="2090"/>
                    <a:pt x="383" y="2059"/>
                  </a:cubicBezTo>
                  <a:cubicBezTo>
                    <a:pt x="355" y="2026"/>
                    <a:pt x="358" y="2099"/>
                    <a:pt x="341" y="2066"/>
                  </a:cubicBezTo>
                  <a:cubicBezTo>
                    <a:pt x="353" y="2052"/>
                    <a:pt x="368" y="2036"/>
                    <a:pt x="358" y="2016"/>
                  </a:cubicBezTo>
                  <a:cubicBezTo>
                    <a:pt x="341" y="2013"/>
                    <a:pt x="330" y="2022"/>
                    <a:pt x="313" y="2009"/>
                  </a:cubicBezTo>
                  <a:cubicBezTo>
                    <a:pt x="337" y="1995"/>
                    <a:pt x="337" y="1995"/>
                    <a:pt x="337" y="1995"/>
                  </a:cubicBezTo>
                  <a:cubicBezTo>
                    <a:pt x="326" y="1980"/>
                    <a:pt x="314" y="1970"/>
                    <a:pt x="331" y="1959"/>
                  </a:cubicBezTo>
                  <a:cubicBezTo>
                    <a:pt x="313" y="1952"/>
                    <a:pt x="310" y="1942"/>
                    <a:pt x="309" y="1933"/>
                  </a:cubicBezTo>
                  <a:cubicBezTo>
                    <a:pt x="283" y="1916"/>
                    <a:pt x="272" y="1979"/>
                    <a:pt x="267" y="1990"/>
                  </a:cubicBezTo>
                  <a:cubicBezTo>
                    <a:pt x="270" y="1956"/>
                    <a:pt x="250" y="1945"/>
                    <a:pt x="270" y="1915"/>
                  </a:cubicBezTo>
                  <a:cubicBezTo>
                    <a:pt x="289" y="1932"/>
                    <a:pt x="289" y="1932"/>
                    <a:pt x="289" y="1932"/>
                  </a:cubicBezTo>
                  <a:cubicBezTo>
                    <a:pt x="292" y="1871"/>
                    <a:pt x="230" y="1908"/>
                    <a:pt x="269" y="1859"/>
                  </a:cubicBezTo>
                  <a:cubicBezTo>
                    <a:pt x="276" y="1876"/>
                    <a:pt x="299" y="1887"/>
                    <a:pt x="307" y="1871"/>
                  </a:cubicBezTo>
                  <a:cubicBezTo>
                    <a:pt x="282" y="1855"/>
                    <a:pt x="282" y="1855"/>
                    <a:pt x="282" y="1855"/>
                  </a:cubicBezTo>
                  <a:cubicBezTo>
                    <a:pt x="287" y="1849"/>
                    <a:pt x="294" y="1865"/>
                    <a:pt x="295" y="1851"/>
                  </a:cubicBezTo>
                  <a:cubicBezTo>
                    <a:pt x="286" y="1847"/>
                    <a:pt x="267" y="1841"/>
                    <a:pt x="256" y="1840"/>
                  </a:cubicBezTo>
                  <a:cubicBezTo>
                    <a:pt x="257" y="1839"/>
                    <a:pt x="257" y="1839"/>
                    <a:pt x="257" y="1839"/>
                  </a:cubicBezTo>
                  <a:cubicBezTo>
                    <a:pt x="231" y="1800"/>
                    <a:pt x="231" y="1800"/>
                    <a:pt x="231" y="1800"/>
                  </a:cubicBezTo>
                  <a:cubicBezTo>
                    <a:pt x="235" y="1809"/>
                    <a:pt x="245" y="1806"/>
                    <a:pt x="241" y="1798"/>
                  </a:cubicBezTo>
                  <a:cubicBezTo>
                    <a:pt x="215" y="1777"/>
                    <a:pt x="215" y="1777"/>
                    <a:pt x="215" y="1777"/>
                  </a:cubicBezTo>
                  <a:cubicBezTo>
                    <a:pt x="225" y="1782"/>
                    <a:pt x="228" y="1770"/>
                    <a:pt x="226" y="1756"/>
                  </a:cubicBezTo>
                  <a:cubicBezTo>
                    <a:pt x="216" y="1717"/>
                    <a:pt x="157" y="1755"/>
                    <a:pt x="168" y="1715"/>
                  </a:cubicBezTo>
                  <a:cubicBezTo>
                    <a:pt x="169" y="1720"/>
                    <a:pt x="172" y="1719"/>
                    <a:pt x="174" y="1723"/>
                  </a:cubicBezTo>
                  <a:cubicBezTo>
                    <a:pt x="178" y="1703"/>
                    <a:pt x="178" y="1703"/>
                    <a:pt x="178" y="1703"/>
                  </a:cubicBezTo>
                  <a:cubicBezTo>
                    <a:pt x="151" y="1715"/>
                    <a:pt x="140" y="1694"/>
                    <a:pt x="128" y="1673"/>
                  </a:cubicBezTo>
                  <a:cubicBezTo>
                    <a:pt x="117" y="1652"/>
                    <a:pt x="106" y="1630"/>
                    <a:pt x="79" y="1640"/>
                  </a:cubicBezTo>
                  <a:cubicBezTo>
                    <a:pt x="91" y="1609"/>
                    <a:pt x="91" y="1634"/>
                    <a:pt x="128" y="1649"/>
                  </a:cubicBezTo>
                  <a:cubicBezTo>
                    <a:pt x="133" y="1620"/>
                    <a:pt x="133" y="1620"/>
                    <a:pt x="133" y="1620"/>
                  </a:cubicBezTo>
                  <a:cubicBezTo>
                    <a:pt x="139" y="1629"/>
                    <a:pt x="139" y="1638"/>
                    <a:pt x="148" y="1645"/>
                  </a:cubicBezTo>
                  <a:moveTo>
                    <a:pt x="291" y="1913"/>
                  </a:moveTo>
                  <a:lnTo>
                    <a:pt x="291" y="1913"/>
                  </a:lnTo>
                  <a:cubicBezTo>
                    <a:pt x="284" y="1923"/>
                    <a:pt x="302" y="1929"/>
                    <a:pt x="309" y="1932"/>
                  </a:cubicBezTo>
                  <a:cubicBezTo>
                    <a:pt x="309" y="1919"/>
                    <a:pt x="316" y="1908"/>
                    <a:pt x="291" y="1913"/>
                  </a:cubicBezTo>
                  <a:moveTo>
                    <a:pt x="669" y="2311"/>
                  </a:moveTo>
                  <a:lnTo>
                    <a:pt x="669" y="2311"/>
                  </a:lnTo>
                  <a:cubicBezTo>
                    <a:pt x="670" y="2322"/>
                    <a:pt x="673" y="2330"/>
                    <a:pt x="682" y="2328"/>
                  </a:cubicBezTo>
                  <a:cubicBezTo>
                    <a:pt x="680" y="2319"/>
                    <a:pt x="675" y="2314"/>
                    <a:pt x="669" y="2311"/>
                  </a:cubicBezTo>
                  <a:moveTo>
                    <a:pt x="2028" y="2788"/>
                  </a:moveTo>
                  <a:lnTo>
                    <a:pt x="2028" y="2788"/>
                  </a:lnTo>
                  <a:cubicBezTo>
                    <a:pt x="2029" y="2787"/>
                    <a:pt x="2029" y="2787"/>
                    <a:pt x="2029" y="2787"/>
                  </a:cubicBezTo>
                  <a:cubicBezTo>
                    <a:pt x="2020" y="2783"/>
                    <a:pt x="2015" y="2779"/>
                    <a:pt x="2028" y="2788"/>
                  </a:cubicBezTo>
                  <a:moveTo>
                    <a:pt x="2043" y="2792"/>
                  </a:moveTo>
                  <a:lnTo>
                    <a:pt x="2043" y="2792"/>
                  </a:lnTo>
                  <a:cubicBezTo>
                    <a:pt x="2051" y="2794"/>
                    <a:pt x="2057" y="2794"/>
                    <a:pt x="2059" y="2789"/>
                  </a:cubicBezTo>
                  <a:cubicBezTo>
                    <a:pt x="2061" y="2792"/>
                    <a:pt x="2061" y="2795"/>
                    <a:pt x="2058" y="2797"/>
                  </a:cubicBezTo>
                  <a:cubicBezTo>
                    <a:pt x="2049" y="2802"/>
                    <a:pt x="2045" y="2797"/>
                    <a:pt x="2043" y="2792"/>
                  </a:cubicBezTo>
                  <a:moveTo>
                    <a:pt x="303" y="689"/>
                  </a:moveTo>
                  <a:lnTo>
                    <a:pt x="303" y="689"/>
                  </a:lnTo>
                  <a:cubicBezTo>
                    <a:pt x="310" y="687"/>
                    <a:pt x="310" y="687"/>
                    <a:pt x="310" y="687"/>
                  </a:cubicBezTo>
                  <a:cubicBezTo>
                    <a:pt x="307" y="681"/>
                    <a:pt x="303" y="675"/>
                    <a:pt x="303" y="689"/>
                  </a:cubicBezTo>
                  <a:moveTo>
                    <a:pt x="618" y="2306"/>
                  </a:moveTo>
                  <a:lnTo>
                    <a:pt x="618" y="2306"/>
                  </a:lnTo>
                  <a:cubicBezTo>
                    <a:pt x="619" y="2302"/>
                    <a:pt x="622" y="2299"/>
                    <a:pt x="624" y="2296"/>
                  </a:cubicBezTo>
                  <a:cubicBezTo>
                    <a:pt x="619" y="2296"/>
                    <a:pt x="617" y="2299"/>
                    <a:pt x="618" y="2306"/>
                  </a:cubicBezTo>
                  <a:moveTo>
                    <a:pt x="46" y="1407"/>
                  </a:moveTo>
                  <a:lnTo>
                    <a:pt x="46" y="1407"/>
                  </a:lnTo>
                  <a:lnTo>
                    <a:pt x="46" y="1406"/>
                  </a:lnTo>
                  <a:cubicBezTo>
                    <a:pt x="44" y="1406"/>
                    <a:pt x="43" y="1406"/>
                    <a:pt x="41" y="1406"/>
                  </a:cubicBezTo>
                  <a:lnTo>
                    <a:pt x="46" y="1407"/>
                  </a:lnTo>
                  <a:moveTo>
                    <a:pt x="1558" y="2878"/>
                  </a:moveTo>
                  <a:lnTo>
                    <a:pt x="1558" y="2878"/>
                  </a:lnTo>
                  <a:cubicBezTo>
                    <a:pt x="1552" y="2874"/>
                    <a:pt x="1550" y="2869"/>
                    <a:pt x="1549" y="2864"/>
                  </a:cubicBezTo>
                  <a:cubicBezTo>
                    <a:pt x="1547" y="2869"/>
                    <a:pt x="1548" y="2874"/>
                    <a:pt x="1558" y="2878"/>
                  </a:cubicBezTo>
                  <a:moveTo>
                    <a:pt x="2208" y="2760"/>
                  </a:moveTo>
                  <a:lnTo>
                    <a:pt x="2208" y="2760"/>
                  </a:lnTo>
                  <a:cubicBezTo>
                    <a:pt x="2191" y="2767"/>
                    <a:pt x="2191" y="2767"/>
                    <a:pt x="2191" y="2767"/>
                  </a:cubicBezTo>
                  <a:cubicBezTo>
                    <a:pt x="2200" y="2765"/>
                    <a:pt x="2203" y="2770"/>
                    <a:pt x="2207" y="2773"/>
                  </a:cubicBezTo>
                  <a:cubicBezTo>
                    <a:pt x="2207" y="2768"/>
                    <a:pt x="2203" y="2761"/>
                    <a:pt x="2208" y="2760"/>
                  </a:cubicBezTo>
                  <a:moveTo>
                    <a:pt x="2389" y="2863"/>
                  </a:moveTo>
                  <a:lnTo>
                    <a:pt x="2389" y="2863"/>
                  </a:lnTo>
                  <a:cubicBezTo>
                    <a:pt x="2391" y="2860"/>
                    <a:pt x="2395" y="2861"/>
                    <a:pt x="2397" y="2858"/>
                  </a:cubicBezTo>
                  <a:cubicBezTo>
                    <a:pt x="2394" y="2849"/>
                    <a:pt x="2394" y="2849"/>
                    <a:pt x="2394" y="2849"/>
                  </a:cubicBezTo>
                  <a:cubicBezTo>
                    <a:pt x="2382" y="2852"/>
                    <a:pt x="2375" y="2862"/>
                    <a:pt x="2389" y="2863"/>
                  </a:cubicBezTo>
                  <a:moveTo>
                    <a:pt x="2231" y="2827"/>
                  </a:moveTo>
                  <a:lnTo>
                    <a:pt x="2231" y="2827"/>
                  </a:lnTo>
                  <a:cubicBezTo>
                    <a:pt x="2234" y="2844"/>
                    <a:pt x="2246" y="2838"/>
                    <a:pt x="2258" y="2832"/>
                  </a:cubicBezTo>
                  <a:cubicBezTo>
                    <a:pt x="2258" y="2833"/>
                    <a:pt x="2257" y="2833"/>
                    <a:pt x="2256" y="2833"/>
                  </a:cubicBezTo>
                  <a:cubicBezTo>
                    <a:pt x="2258" y="2808"/>
                    <a:pt x="2244" y="2818"/>
                    <a:pt x="2231" y="2827"/>
                  </a:cubicBezTo>
                  <a:moveTo>
                    <a:pt x="2262" y="2831"/>
                  </a:moveTo>
                  <a:lnTo>
                    <a:pt x="2262" y="2831"/>
                  </a:lnTo>
                  <a:cubicBezTo>
                    <a:pt x="2265" y="2830"/>
                    <a:pt x="2270" y="2829"/>
                    <a:pt x="2274" y="2829"/>
                  </a:cubicBezTo>
                  <a:cubicBezTo>
                    <a:pt x="2274" y="2820"/>
                    <a:pt x="2269" y="2828"/>
                    <a:pt x="2262" y="2831"/>
                  </a:cubicBezTo>
                  <a:moveTo>
                    <a:pt x="2095" y="2787"/>
                  </a:moveTo>
                  <a:lnTo>
                    <a:pt x="2095" y="2787"/>
                  </a:lnTo>
                  <a:cubicBezTo>
                    <a:pt x="2101" y="2792"/>
                    <a:pt x="2099" y="2765"/>
                    <a:pt x="2102" y="2772"/>
                  </a:cubicBezTo>
                  <a:cubicBezTo>
                    <a:pt x="2110" y="2750"/>
                    <a:pt x="2061" y="2798"/>
                    <a:pt x="2095" y="2787"/>
                  </a:cubicBezTo>
                  <a:moveTo>
                    <a:pt x="2247" y="2883"/>
                  </a:moveTo>
                  <a:lnTo>
                    <a:pt x="2247" y="2883"/>
                  </a:lnTo>
                  <a:cubicBezTo>
                    <a:pt x="2241" y="2862"/>
                    <a:pt x="2241" y="2862"/>
                    <a:pt x="2241" y="2862"/>
                  </a:cubicBezTo>
                  <a:cubicBezTo>
                    <a:pt x="2234" y="2880"/>
                    <a:pt x="2234" y="2880"/>
                    <a:pt x="2234" y="2880"/>
                  </a:cubicBezTo>
                  <a:lnTo>
                    <a:pt x="2247" y="2883"/>
                  </a:lnTo>
                  <a:moveTo>
                    <a:pt x="2138" y="2873"/>
                  </a:moveTo>
                  <a:lnTo>
                    <a:pt x="2138" y="2873"/>
                  </a:lnTo>
                  <a:cubicBezTo>
                    <a:pt x="2160" y="2878"/>
                    <a:pt x="2160" y="2878"/>
                    <a:pt x="2160" y="2878"/>
                  </a:cubicBezTo>
                  <a:cubicBezTo>
                    <a:pt x="2159" y="2875"/>
                    <a:pt x="2162" y="2873"/>
                    <a:pt x="2166" y="2871"/>
                  </a:cubicBezTo>
                  <a:cubicBezTo>
                    <a:pt x="2152" y="2871"/>
                    <a:pt x="2137" y="2867"/>
                    <a:pt x="2138" y="2873"/>
                  </a:cubicBezTo>
                  <a:moveTo>
                    <a:pt x="2166" y="2871"/>
                  </a:moveTo>
                  <a:lnTo>
                    <a:pt x="2166" y="2871"/>
                  </a:lnTo>
                  <a:cubicBezTo>
                    <a:pt x="2173" y="2871"/>
                    <a:pt x="2179" y="2870"/>
                    <a:pt x="2183" y="2867"/>
                  </a:cubicBezTo>
                  <a:cubicBezTo>
                    <a:pt x="2179" y="2867"/>
                    <a:pt x="2171" y="2868"/>
                    <a:pt x="2166" y="2871"/>
                  </a:cubicBezTo>
                  <a:moveTo>
                    <a:pt x="2218" y="2892"/>
                  </a:moveTo>
                  <a:lnTo>
                    <a:pt x="2218" y="2892"/>
                  </a:lnTo>
                  <a:cubicBezTo>
                    <a:pt x="2211" y="2887"/>
                    <a:pt x="2211" y="2887"/>
                    <a:pt x="2211" y="2887"/>
                  </a:cubicBezTo>
                  <a:cubicBezTo>
                    <a:pt x="2195" y="2887"/>
                    <a:pt x="2195" y="2887"/>
                    <a:pt x="2195" y="2887"/>
                  </a:cubicBezTo>
                  <a:lnTo>
                    <a:pt x="2218" y="2892"/>
                  </a:lnTo>
                  <a:moveTo>
                    <a:pt x="1903" y="2854"/>
                  </a:moveTo>
                  <a:lnTo>
                    <a:pt x="1903" y="2854"/>
                  </a:lnTo>
                  <a:cubicBezTo>
                    <a:pt x="1894" y="2855"/>
                    <a:pt x="1886" y="2856"/>
                    <a:pt x="1878" y="2856"/>
                  </a:cubicBezTo>
                  <a:cubicBezTo>
                    <a:pt x="1874" y="2863"/>
                    <a:pt x="1880" y="2869"/>
                    <a:pt x="1889" y="2867"/>
                  </a:cubicBezTo>
                  <a:cubicBezTo>
                    <a:pt x="1896" y="2863"/>
                    <a:pt x="1905" y="2861"/>
                    <a:pt x="1903" y="2854"/>
                  </a:cubicBezTo>
                  <a:moveTo>
                    <a:pt x="1969" y="2921"/>
                  </a:moveTo>
                  <a:lnTo>
                    <a:pt x="1969" y="2921"/>
                  </a:lnTo>
                  <a:cubicBezTo>
                    <a:pt x="1963" y="2915"/>
                    <a:pt x="1963" y="2911"/>
                    <a:pt x="1960" y="2903"/>
                  </a:cubicBezTo>
                  <a:cubicBezTo>
                    <a:pt x="1956" y="2930"/>
                    <a:pt x="1956" y="2930"/>
                    <a:pt x="1956" y="2930"/>
                  </a:cubicBezTo>
                  <a:lnTo>
                    <a:pt x="1969" y="2921"/>
                  </a:lnTo>
                  <a:moveTo>
                    <a:pt x="1896" y="2918"/>
                  </a:moveTo>
                  <a:lnTo>
                    <a:pt x="1896" y="2918"/>
                  </a:lnTo>
                  <a:cubicBezTo>
                    <a:pt x="1893" y="2925"/>
                    <a:pt x="1857" y="2934"/>
                    <a:pt x="1889" y="2937"/>
                  </a:cubicBezTo>
                  <a:cubicBezTo>
                    <a:pt x="1892" y="2930"/>
                    <a:pt x="1918" y="2927"/>
                    <a:pt x="1896" y="2918"/>
                  </a:cubicBezTo>
                  <a:moveTo>
                    <a:pt x="1544" y="2797"/>
                  </a:moveTo>
                  <a:lnTo>
                    <a:pt x="1544" y="2797"/>
                  </a:lnTo>
                  <a:cubicBezTo>
                    <a:pt x="1551" y="2799"/>
                    <a:pt x="1551" y="2799"/>
                    <a:pt x="1551" y="2799"/>
                  </a:cubicBezTo>
                  <a:cubicBezTo>
                    <a:pt x="1564" y="2758"/>
                    <a:pt x="1564" y="2758"/>
                    <a:pt x="1564" y="2758"/>
                  </a:cubicBezTo>
                  <a:lnTo>
                    <a:pt x="1544" y="2797"/>
                  </a:lnTo>
                  <a:moveTo>
                    <a:pt x="1200" y="2763"/>
                  </a:moveTo>
                  <a:lnTo>
                    <a:pt x="1200" y="2763"/>
                  </a:lnTo>
                  <a:cubicBezTo>
                    <a:pt x="1222" y="2786"/>
                    <a:pt x="1219" y="2743"/>
                    <a:pt x="1237" y="2766"/>
                  </a:cubicBezTo>
                  <a:cubicBezTo>
                    <a:pt x="1248" y="2760"/>
                    <a:pt x="1222" y="2747"/>
                    <a:pt x="1232" y="2742"/>
                  </a:cubicBezTo>
                  <a:cubicBezTo>
                    <a:pt x="1212" y="2744"/>
                    <a:pt x="1206" y="2734"/>
                    <a:pt x="1200" y="2763"/>
                  </a:cubicBezTo>
                  <a:moveTo>
                    <a:pt x="1232" y="2742"/>
                  </a:moveTo>
                  <a:lnTo>
                    <a:pt x="1232" y="2742"/>
                  </a:lnTo>
                  <a:cubicBezTo>
                    <a:pt x="1236" y="2742"/>
                    <a:pt x="1239" y="2741"/>
                    <a:pt x="1244" y="2740"/>
                  </a:cubicBezTo>
                  <a:cubicBezTo>
                    <a:pt x="1238" y="2741"/>
                    <a:pt x="1234" y="2741"/>
                    <a:pt x="1232" y="2742"/>
                  </a:cubicBezTo>
                  <a:moveTo>
                    <a:pt x="1157" y="162"/>
                  </a:moveTo>
                  <a:lnTo>
                    <a:pt x="1157" y="162"/>
                  </a:lnTo>
                  <a:cubicBezTo>
                    <a:pt x="1174" y="169"/>
                    <a:pt x="1174" y="169"/>
                    <a:pt x="1174" y="169"/>
                  </a:cubicBezTo>
                  <a:cubicBezTo>
                    <a:pt x="1162" y="156"/>
                    <a:pt x="1162" y="156"/>
                    <a:pt x="1162" y="156"/>
                  </a:cubicBezTo>
                  <a:lnTo>
                    <a:pt x="1157" y="162"/>
                  </a:lnTo>
                  <a:moveTo>
                    <a:pt x="1187" y="127"/>
                  </a:moveTo>
                  <a:lnTo>
                    <a:pt x="1187" y="127"/>
                  </a:lnTo>
                  <a:cubicBezTo>
                    <a:pt x="1193" y="154"/>
                    <a:pt x="1193" y="154"/>
                    <a:pt x="1193" y="154"/>
                  </a:cubicBezTo>
                  <a:cubicBezTo>
                    <a:pt x="1201" y="128"/>
                    <a:pt x="1201" y="128"/>
                    <a:pt x="1201" y="128"/>
                  </a:cubicBezTo>
                  <a:cubicBezTo>
                    <a:pt x="1198" y="130"/>
                    <a:pt x="1190" y="133"/>
                    <a:pt x="1187" y="127"/>
                  </a:cubicBezTo>
                  <a:moveTo>
                    <a:pt x="290" y="2007"/>
                  </a:moveTo>
                  <a:lnTo>
                    <a:pt x="290" y="2007"/>
                  </a:lnTo>
                  <a:cubicBezTo>
                    <a:pt x="296" y="2005"/>
                    <a:pt x="296" y="2005"/>
                    <a:pt x="296" y="2005"/>
                  </a:cubicBezTo>
                  <a:cubicBezTo>
                    <a:pt x="301" y="1998"/>
                    <a:pt x="298" y="1994"/>
                    <a:pt x="295" y="1986"/>
                  </a:cubicBezTo>
                  <a:lnTo>
                    <a:pt x="290" y="2007"/>
                  </a:lnTo>
                  <a:moveTo>
                    <a:pt x="179" y="1768"/>
                  </a:moveTo>
                  <a:lnTo>
                    <a:pt x="179" y="1768"/>
                  </a:lnTo>
                  <a:cubicBezTo>
                    <a:pt x="181" y="1773"/>
                    <a:pt x="181" y="1773"/>
                    <a:pt x="181" y="1773"/>
                  </a:cubicBezTo>
                  <a:cubicBezTo>
                    <a:pt x="199" y="1754"/>
                    <a:pt x="199" y="1754"/>
                    <a:pt x="199" y="1754"/>
                  </a:cubicBezTo>
                  <a:lnTo>
                    <a:pt x="179" y="1768"/>
                  </a:lnTo>
                  <a:moveTo>
                    <a:pt x="58" y="1577"/>
                  </a:moveTo>
                  <a:lnTo>
                    <a:pt x="58" y="1577"/>
                  </a:lnTo>
                  <a:cubicBezTo>
                    <a:pt x="60" y="1586"/>
                    <a:pt x="69" y="1594"/>
                    <a:pt x="72" y="1603"/>
                  </a:cubicBezTo>
                  <a:cubicBezTo>
                    <a:pt x="60" y="1586"/>
                    <a:pt x="85" y="1563"/>
                    <a:pt x="58" y="1577"/>
                  </a:cubicBezTo>
                  <a:moveTo>
                    <a:pt x="1367" y="200"/>
                  </a:moveTo>
                  <a:lnTo>
                    <a:pt x="1367" y="200"/>
                  </a:lnTo>
                  <a:cubicBezTo>
                    <a:pt x="1373" y="199"/>
                    <a:pt x="1364" y="183"/>
                    <a:pt x="1364" y="180"/>
                  </a:cubicBezTo>
                  <a:cubicBezTo>
                    <a:pt x="1356" y="188"/>
                    <a:pt x="1369" y="204"/>
                    <a:pt x="1367" y="200"/>
                  </a:cubicBezTo>
                  <a:moveTo>
                    <a:pt x="1298" y="274"/>
                  </a:moveTo>
                  <a:lnTo>
                    <a:pt x="1298" y="274"/>
                  </a:lnTo>
                  <a:cubicBezTo>
                    <a:pt x="1296" y="266"/>
                    <a:pt x="1296" y="266"/>
                    <a:pt x="1296" y="266"/>
                  </a:cubicBezTo>
                  <a:cubicBezTo>
                    <a:pt x="1291" y="288"/>
                    <a:pt x="1291" y="288"/>
                    <a:pt x="1291" y="288"/>
                  </a:cubicBezTo>
                  <a:lnTo>
                    <a:pt x="1298" y="274"/>
                  </a:lnTo>
                  <a:moveTo>
                    <a:pt x="1218" y="310"/>
                  </a:moveTo>
                  <a:lnTo>
                    <a:pt x="1218" y="310"/>
                  </a:lnTo>
                  <a:cubicBezTo>
                    <a:pt x="1239" y="334"/>
                    <a:pt x="1244" y="292"/>
                    <a:pt x="1263" y="295"/>
                  </a:cubicBezTo>
                  <a:cubicBezTo>
                    <a:pt x="1269" y="300"/>
                    <a:pt x="1269" y="300"/>
                    <a:pt x="1269" y="300"/>
                  </a:cubicBezTo>
                  <a:cubicBezTo>
                    <a:pt x="1265" y="275"/>
                    <a:pt x="1265" y="275"/>
                    <a:pt x="1265" y="275"/>
                  </a:cubicBezTo>
                  <a:cubicBezTo>
                    <a:pt x="1249" y="287"/>
                    <a:pt x="1234" y="312"/>
                    <a:pt x="1218" y="310"/>
                  </a:cubicBezTo>
                  <a:moveTo>
                    <a:pt x="1146" y="272"/>
                  </a:moveTo>
                  <a:lnTo>
                    <a:pt x="1146" y="272"/>
                  </a:lnTo>
                  <a:cubicBezTo>
                    <a:pt x="1154" y="281"/>
                    <a:pt x="1142" y="286"/>
                    <a:pt x="1158" y="271"/>
                  </a:cubicBezTo>
                  <a:cubicBezTo>
                    <a:pt x="1157" y="270"/>
                    <a:pt x="1156" y="269"/>
                    <a:pt x="1155" y="269"/>
                  </a:cubicBezTo>
                  <a:cubicBezTo>
                    <a:pt x="1153" y="270"/>
                    <a:pt x="1151" y="271"/>
                    <a:pt x="1146" y="272"/>
                  </a:cubicBezTo>
                  <a:moveTo>
                    <a:pt x="1155" y="269"/>
                  </a:moveTo>
                  <a:cubicBezTo>
                    <a:pt x="1155" y="269"/>
                    <a:pt x="1145" y="263"/>
                    <a:pt x="1155" y="269"/>
                  </a:cubicBezTo>
                  <a:moveTo>
                    <a:pt x="1119" y="295"/>
                  </a:moveTo>
                  <a:lnTo>
                    <a:pt x="1119" y="295"/>
                  </a:lnTo>
                  <a:cubicBezTo>
                    <a:pt x="1125" y="280"/>
                    <a:pt x="1125" y="280"/>
                    <a:pt x="1125" y="280"/>
                  </a:cubicBezTo>
                  <a:cubicBezTo>
                    <a:pt x="1119" y="275"/>
                    <a:pt x="1108" y="279"/>
                    <a:pt x="1110" y="272"/>
                  </a:cubicBezTo>
                  <a:cubicBezTo>
                    <a:pt x="1101" y="284"/>
                    <a:pt x="1107" y="288"/>
                    <a:pt x="1119" y="295"/>
                  </a:cubicBezTo>
                  <a:moveTo>
                    <a:pt x="1119" y="320"/>
                  </a:moveTo>
                  <a:lnTo>
                    <a:pt x="1119" y="320"/>
                  </a:lnTo>
                  <a:cubicBezTo>
                    <a:pt x="1122" y="313"/>
                    <a:pt x="1122" y="313"/>
                    <a:pt x="1122" y="313"/>
                  </a:cubicBezTo>
                  <a:cubicBezTo>
                    <a:pt x="1120" y="311"/>
                    <a:pt x="1118" y="311"/>
                    <a:pt x="1119" y="320"/>
                  </a:cubicBezTo>
                  <a:moveTo>
                    <a:pt x="1130" y="298"/>
                  </a:moveTo>
                  <a:lnTo>
                    <a:pt x="1130" y="298"/>
                  </a:lnTo>
                  <a:cubicBezTo>
                    <a:pt x="1122" y="313"/>
                    <a:pt x="1122" y="313"/>
                    <a:pt x="1122" y="313"/>
                  </a:cubicBezTo>
                  <a:cubicBezTo>
                    <a:pt x="1126" y="317"/>
                    <a:pt x="1131" y="325"/>
                    <a:pt x="1126" y="307"/>
                  </a:cubicBezTo>
                  <a:cubicBezTo>
                    <a:pt x="1130" y="316"/>
                    <a:pt x="1128" y="307"/>
                    <a:pt x="1130" y="298"/>
                  </a:cubicBezTo>
                  <a:moveTo>
                    <a:pt x="1139" y="299"/>
                  </a:moveTo>
                  <a:lnTo>
                    <a:pt x="1139" y="299"/>
                  </a:lnTo>
                  <a:cubicBezTo>
                    <a:pt x="1148" y="302"/>
                    <a:pt x="1158" y="301"/>
                    <a:pt x="1152" y="316"/>
                  </a:cubicBezTo>
                  <a:cubicBezTo>
                    <a:pt x="1171" y="302"/>
                    <a:pt x="1159" y="284"/>
                    <a:pt x="1139" y="299"/>
                  </a:cubicBezTo>
                  <a:moveTo>
                    <a:pt x="1228" y="340"/>
                  </a:moveTo>
                  <a:lnTo>
                    <a:pt x="1228" y="340"/>
                  </a:lnTo>
                  <a:cubicBezTo>
                    <a:pt x="1240" y="344"/>
                    <a:pt x="1240" y="344"/>
                    <a:pt x="1240" y="344"/>
                  </a:cubicBezTo>
                  <a:cubicBezTo>
                    <a:pt x="1242" y="332"/>
                    <a:pt x="1242" y="332"/>
                    <a:pt x="1242" y="332"/>
                  </a:cubicBezTo>
                  <a:cubicBezTo>
                    <a:pt x="1241" y="338"/>
                    <a:pt x="1223" y="332"/>
                    <a:pt x="1228" y="340"/>
                  </a:cubicBezTo>
                  <a:moveTo>
                    <a:pt x="1041" y="321"/>
                  </a:moveTo>
                  <a:lnTo>
                    <a:pt x="1041" y="321"/>
                  </a:lnTo>
                  <a:cubicBezTo>
                    <a:pt x="1044" y="327"/>
                    <a:pt x="1054" y="333"/>
                    <a:pt x="1059" y="340"/>
                  </a:cubicBezTo>
                  <a:cubicBezTo>
                    <a:pt x="1063" y="329"/>
                    <a:pt x="1063" y="329"/>
                    <a:pt x="1063" y="329"/>
                  </a:cubicBezTo>
                  <a:cubicBezTo>
                    <a:pt x="1057" y="327"/>
                    <a:pt x="1047" y="329"/>
                    <a:pt x="1041" y="321"/>
                  </a:cubicBezTo>
                  <a:moveTo>
                    <a:pt x="1059" y="340"/>
                  </a:moveTo>
                  <a:lnTo>
                    <a:pt x="1059" y="340"/>
                  </a:lnTo>
                  <a:cubicBezTo>
                    <a:pt x="1052" y="356"/>
                    <a:pt x="1052" y="356"/>
                    <a:pt x="1052" y="356"/>
                  </a:cubicBezTo>
                  <a:cubicBezTo>
                    <a:pt x="1064" y="351"/>
                    <a:pt x="1063" y="346"/>
                    <a:pt x="1059" y="340"/>
                  </a:cubicBezTo>
                  <a:moveTo>
                    <a:pt x="1133" y="351"/>
                  </a:moveTo>
                  <a:lnTo>
                    <a:pt x="1133" y="351"/>
                  </a:lnTo>
                  <a:cubicBezTo>
                    <a:pt x="1142" y="320"/>
                    <a:pt x="1142" y="320"/>
                    <a:pt x="1142" y="320"/>
                  </a:cubicBezTo>
                  <a:cubicBezTo>
                    <a:pt x="1129" y="353"/>
                    <a:pt x="1129" y="353"/>
                    <a:pt x="1129" y="353"/>
                  </a:cubicBezTo>
                  <a:lnTo>
                    <a:pt x="1133" y="351"/>
                  </a:lnTo>
                  <a:moveTo>
                    <a:pt x="994" y="349"/>
                  </a:moveTo>
                  <a:lnTo>
                    <a:pt x="994" y="349"/>
                  </a:lnTo>
                  <a:cubicBezTo>
                    <a:pt x="993" y="332"/>
                    <a:pt x="993" y="332"/>
                    <a:pt x="993" y="332"/>
                  </a:cubicBezTo>
                  <a:cubicBezTo>
                    <a:pt x="993" y="359"/>
                    <a:pt x="993" y="359"/>
                    <a:pt x="993" y="359"/>
                  </a:cubicBezTo>
                  <a:lnTo>
                    <a:pt x="994" y="349"/>
                  </a:lnTo>
                  <a:moveTo>
                    <a:pt x="965" y="372"/>
                  </a:moveTo>
                  <a:lnTo>
                    <a:pt x="965" y="372"/>
                  </a:lnTo>
                  <a:cubicBezTo>
                    <a:pt x="963" y="358"/>
                    <a:pt x="946" y="360"/>
                    <a:pt x="947" y="349"/>
                  </a:cubicBezTo>
                  <a:cubicBezTo>
                    <a:pt x="940" y="357"/>
                    <a:pt x="939" y="371"/>
                    <a:pt x="938" y="383"/>
                  </a:cubicBezTo>
                  <a:cubicBezTo>
                    <a:pt x="942" y="374"/>
                    <a:pt x="950" y="370"/>
                    <a:pt x="965" y="372"/>
                  </a:cubicBezTo>
                  <a:moveTo>
                    <a:pt x="936" y="402"/>
                  </a:moveTo>
                  <a:lnTo>
                    <a:pt x="936" y="402"/>
                  </a:lnTo>
                  <a:cubicBezTo>
                    <a:pt x="938" y="397"/>
                    <a:pt x="938" y="390"/>
                    <a:pt x="938" y="383"/>
                  </a:cubicBezTo>
                  <a:cubicBezTo>
                    <a:pt x="936" y="388"/>
                    <a:pt x="935" y="394"/>
                    <a:pt x="936" y="402"/>
                  </a:cubicBezTo>
                  <a:moveTo>
                    <a:pt x="1030" y="366"/>
                  </a:moveTo>
                  <a:lnTo>
                    <a:pt x="1030" y="366"/>
                  </a:lnTo>
                  <a:cubicBezTo>
                    <a:pt x="1028" y="364"/>
                    <a:pt x="1020" y="356"/>
                    <a:pt x="1011" y="357"/>
                  </a:cubicBezTo>
                  <a:cubicBezTo>
                    <a:pt x="1026" y="369"/>
                    <a:pt x="1026" y="369"/>
                    <a:pt x="1026" y="369"/>
                  </a:cubicBezTo>
                  <a:cubicBezTo>
                    <a:pt x="1027" y="368"/>
                    <a:pt x="1029" y="368"/>
                    <a:pt x="1030" y="366"/>
                  </a:cubicBezTo>
                  <a:moveTo>
                    <a:pt x="1026" y="370"/>
                  </a:moveTo>
                  <a:lnTo>
                    <a:pt x="1026" y="370"/>
                  </a:lnTo>
                  <a:cubicBezTo>
                    <a:pt x="1026" y="369"/>
                    <a:pt x="1026" y="369"/>
                    <a:pt x="1026" y="369"/>
                  </a:cubicBezTo>
                  <a:cubicBezTo>
                    <a:pt x="1020" y="372"/>
                    <a:pt x="1017" y="374"/>
                    <a:pt x="1015" y="375"/>
                  </a:cubicBezTo>
                  <a:cubicBezTo>
                    <a:pt x="1016" y="374"/>
                    <a:pt x="1020" y="373"/>
                    <a:pt x="1026" y="370"/>
                  </a:cubicBezTo>
                  <a:moveTo>
                    <a:pt x="1032" y="366"/>
                  </a:moveTo>
                  <a:lnTo>
                    <a:pt x="1032" y="366"/>
                  </a:lnTo>
                  <a:cubicBezTo>
                    <a:pt x="1031" y="366"/>
                    <a:pt x="1031" y="366"/>
                    <a:pt x="1030" y="366"/>
                  </a:cubicBezTo>
                  <a:cubicBezTo>
                    <a:pt x="1032" y="368"/>
                    <a:pt x="1033" y="368"/>
                    <a:pt x="1032" y="366"/>
                  </a:cubicBezTo>
                  <a:moveTo>
                    <a:pt x="1094" y="354"/>
                  </a:moveTo>
                  <a:lnTo>
                    <a:pt x="1094" y="354"/>
                  </a:lnTo>
                  <a:cubicBezTo>
                    <a:pt x="1091" y="367"/>
                    <a:pt x="1083" y="385"/>
                    <a:pt x="1104" y="390"/>
                  </a:cubicBezTo>
                  <a:cubicBezTo>
                    <a:pt x="1103" y="376"/>
                    <a:pt x="1091" y="373"/>
                    <a:pt x="1094" y="354"/>
                  </a:cubicBezTo>
                  <a:moveTo>
                    <a:pt x="1050" y="382"/>
                  </a:moveTo>
                  <a:lnTo>
                    <a:pt x="1050" y="382"/>
                  </a:lnTo>
                  <a:cubicBezTo>
                    <a:pt x="1055" y="380"/>
                    <a:pt x="1060" y="378"/>
                    <a:pt x="1064" y="377"/>
                  </a:cubicBezTo>
                  <a:cubicBezTo>
                    <a:pt x="1062" y="373"/>
                    <a:pt x="1056" y="369"/>
                    <a:pt x="1057" y="362"/>
                  </a:cubicBezTo>
                  <a:cubicBezTo>
                    <a:pt x="1054" y="368"/>
                    <a:pt x="1052" y="375"/>
                    <a:pt x="1050" y="382"/>
                  </a:cubicBezTo>
                  <a:moveTo>
                    <a:pt x="1047" y="390"/>
                  </a:moveTo>
                  <a:lnTo>
                    <a:pt x="1047" y="390"/>
                  </a:lnTo>
                  <a:cubicBezTo>
                    <a:pt x="1050" y="382"/>
                    <a:pt x="1050" y="382"/>
                    <a:pt x="1050" y="382"/>
                  </a:cubicBezTo>
                  <a:cubicBezTo>
                    <a:pt x="1044" y="383"/>
                    <a:pt x="1044" y="383"/>
                    <a:pt x="1044" y="383"/>
                  </a:cubicBezTo>
                  <a:lnTo>
                    <a:pt x="1047" y="390"/>
                  </a:lnTo>
                  <a:moveTo>
                    <a:pt x="967" y="401"/>
                  </a:moveTo>
                  <a:lnTo>
                    <a:pt x="967" y="401"/>
                  </a:lnTo>
                  <a:cubicBezTo>
                    <a:pt x="967" y="411"/>
                    <a:pt x="961" y="415"/>
                    <a:pt x="955" y="421"/>
                  </a:cubicBezTo>
                  <a:cubicBezTo>
                    <a:pt x="965" y="419"/>
                    <a:pt x="973" y="416"/>
                    <a:pt x="980" y="411"/>
                  </a:cubicBezTo>
                  <a:cubicBezTo>
                    <a:pt x="977" y="405"/>
                    <a:pt x="974" y="395"/>
                    <a:pt x="967" y="401"/>
                  </a:cubicBezTo>
                  <a:moveTo>
                    <a:pt x="997" y="386"/>
                  </a:moveTo>
                  <a:lnTo>
                    <a:pt x="997" y="386"/>
                  </a:lnTo>
                  <a:cubicBezTo>
                    <a:pt x="996" y="387"/>
                    <a:pt x="996" y="387"/>
                    <a:pt x="996" y="388"/>
                  </a:cubicBezTo>
                  <a:cubicBezTo>
                    <a:pt x="998" y="389"/>
                    <a:pt x="999" y="389"/>
                    <a:pt x="997" y="386"/>
                  </a:cubicBezTo>
                  <a:moveTo>
                    <a:pt x="892" y="472"/>
                  </a:moveTo>
                  <a:lnTo>
                    <a:pt x="892" y="472"/>
                  </a:lnTo>
                  <a:cubicBezTo>
                    <a:pt x="895" y="473"/>
                    <a:pt x="895" y="473"/>
                    <a:pt x="895" y="473"/>
                  </a:cubicBezTo>
                  <a:cubicBezTo>
                    <a:pt x="895" y="472"/>
                    <a:pt x="894" y="472"/>
                    <a:pt x="894" y="471"/>
                  </a:cubicBezTo>
                  <a:lnTo>
                    <a:pt x="892" y="472"/>
                  </a:lnTo>
                  <a:moveTo>
                    <a:pt x="983" y="413"/>
                  </a:moveTo>
                  <a:lnTo>
                    <a:pt x="983" y="413"/>
                  </a:lnTo>
                  <a:cubicBezTo>
                    <a:pt x="990" y="412"/>
                    <a:pt x="991" y="406"/>
                    <a:pt x="991" y="399"/>
                  </a:cubicBezTo>
                  <a:cubicBezTo>
                    <a:pt x="988" y="404"/>
                    <a:pt x="984" y="407"/>
                    <a:pt x="980" y="411"/>
                  </a:cubicBezTo>
                  <a:cubicBezTo>
                    <a:pt x="981" y="413"/>
                    <a:pt x="982" y="414"/>
                    <a:pt x="983" y="413"/>
                  </a:cubicBezTo>
                  <a:moveTo>
                    <a:pt x="923" y="423"/>
                  </a:moveTo>
                  <a:lnTo>
                    <a:pt x="923" y="423"/>
                  </a:lnTo>
                  <a:cubicBezTo>
                    <a:pt x="928" y="424"/>
                    <a:pt x="933" y="424"/>
                    <a:pt x="938" y="424"/>
                  </a:cubicBezTo>
                  <a:cubicBezTo>
                    <a:pt x="932" y="421"/>
                    <a:pt x="921" y="419"/>
                    <a:pt x="923" y="423"/>
                  </a:cubicBezTo>
                  <a:moveTo>
                    <a:pt x="991" y="385"/>
                  </a:moveTo>
                  <a:lnTo>
                    <a:pt x="991" y="385"/>
                  </a:lnTo>
                  <a:cubicBezTo>
                    <a:pt x="991" y="385"/>
                    <a:pt x="991" y="384"/>
                    <a:pt x="992" y="384"/>
                  </a:cubicBezTo>
                  <a:cubicBezTo>
                    <a:pt x="988" y="382"/>
                    <a:pt x="989" y="383"/>
                    <a:pt x="991" y="385"/>
                  </a:cubicBezTo>
                  <a:moveTo>
                    <a:pt x="991" y="385"/>
                  </a:moveTo>
                  <a:lnTo>
                    <a:pt x="991" y="385"/>
                  </a:lnTo>
                  <a:cubicBezTo>
                    <a:pt x="990" y="389"/>
                    <a:pt x="991" y="395"/>
                    <a:pt x="991" y="399"/>
                  </a:cubicBezTo>
                  <a:cubicBezTo>
                    <a:pt x="993" y="396"/>
                    <a:pt x="995" y="392"/>
                    <a:pt x="996" y="388"/>
                  </a:cubicBezTo>
                  <a:cubicBezTo>
                    <a:pt x="995" y="387"/>
                    <a:pt x="993" y="386"/>
                    <a:pt x="991" y="385"/>
                  </a:cubicBezTo>
                  <a:moveTo>
                    <a:pt x="952" y="574"/>
                  </a:moveTo>
                  <a:lnTo>
                    <a:pt x="952" y="574"/>
                  </a:lnTo>
                  <a:cubicBezTo>
                    <a:pt x="942" y="561"/>
                    <a:pt x="943" y="539"/>
                    <a:pt x="966" y="544"/>
                  </a:cubicBezTo>
                  <a:cubicBezTo>
                    <a:pt x="967" y="526"/>
                    <a:pt x="926" y="488"/>
                    <a:pt x="895" y="473"/>
                  </a:cubicBezTo>
                  <a:cubicBezTo>
                    <a:pt x="900" y="479"/>
                    <a:pt x="904" y="485"/>
                    <a:pt x="900" y="502"/>
                  </a:cubicBezTo>
                  <a:cubicBezTo>
                    <a:pt x="910" y="505"/>
                    <a:pt x="938" y="497"/>
                    <a:pt x="939" y="516"/>
                  </a:cubicBezTo>
                  <a:cubicBezTo>
                    <a:pt x="931" y="535"/>
                    <a:pt x="923" y="522"/>
                    <a:pt x="910" y="521"/>
                  </a:cubicBezTo>
                  <a:cubicBezTo>
                    <a:pt x="930" y="531"/>
                    <a:pt x="914" y="560"/>
                    <a:pt x="938" y="580"/>
                  </a:cubicBezTo>
                  <a:cubicBezTo>
                    <a:pt x="942" y="561"/>
                    <a:pt x="942" y="561"/>
                    <a:pt x="942" y="561"/>
                  </a:cubicBezTo>
                  <a:cubicBezTo>
                    <a:pt x="945" y="565"/>
                    <a:pt x="946" y="574"/>
                    <a:pt x="952" y="574"/>
                  </a:cubicBezTo>
                  <a:moveTo>
                    <a:pt x="918" y="456"/>
                  </a:moveTo>
                  <a:lnTo>
                    <a:pt x="918" y="456"/>
                  </a:lnTo>
                  <a:cubicBezTo>
                    <a:pt x="922" y="451"/>
                    <a:pt x="922" y="451"/>
                    <a:pt x="922" y="451"/>
                  </a:cubicBezTo>
                  <a:cubicBezTo>
                    <a:pt x="915" y="452"/>
                    <a:pt x="907" y="451"/>
                    <a:pt x="891" y="447"/>
                  </a:cubicBezTo>
                  <a:cubicBezTo>
                    <a:pt x="888" y="460"/>
                    <a:pt x="891" y="466"/>
                    <a:pt x="894" y="471"/>
                  </a:cubicBezTo>
                  <a:cubicBezTo>
                    <a:pt x="918" y="453"/>
                    <a:pt x="918" y="453"/>
                    <a:pt x="918" y="453"/>
                  </a:cubicBezTo>
                  <a:lnTo>
                    <a:pt x="918" y="456"/>
                  </a:lnTo>
                  <a:moveTo>
                    <a:pt x="944" y="434"/>
                  </a:moveTo>
                  <a:lnTo>
                    <a:pt x="944" y="434"/>
                  </a:lnTo>
                  <a:cubicBezTo>
                    <a:pt x="951" y="451"/>
                    <a:pt x="945" y="466"/>
                    <a:pt x="964" y="476"/>
                  </a:cubicBezTo>
                  <a:cubicBezTo>
                    <a:pt x="977" y="465"/>
                    <a:pt x="965" y="456"/>
                    <a:pt x="968" y="443"/>
                  </a:cubicBezTo>
                  <a:cubicBezTo>
                    <a:pt x="948" y="465"/>
                    <a:pt x="969" y="430"/>
                    <a:pt x="945" y="435"/>
                  </a:cubicBezTo>
                  <a:cubicBezTo>
                    <a:pt x="948" y="429"/>
                    <a:pt x="952" y="425"/>
                    <a:pt x="955" y="421"/>
                  </a:cubicBezTo>
                  <a:cubicBezTo>
                    <a:pt x="950" y="423"/>
                    <a:pt x="944" y="424"/>
                    <a:pt x="938" y="424"/>
                  </a:cubicBezTo>
                  <a:lnTo>
                    <a:pt x="939" y="424"/>
                  </a:lnTo>
                  <a:lnTo>
                    <a:pt x="939" y="424"/>
                  </a:lnTo>
                  <a:cubicBezTo>
                    <a:pt x="940" y="424"/>
                    <a:pt x="940" y="424"/>
                    <a:pt x="940" y="424"/>
                  </a:cubicBezTo>
                  <a:cubicBezTo>
                    <a:pt x="942" y="426"/>
                    <a:pt x="943" y="426"/>
                    <a:pt x="941" y="426"/>
                  </a:cubicBezTo>
                  <a:lnTo>
                    <a:pt x="941" y="427"/>
                  </a:lnTo>
                  <a:cubicBezTo>
                    <a:pt x="942" y="429"/>
                    <a:pt x="943" y="431"/>
                    <a:pt x="944" y="433"/>
                  </a:cubicBezTo>
                  <a:cubicBezTo>
                    <a:pt x="935" y="436"/>
                    <a:pt x="940" y="430"/>
                    <a:pt x="941" y="427"/>
                  </a:cubicBezTo>
                  <a:cubicBezTo>
                    <a:pt x="940" y="426"/>
                    <a:pt x="940" y="425"/>
                    <a:pt x="940" y="424"/>
                  </a:cubicBezTo>
                  <a:lnTo>
                    <a:pt x="939" y="424"/>
                  </a:lnTo>
                  <a:cubicBezTo>
                    <a:pt x="922" y="451"/>
                    <a:pt x="922" y="451"/>
                    <a:pt x="922" y="451"/>
                  </a:cubicBezTo>
                  <a:cubicBezTo>
                    <a:pt x="929" y="448"/>
                    <a:pt x="935" y="443"/>
                    <a:pt x="944" y="434"/>
                  </a:cubicBezTo>
                  <a:moveTo>
                    <a:pt x="1112" y="431"/>
                  </a:moveTo>
                  <a:lnTo>
                    <a:pt x="1112" y="431"/>
                  </a:lnTo>
                  <a:cubicBezTo>
                    <a:pt x="1111" y="431"/>
                    <a:pt x="1110" y="429"/>
                    <a:pt x="1109" y="429"/>
                  </a:cubicBezTo>
                  <a:cubicBezTo>
                    <a:pt x="1109" y="431"/>
                    <a:pt x="1109" y="433"/>
                    <a:pt x="1112" y="431"/>
                  </a:cubicBezTo>
                  <a:moveTo>
                    <a:pt x="1097" y="428"/>
                  </a:moveTo>
                  <a:lnTo>
                    <a:pt x="1097" y="428"/>
                  </a:lnTo>
                  <a:cubicBezTo>
                    <a:pt x="1097" y="424"/>
                    <a:pt x="1095" y="417"/>
                    <a:pt x="1101" y="416"/>
                  </a:cubicBezTo>
                  <a:cubicBezTo>
                    <a:pt x="1109" y="418"/>
                    <a:pt x="1106" y="423"/>
                    <a:pt x="1109" y="429"/>
                  </a:cubicBezTo>
                  <a:cubicBezTo>
                    <a:pt x="1110" y="422"/>
                    <a:pt x="1114" y="410"/>
                    <a:pt x="1099" y="409"/>
                  </a:cubicBezTo>
                  <a:cubicBezTo>
                    <a:pt x="1098" y="412"/>
                    <a:pt x="1098" y="412"/>
                    <a:pt x="1098" y="412"/>
                  </a:cubicBezTo>
                  <a:cubicBezTo>
                    <a:pt x="1086" y="412"/>
                    <a:pt x="1062" y="400"/>
                    <a:pt x="1062" y="397"/>
                  </a:cubicBezTo>
                  <a:cubicBezTo>
                    <a:pt x="1074" y="409"/>
                    <a:pt x="1082" y="417"/>
                    <a:pt x="1097" y="428"/>
                  </a:cubicBezTo>
                  <a:moveTo>
                    <a:pt x="1023" y="432"/>
                  </a:moveTo>
                  <a:lnTo>
                    <a:pt x="1023" y="432"/>
                  </a:lnTo>
                  <a:cubicBezTo>
                    <a:pt x="1009" y="453"/>
                    <a:pt x="1009" y="453"/>
                    <a:pt x="1009" y="453"/>
                  </a:cubicBezTo>
                  <a:cubicBezTo>
                    <a:pt x="1028" y="459"/>
                    <a:pt x="1028" y="459"/>
                    <a:pt x="1028" y="459"/>
                  </a:cubicBezTo>
                  <a:cubicBezTo>
                    <a:pt x="1022" y="451"/>
                    <a:pt x="1022" y="451"/>
                    <a:pt x="1022" y="451"/>
                  </a:cubicBezTo>
                  <a:cubicBezTo>
                    <a:pt x="1035" y="447"/>
                    <a:pt x="1026" y="439"/>
                    <a:pt x="1023" y="432"/>
                  </a:cubicBezTo>
                  <a:moveTo>
                    <a:pt x="884" y="467"/>
                  </a:moveTo>
                  <a:lnTo>
                    <a:pt x="884" y="467"/>
                  </a:lnTo>
                  <a:cubicBezTo>
                    <a:pt x="874" y="450"/>
                    <a:pt x="874" y="450"/>
                    <a:pt x="874" y="450"/>
                  </a:cubicBezTo>
                  <a:cubicBezTo>
                    <a:pt x="881" y="480"/>
                    <a:pt x="881" y="480"/>
                    <a:pt x="881" y="480"/>
                  </a:cubicBezTo>
                  <a:lnTo>
                    <a:pt x="884" y="467"/>
                  </a:lnTo>
                  <a:moveTo>
                    <a:pt x="861" y="490"/>
                  </a:moveTo>
                  <a:lnTo>
                    <a:pt x="861" y="490"/>
                  </a:lnTo>
                  <a:cubicBezTo>
                    <a:pt x="851" y="477"/>
                    <a:pt x="851" y="477"/>
                    <a:pt x="851" y="477"/>
                  </a:cubicBezTo>
                  <a:cubicBezTo>
                    <a:pt x="851" y="490"/>
                    <a:pt x="851" y="490"/>
                    <a:pt x="851" y="490"/>
                  </a:cubicBezTo>
                  <a:lnTo>
                    <a:pt x="861" y="490"/>
                  </a:lnTo>
                  <a:moveTo>
                    <a:pt x="1223" y="1939"/>
                  </a:moveTo>
                  <a:lnTo>
                    <a:pt x="1223" y="1939"/>
                  </a:lnTo>
                  <a:cubicBezTo>
                    <a:pt x="1231" y="1939"/>
                    <a:pt x="1231" y="1939"/>
                    <a:pt x="1231" y="1939"/>
                  </a:cubicBezTo>
                  <a:cubicBezTo>
                    <a:pt x="1228" y="1939"/>
                    <a:pt x="1225" y="1939"/>
                    <a:pt x="1223" y="1939"/>
                  </a:cubicBezTo>
                  <a:moveTo>
                    <a:pt x="1192" y="1908"/>
                  </a:moveTo>
                  <a:lnTo>
                    <a:pt x="1192" y="1908"/>
                  </a:lnTo>
                  <a:cubicBezTo>
                    <a:pt x="1186" y="1913"/>
                    <a:pt x="1186" y="1913"/>
                    <a:pt x="1186" y="1913"/>
                  </a:cubicBezTo>
                  <a:cubicBezTo>
                    <a:pt x="1190" y="1911"/>
                    <a:pt x="1193" y="1909"/>
                    <a:pt x="1192" y="1908"/>
                  </a:cubicBezTo>
                  <a:moveTo>
                    <a:pt x="619" y="1231"/>
                  </a:moveTo>
                  <a:lnTo>
                    <a:pt x="619" y="1231"/>
                  </a:lnTo>
                  <a:cubicBezTo>
                    <a:pt x="605" y="1244"/>
                    <a:pt x="583" y="1260"/>
                    <a:pt x="601" y="1255"/>
                  </a:cubicBezTo>
                  <a:cubicBezTo>
                    <a:pt x="619" y="1249"/>
                    <a:pt x="619" y="1249"/>
                    <a:pt x="619" y="1249"/>
                  </a:cubicBezTo>
                  <a:cubicBezTo>
                    <a:pt x="614" y="1243"/>
                    <a:pt x="616" y="1236"/>
                    <a:pt x="619" y="1231"/>
                  </a:cubicBezTo>
                  <a:moveTo>
                    <a:pt x="888" y="1671"/>
                  </a:moveTo>
                  <a:lnTo>
                    <a:pt x="888" y="1671"/>
                  </a:lnTo>
                  <a:cubicBezTo>
                    <a:pt x="889" y="1670"/>
                    <a:pt x="890" y="1668"/>
                    <a:pt x="892" y="1666"/>
                  </a:cubicBezTo>
                  <a:cubicBezTo>
                    <a:pt x="885" y="1667"/>
                    <a:pt x="879" y="1669"/>
                    <a:pt x="873" y="1669"/>
                  </a:cubicBezTo>
                  <a:cubicBezTo>
                    <a:pt x="877" y="1670"/>
                    <a:pt x="883" y="1671"/>
                    <a:pt x="888" y="1671"/>
                  </a:cubicBezTo>
                  <a:moveTo>
                    <a:pt x="958" y="1639"/>
                  </a:moveTo>
                  <a:lnTo>
                    <a:pt x="958" y="1639"/>
                  </a:lnTo>
                  <a:cubicBezTo>
                    <a:pt x="953" y="1655"/>
                    <a:pt x="953" y="1655"/>
                    <a:pt x="953" y="1655"/>
                  </a:cubicBezTo>
                  <a:cubicBezTo>
                    <a:pt x="955" y="1651"/>
                    <a:pt x="957" y="1645"/>
                    <a:pt x="958" y="1639"/>
                  </a:cubicBezTo>
                  <a:moveTo>
                    <a:pt x="1424" y="2069"/>
                  </a:moveTo>
                  <a:lnTo>
                    <a:pt x="1424" y="2069"/>
                  </a:lnTo>
                  <a:cubicBezTo>
                    <a:pt x="1440" y="2057"/>
                    <a:pt x="1440" y="2057"/>
                    <a:pt x="1440" y="2057"/>
                  </a:cubicBezTo>
                  <a:cubicBezTo>
                    <a:pt x="1431" y="2051"/>
                    <a:pt x="1429" y="2062"/>
                    <a:pt x="1424" y="2069"/>
                  </a:cubicBezTo>
                  <a:moveTo>
                    <a:pt x="672" y="772"/>
                  </a:moveTo>
                  <a:lnTo>
                    <a:pt x="672" y="772"/>
                  </a:lnTo>
                  <a:cubicBezTo>
                    <a:pt x="662" y="778"/>
                    <a:pt x="656" y="784"/>
                    <a:pt x="653" y="790"/>
                  </a:cubicBezTo>
                  <a:cubicBezTo>
                    <a:pt x="667" y="783"/>
                    <a:pt x="685" y="780"/>
                    <a:pt x="672" y="772"/>
                  </a:cubicBezTo>
                  <a:moveTo>
                    <a:pt x="1075" y="2069"/>
                  </a:moveTo>
                  <a:lnTo>
                    <a:pt x="1075" y="2069"/>
                  </a:lnTo>
                  <a:cubicBezTo>
                    <a:pt x="1081" y="2070"/>
                    <a:pt x="1085" y="2068"/>
                    <a:pt x="1087" y="2065"/>
                  </a:cubicBezTo>
                  <a:cubicBezTo>
                    <a:pt x="1082" y="2064"/>
                    <a:pt x="1078" y="2065"/>
                    <a:pt x="1075" y="2069"/>
                  </a:cubicBezTo>
                  <a:moveTo>
                    <a:pt x="644" y="816"/>
                  </a:moveTo>
                  <a:lnTo>
                    <a:pt x="644" y="816"/>
                  </a:lnTo>
                  <a:cubicBezTo>
                    <a:pt x="646" y="815"/>
                    <a:pt x="648" y="814"/>
                    <a:pt x="650" y="813"/>
                  </a:cubicBezTo>
                  <a:cubicBezTo>
                    <a:pt x="649" y="806"/>
                    <a:pt x="649" y="798"/>
                    <a:pt x="653" y="790"/>
                  </a:cubicBezTo>
                  <a:cubicBezTo>
                    <a:pt x="643" y="796"/>
                    <a:pt x="635" y="803"/>
                    <a:pt x="644" y="816"/>
                  </a:cubicBezTo>
                  <a:moveTo>
                    <a:pt x="2200" y="2157"/>
                  </a:moveTo>
                  <a:lnTo>
                    <a:pt x="2200" y="2157"/>
                  </a:lnTo>
                  <a:cubicBezTo>
                    <a:pt x="2201" y="2157"/>
                    <a:pt x="2202" y="2158"/>
                    <a:pt x="2203" y="2158"/>
                  </a:cubicBezTo>
                  <a:cubicBezTo>
                    <a:pt x="2202" y="2155"/>
                    <a:pt x="2201" y="2156"/>
                    <a:pt x="2200" y="2157"/>
                  </a:cubicBezTo>
                  <a:moveTo>
                    <a:pt x="2526" y="2185"/>
                  </a:moveTo>
                  <a:lnTo>
                    <a:pt x="2526" y="2185"/>
                  </a:lnTo>
                  <a:cubicBezTo>
                    <a:pt x="2525" y="2187"/>
                    <a:pt x="2521" y="2190"/>
                    <a:pt x="2518" y="2192"/>
                  </a:cubicBezTo>
                  <a:cubicBezTo>
                    <a:pt x="2520" y="2192"/>
                    <a:pt x="2523" y="2190"/>
                    <a:pt x="2526" y="2185"/>
                  </a:cubicBezTo>
                  <a:moveTo>
                    <a:pt x="765" y="583"/>
                  </a:moveTo>
                  <a:cubicBezTo>
                    <a:pt x="765" y="583"/>
                    <a:pt x="764" y="581"/>
                    <a:pt x="765" y="583"/>
                  </a:cubicBezTo>
                  <a:moveTo>
                    <a:pt x="842" y="604"/>
                  </a:moveTo>
                  <a:lnTo>
                    <a:pt x="842" y="604"/>
                  </a:lnTo>
                  <a:cubicBezTo>
                    <a:pt x="843" y="606"/>
                    <a:pt x="844" y="609"/>
                    <a:pt x="848" y="611"/>
                  </a:cubicBezTo>
                  <a:cubicBezTo>
                    <a:pt x="844" y="608"/>
                    <a:pt x="843" y="606"/>
                    <a:pt x="842" y="604"/>
                  </a:cubicBezTo>
                  <a:moveTo>
                    <a:pt x="737" y="911"/>
                  </a:moveTo>
                  <a:cubicBezTo>
                    <a:pt x="737" y="911"/>
                    <a:pt x="740" y="910"/>
                    <a:pt x="737" y="911"/>
                  </a:cubicBezTo>
                  <a:moveTo>
                    <a:pt x="778" y="580"/>
                  </a:moveTo>
                  <a:lnTo>
                    <a:pt x="778" y="580"/>
                  </a:lnTo>
                  <a:cubicBezTo>
                    <a:pt x="775" y="580"/>
                    <a:pt x="771" y="582"/>
                    <a:pt x="768" y="584"/>
                  </a:cubicBezTo>
                  <a:cubicBezTo>
                    <a:pt x="770" y="583"/>
                    <a:pt x="773" y="582"/>
                    <a:pt x="778" y="580"/>
                  </a:cubicBezTo>
                  <a:moveTo>
                    <a:pt x="770" y="575"/>
                  </a:moveTo>
                  <a:lnTo>
                    <a:pt x="770" y="575"/>
                  </a:lnTo>
                  <a:cubicBezTo>
                    <a:pt x="772" y="574"/>
                    <a:pt x="774" y="573"/>
                    <a:pt x="776" y="572"/>
                  </a:cubicBezTo>
                  <a:cubicBezTo>
                    <a:pt x="774" y="569"/>
                    <a:pt x="772" y="568"/>
                    <a:pt x="770" y="575"/>
                  </a:cubicBezTo>
                  <a:moveTo>
                    <a:pt x="759" y="592"/>
                  </a:moveTo>
                  <a:lnTo>
                    <a:pt x="759" y="592"/>
                  </a:lnTo>
                  <a:cubicBezTo>
                    <a:pt x="762" y="588"/>
                    <a:pt x="765" y="586"/>
                    <a:pt x="768" y="584"/>
                  </a:cubicBezTo>
                  <a:cubicBezTo>
                    <a:pt x="766" y="584"/>
                    <a:pt x="765" y="584"/>
                    <a:pt x="765" y="583"/>
                  </a:cubicBezTo>
                  <a:cubicBezTo>
                    <a:pt x="764" y="585"/>
                    <a:pt x="762" y="587"/>
                    <a:pt x="759" y="592"/>
                  </a:cubicBezTo>
                  <a:moveTo>
                    <a:pt x="1768" y="2281"/>
                  </a:moveTo>
                  <a:lnTo>
                    <a:pt x="1768" y="2281"/>
                  </a:lnTo>
                  <a:cubicBezTo>
                    <a:pt x="1768" y="2282"/>
                    <a:pt x="1769" y="2282"/>
                    <a:pt x="1769" y="2283"/>
                  </a:cubicBezTo>
                  <a:cubicBezTo>
                    <a:pt x="1776" y="2276"/>
                    <a:pt x="1773" y="2277"/>
                    <a:pt x="1768" y="2281"/>
                  </a:cubicBezTo>
                  <a:moveTo>
                    <a:pt x="840" y="1350"/>
                  </a:moveTo>
                  <a:lnTo>
                    <a:pt x="840" y="1350"/>
                  </a:lnTo>
                  <a:lnTo>
                    <a:pt x="839" y="1350"/>
                  </a:lnTo>
                  <a:lnTo>
                    <a:pt x="838" y="1350"/>
                  </a:lnTo>
                  <a:lnTo>
                    <a:pt x="840" y="1350"/>
                  </a:lnTo>
                  <a:moveTo>
                    <a:pt x="859" y="1365"/>
                  </a:moveTo>
                  <a:lnTo>
                    <a:pt x="859" y="1365"/>
                  </a:lnTo>
                  <a:cubicBezTo>
                    <a:pt x="834" y="1364"/>
                    <a:pt x="836" y="1358"/>
                    <a:pt x="838" y="1350"/>
                  </a:cubicBezTo>
                  <a:cubicBezTo>
                    <a:pt x="789" y="1372"/>
                    <a:pt x="789" y="1372"/>
                    <a:pt x="789" y="1372"/>
                  </a:cubicBezTo>
                  <a:cubicBezTo>
                    <a:pt x="812" y="1370"/>
                    <a:pt x="835" y="1368"/>
                    <a:pt x="859" y="1365"/>
                  </a:cubicBezTo>
                  <a:moveTo>
                    <a:pt x="1291" y="1995"/>
                  </a:moveTo>
                  <a:lnTo>
                    <a:pt x="1291" y="1995"/>
                  </a:lnTo>
                  <a:cubicBezTo>
                    <a:pt x="1291" y="2026"/>
                    <a:pt x="1324" y="2013"/>
                    <a:pt x="1341" y="2007"/>
                  </a:cubicBezTo>
                  <a:cubicBezTo>
                    <a:pt x="1341" y="2018"/>
                    <a:pt x="1310" y="2039"/>
                    <a:pt x="1332" y="2043"/>
                  </a:cubicBezTo>
                  <a:cubicBezTo>
                    <a:pt x="1363" y="2051"/>
                    <a:pt x="1353" y="2006"/>
                    <a:pt x="1371" y="2011"/>
                  </a:cubicBezTo>
                  <a:cubicBezTo>
                    <a:pt x="1364" y="2042"/>
                    <a:pt x="1364" y="2042"/>
                    <a:pt x="1364" y="2042"/>
                  </a:cubicBezTo>
                  <a:cubicBezTo>
                    <a:pt x="1395" y="2036"/>
                    <a:pt x="1396" y="2063"/>
                    <a:pt x="1410" y="2075"/>
                  </a:cubicBezTo>
                  <a:cubicBezTo>
                    <a:pt x="1415" y="2076"/>
                    <a:pt x="1419" y="2074"/>
                    <a:pt x="1421" y="2072"/>
                  </a:cubicBezTo>
                  <a:cubicBezTo>
                    <a:pt x="1426" y="2083"/>
                    <a:pt x="1439" y="2082"/>
                    <a:pt x="1451" y="2081"/>
                  </a:cubicBezTo>
                  <a:cubicBezTo>
                    <a:pt x="1463" y="2080"/>
                    <a:pt x="1475" y="2077"/>
                    <a:pt x="1479" y="2085"/>
                  </a:cubicBezTo>
                  <a:cubicBezTo>
                    <a:pt x="1473" y="2088"/>
                    <a:pt x="1477" y="2105"/>
                    <a:pt x="1475" y="2112"/>
                  </a:cubicBezTo>
                  <a:cubicBezTo>
                    <a:pt x="1507" y="2109"/>
                    <a:pt x="1507" y="2109"/>
                    <a:pt x="1507" y="2109"/>
                  </a:cubicBezTo>
                  <a:cubicBezTo>
                    <a:pt x="1493" y="2110"/>
                    <a:pt x="1485" y="2126"/>
                    <a:pt x="1475" y="2139"/>
                  </a:cubicBezTo>
                  <a:cubicBezTo>
                    <a:pt x="1483" y="2142"/>
                    <a:pt x="1491" y="2136"/>
                    <a:pt x="1497" y="2136"/>
                  </a:cubicBezTo>
                  <a:cubicBezTo>
                    <a:pt x="1492" y="2140"/>
                    <a:pt x="1485" y="2144"/>
                    <a:pt x="1486" y="2153"/>
                  </a:cubicBezTo>
                  <a:cubicBezTo>
                    <a:pt x="1499" y="2149"/>
                    <a:pt x="1512" y="2145"/>
                    <a:pt x="1524" y="2141"/>
                  </a:cubicBezTo>
                  <a:cubicBezTo>
                    <a:pt x="1524" y="2138"/>
                    <a:pt x="1522" y="2135"/>
                    <a:pt x="1520" y="2133"/>
                  </a:cubicBezTo>
                  <a:cubicBezTo>
                    <a:pt x="1526" y="2136"/>
                    <a:pt x="1544" y="2133"/>
                    <a:pt x="1547" y="2150"/>
                  </a:cubicBezTo>
                  <a:cubicBezTo>
                    <a:pt x="1543" y="2156"/>
                    <a:pt x="1538" y="2160"/>
                    <a:pt x="1534" y="2165"/>
                  </a:cubicBezTo>
                  <a:cubicBezTo>
                    <a:pt x="1535" y="2145"/>
                    <a:pt x="1523" y="2157"/>
                    <a:pt x="1513" y="2167"/>
                  </a:cubicBezTo>
                  <a:cubicBezTo>
                    <a:pt x="1532" y="2172"/>
                    <a:pt x="1516" y="2172"/>
                    <a:pt x="1519" y="2188"/>
                  </a:cubicBezTo>
                  <a:cubicBezTo>
                    <a:pt x="1532" y="2194"/>
                    <a:pt x="1547" y="2175"/>
                    <a:pt x="1550" y="2161"/>
                  </a:cubicBezTo>
                  <a:cubicBezTo>
                    <a:pt x="1561" y="2173"/>
                    <a:pt x="1564" y="2179"/>
                    <a:pt x="1585" y="2170"/>
                  </a:cubicBezTo>
                  <a:cubicBezTo>
                    <a:pt x="1573" y="2190"/>
                    <a:pt x="1573" y="2190"/>
                    <a:pt x="1573" y="2190"/>
                  </a:cubicBezTo>
                  <a:cubicBezTo>
                    <a:pt x="1589" y="2189"/>
                    <a:pt x="1589" y="2189"/>
                    <a:pt x="1589" y="2189"/>
                  </a:cubicBezTo>
                  <a:cubicBezTo>
                    <a:pt x="1567" y="2211"/>
                    <a:pt x="1567" y="2211"/>
                    <a:pt x="1567" y="2211"/>
                  </a:cubicBezTo>
                  <a:cubicBezTo>
                    <a:pt x="1587" y="2237"/>
                    <a:pt x="1588" y="2176"/>
                    <a:pt x="1611" y="2200"/>
                  </a:cubicBezTo>
                  <a:cubicBezTo>
                    <a:pt x="1604" y="2219"/>
                    <a:pt x="1604" y="2219"/>
                    <a:pt x="1604" y="2219"/>
                  </a:cubicBezTo>
                  <a:cubicBezTo>
                    <a:pt x="1618" y="2216"/>
                    <a:pt x="1634" y="2185"/>
                    <a:pt x="1634" y="2211"/>
                  </a:cubicBezTo>
                  <a:cubicBezTo>
                    <a:pt x="1649" y="2204"/>
                    <a:pt x="1626" y="2177"/>
                    <a:pt x="1652" y="2182"/>
                  </a:cubicBezTo>
                  <a:cubicBezTo>
                    <a:pt x="1653" y="2194"/>
                    <a:pt x="1660" y="2204"/>
                    <a:pt x="1665" y="2211"/>
                  </a:cubicBezTo>
                  <a:cubicBezTo>
                    <a:pt x="1677" y="2205"/>
                    <a:pt x="1667" y="2186"/>
                    <a:pt x="1661" y="2187"/>
                  </a:cubicBezTo>
                  <a:cubicBezTo>
                    <a:pt x="1701" y="2189"/>
                    <a:pt x="1664" y="2262"/>
                    <a:pt x="1706" y="2245"/>
                  </a:cubicBezTo>
                  <a:cubicBezTo>
                    <a:pt x="1699" y="2228"/>
                    <a:pt x="1726" y="2210"/>
                    <a:pt x="1699" y="2203"/>
                  </a:cubicBezTo>
                  <a:cubicBezTo>
                    <a:pt x="1715" y="2195"/>
                    <a:pt x="1717" y="2239"/>
                    <a:pt x="1736" y="2220"/>
                  </a:cubicBezTo>
                  <a:cubicBezTo>
                    <a:pt x="1721" y="2243"/>
                    <a:pt x="1721" y="2243"/>
                    <a:pt x="1721" y="2243"/>
                  </a:cubicBezTo>
                  <a:cubicBezTo>
                    <a:pt x="1726" y="2245"/>
                    <a:pt x="1734" y="2238"/>
                    <a:pt x="1737" y="2235"/>
                  </a:cubicBezTo>
                  <a:cubicBezTo>
                    <a:pt x="1732" y="2255"/>
                    <a:pt x="1732" y="2255"/>
                    <a:pt x="1732" y="2255"/>
                  </a:cubicBezTo>
                  <a:cubicBezTo>
                    <a:pt x="1744" y="2239"/>
                    <a:pt x="1751" y="2245"/>
                    <a:pt x="1758" y="2249"/>
                  </a:cubicBezTo>
                  <a:cubicBezTo>
                    <a:pt x="1765" y="2253"/>
                    <a:pt x="1771" y="2255"/>
                    <a:pt x="1780" y="2233"/>
                  </a:cubicBezTo>
                  <a:cubicBezTo>
                    <a:pt x="1767" y="2268"/>
                    <a:pt x="1793" y="2234"/>
                    <a:pt x="1798" y="2248"/>
                  </a:cubicBezTo>
                  <a:cubicBezTo>
                    <a:pt x="1789" y="2260"/>
                    <a:pt x="1778" y="2259"/>
                    <a:pt x="1769" y="2258"/>
                  </a:cubicBezTo>
                  <a:cubicBezTo>
                    <a:pt x="1760" y="2257"/>
                    <a:pt x="1753" y="2257"/>
                    <a:pt x="1749" y="2274"/>
                  </a:cubicBezTo>
                  <a:cubicBezTo>
                    <a:pt x="1754" y="2285"/>
                    <a:pt x="1763" y="2270"/>
                    <a:pt x="1768" y="2281"/>
                  </a:cubicBezTo>
                  <a:cubicBezTo>
                    <a:pt x="1762" y="2285"/>
                    <a:pt x="1754" y="2293"/>
                    <a:pt x="1751" y="2299"/>
                  </a:cubicBezTo>
                  <a:cubicBezTo>
                    <a:pt x="1761" y="2311"/>
                    <a:pt x="1771" y="2307"/>
                    <a:pt x="1781" y="2300"/>
                  </a:cubicBezTo>
                  <a:cubicBezTo>
                    <a:pt x="1790" y="2293"/>
                    <a:pt x="1798" y="2282"/>
                    <a:pt x="1806" y="2278"/>
                  </a:cubicBezTo>
                  <a:cubicBezTo>
                    <a:pt x="1780" y="2282"/>
                    <a:pt x="1780" y="2282"/>
                    <a:pt x="1780" y="2282"/>
                  </a:cubicBezTo>
                  <a:cubicBezTo>
                    <a:pt x="1787" y="2250"/>
                    <a:pt x="1792" y="2278"/>
                    <a:pt x="1802" y="2253"/>
                  </a:cubicBezTo>
                  <a:cubicBezTo>
                    <a:pt x="1812" y="2273"/>
                    <a:pt x="1824" y="2247"/>
                    <a:pt x="1832" y="2259"/>
                  </a:cubicBezTo>
                  <a:cubicBezTo>
                    <a:pt x="1830" y="2259"/>
                    <a:pt x="1829" y="2262"/>
                    <a:pt x="1827" y="2261"/>
                  </a:cubicBezTo>
                  <a:cubicBezTo>
                    <a:pt x="1852" y="2262"/>
                    <a:pt x="1858" y="2318"/>
                    <a:pt x="1869" y="2318"/>
                  </a:cubicBezTo>
                  <a:cubicBezTo>
                    <a:pt x="1881" y="2323"/>
                    <a:pt x="1901" y="2304"/>
                    <a:pt x="1893" y="2290"/>
                  </a:cubicBezTo>
                  <a:cubicBezTo>
                    <a:pt x="1897" y="2285"/>
                    <a:pt x="1888" y="2288"/>
                    <a:pt x="1880" y="2287"/>
                  </a:cubicBezTo>
                  <a:cubicBezTo>
                    <a:pt x="1872" y="2284"/>
                    <a:pt x="1865" y="2278"/>
                    <a:pt x="1873" y="2257"/>
                  </a:cubicBezTo>
                  <a:cubicBezTo>
                    <a:pt x="1880" y="2282"/>
                    <a:pt x="1888" y="2277"/>
                    <a:pt x="1898" y="2270"/>
                  </a:cubicBezTo>
                  <a:cubicBezTo>
                    <a:pt x="1907" y="2262"/>
                    <a:pt x="1918" y="2254"/>
                    <a:pt x="1936" y="2269"/>
                  </a:cubicBezTo>
                  <a:cubicBezTo>
                    <a:pt x="1923" y="2289"/>
                    <a:pt x="1947" y="2296"/>
                    <a:pt x="1935" y="2311"/>
                  </a:cubicBezTo>
                  <a:cubicBezTo>
                    <a:pt x="1952" y="2306"/>
                    <a:pt x="1951" y="2298"/>
                    <a:pt x="1957" y="2283"/>
                  </a:cubicBezTo>
                  <a:cubicBezTo>
                    <a:pt x="1964" y="2298"/>
                    <a:pt x="1964" y="2298"/>
                    <a:pt x="1964" y="2298"/>
                  </a:cubicBezTo>
                  <a:cubicBezTo>
                    <a:pt x="1979" y="2260"/>
                    <a:pt x="1964" y="2266"/>
                    <a:pt x="1991" y="2243"/>
                  </a:cubicBezTo>
                  <a:cubicBezTo>
                    <a:pt x="1983" y="2256"/>
                    <a:pt x="2008" y="2263"/>
                    <a:pt x="2002" y="2275"/>
                  </a:cubicBezTo>
                  <a:cubicBezTo>
                    <a:pt x="2011" y="2275"/>
                    <a:pt x="2018" y="2267"/>
                    <a:pt x="2022" y="2257"/>
                  </a:cubicBezTo>
                  <a:cubicBezTo>
                    <a:pt x="2022" y="2260"/>
                    <a:pt x="2022" y="2260"/>
                    <a:pt x="2022" y="2260"/>
                  </a:cubicBezTo>
                  <a:cubicBezTo>
                    <a:pt x="2051" y="2245"/>
                    <a:pt x="2052" y="2272"/>
                    <a:pt x="2076" y="2248"/>
                  </a:cubicBezTo>
                  <a:cubicBezTo>
                    <a:pt x="2070" y="2239"/>
                    <a:pt x="2070" y="2239"/>
                    <a:pt x="2070" y="2239"/>
                  </a:cubicBezTo>
                  <a:cubicBezTo>
                    <a:pt x="2078" y="2231"/>
                    <a:pt x="2086" y="2223"/>
                    <a:pt x="2095" y="2218"/>
                  </a:cubicBezTo>
                  <a:cubicBezTo>
                    <a:pt x="2104" y="2212"/>
                    <a:pt x="2114" y="2209"/>
                    <a:pt x="2124" y="2204"/>
                  </a:cubicBezTo>
                  <a:cubicBezTo>
                    <a:pt x="2134" y="2200"/>
                    <a:pt x="2144" y="2196"/>
                    <a:pt x="2154" y="2192"/>
                  </a:cubicBezTo>
                  <a:cubicBezTo>
                    <a:pt x="2163" y="2187"/>
                    <a:pt x="2173" y="2182"/>
                    <a:pt x="2180" y="2175"/>
                  </a:cubicBezTo>
                  <a:cubicBezTo>
                    <a:pt x="2165" y="2173"/>
                    <a:pt x="2165" y="2173"/>
                    <a:pt x="2165" y="2173"/>
                  </a:cubicBezTo>
                  <a:cubicBezTo>
                    <a:pt x="2171" y="2176"/>
                    <a:pt x="2183" y="2149"/>
                    <a:pt x="2200" y="2157"/>
                  </a:cubicBezTo>
                  <a:cubicBezTo>
                    <a:pt x="2198" y="2159"/>
                    <a:pt x="2196" y="2165"/>
                    <a:pt x="2194" y="2164"/>
                  </a:cubicBezTo>
                  <a:cubicBezTo>
                    <a:pt x="2198" y="2174"/>
                    <a:pt x="2209" y="2186"/>
                    <a:pt x="2219" y="2184"/>
                  </a:cubicBezTo>
                  <a:cubicBezTo>
                    <a:pt x="2216" y="2168"/>
                    <a:pt x="2216" y="2168"/>
                    <a:pt x="2216" y="2168"/>
                  </a:cubicBezTo>
                  <a:cubicBezTo>
                    <a:pt x="2225" y="2177"/>
                    <a:pt x="2225" y="2177"/>
                    <a:pt x="2225" y="2177"/>
                  </a:cubicBezTo>
                  <a:cubicBezTo>
                    <a:pt x="2239" y="2171"/>
                    <a:pt x="2211" y="2158"/>
                    <a:pt x="2224" y="2152"/>
                  </a:cubicBezTo>
                  <a:cubicBezTo>
                    <a:pt x="2253" y="2190"/>
                    <a:pt x="2284" y="2128"/>
                    <a:pt x="2315" y="2158"/>
                  </a:cubicBezTo>
                  <a:cubicBezTo>
                    <a:pt x="2308" y="2123"/>
                    <a:pt x="2287" y="2167"/>
                    <a:pt x="2282" y="2135"/>
                  </a:cubicBezTo>
                  <a:cubicBezTo>
                    <a:pt x="2289" y="2137"/>
                    <a:pt x="2294" y="2142"/>
                    <a:pt x="2304" y="2139"/>
                  </a:cubicBezTo>
                  <a:cubicBezTo>
                    <a:pt x="2291" y="2123"/>
                    <a:pt x="2291" y="2123"/>
                    <a:pt x="2291" y="2123"/>
                  </a:cubicBezTo>
                  <a:cubicBezTo>
                    <a:pt x="2336" y="2111"/>
                    <a:pt x="2360" y="2116"/>
                    <a:pt x="2394" y="2091"/>
                  </a:cubicBezTo>
                  <a:cubicBezTo>
                    <a:pt x="2394" y="2096"/>
                    <a:pt x="2394" y="2096"/>
                    <a:pt x="2394" y="2096"/>
                  </a:cubicBezTo>
                  <a:cubicBezTo>
                    <a:pt x="2411" y="2094"/>
                    <a:pt x="2416" y="2087"/>
                    <a:pt x="2413" y="2069"/>
                  </a:cubicBezTo>
                  <a:cubicBezTo>
                    <a:pt x="2420" y="2075"/>
                    <a:pt x="2414" y="2085"/>
                    <a:pt x="2423" y="2089"/>
                  </a:cubicBezTo>
                  <a:cubicBezTo>
                    <a:pt x="2417" y="2031"/>
                    <a:pt x="2488" y="2092"/>
                    <a:pt x="2482" y="2053"/>
                  </a:cubicBezTo>
                  <a:cubicBezTo>
                    <a:pt x="2502" y="2089"/>
                    <a:pt x="2553" y="2102"/>
                    <a:pt x="2558" y="2137"/>
                  </a:cubicBezTo>
                  <a:cubicBezTo>
                    <a:pt x="2565" y="2127"/>
                    <a:pt x="2565" y="2127"/>
                    <a:pt x="2565" y="2127"/>
                  </a:cubicBezTo>
                  <a:cubicBezTo>
                    <a:pt x="2576" y="2151"/>
                    <a:pt x="2536" y="2146"/>
                    <a:pt x="2546" y="2173"/>
                  </a:cubicBezTo>
                  <a:cubicBezTo>
                    <a:pt x="2501" y="2169"/>
                    <a:pt x="2501" y="2169"/>
                    <a:pt x="2501" y="2169"/>
                  </a:cubicBezTo>
                  <a:cubicBezTo>
                    <a:pt x="2508" y="2177"/>
                    <a:pt x="2511" y="2192"/>
                    <a:pt x="2518" y="2192"/>
                  </a:cubicBezTo>
                  <a:cubicBezTo>
                    <a:pt x="2511" y="2197"/>
                    <a:pt x="2505" y="2203"/>
                    <a:pt x="2522" y="2209"/>
                  </a:cubicBezTo>
                  <a:cubicBezTo>
                    <a:pt x="2468" y="2202"/>
                    <a:pt x="2432" y="2224"/>
                    <a:pt x="2397" y="2248"/>
                  </a:cubicBezTo>
                  <a:cubicBezTo>
                    <a:pt x="2361" y="2273"/>
                    <a:pt x="2326" y="2300"/>
                    <a:pt x="2280" y="2302"/>
                  </a:cubicBezTo>
                  <a:cubicBezTo>
                    <a:pt x="2276" y="2307"/>
                    <a:pt x="2283" y="2314"/>
                    <a:pt x="2288" y="2319"/>
                  </a:cubicBezTo>
                  <a:cubicBezTo>
                    <a:pt x="2263" y="2302"/>
                    <a:pt x="2280" y="2338"/>
                    <a:pt x="2274" y="2345"/>
                  </a:cubicBezTo>
                  <a:cubicBezTo>
                    <a:pt x="2261" y="2337"/>
                    <a:pt x="2249" y="2328"/>
                    <a:pt x="2237" y="2320"/>
                  </a:cubicBezTo>
                  <a:cubicBezTo>
                    <a:pt x="2233" y="2334"/>
                    <a:pt x="2244" y="2342"/>
                    <a:pt x="2247" y="2349"/>
                  </a:cubicBezTo>
                  <a:cubicBezTo>
                    <a:pt x="2228" y="2362"/>
                    <a:pt x="2205" y="2363"/>
                    <a:pt x="2183" y="2365"/>
                  </a:cubicBezTo>
                  <a:cubicBezTo>
                    <a:pt x="2162" y="2367"/>
                    <a:pt x="2142" y="2370"/>
                    <a:pt x="2128" y="2387"/>
                  </a:cubicBezTo>
                  <a:cubicBezTo>
                    <a:pt x="2113" y="2377"/>
                    <a:pt x="2122" y="2357"/>
                    <a:pt x="2106" y="2357"/>
                  </a:cubicBezTo>
                  <a:cubicBezTo>
                    <a:pt x="2137" y="2388"/>
                    <a:pt x="2069" y="2387"/>
                    <a:pt x="2089" y="2409"/>
                  </a:cubicBezTo>
                  <a:cubicBezTo>
                    <a:pt x="2064" y="2373"/>
                    <a:pt x="2032" y="2414"/>
                    <a:pt x="2027" y="2357"/>
                  </a:cubicBezTo>
                  <a:cubicBezTo>
                    <a:pt x="2010" y="2356"/>
                    <a:pt x="2017" y="2383"/>
                    <a:pt x="2024" y="2387"/>
                  </a:cubicBezTo>
                  <a:cubicBezTo>
                    <a:pt x="2003" y="2389"/>
                    <a:pt x="1986" y="2392"/>
                    <a:pt x="1971" y="2411"/>
                  </a:cubicBezTo>
                  <a:cubicBezTo>
                    <a:pt x="1964" y="2405"/>
                    <a:pt x="1941" y="2413"/>
                    <a:pt x="1915" y="2413"/>
                  </a:cubicBezTo>
                  <a:cubicBezTo>
                    <a:pt x="1890" y="2415"/>
                    <a:pt x="1863" y="2410"/>
                    <a:pt x="1854" y="2389"/>
                  </a:cubicBezTo>
                  <a:cubicBezTo>
                    <a:pt x="1867" y="2417"/>
                    <a:pt x="1853" y="2403"/>
                    <a:pt x="1840" y="2414"/>
                  </a:cubicBezTo>
                  <a:cubicBezTo>
                    <a:pt x="1850" y="2440"/>
                    <a:pt x="1850" y="2440"/>
                    <a:pt x="1850" y="2440"/>
                  </a:cubicBezTo>
                  <a:cubicBezTo>
                    <a:pt x="1821" y="2435"/>
                    <a:pt x="1821" y="2435"/>
                    <a:pt x="1821" y="2435"/>
                  </a:cubicBezTo>
                  <a:cubicBezTo>
                    <a:pt x="1816" y="2437"/>
                    <a:pt x="1814" y="2436"/>
                    <a:pt x="1814" y="2434"/>
                  </a:cubicBezTo>
                  <a:cubicBezTo>
                    <a:pt x="1809" y="2432"/>
                    <a:pt x="1816" y="2420"/>
                    <a:pt x="1805" y="2413"/>
                  </a:cubicBezTo>
                  <a:cubicBezTo>
                    <a:pt x="1786" y="2409"/>
                    <a:pt x="1783" y="2422"/>
                    <a:pt x="1771" y="2433"/>
                  </a:cubicBezTo>
                  <a:cubicBezTo>
                    <a:pt x="1773" y="2437"/>
                    <a:pt x="1773" y="2437"/>
                    <a:pt x="1773" y="2437"/>
                  </a:cubicBezTo>
                  <a:cubicBezTo>
                    <a:pt x="1760" y="2438"/>
                    <a:pt x="1760" y="2438"/>
                    <a:pt x="1760" y="2438"/>
                  </a:cubicBezTo>
                  <a:cubicBezTo>
                    <a:pt x="1750" y="2436"/>
                    <a:pt x="1797" y="2418"/>
                    <a:pt x="1768" y="2402"/>
                  </a:cubicBezTo>
                  <a:cubicBezTo>
                    <a:pt x="1767" y="2408"/>
                    <a:pt x="1743" y="2437"/>
                    <a:pt x="1737" y="2418"/>
                  </a:cubicBezTo>
                  <a:cubicBezTo>
                    <a:pt x="1753" y="2423"/>
                    <a:pt x="1754" y="2405"/>
                    <a:pt x="1749" y="2397"/>
                  </a:cubicBezTo>
                  <a:cubicBezTo>
                    <a:pt x="1742" y="2395"/>
                    <a:pt x="1735" y="2393"/>
                    <a:pt x="1728" y="2391"/>
                  </a:cubicBezTo>
                  <a:cubicBezTo>
                    <a:pt x="1729" y="2423"/>
                    <a:pt x="1729" y="2423"/>
                    <a:pt x="1729" y="2423"/>
                  </a:cubicBezTo>
                  <a:cubicBezTo>
                    <a:pt x="1697" y="2417"/>
                    <a:pt x="1667" y="2403"/>
                    <a:pt x="1636" y="2389"/>
                  </a:cubicBezTo>
                  <a:cubicBezTo>
                    <a:pt x="1606" y="2374"/>
                    <a:pt x="1577" y="2358"/>
                    <a:pt x="1546" y="2346"/>
                  </a:cubicBezTo>
                  <a:cubicBezTo>
                    <a:pt x="1551" y="2334"/>
                    <a:pt x="1541" y="2329"/>
                    <a:pt x="1531" y="2323"/>
                  </a:cubicBezTo>
                  <a:cubicBezTo>
                    <a:pt x="1522" y="2317"/>
                    <a:pt x="1514" y="2310"/>
                    <a:pt x="1525" y="2292"/>
                  </a:cubicBezTo>
                  <a:cubicBezTo>
                    <a:pt x="1526" y="2297"/>
                    <a:pt x="1526" y="2297"/>
                    <a:pt x="1526" y="2297"/>
                  </a:cubicBezTo>
                  <a:cubicBezTo>
                    <a:pt x="1541" y="2299"/>
                    <a:pt x="1534" y="2266"/>
                    <a:pt x="1521" y="2265"/>
                  </a:cubicBezTo>
                  <a:cubicBezTo>
                    <a:pt x="1528" y="2282"/>
                    <a:pt x="1482" y="2291"/>
                    <a:pt x="1510" y="2311"/>
                  </a:cubicBezTo>
                  <a:cubicBezTo>
                    <a:pt x="1499" y="2313"/>
                    <a:pt x="1489" y="2315"/>
                    <a:pt x="1478" y="2317"/>
                  </a:cubicBezTo>
                  <a:cubicBezTo>
                    <a:pt x="1455" y="2349"/>
                    <a:pt x="1440" y="2339"/>
                    <a:pt x="1425" y="2323"/>
                  </a:cubicBezTo>
                  <a:cubicBezTo>
                    <a:pt x="1410" y="2306"/>
                    <a:pt x="1397" y="2282"/>
                    <a:pt x="1374" y="2282"/>
                  </a:cubicBezTo>
                  <a:cubicBezTo>
                    <a:pt x="1378" y="2282"/>
                    <a:pt x="1380" y="2278"/>
                    <a:pt x="1382" y="2276"/>
                  </a:cubicBezTo>
                  <a:cubicBezTo>
                    <a:pt x="1338" y="2281"/>
                    <a:pt x="1326" y="2218"/>
                    <a:pt x="1312" y="2224"/>
                  </a:cubicBezTo>
                  <a:cubicBezTo>
                    <a:pt x="1322" y="2205"/>
                    <a:pt x="1322" y="2205"/>
                    <a:pt x="1322" y="2205"/>
                  </a:cubicBezTo>
                  <a:cubicBezTo>
                    <a:pt x="1279" y="2216"/>
                    <a:pt x="1274" y="2216"/>
                    <a:pt x="1253" y="2184"/>
                  </a:cubicBezTo>
                  <a:cubicBezTo>
                    <a:pt x="1255" y="2182"/>
                    <a:pt x="1262" y="2179"/>
                    <a:pt x="1260" y="2173"/>
                  </a:cubicBezTo>
                  <a:cubicBezTo>
                    <a:pt x="1244" y="2180"/>
                    <a:pt x="1227" y="2189"/>
                    <a:pt x="1211" y="2170"/>
                  </a:cubicBezTo>
                  <a:cubicBezTo>
                    <a:pt x="1215" y="2165"/>
                    <a:pt x="1215" y="2165"/>
                    <a:pt x="1215" y="2165"/>
                  </a:cubicBezTo>
                  <a:cubicBezTo>
                    <a:pt x="1183" y="2144"/>
                    <a:pt x="1183" y="2144"/>
                    <a:pt x="1183" y="2144"/>
                  </a:cubicBezTo>
                  <a:cubicBezTo>
                    <a:pt x="1204" y="2119"/>
                    <a:pt x="1185" y="2117"/>
                    <a:pt x="1166" y="2113"/>
                  </a:cubicBezTo>
                  <a:cubicBezTo>
                    <a:pt x="1147" y="2108"/>
                    <a:pt x="1126" y="2102"/>
                    <a:pt x="1145" y="2072"/>
                  </a:cubicBezTo>
                  <a:cubicBezTo>
                    <a:pt x="1127" y="2082"/>
                    <a:pt x="1103" y="2067"/>
                    <a:pt x="1087" y="2065"/>
                  </a:cubicBezTo>
                  <a:cubicBezTo>
                    <a:pt x="1089" y="2063"/>
                    <a:pt x="1091" y="2060"/>
                    <a:pt x="1091" y="2057"/>
                  </a:cubicBezTo>
                  <a:cubicBezTo>
                    <a:pt x="1056" y="2072"/>
                    <a:pt x="1068" y="2020"/>
                    <a:pt x="1055" y="2011"/>
                  </a:cubicBezTo>
                  <a:cubicBezTo>
                    <a:pt x="1042" y="2009"/>
                    <a:pt x="1037" y="2020"/>
                    <a:pt x="1032" y="2031"/>
                  </a:cubicBezTo>
                  <a:cubicBezTo>
                    <a:pt x="1037" y="1997"/>
                    <a:pt x="969" y="2010"/>
                    <a:pt x="972" y="1996"/>
                  </a:cubicBezTo>
                  <a:cubicBezTo>
                    <a:pt x="964" y="1982"/>
                    <a:pt x="987" y="1975"/>
                    <a:pt x="995" y="1962"/>
                  </a:cubicBezTo>
                  <a:cubicBezTo>
                    <a:pt x="976" y="1949"/>
                    <a:pt x="953" y="2004"/>
                    <a:pt x="952" y="1963"/>
                  </a:cubicBezTo>
                  <a:cubicBezTo>
                    <a:pt x="957" y="1964"/>
                    <a:pt x="963" y="1968"/>
                    <a:pt x="965" y="1963"/>
                  </a:cubicBezTo>
                  <a:cubicBezTo>
                    <a:pt x="961" y="1951"/>
                    <a:pt x="1004" y="1887"/>
                    <a:pt x="986" y="1888"/>
                  </a:cubicBezTo>
                  <a:cubicBezTo>
                    <a:pt x="982" y="1901"/>
                    <a:pt x="982" y="1901"/>
                    <a:pt x="982" y="1901"/>
                  </a:cubicBezTo>
                  <a:cubicBezTo>
                    <a:pt x="955" y="1895"/>
                    <a:pt x="993" y="1830"/>
                    <a:pt x="957" y="1854"/>
                  </a:cubicBezTo>
                  <a:cubicBezTo>
                    <a:pt x="941" y="1868"/>
                    <a:pt x="941" y="1868"/>
                    <a:pt x="941" y="1868"/>
                  </a:cubicBezTo>
                  <a:cubicBezTo>
                    <a:pt x="941" y="1823"/>
                    <a:pt x="926" y="1861"/>
                    <a:pt x="923" y="1817"/>
                  </a:cubicBezTo>
                  <a:cubicBezTo>
                    <a:pt x="926" y="1815"/>
                    <a:pt x="926" y="1815"/>
                    <a:pt x="926" y="1815"/>
                  </a:cubicBezTo>
                  <a:cubicBezTo>
                    <a:pt x="914" y="1805"/>
                    <a:pt x="930" y="1783"/>
                    <a:pt x="899" y="1795"/>
                  </a:cubicBezTo>
                  <a:cubicBezTo>
                    <a:pt x="898" y="1803"/>
                    <a:pt x="898" y="1803"/>
                    <a:pt x="898" y="1803"/>
                  </a:cubicBezTo>
                  <a:cubicBezTo>
                    <a:pt x="884" y="1788"/>
                    <a:pt x="886" y="1785"/>
                    <a:pt x="877" y="1767"/>
                  </a:cubicBezTo>
                  <a:cubicBezTo>
                    <a:pt x="872" y="1766"/>
                    <a:pt x="863" y="1761"/>
                    <a:pt x="867" y="1755"/>
                  </a:cubicBezTo>
                  <a:cubicBezTo>
                    <a:pt x="856" y="1762"/>
                    <a:pt x="846" y="1754"/>
                    <a:pt x="840" y="1742"/>
                  </a:cubicBezTo>
                  <a:cubicBezTo>
                    <a:pt x="834" y="1731"/>
                    <a:pt x="831" y="1717"/>
                    <a:pt x="829" y="1713"/>
                  </a:cubicBezTo>
                  <a:cubicBezTo>
                    <a:pt x="841" y="1725"/>
                    <a:pt x="847" y="1712"/>
                    <a:pt x="854" y="1703"/>
                  </a:cubicBezTo>
                  <a:cubicBezTo>
                    <a:pt x="830" y="1705"/>
                    <a:pt x="825" y="1701"/>
                    <a:pt x="833" y="1682"/>
                  </a:cubicBezTo>
                  <a:cubicBezTo>
                    <a:pt x="802" y="1696"/>
                    <a:pt x="768" y="1712"/>
                    <a:pt x="754" y="1689"/>
                  </a:cubicBezTo>
                  <a:cubicBezTo>
                    <a:pt x="761" y="1691"/>
                    <a:pt x="766" y="1695"/>
                    <a:pt x="771" y="1689"/>
                  </a:cubicBezTo>
                  <a:cubicBezTo>
                    <a:pt x="776" y="1683"/>
                    <a:pt x="767" y="1681"/>
                    <a:pt x="763" y="1681"/>
                  </a:cubicBezTo>
                  <a:cubicBezTo>
                    <a:pt x="768" y="1675"/>
                    <a:pt x="777" y="1680"/>
                    <a:pt x="786" y="1672"/>
                  </a:cubicBezTo>
                  <a:cubicBezTo>
                    <a:pt x="749" y="1671"/>
                    <a:pt x="770" y="1646"/>
                    <a:pt x="748" y="1628"/>
                  </a:cubicBezTo>
                  <a:cubicBezTo>
                    <a:pt x="761" y="1631"/>
                    <a:pt x="764" y="1622"/>
                    <a:pt x="773" y="1614"/>
                  </a:cubicBezTo>
                  <a:cubicBezTo>
                    <a:pt x="737" y="1628"/>
                    <a:pt x="789" y="1568"/>
                    <a:pt x="748" y="1598"/>
                  </a:cubicBezTo>
                  <a:cubicBezTo>
                    <a:pt x="750" y="1583"/>
                    <a:pt x="747" y="1569"/>
                    <a:pt x="743" y="1555"/>
                  </a:cubicBezTo>
                  <a:cubicBezTo>
                    <a:pt x="739" y="1540"/>
                    <a:pt x="735" y="1526"/>
                    <a:pt x="730" y="1513"/>
                  </a:cubicBezTo>
                  <a:cubicBezTo>
                    <a:pt x="725" y="1500"/>
                    <a:pt x="721" y="1488"/>
                    <a:pt x="720" y="1477"/>
                  </a:cubicBezTo>
                  <a:cubicBezTo>
                    <a:pt x="719" y="1466"/>
                    <a:pt x="720" y="1456"/>
                    <a:pt x="726" y="1449"/>
                  </a:cubicBezTo>
                  <a:cubicBezTo>
                    <a:pt x="738" y="1440"/>
                    <a:pt x="712" y="1434"/>
                    <a:pt x="709" y="1426"/>
                  </a:cubicBezTo>
                  <a:cubicBezTo>
                    <a:pt x="725" y="1422"/>
                    <a:pt x="725" y="1422"/>
                    <a:pt x="725" y="1422"/>
                  </a:cubicBezTo>
                  <a:cubicBezTo>
                    <a:pt x="688" y="1408"/>
                    <a:pt x="708" y="1408"/>
                    <a:pt x="671" y="1388"/>
                  </a:cubicBezTo>
                  <a:cubicBezTo>
                    <a:pt x="693" y="1394"/>
                    <a:pt x="701" y="1387"/>
                    <a:pt x="713" y="1372"/>
                  </a:cubicBezTo>
                  <a:cubicBezTo>
                    <a:pt x="700" y="1368"/>
                    <a:pt x="687" y="1365"/>
                    <a:pt x="674" y="1362"/>
                  </a:cubicBezTo>
                  <a:cubicBezTo>
                    <a:pt x="699" y="1351"/>
                    <a:pt x="699" y="1351"/>
                    <a:pt x="699" y="1351"/>
                  </a:cubicBezTo>
                  <a:cubicBezTo>
                    <a:pt x="687" y="1346"/>
                    <a:pt x="689" y="1336"/>
                    <a:pt x="690" y="1327"/>
                  </a:cubicBezTo>
                  <a:cubicBezTo>
                    <a:pt x="692" y="1331"/>
                    <a:pt x="693" y="1328"/>
                    <a:pt x="698" y="1327"/>
                  </a:cubicBezTo>
                  <a:cubicBezTo>
                    <a:pt x="661" y="1331"/>
                    <a:pt x="658" y="1295"/>
                    <a:pt x="641" y="1293"/>
                  </a:cubicBezTo>
                  <a:cubicBezTo>
                    <a:pt x="673" y="1277"/>
                    <a:pt x="628" y="1270"/>
                    <a:pt x="659" y="1258"/>
                  </a:cubicBezTo>
                  <a:cubicBezTo>
                    <a:pt x="654" y="1256"/>
                    <a:pt x="649" y="1253"/>
                    <a:pt x="645" y="1249"/>
                  </a:cubicBezTo>
                  <a:cubicBezTo>
                    <a:pt x="631" y="1256"/>
                    <a:pt x="614" y="1260"/>
                    <a:pt x="620" y="1251"/>
                  </a:cubicBezTo>
                  <a:cubicBezTo>
                    <a:pt x="619" y="1251"/>
                    <a:pt x="619" y="1250"/>
                    <a:pt x="619" y="1249"/>
                  </a:cubicBezTo>
                  <a:cubicBezTo>
                    <a:pt x="639" y="1243"/>
                    <a:pt x="639" y="1243"/>
                    <a:pt x="639" y="1243"/>
                  </a:cubicBezTo>
                  <a:cubicBezTo>
                    <a:pt x="633" y="1235"/>
                    <a:pt x="629" y="1227"/>
                    <a:pt x="628" y="1222"/>
                  </a:cubicBezTo>
                  <a:cubicBezTo>
                    <a:pt x="627" y="1224"/>
                    <a:pt x="624" y="1228"/>
                    <a:pt x="619" y="1231"/>
                  </a:cubicBezTo>
                  <a:cubicBezTo>
                    <a:pt x="622" y="1227"/>
                    <a:pt x="625" y="1224"/>
                    <a:pt x="628" y="1220"/>
                  </a:cubicBezTo>
                  <a:cubicBezTo>
                    <a:pt x="628" y="1219"/>
                    <a:pt x="628" y="1218"/>
                    <a:pt x="628" y="1217"/>
                  </a:cubicBezTo>
                  <a:cubicBezTo>
                    <a:pt x="629" y="1217"/>
                    <a:pt x="629" y="1218"/>
                    <a:pt x="629" y="1219"/>
                  </a:cubicBezTo>
                  <a:cubicBezTo>
                    <a:pt x="633" y="1213"/>
                    <a:pt x="635" y="1207"/>
                    <a:pt x="627" y="1201"/>
                  </a:cubicBezTo>
                  <a:cubicBezTo>
                    <a:pt x="641" y="1185"/>
                    <a:pt x="629" y="1170"/>
                    <a:pt x="619" y="1153"/>
                  </a:cubicBezTo>
                  <a:cubicBezTo>
                    <a:pt x="608" y="1138"/>
                    <a:pt x="600" y="1120"/>
                    <a:pt x="621" y="1103"/>
                  </a:cubicBezTo>
                  <a:cubicBezTo>
                    <a:pt x="617" y="1108"/>
                    <a:pt x="615" y="1115"/>
                    <a:pt x="622" y="1117"/>
                  </a:cubicBezTo>
                  <a:cubicBezTo>
                    <a:pt x="621" y="1103"/>
                    <a:pt x="628" y="1090"/>
                    <a:pt x="633" y="1077"/>
                  </a:cubicBezTo>
                  <a:cubicBezTo>
                    <a:pt x="638" y="1065"/>
                    <a:pt x="642" y="1054"/>
                    <a:pt x="634" y="1046"/>
                  </a:cubicBezTo>
                  <a:cubicBezTo>
                    <a:pt x="615" y="1046"/>
                    <a:pt x="615" y="1046"/>
                    <a:pt x="615" y="1046"/>
                  </a:cubicBezTo>
                  <a:cubicBezTo>
                    <a:pt x="607" y="1025"/>
                    <a:pt x="602" y="1009"/>
                    <a:pt x="605" y="992"/>
                  </a:cubicBezTo>
                  <a:cubicBezTo>
                    <a:pt x="584" y="989"/>
                    <a:pt x="584" y="989"/>
                    <a:pt x="584" y="989"/>
                  </a:cubicBezTo>
                  <a:cubicBezTo>
                    <a:pt x="587" y="983"/>
                    <a:pt x="587" y="975"/>
                    <a:pt x="586" y="966"/>
                  </a:cubicBezTo>
                  <a:cubicBezTo>
                    <a:pt x="586" y="957"/>
                    <a:pt x="585" y="947"/>
                    <a:pt x="585" y="938"/>
                  </a:cubicBezTo>
                  <a:cubicBezTo>
                    <a:pt x="586" y="920"/>
                    <a:pt x="592" y="903"/>
                    <a:pt x="616" y="900"/>
                  </a:cubicBezTo>
                  <a:cubicBezTo>
                    <a:pt x="600" y="890"/>
                    <a:pt x="628" y="867"/>
                    <a:pt x="626" y="852"/>
                  </a:cubicBezTo>
                  <a:cubicBezTo>
                    <a:pt x="643" y="853"/>
                    <a:pt x="643" y="853"/>
                    <a:pt x="643" y="853"/>
                  </a:cubicBezTo>
                  <a:cubicBezTo>
                    <a:pt x="648" y="845"/>
                    <a:pt x="650" y="838"/>
                    <a:pt x="651" y="832"/>
                  </a:cubicBezTo>
                  <a:cubicBezTo>
                    <a:pt x="651" y="825"/>
                    <a:pt x="650" y="819"/>
                    <a:pt x="650" y="813"/>
                  </a:cubicBezTo>
                  <a:cubicBezTo>
                    <a:pt x="661" y="807"/>
                    <a:pt x="668" y="800"/>
                    <a:pt x="673" y="792"/>
                  </a:cubicBezTo>
                  <a:cubicBezTo>
                    <a:pt x="677" y="784"/>
                    <a:pt x="680" y="776"/>
                    <a:pt x="681" y="767"/>
                  </a:cubicBezTo>
                  <a:cubicBezTo>
                    <a:pt x="683" y="759"/>
                    <a:pt x="683" y="750"/>
                    <a:pt x="685" y="741"/>
                  </a:cubicBezTo>
                  <a:cubicBezTo>
                    <a:pt x="686" y="733"/>
                    <a:pt x="688" y="725"/>
                    <a:pt x="692" y="718"/>
                  </a:cubicBezTo>
                  <a:cubicBezTo>
                    <a:pt x="697" y="719"/>
                    <a:pt x="697" y="719"/>
                    <a:pt x="697" y="719"/>
                  </a:cubicBezTo>
                  <a:cubicBezTo>
                    <a:pt x="698" y="708"/>
                    <a:pt x="700" y="696"/>
                    <a:pt x="702" y="684"/>
                  </a:cubicBezTo>
                  <a:cubicBezTo>
                    <a:pt x="710" y="699"/>
                    <a:pt x="696" y="674"/>
                    <a:pt x="705" y="667"/>
                  </a:cubicBezTo>
                  <a:cubicBezTo>
                    <a:pt x="703" y="654"/>
                    <a:pt x="716" y="640"/>
                    <a:pt x="732" y="636"/>
                  </a:cubicBezTo>
                  <a:cubicBezTo>
                    <a:pt x="745" y="619"/>
                    <a:pt x="745" y="619"/>
                    <a:pt x="745" y="619"/>
                  </a:cubicBezTo>
                  <a:cubicBezTo>
                    <a:pt x="741" y="645"/>
                    <a:pt x="765" y="631"/>
                    <a:pt x="782" y="642"/>
                  </a:cubicBezTo>
                  <a:cubicBezTo>
                    <a:pt x="777" y="622"/>
                    <a:pt x="777" y="622"/>
                    <a:pt x="777" y="622"/>
                  </a:cubicBezTo>
                  <a:cubicBezTo>
                    <a:pt x="787" y="623"/>
                    <a:pt x="784" y="638"/>
                    <a:pt x="792" y="633"/>
                  </a:cubicBezTo>
                  <a:cubicBezTo>
                    <a:pt x="789" y="619"/>
                    <a:pt x="806" y="601"/>
                    <a:pt x="795" y="582"/>
                  </a:cubicBezTo>
                  <a:cubicBezTo>
                    <a:pt x="791" y="580"/>
                    <a:pt x="785" y="579"/>
                    <a:pt x="780" y="580"/>
                  </a:cubicBezTo>
                  <a:cubicBezTo>
                    <a:pt x="780" y="581"/>
                    <a:pt x="780" y="581"/>
                    <a:pt x="780" y="580"/>
                  </a:cubicBezTo>
                  <a:cubicBezTo>
                    <a:pt x="779" y="580"/>
                    <a:pt x="779" y="580"/>
                    <a:pt x="778" y="580"/>
                  </a:cubicBezTo>
                  <a:cubicBezTo>
                    <a:pt x="779" y="580"/>
                    <a:pt x="779" y="580"/>
                    <a:pt x="779" y="580"/>
                  </a:cubicBezTo>
                  <a:cubicBezTo>
                    <a:pt x="779" y="577"/>
                    <a:pt x="777" y="574"/>
                    <a:pt x="776" y="572"/>
                  </a:cubicBezTo>
                  <a:cubicBezTo>
                    <a:pt x="789" y="561"/>
                    <a:pt x="780" y="561"/>
                    <a:pt x="772" y="556"/>
                  </a:cubicBezTo>
                  <a:cubicBezTo>
                    <a:pt x="790" y="558"/>
                    <a:pt x="797" y="554"/>
                    <a:pt x="804" y="551"/>
                  </a:cubicBezTo>
                  <a:cubicBezTo>
                    <a:pt x="810" y="548"/>
                    <a:pt x="817" y="546"/>
                    <a:pt x="835" y="553"/>
                  </a:cubicBezTo>
                  <a:cubicBezTo>
                    <a:pt x="814" y="547"/>
                    <a:pt x="821" y="539"/>
                    <a:pt x="829" y="531"/>
                  </a:cubicBezTo>
                  <a:cubicBezTo>
                    <a:pt x="837" y="522"/>
                    <a:pt x="846" y="514"/>
                    <a:pt x="828" y="505"/>
                  </a:cubicBezTo>
                  <a:cubicBezTo>
                    <a:pt x="860" y="517"/>
                    <a:pt x="836" y="499"/>
                    <a:pt x="861" y="512"/>
                  </a:cubicBezTo>
                  <a:cubicBezTo>
                    <a:pt x="851" y="516"/>
                    <a:pt x="848" y="526"/>
                    <a:pt x="847" y="537"/>
                  </a:cubicBezTo>
                  <a:cubicBezTo>
                    <a:pt x="846" y="549"/>
                    <a:pt x="848" y="563"/>
                    <a:pt x="848" y="572"/>
                  </a:cubicBezTo>
                  <a:cubicBezTo>
                    <a:pt x="870" y="574"/>
                    <a:pt x="870" y="574"/>
                    <a:pt x="870" y="574"/>
                  </a:cubicBezTo>
                  <a:cubicBezTo>
                    <a:pt x="889" y="604"/>
                    <a:pt x="839" y="589"/>
                    <a:pt x="842" y="603"/>
                  </a:cubicBezTo>
                  <a:cubicBezTo>
                    <a:pt x="840" y="594"/>
                    <a:pt x="855" y="589"/>
                    <a:pt x="861" y="594"/>
                  </a:cubicBezTo>
                  <a:cubicBezTo>
                    <a:pt x="838" y="580"/>
                    <a:pt x="838" y="580"/>
                    <a:pt x="838" y="580"/>
                  </a:cubicBezTo>
                  <a:cubicBezTo>
                    <a:pt x="827" y="584"/>
                    <a:pt x="823" y="593"/>
                    <a:pt x="822" y="603"/>
                  </a:cubicBezTo>
                  <a:cubicBezTo>
                    <a:pt x="821" y="613"/>
                    <a:pt x="822" y="624"/>
                    <a:pt x="823" y="634"/>
                  </a:cubicBezTo>
                  <a:cubicBezTo>
                    <a:pt x="838" y="629"/>
                    <a:pt x="825" y="656"/>
                    <a:pt x="846" y="660"/>
                  </a:cubicBezTo>
                  <a:cubicBezTo>
                    <a:pt x="850" y="650"/>
                    <a:pt x="850" y="650"/>
                    <a:pt x="850" y="650"/>
                  </a:cubicBezTo>
                  <a:cubicBezTo>
                    <a:pt x="860" y="652"/>
                    <a:pt x="860" y="665"/>
                    <a:pt x="863" y="674"/>
                  </a:cubicBezTo>
                  <a:cubicBezTo>
                    <a:pt x="846" y="680"/>
                    <a:pt x="832" y="699"/>
                    <a:pt x="821" y="715"/>
                  </a:cubicBezTo>
                  <a:cubicBezTo>
                    <a:pt x="810" y="732"/>
                    <a:pt x="800" y="747"/>
                    <a:pt x="788" y="747"/>
                  </a:cubicBezTo>
                  <a:cubicBezTo>
                    <a:pt x="797" y="744"/>
                    <a:pt x="799" y="731"/>
                    <a:pt x="795" y="722"/>
                  </a:cubicBezTo>
                  <a:cubicBezTo>
                    <a:pt x="777" y="730"/>
                    <a:pt x="777" y="730"/>
                    <a:pt x="777" y="730"/>
                  </a:cubicBezTo>
                  <a:cubicBezTo>
                    <a:pt x="783" y="719"/>
                    <a:pt x="808" y="722"/>
                    <a:pt x="810" y="702"/>
                  </a:cubicBezTo>
                  <a:cubicBezTo>
                    <a:pt x="794" y="696"/>
                    <a:pt x="783" y="671"/>
                    <a:pt x="756" y="672"/>
                  </a:cubicBezTo>
                  <a:cubicBezTo>
                    <a:pt x="735" y="682"/>
                    <a:pt x="740" y="694"/>
                    <a:pt x="747" y="708"/>
                  </a:cubicBezTo>
                  <a:cubicBezTo>
                    <a:pt x="754" y="723"/>
                    <a:pt x="763" y="738"/>
                    <a:pt x="751" y="757"/>
                  </a:cubicBezTo>
                  <a:cubicBezTo>
                    <a:pt x="754" y="762"/>
                    <a:pt x="731" y="736"/>
                    <a:pt x="728" y="762"/>
                  </a:cubicBezTo>
                  <a:cubicBezTo>
                    <a:pt x="731" y="797"/>
                    <a:pt x="759" y="830"/>
                    <a:pt x="793" y="842"/>
                  </a:cubicBezTo>
                  <a:cubicBezTo>
                    <a:pt x="787" y="828"/>
                    <a:pt x="777" y="798"/>
                    <a:pt x="802" y="806"/>
                  </a:cubicBezTo>
                  <a:cubicBezTo>
                    <a:pt x="807" y="820"/>
                    <a:pt x="806" y="840"/>
                    <a:pt x="821" y="847"/>
                  </a:cubicBezTo>
                  <a:cubicBezTo>
                    <a:pt x="789" y="846"/>
                    <a:pt x="821" y="824"/>
                    <a:pt x="792" y="829"/>
                  </a:cubicBezTo>
                  <a:cubicBezTo>
                    <a:pt x="789" y="836"/>
                    <a:pt x="798" y="843"/>
                    <a:pt x="802" y="848"/>
                  </a:cubicBezTo>
                  <a:cubicBezTo>
                    <a:pt x="791" y="839"/>
                    <a:pt x="780" y="848"/>
                    <a:pt x="772" y="848"/>
                  </a:cubicBezTo>
                  <a:cubicBezTo>
                    <a:pt x="768" y="860"/>
                    <a:pt x="761" y="869"/>
                    <a:pt x="755" y="878"/>
                  </a:cubicBezTo>
                  <a:cubicBezTo>
                    <a:pt x="749" y="888"/>
                    <a:pt x="741" y="897"/>
                    <a:pt x="737" y="911"/>
                  </a:cubicBezTo>
                  <a:cubicBezTo>
                    <a:pt x="733" y="911"/>
                    <a:pt x="723" y="912"/>
                    <a:pt x="716" y="910"/>
                  </a:cubicBezTo>
                  <a:cubicBezTo>
                    <a:pt x="721" y="926"/>
                    <a:pt x="761" y="954"/>
                    <a:pt x="780" y="952"/>
                  </a:cubicBezTo>
                  <a:cubicBezTo>
                    <a:pt x="780" y="967"/>
                    <a:pt x="765" y="966"/>
                    <a:pt x="771" y="980"/>
                  </a:cubicBezTo>
                  <a:cubicBezTo>
                    <a:pt x="802" y="963"/>
                    <a:pt x="766" y="983"/>
                    <a:pt x="795" y="989"/>
                  </a:cubicBezTo>
                  <a:cubicBezTo>
                    <a:pt x="797" y="1003"/>
                    <a:pt x="780" y="992"/>
                    <a:pt x="773" y="998"/>
                  </a:cubicBezTo>
                  <a:cubicBezTo>
                    <a:pt x="776" y="1000"/>
                    <a:pt x="785" y="1006"/>
                    <a:pt x="793" y="1008"/>
                  </a:cubicBezTo>
                  <a:cubicBezTo>
                    <a:pt x="770" y="1014"/>
                    <a:pt x="737" y="985"/>
                    <a:pt x="711" y="992"/>
                  </a:cubicBezTo>
                  <a:cubicBezTo>
                    <a:pt x="694" y="997"/>
                    <a:pt x="662" y="1027"/>
                    <a:pt x="660" y="1029"/>
                  </a:cubicBezTo>
                  <a:cubicBezTo>
                    <a:pt x="684" y="1039"/>
                    <a:pt x="785" y="1042"/>
                    <a:pt x="818" y="1035"/>
                  </a:cubicBezTo>
                  <a:cubicBezTo>
                    <a:pt x="835" y="1037"/>
                    <a:pt x="799" y="1046"/>
                    <a:pt x="797" y="1051"/>
                  </a:cubicBezTo>
                  <a:cubicBezTo>
                    <a:pt x="769" y="1067"/>
                    <a:pt x="818" y="1077"/>
                    <a:pt x="807" y="1090"/>
                  </a:cubicBezTo>
                  <a:cubicBezTo>
                    <a:pt x="792" y="1080"/>
                    <a:pt x="792" y="1080"/>
                    <a:pt x="792" y="1080"/>
                  </a:cubicBezTo>
                  <a:cubicBezTo>
                    <a:pt x="785" y="1082"/>
                    <a:pt x="794" y="1102"/>
                    <a:pt x="804" y="1105"/>
                  </a:cubicBezTo>
                  <a:cubicBezTo>
                    <a:pt x="794" y="1106"/>
                    <a:pt x="755" y="1095"/>
                    <a:pt x="743" y="1102"/>
                  </a:cubicBezTo>
                  <a:cubicBezTo>
                    <a:pt x="741" y="1116"/>
                    <a:pt x="754" y="1128"/>
                    <a:pt x="770" y="1136"/>
                  </a:cubicBezTo>
                  <a:cubicBezTo>
                    <a:pt x="787" y="1144"/>
                    <a:pt x="807" y="1148"/>
                    <a:pt x="821" y="1146"/>
                  </a:cubicBezTo>
                  <a:cubicBezTo>
                    <a:pt x="811" y="1135"/>
                    <a:pt x="801" y="1123"/>
                    <a:pt x="790" y="1110"/>
                  </a:cubicBezTo>
                  <a:cubicBezTo>
                    <a:pt x="814" y="1108"/>
                    <a:pt x="815" y="1136"/>
                    <a:pt x="844" y="1133"/>
                  </a:cubicBezTo>
                  <a:cubicBezTo>
                    <a:pt x="841" y="1144"/>
                    <a:pt x="840" y="1156"/>
                    <a:pt x="838" y="1167"/>
                  </a:cubicBezTo>
                  <a:cubicBezTo>
                    <a:pt x="837" y="1163"/>
                    <a:pt x="829" y="1151"/>
                    <a:pt x="816" y="1157"/>
                  </a:cubicBezTo>
                  <a:cubicBezTo>
                    <a:pt x="819" y="1171"/>
                    <a:pt x="813" y="1165"/>
                    <a:pt x="802" y="1176"/>
                  </a:cubicBezTo>
                  <a:cubicBezTo>
                    <a:pt x="787" y="1169"/>
                    <a:pt x="759" y="1159"/>
                    <a:pt x="730" y="1148"/>
                  </a:cubicBezTo>
                  <a:cubicBezTo>
                    <a:pt x="701" y="1138"/>
                    <a:pt x="673" y="1127"/>
                    <a:pt x="653" y="1121"/>
                  </a:cubicBezTo>
                  <a:cubicBezTo>
                    <a:pt x="670" y="1141"/>
                    <a:pt x="670" y="1141"/>
                    <a:pt x="670" y="1141"/>
                  </a:cubicBezTo>
                  <a:cubicBezTo>
                    <a:pt x="657" y="1147"/>
                    <a:pt x="657" y="1147"/>
                    <a:pt x="657" y="1147"/>
                  </a:cubicBezTo>
                  <a:cubicBezTo>
                    <a:pt x="667" y="1160"/>
                    <a:pt x="696" y="1171"/>
                    <a:pt x="726" y="1178"/>
                  </a:cubicBezTo>
                  <a:cubicBezTo>
                    <a:pt x="755" y="1185"/>
                    <a:pt x="786" y="1188"/>
                    <a:pt x="798" y="1190"/>
                  </a:cubicBezTo>
                  <a:cubicBezTo>
                    <a:pt x="794" y="1205"/>
                    <a:pt x="743" y="1207"/>
                    <a:pt x="732" y="1204"/>
                  </a:cubicBezTo>
                  <a:cubicBezTo>
                    <a:pt x="734" y="1234"/>
                    <a:pt x="808" y="1222"/>
                    <a:pt x="805" y="1250"/>
                  </a:cubicBezTo>
                  <a:cubicBezTo>
                    <a:pt x="814" y="1238"/>
                    <a:pt x="814" y="1238"/>
                    <a:pt x="814" y="1238"/>
                  </a:cubicBezTo>
                  <a:cubicBezTo>
                    <a:pt x="817" y="1241"/>
                    <a:pt x="817" y="1248"/>
                    <a:pt x="817" y="1254"/>
                  </a:cubicBezTo>
                  <a:cubicBezTo>
                    <a:pt x="818" y="1260"/>
                    <a:pt x="819" y="1266"/>
                    <a:pt x="823" y="1264"/>
                  </a:cubicBezTo>
                  <a:cubicBezTo>
                    <a:pt x="811" y="1272"/>
                    <a:pt x="780" y="1283"/>
                    <a:pt x="770" y="1279"/>
                  </a:cubicBezTo>
                  <a:cubicBezTo>
                    <a:pt x="788" y="1284"/>
                    <a:pt x="805" y="1288"/>
                    <a:pt x="822" y="1293"/>
                  </a:cubicBezTo>
                  <a:cubicBezTo>
                    <a:pt x="817" y="1290"/>
                    <a:pt x="777" y="1302"/>
                    <a:pt x="770" y="1302"/>
                  </a:cubicBezTo>
                  <a:cubicBezTo>
                    <a:pt x="770" y="1312"/>
                    <a:pt x="820" y="1308"/>
                    <a:pt x="825" y="1300"/>
                  </a:cubicBezTo>
                  <a:cubicBezTo>
                    <a:pt x="801" y="1326"/>
                    <a:pt x="815" y="1317"/>
                    <a:pt x="785" y="1341"/>
                  </a:cubicBezTo>
                  <a:cubicBezTo>
                    <a:pt x="789" y="1346"/>
                    <a:pt x="827" y="1330"/>
                    <a:pt x="831" y="1324"/>
                  </a:cubicBezTo>
                  <a:cubicBezTo>
                    <a:pt x="844" y="1334"/>
                    <a:pt x="841" y="1342"/>
                    <a:pt x="839" y="1350"/>
                  </a:cubicBezTo>
                  <a:cubicBezTo>
                    <a:pt x="816" y="1334"/>
                    <a:pt x="749" y="1368"/>
                    <a:pt x="718" y="1372"/>
                  </a:cubicBezTo>
                  <a:cubicBezTo>
                    <a:pt x="761" y="1378"/>
                    <a:pt x="804" y="1382"/>
                    <a:pt x="848" y="1384"/>
                  </a:cubicBezTo>
                  <a:cubicBezTo>
                    <a:pt x="841" y="1384"/>
                    <a:pt x="802" y="1393"/>
                    <a:pt x="798" y="1394"/>
                  </a:cubicBezTo>
                  <a:cubicBezTo>
                    <a:pt x="834" y="1387"/>
                    <a:pt x="854" y="1436"/>
                    <a:pt x="860" y="1462"/>
                  </a:cubicBezTo>
                  <a:cubicBezTo>
                    <a:pt x="858" y="1458"/>
                    <a:pt x="858" y="1458"/>
                    <a:pt x="858" y="1458"/>
                  </a:cubicBezTo>
                  <a:cubicBezTo>
                    <a:pt x="844" y="1457"/>
                    <a:pt x="843" y="1482"/>
                    <a:pt x="858" y="1486"/>
                  </a:cubicBezTo>
                  <a:cubicBezTo>
                    <a:pt x="851" y="1487"/>
                    <a:pt x="852" y="1484"/>
                    <a:pt x="850" y="1481"/>
                  </a:cubicBezTo>
                  <a:cubicBezTo>
                    <a:pt x="831" y="1508"/>
                    <a:pt x="909" y="1481"/>
                    <a:pt x="887" y="1509"/>
                  </a:cubicBezTo>
                  <a:cubicBezTo>
                    <a:pt x="884" y="1494"/>
                    <a:pt x="869" y="1496"/>
                    <a:pt x="856" y="1502"/>
                  </a:cubicBezTo>
                  <a:cubicBezTo>
                    <a:pt x="874" y="1509"/>
                    <a:pt x="873" y="1543"/>
                    <a:pt x="909" y="1520"/>
                  </a:cubicBezTo>
                  <a:cubicBezTo>
                    <a:pt x="904" y="1531"/>
                    <a:pt x="912" y="1535"/>
                    <a:pt x="893" y="1544"/>
                  </a:cubicBezTo>
                  <a:cubicBezTo>
                    <a:pt x="904" y="1550"/>
                    <a:pt x="917" y="1556"/>
                    <a:pt x="929" y="1562"/>
                  </a:cubicBezTo>
                  <a:cubicBezTo>
                    <a:pt x="924" y="1561"/>
                    <a:pt x="912" y="1565"/>
                    <a:pt x="914" y="1575"/>
                  </a:cubicBezTo>
                  <a:cubicBezTo>
                    <a:pt x="912" y="1565"/>
                    <a:pt x="901" y="1562"/>
                    <a:pt x="892" y="1557"/>
                  </a:cubicBezTo>
                  <a:cubicBezTo>
                    <a:pt x="884" y="1552"/>
                    <a:pt x="878" y="1547"/>
                    <a:pt x="889" y="1537"/>
                  </a:cubicBezTo>
                  <a:cubicBezTo>
                    <a:pt x="865" y="1547"/>
                    <a:pt x="855" y="1560"/>
                    <a:pt x="831" y="1561"/>
                  </a:cubicBezTo>
                  <a:cubicBezTo>
                    <a:pt x="837" y="1568"/>
                    <a:pt x="845" y="1573"/>
                    <a:pt x="854" y="1577"/>
                  </a:cubicBezTo>
                  <a:cubicBezTo>
                    <a:pt x="863" y="1581"/>
                    <a:pt x="873" y="1583"/>
                    <a:pt x="883" y="1585"/>
                  </a:cubicBezTo>
                  <a:cubicBezTo>
                    <a:pt x="904" y="1588"/>
                    <a:pt x="925" y="1589"/>
                    <a:pt x="944" y="1591"/>
                  </a:cubicBezTo>
                  <a:cubicBezTo>
                    <a:pt x="943" y="1603"/>
                    <a:pt x="942" y="1615"/>
                    <a:pt x="942" y="1627"/>
                  </a:cubicBezTo>
                  <a:cubicBezTo>
                    <a:pt x="953" y="1622"/>
                    <a:pt x="953" y="1622"/>
                    <a:pt x="953" y="1622"/>
                  </a:cubicBezTo>
                  <a:cubicBezTo>
                    <a:pt x="929" y="1642"/>
                    <a:pt x="929" y="1642"/>
                    <a:pt x="929" y="1642"/>
                  </a:cubicBezTo>
                  <a:cubicBezTo>
                    <a:pt x="937" y="1642"/>
                    <a:pt x="943" y="1641"/>
                    <a:pt x="941" y="1643"/>
                  </a:cubicBezTo>
                  <a:cubicBezTo>
                    <a:pt x="939" y="1645"/>
                    <a:pt x="935" y="1646"/>
                    <a:pt x="931" y="1647"/>
                  </a:cubicBezTo>
                  <a:cubicBezTo>
                    <a:pt x="933" y="1649"/>
                    <a:pt x="938" y="1650"/>
                    <a:pt x="941" y="1650"/>
                  </a:cubicBezTo>
                  <a:cubicBezTo>
                    <a:pt x="928" y="1659"/>
                    <a:pt x="909" y="1663"/>
                    <a:pt x="892" y="1666"/>
                  </a:cubicBezTo>
                  <a:cubicBezTo>
                    <a:pt x="895" y="1661"/>
                    <a:pt x="899" y="1656"/>
                    <a:pt x="902" y="1650"/>
                  </a:cubicBezTo>
                  <a:cubicBezTo>
                    <a:pt x="886" y="1652"/>
                    <a:pt x="870" y="1656"/>
                    <a:pt x="865" y="1669"/>
                  </a:cubicBezTo>
                  <a:cubicBezTo>
                    <a:pt x="867" y="1669"/>
                    <a:pt x="870" y="1669"/>
                    <a:pt x="873" y="1669"/>
                  </a:cubicBezTo>
                  <a:cubicBezTo>
                    <a:pt x="861" y="1671"/>
                    <a:pt x="852" y="1674"/>
                    <a:pt x="849" y="1679"/>
                  </a:cubicBezTo>
                  <a:cubicBezTo>
                    <a:pt x="875" y="1693"/>
                    <a:pt x="875" y="1693"/>
                    <a:pt x="875" y="1693"/>
                  </a:cubicBezTo>
                  <a:cubicBezTo>
                    <a:pt x="877" y="1688"/>
                    <a:pt x="882" y="1681"/>
                    <a:pt x="888" y="1671"/>
                  </a:cubicBezTo>
                  <a:cubicBezTo>
                    <a:pt x="913" y="1675"/>
                    <a:pt x="942" y="1677"/>
                    <a:pt x="953" y="1655"/>
                  </a:cubicBezTo>
                  <a:cubicBezTo>
                    <a:pt x="947" y="1680"/>
                    <a:pt x="947" y="1680"/>
                    <a:pt x="947" y="1680"/>
                  </a:cubicBezTo>
                  <a:cubicBezTo>
                    <a:pt x="984" y="1682"/>
                    <a:pt x="977" y="1682"/>
                    <a:pt x="1009" y="1691"/>
                  </a:cubicBezTo>
                  <a:cubicBezTo>
                    <a:pt x="1001" y="1698"/>
                    <a:pt x="990" y="1698"/>
                    <a:pt x="986" y="1705"/>
                  </a:cubicBezTo>
                  <a:cubicBezTo>
                    <a:pt x="1006" y="1704"/>
                    <a:pt x="1003" y="1719"/>
                    <a:pt x="1000" y="1732"/>
                  </a:cubicBezTo>
                  <a:cubicBezTo>
                    <a:pt x="997" y="1746"/>
                    <a:pt x="992" y="1759"/>
                    <a:pt x="1006" y="1752"/>
                  </a:cubicBezTo>
                  <a:cubicBezTo>
                    <a:pt x="1020" y="1760"/>
                    <a:pt x="1031" y="1742"/>
                    <a:pt x="1043" y="1745"/>
                  </a:cubicBezTo>
                  <a:cubicBezTo>
                    <a:pt x="1040" y="1747"/>
                    <a:pt x="1034" y="1749"/>
                    <a:pt x="1035" y="1752"/>
                  </a:cubicBezTo>
                  <a:cubicBezTo>
                    <a:pt x="1060" y="1748"/>
                    <a:pt x="1060" y="1748"/>
                    <a:pt x="1060" y="1748"/>
                  </a:cubicBezTo>
                  <a:cubicBezTo>
                    <a:pt x="1056" y="1756"/>
                    <a:pt x="1041" y="1749"/>
                    <a:pt x="1041" y="1765"/>
                  </a:cubicBezTo>
                  <a:cubicBezTo>
                    <a:pt x="1067" y="1773"/>
                    <a:pt x="1084" y="1775"/>
                    <a:pt x="1086" y="1796"/>
                  </a:cubicBezTo>
                  <a:cubicBezTo>
                    <a:pt x="1106" y="1812"/>
                    <a:pt x="1114" y="1760"/>
                    <a:pt x="1123" y="1779"/>
                  </a:cubicBezTo>
                  <a:cubicBezTo>
                    <a:pt x="1112" y="1793"/>
                    <a:pt x="1097" y="1809"/>
                    <a:pt x="1103" y="1821"/>
                  </a:cubicBezTo>
                  <a:cubicBezTo>
                    <a:pt x="1118" y="1818"/>
                    <a:pt x="1128" y="1808"/>
                    <a:pt x="1141" y="1812"/>
                  </a:cubicBezTo>
                  <a:cubicBezTo>
                    <a:pt x="1120" y="1829"/>
                    <a:pt x="1120" y="1829"/>
                    <a:pt x="1120" y="1829"/>
                  </a:cubicBezTo>
                  <a:cubicBezTo>
                    <a:pt x="1128" y="1837"/>
                    <a:pt x="1138" y="1841"/>
                    <a:pt x="1123" y="1854"/>
                  </a:cubicBezTo>
                  <a:cubicBezTo>
                    <a:pt x="1137" y="1854"/>
                    <a:pt x="1140" y="1860"/>
                    <a:pt x="1140" y="1866"/>
                  </a:cubicBezTo>
                  <a:cubicBezTo>
                    <a:pt x="1151" y="1867"/>
                    <a:pt x="1159" y="1856"/>
                    <a:pt x="1165" y="1843"/>
                  </a:cubicBezTo>
                  <a:cubicBezTo>
                    <a:pt x="1171" y="1829"/>
                    <a:pt x="1176" y="1815"/>
                    <a:pt x="1178" y="1810"/>
                  </a:cubicBezTo>
                  <a:cubicBezTo>
                    <a:pt x="1174" y="1836"/>
                    <a:pt x="1190" y="1835"/>
                    <a:pt x="1173" y="1865"/>
                  </a:cubicBezTo>
                  <a:cubicBezTo>
                    <a:pt x="1157" y="1859"/>
                    <a:pt x="1157" y="1859"/>
                    <a:pt x="1157" y="1859"/>
                  </a:cubicBezTo>
                  <a:cubicBezTo>
                    <a:pt x="1154" y="1905"/>
                    <a:pt x="1205" y="1854"/>
                    <a:pt x="1174" y="1905"/>
                  </a:cubicBezTo>
                  <a:cubicBezTo>
                    <a:pt x="1168" y="1895"/>
                    <a:pt x="1149" y="1896"/>
                    <a:pt x="1142" y="1911"/>
                  </a:cubicBezTo>
                  <a:cubicBezTo>
                    <a:pt x="1163" y="1912"/>
                    <a:pt x="1163" y="1912"/>
                    <a:pt x="1163" y="1912"/>
                  </a:cubicBezTo>
                  <a:cubicBezTo>
                    <a:pt x="1159" y="1919"/>
                    <a:pt x="1153" y="1910"/>
                    <a:pt x="1152" y="1921"/>
                  </a:cubicBezTo>
                  <a:cubicBezTo>
                    <a:pt x="1160" y="1919"/>
                    <a:pt x="1176" y="1917"/>
                    <a:pt x="1186" y="1913"/>
                  </a:cubicBezTo>
                  <a:cubicBezTo>
                    <a:pt x="1184" y="1914"/>
                    <a:pt x="1184" y="1914"/>
                    <a:pt x="1184" y="1914"/>
                  </a:cubicBezTo>
                  <a:cubicBezTo>
                    <a:pt x="1208" y="1930"/>
                    <a:pt x="1208" y="1930"/>
                    <a:pt x="1208" y="1930"/>
                  </a:cubicBezTo>
                  <a:cubicBezTo>
                    <a:pt x="1205" y="1926"/>
                    <a:pt x="1197" y="1932"/>
                    <a:pt x="1200" y="1936"/>
                  </a:cubicBezTo>
                  <a:cubicBezTo>
                    <a:pt x="1223" y="1939"/>
                    <a:pt x="1223" y="1939"/>
                    <a:pt x="1223" y="1939"/>
                  </a:cubicBezTo>
                  <a:cubicBezTo>
                    <a:pt x="1215" y="1940"/>
                    <a:pt x="1213" y="1950"/>
                    <a:pt x="1216" y="1959"/>
                  </a:cubicBezTo>
                  <a:cubicBezTo>
                    <a:pt x="1228" y="1982"/>
                    <a:pt x="1271" y="1926"/>
                    <a:pt x="1266" y="1959"/>
                  </a:cubicBezTo>
                  <a:cubicBezTo>
                    <a:pt x="1265" y="1957"/>
                    <a:pt x="1262" y="1959"/>
                    <a:pt x="1261" y="1957"/>
                  </a:cubicBezTo>
                  <a:cubicBezTo>
                    <a:pt x="1260" y="1972"/>
                    <a:pt x="1260" y="1972"/>
                    <a:pt x="1260" y="1972"/>
                  </a:cubicBezTo>
                  <a:cubicBezTo>
                    <a:pt x="1280" y="1951"/>
                    <a:pt x="1291" y="1959"/>
                    <a:pt x="1302" y="1967"/>
                  </a:cubicBezTo>
                  <a:cubicBezTo>
                    <a:pt x="1314" y="1974"/>
                    <a:pt x="1325" y="1981"/>
                    <a:pt x="1344" y="1959"/>
                  </a:cubicBezTo>
                  <a:cubicBezTo>
                    <a:pt x="1340" y="1985"/>
                    <a:pt x="1337" y="1971"/>
                    <a:pt x="1306" y="1982"/>
                  </a:cubicBezTo>
                  <a:cubicBezTo>
                    <a:pt x="1307" y="2003"/>
                    <a:pt x="1307" y="2003"/>
                    <a:pt x="1307" y="2003"/>
                  </a:cubicBezTo>
                  <a:cubicBezTo>
                    <a:pt x="1301" y="2002"/>
                    <a:pt x="1300" y="1995"/>
                    <a:pt x="1291" y="1995"/>
                  </a:cubicBezTo>
                  <a:moveTo>
                    <a:pt x="1155" y="1874"/>
                  </a:moveTo>
                  <a:lnTo>
                    <a:pt x="1155" y="1874"/>
                  </a:lnTo>
                  <a:cubicBezTo>
                    <a:pt x="1162" y="1863"/>
                    <a:pt x="1146" y="1867"/>
                    <a:pt x="1140" y="1867"/>
                  </a:cubicBezTo>
                  <a:cubicBezTo>
                    <a:pt x="1140" y="1876"/>
                    <a:pt x="1134" y="1887"/>
                    <a:pt x="1155" y="1874"/>
                  </a:cubicBezTo>
                  <a:moveTo>
                    <a:pt x="909" y="1637"/>
                  </a:moveTo>
                  <a:lnTo>
                    <a:pt x="909" y="1637"/>
                  </a:lnTo>
                  <a:cubicBezTo>
                    <a:pt x="913" y="1629"/>
                    <a:pt x="914" y="1623"/>
                    <a:pt x="906" y="1623"/>
                  </a:cubicBezTo>
                  <a:cubicBezTo>
                    <a:pt x="904" y="1630"/>
                    <a:pt x="906" y="1635"/>
                    <a:pt x="909" y="1637"/>
                  </a:cubicBezTo>
                  <a:moveTo>
                    <a:pt x="734" y="657"/>
                  </a:moveTo>
                  <a:lnTo>
                    <a:pt x="734" y="657"/>
                  </a:lnTo>
                  <a:lnTo>
                    <a:pt x="733" y="656"/>
                  </a:lnTo>
                  <a:cubicBezTo>
                    <a:pt x="726" y="661"/>
                    <a:pt x="721" y="663"/>
                    <a:pt x="734" y="657"/>
                  </a:cubicBezTo>
                  <a:moveTo>
                    <a:pt x="743" y="649"/>
                  </a:moveTo>
                  <a:lnTo>
                    <a:pt x="743" y="649"/>
                  </a:lnTo>
                  <a:cubicBezTo>
                    <a:pt x="748" y="645"/>
                    <a:pt x="751" y="640"/>
                    <a:pt x="748" y="635"/>
                  </a:cubicBezTo>
                  <a:cubicBezTo>
                    <a:pt x="751" y="636"/>
                    <a:pt x="753" y="638"/>
                    <a:pt x="754" y="641"/>
                  </a:cubicBezTo>
                  <a:cubicBezTo>
                    <a:pt x="754" y="650"/>
                    <a:pt x="749" y="650"/>
                    <a:pt x="743" y="649"/>
                  </a:cubicBezTo>
                  <a:moveTo>
                    <a:pt x="1813" y="2421"/>
                  </a:moveTo>
                  <a:lnTo>
                    <a:pt x="1813" y="2421"/>
                  </a:lnTo>
                  <a:cubicBezTo>
                    <a:pt x="1817" y="2427"/>
                    <a:pt x="1817" y="2427"/>
                    <a:pt x="1817" y="2427"/>
                  </a:cubicBezTo>
                  <a:cubicBezTo>
                    <a:pt x="1820" y="2421"/>
                    <a:pt x="1824" y="2416"/>
                    <a:pt x="1813" y="2421"/>
                  </a:cubicBezTo>
                  <a:moveTo>
                    <a:pt x="950" y="1642"/>
                  </a:moveTo>
                  <a:lnTo>
                    <a:pt x="950" y="1642"/>
                  </a:lnTo>
                  <a:cubicBezTo>
                    <a:pt x="947" y="1645"/>
                    <a:pt x="944" y="1647"/>
                    <a:pt x="941" y="1650"/>
                  </a:cubicBezTo>
                  <a:cubicBezTo>
                    <a:pt x="945" y="1649"/>
                    <a:pt x="948" y="1647"/>
                    <a:pt x="950" y="1642"/>
                  </a:cubicBezTo>
                  <a:moveTo>
                    <a:pt x="1421" y="2072"/>
                  </a:moveTo>
                  <a:lnTo>
                    <a:pt x="1421" y="2072"/>
                  </a:lnTo>
                  <a:lnTo>
                    <a:pt x="1421" y="2072"/>
                  </a:lnTo>
                  <a:cubicBezTo>
                    <a:pt x="1422" y="2071"/>
                    <a:pt x="1423" y="2070"/>
                    <a:pt x="1424" y="2069"/>
                  </a:cubicBezTo>
                  <a:lnTo>
                    <a:pt x="1421" y="2072"/>
                  </a:lnTo>
                  <a:moveTo>
                    <a:pt x="804" y="1001"/>
                  </a:moveTo>
                  <a:lnTo>
                    <a:pt x="804" y="1001"/>
                  </a:lnTo>
                  <a:cubicBezTo>
                    <a:pt x="801" y="1005"/>
                    <a:pt x="797" y="1006"/>
                    <a:pt x="793" y="1008"/>
                  </a:cubicBezTo>
                  <a:cubicBezTo>
                    <a:pt x="798" y="1008"/>
                    <a:pt x="802" y="1007"/>
                    <a:pt x="804" y="1001"/>
                  </a:cubicBezTo>
                  <a:moveTo>
                    <a:pt x="806" y="521"/>
                  </a:moveTo>
                  <a:lnTo>
                    <a:pt x="806" y="521"/>
                  </a:lnTo>
                  <a:cubicBezTo>
                    <a:pt x="799" y="536"/>
                    <a:pt x="799" y="536"/>
                    <a:pt x="799" y="536"/>
                  </a:cubicBezTo>
                  <a:cubicBezTo>
                    <a:pt x="804" y="529"/>
                    <a:pt x="809" y="531"/>
                    <a:pt x="814" y="530"/>
                  </a:cubicBezTo>
                  <a:cubicBezTo>
                    <a:pt x="810" y="527"/>
                    <a:pt x="803" y="524"/>
                    <a:pt x="806" y="521"/>
                  </a:cubicBezTo>
                  <a:moveTo>
                    <a:pt x="983" y="530"/>
                  </a:moveTo>
                  <a:lnTo>
                    <a:pt x="983" y="530"/>
                  </a:lnTo>
                  <a:cubicBezTo>
                    <a:pt x="983" y="526"/>
                    <a:pt x="986" y="527"/>
                    <a:pt x="986" y="524"/>
                  </a:cubicBezTo>
                  <a:cubicBezTo>
                    <a:pt x="980" y="516"/>
                    <a:pt x="980" y="516"/>
                    <a:pt x="980" y="516"/>
                  </a:cubicBezTo>
                  <a:cubicBezTo>
                    <a:pt x="974" y="522"/>
                    <a:pt x="974" y="532"/>
                    <a:pt x="983" y="530"/>
                  </a:cubicBezTo>
                  <a:moveTo>
                    <a:pt x="865" y="558"/>
                  </a:moveTo>
                  <a:lnTo>
                    <a:pt x="865" y="558"/>
                  </a:lnTo>
                  <a:cubicBezTo>
                    <a:pt x="878" y="569"/>
                    <a:pt x="880" y="559"/>
                    <a:pt x="885" y="550"/>
                  </a:cubicBezTo>
                  <a:cubicBezTo>
                    <a:pt x="884" y="550"/>
                    <a:pt x="884" y="550"/>
                    <a:pt x="884" y="551"/>
                  </a:cubicBezTo>
                  <a:cubicBezTo>
                    <a:pt x="869" y="531"/>
                    <a:pt x="867" y="544"/>
                    <a:pt x="865" y="558"/>
                  </a:cubicBezTo>
                  <a:moveTo>
                    <a:pt x="886" y="548"/>
                  </a:moveTo>
                  <a:lnTo>
                    <a:pt x="886" y="548"/>
                  </a:lnTo>
                  <a:cubicBezTo>
                    <a:pt x="888" y="545"/>
                    <a:pt x="890" y="542"/>
                    <a:pt x="892" y="541"/>
                  </a:cubicBezTo>
                  <a:cubicBezTo>
                    <a:pt x="887" y="533"/>
                    <a:pt x="889" y="542"/>
                    <a:pt x="886" y="548"/>
                  </a:cubicBezTo>
                  <a:moveTo>
                    <a:pt x="762" y="610"/>
                  </a:moveTo>
                  <a:lnTo>
                    <a:pt x="762" y="610"/>
                  </a:lnTo>
                  <a:cubicBezTo>
                    <a:pt x="768" y="609"/>
                    <a:pt x="746" y="594"/>
                    <a:pt x="753" y="596"/>
                  </a:cubicBezTo>
                  <a:cubicBezTo>
                    <a:pt x="738" y="578"/>
                    <a:pt x="755" y="640"/>
                    <a:pt x="762" y="610"/>
                  </a:cubicBezTo>
                  <a:moveTo>
                    <a:pt x="911" y="592"/>
                  </a:moveTo>
                  <a:lnTo>
                    <a:pt x="911" y="592"/>
                  </a:lnTo>
                  <a:cubicBezTo>
                    <a:pt x="894" y="580"/>
                    <a:pt x="894" y="580"/>
                    <a:pt x="894" y="580"/>
                  </a:cubicBezTo>
                  <a:cubicBezTo>
                    <a:pt x="902" y="595"/>
                    <a:pt x="902" y="595"/>
                    <a:pt x="902" y="595"/>
                  </a:cubicBezTo>
                  <a:cubicBezTo>
                    <a:pt x="905" y="594"/>
                    <a:pt x="908" y="593"/>
                    <a:pt x="911" y="592"/>
                  </a:cubicBezTo>
                  <a:moveTo>
                    <a:pt x="850" y="637"/>
                  </a:moveTo>
                  <a:lnTo>
                    <a:pt x="850" y="637"/>
                  </a:lnTo>
                  <a:cubicBezTo>
                    <a:pt x="864" y="629"/>
                    <a:pt x="864" y="629"/>
                    <a:pt x="864" y="629"/>
                  </a:cubicBezTo>
                  <a:cubicBezTo>
                    <a:pt x="861" y="627"/>
                    <a:pt x="861" y="624"/>
                    <a:pt x="861" y="621"/>
                  </a:cubicBezTo>
                  <a:cubicBezTo>
                    <a:pt x="855" y="628"/>
                    <a:pt x="845" y="633"/>
                    <a:pt x="850" y="637"/>
                  </a:cubicBezTo>
                  <a:moveTo>
                    <a:pt x="861" y="621"/>
                  </a:moveTo>
                  <a:lnTo>
                    <a:pt x="861" y="621"/>
                  </a:lnTo>
                  <a:cubicBezTo>
                    <a:pt x="865" y="618"/>
                    <a:pt x="867" y="614"/>
                    <a:pt x="867" y="610"/>
                  </a:cubicBezTo>
                  <a:cubicBezTo>
                    <a:pt x="865" y="612"/>
                    <a:pt x="862" y="616"/>
                    <a:pt x="861" y="621"/>
                  </a:cubicBezTo>
                  <a:moveTo>
                    <a:pt x="902" y="611"/>
                  </a:moveTo>
                  <a:lnTo>
                    <a:pt x="902" y="611"/>
                  </a:lnTo>
                  <a:cubicBezTo>
                    <a:pt x="896" y="611"/>
                    <a:pt x="896" y="611"/>
                    <a:pt x="896" y="611"/>
                  </a:cubicBezTo>
                  <a:cubicBezTo>
                    <a:pt x="887" y="618"/>
                    <a:pt x="887" y="618"/>
                    <a:pt x="887" y="618"/>
                  </a:cubicBezTo>
                  <a:lnTo>
                    <a:pt x="902" y="611"/>
                  </a:lnTo>
                  <a:moveTo>
                    <a:pt x="760" y="774"/>
                  </a:moveTo>
                  <a:lnTo>
                    <a:pt x="760" y="774"/>
                  </a:lnTo>
                  <a:cubicBezTo>
                    <a:pt x="759" y="780"/>
                    <a:pt x="759" y="786"/>
                    <a:pt x="758" y="792"/>
                  </a:cubicBezTo>
                  <a:cubicBezTo>
                    <a:pt x="765" y="796"/>
                    <a:pt x="770" y="794"/>
                    <a:pt x="770" y="787"/>
                  </a:cubicBezTo>
                  <a:cubicBezTo>
                    <a:pt x="767" y="781"/>
                    <a:pt x="767" y="774"/>
                    <a:pt x="760" y="774"/>
                  </a:cubicBezTo>
                  <a:moveTo>
                    <a:pt x="834" y="757"/>
                  </a:moveTo>
                  <a:lnTo>
                    <a:pt x="834" y="757"/>
                  </a:lnTo>
                  <a:cubicBezTo>
                    <a:pt x="828" y="759"/>
                    <a:pt x="823" y="757"/>
                    <a:pt x="816" y="755"/>
                  </a:cubicBezTo>
                  <a:cubicBezTo>
                    <a:pt x="839" y="769"/>
                    <a:pt x="839" y="769"/>
                    <a:pt x="839" y="769"/>
                  </a:cubicBezTo>
                  <a:lnTo>
                    <a:pt x="834" y="757"/>
                  </a:lnTo>
                  <a:moveTo>
                    <a:pt x="819" y="799"/>
                  </a:moveTo>
                  <a:lnTo>
                    <a:pt x="819" y="799"/>
                  </a:lnTo>
                  <a:cubicBezTo>
                    <a:pt x="825" y="804"/>
                    <a:pt x="830" y="828"/>
                    <a:pt x="836" y="810"/>
                  </a:cubicBezTo>
                  <a:cubicBezTo>
                    <a:pt x="829" y="806"/>
                    <a:pt x="831" y="790"/>
                    <a:pt x="819" y="799"/>
                  </a:cubicBezTo>
                  <a:moveTo>
                    <a:pt x="729" y="1017"/>
                  </a:moveTo>
                  <a:lnTo>
                    <a:pt x="729" y="1017"/>
                  </a:lnTo>
                  <a:cubicBezTo>
                    <a:pt x="729" y="1013"/>
                    <a:pt x="729" y="1013"/>
                    <a:pt x="729" y="1013"/>
                  </a:cubicBezTo>
                  <a:cubicBezTo>
                    <a:pt x="686" y="1010"/>
                    <a:pt x="686" y="1010"/>
                    <a:pt x="686" y="1010"/>
                  </a:cubicBezTo>
                  <a:lnTo>
                    <a:pt x="729" y="1017"/>
                  </a:lnTo>
                  <a:moveTo>
                    <a:pt x="840" y="1215"/>
                  </a:moveTo>
                  <a:lnTo>
                    <a:pt x="840" y="1215"/>
                  </a:lnTo>
                  <a:cubicBezTo>
                    <a:pt x="848" y="1196"/>
                    <a:pt x="813" y="1214"/>
                    <a:pt x="824" y="1197"/>
                  </a:cubicBezTo>
                  <a:cubicBezTo>
                    <a:pt x="813" y="1194"/>
                    <a:pt x="815" y="1211"/>
                    <a:pt x="806" y="1208"/>
                  </a:cubicBezTo>
                  <a:cubicBezTo>
                    <a:pt x="818" y="1217"/>
                    <a:pt x="813" y="1224"/>
                    <a:pt x="840" y="1215"/>
                  </a:cubicBezTo>
                  <a:moveTo>
                    <a:pt x="806" y="1208"/>
                  </a:moveTo>
                  <a:lnTo>
                    <a:pt x="806" y="1208"/>
                  </a:lnTo>
                  <a:cubicBezTo>
                    <a:pt x="804" y="1207"/>
                    <a:pt x="802" y="1205"/>
                    <a:pt x="799" y="1204"/>
                  </a:cubicBezTo>
                  <a:cubicBezTo>
                    <a:pt x="802" y="1207"/>
                    <a:pt x="804" y="1208"/>
                    <a:pt x="806" y="1208"/>
                  </a:cubicBezTo>
                  <a:moveTo>
                    <a:pt x="2578" y="2179"/>
                  </a:moveTo>
                  <a:lnTo>
                    <a:pt x="2578" y="2179"/>
                  </a:lnTo>
                  <a:cubicBezTo>
                    <a:pt x="2593" y="2180"/>
                    <a:pt x="2593" y="2180"/>
                    <a:pt x="2593" y="2180"/>
                  </a:cubicBezTo>
                  <a:cubicBezTo>
                    <a:pt x="2579" y="2172"/>
                    <a:pt x="2579" y="2172"/>
                    <a:pt x="2579" y="2172"/>
                  </a:cubicBezTo>
                  <a:lnTo>
                    <a:pt x="2578" y="2179"/>
                  </a:lnTo>
                  <a:moveTo>
                    <a:pt x="2580" y="2139"/>
                  </a:moveTo>
                  <a:lnTo>
                    <a:pt x="2580" y="2139"/>
                  </a:lnTo>
                  <a:cubicBezTo>
                    <a:pt x="2598" y="2161"/>
                    <a:pt x="2598" y="2161"/>
                    <a:pt x="2598" y="2161"/>
                  </a:cubicBezTo>
                  <a:cubicBezTo>
                    <a:pt x="2590" y="2136"/>
                    <a:pt x="2590" y="2136"/>
                    <a:pt x="2590" y="2136"/>
                  </a:cubicBezTo>
                  <a:cubicBezTo>
                    <a:pt x="2589" y="2138"/>
                    <a:pt x="2585" y="2143"/>
                    <a:pt x="2580" y="2139"/>
                  </a:cubicBezTo>
                  <a:moveTo>
                    <a:pt x="1161" y="1806"/>
                  </a:moveTo>
                  <a:lnTo>
                    <a:pt x="1161" y="1806"/>
                  </a:lnTo>
                  <a:cubicBezTo>
                    <a:pt x="1155" y="1810"/>
                    <a:pt x="1155" y="1810"/>
                    <a:pt x="1155" y="1810"/>
                  </a:cubicBezTo>
                  <a:cubicBezTo>
                    <a:pt x="1151" y="1815"/>
                    <a:pt x="1152" y="1818"/>
                    <a:pt x="1155" y="1822"/>
                  </a:cubicBezTo>
                  <a:lnTo>
                    <a:pt x="1161" y="1806"/>
                  </a:lnTo>
                  <a:moveTo>
                    <a:pt x="1252" y="1929"/>
                  </a:moveTo>
                  <a:lnTo>
                    <a:pt x="1252" y="1929"/>
                  </a:lnTo>
                  <a:cubicBezTo>
                    <a:pt x="1250" y="1927"/>
                    <a:pt x="1250" y="1927"/>
                    <a:pt x="1250" y="1927"/>
                  </a:cubicBezTo>
                  <a:cubicBezTo>
                    <a:pt x="1237" y="1948"/>
                    <a:pt x="1237" y="1948"/>
                    <a:pt x="1237" y="1948"/>
                  </a:cubicBezTo>
                  <a:lnTo>
                    <a:pt x="1252" y="1929"/>
                  </a:lnTo>
                  <a:moveTo>
                    <a:pt x="1370" y="1985"/>
                  </a:moveTo>
                  <a:lnTo>
                    <a:pt x="1370" y="1985"/>
                  </a:lnTo>
                  <a:cubicBezTo>
                    <a:pt x="1367" y="1981"/>
                    <a:pt x="1358" y="1982"/>
                    <a:pt x="1355" y="1978"/>
                  </a:cubicBezTo>
                  <a:cubicBezTo>
                    <a:pt x="1367" y="1981"/>
                    <a:pt x="1353" y="2011"/>
                    <a:pt x="1370" y="1985"/>
                  </a:cubicBezTo>
                  <a:moveTo>
                    <a:pt x="2548" y="863"/>
                  </a:moveTo>
                  <a:lnTo>
                    <a:pt x="2548" y="863"/>
                  </a:lnTo>
                  <a:cubicBezTo>
                    <a:pt x="2548" y="859"/>
                    <a:pt x="2534" y="871"/>
                    <a:pt x="2531" y="873"/>
                  </a:cubicBezTo>
                  <a:cubicBezTo>
                    <a:pt x="2538" y="875"/>
                    <a:pt x="2552" y="860"/>
                    <a:pt x="2548" y="863"/>
                  </a:cubicBezTo>
                  <a:moveTo>
                    <a:pt x="2613" y="895"/>
                  </a:moveTo>
                  <a:lnTo>
                    <a:pt x="2613" y="895"/>
                  </a:lnTo>
                  <a:cubicBezTo>
                    <a:pt x="2606" y="897"/>
                    <a:pt x="2606" y="897"/>
                    <a:pt x="2606" y="897"/>
                  </a:cubicBezTo>
                  <a:cubicBezTo>
                    <a:pt x="2613" y="897"/>
                    <a:pt x="2620" y="898"/>
                    <a:pt x="2626" y="899"/>
                  </a:cubicBezTo>
                  <a:cubicBezTo>
                    <a:pt x="2622" y="898"/>
                    <a:pt x="2618" y="896"/>
                    <a:pt x="2613" y="895"/>
                  </a:cubicBezTo>
                  <a:moveTo>
                    <a:pt x="2631" y="956"/>
                  </a:moveTo>
                  <a:lnTo>
                    <a:pt x="2631" y="956"/>
                  </a:lnTo>
                  <a:cubicBezTo>
                    <a:pt x="2645" y="950"/>
                    <a:pt x="2643" y="944"/>
                    <a:pt x="2638" y="938"/>
                  </a:cubicBezTo>
                  <a:cubicBezTo>
                    <a:pt x="2633" y="933"/>
                    <a:pt x="2625" y="927"/>
                    <a:pt x="2628" y="920"/>
                  </a:cubicBezTo>
                  <a:cubicBezTo>
                    <a:pt x="2635" y="917"/>
                    <a:pt x="2635" y="917"/>
                    <a:pt x="2635" y="917"/>
                  </a:cubicBezTo>
                  <a:cubicBezTo>
                    <a:pt x="2626" y="917"/>
                    <a:pt x="2618" y="918"/>
                    <a:pt x="2609" y="919"/>
                  </a:cubicBezTo>
                  <a:cubicBezTo>
                    <a:pt x="2617" y="930"/>
                    <a:pt x="2637" y="944"/>
                    <a:pt x="2631" y="956"/>
                  </a:cubicBezTo>
                  <a:moveTo>
                    <a:pt x="2570" y="997"/>
                  </a:moveTo>
                  <a:lnTo>
                    <a:pt x="2570" y="997"/>
                  </a:lnTo>
                  <a:cubicBezTo>
                    <a:pt x="2582" y="994"/>
                    <a:pt x="2581" y="1002"/>
                    <a:pt x="2573" y="989"/>
                  </a:cubicBezTo>
                  <a:cubicBezTo>
                    <a:pt x="2572" y="990"/>
                    <a:pt x="2571" y="991"/>
                    <a:pt x="2570" y="991"/>
                  </a:cubicBezTo>
                  <a:cubicBezTo>
                    <a:pt x="2571" y="992"/>
                    <a:pt x="2571" y="994"/>
                    <a:pt x="2570" y="997"/>
                  </a:cubicBezTo>
                  <a:moveTo>
                    <a:pt x="2570" y="991"/>
                  </a:moveTo>
                  <a:cubicBezTo>
                    <a:pt x="2570" y="991"/>
                    <a:pt x="2561" y="996"/>
                    <a:pt x="2570" y="991"/>
                  </a:cubicBezTo>
                  <a:moveTo>
                    <a:pt x="2579" y="1018"/>
                  </a:moveTo>
                  <a:lnTo>
                    <a:pt x="2579" y="1018"/>
                  </a:lnTo>
                  <a:cubicBezTo>
                    <a:pt x="2568" y="1010"/>
                    <a:pt x="2568" y="1010"/>
                    <a:pt x="2568" y="1010"/>
                  </a:cubicBezTo>
                  <a:cubicBezTo>
                    <a:pt x="2561" y="1012"/>
                    <a:pt x="2560" y="1020"/>
                    <a:pt x="2555" y="1017"/>
                  </a:cubicBezTo>
                  <a:cubicBezTo>
                    <a:pt x="2561" y="1025"/>
                    <a:pt x="2568" y="1023"/>
                    <a:pt x="2579" y="1018"/>
                  </a:cubicBezTo>
                  <a:moveTo>
                    <a:pt x="2601" y="1025"/>
                  </a:moveTo>
                  <a:lnTo>
                    <a:pt x="2601" y="1025"/>
                  </a:lnTo>
                  <a:cubicBezTo>
                    <a:pt x="2600" y="1024"/>
                    <a:pt x="2599" y="1022"/>
                    <a:pt x="2597" y="1021"/>
                  </a:cubicBezTo>
                  <a:cubicBezTo>
                    <a:pt x="2594" y="1022"/>
                    <a:pt x="2593" y="1023"/>
                    <a:pt x="2601" y="1025"/>
                  </a:cubicBezTo>
                  <a:moveTo>
                    <a:pt x="2587" y="1012"/>
                  </a:moveTo>
                  <a:lnTo>
                    <a:pt x="2587" y="1012"/>
                  </a:lnTo>
                  <a:cubicBezTo>
                    <a:pt x="2597" y="1021"/>
                    <a:pt x="2597" y="1021"/>
                    <a:pt x="2597" y="1021"/>
                  </a:cubicBezTo>
                  <a:cubicBezTo>
                    <a:pt x="2602" y="1020"/>
                    <a:pt x="2612" y="1019"/>
                    <a:pt x="2593" y="1017"/>
                  </a:cubicBezTo>
                  <a:cubicBezTo>
                    <a:pt x="2602" y="1017"/>
                    <a:pt x="2594" y="1016"/>
                    <a:pt x="2587" y="1012"/>
                  </a:cubicBezTo>
                  <a:moveTo>
                    <a:pt x="2591" y="1007"/>
                  </a:moveTo>
                  <a:lnTo>
                    <a:pt x="2591" y="1007"/>
                  </a:lnTo>
                  <a:cubicBezTo>
                    <a:pt x="2598" y="1002"/>
                    <a:pt x="2602" y="995"/>
                    <a:pt x="2613" y="1003"/>
                  </a:cubicBezTo>
                  <a:cubicBezTo>
                    <a:pt x="2610" y="995"/>
                    <a:pt x="2603" y="992"/>
                    <a:pt x="2598" y="993"/>
                  </a:cubicBezTo>
                  <a:cubicBezTo>
                    <a:pt x="2593" y="994"/>
                    <a:pt x="2589" y="999"/>
                    <a:pt x="2591" y="1007"/>
                  </a:cubicBezTo>
                  <a:moveTo>
                    <a:pt x="2662" y="954"/>
                  </a:moveTo>
                  <a:lnTo>
                    <a:pt x="2662" y="954"/>
                  </a:lnTo>
                  <a:cubicBezTo>
                    <a:pt x="2670" y="944"/>
                    <a:pt x="2670" y="944"/>
                    <a:pt x="2670" y="944"/>
                  </a:cubicBezTo>
                  <a:cubicBezTo>
                    <a:pt x="2659" y="940"/>
                    <a:pt x="2659" y="940"/>
                    <a:pt x="2659" y="940"/>
                  </a:cubicBezTo>
                  <a:cubicBezTo>
                    <a:pt x="2664" y="942"/>
                    <a:pt x="2653" y="956"/>
                    <a:pt x="2662" y="954"/>
                  </a:cubicBezTo>
                  <a:moveTo>
                    <a:pt x="2562" y="1068"/>
                  </a:moveTo>
                  <a:lnTo>
                    <a:pt x="2562" y="1068"/>
                  </a:lnTo>
                  <a:cubicBezTo>
                    <a:pt x="2568" y="1070"/>
                    <a:pt x="2579" y="1067"/>
                    <a:pt x="2587" y="1067"/>
                  </a:cubicBezTo>
                  <a:cubicBezTo>
                    <a:pt x="2581" y="1061"/>
                    <a:pt x="2581" y="1061"/>
                    <a:pt x="2581" y="1061"/>
                  </a:cubicBezTo>
                  <a:cubicBezTo>
                    <a:pt x="2576" y="1063"/>
                    <a:pt x="2572" y="1069"/>
                    <a:pt x="2562" y="1068"/>
                  </a:cubicBezTo>
                  <a:moveTo>
                    <a:pt x="2587" y="1067"/>
                  </a:moveTo>
                  <a:lnTo>
                    <a:pt x="2587" y="1067"/>
                  </a:lnTo>
                  <a:cubicBezTo>
                    <a:pt x="2591" y="1071"/>
                    <a:pt x="2594" y="1074"/>
                    <a:pt x="2598" y="1078"/>
                  </a:cubicBezTo>
                  <a:cubicBezTo>
                    <a:pt x="2600" y="1069"/>
                    <a:pt x="2594" y="1067"/>
                    <a:pt x="2587" y="1067"/>
                  </a:cubicBezTo>
                  <a:moveTo>
                    <a:pt x="2635" y="1027"/>
                  </a:moveTo>
                  <a:lnTo>
                    <a:pt x="2635" y="1027"/>
                  </a:lnTo>
                  <a:cubicBezTo>
                    <a:pt x="2628" y="1021"/>
                    <a:pt x="2619" y="1016"/>
                    <a:pt x="2611" y="1011"/>
                  </a:cubicBezTo>
                  <a:cubicBezTo>
                    <a:pt x="2620" y="1017"/>
                    <a:pt x="2628" y="1023"/>
                    <a:pt x="2635" y="1030"/>
                  </a:cubicBezTo>
                  <a:lnTo>
                    <a:pt x="2635" y="1027"/>
                  </a:lnTo>
                  <a:moveTo>
                    <a:pt x="2557" y="1104"/>
                  </a:moveTo>
                  <a:lnTo>
                    <a:pt x="2557" y="1104"/>
                  </a:lnTo>
                  <a:cubicBezTo>
                    <a:pt x="2543" y="1097"/>
                    <a:pt x="2543" y="1097"/>
                    <a:pt x="2543" y="1097"/>
                  </a:cubicBezTo>
                  <a:cubicBezTo>
                    <a:pt x="2564" y="1110"/>
                    <a:pt x="2564" y="1110"/>
                    <a:pt x="2564" y="1110"/>
                  </a:cubicBezTo>
                  <a:lnTo>
                    <a:pt x="2557" y="1104"/>
                  </a:lnTo>
                  <a:moveTo>
                    <a:pt x="2555" y="1129"/>
                  </a:moveTo>
                  <a:lnTo>
                    <a:pt x="2555" y="1129"/>
                  </a:lnTo>
                  <a:cubicBezTo>
                    <a:pt x="2544" y="1122"/>
                    <a:pt x="2533" y="1130"/>
                    <a:pt x="2527" y="1124"/>
                  </a:cubicBezTo>
                  <a:cubicBezTo>
                    <a:pt x="2528" y="1131"/>
                    <a:pt x="2537" y="1139"/>
                    <a:pt x="2545" y="1146"/>
                  </a:cubicBezTo>
                  <a:cubicBezTo>
                    <a:pt x="2541" y="1139"/>
                    <a:pt x="2543" y="1134"/>
                    <a:pt x="2555" y="1129"/>
                  </a:cubicBezTo>
                  <a:moveTo>
                    <a:pt x="2557" y="1157"/>
                  </a:moveTo>
                  <a:lnTo>
                    <a:pt x="2557" y="1157"/>
                  </a:lnTo>
                  <a:cubicBezTo>
                    <a:pt x="2555" y="1154"/>
                    <a:pt x="2550" y="1150"/>
                    <a:pt x="2545" y="1146"/>
                  </a:cubicBezTo>
                  <a:cubicBezTo>
                    <a:pt x="2547" y="1149"/>
                    <a:pt x="2550" y="1153"/>
                    <a:pt x="2557" y="1157"/>
                  </a:cubicBezTo>
                  <a:moveTo>
                    <a:pt x="2593" y="1095"/>
                  </a:moveTo>
                  <a:lnTo>
                    <a:pt x="2593" y="1095"/>
                  </a:lnTo>
                  <a:cubicBezTo>
                    <a:pt x="2589" y="1095"/>
                    <a:pt x="2579" y="1095"/>
                    <a:pt x="2573" y="1100"/>
                  </a:cubicBezTo>
                  <a:cubicBezTo>
                    <a:pt x="2592" y="1098"/>
                    <a:pt x="2592" y="1098"/>
                    <a:pt x="2592" y="1098"/>
                  </a:cubicBezTo>
                  <a:cubicBezTo>
                    <a:pt x="2592" y="1097"/>
                    <a:pt x="2592" y="1096"/>
                    <a:pt x="2593" y="1095"/>
                  </a:cubicBezTo>
                  <a:moveTo>
                    <a:pt x="2593" y="1098"/>
                  </a:moveTo>
                  <a:lnTo>
                    <a:pt x="2593" y="1098"/>
                  </a:lnTo>
                  <a:cubicBezTo>
                    <a:pt x="2592" y="1098"/>
                    <a:pt x="2592" y="1098"/>
                    <a:pt x="2592" y="1098"/>
                  </a:cubicBezTo>
                  <a:cubicBezTo>
                    <a:pt x="2591" y="1102"/>
                    <a:pt x="2590" y="1105"/>
                    <a:pt x="2589" y="1107"/>
                  </a:cubicBezTo>
                  <a:cubicBezTo>
                    <a:pt x="2590" y="1105"/>
                    <a:pt x="2591" y="1103"/>
                    <a:pt x="2593" y="1098"/>
                  </a:cubicBezTo>
                  <a:moveTo>
                    <a:pt x="2593" y="1093"/>
                  </a:moveTo>
                  <a:lnTo>
                    <a:pt x="2593" y="1093"/>
                  </a:lnTo>
                  <a:cubicBezTo>
                    <a:pt x="2593" y="1094"/>
                    <a:pt x="2593" y="1094"/>
                    <a:pt x="2593" y="1095"/>
                  </a:cubicBezTo>
                  <a:cubicBezTo>
                    <a:pt x="2594" y="1094"/>
                    <a:pt x="2595" y="1094"/>
                    <a:pt x="2593" y="1093"/>
                  </a:cubicBezTo>
                  <a:moveTo>
                    <a:pt x="2618" y="1053"/>
                  </a:moveTo>
                  <a:lnTo>
                    <a:pt x="2618" y="1053"/>
                  </a:lnTo>
                  <a:cubicBezTo>
                    <a:pt x="2628" y="1059"/>
                    <a:pt x="2638" y="1073"/>
                    <a:pt x="2654" y="1062"/>
                  </a:cubicBezTo>
                  <a:cubicBezTo>
                    <a:pt x="2642" y="1056"/>
                    <a:pt x="2633" y="1063"/>
                    <a:pt x="2618" y="1053"/>
                  </a:cubicBezTo>
                  <a:moveTo>
                    <a:pt x="2616" y="1091"/>
                  </a:moveTo>
                  <a:lnTo>
                    <a:pt x="2616" y="1091"/>
                  </a:lnTo>
                  <a:cubicBezTo>
                    <a:pt x="2621" y="1081"/>
                    <a:pt x="2621" y="1081"/>
                    <a:pt x="2621" y="1081"/>
                  </a:cubicBezTo>
                  <a:cubicBezTo>
                    <a:pt x="2616" y="1080"/>
                    <a:pt x="2609" y="1082"/>
                    <a:pt x="2605" y="1078"/>
                  </a:cubicBezTo>
                  <a:lnTo>
                    <a:pt x="2616" y="1091"/>
                  </a:lnTo>
                  <a:moveTo>
                    <a:pt x="2621" y="1097"/>
                  </a:moveTo>
                  <a:lnTo>
                    <a:pt x="2621" y="1097"/>
                  </a:lnTo>
                  <a:cubicBezTo>
                    <a:pt x="2616" y="1091"/>
                    <a:pt x="2616" y="1091"/>
                    <a:pt x="2616" y="1091"/>
                  </a:cubicBezTo>
                  <a:cubicBezTo>
                    <a:pt x="2614" y="1095"/>
                    <a:pt x="2614" y="1095"/>
                    <a:pt x="2614" y="1095"/>
                  </a:cubicBezTo>
                  <a:lnTo>
                    <a:pt x="2621" y="1097"/>
                  </a:lnTo>
                  <a:moveTo>
                    <a:pt x="2577" y="1143"/>
                  </a:moveTo>
                  <a:lnTo>
                    <a:pt x="2577" y="1143"/>
                  </a:lnTo>
                  <a:cubicBezTo>
                    <a:pt x="2584" y="1149"/>
                    <a:pt x="2584" y="1155"/>
                    <a:pt x="2584" y="1161"/>
                  </a:cubicBezTo>
                  <a:cubicBezTo>
                    <a:pt x="2589" y="1155"/>
                    <a:pt x="2592" y="1149"/>
                    <a:pt x="2593" y="1143"/>
                  </a:cubicBezTo>
                  <a:cubicBezTo>
                    <a:pt x="2587" y="1141"/>
                    <a:pt x="2578" y="1136"/>
                    <a:pt x="2577" y="1143"/>
                  </a:cubicBezTo>
                  <a:moveTo>
                    <a:pt x="2586" y="1122"/>
                  </a:moveTo>
                  <a:lnTo>
                    <a:pt x="2586" y="1122"/>
                  </a:lnTo>
                  <a:cubicBezTo>
                    <a:pt x="2587" y="1122"/>
                    <a:pt x="2587" y="1122"/>
                    <a:pt x="2588" y="1123"/>
                  </a:cubicBezTo>
                  <a:cubicBezTo>
                    <a:pt x="2589" y="1122"/>
                    <a:pt x="2590" y="1122"/>
                    <a:pt x="2586" y="1122"/>
                  </a:cubicBezTo>
                  <a:moveTo>
                    <a:pt x="2568" y="1217"/>
                  </a:moveTo>
                  <a:lnTo>
                    <a:pt x="2568" y="1217"/>
                  </a:lnTo>
                  <a:cubicBezTo>
                    <a:pt x="2569" y="1217"/>
                    <a:pt x="2570" y="1217"/>
                    <a:pt x="2571" y="1217"/>
                  </a:cubicBezTo>
                  <a:cubicBezTo>
                    <a:pt x="2570" y="1216"/>
                    <a:pt x="2569" y="1216"/>
                    <a:pt x="2568" y="1216"/>
                  </a:cubicBezTo>
                  <a:lnTo>
                    <a:pt x="2568" y="1217"/>
                  </a:lnTo>
                  <a:moveTo>
                    <a:pt x="2596" y="1143"/>
                  </a:moveTo>
                  <a:lnTo>
                    <a:pt x="2596" y="1143"/>
                  </a:lnTo>
                  <a:cubicBezTo>
                    <a:pt x="2601" y="1139"/>
                    <a:pt x="2597" y="1135"/>
                    <a:pt x="2592" y="1131"/>
                  </a:cubicBezTo>
                  <a:cubicBezTo>
                    <a:pt x="2593" y="1135"/>
                    <a:pt x="2594" y="1139"/>
                    <a:pt x="2593" y="1143"/>
                  </a:cubicBezTo>
                  <a:cubicBezTo>
                    <a:pt x="2595" y="1144"/>
                    <a:pt x="2597" y="1145"/>
                    <a:pt x="2596" y="1143"/>
                  </a:cubicBezTo>
                  <a:moveTo>
                    <a:pt x="2561" y="1175"/>
                  </a:moveTo>
                  <a:lnTo>
                    <a:pt x="2561" y="1175"/>
                  </a:lnTo>
                  <a:cubicBezTo>
                    <a:pt x="2565" y="1173"/>
                    <a:pt x="2569" y="1171"/>
                    <a:pt x="2573" y="1169"/>
                  </a:cubicBezTo>
                  <a:cubicBezTo>
                    <a:pt x="2567" y="1170"/>
                    <a:pt x="2557" y="1173"/>
                    <a:pt x="2561" y="1175"/>
                  </a:cubicBezTo>
                  <a:moveTo>
                    <a:pt x="2582" y="1124"/>
                  </a:moveTo>
                  <a:lnTo>
                    <a:pt x="2582" y="1124"/>
                  </a:lnTo>
                  <a:cubicBezTo>
                    <a:pt x="2582" y="1123"/>
                    <a:pt x="2582" y="1123"/>
                    <a:pt x="2582" y="1123"/>
                  </a:cubicBezTo>
                  <a:cubicBezTo>
                    <a:pt x="2578" y="1124"/>
                    <a:pt x="2579" y="1124"/>
                    <a:pt x="2582" y="1124"/>
                  </a:cubicBezTo>
                  <a:moveTo>
                    <a:pt x="2582" y="1124"/>
                  </a:moveTo>
                  <a:lnTo>
                    <a:pt x="2582" y="1124"/>
                  </a:lnTo>
                  <a:cubicBezTo>
                    <a:pt x="2584" y="1126"/>
                    <a:pt x="2589" y="1129"/>
                    <a:pt x="2592" y="1131"/>
                  </a:cubicBezTo>
                  <a:cubicBezTo>
                    <a:pt x="2591" y="1129"/>
                    <a:pt x="2590" y="1126"/>
                    <a:pt x="2588" y="1123"/>
                  </a:cubicBezTo>
                  <a:cubicBezTo>
                    <a:pt x="2586" y="1123"/>
                    <a:pt x="2584" y="1124"/>
                    <a:pt x="2582" y="1124"/>
                  </a:cubicBezTo>
                  <a:moveTo>
                    <a:pt x="2673" y="1271"/>
                  </a:moveTo>
                  <a:lnTo>
                    <a:pt x="2673" y="1271"/>
                  </a:lnTo>
                  <a:cubicBezTo>
                    <a:pt x="2657" y="1265"/>
                    <a:pt x="2647" y="1247"/>
                    <a:pt x="2668" y="1241"/>
                  </a:cubicBezTo>
                  <a:cubicBezTo>
                    <a:pt x="2659" y="1225"/>
                    <a:pt x="2604" y="1217"/>
                    <a:pt x="2571" y="1217"/>
                  </a:cubicBezTo>
                  <a:cubicBezTo>
                    <a:pt x="2578" y="1219"/>
                    <a:pt x="2585" y="1221"/>
                    <a:pt x="2591" y="1235"/>
                  </a:cubicBezTo>
                  <a:cubicBezTo>
                    <a:pt x="2601" y="1234"/>
                    <a:pt x="2619" y="1217"/>
                    <a:pt x="2631" y="1231"/>
                  </a:cubicBezTo>
                  <a:cubicBezTo>
                    <a:pt x="2634" y="1249"/>
                    <a:pt x="2621" y="1242"/>
                    <a:pt x="2610" y="1246"/>
                  </a:cubicBezTo>
                  <a:cubicBezTo>
                    <a:pt x="2633" y="1246"/>
                    <a:pt x="2633" y="1275"/>
                    <a:pt x="2663" y="1282"/>
                  </a:cubicBezTo>
                  <a:cubicBezTo>
                    <a:pt x="2657" y="1265"/>
                    <a:pt x="2657" y="1265"/>
                    <a:pt x="2657" y="1265"/>
                  </a:cubicBezTo>
                  <a:cubicBezTo>
                    <a:pt x="2662" y="1266"/>
                    <a:pt x="2668" y="1274"/>
                    <a:pt x="2673" y="1271"/>
                  </a:cubicBezTo>
                  <a:moveTo>
                    <a:pt x="2579" y="1197"/>
                  </a:moveTo>
                  <a:lnTo>
                    <a:pt x="2579" y="1197"/>
                  </a:lnTo>
                  <a:cubicBezTo>
                    <a:pt x="2578" y="1192"/>
                    <a:pt x="2578" y="1192"/>
                    <a:pt x="2578" y="1192"/>
                  </a:cubicBezTo>
                  <a:cubicBezTo>
                    <a:pt x="2574" y="1196"/>
                    <a:pt x="2567" y="1198"/>
                    <a:pt x="2552" y="1200"/>
                  </a:cubicBezTo>
                  <a:cubicBezTo>
                    <a:pt x="2558" y="1210"/>
                    <a:pt x="2563" y="1213"/>
                    <a:pt x="2568" y="1216"/>
                  </a:cubicBezTo>
                  <a:cubicBezTo>
                    <a:pt x="2572" y="1209"/>
                    <a:pt x="2574" y="1202"/>
                    <a:pt x="2577" y="1195"/>
                  </a:cubicBezTo>
                  <a:lnTo>
                    <a:pt x="2579" y="1197"/>
                  </a:lnTo>
                  <a:moveTo>
                    <a:pt x="2584" y="1173"/>
                  </a:moveTo>
                  <a:lnTo>
                    <a:pt x="2584" y="1173"/>
                  </a:lnTo>
                  <a:cubicBezTo>
                    <a:pt x="2601" y="1180"/>
                    <a:pt x="2605" y="1193"/>
                    <a:pt x="2626" y="1192"/>
                  </a:cubicBezTo>
                  <a:cubicBezTo>
                    <a:pt x="2628" y="1178"/>
                    <a:pt x="2613" y="1178"/>
                    <a:pt x="2608" y="1169"/>
                  </a:cubicBezTo>
                  <a:cubicBezTo>
                    <a:pt x="2607" y="1191"/>
                    <a:pt x="2599" y="1160"/>
                    <a:pt x="2586" y="1173"/>
                  </a:cubicBezTo>
                  <a:cubicBezTo>
                    <a:pt x="2584" y="1168"/>
                    <a:pt x="2584" y="1164"/>
                    <a:pt x="2584" y="1161"/>
                  </a:cubicBezTo>
                  <a:cubicBezTo>
                    <a:pt x="2580" y="1164"/>
                    <a:pt x="2577" y="1167"/>
                    <a:pt x="2573" y="1169"/>
                  </a:cubicBezTo>
                  <a:lnTo>
                    <a:pt x="2574" y="1169"/>
                  </a:lnTo>
                  <a:lnTo>
                    <a:pt x="2574" y="1169"/>
                  </a:lnTo>
                  <a:lnTo>
                    <a:pt x="2574" y="1169"/>
                  </a:lnTo>
                  <a:cubicBezTo>
                    <a:pt x="2577" y="1169"/>
                    <a:pt x="2578" y="1169"/>
                    <a:pt x="2577" y="1169"/>
                  </a:cubicBezTo>
                  <a:cubicBezTo>
                    <a:pt x="2577" y="1170"/>
                    <a:pt x="2577" y="1170"/>
                    <a:pt x="2577" y="1170"/>
                  </a:cubicBezTo>
                  <a:cubicBezTo>
                    <a:pt x="2579" y="1170"/>
                    <a:pt x="2582" y="1172"/>
                    <a:pt x="2583" y="1173"/>
                  </a:cubicBezTo>
                  <a:cubicBezTo>
                    <a:pt x="2578" y="1178"/>
                    <a:pt x="2579" y="1172"/>
                    <a:pt x="2577" y="1170"/>
                  </a:cubicBezTo>
                  <a:cubicBezTo>
                    <a:pt x="2576" y="1170"/>
                    <a:pt x="2575" y="1169"/>
                    <a:pt x="2574" y="1169"/>
                  </a:cubicBezTo>
                  <a:lnTo>
                    <a:pt x="2574" y="1169"/>
                  </a:lnTo>
                  <a:cubicBezTo>
                    <a:pt x="2576" y="1177"/>
                    <a:pt x="2577" y="1184"/>
                    <a:pt x="2578" y="1192"/>
                  </a:cubicBezTo>
                  <a:cubicBezTo>
                    <a:pt x="2582" y="1188"/>
                    <a:pt x="2583" y="1183"/>
                    <a:pt x="2584" y="1173"/>
                  </a:cubicBezTo>
                  <a:moveTo>
                    <a:pt x="2693" y="1077"/>
                  </a:moveTo>
                  <a:lnTo>
                    <a:pt x="2693" y="1077"/>
                  </a:lnTo>
                  <a:cubicBezTo>
                    <a:pt x="2691" y="1077"/>
                    <a:pt x="2690" y="1077"/>
                    <a:pt x="2688" y="1077"/>
                  </a:cubicBezTo>
                  <a:cubicBezTo>
                    <a:pt x="2691" y="1079"/>
                    <a:pt x="2692" y="1080"/>
                    <a:pt x="2693" y="1077"/>
                  </a:cubicBezTo>
                  <a:moveTo>
                    <a:pt x="2681" y="1085"/>
                  </a:moveTo>
                  <a:lnTo>
                    <a:pt x="2681" y="1085"/>
                  </a:lnTo>
                  <a:cubicBezTo>
                    <a:pt x="2679" y="1083"/>
                    <a:pt x="2671" y="1081"/>
                    <a:pt x="2674" y="1076"/>
                  </a:cubicBezTo>
                  <a:cubicBezTo>
                    <a:pt x="2680" y="1072"/>
                    <a:pt x="2683" y="1077"/>
                    <a:pt x="2688" y="1077"/>
                  </a:cubicBezTo>
                  <a:cubicBezTo>
                    <a:pt x="2684" y="1073"/>
                    <a:pt x="2676" y="1065"/>
                    <a:pt x="2667" y="1074"/>
                  </a:cubicBezTo>
                  <a:cubicBezTo>
                    <a:pt x="2669" y="1076"/>
                    <a:pt x="2669" y="1076"/>
                    <a:pt x="2669" y="1076"/>
                  </a:cubicBezTo>
                  <a:cubicBezTo>
                    <a:pt x="2662" y="1085"/>
                    <a:pt x="2638" y="1094"/>
                    <a:pt x="2635" y="1092"/>
                  </a:cubicBezTo>
                  <a:cubicBezTo>
                    <a:pt x="2652" y="1091"/>
                    <a:pt x="2664" y="1090"/>
                    <a:pt x="2681" y="1085"/>
                  </a:cubicBezTo>
                  <a:moveTo>
                    <a:pt x="2638" y="1134"/>
                  </a:moveTo>
                  <a:lnTo>
                    <a:pt x="2638" y="1134"/>
                  </a:lnTo>
                  <a:cubicBezTo>
                    <a:pt x="2643" y="1154"/>
                    <a:pt x="2643" y="1154"/>
                    <a:pt x="2643" y="1154"/>
                  </a:cubicBezTo>
                  <a:cubicBezTo>
                    <a:pt x="2661" y="1147"/>
                    <a:pt x="2661" y="1147"/>
                    <a:pt x="2661" y="1147"/>
                  </a:cubicBezTo>
                  <a:cubicBezTo>
                    <a:pt x="2652" y="1146"/>
                    <a:pt x="2652" y="1146"/>
                    <a:pt x="2652" y="1146"/>
                  </a:cubicBezTo>
                  <a:cubicBezTo>
                    <a:pt x="2657" y="1136"/>
                    <a:pt x="2645" y="1136"/>
                    <a:pt x="2638" y="1134"/>
                  </a:cubicBezTo>
                  <a:moveTo>
                    <a:pt x="2559" y="1216"/>
                  </a:moveTo>
                  <a:lnTo>
                    <a:pt x="2559" y="1216"/>
                  </a:lnTo>
                  <a:cubicBezTo>
                    <a:pt x="2541" y="1208"/>
                    <a:pt x="2541" y="1208"/>
                    <a:pt x="2541" y="1208"/>
                  </a:cubicBezTo>
                  <a:cubicBezTo>
                    <a:pt x="2564" y="1226"/>
                    <a:pt x="2564" y="1226"/>
                    <a:pt x="2564" y="1226"/>
                  </a:cubicBezTo>
                  <a:lnTo>
                    <a:pt x="2559" y="1216"/>
                  </a:lnTo>
                  <a:moveTo>
                    <a:pt x="2553" y="1239"/>
                  </a:moveTo>
                  <a:lnTo>
                    <a:pt x="2553" y="1239"/>
                  </a:lnTo>
                  <a:cubicBezTo>
                    <a:pt x="2538" y="1232"/>
                    <a:pt x="2538" y="1232"/>
                    <a:pt x="2538" y="1232"/>
                  </a:cubicBezTo>
                  <a:cubicBezTo>
                    <a:pt x="2545" y="1241"/>
                    <a:pt x="2545" y="1241"/>
                    <a:pt x="2545" y="1241"/>
                  </a:cubicBezTo>
                  <a:lnTo>
                    <a:pt x="2553" y="1239"/>
                  </a:lnTo>
                  <a:moveTo>
                    <a:pt x="1357" y="1511"/>
                  </a:moveTo>
                  <a:lnTo>
                    <a:pt x="1357" y="1511"/>
                  </a:lnTo>
                  <a:cubicBezTo>
                    <a:pt x="1354" y="1510"/>
                    <a:pt x="1351" y="1510"/>
                    <a:pt x="1349" y="1509"/>
                  </a:cubicBezTo>
                  <a:cubicBezTo>
                    <a:pt x="1352" y="1511"/>
                    <a:pt x="1355" y="1511"/>
                    <a:pt x="1357" y="1511"/>
                  </a:cubicBezTo>
                  <a:moveTo>
                    <a:pt x="1390" y="1549"/>
                  </a:moveTo>
                  <a:lnTo>
                    <a:pt x="1390" y="1549"/>
                  </a:lnTo>
                  <a:cubicBezTo>
                    <a:pt x="1396" y="1544"/>
                    <a:pt x="1396" y="1544"/>
                    <a:pt x="1396" y="1544"/>
                  </a:cubicBezTo>
                  <a:cubicBezTo>
                    <a:pt x="1391" y="1546"/>
                    <a:pt x="1388" y="1547"/>
                    <a:pt x="1390" y="1549"/>
                  </a:cubicBezTo>
                  <a:moveTo>
                    <a:pt x="2183" y="1568"/>
                  </a:moveTo>
                  <a:lnTo>
                    <a:pt x="2183" y="1568"/>
                  </a:lnTo>
                  <a:cubicBezTo>
                    <a:pt x="2173" y="1554"/>
                    <a:pt x="2162" y="1530"/>
                    <a:pt x="2166" y="1549"/>
                  </a:cubicBezTo>
                  <a:cubicBezTo>
                    <a:pt x="2171" y="1567"/>
                    <a:pt x="2171" y="1567"/>
                    <a:pt x="2171" y="1567"/>
                  </a:cubicBezTo>
                  <a:cubicBezTo>
                    <a:pt x="2175" y="1563"/>
                    <a:pt x="2180" y="1565"/>
                    <a:pt x="2183" y="1568"/>
                  </a:cubicBezTo>
                  <a:moveTo>
                    <a:pt x="1763" y="1653"/>
                  </a:moveTo>
                  <a:lnTo>
                    <a:pt x="1763" y="1653"/>
                  </a:lnTo>
                  <a:cubicBezTo>
                    <a:pt x="1763" y="1655"/>
                    <a:pt x="1764" y="1657"/>
                    <a:pt x="1764" y="1659"/>
                  </a:cubicBezTo>
                  <a:cubicBezTo>
                    <a:pt x="1768" y="1654"/>
                    <a:pt x="1771" y="1649"/>
                    <a:pt x="1774" y="1644"/>
                  </a:cubicBezTo>
                  <a:cubicBezTo>
                    <a:pt x="1771" y="1647"/>
                    <a:pt x="1767" y="1650"/>
                    <a:pt x="1763" y="1653"/>
                  </a:cubicBezTo>
                  <a:moveTo>
                    <a:pt x="1736" y="1725"/>
                  </a:moveTo>
                  <a:lnTo>
                    <a:pt x="1736" y="1725"/>
                  </a:lnTo>
                  <a:cubicBezTo>
                    <a:pt x="1728" y="1710"/>
                    <a:pt x="1728" y="1710"/>
                    <a:pt x="1728" y="1710"/>
                  </a:cubicBezTo>
                  <a:cubicBezTo>
                    <a:pt x="1729" y="1715"/>
                    <a:pt x="1732" y="1720"/>
                    <a:pt x="1736" y="1725"/>
                  </a:cubicBezTo>
                  <a:moveTo>
                    <a:pt x="1207" y="1282"/>
                  </a:moveTo>
                  <a:lnTo>
                    <a:pt x="1207" y="1282"/>
                  </a:lnTo>
                  <a:cubicBezTo>
                    <a:pt x="1186" y="1280"/>
                    <a:pt x="1186" y="1280"/>
                    <a:pt x="1186" y="1280"/>
                  </a:cubicBezTo>
                  <a:cubicBezTo>
                    <a:pt x="1191" y="1293"/>
                    <a:pt x="1198" y="1284"/>
                    <a:pt x="1207" y="1282"/>
                  </a:cubicBezTo>
                  <a:moveTo>
                    <a:pt x="2452" y="1441"/>
                  </a:moveTo>
                  <a:lnTo>
                    <a:pt x="2452" y="1441"/>
                  </a:lnTo>
                  <a:cubicBezTo>
                    <a:pt x="2443" y="1440"/>
                    <a:pt x="2437" y="1442"/>
                    <a:pt x="2434" y="1444"/>
                  </a:cubicBezTo>
                  <a:cubicBezTo>
                    <a:pt x="2446" y="1447"/>
                    <a:pt x="2462" y="1452"/>
                    <a:pt x="2452" y="1441"/>
                  </a:cubicBezTo>
                  <a:moveTo>
                    <a:pt x="1517" y="1396"/>
                  </a:moveTo>
                  <a:lnTo>
                    <a:pt x="1517" y="1396"/>
                  </a:lnTo>
                  <a:cubicBezTo>
                    <a:pt x="1512" y="1395"/>
                    <a:pt x="1509" y="1397"/>
                    <a:pt x="1505" y="1400"/>
                  </a:cubicBezTo>
                  <a:cubicBezTo>
                    <a:pt x="1510" y="1400"/>
                    <a:pt x="1514" y="1399"/>
                    <a:pt x="1517" y="1396"/>
                  </a:cubicBezTo>
                  <a:moveTo>
                    <a:pt x="2423" y="1455"/>
                  </a:moveTo>
                  <a:lnTo>
                    <a:pt x="2423" y="1455"/>
                  </a:lnTo>
                  <a:cubicBezTo>
                    <a:pt x="2425" y="1456"/>
                    <a:pt x="2426" y="1456"/>
                    <a:pt x="2428" y="1457"/>
                  </a:cubicBezTo>
                  <a:cubicBezTo>
                    <a:pt x="2428" y="1452"/>
                    <a:pt x="2430" y="1447"/>
                    <a:pt x="2434" y="1444"/>
                  </a:cubicBezTo>
                  <a:cubicBezTo>
                    <a:pt x="2425" y="1442"/>
                    <a:pt x="2418" y="1443"/>
                    <a:pt x="2423" y="1455"/>
                  </a:cubicBezTo>
                  <a:moveTo>
                    <a:pt x="1543" y="422"/>
                  </a:moveTo>
                  <a:lnTo>
                    <a:pt x="1543" y="422"/>
                  </a:lnTo>
                  <a:cubicBezTo>
                    <a:pt x="1544" y="423"/>
                    <a:pt x="1545" y="423"/>
                    <a:pt x="1546" y="423"/>
                  </a:cubicBezTo>
                  <a:cubicBezTo>
                    <a:pt x="1545" y="421"/>
                    <a:pt x="1544" y="421"/>
                    <a:pt x="1543" y="422"/>
                  </a:cubicBezTo>
                  <a:moveTo>
                    <a:pt x="1838" y="514"/>
                  </a:moveTo>
                  <a:lnTo>
                    <a:pt x="1838" y="514"/>
                  </a:lnTo>
                  <a:cubicBezTo>
                    <a:pt x="1837" y="516"/>
                    <a:pt x="1833" y="516"/>
                    <a:pt x="1830" y="517"/>
                  </a:cubicBezTo>
                  <a:cubicBezTo>
                    <a:pt x="1832" y="518"/>
                    <a:pt x="1834" y="518"/>
                    <a:pt x="1838" y="514"/>
                  </a:cubicBezTo>
                  <a:moveTo>
                    <a:pt x="2511" y="1321"/>
                  </a:moveTo>
                  <a:cubicBezTo>
                    <a:pt x="2511" y="1321"/>
                    <a:pt x="2509" y="1320"/>
                    <a:pt x="2511" y="1321"/>
                  </a:cubicBezTo>
                  <a:moveTo>
                    <a:pt x="2588" y="1330"/>
                  </a:moveTo>
                  <a:lnTo>
                    <a:pt x="2588" y="1330"/>
                  </a:lnTo>
                  <a:cubicBezTo>
                    <a:pt x="2589" y="1332"/>
                    <a:pt x="2591" y="1333"/>
                    <a:pt x="2595" y="1335"/>
                  </a:cubicBezTo>
                  <a:cubicBezTo>
                    <a:pt x="2591" y="1333"/>
                    <a:pt x="2589" y="1331"/>
                    <a:pt x="2588" y="1330"/>
                  </a:cubicBezTo>
                  <a:moveTo>
                    <a:pt x="2460" y="1574"/>
                  </a:moveTo>
                  <a:lnTo>
                    <a:pt x="2460" y="1574"/>
                  </a:lnTo>
                  <a:cubicBezTo>
                    <a:pt x="2459" y="1574"/>
                    <a:pt x="2459" y="1574"/>
                    <a:pt x="2459" y="1574"/>
                  </a:cubicBezTo>
                  <a:cubicBezTo>
                    <a:pt x="2462" y="1576"/>
                    <a:pt x="2462" y="1576"/>
                    <a:pt x="2460" y="1574"/>
                  </a:cubicBezTo>
                  <a:moveTo>
                    <a:pt x="2522" y="1319"/>
                  </a:moveTo>
                  <a:lnTo>
                    <a:pt x="2522" y="1319"/>
                  </a:lnTo>
                  <a:cubicBezTo>
                    <a:pt x="2519" y="1319"/>
                    <a:pt x="2516" y="1320"/>
                    <a:pt x="2514" y="1322"/>
                  </a:cubicBezTo>
                  <a:cubicBezTo>
                    <a:pt x="2516" y="1321"/>
                    <a:pt x="2518" y="1321"/>
                    <a:pt x="2522" y="1319"/>
                  </a:cubicBezTo>
                  <a:moveTo>
                    <a:pt x="2513" y="1316"/>
                  </a:moveTo>
                  <a:lnTo>
                    <a:pt x="2513" y="1316"/>
                  </a:lnTo>
                  <a:cubicBezTo>
                    <a:pt x="2515" y="1314"/>
                    <a:pt x="2516" y="1314"/>
                    <a:pt x="2517" y="1313"/>
                  </a:cubicBezTo>
                  <a:cubicBezTo>
                    <a:pt x="2514" y="1311"/>
                    <a:pt x="2512" y="1311"/>
                    <a:pt x="2513" y="1316"/>
                  </a:cubicBezTo>
                  <a:moveTo>
                    <a:pt x="2509" y="1328"/>
                  </a:moveTo>
                  <a:lnTo>
                    <a:pt x="2509" y="1328"/>
                  </a:lnTo>
                  <a:cubicBezTo>
                    <a:pt x="2510" y="1325"/>
                    <a:pt x="2512" y="1323"/>
                    <a:pt x="2514" y="1322"/>
                  </a:cubicBezTo>
                  <a:cubicBezTo>
                    <a:pt x="2513" y="1322"/>
                    <a:pt x="2511" y="1322"/>
                    <a:pt x="2511" y="1321"/>
                  </a:cubicBezTo>
                  <a:cubicBezTo>
                    <a:pt x="2511" y="1323"/>
                    <a:pt x="2510" y="1325"/>
                    <a:pt x="2509" y="1328"/>
                  </a:cubicBezTo>
                  <a:moveTo>
                    <a:pt x="1260" y="839"/>
                  </a:moveTo>
                  <a:lnTo>
                    <a:pt x="1260" y="839"/>
                  </a:lnTo>
                  <a:cubicBezTo>
                    <a:pt x="1261" y="839"/>
                    <a:pt x="1261" y="839"/>
                    <a:pt x="1262" y="838"/>
                  </a:cubicBezTo>
                  <a:cubicBezTo>
                    <a:pt x="1257" y="830"/>
                    <a:pt x="1257" y="833"/>
                    <a:pt x="1260" y="839"/>
                  </a:cubicBezTo>
                  <a:moveTo>
                    <a:pt x="2058" y="1771"/>
                  </a:moveTo>
                  <a:lnTo>
                    <a:pt x="2058" y="1771"/>
                  </a:lnTo>
                  <a:cubicBezTo>
                    <a:pt x="2058" y="1770"/>
                    <a:pt x="2058" y="1770"/>
                    <a:pt x="2059" y="1769"/>
                  </a:cubicBezTo>
                  <a:cubicBezTo>
                    <a:pt x="2058" y="1769"/>
                    <a:pt x="2058" y="1769"/>
                    <a:pt x="2058" y="1769"/>
                  </a:cubicBezTo>
                  <a:lnTo>
                    <a:pt x="2058" y="1771"/>
                  </a:lnTo>
                  <a:moveTo>
                    <a:pt x="2036" y="1784"/>
                  </a:moveTo>
                  <a:lnTo>
                    <a:pt x="2036" y="1784"/>
                  </a:lnTo>
                  <a:cubicBezTo>
                    <a:pt x="2046" y="1761"/>
                    <a:pt x="2051" y="1764"/>
                    <a:pt x="2058" y="1769"/>
                  </a:cubicBezTo>
                  <a:cubicBezTo>
                    <a:pt x="2050" y="1716"/>
                    <a:pt x="2050" y="1716"/>
                    <a:pt x="2050" y="1716"/>
                  </a:cubicBezTo>
                  <a:cubicBezTo>
                    <a:pt x="2046" y="1739"/>
                    <a:pt x="2041" y="1761"/>
                    <a:pt x="2036" y="1784"/>
                  </a:cubicBezTo>
                  <a:moveTo>
                    <a:pt x="1297" y="1431"/>
                  </a:moveTo>
                  <a:lnTo>
                    <a:pt x="1297" y="1431"/>
                  </a:lnTo>
                  <a:cubicBezTo>
                    <a:pt x="1299" y="1423"/>
                    <a:pt x="1298" y="1417"/>
                    <a:pt x="1296" y="1413"/>
                  </a:cubicBezTo>
                  <a:cubicBezTo>
                    <a:pt x="1294" y="1409"/>
                    <a:pt x="1290" y="1405"/>
                    <a:pt x="1285" y="1403"/>
                  </a:cubicBezTo>
                  <a:cubicBezTo>
                    <a:pt x="1275" y="1398"/>
                    <a:pt x="1261" y="1397"/>
                    <a:pt x="1251" y="1395"/>
                  </a:cubicBezTo>
                  <a:cubicBezTo>
                    <a:pt x="1255" y="1384"/>
                    <a:pt x="1293" y="1380"/>
                    <a:pt x="1273" y="1365"/>
                  </a:cubicBezTo>
                  <a:cubicBezTo>
                    <a:pt x="1261" y="1353"/>
                    <a:pt x="1253" y="1358"/>
                    <a:pt x="1245" y="1366"/>
                  </a:cubicBezTo>
                  <a:cubicBezTo>
                    <a:pt x="1237" y="1373"/>
                    <a:pt x="1231" y="1382"/>
                    <a:pt x="1224" y="1374"/>
                  </a:cubicBezTo>
                  <a:cubicBezTo>
                    <a:pt x="1231" y="1365"/>
                    <a:pt x="1238" y="1356"/>
                    <a:pt x="1245" y="1348"/>
                  </a:cubicBezTo>
                  <a:cubicBezTo>
                    <a:pt x="1229" y="1341"/>
                    <a:pt x="1224" y="1331"/>
                    <a:pt x="1222" y="1320"/>
                  </a:cubicBezTo>
                  <a:cubicBezTo>
                    <a:pt x="1221" y="1309"/>
                    <a:pt x="1223" y="1297"/>
                    <a:pt x="1222" y="1287"/>
                  </a:cubicBezTo>
                  <a:cubicBezTo>
                    <a:pt x="1218" y="1283"/>
                    <a:pt x="1214" y="1282"/>
                    <a:pt x="1210" y="1282"/>
                  </a:cubicBezTo>
                  <a:cubicBezTo>
                    <a:pt x="1213" y="1269"/>
                    <a:pt x="1203" y="1260"/>
                    <a:pt x="1192" y="1251"/>
                  </a:cubicBezTo>
                  <a:cubicBezTo>
                    <a:pt x="1181" y="1242"/>
                    <a:pt x="1171" y="1234"/>
                    <a:pt x="1173" y="1224"/>
                  </a:cubicBezTo>
                  <a:cubicBezTo>
                    <a:pt x="1180" y="1226"/>
                    <a:pt x="1188" y="1209"/>
                    <a:pt x="1196" y="1206"/>
                  </a:cubicBezTo>
                  <a:cubicBezTo>
                    <a:pt x="1187" y="1197"/>
                    <a:pt x="1179" y="1188"/>
                    <a:pt x="1171" y="1179"/>
                  </a:cubicBezTo>
                  <a:cubicBezTo>
                    <a:pt x="1181" y="1192"/>
                    <a:pt x="1198" y="1187"/>
                    <a:pt x="1215" y="1186"/>
                  </a:cubicBezTo>
                  <a:cubicBezTo>
                    <a:pt x="1212" y="1178"/>
                    <a:pt x="1201" y="1175"/>
                    <a:pt x="1198" y="1169"/>
                  </a:cubicBezTo>
                  <a:cubicBezTo>
                    <a:pt x="1205" y="1172"/>
                    <a:pt x="1212" y="1174"/>
                    <a:pt x="1218" y="1168"/>
                  </a:cubicBezTo>
                  <a:cubicBezTo>
                    <a:pt x="1201" y="1155"/>
                    <a:pt x="1201" y="1155"/>
                    <a:pt x="1201" y="1155"/>
                  </a:cubicBezTo>
                  <a:cubicBezTo>
                    <a:pt x="1185" y="1141"/>
                    <a:pt x="1185" y="1141"/>
                    <a:pt x="1185" y="1141"/>
                  </a:cubicBezTo>
                  <a:cubicBezTo>
                    <a:pt x="1182" y="1144"/>
                    <a:pt x="1181" y="1148"/>
                    <a:pt x="1181" y="1151"/>
                  </a:cubicBezTo>
                  <a:cubicBezTo>
                    <a:pt x="1180" y="1143"/>
                    <a:pt x="1167" y="1127"/>
                    <a:pt x="1179" y="1113"/>
                  </a:cubicBezTo>
                  <a:cubicBezTo>
                    <a:pt x="1186" y="1114"/>
                    <a:pt x="1193" y="1117"/>
                    <a:pt x="1200" y="1117"/>
                  </a:cubicBezTo>
                  <a:cubicBezTo>
                    <a:pt x="1182" y="1129"/>
                    <a:pt x="1199" y="1132"/>
                    <a:pt x="1212" y="1135"/>
                  </a:cubicBezTo>
                  <a:cubicBezTo>
                    <a:pt x="1206" y="1114"/>
                    <a:pt x="1216" y="1129"/>
                    <a:pt x="1227" y="1118"/>
                  </a:cubicBezTo>
                  <a:cubicBezTo>
                    <a:pt x="1224" y="1103"/>
                    <a:pt x="1200" y="1099"/>
                    <a:pt x="1187" y="1104"/>
                  </a:cubicBezTo>
                  <a:cubicBezTo>
                    <a:pt x="1192" y="1086"/>
                    <a:pt x="1196" y="1080"/>
                    <a:pt x="1178" y="1063"/>
                  </a:cubicBezTo>
                  <a:cubicBezTo>
                    <a:pt x="1201" y="1066"/>
                    <a:pt x="1201" y="1066"/>
                    <a:pt x="1201" y="1066"/>
                  </a:cubicBezTo>
                  <a:cubicBezTo>
                    <a:pt x="1193" y="1049"/>
                    <a:pt x="1193" y="1049"/>
                    <a:pt x="1193" y="1049"/>
                  </a:cubicBezTo>
                  <a:cubicBezTo>
                    <a:pt x="1203" y="1054"/>
                    <a:pt x="1213" y="1058"/>
                    <a:pt x="1222" y="1062"/>
                  </a:cubicBezTo>
                  <a:cubicBezTo>
                    <a:pt x="1237" y="1031"/>
                    <a:pt x="1181" y="1057"/>
                    <a:pt x="1195" y="1022"/>
                  </a:cubicBezTo>
                  <a:cubicBezTo>
                    <a:pt x="1216" y="1022"/>
                    <a:pt x="1216" y="1022"/>
                    <a:pt x="1216" y="1022"/>
                  </a:cubicBezTo>
                  <a:cubicBezTo>
                    <a:pt x="1208" y="1009"/>
                    <a:pt x="1174" y="1003"/>
                    <a:pt x="1198" y="993"/>
                  </a:cubicBezTo>
                  <a:cubicBezTo>
                    <a:pt x="1187" y="979"/>
                    <a:pt x="1169" y="1015"/>
                    <a:pt x="1166" y="983"/>
                  </a:cubicBezTo>
                  <a:cubicBezTo>
                    <a:pt x="1177" y="978"/>
                    <a:pt x="1186" y="967"/>
                    <a:pt x="1191" y="958"/>
                  </a:cubicBezTo>
                  <a:cubicBezTo>
                    <a:pt x="1183" y="947"/>
                    <a:pt x="1166" y="963"/>
                    <a:pt x="1168" y="970"/>
                  </a:cubicBezTo>
                  <a:cubicBezTo>
                    <a:pt x="1164" y="920"/>
                    <a:pt x="1240" y="950"/>
                    <a:pt x="1221" y="905"/>
                  </a:cubicBezTo>
                  <a:cubicBezTo>
                    <a:pt x="1204" y="917"/>
                    <a:pt x="1184" y="886"/>
                    <a:pt x="1179" y="920"/>
                  </a:cubicBezTo>
                  <a:cubicBezTo>
                    <a:pt x="1170" y="901"/>
                    <a:pt x="1213" y="894"/>
                    <a:pt x="1196" y="873"/>
                  </a:cubicBezTo>
                  <a:cubicBezTo>
                    <a:pt x="1203" y="878"/>
                    <a:pt x="1211" y="884"/>
                    <a:pt x="1219" y="889"/>
                  </a:cubicBezTo>
                  <a:cubicBezTo>
                    <a:pt x="1220" y="883"/>
                    <a:pt x="1213" y="875"/>
                    <a:pt x="1210" y="871"/>
                  </a:cubicBezTo>
                  <a:cubicBezTo>
                    <a:pt x="1230" y="877"/>
                    <a:pt x="1230" y="877"/>
                    <a:pt x="1230" y="877"/>
                  </a:cubicBezTo>
                  <a:cubicBezTo>
                    <a:pt x="1215" y="863"/>
                    <a:pt x="1222" y="854"/>
                    <a:pt x="1227" y="847"/>
                  </a:cubicBezTo>
                  <a:cubicBezTo>
                    <a:pt x="1232" y="839"/>
                    <a:pt x="1235" y="833"/>
                    <a:pt x="1215" y="820"/>
                  </a:cubicBezTo>
                  <a:cubicBezTo>
                    <a:pt x="1247" y="839"/>
                    <a:pt x="1219" y="804"/>
                    <a:pt x="1235" y="801"/>
                  </a:cubicBezTo>
                  <a:cubicBezTo>
                    <a:pt x="1244" y="813"/>
                    <a:pt x="1239" y="824"/>
                    <a:pt x="1237" y="835"/>
                  </a:cubicBezTo>
                  <a:cubicBezTo>
                    <a:pt x="1235" y="845"/>
                    <a:pt x="1235" y="853"/>
                    <a:pt x="1251" y="859"/>
                  </a:cubicBezTo>
                  <a:cubicBezTo>
                    <a:pt x="1263" y="854"/>
                    <a:pt x="1249" y="843"/>
                    <a:pt x="1260" y="839"/>
                  </a:cubicBezTo>
                  <a:cubicBezTo>
                    <a:pt x="1264" y="846"/>
                    <a:pt x="1270" y="855"/>
                    <a:pt x="1276" y="859"/>
                  </a:cubicBezTo>
                  <a:cubicBezTo>
                    <a:pt x="1282" y="854"/>
                    <a:pt x="1285" y="850"/>
                    <a:pt x="1285" y="845"/>
                  </a:cubicBezTo>
                  <a:cubicBezTo>
                    <a:pt x="1286" y="840"/>
                    <a:pt x="1284" y="835"/>
                    <a:pt x="1281" y="829"/>
                  </a:cubicBezTo>
                  <a:cubicBezTo>
                    <a:pt x="1276" y="818"/>
                    <a:pt x="1268" y="807"/>
                    <a:pt x="1266" y="798"/>
                  </a:cubicBezTo>
                  <a:cubicBezTo>
                    <a:pt x="1264" y="827"/>
                    <a:pt x="1264" y="827"/>
                    <a:pt x="1264" y="827"/>
                  </a:cubicBezTo>
                  <a:cubicBezTo>
                    <a:pt x="1233" y="813"/>
                    <a:pt x="1263" y="813"/>
                    <a:pt x="1241" y="797"/>
                  </a:cubicBezTo>
                  <a:cubicBezTo>
                    <a:pt x="1263" y="790"/>
                    <a:pt x="1242" y="770"/>
                    <a:pt x="1257" y="764"/>
                  </a:cubicBezTo>
                  <a:cubicBezTo>
                    <a:pt x="1256" y="767"/>
                    <a:pt x="1259" y="768"/>
                    <a:pt x="1257" y="771"/>
                  </a:cubicBezTo>
                  <a:cubicBezTo>
                    <a:pt x="1270" y="743"/>
                    <a:pt x="1322" y="760"/>
                    <a:pt x="1328" y="751"/>
                  </a:cubicBezTo>
                  <a:cubicBezTo>
                    <a:pt x="1337" y="744"/>
                    <a:pt x="1332" y="716"/>
                    <a:pt x="1315" y="716"/>
                  </a:cubicBezTo>
                  <a:cubicBezTo>
                    <a:pt x="1312" y="703"/>
                    <a:pt x="1305" y="754"/>
                    <a:pt x="1275" y="719"/>
                  </a:cubicBezTo>
                  <a:cubicBezTo>
                    <a:pt x="1301" y="723"/>
                    <a:pt x="1301" y="714"/>
                    <a:pt x="1301" y="701"/>
                  </a:cubicBezTo>
                  <a:cubicBezTo>
                    <a:pt x="1301" y="694"/>
                    <a:pt x="1301" y="686"/>
                    <a:pt x="1304" y="680"/>
                  </a:cubicBezTo>
                  <a:cubicBezTo>
                    <a:pt x="1307" y="673"/>
                    <a:pt x="1314" y="668"/>
                    <a:pt x="1326" y="665"/>
                  </a:cubicBezTo>
                  <a:cubicBezTo>
                    <a:pt x="1332" y="688"/>
                    <a:pt x="1355" y="673"/>
                    <a:pt x="1358" y="692"/>
                  </a:cubicBezTo>
                  <a:cubicBezTo>
                    <a:pt x="1364" y="677"/>
                    <a:pt x="1358" y="672"/>
                    <a:pt x="1351" y="657"/>
                  </a:cubicBezTo>
                  <a:cubicBezTo>
                    <a:pt x="1367" y="662"/>
                    <a:pt x="1367" y="662"/>
                    <a:pt x="1367" y="662"/>
                  </a:cubicBezTo>
                  <a:cubicBezTo>
                    <a:pt x="1352" y="623"/>
                    <a:pt x="1345" y="639"/>
                    <a:pt x="1352" y="600"/>
                  </a:cubicBezTo>
                  <a:cubicBezTo>
                    <a:pt x="1354" y="617"/>
                    <a:pt x="1379" y="604"/>
                    <a:pt x="1382" y="618"/>
                  </a:cubicBezTo>
                  <a:cubicBezTo>
                    <a:pt x="1388" y="611"/>
                    <a:pt x="1391" y="601"/>
                    <a:pt x="1389" y="590"/>
                  </a:cubicBezTo>
                  <a:cubicBezTo>
                    <a:pt x="1390" y="592"/>
                    <a:pt x="1390" y="592"/>
                    <a:pt x="1390" y="592"/>
                  </a:cubicBezTo>
                  <a:cubicBezTo>
                    <a:pt x="1399" y="577"/>
                    <a:pt x="1407" y="575"/>
                    <a:pt x="1414" y="573"/>
                  </a:cubicBezTo>
                  <a:cubicBezTo>
                    <a:pt x="1422" y="570"/>
                    <a:pt x="1428" y="568"/>
                    <a:pt x="1434" y="551"/>
                  </a:cubicBezTo>
                  <a:cubicBezTo>
                    <a:pt x="1425" y="546"/>
                    <a:pt x="1425" y="546"/>
                    <a:pt x="1425" y="546"/>
                  </a:cubicBezTo>
                  <a:cubicBezTo>
                    <a:pt x="1428" y="534"/>
                    <a:pt x="1434" y="524"/>
                    <a:pt x="1441" y="514"/>
                  </a:cubicBezTo>
                  <a:cubicBezTo>
                    <a:pt x="1449" y="505"/>
                    <a:pt x="1458" y="497"/>
                    <a:pt x="1468" y="489"/>
                  </a:cubicBezTo>
                  <a:cubicBezTo>
                    <a:pt x="1486" y="473"/>
                    <a:pt x="1508" y="461"/>
                    <a:pt x="1523" y="444"/>
                  </a:cubicBezTo>
                  <a:cubicBezTo>
                    <a:pt x="1506" y="446"/>
                    <a:pt x="1506" y="446"/>
                    <a:pt x="1506" y="446"/>
                  </a:cubicBezTo>
                  <a:cubicBezTo>
                    <a:pt x="1509" y="447"/>
                    <a:pt x="1513" y="439"/>
                    <a:pt x="1519" y="432"/>
                  </a:cubicBezTo>
                  <a:cubicBezTo>
                    <a:pt x="1525" y="425"/>
                    <a:pt x="1534" y="419"/>
                    <a:pt x="1543" y="422"/>
                  </a:cubicBezTo>
                  <a:cubicBezTo>
                    <a:pt x="1541" y="424"/>
                    <a:pt x="1539" y="431"/>
                    <a:pt x="1536" y="431"/>
                  </a:cubicBezTo>
                  <a:cubicBezTo>
                    <a:pt x="1542" y="440"/>
                    <a:pt x="1555" y="451"/>
                    <a:pt x="1565" y="448"/>
                  </a:cubicBezTo>
                  <a:cubicBezTo>
                    <a:pt x="1561" y="432"/>
                    <a:pt x="1561" y="432"/>
                    <a:pt x="1561" y="432"/>
                  </a:cubicBezTo>
                  <a:cubicBezTo>
                    <a:pt x="1570" y="441"/>
                    <a:pt x="1570" y="441"/>
                    <a:pt x="1570" y="441"/>
                  </a:cubicBezTo>
                  <a:cubicBezTo>
                    <a:pt x="1585" y="433"/>
                    <a:pt x="1555" y="423"/>
                    <a:pt x="1570" y="415"/>
                  </a:cubicBezTo>
                  <a:cubicBezTo>
                    <a:pt x="1585" y="433"/>
                    <a:pt x="1601" y="427"/>
                    <a:pt x="1617" y="420"/>
                  </a:cubicBezTo>
                  <a:cubicBezTo>
                    <a:pt x="1625" y="417"/>
                    <a:pt x="1633" y="413"/>
                    <a:pt x="1641" y="413"/>
                  </a:cubicBezTo>
                  <a:cubicBezTo>
                    <a:pt x="1650" y="412"/>
                    <a:pt x="1657" y="415"/>
                    <a:pt x="1664" y="423"/>
                  </a:cubicBezTo>
                  <a:cubicBezTo>
                    <a:pt x="1662" y="388"/>
                    <a:pt x="1635" y="429"/>
                    <a:pt x="1634" y="397"/>
                  </a:cubicBezTo>
                  <a:cubicBezTo>
                    <a:pt x="1640" y="400"/>
                    <a:pt x="1645" y="405"/>
                    <a:pt x="1655" y="404"/>
                  </a:cubicBezTo>
                  <a:cubicBezTo>
                    <a:pt x="1645" y="386"/>
                    <a:pt x="1645" y="386"/>
                    <a:pt x="1645" y="386"/>
                  </a:cubicBezTo>
                  <a:cubicBezTo>
                    <a:pt x="1670" y="383"/>
                    <a:pt x="1688" y="383"/>
                    <a:pt x="1705" y="384"/>
                  </a:cubicBezTo>
                  <a:cubicBezTo>
                    <a:pt x="1722" y="385"/>
                    <a:pt x="1737" y="383"/>
                    <a:pt x="1758" y="377"/>
                  </a:cubicBezTo>
                  <a:cubicBezTo>
                    <a:pt x="1757" y="381"/>
                    <a:pt x="1757" y="381"/>
                    <a:pt x="1757" y="381"/>
                  </a:cubicBezTo>
                  <a:cubicBezTo>
                    <a:pt x="1774" y="385"/>
                    <a:pt x="1780" y="380"/>
                    <a:pt x="1784" y="362"/>
                  </a:cubicBezTo>
                  <a:cubicBezTo>
                    <a:pt x="1789" y="370"/>
                    <a:pt x="1779" y="378"/>
                    <a:pt x="1786" y="385"/>
                  </a:cubicBezTo>
                  <a:cubicBezTo>
                    <a:pt x="1795" y="356"/>
                    <a:pt x="1811" y="364"/>
                    <a:pt x="1823" y="374"/>
                  </a:cubicBezTo>
                  <a:cubicBezTo>
                    <a:pt x="1837" y="384"/>
                    <a:pt x="1848" y="395"/>
                    <a:pt x="1854" y="378"/>
                  </a:cubicBezTo>
                  <a:cubicBezTo>
                    <a:pt x="1855" y="398"/>
                    <a:pt x="1864" y="417"/>
                    <a:pt x="1871" y="436"/>
                  </a:cubicBezTo>
                  <a:cubicBezTo>
                    <a:pt x="1878" y="454"/>
                    <a:pt x="1883" y="472"/>
                    <a:pt x="1877" y="488"/>
                  </a:cubicBezTo>
                  <a:cubicBezTo>
                    <a:pt x="1886" y="483"/>
                    <a:pt x="1886" y="483"/>
                    <a:pt x="1886" y="483"/>
                  </a:cubicBezTo>
                  <a:cubicBezTo>
                    <a:pt x="1884" y="510"/>
                    <a:pt x="1858" y="485"/>
                    <a:pt x="1856" y="513"/>
                  </a:cubicBezTo>
                  <a:cubicBezTo>
                    <a:pt x="1846" y="505"/>
                    <a:pt x="1836" y="497"/>
                    <a:pt x="1825" y="489"/>
                  </a:cubicBezTo>
                  <a:cubicBezTo>
                    <a:pt x="1828" y="499"/>
                    <a:pt x="1825" y="514"/>
                    <a:pt x="1830" y="517"/>
                  </a:cubicBezTo>
                  <a:cubicBezTo>
                    <a:pt x="1823" y="519"/>
                    <a:pt x="1818" y="521"/>
                    <a:pt x="1829" y="534"/>
                  </a:cubicBezTo>
                  <a:cubicBezTo>
                    <a:pt x="1811" y="519"/>
                    <a:pt x="1793" y="515"/>
                    <a:pt x="1776" y="514"/>
                  </a:cubicBezTo>
                  <a:cubicBezTo>
                    <a:pt x="1759" y="515"/>
                    <a:pt x="1743" y="520"/>
                    <a:pt x="1727" y="527"/>
                  </a:cubicBezTo>
                  <a:cubicBezTo>
                    <a:pt x="1697" y="542"/>
                    <a:pt x="1670" y="561"/>
                    <a:pt x="1633" y="562"/>
                  </a:cubicBezTo>
                  <a:cubicBezTo>
                    <a:pt x="1631" y="566"/>
                    <a:pt x="1637" y="573"/>
                    <a:pt x="1642" y="578"/>
                  </a:cubicBezTo>
                  <a:cubicBezTo>
                    <a:pt x="1619" y="561"/>
                    <a:pt x="1639" y="595"/>
                    <a:pt x="1636" y="601"/>
                  </a:cubicBezTo>
                  <a:cubicBezTo>
                    <a:pt x="1624" y="593"/>
                    <a:pt x="1613" y="586"/>
                    <a:pt x="1601" y="579"/>
                  </a:cubicBezTo>
                  <a:cubicBezTo>
                    <a:pt x="1601" y="592"/>
                    <a:pt x="1612" y="599"/>
                    <a:pt x="1616" y="606"/>
                  </a:cubicBezTo>
                  <a:cubicBezTo>
                    <a:pt x="1610" y="611"/>
                    <a:pt x="1603" y="615"/>
                    <a:pt x="1595" y="618"/>
                  </a:cubicBezTo>
                  <a:cubicBezTo>
                    <a:pt x="1587" y="621"/>
                    <a:pt x="1579" y="623"/>
                    <a:pt x="1572" y="626"/>
                  </a:cubicBezTo>
                  <a:cubicBezTo>
                    <a:pt x="1564" y="628"/>
                    <a:pt x="1556" y="631"/>
                    <a:pt x="1551" y="636"/>
                  </a:cubicBezTo>
                  <a:cubicBezTo>
                    <a:pt x="1545" y="640"/>
                    <a:pt x="1541" y="647"/>
                    <a:pt x="1540" y="655"/>
                  </a:cubicBezTo>
                  <a:cubicBezTo>
                    <a:pt x="1524" y="651"/>
                    <a:pt x="1521" y="632"/>
                    <a:pt x="1509" y="636"/>
                  </a:cubicBezTo>
                  <a:cubicBezTo>
                    <a:pt x="1528" y="645"/>
                    <a:pt x="1525" y="654"/>
                    <a:pt x="1521" y="662"/>
                  </a:cubicBezTo>
                  <a:cubicBezTo>
                    <a:pt x="1516" y="670"/>
                    <a:pt x="1511" y="679"/>
                    <a:pt x="1524" y="685"/>
                  </a:cubicBezTo>
                  <a:cubicBezTo>
                    <a:pt x="1487" y="664"/>
                    <a:pt x="1490" y="708"/>
                    <a:pt x="1451" y="667"/>
                  </a:cubicBezTo>
                  <a:cubicBezTo>
                    <a:pt x="1439" y="676"/>
                    <a:pt x="1462" y="691"/>
                    <a:pt x="1468" y="692"/>
                  </a:cubicBezTo>
                  <a:cubicBezTo>
                    <a:pt x="1457" y="703"/>
                    <a:pt x="1447" y="713"/>
                    <a:pt x="1455" y="734"/>
                  </a:cubicBezTo>
                  <a:cubicBezTo>
                    <a:pt x="1447" y="734"/>
                    <a:pt x="1439" y="750"/>
                    <a:pt x="1429" y="766"/>
                  </a:cubicBezTo>
                  <a:cubicBezTo>
                    <a:pt x="1420" y="782"/>
                    <a:pt x="1407" y="796"/>
                    <a:pt x="1385" y="794"/>
                  </a:cubicBezTo>
                  <a:cubicBezTo>
                    <a:pt x="1414" y="798"/>
                    <a:pt x="1397" y="801"/>
                    <a:pt x="1405" y="815"/>
                  </a:cubicBezTo>
                  <a:cubicBezTo>
                    <a:pt x="1430" y="818"/>
                    <a:pt x="1430" y="818"/>
                    <a:pt x="1430" y="818"/>
                  </a:cubicBezTo>
                  <a:cubicBezTo>
                    <a:pt x="1419" y="835"/>
                    <a:pt x="1419" y="835"/>
                    <a:pt x="1419" y="835"/>
                  </a:cubicBezTo>
                  <a:cubicBezTo>
                    <a:pt x="1420" y="839"/>
                    <a:pt x="1418" y="840"/>
                    <a:pt x="1416" y="839"/>
                  </a:cubicBezTo>
                  <a:cubicBezTo>
                    <a:pt x="1414" y="842"/>
                    <a:pt x="1403" y="832"/>
                    <a:pt x="1394" y="838"/>
                  </a:cubicBezTo>
                  <a:cubicBezTo>
                    <a:pt x="1388" y="850"/>
                    <a:pt x="1400" y="856"/>
                    <a:pt x="1410" y="867"/>
                  </a:cubicBezTo>
                  <a:cubicBezTo>
                    <a:pt x="1414" y="866"/>
                    <a:pt x="1414" y="866"/>
                    <a:pt x="1414" y="866"/>
                  </a:cubicBezTo>
                  <a:cubicBezTo>
                    <a:pt x="1413" y="876"/>
                    <a:pt x="1413" y="876"/>
                    <a:pt x="1413" y="876"/>
                  </a:cubicBezTo>
                  <a:cubicBezTo>
                    <a:pt x="1410" y="882"/>
                    <a:pt x="1398" y="845"/>
                    <a:pt x="1378" y="862"/>
                  </a:cubicBezTo>
                  <a:cubicBezTo>
                    <a:pt x="1385" y="864"/>
                    <a:pt x="1411" y="887"/>
                    <a:pt x="1393" y="887"/>
                  </a:cubicBezTo>
                  <a:cubicBezTo>
                    <a:pt x="1397" y="876"/>
                    <a:pt x="1380" y="873"/>
                    <a:pt x="1372" y="874"/>
                  </a:cubicBezTo>
                  <a:cubicBezTo>
                    <a:pt x="1366" y="890"/>
                    <a:pt x="1366" y="890"/>
                    <a:pt x="1366" y="890"/>
                  </a:cubicBezTo>
                  <a:cubicBezTo>
                    <a:pt x="1397" y="893"/>
                    <a:pt x="1397" y="893"/>
                    <a:pt x="1397" y="893"/>
                  </a:cubicBezTo>
                  <a:cubicBezTo>
                    <a:pt x="1395" y="904"/>
                    <a:pt x="1389" y="914"/>
                    <a:pt x="1385" y="925"/>
                  </a:cubicBezTo>
                  <a:cubicBezTo>
                    <a:pt x="1380" y="936"/>
                    <a:pt x="1375" y="947"/>
                    <a:pt x="1370" y="958"/>
                  </a:cubicBezTo>
                  <a:cubicBezTo>
                    <a:pt x="1366" y="969"/>
                    <a:pt x="1362" y="981"/>
                    <a:pt x="1359" y="993"/>
                  </a:cubicBezTo>
                  <a:cubicBezTo>
                    <a:pt x="1356" y="1005"/>
                    <a:pt x="1356" y="1018"/>
                    <a:pt x="1355" y="1030"/>
                  </a:cubicBezTo>
                  <a:cubicBezTo>
                    <a:pt x="1342" y="1030"/>
                    <a:pt x="1341" y="1039"/>
                    <a:pt x="1339" y="1047"/>
                  </a:cubicBezTo>
                  <a:cubicBezTo>
                    <a:pt x="1338" y="1056"/>
                    <a:pt x="1335" y="1065"/>
                    <a:pt x="1315" y="1063"/>
                  </a:cubicBezTo>
                  <a:cubicBezTo>
                    <a:pt x="1318" y="1061"/>
                    <a:pt x="1318" y="1061"/>
                    <a:pt x="1318" y="1061"/>
                  </a:cubicBezTo>
                  <a:cubicBezTo>
                    <a:pt x="1314" y="1048"/>
                    <a:pt x="1287" y="1066"/>
                    <a:pt x="1292" y="1077"/>
                  </a:cubicBezTo>
                  <a:cubicBezTo>
                    <a:pt x="1304" y="1065"/>
                    <a:pt x="1333" y="1095"/>
                    <a:pt x="1338" y="1067"/>
                  </a:cubicBezTo>
                  <a:cubicBezTo>
                    <a:pt x="1344" y="1074"/>
                    <a:pt x="1351" y="1080"/>
                    <a:pt x="1358" y="1086"/>
                  </a:cubicBezTo>
                  <a:cubicBezTo>
                    <a:pt x="1397" y="1088"/>
                    <a:pt x="1397" y="1100"/>
                    <a:pt x="1390" y="1116"/>
                  </a:cubicBezTo>
                  <a:cubicBezTo>
                    <a:pt x="1384" y="1131"/>
                    <a:pt x="1374" y="1152"/>
                    <a:pt x="1389" y="1163"/>
                  </a:cubicBezTo>
                  <a:cubicBezTo>
                    <a:pt x="1385" y="1162"/>
                    <a:pt x="1382" y="1163"/>
                    <a:pt x="1379" y="1163"/>
                  </a:cubicBezTo>
                  <a:cubicBezTo>
                    <a:pt x="1394" y="1173"/>
                    <a:pt x="1393" y="1188"/>
                    <a:pt x="1390" y="1202"/>
                  </a:cubicBezTo>
                  <a:cubicBezTo>
                    <a:pt x="1387" y="1215"/>
                    <a:pt x="1383" y="1227"/>
                    <a:pt x="1390" y="1228"/>
                  </a:cubicBezTo>
                  <a:cubicBezTo>
                    <a:pt x="1371" y="1237"/>
                    <a:pt x="1371" y="1237"/>
                    <a:pt x="1371" y="1237"/>
                  </a:cubicBezTo>
                  <a:cubicBezTo>
                    <a:pt x="1390" y="1243"/>
                    <a:pt x="1400" y="1246"/>
                    <a:pt x="1406" y="1251"/>
                  </a:cubicBezTo>
                  <a:cubicBezTo>
                    <a:pt x="1411" y="1256"/>
                    <a:pt x="1412" y="1263"/>
                    <a:pt x="1412" y="1279"/>
                  </a:cubicBezTo>
                  <a:cubicBezTo>
                    <a:pt x="1408" y="1280"/>
                    <a:pt x="1402" y="1280"/>
                    <a:pt x="1399" y="1285"/>
                  </a:cubicBezTo>
                  <a:cubicBezTo>
                    <a:pt x="1416" y="1285"/>
                    <a:pt x="1433" y="1284"/>
                    <a:pt x="1438" y="1302"/>
                  </a:cubicBezTo>
                  <a:cubicBezTo>
                    <a:pt x="1431" y="1304"/>
                    <a:pt x="1431" y="1304"/>
                    <a:pt x="1431" y="1304"/>
                  </a:cubicBezTo>
                  <a:cubicBezTo>
                    <a:pt x="1437" y="1311"/>
                    <a:pt x="1442" y="1320"/>
                    <a:pt x="1448" y="1327"/>
                  </a:cubicBezTo>
                  <a:cubicBezTo>
                    <a:pt x="1420" y="1344"/>
                    <a:pt x="1436" y="1350"/>
                    <a:pt x="1451" y="1356"/>
                  </a:cubicBezTo>
                  <a:cubicBezTo>
                    <a:pt x="1466" y="1362"/>
                    <a:pt x="1482" y="1368"/>
                    <a:pt x="1456" y="1393"/>
                  </a:cubicBezTo>
                  <a:cubicBezTo>
                    <a:pt x="1475" y="1386"/>
                    <a:pt x="1492" y="1399"/>
                    <a:pt x="1505" y="1400"/>
                  </a:cubicBezTo>
                  <a:cubicBezTo>
                    <a:pt x="1504" y="1401"/>
                    <a:pt x="1502" y="1404"/>
                    <a:pt x="1500" y="1407"/>
                  </a:cubicBezTo>
                  <a:cubicBezTo>
                    <a:pt x="1517" y="1399"/>
                    <a:pt x="1520" y="1407"/>
                    <a:pt x="1521" y="1417"/>
                  </a:cubicBezTo>
                  <a:cubicBezTo>
                    <a:pt x="1521" y="1428"/>
                    <a:pt x="1520" y="1441"/>
                    <a:pt x="1526" y="1444"/>
                  </a:cubicBezTo>
                  <a:cubicBezTo>
                    <a:pt x="1537" y="1443"/>
                    <a:pt x="1542" y="1433"/>
                    <a:pt x="1548" y="1422"/>
                  </a:cubicBezTo>
                  <a:cubicBezTo>
                    <a:pt x="1543" y="1437"/>
                    <a:pt x="1556" y="1440"/>
                    <a:pt x="1570" y="1438"/>
                  </a:cubicBezTo>
                  <a:cubicBezTo>
                    <a:pt x="1583" y="1436"/>
                    <a:pt x="1596" y="1431"/>
                    <a:pt x="1594" y="1438"/>
                  </a:cubicBezTo>
                  <a:cubicBezTo>
                    <a:pt x="1601" y="1446"/>
                    <a:pt x="1582" y="1460"/>
                    <a:pt x="1576" y="1473"/>
                  </a:cubicBezTo>
                  <a:cubicBezTo>
                    <a:pt x="1593" y="1478"/>
                    <a:pt x="1608" y="1424"/>
                    <a:pt x="1611" y="1458"/>
                  </a:cubicBezTo>
                  <a:cubicBezTo>
                    <a:pt x="1607" y="1459"/>
                    <a:pt x="1602" y="1458"/>
                    <a:pt x="1601" y="1462"/>
                  </a:cubicBezTo>
                  <a:cubicBezTo>
                    <a:pt x="1603" y="1467"/>
                    <a:pt x="1596" y="1486"/>
                    <a:pt x="1592" y="1504"/>
                  </a:cubicBezTo>
                  <a:cubicBezTo>
                    <a:pt x="1587" y="1523"/>
                    <a:pt x="1585" y="1539"/>
                    <a:pt x="1593" y="1535"/>
                  </a:cubicBezTo>
                  <a:cubicBezTo>
                    <a:pt x="1594" y="1522"/>
                    <a:pt x="1594" y="1522"/>
                    <a:pt x="1594" y="1522"/>
                  </a:cubicBezTo>
                  <a:cubicBezTo>
                    <a:pt x="1605" y="1519"/>
                    <a:pt x="1606" y="1535"/>
                    <a:pt x="1609" y="1548"/>
                  </a:cubicBezTo>
                  <a:cubicBezTo>
                    <a:pt x="1611" y="1561"/>
                    <a:pt x="1614" y="1570"/>
                    <a:pt x="1626" y="1552"/>
                  </a:cubicBezTo>
                  <a:cubicBezTo>
                    <a:pt x="1634" y="1533"/>
                    <a:pt x="1634" y="1533"/>
                    <a:pt x="1634" y="1533"/>
                  </a:cubicBezTo>
                  <a:cubicBezTo>
                    <a:pt x="1647" y="1571"/>
                    <a:pt x="1648" y="1531"/>
                    <a:pt x="1665" y="1566"/>
                  </a:cubicBezTo>
                  <a:cubicBezTo>
                    <a:pt x="1663" y="1569"/>
                    <a:pt x="1663" y="1569"/>
                    <a:pt x="1663" y="1569"/>
                  </a:cubicBezTo>
                  <a:cubicBezTo>
                    <a:pt x="1676" y="1571"/>
                    <a:pt x="1673" y="1596"/>
                    <a:pt x="1692" y="1569"/>
                  </a:cubicBezTo>
                  <a:cubicBezTo>
                    <a:pt x="1689" y="1563"/>
                    <a:pt x="1689" y="1563"/>
                    <a:pt x="1689" y="1563"/>
                  </a:cubicBezTo>
                  <a:cubicBezTo>
                    <a:pt x="1705" y="1567"/>
                    <a:pt x="1705" y="1570"/>
                    <a:pt x="1720" y="1577"/>
                  </a:cubicBezTo>
                  <a:cubicBezTo>
                    <a:pt x="1723" y="1574"/>
                    <a:pt x="1732" y="1573"/>
                    <a:pt x="1731" y="1580"/>
                  </a:cubicBezTo>
                  <a:cubicBezTo>
                    <a:pt x="1741" y="1555"/>
                    <a:pt x="1770" y="1580"/>
                    <a:pt x="1777" y="1583"/>
                  </a:cubicBezTo>
                  <a:cubicBezTo>
                    <a:pt x="1764" y="1584"/>
                    <a:pt x="1767" y="1596"/>
                    <a:pt x="1767" y="1608"/>
                  </a:cubicBezTo>
                  <a:cubicBezTo>
                    <a:pt x="1781" y="1589"/>
                    <a:pt x="1786" y="1588"/>
                    <a:pt x="1792" y="1606"/>
                  </a:cubicBezTo>
                  <a:cubicBezTo>
                    <a:pt x="1802" y="1574"/>
                    <a:pt x="1813" y="1539"/>
                    <a:pt x="1832" y="1541"/>
                  </a:cubicBezTo>
                  <a:cubicBezTo>
                    <a:pt x="1828" y="1546"/>
                    <a:pt x="1823" y="1547"/>
                    <a:pt x="1823" y="1555"/>
                  </a:cubicBezTo>
                  <a:cubicBezTo>
                    <a:pt x="1823" y="1562"/>
                    <a:pt x="1830" y="1555"/>
                    <a:pt x="1832" y="1553"/>
                  </a:cubicBezTo>
                  <a:cubicBezTo>
                    <a:pt x="1832" y="1561"/>
                    <a:pt x="1825" y="1564"/>
                    <a:pt x="1824" y="1576"/>
                  </a:cubicBezTo>
                  <a:cubicBezTo>
                    <a:pt x="1845" y="1548"/>
                    <a:pt x="1848" y="1579"/>
                    <a:pt x="1869" y="1572"/>
                  </a:cubicBezTo>
                  <a:cubicBezTo>
                    <a:pt x="1862" y="1581"/>
                    <a:pt x="1866" y="1588"/>
                    <a:pt x="1866" y="1600"/>
                  </a:cubicBezTo>
                  <a:cubicBezTo>
                    <a:pt x="1874" y="1562"/>
                    <a:pt x="1888" y="1637"/>
                    <a:pt x="1888" y="1587"/>
                  </a:cubicBezTo>
                  <a:cubicBezTo>
                    <a:pt x="1906" y="1605"/>
                    <a:pt x="1931" y="1608"/>
                    <a:pt x="1953" y="1611"/>
                  </a:cubicBezTo>
                  <a:cubicBezTo>
                    <a:pt x="1976" y="1613"/>
                    <a:pt x="1995" y="1615"/>
                    <a:pt x="2002" y="1631"/>
                  </a:cubicBezTo>
                  <a:cubicBezTo>
                    <a:pt x="2006" y="1645"/>
                    <a:pt x="2018" y="1623"/>
                    <a:pt x="2025" y="1623"/>
                  </a:cubicBezTo>
                  <a:cubicBezTo>
                    <a:pt x="2024" y="1640"/>
                    <a:pt x="2024" y="1640"/>
                    <a:pt x="2024" y="1640"/>
                  </a:cubicBezTo>
                  <a:cubicBezTo>
                    <a:pt x="2044" y="1609"/>
                    <a:pt x="2040" y="1628"/>
                    <a:pt x="2063" y="1597"/>
                  </a:cubicBezTo>
                  <a:cubicBezTo>
                    <a:pt x="2054" y="1618"/>
                    <a:pt x="2057" y="1627"/>
                    <a:pt x="2068" y="1642"/>
                  </a:cubicBezTo>
                  <a:cubicBezTo>
                    <a:pt x="2073" y="1630"/>
                    <a:pt x="2078" y="1619"/>
                    <a:pt x="2083" y="1607"/>
                  </a:cubicBezTo>
                  <a:cubicBezTo>
                    <a:pt x="2087" y="1632"/>
                    <a:pt x="2087" y="1632"/>
                    <a:pt x="2087" y="1632"/>
                  </a:cubicBezTo>
                  <a:cubicBezTo>
                    <a:pt x="2093" y="1622"/>
                    <a:pt x="2100" y="1626"/>
                    <a:pt x="2108" y="1630"/>
                  </a:cubicBezTo>
                  <a:cubicBezTo>
                    <a:pt x="2104" y="1630"/>
                    <a:pt x="2106" y="1632"/>
                    <a:pt x="2107" y="1637"/>
                  </a:cubicBezTo>
                  <a:cubicBezTo>
                    <a:pt x="2108" y="1601"/>
                    <a:pt x="2136" y="1603"/>
                    <a:pt x="2139" y="1585"/>
                  </a:cubicBezTo>
                  <a:cubicBezTo>
                    <a:pt x="2149" y="1619"/>
                    <a:pt x="2156" y="1574"/>
                    <a:pt x="2164" y="1606"/>
                  </a:cubicBezTo>
                  <a:cubicBezTo>
                    <a:pt x="2166" y="1601"/>
                    <a:pt x="2168" y="1597"/>
                    <a:pt x="2171" y="1593"/>
                  </a:cubicBezTo>
                  <a:cubicBezTo>
                    <a:pt x="2166" y="1578"/>
                    <a:pt x="2162" y="1561"/>
                    <a:pt x="2169" y="1568"/>
                  </a:cubicBezTo>
                  <a:cubicBezTo>
                    <a:pt x="2170" y="1567"/>
                    <a:pt x="2170" y="1567"/>
                    <a:pt x="2171" y="1567"/>
                  </a:cubicBezTo>
                  <a:cubicBezTo>
                    <a:pt x="2176" y="1587"/>
                    <a:pt x="2176" y="1587"/>
                    <a:pt x="2176" y="1587"/>
                  </a:cubicBezTo>
                  <a:cubicBezTo>
                    <a:pt x="2182" y="1581"/>
                    <a:pt x="2188" y="1578"/>
                    <a:pt x="2191" y="1577"/>
                  </a:cubicBezTo>
                  <a:cubicBezTo>
                    <a:pt x="2189" y="1576"/>
                    <a:pt x="2186" y="1572"/>
                    <a:pt x="2183" y="1568"/>
                  </a:cubicBezTo>
                  <a:cubicBezTo>
                    <a:pt x="2187" y="1571"/>
                    <a:pt x="2190" y="1574"/>
                    <a:pt x="2192" y="1577"/>
                  </a:cubicBezTo>
                  <a:cubicBezTo>
                    <a:pt x="2193" y="1576"/>
                    <a:pt x="2194" y="1576"/>
                    <a:pt x="2195" y="1576"/>
                  </a:cubicBezTo>
                  <a:cubicBezTo>
                    <a:pt x="2195" y="1577"/>
                    <a:pt x="2194" y="1578"/>
                    <a:pt x="2193" y="1578"/>
                  </a:cubicBezTo>
                  <a:cubicBezTo>
                    <a:pt x="2198" y="1582"/>
                    <a:pt x="2202" y="1584"/>
                    <a:pt x="2206" y="1576"/>
                  </a:cubicBezTo>
                  <a:cubicBezTo>
                    <a:pt x="2220" y="1589"/>
                    <a:pt x="2230" y="1576"/>
                    <a:pt x="2239" y="1564"/>
                  </a:cubicBezTo>
                  <a:cubicBezTo>
                    <a:pt x="2248" y="1552"/>
                    <a:pt x="2257" y="1542"/>
                    <a:pt x="2274" y="1559"/>
                  </a:cubicBezTo>
                  <a:cubicBezTo>
                    <a:pt x="2270" y="1556"/>
                    <a:pt x="2264" y="1555"/>
                    <a:pt x="2265" y="1563"/>
                  </a:cubicBezTo>
                  <a:cubicBezTo>
                    <a:pt x="2282" y="1556"/>
                    <a:pt x="2311" y="1576"/>
                    <a:pt x="2316" y="1557"/>
                  </a:cubicBezTo>
                  <a:cubicBezTo>
                    <a:pt x="2309" y="1540"/>
                    <a:pt x="2309" y="1540"/>
                    <a:pt x="2309" y="1540"/>
                  </a:cubicBezTo>
                  <a:cubicBezTo>
                    <a:pt x="2313" y="1533"/>
                    <a:pt x="2317" y="1528"/>
                    <a:pt x="2321" y="1523"/>
                  </a:cubicBezTo>
                  <a:cubicBezTo>
                    <a:pt x="2325" y="1518"/>
                    <a:pt x="2329" y="1515"/>
                    <a:pt x="2334" y="1513"/>
                  </a:cubicBezTo>
                  <a:cubicBezTo>
                    <a:pt x="2325" y="1494"/>
                    <a:pt x="2325" y="1494"/>
                    <a:pt x="2325" y="1494"/>
                  </a:cubicBezTo>
                  <a:cubicBezTo>
                    <a:pt x="2334" y="1495"/>
                    <a:pt x="2340" y="1483"/>
                    <a:pt x="2348" y="1477"/>
                  </a:cubicBezTo>
                  <a:cubicBezTo>
                    <a:pt x="2355" y="1469"/>
                    <a:pt x="2364" y="1467"/>
                    <a:pt x="2380" y="1482"/>
                  </a:cubicBezTo>
                  <a:cubicBezTo>
                    <a:pt x="2372" y="1466"/>
                    <a:pt x="2399" y="1475"/>
                    <a:pt x="2401" y="1465"/>
                  </a:cubicBezTo>
                  <a:cubicBezTo>
                    <a:pt x="2414" y="1477"/>
                    <a:pt x="2414" y="1477"/>
                    <a:pt x="2414" y="1477"/>
                  </a:cubicBezTo>
                  <a:cubicBezTo>
                    <a:pt x="2426" y="1474"/>
                    <a:pt x="2426" y="1464"/>
                    <a:pt x="2428" y="1457"/>
                  </a:cubicBezTo>
                  <a:cubicBezTo>
                    <a:pt x="2448" y="1461"/>
                    <a:pt x="2456" y="1452"/>
                    <a:pt x="2460" y="1442"/>
                  </a:cubicBezTo>
                  <a:cubicBezTo>
                    <a:pt x="2464" y="1431"/>
                    <a:pt x="2464" y="1418"/>
                    <a:pt x="2471" y="1411"/>
                  </a:cubicBezTo>
                  <a:cubicBezTo>
                    <a:pt x="2475" y="1414"/>
                    <a:pt x="2475" y="1414"/>
                    <a:pt x="2475" y="1414"/>
                  </a:cubicBezTo>
                  <a:cubicBezTo>
                    <a:pt x="2476" y="1406"/>
                    <a:pt x="2477" y="1397"/>
                    <a:pt x="2477" y="1390"/>
                  </a:cubicBezTo>
                  <a:cubicBezTo>
                    <a:pt x="2487" y="1402"/>
                    <a:pt x="2471" y="1381"/>
                    <a:pt x="2477" y="1378"/>
                  </a:cubicBezTo>
                  <a:cubicBezTo>
                    <a:pt x="2474" y="1368"/>
                    <a:pt x="2483" y="1361"/>
                    <a:pt x="2496" y="1360"/>
                  </a:cubicBezTo>
                  <a:cubicBezTo>
                    <a:pt x="2504" y="1348"/>
                    <a:pt x="2504" y="1348"/>
                    <a:pt x="2504" y="1348"/>
                  </a:cubicBezTo>
                  <a:cubicBezTo>
                    <a:pt x="2506" y="1367"/>
                    <a:pt x="2525" y="1358"/>
                    <a:pt x="2543" y="1366"/>
                  </a:cubicBezTo>
                  <a:cubicBezTo>
                    <a:pt x="2533" y="1351"/>
                    <a:pt x="2533" y="1351"/>
                    <a:pt x="2533" y="1351"/>
                  </a:cubicBezTo>
                  <a:cubicBezTo>
                    <a:pt x="2543" y="1352"/>
                    <a:pt x="2544" y="1363"/>
                    <a:pt x="2551" y="1359"/>
                  </a:cubicBezTo>
                  <a:cubicBezTo>
                    <a:pt x="2545" y="1349"/>
                    <a:pt x="2553" y="1332"/>
                    <a:pt x="2538" y="1319"/>
                  </a:cubicBezTo>
                  <a:cubicBezTo>
                    <a:pt x="2533" y="1317"/>
                    <a:pt x="2528" y="1318"/>
                    <a:pt x="2523" y="1319"/>
                  </a:cubicBezTo>
                  <a:cubicBezTo>
                    <a:pt x="2524" y="1319"/>
                    <a:pt x="2524" y="1319"/>
                    <a:pt x="2523" y="1319"/>
                  </a:cubicBezTo>
                  <a:cubicBezTo>
                    <a:pt x="2522" y="1319"/>
                    <a:pt x="2522" y="1319"/>
                    <a:pt x="2522" y="1319"/>
                  </a:cubicBezTo>
                  <a:cubicBezTo>
                    <a:pt x="2522" y="1319"/>
                    <a:pt x="2522" y="1318"/>
                    <a:pt x="2523" y="1318"/>
                  </a:cubicBezTo>
                  <a:cubicBezTo>
                    <a:pt x="2521" y="1316"/>
                    <a:pt x="2519" y="1314"/>
                    <a:pt x="2517" y="1313"/>
                  </a:cubicBezTo>
                  <a:cubicBezTo>
                    <a:pt x="2525" y="1304"/>
                    <a:pt x="2516" y="1305"/>
                    <a:pt x="2508" y="1302"/>
                  </a:cubicBezTo>
                  <a:cubicBezTo>
                    <a:pt x="2541" y="1302"/>
                    <a:pt x="2525" y="1287"/>
                    <a:pt x="2561" y="1291"/>
                  </a:cubicBezTo>
                  <a:cubicBezTo>
                    <a:pt x="2520" y="1290"/>
                    <a:pt x="2572" y="1263"/>
                    <a:pt x="2534" y="1257"/>
                  </a:cubicBezTo>
                  <a:cubicBezTo>
                    <a:pt x="2566" y="1258"/>
                    <a:pt x="2538" y="1251"/>
                    <a:pt x="2564" y="1254"/>
                  </a:cubicBezTo>
                  <a:cubicBezTo>
                    <a:pt x="2552" y="1265"/>
                    <a:pt x="2572" y="1287"/>
                    <a:pt x="2580" y="1304"/>
                  </a:cubicBezTo>
                  <a:cubicBezTo>
                    <a:pt x="2601" y="1299"/>
                    <a:pt x="2601" y="1299"/>
                    <a:pt x="2601" y="1299"/>
                  </a:cubicBezTo>
                  <a:cubicBezTo>
                    <a:pt x="2630" y="1319"/>
                    <a:pt x="2579" y="1319"/>
                    <a:pt x="2587" y="1330"/>
                  </a:cubicBezTo>
                  <a:cubicBezTo>
                    <a:pt x="2582" y="1322"/>
                    <a:pt x="2593" y="1316"/>
                    <a:pt x="2601" y="1318"/>
                  </a:cubicBezTo>
                  <a:cubicBezTo>
                    <a:pt x="2575" y="1311"/>
                    <a:pt x="2575" y="1311"/>
                    <a:pt x="2575" y="1311"/>
                  </a:cubicBezTo>
                  <a:cubicBezTo>
                    <a:pt x="2560" y="1322"/>
                    <a:pt x="2573" y="1341"/>
                    <a:pt x="2579" y="1358"/>
                  </a:cubicBezTo>
                  <a:cubicBezTo>
                    <a:pt x="2592" y="1351"/>
                    <a:pt x="2587" y="1377"/>
                    <a:pt x="2608" y="1378"/>
                  </a:cubicBezTo>
                  <a:cubicBezTo>
                    <a:pt x="2608" y="1368"/>
                    <a:pt x="2608" y="1368"/>
                    <a:pt x="2608" y="1368"/>
                  </a:cubicBezTo>
                  <a:cubicBezTo>
                    <a:pt x="2619" y="1368"/>
                    <a:pt x="2622" y="1380"/>
                    <a:pt x="2627" y="1388"/>
                  </a:cubicBezTo>
                  <a:cubicBezTo>
                    <a:pt x="2611" y="1397"/>
                    <a:pt x="2601" y="1415"/>
                    <a:pt x="2591" y="1431"/>
                  </a:cubicBezTo>
                  <a:cubicBezTo>
                    <a:pt x="2581" y="1446"/>
                    <a:pt x="2571" y="1459"/>
                    <a:pt x="2560" y="1457"/>
                  </a:cubicBezTo>
                  <a:cubicBezTo>
                    <a:pt x="2568" y="1457"/>
                    <a:pt x="2569" y="1444"/>
                    <a:pt x="2566" y="1435"/>
                  </a:cubicBezTo>
                  <a:cubicBezTo>
                    <a:pt x="2560" y="1438"/>
                    <a:pt x="2555" y="1439"/>
                    <a:pt x="2550" y="1441"/>
                  </a:cubicBezTo>
                  <a:cubicBezTo>
                    <a:pt x="2555" y="1431"/>
                    <a:pt x="2579" y="1437"/>
                    <a:pt x="2580" y="1418"/>
                  </a:cubicBezTo>
                  <a:cubicBezTo>
                    <a:pt x="2565" y="1412"/>
                    <a:pt x="2550" y="1391"/>
                    <a:pt x="2525" y="1389"/>
                  </a:cubicBezTo>
                  <a:cubicBezTo>
                    <a:pt x="2507" y="1394"/>
                    <a:pt x="2513" y="1404"/>
                    <a:pt x="2520" y="1417"/>
                  </a:cubicBezTo>
                  <a:cubicBezTo>
                    <a:pt x="2528" y="1430"/>
                    <a:pt x="2537" y="1445"/>
                    <a:pt x="2523" y="1458"/>
                  </a:cubicBezTo>
                  <a:cubicBezTo>
                    <a:pt x="2525" y="1463"/>
                    <a:pt x="2506" y="1436"/>
                    <a:pt x="2502" y="1455"/>
                  </a:cubicBezTo>
                  <a:cubicBezTo>
                    <a:pt x="2501" y="1483"/>
                    <a:pt x="2516" y="1522"/>
                    <a:pt x="2542" y="1547"/>
                  </a:cubicBezTo>
                  <a:cubicBezTo>
                    <a:pt x="2543" y="1531"/>
                    <a:pt x="2540" y="1501"/>
                    <a:pt x="2563" y="1515"/>
                  </a:cubicBezTo>
                  <a:cubicBezTo>
                    <a:pt x="2564" y="1531"/>
                    <a:pt x="2555" y="1550"/>
                    <a:pt x="2567" y="1562"/>
                  </a:cubicBezTo>
                  <a:cubicBezTo>
                    <a:pt x="2536" y="1551"/>
                    <a:pt x="2575" y="1540"/>
                    <a:pt x="2546" y="1535"/>
                  </a:cubicBezTo>
                  <a:cubicBezTo>
                    <a:pt x="2541" y="1541"/>
                    <a:pt x="2545" y="1550"/>
                    <a:pt x="2547" y="1557"/>
                  </a:cubicBezTo>
                  <a:cubicBezTo>
                    <a:pt x="2541" y="1544"/>
                    <a:pt x="2526" y="1547"/>
                    <a:pt x="2520" y="1544"/>
                  </a:cubicBezTo>
                  <a:cubicBezTo>
                    <a:pt x="2511" y="1552"/>
                    <a:pt x="2501" y="1557"/>
                    <a:pt x="2491" y="1560"/>
                  </a:cubicBezTo>
                  <a:cubicBezTo>
                    <a:pt x="2481" y="1564"/>
                    <a:pt x="2471" y="1568"/>
                    <a:pt x="2460" y="1574"/>
                  </a:cubicBezTo>
                  <a:cubicBezTo>
                    <a:pt x="2456" y="1572"/>
                    <a:pt x="2448" y="1565"/>
                    <a:pt x="2444" y="1559"/>
                  </a:cubicBezTo>
                  <a:cubicBezTo>
                    <a:pt x="2442" y="1566"/>
                    <a:pt x="2443" y="1581"/>
                    <a:pt x="2446" y="1597"/>
                  </a:cubicBezTo>
                  <a:cubicBezTo>
                    <a:pt x="2450" y="1612"/>
                    <a:pt x="2455" y="1628"/>
                    <a:pt x="2462" y="1634"/>
                  </a:cubicBezTo>
                  <a:cubicBezTo>
                    <a:pt x="2449" y="1644"/>
                    <a:pt x="2441" y="1632"/>
                    <a:pt x="2433" y="1646"/>
                  </a:cubicBezTo>
                  <a:cubicBezTo>
                    <a:pt x="2466" y="1659"/>
                    <a:pt x="2427" y="1644"/>
                    <a:pt x="2439" y="1671"/>
                  </a:cubicBezTo>
                  <a:cubicBezTo>
                    <a:pt x="2428" y="1681"/>
                    <a:pt x="2428" y="1661"/>
                    <a:pt x="2419" y="1658"/>
                  </a:cubicBezTo>
                  <a:cubicBezTo>
                    <a:pt x="2418" y="1662"/>
                    <a:pt x="2417" y="1673"/>
                    <a:pt x="2421" y="1681"/>
                  </a:cubicBezTo>
                  <a:cubicBezTo>
                    <a:pt x="2411" y="1673"/>
                    <a:pt x="2409" y="1658"/>
                    <a:pt x="2406" y="1643"/>
                  </a:cubicBezTo>
                  <a:cubicBezTo>
                    <a:pt x="2403" y="1628"/>
                    <a:pt x="2399" y="1613"/>
                    <a:pt x="2389" y="1603"/>
                  </a:cubicBezTo>
                  <a:cubicBezTo>
                    <a:pt x="2375" y="1592"/>
                    <a:pt x="2340" y="1577"/>
                    <a:pt x="2338" y="1575"/>
                  </a:cubicBezTo>
                  <a:cubicBezTo>
                    <a:pt x="2342" y="1600"/>
                    <a:pt x="2382" y="1693"/>
                    <a:pt x="2406" y="1718"/>
                  </a:cubicBezTo>
                  <a:cubicBezTo>
                    <a:pt x="2411" y="1734"/>
                    <a:pt x="2385" y="1707"/>
                    <a:pt x="2379" y="1708"/>
                  </a:cubicBezTo>
                  <a:cubicBezTo>
                    <a:pt x="2365" y="1699"/>
                    <a:pt x="2360" y="1706"/>
                    <a:pt x="2357" y="1715"/>
                  </a:cubicBezTo>
                  <a:cubicBezTo>
                    <a:pt x="2353" y="1725"/>
                    <a:pt x="2350" y="1736"/>
                    <a:pt x="2341" y="1733"/>
                  </a:cubicBezTo>
                  <a:cubicBezTo>
                    <a:pt x="2347" y="1715"/>
                    <a:pt x="2347" y="1715"/>
                    <a:pt x="2347" y="1715"/>
                  </a:cubicBezTo>
                  <a:cubicBezTo>
                    <a:pt x="2342" y="1710"/>
                    <a:pt x="2324" y="1725"/>
                    <a:pt x="2323" y="1735"/>
                  </a:cubicBezTo>
                  <a:cubicBezTo>
                    <a:pt x="2320" y="1726"/>
                    <a:pt x="2319" y="1685"/>
                    <a:pt x="2309" y="1676"/>
                  </a:cubicBezTo>
                  <a:cubicBezTo>
                    <a:pt x="2297" y="1677"/>
                    <a:pt x="2288" y="1692"/>
                    <a:pt x="2283" y="1710"/>
                  </a:cubicBezTo>
                  <a:cubicBezTo>
                    <a:pt x="2278" y="1728"/>
                    <a:pt x="2276" y="1749"/>
                    <a:pt x="2280" y="1763"/>
                  </a:cubicBezTo>
                  <a:cubicBezTo>
                    <a:pt x="2292" y="1749"/>
                    <a:pt x="2304" y="1737"/>
                    <a:pt x="2314" y="1723"/>
                  </a:cubicBezTo>
                  <a:cubicBezTo>
                    <a:pt x="2323" y="1746"/>
                    <a:pt x="2292" y="1754"/>
                    <a:pt x="2300" y="1782"/>
                  </a:cubicBezTo>
                  <a:cubicBezTo>
                    <a:pt x="2286" y="1783"/>
                    <a:pt x="2273" y="1783"/>
                    <a:pt x="2259" y="1783"/>
                  </a:cubicBezTo>
                  <a:cubicBezTo>
                    <a:pt x="2263" y="1781"/>
                    <a:pt x="2277" y="1771"/>
                    <a:pt x="2268" y="1759"/>
                  </a:cubicBezTo>
                  <a:cubicBezTo>
                    <a:pt x="2252" y="1764"/>
                    <a:pt x="2259" y="1757"/>
                    <a:pt x="2246" y="1749"/>
                  </a:cubicBezTo>
                  <a:cubicBezTo>
                    <a:pt x="2252" y="1732"/>
                    <a:pt x="2259" y="1703"/>
                    <a:pt x="2264" y="1673"/>
                  </a:cubicBezTo>
                  <a:cubicBezTo>
                    <a:pt x="2269" y="1643"/>
                    <a:pt x="2271" y="1613"/>
                    <a:pt x="2270" y="1594"/>
                  </a:cubicBezTo>
                  <a:cubicBezTo>
                    <a:pt x="2267" y="1600"/>
                    <a:pt x="2263" y="1607"/>
                    <a:pt x="2259" y="1613"/>
                  </a:cubicBezTo>
                  <a:cubicBezTo>
                    <a:pt x="2251" y="1601"/>
                    <a:pt x="2251" y="1601"/>
                    <a:pt x="2251" y="1601"/>
                  </a:cubicBezTo>
                  <a:cubicBezTo>
                    <a:pt x="2243" y="1613"/>
                    <a:pt x="2239" y="1642"/>
                    <a:pt x="2236" y="1672"/>
                  </a:cubicBezTo>
                  <a:cubicBezTo>
                    <a:pt x="2233" y="1703"/>
                    <a:pt x="2231" y="1732"/>
                    <a:pt x="2230" y="1745"/>
                  </a:cubicBezTo>
                  <a:cubicBezTo>
                    <a:pt x="2214" y="1742"/>
                    <a:pt x="2212" y="1691"/>
                    <a:pt x="2213" y="1680"/>
                  </a:cubicBezTo>
                  <a:cubicBezTo>
                    <a:pt x="2200" y="1681"/>
                    <a:pt x="2196" y="1700"/>
                    <a:pt x="2191" y="1718"/>
                  </a:cubicBezTo>
                  <a:cubicBezTo>
                    <a:pt x="2187" y="1737"/>
                    <a:pt x="2182" y="1754"/>
                    <a:pt x="2167" y="1752"/>
                  </a:cubicBezTo>
                  <a:cubicBezTo>
                    <a:pt x="2179" y="1762"/>
                    <a:pt x="2179" y="1762"/>
                    <a:pt x="2179" y="1762"/>
                  </a:cubicBezTo>
                  <a:cubicBezTo>
                    <a:pt x="2173" y="1768"/>
                    <a:pt x="2147" y="1760"/>
                    <a:pt x="2151" y="1769"/>
                  </a:cubicBezTo>
                  <a:cubicBezTo>
                    <a:pt x="2144" y="1756"/>
                    <a:pt x="2136" y="1725"/>
                    <a:pt x="2141" y="1716"/>
                  </a:cubicBezTo>
                  <a:cubicBezTo>
                    <a:pt x="2134" y="1732"/>
                    <a:pt x="2127" y="1749"/>
                    <a:pt x="2120" y="1765"/>
                  </a:cubicBezTo>
                  <a:cubicBezTo>
                    <a:pt x="2123" y="1760"/>
                    <a:pt x="2118" y="1719"/>
                    <a:pt x="2119" y="1712"/>
                  </a:cubicBezTo>
                  <a:cubicBezTo>
                    <a:pt x="2110" y="1711"/>
                    <a:pt x="2105" y="1760"/>
                    <a:pt x="2112" y="1766"/>
                  </a:cubicBezTo>
                  <a:cubicBezTo>
                    <a:pt x="2091" y="1738"/>
                    <a:pt x="2096" y="1754"/>
                    <a:pt x="2079" y="1720"/>
                  </a:cubicBezTo>
                  <a:cubicBezTo>
                    <a:pt x="2074" y="1723"/>
                    <a:pt x="2081" y="1763"/>
                    <a:pt x="2086" y="1768"/>
                  </a:cubicBezTo>
                  <a:cubicBezTo>
                    <a:pt x="2073" y="1779"/>
                    <a:pt x="2065" y="1774"/>
                    <a:pt x="2059" y="1769"/>
                  </a:cubicBezTo>
                  <a:cubicBezTo>
                    <a:pt x="2080" y="1751"/>
                    <a:pt x="2062" y="1678"/>
                    <a:pt x="2066" y="1647"/>
                  </a:cubicBezTo>
                  <a:cubicBezTo>
                    <a:pt x="2053" y="1688"/>
                    <a:pt x="2038" y="1728"/>
                    <a:pt x="2022" y="1768"/>
                  </a:cubicBezTo>
                  <a:cubicBezTo>
                    <a:pt x="2023" y="1761"/>
                    <a:pt x="2027" y="1722"/>
                    <a:pt x="2027" y="1717"/>
                  </a:cubicBezTo>
                  <a:cubicBezTo>
                    <a:pt x="2023" y="1754"/>
                    <a:pt x="1969" y="1757"/>
                    <a:pt x="1944" y="1750"/>
                  </a:cubicBezTo>
                  <a:cubicBezTo>
                    <a:pt x="1947" y="1750"/>
                    <a:pt x="1947" y="1750"/>
                    <a:pt x="1947" y="1750"/>
                  </a:cubicBezTo>
                  <a:cubicBezTo>
                    <a:pt x="1954" y="1738"/>
                    <a:pt x="1932" y="1726"/>
                    <a:pt x="1922" y="1738"/>
                  </a:cubicBezTo>
                  <a:cubicBezTo>
                    <a:pt x="1924" y="1731"/>
                    <a:pt x="1926" y="1733"/>
                    <a:pt x="1930" y="1733"/>
                  </a:cubicBezTo>
                  <a:cubicBezTo>
                    <a:pt x="1916" y="1704"/>
                    <a:pt x="1902" y="1785"/>
                    <a:pt x="1888" y="1751"/>
                  </a:cubicBezTo>
                  <a:cubicBezTo>
                    <a:pt x="1903" y="1757"/>
                    <a:pt x="1908" y="1743"/>
                    <a:pt x="1909" y="1728"/>
                  </a:cubicBezTo>
                  <a:cubicBezTo>
                    <a:pt x="1894" y="1740"/>
                    <a:pt x="1866" y="1722"/>
                    <a:pt x="1866" y="1765"/>
                  </a:cubicBezTo>
                  <a:cubicBezTo>
                    <a:pt x="1859" y="1754"/>
                    <a:pt x="1850" y="1759"/>
                    <a:pt x="1854" y="1737"/>
                  </a:cubicBezTo>
                  <a:cubicBezTo>
                    <a:pt x="1842" y="1744"/>
                    <a:pt x="1830" y="1751"/>
                    <a:pt x="1818" y="1757"/>
                  </a:cubicBezTo>
                  <a:cubicBezTo>
                    <a:pt x="1821" y="1753"/>
                    <a:pt x="1825" y="1741"/>
                    <a:pt x="1816" y="1736"/>
                  </a:cubicBezTo>
                  <a:cubicBezTo>
                    <a:pt x="1834" y="1746"/>
                    <a:pt x="1857" y="1709"/>
                    <a:pt x="1862" y="1738"/>
                  </a:cubicBezTo>
                  <a:cubicBezTo>
                    <a:pt x="1867" y="1712"/>
                    <a:pt x="1863" y="1697"/>
                    <a:pt x="1874" y="1676"/>
                  </a:cubicBezTo>
                  <a:cubicBezTo>
                    <a:pt x="1840" y="1683"/>
                    <a:pt x="1813" y="1724"/>
                    <a:pt x="1784" y="1749"/>
                  </a:cubicBezTo>
                  <a:cubicBezTo>
                    <a:pt x="1774" y="1740"/>
                    <a:pt x="1765" y="1732"/>
                    <a:pt x="1757" y="1723"/>
                  </a:cubicBezTo>
                  <a:cubicBezTo>
                    <a:pt x="1752" y="1734"/>
                    <a:pt x="1752" y="1734"/>
                    <a:pt x="1752" y="1734"/>
                  </a:cubicBezTo>
                  <a:cubicBezTo>
                    <a:pt x="1755" y="1703"/>
                    <a:pt x="1755" y="1703"/>
                    <a:pt x="1755" y="1703"/>
                  </a:cubicBezTo>
                  <a:cubicBezTo>
                    <a:pt x="1750" y="1709"/>
                    <a:pt x="1745" y="1714"/>
                    <a:pt x="1745" y="1711"/>
                  </a:cubicBezTo>
                  <a:cubicBezTo>
                    <a:pt x="1745" y="1708"/>
                    <a:pt x="1748" y="1705"/>
                    <a:pt x="1750" y="1701"/>
                  </a:cubicBezTo>
                  <a:cubicBezTo>
                    <a:pt x="1747" y="1701"/>
                    <a:pt x="1743" y="1703"/>
                    <a:pt x="1741" y="1706"/>
                  </a:cubicBezTo>
                  <a:cubicBezTo>
                    <a:pt x="1744" y="1690"/>
                    <a:pt x="1755" y="1674"/>
                    <a:pt x="1764" y="1659"/>
                  </a:cubicBezTo>
                  <a:cubicBezTo>
                    <a:pt x="1765" y="1666"/>
                    <a:pt x="1766" y="1672"/>
                    <a:pt x="1767" y="1678"/>
                  </a:cubicBezTo>
                  <a:cubicBezTo>
                    <a:pt x="1777" y="1665"/>
                    <a:pt x="1785" y="1651"/>
                    <a:pt x="1780" y="1639"/>
                  </a:cubicBezTo>
                  <a:cubicBezTo>
                    <a:pt x="1778" y="1640"/>
                    <a:pt x="1777" y="1642"/>
                    <a:pt x="1774" y="1644"/>
                  </a:cubicBezTo>
                  <a:cubicBezTo>
                    <a:pt x="1781" y="1634"/>
                    <a:pt x="1785" y="1625"/>
                    <a:pt x="1784" y="1620"/>
                  </a:cubicBezTo>
                  <a:cubicBezTo>
                    <a:pt x="1759" y="1629"/>
                    <a:pt x="1759" y="1629"/>
                    <a:pt x="1759" y="1629"/>
                  </a:cubicBezTo>
                  <a:cubicBezTo>
                    <a:pt x="1760" y="1633"/>
                    <a:pt x="1762" y="1643"/>
                    <a:pt x="1763" y="1653"/>
                  </a:cubicBezTo>
                  <a:cubicBezTo>
                    <a:pt x="1745" y="1669"/>
                    <a:pt x="1721" y="1687"/>
                    <a:pt x="1728" y="1710"/>
                  </a:cubicBezTo>
                  <a:cubicBezTo>
                    <a:pt x="1716" y="1688"/>
                    <a:pt x="1716" y="1688"/>
                    <a:pt x="1716" y="1688"/>
                  </a:cubicBezTo>
                  <a:cubicBezTo>
                    <a:pt x="1686" y="1710"/>
                    <a:pt x="1692" y="1705"/>
                    <a:pt x="1658" y="1717"/>
                  </a:cubicBezTo>
                  <a:cubicBezTo>
                    <a:pt x="1660" y="1706"/>
                    <a:pt x="1670" y="1700"/>
                    <a:pt x="1669" y="1692"/>
                  </a:cubicBezTo>
                  <a:cubicBezTo>
                    <a:pt x="1653" y="1704"/>
                    <a:pt x="1646" y="1690"/>
                    <a:pt x="1641" y="1677"/>
                  </a:cubicBezTo>
                  <a:cubicBezTo>
                    <a:pt x="1636" y="1663"/>
                    <a:pt x="1633" y="1650"/>
                    <a:pt x="1625" y="1663"/>
                  </a:cubicBezTo>
                  <a:cubicBezTo>
                    <a:pt x="1608" y="1663"/>
                    <a:pt x="1608" y="1684"/>
                    <a:pt x="1595" y="1687"/>
                  </a:cubicBezTo>
                  <a:cubicBezTo>
                    <a:pt x="1597" y="1684"/>
                    <a:pt x="1601" y="1679"/>
                    <a:pt x="1599" y="1677"/>
                  </a:cubicBezTo>
                  <a:cubicBezTo>
                    <a:pt x="1578" y="1691"/>
                    <a:pt x="1578" y="1691"/>
                    <a:pt x="1578" y="1691"/>
                  </a:cubicBezTo>
                  <a:cubicBezTo>
                    <a:pt x="1577" y="1682"/>
                    <a:pt x="1595" y="1682"/>
                    <a:pt x="1587" y="1668"/>
                  </a:cubicBezTo>
                  <a:cubicBezTo>
                    <a:pt x="1559" y="1671"/>
                    <a:pt x="1540" y="1674"/>
                    <a:pt x="1529" y="1655"/>
                  </a:cubicBezTo>
                  <a:cubicBezTo>
                    <a:pt x="1501" y="1644"/>
                    <a:pt x="1517" y="1698"/>
                    <a:pt x="1497" y="1681"/>
                  </a:cubicBezTo>
                  <a:cubicBezTo>
                    <a:pt x="1504" y="1664"/>
                    <a:pt x="1512" y="1645"/>
                    <a:pt x="1502" y="1635"/>
                  </a:cubicBezTo>
                  <a:cubicBezTo>
                    <a:pt x="1488" y="1640"/>
                    <a:pt x="1481" y="1652"/>
                    <a:pt x="1465" y="1650"/>
                  </a:cubicBezTo>
                  <a:cubicBezTo>
                    <a:pt x="1481" y="1629"/>
                    <a:pt x="1481" y="1629"/>
                    <a:pt x="1481" y="1629"/>
                  </a:cubicBezTo>
                  <a:cubicBezTo>
                    <a:pt x="1470" y="1623"/>
                    <a:pt x="1459" y="1620"/>
                    <a:pt x="1472" y="1603"/>
                  </a:cubicBezTo>
                  <a:cubicBezTo>
                    <a:pt x="1457" y="1606"/>
                    <a:pt x="1452" y="1600"/>
                    <a:pt x="1451" y="1594"/>
                  </a:cubicBezTo>
                  <a:cubicBezTo>
                    <a:pt x="1439" y="1593"/>
                    <a:pt x="1432" y="1606"/>
                    <a:pt x="1429" y="1620"/>
                  </a:cubicBezTo>
                  <a:cubicBezTo>
                    <a:pt x="1426" y="1635"/>
                    <a:pt x="1426" y="1651"/>
                    <a:pt x="1425" y="1657"/>
                  </a:cubicBezTo>
                  <a:cubicBezTo>
                    <a:pt x="1422" y="1628"/>
                    <a:pt x="1402" y="1629"/>
                    <a:pt x="1416" y="1596"/>
                  </a:cubicBezTo>
                  <a:cubicBezTo>
                    <a:pt x="1422" y="1598"/>
                    <a:pt x="1428" y="1600"/>
                    <a:pt x="1434" y="1602"/>
                  </a:cubicBezTo>
                  <a:cubicBezTo>
                    <a:pt x="1431" y="1578"/>
                    <a:pt x="1419" y="1579"/>
                    <a:pt x="1409" y="1579"/>
                  </a:cubicBezTo>
                  <a:cubicBezTo>
                    <a:pt x="1401" y="1580"/>
                    <a:pt x="1395" y="1580"/>
                    <a:pt x="1409" y="1554"/>
                  </a:cubicBezTo>
                  <a:cubicBezTo>
                    <a:pt x="1417" y="1564"/>
                    <a:pt x="1437" y="1563"/>
                    <a:pt x="1442" y="1547"/>
                  </a:cubicBezTo>
                  <a:cubicBezTo>
                    <a:pt x="1420" y="1545"/>
                    <a:pt x="1420" y="1545"/>
                    <a:pt x="1420" y="1545"/>
                  </a:cubicBezTo>
                  <a:cubicBezTo>
                    <a:pt x="1424" y="1539"/>
                    <a:pt x="1431" y="1548"/>
                    <a:pt x="1431" y="1537"/>
                  </a:cubicBezTo>
                  <a:cubicBezTo>
                    <a:pt x="1423" y="1538"/>
                    <a:pt x="1406" y="1541"/>
                    <a:pt x="1396" y="1544"/>
                  </a:cubicBezTo>
                  <a:cubicBezTo>
                    <a:pt x="1397" y="1543"/>
                    <a:pt x="1397" y="1543"/>
                    <a:pt x="1397" y="1543"/>
                  </a:cubicBezTo>
                  <a:cubicBezTo>
                    <a:pt x="1373" y="1523"/>
                    <a:pt x="1373" y="1523"/>
                    <a:pt x="1373" y="1523"/>
                  </a:cubicBezTo>
                  <a:cubicBezTo>
                    <a:pt x="1376" y="1528"/>
                    <a:pt x="1385" y="1522"/>
                    <a:pt x="1382" y="1517"/>
                  </a:cubicBezTo>
                  <a:cubicBezTo>
                    <a:pt x="1357" y="1511"/>
                    <a:pt x="1357" y="1511"/>
                    <a:pt x="1357" y="1511"/>
                  </a:cubicBezTo>
                  <a:cubicBezTo>
                    <a:pt x="1366" y="1511"/>
                    <a:pt x="1368" y="1501"/>
                    <a:pt x="1366" y="1491"/>
                  </a:cubicBezTo>
                  <a:cubicBezTo>
                    <a:pt x="1357" y="1466"/>
                    <a:pt x="1305" y="1512"/>
                    <a:pt x="1314" y="1478"/>
                  </a:cubicBezTo>
                  <a:cubicBezTo>
                    <a:pt x="1315" y="1481"/>
                    <a:pt x="1318" y="1479"/>
                    <a:pt x="1320" y="1482"/>
                  </a:cubicBezTo>
                  <a:cubicBezTo>
                    <a:pt x="1323" y="1466"/>
                    <a:pt x="1323" y="1466"/>
                    <a:pt x="1323" y="1466"/>
                  </a:cubicBezTo>
                  <a:cubicBezTo>
                    <a:pt x="1298" y="1482"/>
                    <a:pt x="1288" y="1469"/>
                    <a:pt x="1278" y="1456"/>
                  </a:cubicBezTo>
                  <a:cubicBezTo>
                    <a:pt x="1268" y="1443"/>
                    <a:pt x="1258" y="1430"/>
                    <a:pt x="1232" y="1443"/>
                  </a:cubicBezTo>
                  <a:cubicBezTo>
                    <a:pt x="1239" y="1431"/>
                    <a:pt x="1242" y="1428"/>
                    <a:pt x="1247" y="1431"/>
                  </a:cubicBezTo>
                  <a:cubicBezTo>
                    <a:pt x="1252" y="1432"/>
                    <a:pt x="1261" y="1438"/>
                    <a:pt x="1278" y="1439"/>
                  </a:cubicBezTo>
                  <a:cubicBezTo>
                    <a:pt x="1280" y="1431"/>
                    <a:pt x="1281" y="1424"/>
                    <a:pt x="1284" y="1416"/>
                  </a:cubicBezTo>
                  <a:cubicBezTo>
                    <a:pt x="1289" y="1421"/>
                    <a:pt x="1288" y="1428"/>
                    <a:pt x="1297" y="1431"/>
                  </a:cubicBezTo>
                  <a:moveTo>
                    <a:pt x="1433" y="1586"/>
                  </a:moveTo>
                  <a:lnTo>
                    <a:pt x="1433" y="1586"/>
                  </a:lnTo>
                  <a:cubicBezTo>
                    <a:pt x="1428" y="1597"/>
                    <a:pt x="1444" y="1593"/>
                    <a:pt x="1451" y="1593"/>
                  </a:cubicBezTo>
                  <a:cubicBezTo>
                    <a:pt x="1448" y="1582"/>
                    <a:pt x="1453" y="1572"/>
                    <a:pt x="1433" y="1586"/>
                  </a:cubicBezTo>
                  <a:moveTo>
                    <a:pt x="1772" y="1692"/>
                  </a:moveTo>
                  <a:lnTo>
                    <a:pt x="1772" y="1692"/>
                  </a:lnTo>
                  <a:cubicBezTo>
                    <a:pt x="1775" y="1701"/>
                    <a:pt x="1779" y="1705"/>
                    <a:pt x="1784" y="1700"/>
                  </a:cubicBezTo>
                  <a:cubicBezTo>
                    <a:pt x="1780" y="1693"/>
                    <a:pt x="1776" y="1691"/>
                    <a:pt x="1772" y="1692"/>
                  </a:cubicBezTo>
                  <a:moveTo>
                    <a:pt x="2502" y="1375"/>
                  </a:moveTo>
                  <a:lnTo>
                    <a:pt x="2502" y="1375"/>
                  </a:lnTo>
                  <a:lnTo>
                    <a:pt x="2501" y="1375"/>
                  </a:lnTo>
                  <a:cubicBezTo>
                    <a:pt x="2496" y="1377"/>
                    <a:pt x="2491" y="1378"/>
                    <a:pt x="2502" y="1375"/>
                  </a:cubicBezTo>
                  <a:moveTo>
                    <a:pt x="2509" y="1370"/>
                  </a:moveTo>
                  <a:lnTo>
                    <a:pt x="2509" y="1370"/>
                  </a:lnTo>
                  <a:cubicBezTo>
                    <a:pt x="2513" y="1367"/>
                    <a:pt x="2514" y="1364"/>
                    <a:pt x="2510" y="1360"/>
                  </a:cubicBezTo>
                  <a:cubicBezTo>
                    <a:pt x="2513" y="1361"/>
                    <a:pt x="2516" y="1362"/>
                    <a:pt x="2517" y="1365"/>
                  </a:cubicBezTo>
                  <a:cubicBezTo>
                    <a:pt x="2519" y="1372"/>
                    <a:pt x="2515" y="1372"/>
                    <a:pt x="2509" y="1370"/>
                  </a:cubicBezTo>
                  <a:moveTo>
                    <a:pt x="1404" y="835"/>
                  </a:moveTo>
                  <a:lnTo>
                    <a:pt x="1404" y="835"/>
                  </a:lnTo>
                  <a:cubicBezTo>
                    <a:pt x="1410" y="834"/>
                    <a:pt x="1410" y="834"/>
                    <a:pt x="1410" y="834"/>
                  </a:cubicBezTo>
                  <a:cubicBezTo>
                    <a:pt x="1405" y="830"/>
                    <a:pt x="1402" y="826"/>
                    <a:pt x="1404" y="835"/>
                  </a:cubicBezTo>
                  <a:moveTo>
                    <a:pt x="1740" y="1717"/>
                  </a:moveTo>
                  <a:lnTo>
                    <a:pt x="1740" y="1717"/>
                  </a:lnTo>
                  <a:cubicBezTo>
                    <a:pt x="1739" y="1713"/>
                    <a:pt x="1740" y="1710"/>
                    <a:pt x="1741" y="1706"/>
                  </a:cubicBezTo>
                  <a:cubicBezTo>
                    <a:pt x="1738" y="1709"/>
                    <a:pt x="1737" y="1713"/>
                    <a:pt x="1740" y="1717"/>
                  </a:cubicBezTo>
                  <a:moveTo>
                    <a:pt x="1210" y="1282"/>
                  </a:moveTo>
                  <a:lnTo>
                    <a:pt x="1210" y="1282"/>
                  </a:lnTo>
                  <a:lnTo>
                    <a:pt x="1210" y="1282"/>
                  </a:lnTo>
                  <a:cubicBezTo>
                    <a:pt x="1209" y="1282"/>
                    <a:pt x="1208" y="1282"/>
                    <a:pt x="1207" y="1282"/>
                  </a:cubicBezTo>
                  <a:lnTo>
                    <a:pt x="1210" y="1282"/>
                  </a:lnTo>
                  <a:moveTo>
                    <a:pt x="2433" y="1686"/>
                  </a:moveTo>
                  <a:lnTo>
                    <a:pt x="2433" y="1686"/>
                  </a:lnTo>
                  <a:cubicBezTo>
                    <a:pt x="2428" y="1686"/>
                    <a:pt x="2424" y="1683"/>
                    <a:pt x="2421" y="1681"/>
                  </a:cubicBezTo>
                  <a:cubicBezTo>
                    <a:pt x="2423" y="1685"/>
                    <a:pt x="2426" y="1688"/>
                    <a:pt x="2433" y="1686"/>
                  </a:cubicBezTo>
                  <a:moveTo>
                    <a:pt x="2522" y="1273"/>
                  </a:moveTo>
                  <a:lnTo>
                    <a:pt x="2522" y="1273"/>
                  </a:lnTo>
                  <a:cubicBezTo>
                    <a:pt x="2523" y="1284"/>
                    <a:pt x="2523" y="1284"/>
                    <a:pt x="2523" y="1284"/>
                  </a:cubicBezTo>
                  <a:cubicBezTo>
                    <a:pt x="2524" y="1279"/>
                    <a:pt x="2529" y="1279"/>
                    <a:pt x="2533" y="1278"/>
                  </a:cubicBezTo>
                  <a:cubicBezTo>
                    <a:pt x="2528" y="1276"/>
                    <a:pt x="2521" y="1275"/>
                    <a:pt x="2522" y="1273"/>
                  </a:cubicBezTo>
                  <a:moveTo>
                    <a:pt x="2674" y="1221"/>
                  </a:moveTo>
                  <a:lnTo>
                    <a:pt x="2674" y="1221"/>
                  </a:lnTo>
                  <a:cubicBezTo>
                    <a:pt x="2672" y="1219"/>
                    <a:pt x="2675" y="1217"/>
                    <a:pt x="2673" y="1215"/>
                  </a:cubicBezTo>
                  <a:cubicBezTo>
                    <a:pt x="2664" y="1213"/>
                    <a:pt x="2664" y="1213"/>
                    <a:pt x="2664" y="1213"/>
                  </a:cubicBezTo>
                  <a:cubicBezTo>
                    <a:pt x="2662" y="1220"/>
                    <a:pt x="2668" y="1227"/>
                    <a:pt x="2674" y="1221"/>
                  </a:cubicBezTo>
                  <a:moveTo>
                    <a:pt x="2589" y="1288"/>
                  </a:moveTo>
                  <a:lnTo>
                    <a:pt x="2589" y="1288"/>
                  </a:lnTo>
                  <a:cubicBezTo>
                    <a:pt x="2606" y="1294"/>
                    <a:pt x="2603" y="1285"/>
                    <a:pt x="2603" y="1276"/>
                  </a:cubicBezTo>
                  <a:cubicBezTo>
                    <a:pt x="2603" y="1276"/>
                    <a:pt x="2603" y="1277"/>
                    <a:pt x="2602" y="1277"/>
                  </a:cubicBezTo>
                  <a:cubicBezTo>
                    <a:pt x="2580" y="1267"/>
                    <a:pt x="2585" y="1277"/>
                    <a:pt x="2589" y="1288"/>
                  </a:cubicBezTo>
                  <a:moveTo>
                    <a:pt x="2603" y="1274"/>
                  </a:moveTo>
                  <a:lnTo>
                    <a:pt x="2603" y="1274"/>
                  </a:lnTo>
                  <a:cubicBezTo>
                    <a:pt x="2603" y="1271"/>
                    <a:pt x="2603" y="1269"/>
                    <a:pt x="2605" y="1267"/>
                  </a:cubicBezTo>
                  <a:cubicBezTo>
                    <a:pt x="2596" y="1263"/>
                    <a:pt x="2602" y="1269"/>
                    <a:pt x="2603" y="1274"/>
                  </a:cubicBezTo>
                  <a:moveTo>
                    <a:pt x="2517" y="1342"/>
                  </a:moveTo>
                  <a:lnTo>
                    <a:pt x="2517" y="1342"/>
                  </a:lnTo>
                  <a:cubicBezTo>
                    <a:pt x="2522" y="1341"/>
                    <a:pt x="2498" y="1330"/>
                    <a:pt x="2505" y="1331"/>
                  </a:cubicBezTo>
                  <a:cubicBezTo>
                    <a:pt x="2487" y="1318"/>
                    <a:pt x="2518" y="1363"/>
                    <a:pt x="2517" y="1342"/>
                  </a:cubicBezTo>
                  <a:moveTo>
                    <a:pt x="2645" y="1302"/>
                  </a:moveTo>
                  <a:lnTo>
                    <a:pt x="2645" y="1302"/>
                  </a:lnTo>
                  <a:cubicBezTo>
                    <a:pt x="2624" y="1297"/>
                    <a:pt x="2624" y="1297"/>
                    <a:pt x="2624" y="1297"/>
                  </a:cubicBezTo>
                  <a:cubicBezTo>
                    <a:pt x="2638" y="1308"/>
                    <a:pt x="2638" y="1308"/>
                    <a:pt x="2638" y="1308"/>
                  </a:cubicBezTo>
                  <a:lnTo>
                    <a:pt x="2645" y="1302"/>
                  </a:lnTo>
                  <a:moveTo>
                    <a:pt x="2605" y="1357"/>
                  </a:moveTo>
                  <a:lnTo>
                    <a:pt x="2605" y="1357"/>
                  </a:lnTo>
                  <a:cubicBezTo>
                    <a:pt x="2616" y="1347"/>
                    <a:pt x="2616" y="1347"/>
                    <a:pt x="2616" y="1347"/>
                  </a:cubicBezTo>
                  <a:cubicBezTo>
                    <a:pt x="2613" y="1346"/>
                    <a:pt x="2611" y="1343"/>
                    <a:pt x="2611" y="1341"/>
                  </a:cubicBezTo>
                  <a:cubicBezTo>
                    <a:pt x="2607" y="1348"/>
                    <a:pt x="2599" y="1355"/>
                    <a:pt x="2605" y="1357"/>
                  </a:cubicBezTo>
                  <a:moveTo>
                    <a:pt x="2611" y="1341"/>
                  </a:moveTo>
                  <a:lnTo>
                    <a:pt x="2611" y="1341"/>
                  </a:lnTo>
                  <a:cubicBezTo>
                    <a:pt x="2613" y="1338"/>
                    <a:pt x="2614" y="1333"/>
                    <a:pt x="2612" y="1330"/>
                  </a:cubicBezTo>
                  <a:cubicBezTo>
                    <a:pt x="2611" y="1332"/>
                    <a:pt x="2610" y="1337"/>
                    <a:pt x="2611" y="1341"/>
                  </a:cubicBezTo>
                  <a:moveTo>
                    <a:pt x="2645" y="1322"/>
                  </a:moveTo>
                  <a:lnTo>
                    <a:pt x="2645" y="1322"/>
                  </a:lnTo>
                  <a:cubicBezTo>
                    <a:pt x="2639" y="1324"/>
                    <a:pt x="2639" y="1324"/>
                    <a:pt x="2639" y="1324"/>
                  </a:cubicBezTo>
                  <a:cubicBezTo>
                    <a:pt x="2634" y="1332"/>
                    <a:pt x="2634" y="1332"/>
                    <a:pt x="2634" y="1332"/>
                  </a:cubicBezTo>
                  <a:lnTo>
                    <a:pt x="2645" y="1322"/>
                  </a:lnTo>
                  <a:moveTo>
                    <a:pt x="2529" y="1475"/>
                  </a:moveTo>
                  <a:lnTo>
                    <a:pt x="2529" y="1475"/>
                  </a:lnTo>
                  <a:cubicBezTo>
                    <a:pt x="2525" y="1490"/>
                    <a:pt x="2525" y="1490"/>
                    <a:pt x="2525" y="1490"/>
                  </a:cubicBezTo>
                  <a:cubicBezTo>
                    <a:pt x="2530" y="1496"/>
                    <a:pt x="2536" y="1495"/>
                    <a:pt x="2537" y="1489"/>
                  </a:cubicBezTo>
                  <a:cubicBezTo>
                    <a:pt x="2535" y="1484"/>
                    <a:pt x="2536" y="1477"/>
                    <a:pt x="2529" y="1475"/>
                  </a:cubicBezTo>
                  <a:moveTo>
                    <a:pt x="2603" y="1472"/>
                  </a:moveTo>
                  <a:lnTo>
                    <a:pt x="2603" y="1472"/>
                  </a:lnTo>
                  <a:cubicBezTo>
                    <a:pt x="2597" y="1474"/>
                    <a:pt x="2593" y="1471"/>
                    <a:pt x="2586" y="1469"/>
                  </a:cubicBezTo>
                  <a:cubicBezTo>
                    <a:pt x="2608" y="1484"/>
                    <a:pt x="2608" y="1484"/>
                    <a:pt x="2608" y="1484"/>
                  </a:cubicBezTo>
                  <a:lnTo>
                    <a:pt x="2603" y="1472"/>
                  </a:lnTo>
                  <a:moveTo>
                    <a:pt x="2582" y="1513"/>
                  </a:moveTo>
                  <a:lnTo>
                    <a:pt x="2582" y="1513"/>
                  </a:lnTo>
                  <a:cubicBezTo>
                    <a:pt x="2586" y="1519"/>
                    <a:pt x="2583" y="1545"/>
                    <a:pt x="2595" y="1528"/>
                  </a:cubicBezTo>
                  <a:cubicBezTo>
                    <a:pt x="2590" y="1522"/>
                    <a:pt x="2595" y="1506"/>
                    <a:pt x="2582" y="1513"/>
                  </a:cubicBezTo>
                  <a:moveTo>
                    <a:pt x="2379" y="1632"/>
                  </a:moveTo>
                  <a:lnTo>
                    <a:pt x="2379" y="1632"/>
                  </a:lnTo>
                  <a:cubicBezTo>
                    <a:pt x="2382" y="1630"/>
                    <a:pt x="2382" y="1630"/>
                    <a:pt x="2382" y="1630"/>
                  </a:cubicBezTo>
                  <a:cubicBezTo>
                    <a:pt x="2363" y="1591"/>
                    <a:pt x="2363" y="1591"/>
                    <a:pt x="2363" y="1591"/>
                  </a:cubicBezTo>
                  <a:lnTo>
                    <a:pt x="2379" y="1632"/>
                  </a:lnTo>
                  <a:moveTo>
                    <a:pt x="2204" y="1789"/>
                  </a:moveTo>
                  <a:lnTo>
                    <a:pt x="2204" y="1789"/>
                  </a:lnTo>
                  <a:cubicBezTo>
                    <a:pt x="2225" y="1796"/>
                    <a:pt x="2204" y="1762"/>
                    <a:pt x="2224" y="1771"/>
                  </a:cubicBezTo>
                  <a:cubicBezTo>
                    <a:pt x="2226" y="1761"/>
                    <a:pt x="2208" y="1764"/>
                    <a:pt x="2211" y="1754"/>
                  </a:cubicBezTo>
                  <a:cubicBezTo>
                    <a:pt x="2201" y="1766"/>
                    <a:pt x="2194" y="1761"/>
                    <a:pt x="2204" y="1789"/>
                  </a:cubicBezTo>
                  <a:moveTo>
                    <a:pt x="2211" y="1754"/>
                  </a:moveTo>
                  <a:lnTo>
                    <a:pt x="2211" y="1754"/>
                  </a:lnTo>
                  <a:cubicBezTo>
                    <a:pt x="2212" y="1752"/>
                    <a:pt x="2214" y="1750"/>
                    <a:pt x="2216" y="1747"/>
                  </a:cubicBezTo>
                  <a:cubicBezTo>
                    <a:pt x="2213" y="1750"/>
                    <a:pt x="2212" y="1752"/>
                    <a:pt x="2211" y="1754"/>
                  </a:cubicBezTo>
                  <a:moveTo>
                    <a:pt x="1875" y="535"/>
                  </a:moveTo>
                  <a:lnTo>
                    <a:pt x="1875" y="535"/>
                  </a:lnTo>
                  <a:cubicBezTo>
                    <a:pt x="1884" y="543"/>
                    <a:pt x="1884" y="543"/>
                    <a:pt x="1884" y="543"/>
                  </a:cubicBezTo>
                  <a:cubicBezTo>
                    <a:pt x="1878" y="529"/>
                    <a:pt x="1878" y="529"/>
                    <a:pt x="1878" y="529"/>
                  </a:cubicBezTo>
                  <a:lnTo>
                    <a:pt x="1875" y="535"/>
                  </a:lnTo>
                  <a:moveTo>
                    <a:pt x="1892" y="502"/>
                  </a:moveTo>
                  <a:lnTo>
                    <a:pt x="1892" y="502"/>
                  </a:lnTo>
                  <a:cubicBezTo>
                    <a:pt x="1894" y="529"/>
                    <a:pt x="1894" y="529"/>
                    <a:pt x="1894" y="529"/>
                  </a:cubicBezTo>
                  <a:cubicBezTo>
                    <a:pt x="1900" y="504"/>
                    <a:pt x="1900" y="504"/>
                    <a:pt x="1900" y="504"/>
                  </a:cubicBezTo>
                  <a:cubicBezTo>
                    <a:pt x="1898" y="505"/>
                    <a:pt x="1893" y="508"/>
                    <a:pt x="1892" y="502"/>
                  </a:cubicBezTo>
                  <a:moveTo>
                    <a:pt x="1446" y="1660"/>
                  </a:moveTo>
                  <a:lnTo>
                    <a:pt x="1446" y="1660"/>
                  </a:lnTo>
                  <a:cubicBezTo>
                    <a:pt x="1451" y="1655"/>
                    <a:pt x="1451" y="1655"/>
                    <a:pt x="1451" y="1655"/>
                  </a:cubicBezTo>
                  <a:cubicBezTo>
                    <a:pt x="1453" y="1648"/>
                    <a:pt x="1451" y="1646"/>
                    <a:pt x="1446" y="1641"/>
                  </a:cubicBezTo>
                  <a:lnTo>
                    <a:pt x="1446" y="1660"/>
                  </a:lnTo>
                  <a:moveTo>
                    <a:pt x="1325" y="1515"/>
                  </a:moveTo>
                  <a:lnTo>
                    <a:pt x="1325" y="1515"/>
                  </a:lnTo>
                  <a:cubicBezTo>
                    <a:pt x="1327" y="1518"/>
                    <a:pt x="1327" y="1518"/>
                    <a:pt x="1327" y="1518"/>
                  </a:cubicBezTo>
                  <a:cubicBezTo>
                    <a:pt x="1343" y="1498"/>
                    <a:pt x="1343" y="1498"/>
                    <a:pt x="1343" y="1498"/>
                  </a:cubicBezTo>
                  <a:lnTo>
                    <a:pt x="1325" y="1515"/>
                  </a:lnTo>
                  <a:moveTo>
                    <a:pt x="1214" y="1401"/>
                  </a:moveTo>
                  <a:lnTo>
                    <a:pt x="1214" y="1401"/>
                  </a:lnTo>
                  <a:cubicBezTo>
                    <a:pt x="1216" y="1407"/>
                    <a:pt x="1225" y="1411"/>
                    <a:pt x="1227" y="1417"/>
                  </a:cubicBezTo>
                  <a:cubicBezTo>
                    <a:pt x="1216" y="1407"/>
                    <a:pt x="1241" y="1385"/>
                    <a:pt x="1214" y="14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" name="Google Shape;380;p20"/>
          <p:cNvSpPr/>
          <p:nvPr/>
        </p:nvSpPr>
        <p:spPr>
          <a:xfrm>
            <a:off x="586725" y="245362"/>
            <a:ext cx="7970556" cy="4652772"/>
          </a:xfrm>
          <a:custGeom>
            <a:avLst/>
            <a:gdLst/>
            <a:ahLst/>
            <a:cxnLst/>
            <a:rect l="l" t="t" r="r" b="b"/>
            <a:pathLst>
              <a:path w="7309" h="5260" extrusionOk="0">
                <a:moveTo>
                  <a:pt x="7307" y="131"/>
                </a:moveTo>
                <a:lnTo>
                  <a:pt x="7307" y="131"/>
                </a:lnTo>
                <a:cubicBezTo>
                  <a:pt x="7280" y="140"/>
                  <a:pt x="7243" y="141"/>
                  <a:pt x="7214" y="146"/>
                </a:cubicBezTo>
                <a:cubicBezTo>
                  <a:pt x="7189" y="150"/>
                  <a:pt x="7167" y="150"/>
                  <a:pt x="7140" y="149"/>
                </a:cubicBezTo>
                <a:cubicBezTo>
                  <a:pt x="7085" y="148"/>
                  <a:pt x="7047" y="180"/>
                  <a:pt x="6992" y="181"/>
                </a:cubicBezTo>
                <a:cubicBezTo>
                  <a:pt x="6959" y="182"/>
                  <a:pt x="6922" y="186"/>
                  <a:pt x="6889" y="178"/>
                </a:cubicBezTo>
                <a:cubicBezTo>
                  <a:pt x="6867" y="168"/>
                  <a:pt x="6845" y="161"/>
                  <a:pt x="6822" y="156"/>
                </a:cubicBezTo>
                <a:cubicBezTo>
                  <a:pt x="6807" y="160"/>
                  <a:pt x="6792" y="162"/>
                  <a:pt x="6776" y="162"/>
                </a:cubicBezTo>
                <a:cubicBezTo>
                  <a:pt x="6740" y="157"/>
                  <a:pt x="6733" y="156"/>
                  <a:pt x="6695" y="168"/>
                </a:cubicBezTo>
                <a:cubicBezTo>
                  <a:pt x="6672" y="182"/>
                  <a:pt x="6647" y="189"/>
                  <a:pt x="6620" y="191"/>
                </a:cubicBezTo>
                <a:cubicBezTo>
                  <a:pt x="6594" y="171"/>
                  <a:pt x="6574" y="175"/>
                  <a:pt x="6555" y="153"/>
                </a:cubicBezTo>
                <a:cubicBezTo>
                  <a:pt x="6515" y="165"/>
                  <a:pt x="6542" y="181"/>
                  <a:pt x="6498" y="194"/>
                </a:cubicBezTo>
                <a:cubicBezTo>
                  <a:pt x="6494" y="157"/>
                  <a:pt x="6459" y="194"/>
                  <a:pt x="6460" y="157"/>
                </a:cubicBezTo>
                <a:cubicBezTo>
                  <a:pt x="6443" y="203"/>
                  <a:pt x="6439" y="157"/>
                  <a:pt x="6425" y="212"/>
                </a:cubicBezTo>
                <a:cubicBezTo>
                  <a:pt x="6396" y="189"/>
                  <a:pt x="6311" y="225"/>
                  <a:pt x="6317" y="186"/>
                </a:cubicBezTo>
                <a:cubicBezTo>
                  <a:pt x="6302" y="166"/>
                  <a:pt x="6286" y="164"/>
                  <a:pt x="6268" y="181"/>
                </a:cubicBezTo>
                <a:cubicBezTo>
                  <a:pt x="6253" y="159"/>
                  <a:pt x="6261" y="106"/>
                  <a:pt x="6229" y="107"/>
                </a:cubicBezTo>
                <a:cubicBezTo>
                  <a:pt x="6204" y="149"/>
                  <a:pt x="6184" y="196"/>
                  <a:pt x="6139" y="217"/>
                </a:cubicBezTo>
                <a:cubicBezTo>
                  <a:pt x="6099" y="236"/>
                  <a:pt x="6135" y="160"/>
                  <a:pt x="6095" y="168"/>
                </a:cubicBezTo>
                <a:cubicBezTo>
                  <a:pt x="6071" y="176"/>
                  <a:pt x="6047" y="185"/>
                  <a:pt x="6024" y="194"/>
                </a:cubicBezTo>
                <a:cubicBezTo>
                  <a:pt x="5998" y="198"/>
                  <a:pt x="5972" y="200"/>
                  <a:pt x="5946" y="198"/>
                </a:cubicBezTo>
                <a:cubicBezTo>
                  <a:pt x="5907" y="202"/>
                  <a:pt x="5869" y="200"/>
                  <a:pt x="5831" y="191"/>
                </a:cubicBezTo>
                <a:cubicBezTo>
                  <a:pt x="5811" y="175"/>
                  <a:pt x="5792" y="158"/>
                  <a:pt x="5774" y="140"/>
                </a:cubicBezTo>
                <a:cubicBezTo>
                  <a:pt x="5732" y="115"/>
                  <a:pt x="5727" y="140"/>
                  <a:pt x="5682" y="160"/>
                </a:cubicBezTo>
                <a:cubicBezTo>
                  <a:pt x="5594" y="198"/>
                  <a:pt x="5631" y="134"/>
                  <a:pt x="5573" y="116"/>
                </a:cubicBezTo>
                <a:cubicBezTo>
                  <a:pt x="5530" y="102"/>
                  <a:pt x="5480" y="123"/>
                  <a:pt x="5444" y="143"/>
                </a:cubicBezTo>
                <a:cubicBezTo>
                  <a:pt x="5417" y="175"/>
                  <a:pt x="5388" y="180"/>
                  <a:pt x="5357" y="158"/>
                </a:cubicBezTo>
                <a:cubicBezTo>
                  <a:pt x="5358" y="130"/>
                  <a:pt x="5349" y="109"/>
                  <a:pt x="5328" y="94"/>
                </a:cubicBezTo>
                <a:cubicBezTo>
                  <a:pt x="5276" y="112"/>
                  <a:pt x="5256" y="111"/>
                  <a:pt x="5206" y="107"/>
                </a:cubicBezTo>
                <a:cubicBezTo>
                  <a:pt x="5187" y="105"/>
                  <a:pt x="5156" y="109"/>
                  <a:pt x="5139" y="104"/>
                </a:cubicBezTo>
                <a:cubicBezTo>
                  <a:pt x="5107" y="95"/>
                  <a:pt x="5119" y="79"/>
                  <a:pt x="5095" y="69"/>
                </a:cubicBezTo>
                <a:cubicBezTo>
                  <a:pt x="5079" y="63"/>
                  <a:pt x="5032" y="101"/>
                  <a:pt x="5009" y="110"/>
                </a:cubicBezTo>
                <a:cubicBezTo>
                  <a:pt x="4999" y="99"/>
                  <a:pt x="4988" y="88"/>
                  <a:pt x="4977" y="78"/>
                </a:cubicBezTo>
                <a:cubicBezTo>
                  <a:pt x="4956" y="87"/>
                  <a:pt x="4935" y="87"/>
                  <a:pt x="4914" y="78"/>
                </a:cubicBezTo>
                <a:cubicBezTo>
                  <a:pt x="4909" y="60"/>
                  <a:pt x="4906" y="42"/>
                  <a:pt x="4906" y="23"/>
                </a:cubicBezTo>
                <a:cubicBezTo>
                  <a:pt x="4892" y="29"/>
                  <a:pt x="4879" y="36"/>
                  <a:pt x="4868" y="47"/>
                </a:cubicBezTo>
                <a:cubicBezTo>
                  <a:pt x="4861" y="33"/>
                  <a:pt x="4859" y="17"/>
                  <a:pt x="4863" y="0"/>
                </a:cubicBezTo>
                <a:cubicBezTo>
                  <a:pt x="4814" y="46"/>
                  <a:pt x="4782" y="95"/>
                  <a:pt x="4724" y="131"/>
                </a:cubicBezTo>
                <a:cubicBezTo>
                  <a:pt x="4713" y="112"/>
                  <a:pt x="4704" y="91"/>
                  <a:pt x="4697" y="69"/>
                </a:cubicBezTo>
                <a:cubicBezTo>
                  <a:pt x="4673" y="80"/>
                  <a:pt x="4570" y="160"/>
                  <a:pt x="4561" y="104"/>
                </a:cubicBezTo>
                <a:cubicBezTo>
                  <a:pt x="4527" y="108"/>
                  <a:pt x="4491" y="142"/>
                  <a:pt x="4455" y="128"/>
                </a:cubicBezTo>
                <a:cubicBezTo>
                  <a:pt x="4443" y="124"/>
                  <a:pt x="4437" y="105"/>
                  <a:pt x="4422" y="101"/>
                </a:cubicBezTo>
                <a:cubicBezTo>
                  <a:pt x="4404" y="95"/>
                  <a:pt x="4364" y="102"/>
                  <a:pt x="4344" y="103"/>
                </a:cubicBezTo>
                <a:cubicBezTo>
                  <a:pt x="4329" y="103"/>
                  <a:pt x="4318" y="101"/>
                  <a:pt x="4303" y="105"/>
                </a:cubicBezTo>
                <a:cubicBezTo>
                  <a:pt x="4281" y="111"/>
                  <a:pt x="4243" y="150"/>
                  <a:pt x="4220" y="145"/>
                </a:cubicBezTo>
                <a:cubicBezTo>
                  <a:pt x="4207" y="142"/>
                  <a:pt x="4206" y="125"/>
                  <a:pt x="4197" y="121"/>
                </a:cubicBezTo>
                <a:cubicBezTo>
                  <a:pt x="4177" y="112"/>
                  <a:pt x="4155" y="123"/>
                  <a:pt x="4135" y="115"/>
                </a:cubicBezTo>
                <a:cubicBezTo>
                  <a:pt x="4107" y="105"/>
                  <a:pt x="4099" y="85"/>
                  <a:pt x="4065" y="87"/>
                </a:cubicBezTo>
                <a:cubicBezTo>
                  <a:pt x="4021" y="90"/>
                  <a:pt x="3982" y="125"/>
                  <a:pt x="3940" y="132"/>
                </a:cubicBezTo>
                <a:cubicBezTo>
                  <a:pt x="3908" y="137"/>
                  <a:pt x="3875" y="134"/>
                  <a:pt x="3843" y="134"/>
                </a:cubicBezTo>
                <a:cubicBezTo>
                  <a:pt x="3785" y="134"/>
                  <a:pt x="3708" y="150"/>
                  <a:pt x="3665" y="110"/>
                </a:cubicBezTo>
                <a:cubicBezTo>
                  <a:pt x="3626" y="140"/>
                  <a:pt x="3535" y="221"/>
                  <a:pt x="3483" y="171"/>
                </a:cubicBezTo>
                <a:cubicBezTo>
                  <a:pt x="3460" y="149"/>
                  <a:pt x="3470" y="126"/>
                  <a:pt x="3435" y="117"/>
                </a:cubicBezTo>
                <a:cubicBezTo>
                  <a:pt x="3403" y="108"/>
                  <a:pt x="3369" y="126"/>
                  <a:pt x="3340" y="135"/>
                </a:cubicBezTo>
                <a:cubicBezTo>
                  <a:pt x="3314" y="147"/>
                  <a:pt x="3287" y="156"/>
                  <a:pt x="3259" y="163"/>
                </a:cubicBezTo>
                <a:cubicBezTo>
                  <a:pt x="3239" y="164"/>
                  <a:pt x="3219" y="165"/>
                  <a:pt x="3199" y="166"/>
                </a:cubicBezTo>
                <a:cubicBezTo>
                  <a:pt x="3160" y="180"/>
                  <a:pt x="3138" y="228"/>
                  <a:pt x="3098" y="242"/>
                </a:cubicBezTo>
                <a:cubicBezTo>
                  <a:pt x="3042" y="262"/>
                  <a:pt x="2976" y="228"/>
                  <a:pt x="2925" y="212"/>
                </a:cubicBezTo>
                <a:cubicBezTo>
                  <a:pt x="2895" y="203"/>
                  <a:pt x="2871" y="196"/>
                  <a:pt x="2842" y="180"/>
                </a:cubicBezTo>
                <a:cubicBezTo>
                  <a:pt x="2807" y="162"/>
                  <a:pt x="2783" y="165"/>
                  <a:pt x="2744" y="165"/>
                </a:cubicBezTo>
                <a:cubicBezTo>
                  <a:pt x="2723" y="165"/>
                  <a:pt x="2702" y="167"/>
                  <a:pt x="2681" y="166"/>
                </a:cubicBezTo>
                <a:cubicBezTo>
                  <a:pt x="2657" y="163"/>
                  <a:pt x="2640" y="153"/>
                  <a:pt x="2616" y="149"/>
                </a:cubicBezTo>
                <a:cubicBezTo>
                  <a:pt x="2593" y="145"/>
                  <a:pt x="2567" y="155"/>
                  <a:pt x="2544" y="151"/>
                </a:cubicBezTo>
                <a:cubicBezTo>
                  <a:pt x="2512" y="145"/>
                  <a:pt x="2476" y="128"/>
                  <a:pt x="2445" y="118"/>
                </a:cubicBezTo>
                <a:cubicBezTo>
                  <a:pt x="2414" y="107"/>
                  <a:pt x="2364" y="109"/>
                  <a:pt x="2351" y="77"/>
                </a:cubicBezTo>
                <a:cubicBezTo>
                  <a:pt x="2330" y="119"/>
                  <a:pt x="2271" y="239"/>
                  <a:pt x="2219" y="179"/>
                </a:cubicBezTo>
                <a:cubicBezTo>
                  <a:pt x="2180" y="133"/>
                  <a:pt x="2205" y="102"/>
                  <a:pt x="2132" y="102"/>
                </a:cubicBezTo>
                <a:cubicBezTo>
                  <a:pt x="2086" y="102"/>
                  <a:pt x="2044" y="90"/>
                  <a:pt x="2005" y="98"/>
                </a:cubicBezTo>
                <a:cubicBezTo>
                  <a:pt x="1966" y="107"/>
                  <a:pt x="1928" y="105"/>
                  <a:pt x="1891" y="95"/>
                </a:cubicBezTo>
                <a:cubicBezTo>
                  <a:pt x="1862" y="87"/>
                  <a:pt x="1848" y="83"/>
                  <a:pt x="1818" y="96"/>
                </a:cubicBezTo>
                <a:cubicBezTo>
                  <a:pt x="1790" y="107"/>
                  <a:pt x="1764" y="137"/>
                  <a:pt x="1734" y="133"/>
                </a:cubicBezTo>
                <a:cubicBezTo>
                  <a:pt x="1723" y="132"/>
                  <a:pt x="1699" y="114"/>
                  <a:pt x="1686" y="110"/>
                </a:cubicBezTo>
                <a:cubicBezTo>
                  <a:pt x="1649" y="99"/>
                  <a:pt x="1648" y="110"/>
                  <a:pt x="1615" y="115"/>
                </a:cubicBezTo>
                <a:cubicBezTo>
                  <a:pt x="1590" y="119"/>
                  <a:pt x="1588" y="101"/>
                  <a:pt x="1568" y="101"/>
                </a:cubicBezTo>
                <a:cubicBezTo>
                  <a:pt x="1549" y="101"/>
                  <a:pt x="1540" y="130"/>
                  <a:pt x="1521" y="132"/>
                </a:cubicBezTo>
                <a:cubicBezTo>
                  <a:pt x="1507" y="132"/>
                  <a:pt x="1505" y="118"/>
                  <a:pt x="1495" y="119"/>
                </a:cubicBezTo>
                <a:cubicBezTo>
                  <a:pt x="1488" y="120"/>
                  <a:pt x="1481" y="124"/>
                  <a:pt x="1474" y="126"/>
                </a:cubicBezTo>
                <a:cubicBezTo>
                  <a:pt x="1452" y="130"/>
                  <a:pt x="1450" y="132"/>
                  <a:pt x="1427" y="126"/>
                </a:cubicBezTo>
                <a:cubicBezTo>
                  <a:pt x="1404" y="120"/>
                  <a:pt x="1397" y="116"/>
                  <a:pt x="1372" y="125"/>
                </a:cubicBezTo>
                <a:cubicBezTo>
                  <a:pt x="1338" y="138"/>
                  <a:pt x="1312" y="156"/>
                  <a:pt x="1274" y="151"/>
                </a:cubicBezTo>
                <a:cubicBezTo>
                  <a:pt x="1244" y="147"/>
                  <a:pt x="1222" y="119"/>
                  <a:pt x="1194" y="119"/>
                </a:cubicBezTo>
                <a:cubicBezTo>
                  <a:pt x="1179" y="147"/>
                  <a:pt x="1178" y="177"/>
                  <a:pt x="1142" y="183"/>
                </a:cubicBezTo>
                <a:cubicBezTo>
                  <a:pt x="1075" y="194"/>
                  <a:pt x="1037" y="101"/>
                  <a:pt x="977" y="88"/>
                </a:cubicBezTo>
                <a:cubicBezTo>
                  <a:pt x="931" y="77"/>
                  <a:pt x="871" y="87"/>
                  <a:pt x="823" y="87"/>
                </a:cubicBezTo>
                <a:cubicBezTo>
                  <a:pt x="770" y="87"/>
                  <a:pt x="724" y="88"/>
                  <a:pt x="674" y="74"/>
                </a:cubicBezTo>
                <a:cubicBezTo>
                  <a:pt x="649" y="68"/>
                  <a:pt x="631" y="69"/>
                  <a:pt x="610" y="80"/>
                </a:cubicBezTo>
                <a:cubicBezTo>
                  <a:pt x="583" y="94"/>
                  <a:pt x="561" y="127"/>
                  <a:pt x="533" y="135"/>
                </a:cubicBezTo>
                <a:cubicBezTo>
                  <a:pt x="500" y="145"/>
                  <a:pt x="470" y="124"/>
                  <a:pt x="454" y="99"/>
                </a:cubicBezTo>
                <a:cubicBezTo>
                  <a:pt x="432" y="65"/>
                  <a:pt x="442" y="57"/>
                  <a:pt x="400" y="55"/>
                </a:cubicBezTo>
                <a:cubicBezTo>
                  <a:pt x="388" y="55"/>
                  <a:pt x="371" y="52"/>
                  <a:pt x="359" y="54"/>
                </a:cubicBezTo>
                <a:cubicBezTo>
                  <a:pt x="350" y="57"/>
                  <a:pt x="344" y="70"/>
                  <a:pt x="335" y="70"/>
                </a:cubicBezTo>
                <a:cubicBezTo>
                  <a:pt x="314" y="70"/>
                  <a:pt x="308" y="55"/>
                  <a:pt x="286" y="59"/>
                </a:cubicBezTo>
                <a:cubicBezTo>
                  <a:pt x="281" y="59"/>
                  <a:pt x="266" y="69"/>
                  <a:pt x="259" y="72"/>
                </a:cubicBezTo>
                <a:cubicBezTo>
                  <a:pt x="248" y="74"/>
                  <a:pt x="234" y="72"/>
                  <a:pt x="223" y="74"/>
                </a:cubicBezTo>
                <a:cubicBezTo>
                  <a:pt x="204" y="79"/>
                  <a:pt x="189" y="87"/>
                  <a:pt x="164" y="87"/>
                </a:cubicBezTo>
                <a:cubicBezTo>
                  <a:pt x="98" y="86"/>
                  <a:pt x="58" y="84"/>
                  <a:pt x="0" y="118"/>
                </a:cubicBezTo>
                <a:cubicBezTo>
                  <a:pt x="14" y="5040"/>
                  <a:pt x="14" y="5040"/>
                  <a:pt x="14" y="5040"/>
                </a:cubicBezTo>
                <a:cubicBezTo>
                  <a:pt x="65" y="5029"/>
                  <a:pt x="89" y="5096"/>
                  <a:pt x="131" y="5104"/>
                </a:cubicBezTo>
                <a:cubicBezTo>
                  <a:pt x="195" y="5115"/>
                  <a:pt x="249" y="4997"/>
                  <a:pt x="265" y="4951"/>
                </a:cubicBezTo>
                <a:cubicBezTo>
                  <a:pt x="277" y="4972"/>
                  <a:pt x="342" y="4964"/>
                  <a:pt x="367" y="4969"/>
                </a:cubicBezTo>
                <a:cubicBezTo>
                  <a:pt x="415" y="4980"/>
                  <a:pt x="445" y="4963"/>
                  <a:pt x="492" y="4961"/>
                </a:cubicBezTo>
                <a:cubicBezTo>
                  <a:pt x="506" y="4961"/>
                  <a:pt x="527" y="4958"/>
                  <a:pt x="540" y="4961"/>
                </a:cubicBezTo>
                <a:cubicBezTo>
                  <a:pt x="569" y="4967"/>
                  <a:pt x="557" y="4974"/>
                  <a:pt x="574" y="4994"/>
                </a:cubicBezTo>
                <a:cubicBezTo>
                  <a:pt x="590" y="5011"/>
                  <a:pt x="589" y="5008"/>
                  <a:pt x="614" y="5009"/>
                </a:cubicBezTo>
                <a:cubicBezTo>
                  <a:pt x="656" y="5011"/>
                  <a:pt x="655" y="5009"/>
                  <a:pt x="671" y="5049"/>
                </a:cubicBezTo>
                <a:cubicBezTo>
                  <a:pt x="686" y="5085"/>
                  <a:pt x="699" y="5151"/>
                  <a:pt x="742" y="5166"/>
                </a:cubicBezTo>
                <a:cubicBezTo>
                  <a:pt x="777" y="5178"/>
                  <a:pt x="829" y="5166"/>
                  <a:pt x="867" y="5166"/>
                </a:cubicBezTo>
                <a:cubicBezTo>
                  <a:pt x="882" y="5166"/>
                  <a:pt x="899" y="5168"/>
                  <a:pt x="915" y="5167"/>
                </a:cubicBezTo>
                <a:cubicBezTo>
                  <a:pt x="926" y="5166"/>
                  <a:pt x="936" y="5164"/>
                  <a:pt x="946" y="5160"/>
                </a:cubicBezTo>
                <a:cubicBezTo>
                  <a:pt x="967" y="5152"/>
                  <a:pt x="991" y="5115"/>
                  <a:pt x="1012" y="5110"/>
                </a:cubicBezTo>
                <a:cubicBezTo>
                  <a:pt x="1033" y="5105"/>
                  <a:pt x="1066" y="5119"/>
                  <a:pt x="1096" y="5119"/>
                </a:cubicBezTo>
                <a:cubicBezTo>
                  <a:pt x="1110" y="5119"/>
                  <a:pt x="1129" y="5123"/>
                  <a:pt x="1142" y="5120"/>
                </a:cubicBezTo>
                <a:cubicBezTo>
                  <a:pt x="1181" y="5112"/>
                  <a:pt x="1211" y="5056"/>
                  <a:pt x="1251" y="5060"/>
                </a:cubicBezTo>
                <a:cubicBezTo>
                  <a:pt x="1271" y="5062"/>
                  <a:pt x="1282" y="5085"/>
                  <a:pt x="1304" y="5088"/>
                </a:cubicBezTo>
                <a:cubicBezTo>
                  <a:pt x="1345" y="5095"/>
                  <a:pt x="1347" y="5069"/>
                  <a:pt x="1371" y="5116"/>
                </a:cubicBezTo>
                <a:cubicBezTo>
                  <a:pt x="1388" y="5149"/>
                  <a:pt x="1382" y="5244"/>
                  <a:pt x="1419" y="5259"/>
                </a:cubicBezTo>
                <a:cubicBezTo>
                  <a:pt x="1446" y="5270"/>
                  <a:pt x="1495" y="5206"/>
                  <a:pt x="1512" y="5189"/>
                </a:cubicBezTo>
                <a:cubicBezTo>
                  <a:pt x="1549" y="5152"/>
                  <a:pt x="1590" y="5083"/>
                  <a:pt x="1645" y="5090"/>
                </a:cubicBezTo>
                <a:cubicBezTo>
                  <a:pt x="1690" y="5097"/>
                  <a:pt x="1738" y="5111"/>
                  <a:pt x="1785" y="5119"/>
                </a:cubicBezTo>
                <a:cubicBezTo>
                  <a:pt x="1861" y="5131"/>
                  <a:pt x="1933" y="5134"/>
                  <a:pt x="2011" y="5134"/>
                </a:cubicBezTo>
                <a:cubicBezTo>
                  <a:pt x="2059" y="5134"/>
                  <a:pt x="2109" y="5144"/>
                  <a:pt x="2151" y="5120"/>
                </a:cubicBezTo>
                <a:cubicBezTo>
                  <a:pt x="2197" y="5093"/>
                  <a:pt x="2213" y="5087"/>
                  <a:pt x="2265" y="5087"/>
                </a:cubicBezTo>
                <a:cubicBezTo>
                  <a:pt x="2284" y="5087"/>
                  <a:pt x="2305" y="5091"/>
                  <a:pt x="2324" y="5088"/>
                </a:cubicBezTo>
                <a:cubicBezTo>
                  <a:pt x="2349" y="5084"/>
                  <a:pt x="2358" y="5070"/>
                  <a:pt x="2382" y="5080"/>
                </a:cubicBezTo>
                <a:cubicBezTo>
                  <a:pt x="2408" y="5090"/>
                  <a:pt x="2418" y="5115"/>
                  <a:pt x="2449" y="5120"/>
                </a:cubicBezTo>
                <a:cubicBezTo>
                  <a:pt x="2467" y="5122"/>
                  <a:pt x="2489" y="5119"/>
                  <a:pt x="2508" y="5119"/>
                </a:cubicBezTo>
                <a:cubicBezTo>
                  <a:pt x="2549" y="5118"/>
                  <a:pt x="2579" y="5132"/>
                  <a:pt x="2618" y="5134"/>
                </a:cubicBezTo>
                <a:cubicBezTo>
                  <a:pt x="2639" y="5136"/>
                  <a:pt x="2660" y="5131"/>
                  <a:pt x="2681" y="5134"/>
                </a:cubicBezTo>
                <a:cubicBezTo>
                  <a:pt x="2720" y="5141"/>
                  <a:pt x="2738" y="5167"/>
                  <a:pt x="2769" y="5189"/>
                </a:cubicBezTo>
                <a:cubicBezTo>
                  <a:pt x="2809" y="5218"/>
                  <a:pt x="2828" y="5217"/>
                  <a:pt x="2866" y="5185"/>
                </a:cubicBezTo>
                <a:cubicBezTo>
                  <a:pt x="2891" y="5164"/>
                  <a:pt x="2895" y="5171"/>
                  <a:pt x="2924" y="5166"/>
                </a:cubicBezTo>
                <a:cubicBezTo>
                  <a:pt x="2961" y="5160"/>
                  <a:pt x="2983" y="5125"/>
                  <a:pt x="3026" y="5134"/>
                </a:cubicBezTo>
                <a:cubicBezTo>
                  <a:pt x="3044" y="5137"/>
                  <a:pt x="3058" y="5149"/>
                  <a:pt x="3076" y="5151"/>
                </a:cubicBezTo>
                <a:cubicBezTo>
                  <a:pt x="3109" y="5156"/>
                  <a:pt x="3123" y="5134"/>
                  <a:pt x="3151" y="5133"/>
                </a:cubicBezTo>
                <a:cubicBezTo>
                  <a:pt x="3168" y="5132"/>
                  <a:pt x="3196" y="5149"/>
                  <a:pt x="3213" y="5154"/>
                </a:cubicBezTo>
                <a:cubicBezTo>
                  <a:pt x="3260" y="5170"/>
                  <a:pt x="3285" y="5166"/>
                  <a:pt x="3323" y="5134"/>
                </a:cubicBezTo>
                <a:cubicBezTo>
                  <a:pt x="3342" y="5119"/>
                  <a:pt x="3353" y="5097"/>
                  <a:pt x="3378" y="5103"/>
                </a:cubicBezTo>
                <a:cubicBezTo>
                  <a:pt x="3414" y="5114"/>
                  <a:pt x="3413" y="5169"/>
                  <a:pt x="3457" y="5166"/>
                </a:cubicBezTo>
                <a:cubicBezTo>
                  <a:pt x="3475" y="5164"/>
                  <a:pt x="3491" y="5150"/>
                  <a:pt x="3512" y="5149"/>
                </a:cubicBezTo>
                <a:cubicBezTo>
                  <a:pt x="3534" y="5148"/>
                  <a:pt x="3553" y="5152"/>
                  <a:pt x="3574" y="5146"/>
                </a:cubicBezTo>
                <a:cubicBezTo>
                  <a:pt x="3592" y="5142"/>
                  <a:pt x="3602" y="5135"/>
                  <a:pt x="3622" y="5134"/>
                </a:cubicBezTo>
                <a:cubicBezTo>
                  <a:pt x="3645" y="5133"/>
                  <a:pt x="3664" y="5139"/>
                  <a:pt x="3686" y="5129"/>
                </a:cubicBezTo>
                <a:cubicBezTo>
                  <a:pt x="3720" y="5115"/>
                  <a:pt x="3753" y="5056"/>
                  <a:pt x="3792" y="5055"/>
                </a:cubicBezTo>
                <a:cubicBezTo>
                  <a:pt x="3810" y="5054"/>
                  <a:pt x="3819" y="5074"/>
                  <a:pt x="3831" y="5083"/>
                </a:cubicBezTo>
                <a:cubicBezTo>
                  <a:pt x="3849" y="5095"/>
                  <a:pt x="3867" y="5104"/>
                  <a:pt x="3888" y="5110"/>
                </a:cubicBezTo>
                <a:cubicBezTo>
                  <a:pt x="3918" y="5120"/>
                  <a:pt x="3945" y="5115"/>
                  <a:pt x="3975" y="5118"/>
                </a:cubicBezTo>
                <a:cubicBezTo>
                  <a:pt x="4003" y="5121"/>
                  <a:pt x="4021" y="5135"/>
                  <a:pt x="4045" y="5143"/>
                </a:cubicBezTo>
                <a:cubicBezTo>
                  <a:pt x="4077" y="5153"/>
                  <a:pt x="4102" y="5130"/>
                  <a:pt x="4138" y="5134"/>
                </a:cubicBezTo>
                <a:cubicBezTo>
                  <a:pt x="4186" y="5139"/>
                  <a:pt x="4239" y="5153"/>
                  <a:pt x="4281" y="5177"/>
                </a:cubicBezTo>
                <a:cubicBezTo>
                  <a:pt x="4297" y="5186"/>
                  <a:pt x="4323" y="5214"/>
                  <a:pt x="4341" y="5215"/>
                </a:cubicBezTo>
                <a:cubicBezTo>
                  <a:pt x="4384" y="5219"/>
                  <a:pt x="4449" y="5135"/>
                  <a:pt x="4474" y="5111"/>
                </a:cubicBezTo>
                <a:cubicBezTo>
                  <a:pt x="4507" y="5080"/>
                  <a:pt x="4559" y="5005"/>
                  <a:pt x="4611" y="5006"/>
                </a:cubicBezTo>
                <a:cubicBezTo>
                  <a:pt x="4659" y="5007"/>
                  <a:pt x="4642" y="5060"/>
                  <a:pt x="4671" y="5083"/>
                </a:cubicBezTo>
                <a:cubicBezTo>
                  <a:pt x="4703" y="5109"/>
                  <a:pt x="4757" y="5070"/>
                  <a:pt x="4784" y="5055"/>
                </a:cubicBezTo>
                <a:cubicBezTo>
                  <a:pt x="4811" y="5040"/>
                  <a:pt x="4807" y="5040"/>
                  <a:pt x="4837" y="5048"/>
                </a:cubicBezTo>
                <a:cubicBezTo>
                  <a:pt x="4860" y="5054"/>
                  <a:pt x="4883" y="5052"/>
                  <a:pt x="4906" y="5057"/>
                </a:cubicBezTo>
                <a:cubicBezTo>
                  <a:pt x="4924" y="5061"/>
                  <a:pt x="4935" y="5069"/>
                  <a:pt x="4955" y="5071"/>
                </a:cubicBezTo>
                <a:cubicBezTo>
                  <a:pt x="4963" y="5073"/>
                  <a:pt x="4969" y="5070"/>
                  <a:pt x="4978" y="5072"/>
                </a:cubicBezTo>
                <a:cubicBezTo>
                  <a:pt x="4995" y="5077"/>
                  <a:pt x="5003" y="5095"/>
                  <a:pt x="5018" y="5100"/>
                </a:cubicBezTo>
                <a:cubicBezTo>
                  <a:pt x="5046" y="5110"/>
                  <a:pt x="5052" y="5094"/>
                  <a:pt x="5072" y="5122"/>
                </a:cubicBezTo>
                <a:cubicBezTo>
                  <a:pt x="5082" y="5136"/>
                  <a:pt x="5084" y="5162"/>
                  <a:pt x="5095" y="5173"/>
                </a:cubicBezTo>
                <a:cubicBezTo>
                  <a:pt x="5114" y="5190"/>
                  <a:pt x="5127" y="5182"/>
                  <a:pt x="5149" y="5182"/>
                </a:cubicBezTo>
                <a:cubicBezTo>
                  <a:pt x="5173" y="5181"/>
                  <a:pt x="5188" y="5193"/>
                  <a:pt x="5209" y="5195"/>
                </a:cubicBezTo>
                <a:cubicBezTo>
                  <a:pt x="5244" y="5198"/>
                  <a:pt x="5254" y="5165"/>
                  <a:pt x="5284" y="5163"/>
                </a:cubicBezTo>
                <a:cubicBezTo>
                  <a:pt x="5307" y="5162"/>
                  <a:pt x="5331" y="5192"/>
                  <a:pt x="5353" y="5196"/>
                </a:cubicBezTo>
                <a:cubicBezTo>
                  <a:pt x="5375" y="5201"/>
                  <a:pt x="5402" y="5197"/>
                  <a:pt x="5424" y="5197"/>
                </a:cubicBezTo>
                <a:cubicBezTo>
                  <a:pt x="5456" y="5197"/>
                  <a:pt x="5492" y="5203"/>
                  <a:pt x="5523" y="5195"/>
                </a:cubicBezTo>
                <a:cubicBezTo>
                  <a:pt x="5577" y="5181"/>
                  <a:pt x="5618" y="5134"/>
                  <a:pt x="5662" y="5105"/>
                </a:cubicBezTo>
                <a:cubicBezTo>
                  <a:pt x="5676" y="5095"/>
                  <a:pt x="5721" y="5073"/>
                  <a:pt x="5740" y="5084"/>
                </a:cubicBezTo>
                <a:cubicBezTo>
                  <a:pt x="5776" y="5104"/>
                  <a:pt x="5758" y="5173"/>
                  <a:pt x="5802" y="5194"/>
                </a:cubicBezTo>
                <a:cubicBezTo>
                  <a:pt x="5823" y="5181"/>
                  <a:pt x="5834" y="5173"/>
                  <a:pt x="5856" y="5166"/>
                </a:cubicBezTo>
                <a:cubicBezTo>
                  <a:pt x="5875" y="5159"/>
                  <a:pt x="5907" y="5151"/>
                  <a:pt x="5928" y="5149"/>
                </a:cubicBezTo>
                <a:cubicBezTo>
                  <a:pt x="5969" y="5145"/>
                  <a:pt x="6010" y="5138"/>
                  <a:pt x="6050" y="5134"/>
                </a:cubicBezTo>
                <a:cubicBezTo>
                  <a:pt x="6109" y="5129"/>
                  <a:pt x="6168" y="5117"/>
                  <a:pt x="6226" y="5118"/>
                </a:cubicBezTo>
                <a:cubicBezTo>
                  <a:pt x="6269" y="5119"/>
                  <a:pt x="6275" y="5133"/>
                  <a:pt x="6310" y="5151"/>
                </a:cubicBezTo>
                <a:cubicBezTo>
                  <a:pt x="6338" y="5165"/>
                  <a:pt x="6368" y="5166"/>
                  <a:pt x="6399" y="5166"/>
                </a:cubicBezTo>
                <a:cubicBezTo>
                  <a:pt x="6442" y="5166"/>
                  <a:pt x="6474" y="5158"/>
                  <a:pt x="6507" y="5185"/>
                </a:cubicBezTo>
                <a:cubicBezTo>
                  <a:pt x="6513" y="5202"/>
                  <a:pt x="6525" y="5213"/>
                  <a:pt x="6542" y="5217"/>
                </a:cubicBezTo>
                <a:cubicBezTo>
                  <a:pt x="6560" y="5213"/>
                  <a:pt x="6574" y="5204"/>
                  <a:pt x="6584" y="5189"/>
                </a:cubicBezTo>
                <a:cubicBezTo>
                  <a:pt x="6614" y="5163"/>
                  <a:pt x="6623" y="5141"/>
                  <a:pt x="6664" y="5134"/>
                </a:cubicBezTo>
                <a:cubicBezTo>
                  <a:pt x="6689" y="5129"/>
                  <a:pt x="6704" y="5137"/>
                  <a:pt x="6728" y="5120"/>
                </a:cubicBezTo>
                <a:cubicBezTo>
                  <a:pt x="6749" y="5104"/>
                  <a:pt x="6748" y="5092"/>
                  <a:pt x="6774" y="5086"/>
                </a:cubicBezTo>
                <a:cubicBezTo>
                  <a:pt x="6789" y="5083"/>
                  <a:pt x="6805" y="5090"/>
                  <a:pt x="6820" y="5090"/>
                </a:cubicBezTo>
                <a:cubicBezTo>
                  <a:pt x="6909" y="5087"/>
                  <a:pt x="6995" y="5032"/>
                  <a:pt x="7085" y="5017"/>
                </a:cubicBezTo>
                <a:cubicBezTo>
                  <a:pt x="7087" y="5026"/>
                  <a:pt x="7093" y="5033"/>
                  <a:pt x="7102" y="5036"/>
                </a:cubicBezTo>
                <a:cubicBezTo>
                  <a:pt x="7128" y="5015"/>
                  <a:pt x="7155" y="4962"/>
                  <a:pt x="7196" y="4981"/>
                </a:cubicBezTo>
                <a:cubicBezTo>
                  <a:pt x="7206" y="5058"/>
                  <a:pt x="7241" y="5044"/>
                  <a:pt x="7292" y="5009"/>
                </a:cubicBezTo>
                <a:cubicBezTo>
                  <a:pt x="7309" y="118"/>
                  <a:pt x="7309" y="118"/>
                  <a:pt x="7309" y="118"/>
                </a:cubicBezTo>
                <a:cubicBezTo>
                  <a:pt x="7308" y="123"/>
                  <a:pt x="7308" y="127"/>
                  <a:pt x="7307" y="13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0"/>
          <p:cNvSpPr txBox="1">
            <a:spLocks noGrp="1"/>
          </p:cNvSpPr>
          <p:nvPr>
            <p:ph type="title"/>
          </p:nvPr>
        </p:nvSpPr>
        <p:spPr>
          <a:xfrm>
            <a:off x="1020755" y="590425"/>
            <a:ext cx="3660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20"/>
          <p:cNvSpPr txBox="1">
            <a:spLocks noGrp="1"/>
          </p:cNvSpPr>
          <p:nvPr>
            <p:ph type="subTitle" idx="1"/>
          </p:nvPr>
        </p:nvSpPr>
        <p:spPr>
          <a:xfrm>
            <a:off x="1020724" y="1739475"/>
            <a:ext cx="36609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0"/>
          <p:cNvSpPr txBox="1"/>
          <p:nvPr/>
        </p:nvSpPr>
        <p:spPr>
          <a:xfrm>
            <a:off x="1082472" y="3570809"/>
            <a:ext cx="413700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000" b="1" u="sng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84" name="Google Shape;384;p20"/>
          <p:cNvSpPr/>
          <p:nvPr/>
        </p:nvSpPr>
        <p:spPr>
          <a:xfrm rot="1600550">
            <a:off x="7971963" y="409309"/>
            <a:ext cx="890751" cy="260401"/>
          </a:xfrm>
          <a:custGeom>
            <a:avLst/>
            <a:gdLst/>
            <a:ahLst/>
            <a:cxnLst/>
            <a:rect l="l" t="t" r="r" b="b"/>
            <a:pathLst>
              <a:path w="1890" h="509" extrusionOk="0">
                <a:moveTo>
                  <a:pt x="1870" y="219"/>
                </a:moveTo>
                <a:lnTo>
                  <a:pt x="1870" y="219"/>
                </a:lnTo>
                <a:cubicBezTo>
                  <a:pt x="1865" y="210"/>
                  <a:pt x="1861" y="215"/>
                  <a:pt x="1863" y="205"/>
                </a:cubicBezTo>
                <a:cubicBezTo>
                  <a:pt x="1865" y="200"/>
                  <a:pt x="1873" y="192"/>
                  <a:pt x="1876" y="188"/>
                </a:cubicBezTo>
                <a:cubicBezTo>
                  <a:pt x="1889" y="170"/>
                  <a:pt x="1892" y="164"/>
                  <a:pt x="1875" y="148"/>
                </a:cubicBezTo>
                <a:cubicBezTo>
                  <a:pt x="1885" y="129"/>
                  <a:pt x="1889" y="121"/>
                  <a:pt x="1872" y="107"/>
                </a:cubicBezTo>
                <a:cubicBezTo>
                  <a:pt x="1877" y="93"/>
                  <a:pt x="1889" y="86"/>
                  <a:pt x="1890" y="71"/>
                </a:cubicBezTo>
                <a:cubicBezTo>
                  <a:pt x="1891" y="60"/>
                  <a:pt x="1883" y="44"/>
                  <a:pt x="1874" y="37"/>
                </a:cubicBezTo>
                <a:cubicBezTo>
                  <a:pt x="1875" y="35"/>
                  <a:pt x="1876" y="34"/>
                  <a:pt x="1876" y="32"/>
                </a:cubicBezTo>
                <a:cubicBezTo>
                  <a:pt x="84" y="0"/>
                  <a:pt x="84" y="0"/>
                  <a:pt x="84" y="0"/>
                </a:cubicBezTo>
                <a:cubicBezTo>
                  <a:pt x="73" y="9"/>
                  <a:pt x="83" y="16"/>
                  <a:pt x="87" y="25"/>
                </a:cubicBezTo>
                <a:cubicBezTo>
                  <a:pt x="92" y="35"/>
                  <a:pt x="92" y="35"/>
                  <a:pt x="83" y="46"/>
                </a:cubicBezTo>
                <a:cubicBezTo>
                  <a:pt x="73" y="59"/>
                  <a:pt x="72" y="69"/>
                  <a:pt x="78" y="84"/>
                </a:cubicBezTo>
                <a:cubicBezTo>
                  <a:pt x="80" y="93"/>
                  <a:pt x="87" y="95"/>
                  <a:pt x="82" y="104"/>
                </a:cubicBezTo>
                <a:cubicBezTo>
                  <a:pt x="78" y="112"/>
                  <a:pt x="66" y="115"/>
                  <a:pt x="61" y="122"/>
                </a:cubicBezTo>
                <a:cubicBezTo>
                  <a:pt x="55" y="128"/>
                  <a:pt x="50" y="135"/>
                  <a:pt x="51" y="142"/>
                </a:cubicBezTo>
                <a:cubicBezTo>
                  <a:pt x="53" y="156"/>
                  <a:pt x="67" y="165"/>
                  <a:pt x="67" y="181"/>
                </a:cubicBezTo>
                <a:cubicBezTo>
                  <a:pt x="66" y="192"/>
                  <a:pt x="63" y="207"/>
                  <a:pt x="58" y="216"/>
                </a:cubicBezTo>
                <a:cubicBezTo>
                  <a:pt x="51" y="226"/>
                  <a:pt x="47" y="226"/>
                  <a:pt x="50" y="237"/>
                </a:cubicBezTo>
                <a:cubicBezTo>
                  <a:pt x="56" y="256"/>
                  <a:pt x="86" y="257"/>
                  <a:pt x="69" y="277"/>
                </a:cubicBezTo>
                <a:cubicBezTo>
                  <a:pt x="56" y="294"/>
                  <a:pt x="1" y="306"/>
                  <a:pt x="0" y="331"/>
                </a:cubicBezTo>
                <a:cubicBezTo>
                  <a:pt x="-1" y="340"/>
                  <a:pt x="19" y="347"/>
                  <a:pt x="26" y="354"/>
                </a:cubicBezTo>
                <a:cubicBezTo>
                  <a:pt x="35" y="365"/>
                  <a:pt x="43" y="378"/>
                  <a:pt x="52" y="389"/>
                </a:cubicBezTo>
                <a:cubicBezTo>
                  <a:pt x="45" y="405"/>
                  <a:pt x="31" y="419"/>
                  <a:pt x="13" y="423"/>
                </a:cubicBezTo>
                <a:cubicBezTo>
                  <a:pt x="1814" y="509"/>
                  <a:pt x="1814" y="509"/>
                  <a:pt x="1814" y="509"/>
                </a:cubicBezTo>
                <a:cubicBezTo>
                  <a:pt x="1843" y="503"/>
                  <a:pt x="1883" y="476"/>
                  <a:pt x="1856" y="445"/>
                </a:cubicBezTo>
                <a:cubicBezTo>
                  <a:pt x="1836" y="423"/>
                  <a:pt x="1806" y="410"/>
                  <a:pt x="1833" y="382"/>
                </a:cubicBezTo>
                <a:cubicBezTo>
                  <a:pt x="1850" y="364"/>
                  <a:pt x="1871" y="357"/>
                  <a:pt x="1847" y="334"/>
                </a:cubicBezTo>
                <a:cubicBezTo>
                  <a:pt x="1838" y="326"/>
                  <a:pt x="1831" y="326"/>
                  <a:pt x="1842" y="316"/>
                </a:cubicBezTo>
                <a:cubicBezTo>
                  <a:pt x="1851" y="307"/>
                  <a:pt x="1870" y="308"/>
                  <a:pt x="1878" y="295"/>
                </a:cubicBezTo>
                <a:cubicBezTo>
                  <a:pt x="1865" y="276"/>
                  <a:pt x="1887" y="274"/>
                  <a:pt x="1889" y="259"/>
                </a:cubicBezTo>
                <a:cubicBezTo>
                  <a:pt x="1890" y="248"/>
                  <a:pt x="1875" y="228"/>
                  <a:pt x="1870" y="21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" name="Google Shape;385;p20"/>
          <p:cNvGrpSpPr/>
          <p:nvPr/>
        </p:nvGrpSpPr>
        <p:grpSpPr>
          <a:xfrm>
            <a:off x="7890482" y="3876136"/>
            <a:ext cx="1184733" cy="1111664"/>
            <a:chOff x="4124520" y="62280"/>
            <a:chExt cx="764640" cy="717480"/>
          </a:xfrm>
        </p:grpSpPr>
        <p:sp>
          <p:nvSpPr>
            <p:cNvPr id="386" name="Google Shape;386;p20"/>
            <p:cNvSpPr/>
            <p:nvPr/>
          </p:nvSpPr>
          <p:spPr>
            <a:xfrm>
              <a:off x="4124520" y="62280"/>
              <a:ext cx="764640" cy="717480"/>
            </a:xfrm>
            <a:custGeom>
              <a:avLst/>
              <a:gdLst/>
              <a:ahLst/>
              <a:cxnLst/>
              <a:rect l="l" t="t" r="r" b="b"/>
              <a:pathLst>
                <a:path w="2124" h="1993" extrusionOk="0">
                  <a:moveTo>
                    <a:pt x="1127" y="931"/>
                  </a:moveTo>
                  <a:lnTo>
                    <a:pt x="1127" y="931"/>
                  </a:lnTo>
                  <a:cubicBezTo>
                    <a:pt x="1343" y="818"/>
                    <a:pt x="1614" y="735"/>
                    <a:pt x="1851" y="680"/>
                  </a:cubicBezTo>
                  <a:cubicBezTo>
                    <a:pt x="1942" y="658"/>
                    <a:pt x="2096" y="672"/>
                    <a:pt x="2083" y="804"/>
                  </a:cubicBezTo>
                  <a:cubicBezTo>
                    <a:pt x="2079" y="846"/>
                    <a:pt x="2054" y="890"/>
                    <a:pt x="2074" y="927"/>
                  </a:cubicBezTo>
                  <a:cubicBezTo>
                    <a:pt x="2085" y="945"/>
                    <a:pt x="2105" y="957"/>
                    <a:pt x="2109" y="978"/>
                  </a:cubicBezTo>
                  <a:cubicBezTo>
                    <a:pt x="2117" y="1008"/>
                    <a:pt x="2090" y="1031"/>
                    <a:pt x="2105" y="1062"/>
                  </a:cubicBezTo>
                  <a:cubicBezTo>
                    <a:pt x="2113" y="1077"/>
                    <a:pt x="2123" y="1091"/>
                    <a:pt x="2124" y="1108"/>
                  </a:cubicBezTo>
                  <a:cubicBezTo>
                    <a:pt x="2125" y="1130"/>
                    <a:pt x="2109" y="1149"/>
                    <a:pt x="2092" y="1163"/>
                  </a:cubicBezTo>
                  <a:cubicBezTo>
                    <a:pt x="2019" y="1225"/>
                    <a:pt x="1950" y="1225"/>
                    <a:pt x="1859" y="1221"/>
                  </a:cubicBezTo>
                  <a:cubicBezTo>
                    <a:pt x="1761" y="1216"/>
                    <a:pt x="1297" y="1139"/>
                    <a:pt x="1197" y="1101"/>
                  </a:cubicBezTo>
                  <a:cubicBezTo>
                    <a:pt x="1197" y="1101"/>
                    <a:pt x="1539" y="1460"/>
                    <a:pt x="1631" y="1580"/>
                  </a:cubicBezTo>
                  <a:cubicBezTo>
                    <a:pt x="1656" y="1614"/>
                    <a:pt x="1696" y="1655"/>
                    <a:pt x="1707" y="1697"/>
                  </a:cubicBezTo>
                  <a:cubicBezTo>
                    <a:pt x="1737" y="1804"/>
                    <a:pt x="1634" y="1848"/>
                    <a:pt x="1550" y="1850"/>
                  </a:cubicBezTo>
                  <a:cubicBezTo>
                    <a:pt x="1524" y="1851"/>
                    <a:pt x="1497" y="1856"/>
                    <a:pt x="1479" y="1874"/>
                  </a:cubicBezTo>
                  <a:cubicBezTo>
                    <a:pt x="1455" y="1898"/>
                    <a:pt x="1449" y="1944"/>
                    <a:pt x="1416" y="1949"/>
                  </a:cubicBezTo>
                  <a:cubicBezTo>
                    <a:pt x="1388" y="1953"/>
                    <a:pt x="1365" y="1921"/>
                    <a:pt x="1336" y="1923"/>
                  </a:cubicBezTo>
                  <a:cubicBezTo>
                    <a:pt x="1303" y="1926"/>
                    <a:pt x="1291" y="1971"/>
                    <a:pt x="1261" y="1987"/>
                  </a:cubicBezTo>
                  <a:cubicBezTo>
                    <a:pt x="1232" y="2003"/>
                    <a:pt x="1193" y="1986"/>
                    <a:pt x="1175" y="1957"/>
                  </a:cubicBezTo>
                  <a:cubicBezTo>
                    <a:pt x="1142" y="1906"/>
                    <a:pt x="1135" y="1820"/>
                    <a:pt x="1124" y="1759"/>
                  </a:cubicBezTo>
                  <a:cubicBezTo>
                    <a:pt x="1112" y="1690"/>
                    <a:pt x="1100" y="1620"/>
                    <a:pt x="1087" y="1551"/>
                  </a:cubicBezTo>
                  <a:cubicBezTo>
                    <a:pt x="1066" y="1428"/>
                    <a:pt x="1041" y="1305"/>
                    <a:pt x="1027" y="1181"/>
                  </a:cubicBezTo>
                  <a:cubicBezTo>
                    <a:pt x="960" y="1412"/>
                    <a:pt x="816" y="1702"/>
                    <a:pt x="692" y="1907"/>
                  </a:cubicBezTo>
                  <a:cubicBezTo>
                    <a:pt x="681" y="1926"/>
                    <a:pt x="670" y="1945"/>
                    <a:pt x="652" y="1957"/>
                  </a:cubicBezTo>
                  <a:cubicBezTo>
                    <a:pt x="635" y="1970"/>
                    <a:pt x="610" y="1975"/>
                    <a:pt x="592" y="1964"/>
                  </a:cubicBezTo>
                  <a:cubicBezTo>
                    <a:pt x="563" y="1947"/>
                    <a:pt x="559" y="1899"/>
                    <a:pt x="527" y="1891"/>
                  </a:cubicBezTo>
                  <a:cubicBezTo>
                    <a:pt x="499" y="1884"/>
                    <a:pt x="473" y="1913"/>
                    <a:pt x="444" y="1911"/>
                  </a:cubicBezTo>
                  <a:cubicBezTo>
                    <a:pt x="416" y="1908"/>
                    <a:pt x="401" y="1877"/>
                    <a:pt x="395" y="1851"/>
                  </a:cubicBezTo>
                  <a:cubicBezTo>
                    <a:pt x="388" y="1824"/>
                    <a:pt x="385" y="1794"/>
                    <a:pt x="364" y="1776"/>
                  </a:cubicBezTo>
                  <a:cubicBezTo>
                    <a:pt x="327" y="1745"/>
                    <a:pt x="279" y="1811"/>
                    <a:pt x="257" y="1770"/>
                  </a:cubicBezTo>
                  <a:cubicBezTo>
                    <a:pt x="241" y="1741"/>
                    <a:pt x="262" y="1700"/>
                    <a:pt x="242" y="1675"/>
                  </a:cubicBezTo>
                  <a:cubicBezTo>
                    <a:pt x="225" y="1653"/>
                    <a:pt x="191" y="1658"/>
                    <a:pt x="168" y="1643"/>
                  </a:cubicBezTo>
                  <a:cubicBezTo>
                    <a:pt x="141" y="1626"/>
                    <a:pt x="137" y="1587"/>
                    <a:pt x="149" y="1558"/>
                  </a:cubicBezTo>
                  <a:cubicBezTo>
                    <a:pt x="162" y="1530"/>
                    <a:pt x="187" y="1509"/>
                    <a:pt x="212" y="1490"/>
                  </a:cubicBezTo>
                  <a:cubicBezTo>
                    <a:pt x="385" y="1356"/>
                    <a:pt x="636" y="1186"/>
                    <a:pt x="833" y="1044"/>
                  </a:cubicBezTo>
                  <a:cubicBezTo>
                    <a:pt x="559" y="990"/>
                    <a:pt x="353" y="911"/>
                    <a:pt x="132" y="843"/>
                  </a:cubicBezTo>
                  <a:cubicBezTo>
                    <a:pt x="91" y="830"/>
                    <a:pt x="14" y="810"/>
                    <a:pt x="2" y="763"/>
                  </a:cubicBezTo>
                  <a:cubicBezTo>
                    <a:pt x="-8" y="716"/>
                    <a:pt x="33" y="712"/>
                    <a:pt x="60" y="690"/>
                  </a:cubicBezTo>
                  <a:cubicBezTo>
                    <a:pt x="117" y="646"/>
                    <a:pt x="40" y="631"/>
                    <a:pt x="48" y="586"/>
                  </a:cubicBezTo>
                  <a:cubicBezTo>
                    <a:pt x="50" y="573"/>
                    <a:pt x="63" y="565"/>
                    <a:pt x="76" y="562"/>
                  </a:cubicBezTo>
                  <a:cubicBezTo>
                    <a:pt x="108" y="554"/>
                    <a:pt x="144" y="556"/>
                    <a:pt x="145" y="514"/>
                  </a:cubicBezTo>
                  <a:cubicBezTo>
                    <a:pt x="145" y="489"/>
                    <a:pt x="120" y="461"/>
                    <a:pt x="149" y="442"/>
                  </a:cubicBezTo>
                  <a:cubicBezTo>
                    <a:pt x="170" y="429"/>
                    <a:pt x="201" y="442"/>
                    <a:pt x="217" y="420"/>
                  </a:cubicBezTo>
                  <a:cubicBezTo>
                    <a:pt x="231" y="400"/>
                    <a:pt x="217" y="367"/>
                    <a:pt x="228" y="345"/>
                  </a:cubicBezTo>
                  <a:cubicBezTo>
                    <a:pt x="238" y="324"/>
                    <a:pt x="266" y="315"/>
                    <a:pt x="289" y="320"/>
                  </a:cubicBezTo>
                  <a:cubicBezTo>
                    <a:pt x="312" y="325"/>
                    <a:pt x="332" y="339"/>
                    <a:pt x="350" y="353"/>
                  </a:cubicBezTo>
                  <a:cubicBezTo>
                    <a:pt x="561" y="512"/>
                    <a:pt x="736" y="680"/>
                    <a:pt x="953" y="894"/>
                  </a:cubicBezTo>
                  <a:cubicBezTo>
                    <a:pt x="953" y="894"/>
                    <a:pt x="942" y="322"/>
                    <a:pt x="973" y="85"/>
                  </a:cubicBezTo>
                  <a:cubicBezTo>
                    <a:pt x="976" y="61"/>
                    <a:pt x="981" y="36"/>
                    <a:pt x="996" y="18"/>
                  </a:cubicBezTo>
                  <a:cubicBezTo>
                    <a:pt x="1012" y="-1"/>
                    <a:pt x="1043" y="-8"/>
                    <a:pt x="1059" y="10"/>
                  </a:cubicBezTo>
                  <a:cubicBezTo>
                    <a:pt x="1074" y="25"/>
                    <a:pt x="1073" y="52"/>
                    <a:pt x="1091" y="60"/>
                  </a:cubicBezTo>
                  <a:cubicBezTo>
                    <a:pt x="1117" y="72"/>
                    <a:pt x="1132" y="43"/>
                    <a:pt x="1154" y="38"/>
                  </a:cubicBezTo>
                  <a:cubicBezTo>
                    <a:pt x="1200" y="29"/>
                    <a:pt x="1220" y="94"/>
                    <a:pt x="1273" y="81"/>
                  </a:cubicBezTo>
                  <a:cubicBezTo>
                    <a:pt x="1296" y="76"/>
                    <a:pt x="1321" y="67"/>
                    <a:pt x="1341" y="80"/>
                  </a:cubicBezTo>
                  <a:cubicBezTo>
                    <a:pt x="1359" y="91"/>
                    <a:pt x="1365" y="117"/>
                    <a:pt x="1384" y="126"/>
                  </a:cubicBezTo>
                  <a:cubicBezTo>
                    <a:pt x="1401" y="135"/>
                    <a:pt x="1421" y="126"/>
                    <a:pt x="1440" y="124"/>
                  </a:cubicBezTo>
                  <a:cubicBezTo>
                    <a:pt x="1474" y="121"/>
                    <a:pt x="1509" y="141"/>
                    <a:pt x="1523" y="172"/>
                  </a:cubicBezTo>
                  <a:cubicBezTo>
                    <a:pt x="1556" y="245"/>
                    <a:pt x="1465" y="356"/>
                    <a:pt x="1433" y="415"/>
                  </a:cubicBezTo>
                  <a:cubicBezTo>
                    <a:pt x="1357" y="549"/>
                    <a:pt x="1215" y="780"/>
                    <a:pt x="1127" y="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4466520" y="409680"/>
              <a:ext cx="51480" cy="47880"/>
            </a:xfrm>
            <a:custGeom>
              <a:avLst/>
              <a:gdLst/>
              <a:ahLst/>
              <a:cxnLst/>
              <a:rect l="l" t="t" r="r" b="b"/>
              <a:pathLst>
                <a:path w="143" h="133" extrusionOk="0">
                  <a:moveTo>
                    <a:pt x="76" y="0"/>
                  </a:moveTo>
                  <a:lnTo>
                    <a:pt x="76" y="0"/>
                  </a:lnTo>
                  <a:cubicBezTo>
                    <a:pt x="111" y="0"/>
                    <a:pt x="145" y="21"/>
                    <a:pt x="143" y="64"/>
                  </a:cubicBezTo>
                  <a:cubicBezTo>
                    <a:pt x="142" y="101"/>
                    <a:pt x="109" y="133"/>
                    <a:pt x="72" y="133"/>
                  </a:cubicBezTo>
                  <a:cubicBezTo>
                    <a:pt x="35" y="133"/>
                    <a:pt x="1" y="101"/>
                    <a:pt x="0" y="64"/>
                  </a:cubicBezTo>
                  <a:cubicBezTo>
                    <a:pt x="-1" y="21"/>
                    <a:pt x="39" y="-1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2875" rIns="90000" bIns="2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20"/>
          <p:cNvSpPr>
            <a:spLocks noGrp="1"/>
          </p:cNvSpPr>
          <p:nvPr>
            <p:ph type="pic" idx="2"/>
          </p:nvPr>
        </p:nvSpPr>
        <p:spPr>
          <a:xfrm rot="-287674">
            <a:off x="5210306" y="950980"/>
            <a:ext cx="2354539" cy="1852354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20"/>
          <p:cNvSpPr>
            <a:spLocks noGrp="1"/>
          </p:cNvSpPr>
          <p:nvPr>
            <p:ph type="pic" idx="3"/>
          </p:nvPr>
        </p:nvSpPr>
        <p:spPr>
          <a:xfrm rot="411417">
            <a:off x="6058554" y="2102828"/>
            <a:ext cx="1781543" cy="213113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71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7"/>
          <p:cNvPicPr preferRelativeResize="0"/>
          <p:nvPr/>
        </p:nvPicPr>
        <p:blipFill rotWithShape="1">
          <a:blip r:embed="rId2">
            <a:alphaModFix amt="60000"/>
          </a:blip>
          <a:srcRect b="4374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7"/>
          <p:cNvGrpSpPr/>
          <p:nvPr/>
        </p:nvGrpSpPr>
        <p:grpSpPr>
          <a:xfrm>
            <a:off x="15857" y="-6031"/>
            <a:ext cx="9155096" cy="5148971"/>
            <a:chOff x="15857" y="-6031"/>
            <a:chExt cx="9155096" cy="5148971"/>
          </a:xfrm>
        </p:grpSpPr>
        <p:grpSp>
          <p:nvGrpSpPr>
            <p:cNvPr id="62" name="Google Shape;62;p7"/>
            <p:cNvGrpSpPr/>
            <p:nvPr/>
          </p:nvGrpSpPr>
          <p:grpSpPr>
            <a:xfrm rot="10800000" flipH="1">
              <a:off x="15857" y="-6031"/>
              <a:ext cx="9155096" cy="485714"/>
              <a:chOff x="-6" y="284900"/>
              <a:chExt cx="9155096" cy="485714"/>
            </a:xfrm>
          </p:grpSpPr>
          <p:sp>
            <p:nvSpPr>
              <p:cNvPr id="63" name="Google Shape;63;p7"/>
              <p:cNvSpPr/>
              <p:nvPr/>
            </p:nvSpPr>
            <p:spPr>
              <a:xfrm>
                <a:off x="-6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7"/>
              <p:cNvSpPr/>
              <p:nvPr/>
            </p:nvSpPr>
            <p:spPr>
              <a:xfrm>
                <a:off x="4557807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" name="Google Shape;65;p7"/>
            <p:cNvGrpSpPr/>
            <p:nvPr/>
          </p:nvGrpSpPr>
          <p:grpSpPr>
            <a:xfrm>
              <a:off x="15857" y="4657225"/>
              <a:ext cx="9155096" cy="485714"/>
              <a:chOff x="-6" y="284900"/>
              <a:chExt cx="9155096" cy="485714"/>
            </a:xfrm>
          </p:grpSpPr>
          <p:sp>
            <p:nvSpPr>
              <p:cNvPr id="66" name="Google Shape;66;p7"/>
              <p:cNvSpPr/>
              <p:nvPr/>
            </p:nvSpPr>
            <p:spPr>
              <a:xfrm>
                <a:off x="-6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7"/>
              <p:cNvSpPr/>
              <p:nvPr/>
            </p:nvSpPr>
            <p:spPr>
              <a:xfrm>
                <a:off x="4557807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8" name="Google Shape;68;p7"/>
          <p:cNvSpPr txBox="1">
            <a:spLocks noGrp="1"/>
          </p:cNvSpPr>
          <p:nvPr>
            <p:ph type="title"/>
          </p:nvPr>
        </p:nvSpPr>
        <p:spPr>
          <a:xfrm>
            <a:off x="720000" y="1296575"/>
            <a:ext cx="3970800" cy="9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body" idx="1"/>
          </p:nvPr>
        </p:nvSpPr>
        <p:spPr>
          <a:xfrm>
            <a:off x="720000" y="2403800"/>
            <a:ext cx="3970800" cy="22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tamaran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>
            <a:spLocks noGrp="1"/>
          </p:cNvSpPr>
          <p:nvPr>
            <p:ph type="pic" idx="2"/>
          </p:nvPr>
        </p:nvSpPr>
        <p:spPr>
          <a:xfrm>
            <a:off x="5631000" y="0"/>
            <a:ext cx="3513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 rotWithShape="1">
          <a:blip r:embed="rId2">
            <a:alphaModFix amt="60000"/>
          </a:blip>
          <a:srcRect b="4374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 amt="60000"/>
          </a:blip>
          <a:srcRect b="4374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720000" y="4149450"/>
            <a:ext cx="7704000" cy="459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8"/>
          <p:cNvPicPr preferRelativeResize="0"/>
          <p:nvPr/>
        </p:nvPicPr>
        <p:blipFill rotWithShape="1">
          <a:blip r:embed="rId2">
            <a:alphaModFix amt="60000"/>
          </a:blip>
          <a:srcRect b="4374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1"/>
          </p:nvPr>
        </p:nvSpPr>
        <p:spPr>
          <a:xfrm>
            <a:off x="714975" y="1901952"/>
            <a:ext cx="2409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2"/>
          </p:nvPr>
        </p:nvSpPr>
        <p:spPr>
          <a:xfrm>
            <a:off x="714975" y="2432304"/>
            <a:ext cx="2409900" cy="12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subTitle" idx="3"/>
          </p:nvPr>
        </p:nvSpPr>
        <p:spPr>
          <a:xfrm>
            <a:off x="3367054" y="2432304"/>
            <a:ext cx="2409900" cy="12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4"/>
          </p:nvPr>
        </p:nvSpPr>
        <p:spPr>
          <a:xfrm>
            <a:off x="6018997" y="2432304"/>
            <a:ext cx="2409900" cy="12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5"/>
          </p:nvPr>
        </p:nvSpPr>
        <p:spPr>
          <a:xfrm>
            <a:off x="3367044" y="1901952"/>
            <a:ext cx="2409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ubTitle" idx="6"/>
          </p:nvPr>
        </p:nvSpPr>
        <p:spPr>
          <a:xfrm>
            <a:off x="6018978" y="1901952"/>
            <a:ext cx="2409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62" name="Google Shape;162;p18"/>
          <p:cNvGrpSpPr/>
          <p:nvPr/>
        </p:nvGrpSpPr>
        <p:grpSpPr>
          <a:xfrm>
            <a:off x="15857" y="-6031"/>
            <a:ext cx="9155096" cy="5148971"/>
            <a:chOff x="15857" y="-6031"/>
            <a:chExt cx="9155096" cy="5148971"/>
          </a:xfrm>
        </p:grpSpPr>
        <p:grpSp>
          <p:nvGrpSpPr>
            <p:cNvPr id="163" name="Google Shape;163;p18"/>
            <p:cNvGrpSpPr/>
            <p:nvPr/>
          </p:nvGrpSpPr>
          <p:grpSpPr>
            <a:xfrm rot="10800000" flipH="1">
              <a:off x="15857" y="-6031"/>
              <a:ext cx="9155096" cy="485714"/>
              <a:chOff x="-6" y="284900"/>
              <a:chExt cx="9155096" cy="485714"/>
            </a:xfrm>
          </p:grpSpPr>
          <p:sp>
            <p:nvSpPr>
              <p:cNvPr id="164" name="Google Shape;164;p18"/>
              <p:cNvSpPr/>
              <p:nvPr/>
            </p:nvSpPr>
            <p:spPr>
              <a:xfrm>
                <a:off x="-6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8"/>
              <p:cNvSpPr/>
              <p:nvPr/>
            </p:nvSpPr>
            <p:spPr>
              <a:xfrm>
                <a:off x="4557807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" name="Google Shape;166;p18"/>
            <p:cNvGrpSpPr/>
            <p:nvPr/>
          </p:nvGrpSpPr>
          <p:grpSpPr>
            <a:xfrm>
              <a:off x="15857" y="4657225"/>
              <a:ext cx="9155096" cy="485714"/>
              <a:chOff x="-6" y="284900"/>
              <a:chExt cx="9155096" cy="485714"/>
            </a:xfrm>
          </p:grpSpPr>
          <p:sp>
            <p:nvSpPr>
              <p:cNvPr id="167" name="Google Shape;167;p18"/>
              <p:cNvSpPr/>
              <p:nvPr/>
            </p:nvSpPr>
            <p:spPr>
              <a:xfrm>
                <a:off x="-6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8"/>
              <p:cNvSpPr/>
              <p:nvPr/>
            </p:nvSpPr>
            <p:spPr>
              <a:xfrm>
                <a:off x="4557807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69" name="Google Shape;169;p18"/>
          <p:cNvPicPr preferRelativeResize="0"/>
          <p:nvPr/>
        </p:nvPicPr>
        <p:blipFill rotWithShape="1">
          <a:blip r:embed="rId3">
            <a:alphaModFix/>
          </a:blip>
          <a:srcRect t="11204" b="11204"/>
          <a:stretch/>
        </p:blipFill>
        <p:spPr>
          <a:xfrm flipH="1">
            <a:off x="0" y="4341448"/>
            <a:ext cx="1019676" cy="8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 rotWithShape="1">
          <a:blip r:embed="rId4">
            <a:alphaModFix/>
          </a:blip>
          <a:srcRect t="19167" b="19161"/>
          <a:stretch/>
        </p:blipFill>
        <p:spPr>
          <a:xfrm flipH="1">
            <a:off x="8276492" y="176300"/>
            <a:ext cx="867510" cy="5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9"/>
          <p:cNvPicPr preferRelativeResize="0"/>
          <p:nvPr/>
        </p:nvPicPr>
        <p:blipFill rotWithShape="1">
          <a:blip r:embed="rId2">
            <a:alphaModFix amt="60000"/>
          </a:blip>
          <a:srcRect b="4374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ubTitle" idx="1"/>
          </p:nvPr>
        </p:nvSpPr>
        <p:spPr>
          <a:xfrm>
            <a:off x="1163725" y="1501547"/>
            <a:ext cx="29670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subTitle" idx="2"/>
          </p:nvPr>
        </p:nvSpPr>
        <p:spPr>
          <a:xfrm>
            <a:off x="1163726" y="1940447"/>
            <a:ext cx="2967000" cy="93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9"/>
          <p:cNvSpPr txBox="1">
            <a:spLocks noGrp="1"/>
          </p:cNvSpPr>
          <p:nvPr>
            <p:ph type="subTitle" idx="3"/>
          </p:nvPr>
        </p:nvSpPr>
        <p:spPr>
          <a:xfrm>
            <a:off x="5013252" y="1940447"/>
            <a:ext cx="2967000" cy="93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subTitle" idx="4"/>
          </p:nvPr>
        </p:nvSpPr>
        <p:spPr>
          <a:xfrm>
            <a:off x="1163725" y="3505285"/>
            <a:ext cx="2962800" cy="93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subTitle" idx="5"/>
          </p:nvPr>
        </p:nvSpPr>
        <p:spPr>
          <a:xfrm>
            <a:off x="5013252" y="3505285"/>
            <a:ext cx="2967000" cy="93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subTitle" idx="6"/>
          </p:nvPr>
        </p:nvSpPr>
        <p:spPr>
          <a:xfrm>
            <a:off x="1163725" y="3066385"/>
            <a:ext cx="29670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7"/>
          </p:nvPr>
        </p:nvSpPr>
        <p:spPr>
          <a:xfrm>
            <a:off x="5013250" y="1501547"/>
            <a:ext cx="29670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8"/>
          </p:nvPr>
        </p:nvSpPr>
        <p:spPr>
          <a:xfrm>
            <a:off x="5013250" y="3066385"/>
            <a:ext cx="29670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82" name="Google Shape;182;p19"/>
          <p:cNvGrpSpPr/>
          <p:nvPr/>
        </p:nvGrpSpPr>
        <p:grpSpPr>
          <a:xfrm>
            <a:off x="15857" y="-6031"/>
            <a:ext cx="9155096" cy="5148971"/>
            <a:chOff x="15857" y="-6031"/>
            <a:chExt cx="9155096" cy="5148971"/>
          </a:xfrm>
        </p:grpSpPr>
        <p:grpSp>
          <p:nvGrpSpPr>
            <p:cNvPr id="183" name="Google Shape;183;p19"/>
            <p:cNvGrpSpPr/>
            <p:nvPr/>
          </p:nvGrpSpPr>
          <p:grpSpPr>
            <a:xfrm rot="10800000" flipH="1">
              <a:off x="15857" y="-6031"/>
              <a:ext cx="9155096" cy="485714"/>
              <a:chOff x="-6" y="284900"/>
              <a:chExt cx="9155096" cy="485714"/>
            </a:xfrm>
          </p:grpSpPr>
          <p:sp>
            <p:nvSpPr>
              <p:cNvPr id="184" name="Google Shape;184;p19"/>
              <p:cNvSpPr/>
              <p:nvPr/>
            </p:nvSpPr>
            <p:spPr>
              <a:xfrm>
                <a:off x="-6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9"/>
              <p:cNvSpPr/>
              <p:nvPr/>
            </p:nvSpPr>
            <p:spPr>
              <a:xfrm>
                <a:off x="4557807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Google Shape;186;p19"/>
            <p:cNvGrpSpPr/>
            <p:nvPr/>
          </p:nvGrpSpPr>
          <p:grpSpPr>
            <a:xfrm>
              <a:off x="15857" y="4657225"/>
              <a:ext cx="9155096" cy="485714"/>
              <a:chOff x="-6" y="284900"/>
              <a:chExt cx="9155096" cy="485714"/>
            </a:xfrm>
          </p:grpSpPr>
          <p:sp>
            <p:nvSpPr>
              <p:cNvPr id="187" name="Google Shape;187;p19"/>
              <p:cNvSpPr/>
              <p:nvPr/>
            </p:nvSpPr>
            <p:spPr>
              <a:xfrm>
                <a:off x="-6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19"/>
              <p:cNvSpPr/>
              <p:nvPr/>
            </p:nvSpPr>
            <p:spPr>
              <a:xfrm>
                <a:off x="4557807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9" name="Google Shape;189;p19"/>
          <p:cNvPicPr preferRelativeResize="0"/>
          <p:nvPr/>
        </p:nvPicPr>
        <p:blipFill rotWithShape="1">
          <a:blip r:embed="rId3">
            <a:alphaModFix/>
          </a:blip>
          <a:srcRect t="11204" b="11204"/>
          <a:stretch/>
        </p:blipFill>
        <p:spPr>
          <a:xfrm flipH="1">
            <a:off x="8151275" y="-6027"/>
            <a:ext cx="1019676" cy="8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2"/>
          <p:cNvPicPr preferRelativeResize="0"/>
          <p:nvPr/>
        </p:nvPicPr>
        <p:blipFill rotWithShape="1">
          <a:blip r:embed="rId2">
            <a:alphaModFix amt="60000"/>
          </a:blip>
          <a:srcRect b="4374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2"/>
          <p:cNvGrpSpPr/>
          <p:nvPr/>
        </p:nvGrpSpPr>
        <p:grpSpPr>
          <a:xfrm>
            <a:off x="15857" y="146369"/>
            <a:ext cx="9155096" cy="4844171"/>
            <a:chOff x="15857" y="146369"/>
            <a:chExt cx="9155096" cy="4844171"/>
          </a:xfrm>
        </p:grpSpPr>
        <p:grpSp>
          <p:nvGrpSpPr>
            <p:cNvPr id="229" name="Google Shape;229;p22"/>
            <p:cNvGrpSpPr/>
            <p:nvPr/>
          </p:nvGrpSpPr>
          <p:grpSpPr>
            <a:xfrm rot="10800000" flipH="1">
              <a:off x="15857" y="146369"/>
              <a:ext cx="9155096" cy="485714"/>
              <a:chOff x="-6" y="284900"/>
              <a:chExt cx="9155096" cy="485714"/>
            </a:xfrm>
          </p:grpSpPr>
          <p:sp>
            <p:nvSpPr>
              <p:cNvPr id="230" name="Google Shape;230;p22"/>
              <p:cNvSpPr/>
              <p:nvPr/>
            </p:nvSpPr>
            <p:spPr>
              <a:xfrm>
                <a:off x="-6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22"/>
              <p:cNvSpPr/>
              <p:nvPr/>
            </p:nvSpPr>
            <p:spPr>
              <a:xfrm>
                <a:off x="4557807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" name="Google Shape;232;p22"/>
            <p:cNvGrpSpPr/>
            <p:nvPr/>
          </p:nvGrpSpPr>
          <p:grpSpPr>
            <a:xfrm>
              <a:off x="15857" y="4504825"/>
              <a:ext cx="9155096" cy="485714"/>
              <a:chOff x="-6" y="284900"/>
              <a:chExt cx="9155096" cy="485714"/>
            </a:xfrm>
          </p:grpSpPr>
          <p:sp>
            <p:nvSpPr>
              <p:cNvPr id="233" name="Google Shape;233;p22"/>
              <p:cNvSpPr/>
              <p:nvPr/>
            </p:nvSpPr>
            <p:spPr>
              <a:xfrm>
                <a:off x="-6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2"/>
              <p:cNvSpPr/>
              <p:nvPr/>
            </p:nvSpPr>
            <p:spPr>
              <a:xfrm>
                <a:off x="4557807" y="284900"/>
                <a:ext cx="4597283" cy="485714"/>
              </a:xfrm>
              <a:custGeom>
                <a:avLst/>
                <a:gdLst/>
                <a:ahLst/>
                <a:cxnLst/>
                <a:rect l="l" t="t" r="r" b="b"/>
                <a:pathLst>
                  <a:path w="4764024" h="503331" extrusionOk="0">
                    <a:moveTo>
                      <a:pt x="4764024" y="0"/>
                    </a:moveTo>
                    <a:cubicBezTo>
                      <a:pt x="4764024" y="0"/>
                      <a:pt x="4764024" y="0"/>
                      <a:pt x="4764024" y="0"/>
                    </a:cubicBezTo>
                    <a:cubicBezTo>
                      <a:pt x="4755261" y="0"/>
                      <a:pt x="4747546" y="5429"/>
                      <a:pt x="4744593" y="13716"/>
                    </a:cubicBezTo>
                    <a:cubicBezTo>
                      <a:pt x="4742498" y="19431"/>
                      <a:pt x="4731544" y="51340"/>
                      <a:pt x="4729829" y="85915"/>
                    </a:cubicBezTo>
                    <a:cubicBezTo>
                      <a:pt x="4723448" y="76962"/>
                      <a:pt x="4718304" y="70771"/>
                      <a:pt x="4716494" y="68770"/>
                    </a:cubicBezTo>
                    <a:cubicBezTo>
                      <a:pt x="4712494" y="64103"/>
                      <a:pt x="4706684" y="61531"/>
                      <a:pt x="4700778" y="61531"/>
                    </a:cubicBezTo>
                    <a:cubicBezTo>
                      <a:pt x="4698302" y="61531"/>
                      <a:pt x="4695825" y="62008"/>
                      <a:pt x="4693444" y="62865"/>
                    </a:cubicBezTo>
                    <a:cubicBezTo>
                      <a:pt x="4685252" y="66008"/>
                      <a:pt x="4679918" y="73819"/>
                      <a:pt x="4680109" y="82582"/>
                    </a:cubicBezTo>
                    <a:cubicBezTo>
                      <a:pt x="4680204" y="87630"/>
                      <a:pt x="4680966" y="111157"/>
                      <a:pt x="4687062" y="137636"/>
                    </a:cubicBezTo>
                    <a:cubicBezTo>
                      <a:pt x="4682014" y="132683"/>
                      <a:pt x="4678204" y="129254"/>
                      <a:pt x="4676680" y="127921"/>
                    </a:cubicBezTo>
                    <a:cubicBezTo>
                      <a:pt x="4672870" y="124587"/>
                      <a:pt x="4668012" y="122873"/>
                      <a:pt x="4663154" y="122873"/>
                    </a:cubicBezTo>
                    <a:cubicBezTo>
                      <a:pt x="4659725" y="122873"/>
                      <a:pt x="4656201" y="123730"/>
                      <a:pt x="4653058" y="125540"/>
                    </a:cubicBezTo>
                    <a:cubicBezTo>
                      <a:pt x="4645438" y="129826"/>
                      <a:pt x="4641342" y="138398"/>
                      <a:pt x="4642771" y="146971"/>
                    </a:cubicBezTo>
                    <a:cubicBezTo>
                      <a:pt x="4643724" y="152400"/>
                      <a:pt x="4648676" y="180213"/>
                      <a:pt x="4661059" y="208502"/>
                    </a:cubicBezTo>
                    <a:cubicBezTo>
                      <a:pt x="4647629" y="201454"/>
                      <a:pt x="4636866" y="197168"/>
                      <a:pt x="4633817" y="195929"/>
                    </a:cubicBezTo>
                    <a:cubicBezTo>
                      <a:pt x="4631436" y="194977"/>
                      <a:pt x="4628865" y="194501"/>
                      <a:pt x="4626388" y="194501"/>
                    </a:cubicBezTo>
                    <a:cubicBezTo>
                      <a:pt x="4622292" y="194501"/>
                      <a:pt x="4618577" y="196120"/>
                      <a:pt x="4615149" y="198406"/>
                    </a:cubicBezTo>
                    <a:cubicBezTo>
                      <a:pt x="4611719" y="196120"/>
                      <a:pt x="4608005" y="194501"/>
                      <a:pt x="4603909" y="194501"/>
                    </a:cubicBezTo>
                    <a:cubicBezTo>
                      <a:pt x="4601433" y="194501"/>
                      <a:pt x="4598861" y="194977"/>
                      <a:pt x="4596479" y="195929"/>
                    </a:cubicBezTo>
                    <a:cubicBezTo>
                      <a:pt x="4593336" y="197168"/>
                      <a:pt x="4582668" y="201454"/>
                      <a:pt x="4569238" y="208502"/>
                    </a:cubicBezTo>
                    <a:cubicBezTo>
                      <a:pt x="4581620" y="180213"/>
                      <a:pt x="4586669" y="152400"/>
                      <a:pt x="4587526" y="146971"/>
                    </a:cubicBezTo>
                    <a:cubicBezTo>
                      <a:pt x="4588955" y="138398"/>
                      <a:pt x="4584859" y="129826"/>
                      <a:pt x="4577239" y="125540"/>
                    </a:cubicBezTo>
                    <a:cubicBezTo>
                      <a:pt x="4574096" y="123730"/>
                      <a:pt x="4570572" y="122873"/>
                      <a:pt x="4567142" y="122873"/>
                    </a:cubicBezTo>
                    <a:cubicBezTo>
                      <a:pt x="4562285" y="122873"/>
                      <a:pt x="4557427" y="124587"/>
                      <a:pt x="4553617" y="127921"/>
                    </a:cubicBezTo>
                    <a:cubicBezTo>
                      <a:pt x="4552093" y="129254"/>
                      <a:pt x="4548283" y="132588"/>
                      <a:pt x="4543235" y="137636"/>
                    </a:cubicBezTo>
                    <a:cubicBezTo>
                      <a:pt x="4549331" y="111157"/>
                      <a:pt x="4550093" y="87630"/>
                      <a:pt x="4550188" y="82582"/>
                    </a:cubicBezTo>
                    <a:cubicBezTo>
                      <a:pt x="4550378" y="73819"/>
                      <a:pt x="4545044" y="66008"/>
                      <a:pt x="4536853" y="62865"/>
                    </a:cubicBezTo>
                    <a:cubicBezTo>
                      <a:pt x="4534472" y="61912"/>
                      <a:pt x="4531995" y="61531"/>
                      <a:pt x="4529519" y="61531"/>
                    </a:cubicBezTo>
                    <a:cubicBezTo>
                      <a:pt x="4523613" y="61531"/>
                      <a:pt x="4517803" y="64103"/>
                      <a:pt x="4513802" y="68770"/>
                    </a:cubicBezTo>
                    <a:cubicBezTo>
                      <a:pt x="4512088" y="70771"/>
                      <a:pt x="4506944" y="76962"/>
                      <a:pt x="4500467" y="85915"/>
                    </a:cubicBezTo>
                    <a:cubicBezTo>
                      <a:pt x="4498753" y="51340"/>
                      <a:pt x="4487799" y="19526"/>
                      <a:pt x="4485704" y="13716"/>
                    </a:cubicBezTo>
                    <a:cubicBezTo>
                      <a:pt x="4482751" y="5525"/>
                      <a:pt x="4474941" y="0"/>
                      <a:pt x="4466273" y="0"/>
                    </a:cubicBezTo>
                    <a:lnTo>
                      <a:pt x="4466273" y="0"/>
                    </a:lnTo>
                    <a:lnTo>
                      <a:pt x="4466273" y="0"/>
                    </a:lnTo>
                    <a:cubicBezTo>
                      <a:pt x="4457605" y="0"/>
                      <a:pt x="4449794" y="5429"/>
                      <a:pt x="4446842" y="13716"/>
                    </a:cubicBezTo>
                    <a:cubicBezTo>
                      <a:pt x="4444746" y="19431"/>
                      <a:pt x="4433792" y="51340"/>
                      <a:pt x="4432078" y="85915"/>
                    </a:cubicBezTo>
                    <a:cubicBezTo>
                      <a:pt x="4425696" y="76962"/>
                      <a:pt x="4420553" y="70771"/>
                      <a:pt x="4418743" y="68770"/>
                    </a:cubicBezTo>
                    <a:cubicBezTo>
                      <a:pt x="4414742" y="64103"/>
                      <a:pt x="4408932" y="61531"/>
                      <a:pt x="4403027" y="61531"/>
                    </a:cubicBezTo>
                    <a:cubicBezTo>
                      <a:pt x="4400550" y="61531"/>
                      <a:pt x="4398074" y="62008"/>
                      <a:pt x="4395692" y="62865"/>
                    </a:cubicBezTo>
                    <a:cubicBezTo>
                      <a:pt x="4387501" y="66008"/>
                      <a:pt x="4382167" y="73819"/>
                      <a:pt x="4382358" y="82582"/>
                    </a:cubicBezTo>
                    <a:cubicBezTo>
                      <a:pt x="4382453" y="87630"/>
                      <a:pt x="4383215" y="111157"/>
                      <a:pt x="4389311" y="137636"/>
                    </a:cubicBezTo>
                    <a:cubicBezTo>
                      <a:pt x="4384262" y="132683"/>
                      <a:pt x="4380452" y="129254"/>
                      <a:pt x="4378928" y="127921"/>
                    </a:cubicBezTo>
                    <a:cubicBezTo>
                      <a:pt x="4375118" y="124587"/>
                      <a:pt x="4370261" y="122873"/>
                      <a:pt x="4365403" y="122873"/>
                    </a:cubicBezTo>
                    <a:cubicBezTo>
                      <a:pt x="4361974" y="122873"/>
                      <a:pt x="4358450" y="123730"/>
                      <a:pt x="4355307" y="125540"/>
                    </a:cubicBezTo>
                    <a:cubicBezTo>
                      <a:pt x="4347686" y="129826"/>
                      <a:pt x="4343591" y="138398"/>
                      <a:pt x="4345019" y="146971"/>
                    </a:cubicBezTo>
                    <a:cubicBezTo>
                      <a:pt x="4345972" y="152400"/>
                      <a:pt x="4350925" y="180213"/>
                      <a:pt x="4363308" y="208502"/>
                    </a:cubicBezTo>
                    <a:cubicBezTo>
                      <a:pt x="4349782" y="201454"/>
                      <a:pt x="4339114" y="197168"/>
                      <a:pt x="4336066" y="195929"/>
                    </a:cubicBezTo>
                    <a:cubicBezTo>
                      <a:pt x="4333685" y="194977"/>
                      <a:pt x="4331113" y="194501"/>
                      <a:pt x="4328636" y="194501"/>
                    </a:cubicBezTo>
                    <a:cubicBezTo>
                      <a:pt x="4324541" y="194501"/>
                      <a:pt x="4320826" y="196120"/>
                      <a:pt x="4317397" y="198406"/>
                    </a:cubicBezTo>
                    <a:cubicBezTo>
                      <a:pt x="4313968" y="196120"/>
                      <a:pt x="4310253" y="194501"/>
                      <a:pt x="4306158" y="194501"/>
                    </a:cubicBezTo>
                    <a:cubicBezTo>
                      <a:pt x="4303681" y="194501"/>
                      <a:pt x="4301109" y="194977"/>
                      <a:pt x="4298728" y="195929"/>
                    </a:cubicBezTo>
                    <a:cubicBezTo>
                      <a:pt x="4295585" y="197168"/>
                      <a:pt x="4284917" y="201454"/>
                      <a:pt x="4271486" y="208502"/>
                    </a:cubicBezTo>
                    <a:cubicBezTo>
                      <a:pt x="4283869" y="180213"/>
                      <a:pt x="4288917" y="152400"/>
                      <a:pt x="4289775" y="146971"/>
                    </a:cubicBezTo>
                    <a:cubicBezTo>
                      <a:pt x="4291203" y="138398"/>
                      <a:pt x="4287108" y="129826"/>
                      <a:pt x="4279487" y="125540"/>
                    </a:cubicBezTo>
                    <a:cubicBezTo>
                      <a:pt x="4276344" y="123730"/>
                      <a:pt x="4272820" y="122873"/>
                      <a:pt x="4269391" y="122873"/>
                    </a:cubicBezTo>
                    <a:cubicBezTo>
                      <a:pt x="4264533" y="122873"/>
                      <a:pt x="4259675" y="124587"/>
                      <a:pt x="4255866" y="127921"/>
                    </a:cubicBezTo>
                    <a:cubicBezTo>
                      <a:pt x="4254342" y="129254"/>
                      <a:pt x="4250532" y="132588"/>
                      <a:pt x="4245483" y="137636"/>
                    </a:cubicBezTo>
                    <a:cubicBezTo>
                      <a:pt x="4251579" y="111157"/>
                      <a:pt x="4252341" y="87630"/>
                      <a:pt x="4252436" y="82582"/>
                    </a:cubicBezTo>
                    <a:cubicBezTo>
                      <a:pt x="4252627" y="73819"/>
                      <a:pt x="4247293" y="66008"/>
                      <a:pt x="4239101" y="62865"/>
                    </a:cubicBezTo>
                    <a:cubicBezTo>
                      <a:pt x="4236720" y="61912"/>
                      <a:pt x="4234244" y="61531"/>
                      <a:pt x="4231767" y="61531"/>
                    </a:cubicBezTo>
                    <a:cubicBezTo>
                      <a:pt x="4225862" y="61531"/>
                      <a:pt x="4220051" y="64103"/>
                      <a:pt x="4216051" y="68770"/>
                    </a:cubicBezTo>
                    <a:cubicBezTo>
                      <a:pt x="4214336" y="70771"/>
                      <a:pt x="4209193" y="76962"/>
                      <a:pt x="4202716" y="85915"/>
                    </a:cubicBezTo>
                    <a:cubicBezTo>
                      <a:pt x="4201001" y="51340"/>
                      <a:pt x="4190048" y="19526"/>
                      <a:pt x="4187952" y="13716"/>
                    </a:cubicBezTo>
                    <a:cubicBezTo>
                      <a:pt x="4184999" y="5525"/>
                      <a:pt x="4177189" y="0"/>
                      <a:pt x="4168521" y="0"/>
                    </a:cubicBezTo>
                    <a:lnTo>
                      <a:pt x="4168521" y="0"/>
                    </a:lnTo>
                    <a:lnTo>
                      <a:pt x="4168521" y="0"/>
                    </a:lnTo>
                    <a:cubicBezTo>
                      <a:pt x="4159758" y="0"/>
                      <a:pt x="4152043" y="5429"/>
                      <a:pt x="4149090" y="13716"/>
                    </a:cubicBezTo>
                    <a:cubicBezTo>
                      <a:pt x="4146995" y="19431"/>
                      <a:pt x="4136041" y="51340"/>
                      <a:pt x="4134326" y="85915"/>
                    </a:cubicBezTo>
                    <a:cubicBezTo>
                      <a:pt x="4127945" y="76962"/>
                      <a:pt x="4122801" y="70771"/>
                      <a:pt x="4120991" y="68770"/>
                    </a:cubicBezTo>
                    <a:cubicBezTo>
                      <a:pt x="4116991" y="64103"/>
                      <a:pt x="4111181" y="61531"/>
                      <a:pt x="4105275" y="61531"/>
                    </a:cubicBezTo>
                    <a:cubicBezTo>
                      <a:pt x="4102799" y="61531"/>
                      <a:pt x="4100322" y="62008"/>
                      <a:pt x="4097941" y="62865"/>
                    </a:cubicBezTo>
                    <a:cubicBezTo>
                      <a:pt x="4089749" y="66008"/>
                      <a:pt x="4084415" y="73819"/>
                      <a:pt x="4084606" y="82582"/>
                    </a:cubicBezTo>
                    <a:cubicBezTo>
                      <a:pt x="4084701" y="87630"/>
                      <a:pt x="4085463" y="111157"/>
                      <a:pt x="4091559" y="137636"/>
                    </a:cubicBezTo>
                    <a:cubicBezTo>
                      <a:pt x="4086511" y="132683"/>
                      <a:pt x="4082701" y="129254"/>
                      <a:pt x="4081177" y="127921"/>
                    </a:cubicBezTo>
                    <a:cubicBezTo>
                      <a:pt x="4077367" y="124587"/>
                      <a:pt x="4072509" y="122873"/>
                      <a:pt x="4067651" y="122873"/>
                    </a:cubicBezTo>
                    <a:cubicBezTo>
                      <a:pt x="4064222" y="122873"/>
                      <a:pt x="4060698" y="123730"/>
                      <a:pt x="4057555" y="125540"/>
                    </a:cubicBezTo>
                    <a:cubicBezTo>
                      <a:pt x="4049935" y="129826"/>
                      <a:pt x="4045839" y="138398"/>
                      <a:pt x="4047268" y="146971"/>
                    </a:cubicBezTo>
                    <a:cubicBezTo>
                      <a:pt x="4048220" y="152400"/>
                      <a:pt x="4053173" y="180213"/>
                      <a:pt x="4065556" y="208502"/>
                    </a:cubicBezTo>
                    <a:cubicBezTo>
                      <a:pt x="4052126" y="201454"/>
                      <a:pt x="4041362" y="197168"/>
                      <a:pt x="4038314" y="195929"/>
                    </a:cubicBezTo>
                    <a:cubicBezTo>
                      <a:pt x="4035933" y="194977"/>
                      <a:pt x="4033361" y="194501"/>
                      <a:pt x="4030885" y="194501"/>
                    </a:cubicBezTo>
                    <a:cubicBezTo>
                      <a:pt x="4026789" y="194501"/>
                      <a:pt x="4023074" y="196120"/>
                      <a:pt x="4019645" y="198406"/>
                    </a:cubicBezTo>
                    <a:cubicBezTo>
                      <a:pt x="4016216" y="196120"/>
                      <a:pt x="4012502" y="194501"/>
                      <a:pt x="4008406" y="194501"/>
                    </a:cubicBezTo>
                    <a:cubicBezTo>
                      <a:pt x="4005929" y="194501"/>
                      <a:pt x="4003358" y="194977"/>
                      <a:pt x="4000976" y="195929"/>
                    </a:cubicBezTo>
                    <a:cubicBezTo>
                      <a:pt x="3997833" y="197168"/>
                      <a:pt x="3987165" y="201454"/>
                      <a:pt x="3973735" y="208502"/>
                    </a:cubicBezTo>
                    <a:cubicBezTo>
                      <a:pt x="3986117" y="180213"/>
                      <a:pt x="3991166" y="152400"/>
                      <a:pt x="3992023" y="146971"/>
                    </a:cubicBezTo>
                    <a:cubicBezTo>
                      <a:pt x="3993452" y="138398"/>
                      <a:pt x="3989356" y="129826"/>
                      <a:pt x="3981736" y="125540"/>
                    </a:cubicBezTo>
                    <a:cubicBezTo>
                      <a:pt x="3978593" y="123730"/>
                      <a:pt x="3975068" y="122873"/>
                      <a:pt x="3971639" y="122873"/>
                    </a:cubicBezTo>
                    <a:cubicBezTo>
                      <a:pt x="3966782" y="122873"/>
                      <a:pt x="3961924" y="124587"/>
                      <a:pt x="3958114" y="127921"/>
                    </a:cubicBezTo>
                    <a:cubicBezTo>
                      <a:pt x="3956590" y="129254"/>
                      <a:pt x="3952780" y="132588"/>
                      <a:pt x="3947732" y="137636"/>
                    </a:cubicBezTo>
                    <a:cubicBezTo>
                      <a:pt x="3953828" y="111157"/>
                      <a:pt x="3954590" y="87630"/>
                      <a:pt x="3954685" y="82582"/>
                    </a:cubicBezTo>
                    <a:cubicBezTo>
                      <a:pt x="3954875" y="73819"/>
                      <a:pt x="3949541" y="66008"/>
                      <a:pt x="3941350" y="62865"/>
                    </a:cubicBezTo>
                    <a:cubicBezTo>
                      <a:pt x="3938968" y="61912"/>
                      <a:pt x="3936492" y="61531"/>
                      <a:pt x="3934016" y="61531"/>
                    </a:cubicBezTo>
                    <a:cubicBezTo>
                      <a:pt x="3928110" y="61531"/>
                      <a:pt x="3922300" y="64103"/>
                      <a:pt x="3918299" y="68770"/>
                    </a:cubicBezTo>
                    <a:cubicBezTo>
                      <a:pt x="3916585" y="70771"/>
                      <a:pt x="3911441" y="76962"/>
                      <a:pt x="3904964" y="85915"/>
                    </a:cubicBezTo>
                    <a:cubicBezTo>
                      <a:pt x="3903250" y="51340"/>
                      <a:pt x="3892296" y="19526"/>
                      <a:pt x="3890201" y="13716"/>
                    </a:cubicBezTo>
                    <a:cubicBezTo>
                      <a:pt x="3887248" y="5525"/>
                      <a:pt x="3879437" y="0"/>
                      <a:pt x="3870770" y="0"/>
                    </a:cubicBezTo>
                    <a:lnTo>
                      <a:pt x="3870770" y="0"/>
                    </a:lnTo>
                    <a:lnTo>
                      <a:pt x="3870770" y="0"/>
                    </a:lnTo>
                    <a:cubicBezTo>
                      <a:pt x="3862102" y="0"/>
                      <a:pt x="3854291" y="5429"/>
                      <a:pt x="3851339" y="13716"/>
                    </a:cubicBezTo>
                    <a:cubicBezTo>
                      <a:pt x="3849243" y="19431"/>
                      <a:pt x="3838289" y="51340"/>
                      <a:pt x="3836575" y="85915"/>
                    </a:cubicBezTo>
                    <a:cubicBezTo>
                      <a:pt x="3830193" y="76962"/>
                      <a:pt x="3825050" y="70771"/>
                      <a:pt x="3823240" y="68770"/>
                    </a:cubicBezTo>
                    <a:cubicBezTo>
                      <a:pt x="3819239" y="64103"/>
                      <a:pt x="3813429" y="61531"/>
                      <a:pt x="3807524" y="61531"/>
                    </a:cubicBezTo>
                    <a:cubicBezTo>
                      <a:pt x="3805047" y="61531"/>
                      <a:pt x="3802571" y="62008"/>
                      <a:pt x="3800189" y="62865"/>
                    </a:cubicBezTo>
                    <a:cubicBezTo>
                      <a:pt x="3791998" y="66008"/>
                      <a:pt x="3786664" y="73819"/>
                      <a:pt x="3786854" y="82582"/>
                    </a:cubicBezTo>
                    <a:cubicBezTo>
                      <a:pt x="3786950" y="87630"/>
                      <a:pt x="3787712" y="111157"/>
                      <a:pt x="3793808" y="137636"/>
                    </a:cubicBezTo>
                    <a:cubicBezTo>
                      <a:pt x="3788759" y="132683"/>
                      <a:pt x="3784949" y="129254"/>
                      <a:pt x="3783425" y="127921"/>
                    </a:cubicBezTo>
                    <a:cubicBezTo>
                      <a:pt x="3779615" y="124587"/>
                      <a:pt x="3774758" y="122873"/>
                      <a:pt x="3769900" y="122873"/>
                    </a:cubicBezTo>
                    <a:cubicBezTo>
                      <a:pt x="3766471" y="122873"/>
                      <a:pt x="3762947" y="123730"/>
                      <a:pt x="3759803" y="125540"/>
                    </a:cubicBezTo>
                    <a:cubicBezTo>
                      <a:pt x="3752183" y="129826"/>
                      <a:pt x="3748088" y="138398"/>
                      <a:pt x="3749516" y="146971"/>
                    </a:cubicBezTo>
                    <a:cubicBezTo>
                      <a:pt x="3750469" y="152400"/>
                      <a:pt x="3755422" y="180213"/>
                      <a:pt x="3767804" y="208502"/>
                    </a:cubicBezTo>
                    <a:cubicBezTo>
                      <a:pt x="3754279" y="201454"/>
                      <a:pt x="3743611" y="197168"/>
                      <a:pt x="3740563" y="195929"/>
                    </a:cubicBezTo>
                    <a:cubicBezTo>
                      <a:pt x="3738182" y="194977"/>
                      <a:pt x="3735610" y="194501"/>
                      <a:pt x="3733133" y="194501"/>
                    </a:cubicBezTo>
                    <a:cubicBezTo>
                      <a:pt x="3729038" y="194501"/>
                      <a:pt x="3725323" y="196120"/>
                      <a:pt x="3721894" y="198406"/>
                    </a:cubicBezTo>
                    <a:cubicBezTo>
                      <a:pt x="3718465" y="196120"/>
                      <a:pt x="3714750" y="194501"/>
                      <a:pt x="3710654" y="194501"/>
                    </a:cubicBezTo>
                    <a:cubicBezTo>
                      <a:pt x="3708178" y="194501"/>
                      <a:pt x="3705606" y="194977"/>
                      <a:pt x="3703225" y="195929"/>
                    </a:cubicBezTo>
                    <a:cubicBezTo>
                      <a:pt x="3700082" y="197168"/>
                      <a:pt x="3689414" y="201454"/>
                      <a:pt x="3675983" y="208502"/>
                    </a:cubicBezTo>
                    <a:cubicBezTo>
                      <a:pt x="3688366" y="180213"/>
                      <a:pt x="3693414" y="152400"/>
                      <a:pt x="3694272" y="146971"/>
                    </a:cubicBezTo>
                    <a:cubicBezTo>
                      <a:pt x="3695700" y="138398"/>
                      <a:pt x="3691604" y="129826"/>
                      <a:pt x="3683984" y="125540"/>
                    </a:cubicBezTo>
                    <a:cubicBezTo>
                      <a:pt x="3680841" y="123730"/>
                      <a:pt x="3677317" y="122873"/>
                      <a:pt x="3673888" y="122873"/>
                    </a:cubicBezTo>
                    <a:cubicBezTo>
                      <a:pt x="3669030" y="122873"/>
                      <a:pt x="3664172" y="124587"/>
                      <a:pt x="3660362" y="127921"/>
                    </a:cubicBezTo>
                    <a:cubicBezTo>
                      <a:pt x="3658839" y="129254"/>
                      <a:pt x="3655028" y="132588"/>
                      <a:pt x="3649980" y="137636"/>
                    </a:cubicBezTo>
                    <a:cubicBezTo>
                      <a:pt x="3656076" y="111157"/>
                      <a:pt x="3656838" y="87630"/>
                      <a:pt x="3656933" y="82582"/>
                    </a:cubicBezTo>
                    <a:cubicBezTo>
                      <a:pt x="3657124" y="73819"/>
                      <a:pt x="3651790" y="66008"/>
                      <a:pt x="3643598" y="62865"/>
                    </a:cubicBezTo>
                    <a:cubicBezTo>
                      <a:pt x="3641217" y="61912"/>
                      <a:pt x="3638741" y="61531"/>
                      <a:pt x="3636264" y="61531"/>
                    </a:cubicBezTo>
                    <a:cubicBezTo>
                      <a:pt x="3630359" y="61531"/>
                      <a:pt x="3624548" y="64103"/>
                      <a:pt x="3620548" y="68770"/>
                    </a:cubicBezTo>
                    <a:cubicBezTo>
                      <a:pt x="3618833" y="70771"/>
                      <a:pt x="3613690" y="76962"/>
                      <a:pt x="3607213" y="85915"/>
                    </a:cubicBezTo>
                    <a:cubicBezTo>
                      <a:pt x="3605498" y="51340"/>
                      <a:pt x="3594545" y="19526"/>
                      <a:pt x="3592449" y="13716"/>
                    </a:cubicBezTo>
                    <a:cubicBezTo>
                      <a:pt x="3589497" y="5525"/>
                      <a:pt x="3581686" y="0"/>
                      <a:pt x="3573018" y="0"/>
                    </a:cubicBezTo>
                    <a:lnTo>
                      <a:pt x="3573018" y="0"/>
                    </a:lnTo>
                    <a:lnTo>
                      <a:pt x="3573018" y="0"/>
                    </a:lnTo>
                    <a:cubicBezTo>
                      <a:pt x="3564350" y="0"/>
                      <a:pt x="3556540" y="5429"/>
                      <a:pt x="3553587" y="13716"/>
                    </a:cubicBezTo>
                    <a:cubicBezTo>
                      <a:pt x="3551492" y="19431"/>
                      <a:pt x="3540538" y="51340"/>
                      <a:pt x="3538823" y="85915"/>
                    </a:cubicBezTo>
                    <a:cubicBezTo>
                      <a:pt x="3532442" y="76962"/>
                      <a:pt x="3527298" y="70771"/>
                      <a:pt x="3525489" y="68770"/>
                    </a:cubicBezTo>
                    <a:cubicBezTo>
                      <a:pt x="3521488" y="64103"/>
                      <a:pt x="3515678" y="61531"/>
                      <a:pt x="3509772" y="61531"/>
                    </a:cubicBezTo>
                    <a:cubicBezTo>
                      <a:pt x="3507296" y="61531"/>
                      <a:pt x="3504819" y="62008"/>
                      <a:pt x="3502438" y="62865"/>
                    </a:cubicBezTo>
                    <a:cubicBezTo>
                      <a:pt x="3494247" y="66008"/>
                      <a:pt x="3488912" y="73819"/>
                      <a:pt x="3489103" y="82582"/>
                    </a:cubicBezTo>
                    <a:cubicBezTo>
                      <a:pt x="3489198" y="87630"/>
                      <a:pt x="3489960" y="111157"/>
                      <a:pt x="3496056" y="137636"/>
                    </a:cubicBezTo>
                    <a:cubicBezTo>
                      <a:pt x="3491008" y="132683"/>
                      <a:pt x="3487198" y="129254"/>
                      <a:pt x="3485674" y="127921"/>
                    </a:cubicBezTo>
                    <a:cubicBezTo>
                      <a:pt x="3481864" y="124587"/>
                      <a:pt x="3477006" y="122873"/>
                      <a:pt x="3472148" y="122873"/>
                    </a:cubicBezTo>
                    <a:cubicBezTo>
                      <a:pt x="3468719" y="122873"/>
                      <a:pt x="3465195" y="123730"/>
                      <a:pt x="3462052" y="125540"/>
                    </a:cubicBezTo>
                    <a:cubicBezTo>
                      <a:pt x="3454432" y="129826"/>
                      <a:pt x="3450336" y="138398"/>
                      <a:pt x="3451765" y="146971"/>
                    </a:cubicBezTo>
                    <a:cubicBezTo>
                      <a:pt x="3452717" y="152400"/>
                      <a:pt x="3457670" y="180213"/>
                      <a:pt x="3470053" y="208502"/>
                    </a:cubicBezTo>
                    <a:cubicBezTo>
                      <a:pt x="3456623" y="201454"/>
                      <a:pt x="3445859" y="197168"/>
                      <a:pt x="3442811" y="195929"/>
                    </a:cubicBezTo>
                    <a:cubicBezTo>
                      <a:pt x="3440430" y="194977"/>
                      <a:pt x="3437858" y="194501"/>
                      <a:pt x="3435382" y="194501"/>
                    </a:cubicBezTo>
                    <a:cubicBezTo>
                      <a:pt x="3431286" y="194501"/>
                      <a:pt x="3427572" y="196120"/>
                      <a:pt x="3424142" y="198406"/>
                    </a:cubicBezTo>
                    <a:cubicBezTo>
                      <a:pt x="3420714" y="196120"/>
                      <a:pt x="3416999" y="194501"/>
                      <a:pt x="3412903" y="194501"/>
                    </a:cubicBezTo>
                    <a:cubicBezTo>
                      <a:pt x="3410426" y="194501"/>
                      <a:pt x="3407855" y="194977"/>
                      <a:pt x="3405473" y="195929"/>
                    </a:cubicBezTo>
                    <a:cubicBezTo>
                      <a:pt x="3402330" y="197168"/>
                      <a:pt x="3391662" y="201454"/>
                      <a:pt x="3378232" y="208502"/>
                    </a:cubicBezTo>
                    <a:cubicBezTo>
                      <a:pt x="3390614" y="180213"/>
                      <a:pt x="3395663" y="152400"/>
                      <a:pt x="3396520" y="146971"/>
                    </a:cubicBezTo>
                    <a:cubicBezTo>
                      <a:pt x="3397949" y="138398"/>
                      <a:pt x="3393853" y="129826"/>
                      <a:pt x="3386233" y="125540"/>
                    </a:cubicBezTo>
                    <a:cubicBezTo>
                      <a:pt x="3383090" y="123730"/>
                      <a:pt x="3379565" y="122873"/>
                      <a:pt x="3376136" y="122873"/>
                    </a:cubicBezTo>
                    <a:cubicBezTo>
                      <a:pt x="3371279" y="122873"/>
                      <a:pt x="3366421" y="124587"/>
                      <a:pt x="3362611" y="127921"/>
                    </a:cubicBezTo>
                    <a:cubicBezTo>
                      <a:pt x="3361087" y="129254"/>
                      <a:pt x="3357277" y="132588"/>
                      <a:pt x="3352229" y="137636"/>
                    </a:cubicBezTo>
                    <a:cubicBezTo>
                      <a:pt x="3358325" y="111157"/>
                      <a:pt x="3359087" y="87630"/>
                      <a:pt x="3359182" y="82582"/>
                    </a:cubicBezTo>
                    <a:cubicBezTo>
                      <a:pt x="3359372" y="73819"/>
                      <a:pt x="3354039" y="66008"/>
                      <a:pt x="3345847" y="62865"/>
                    </a:cubicBezTo>
                    <a:cubicBezTo>
                      <a:pt x="3343466" y="61912"/>
                      <a:pt x="3340989" y="61531"/>
                      <a:pt x="3338513" y="61531"/>
                    </a:cubicBezTo>
                    <a:cubicBezTo>
                      <a:pt x="3332607" y="61531"/>
                      <a:pt x="3326797" y="64103"/>
                      <a:pt x="3322797" y="68770"/>
                    </a:cubicBezTo>
                    <a:cubicBezTo>
                      <a:pt x="3321082" y="70771"/>
                      <a:pt x="3315939" y="76962"/>
                      <a:pt x="3309461" y="85915"/>
                    </a:cubicBezTo>
                    <a:cubicBezTo>
                      <a:pt x="3307747" y="51340"/>
                      <a:pt x="3296793" y="19526"/>
                      <a:pt x="3294698" y="13716"/>
                    </a:cubicBezTo>
                    <a:cubicBezTo>
                      <a:pt x="3291745" y="5525"/>
                      <a:pt x="3283934" y="0"/>
                      <a:pt x="3275267" y="0"/>
                    </a:cubicBezTo>
                    <a:lnTo>
                      <a:pt x="3275267" y="0"/>
                    </a:lnTo>
                    <a:lnTo>
                      <a:pt x="3275267" y="0"/>
                    </a:lnTo>
                    <a:cubicBezTo>
                      <a:pt x="3266504" y="0"/>
                      <a:pt x="3258789" y="5429"/>
                      <a:pt x="3255835" y="13716"/>
                    </a:cubicBezTo>
                    <a:cubicBezTo>
                      <a:pt x="3253740" y="19431"/>
                      <a:pt x="3242786" y="51340"/>
                      <a:pt x="3241072" y="85915"/>
                    </a:cubicBezTo>
                    <a:cubicBezTo>
                      <a:pt x="3234690" y="76962"/>
                      <a:pt x="3229547" y="70771"/>
                      <a:pt x="3227737" y="68770"/>
                    </a:cubicBezTo>
                    <a:cubicBezTo>
                      <a:pt x="3223736" y="64103"/>
                      <a:pt x="3217926" y="61531"/>
                      <a:pt x="3212021" y="61531"/>
                    </a:cubicBezTo>
                    <a:cubicBezTo>
                      <a:pt x="3209544" y="61531"/>
                      <a:pt x="3207068" y="62008"/>
                      <a:pt x="3204686" y="62865"/>
                    </a:cubicBezTo>
                    <a:cubicBezTo>
                      <a:pt x="3196495" y="66008"/>
                      <a:pt x="3191161" y="73819"/>
                      <a:pt x="3191351" y="82582"/>
                    </a:cubicBezTo>
                    <a:cubicBezTo>
                      <a:pt x="3191447" y="87630"/>
                      <a:pt x="3192209" y="111157"/>
                      <a:pt x="3198305" y="137636"/>
                    </a:cubicBezTo>
                    <a:cubicBezTo>
                      <a:pt x="3193256" y="132683"/>
                      <a:pt x="3189447" y="129254"/>
                      <a:pt x="3187922" y="127921"/>
                    </a:cubicBezTo>
                    <a:cubicBezTo>
                      <a:pt x="3184112" y="124587"/>
                      <a:pt x="3179255" y="122873"/>
                      <a:pt x="3174397" y="122873"/>
                    </a:cubicBezTo>
                    <a:cubicBezTo>
                      <a:pt x="3170968" y="122873"/>
                      <a:pt x="3167443" y="123730"/>
                      <a:pt x="3164300" y="125540"/>
                    </a:cubicBezTo>
                    <a:cubicBezTo>
                      <a:pt x="3156680" y="129826"/>
                      <a:pt x="3152585" y="138398"/>
                      <a:pt x="3154014" y="146971"/>
                    </a:cubicBezTo>
                    <a:cubicBezTo>
                      <a:pt x="3154966" y="152400"/>
                      <a:pt x="3159919" y="180213"/>
                      <a:pt x="3172301" y="208502"/>
                    </a:cubicBezTo>
                    <a:cubicBezTo>
                      <a:pt x="3158776" y="201454"/>
                      <a:pt x="3148108" y="197168"/>
                      <a:pt x="3145060" y="195929"/>
                    </a:cubicBezTo>
                    <a:cubicBezTo>
                      <a:pt x="3142679" y="194977"/>
                      <a:pt x="3140107" y="194501"/>
                      <a:pt x="3137630" y="194501"/>
                    </a:cubicBezTo>
                    <a:cubicBezTo>
                      <a:pt x="3133535" y="194501"/>
                      <a:pt x="3129820" y="196120"/>
                      <a:pt x="3126391" y="198406"/>
                    </a:cubicBezTo>
                    <a:cubicBezTo>
                      <a:pt x="3122962" y="196120"/>
                      <a:pt x="3119247" y="194501"/>
                      <a:pt x="3115151" y="194501"/>
                    </a:cubicBezTo>
                    <a:cubicBezTo>
                      <a:pt x="3112675" y="194501"/>
                      <a:pt x="3110103" y="194977"/>
                      <a:pt x="3107722" y="195929"/>
                    </a:cubicBezTo>
                    <a:cubicBezTo>
                      <a:pt x="3104579" y="197168"/>
                      <a:pt x="3093910" y="201454"/>
                      <a:pt x="3080480" y="208502"/>
                    </a:cubicBezTo>
                    <a:cubicBezTo>
                      <a:pt x="3092863" y="180213"/>
                      <a:pt x="3097911" y="152400"/>
                      <a:pt x="3098768" y="146971"/>
                    </a:cubicBezTo>
                    <a:cubicBezTo>
                      <a:pt x="3100197" y="138398"/>
                      <a:pt x="3096101" y="129826"/>
                      <a:pt x="3088481" y="125540"/>
                    </a:cubicBezTo>
                    <a:cubicBezTo>
                      <a:pt x="3085338" y="123730"/>
                      <a:pt x="3081814" y="122873"/>
                      <a:pt x="3078385" y="122873"/>
                    </a:cubicBezTo>
                    <a:cubicBezTo>
                      <a:pt x="3073527" y="122873"/>
                      <a:pt x="3068669" y="124587"/>
                      <a:pt x="3064859" y="127921"/>
                    </a:cubicBezTo>
                    <a:cubicBezTo>
                      <a:pt x="3063335" y="129254"/>
                      <a:pt x="3059525" y="132588"/>
                      <a:pt x="3054477" y="137636"/>
                    </a:cubicBezTo>
                    <a:cubicBezTo>
                      <a:pt x="3060573" y="111157"/>
                      <a:pt x="3061335" y="87630"/>
                      <a:pt x="3061430" y="82582"/>
                    </a:cubicBezTo>
                    <a:cubicBezTo>
                      <a:pt x="3061621" y="73819"/>
                      <a:pt x="3056287" y="66008"/>
                      <a:pt x="3048095" y="62865"/>
                    </a:cubicBezTo>
                    <a:cubicBezTo>
                      <a:pt x="3045714" y="61912"/>
                      <a:pt x="3043238" y="61531"/>
                      <a:pt x="3040761" y="61531"/>
                    </a:cubicBezTo>
                    <a:cubicBezTo>
                      <a:pt x="3034856" y="61531"/>
                      <a:pt x="3029045" y="64103"/>
                      <a:pt x="3025045" y="68770"/>
                    </a:cubicBezTo>
                    <a:cubicBezTo>
                      <a:pt x="3023330" y="70771"/>
                      <a:pt x="3018187" y="76962"/>
                      <a:pt x="3011710" y="85915"/>
                    </a:cubicBezTo>
                    <a:cubicBezTo>
                      <a:pt x="3009995" y="51340"/>
                      <a:pt x="2999042" y="19526"/>
                      <a:pt x="2996946" y="13716"/>
                    </a:cubicBezTo>
                    <a:cubicBezTo>
                      <a:pt x="2993993" y="5525"/>
                      <a:pt x="2986183" y="0"/>
                      <a:pt x="2977515" y="0"/>
                    </a:cubicBezTo>
                    <a:lnTo>
                      <a:pt x="2977515" y="0"/>
                    </a:lnTo>
                    <a:lnTo>
                      <a:pt x="2977515" y="0"/>
                    </a:lnTo>
                    <a:cubicBezTo>
                      <a:pt x="2968847" y="0"/>
                      <a:pt x="2961037" y="5429"/>
                      <a:pt x="2958084" y="13716"/>
                    </a:cubicBezTo>
                    <a:cubicBezTo>
                      <a:pt x="2955989" y="19431"/>
                      <a:pt x="2945035" y="51340"/>
                      <a:pt x="2943320" y="85915"/>
                    </a:cubicBezTo>
                    <a:cubicBezTo>
                      <a:pt x="2936939" y="76962"/>
                      <a:pt x="2931795" y="70771"/>
                      <a:pt x="2929985" y="68770"/>
                    </a:cubicBezTo>
                    <a:cubicBezTo>
                      <a:pt x="2925985" y="64103"/>
                      <a:pt x="2920175" y="61531"/>
                      <a:pt x="2914269" y="61531"/>
                    </a:cubicBezTo>
                    <a:cubicBezTo>
                      <a:pt x="2911793" y="61531"/>
                      <a:pt x="2909316" y="62008"/>
                      <a:pt x="2906935" y="62865"/>
                    </a:cubicBezTo>
                    <a:cubicBezTo>
                      <a:pt x="2898743" y="66008"/>
                      <a:pt x="2893409" y="73819"/>
                      <a:pt x="2893600" y="82582"/>
                    </a:cubicBezTo>
                    <a:cubicBezTo>
                      <a:pt x="2893695" y="87630"/>
                      <a:pt x="2894457" y="111157"/>
                      <a:pt x="2900553" y="137636"/>
                    </a:cubicBezTo>
                    <a:cubicBezTo>
                      <a:pt x="2895505" y="132683"/>
                      <a:pt x="2891695" y="129254"/>
                      <a:pt x="2890171" y="127921"/>
                    </a:cubicBezTo>
                    <a:cubicBezTo>
                      <a:pt x="2886361" y="124587"/>
                      <a:pt x="2881503" y="122873"/>
                      <a:pt x="2876645" y="122873"/>
                    </a:cubicBezTo>
                    <a:cubicBezTo>
                      <a:pt x="2873216" y="122873"/>
                      <a:pt x="2869692" y="123730"/>
                      <a:pt x="2866549" y="125540"/>
                    </a:cubicBezTo>
                    <a:cubicBezTo>
                      <a:pt x="2858929" y="129826"/>
                      <a:pt x="2854833" y="138398"/>
                      <a:pt x="2856262" y="146971"/>
                    </a:cubicBezTo>
                    <a:cubicBezTo>
                      <a:pt x="2857214" y="152400"/>
                      <a:pt x="2862167" y="180213"/>
                      <a:pt x="2874550" y="208502"/>
                    </a:cubicBezTo>
                    <a:cubicBezTo>
                      <a:pt x="2861120" y="201454"/>
                      <a:pt x="2850356" y="197168"/>
                      <a:pt x="2847308" y="195929"/>
                    </a:cubicBezTo>
                    <a:cubicBezTo>
                      <a:pt x="2844927" y="194977"/>
                      <a:pt x="2842355" y="194501"/>
                      <a:pt x="2839879" y="194501"/>
                    </a:cubicBezTo>
                    <a:cubicBezTo>
                      <a:pt x="2835783" y="194501"/>
                      <a:pt x="2832068" y="196120"/>
                      <a:pt x="2828639" y="198406"/>
                    </a:cubicBezTo>
                    <a:cubicBezTo>
                      <a:pt x="2825210" y="196120"/>
                      <a:pt x="2821496" y="194501"/>
                      <a:pt x="2817400" y="194501"/>
                    </a:cubicBezTo>
                    <a:cubicBezTo>
                      <a:pt x="2814923" y="194501"/>
                      <a:pt x="2812352" y="194977"/>
                      <a:pt x="2809970" y="195929"/>
                    </a:cubicBezTo>
                    <a:cubicBezTo>
                      <a:pt x="2806827" y="197168"/>
                      <a:pt x="2796159" y="201454"/>
                      <a:pt x="2782729" y="208502"/>
                    </a:cubicBezTo>
                    <a:cubicBezTo>
                      <a:pt x="2795111" y="180213"/>
                      <a:pt x="2800160" y="152400"/>
                      <a:pt x="2801017" y="146971"/>
                    </a:cubicBezTo>
                    <a:cubicBezTo>
                      <a:pt x="2802446" y="138398"/>
                      <a:pt x="2798350" y="129826"/>
                      <a:pt x="2790730" y="125540"/>
                    </a:cubicBezTo>
                    <a:cubicBezTo>
                      <a:pt x="2787587" y="123730"/>
                      <a:pt x="2784062" y="122873"/>
                      <a:pt x="2780633" y="122873"/>
                    </a:cubicBezTo>
                    <a:cubicBezTo>
                      <a:pt x="2775776" y="122873"/>
                      <a:pt x="2770918" y="124587"/>
                      <a:pt x="2767108" y="127921"/>
                    </a:cubicBezTo>
                    <a:cubicBezTo>
                      <a:pt x="2765584" y="129254"/>
                      <a:pt x="2761774" y="132588"/>
                      <a:pt x="2756726" y="137636"/>
                    </a:cubicBezTo>
                    <a:cubicBezTo>
                      <a:pt x="2762822" y="111157"/>
                      <a:pt x="2763584" y="87630"/>
                      <a:pt x="2763679" y="82582"/>
                    </a:cubicBezTo>
                    <a:cubicBezTo>
                      <a:pt x="2763869" y="73819"/>
                      <a:pt x="2758535" y="66008"/>
                      <a:pt x="2750344" y="62865"/>
                    </a:cubicBezTo>
                    <a:cubicBezTo>
                      <a:pt x="2747963" y="61912"/>
                      <a:pt x="2745486" y="61531"/>
                      <a:pt x="2743010" y="61531"/>
                    </a:cubicBezTo>
                    <a:cubicBezTo>
                      <a:pt x="2737104" y="61531"/>
                      <a:pt x="2731294" y="64103"/>
                      <a:pt x="2727293" y="68770"/>
                    </a:cubicBezTo>
                    <a:cubicBezTo>
                      <a:pt x="2725579" y="70771"/>
                      <a:pt x="2720435" y="76962"/>
                      <a:pt x="2713958" y="85915"/>
                    </a:cubicBezTo>
                    <a:cubicBezTo>
                      <a:pt x="2712244" y="51340"/>
                      <a:pt x="2701290" y="19526"/>
                      <a:pt x="2699195" y="13716"/>
                    </a:cubicBezTo>
                    <a:cubicBezTo>
                      <a:pt x="2696242" y="5525"/>
                      <a:pt x="2688431" y="0"/>
                      <a:pt x="2679764" y="0"/>
                    </a:cubicBezTo>
                    <a:lnTo>
                      <a:pt x="2679764" y="0"/>
                    </a:lnTo>
                    <a:lnTo>
                      <a:pt x="2679764" y="0"/>
                    </a:lnTo>
                    <a:cubicBezTo>
                      <a:pt x="2671001" y="0"/>
                      <a:pt x="2663285" y="5429"/>
                      <a:pt x="2660333" y="13716"/>
                    </a:cubicBezTo>
                    <a:cubicBezTo>
                      <a:pt x="2658237" y="19431"/>
                      <a:pt x="2647283" y="51340"/>
                      <a:pt x="2645569" y="85915"/>
                    </a:cubicBezTo>
                    <a:cubicBezTo>
                      <a:pt x="2639187" y="76962"/>
                      <a:pt x="2634043" y="70771"/>
                      <a:pt x="2632234" y="68770"/>
                    </a:cubicBezTo>
                    <a:cubicBezTo>
                      <a:pt x="2628233" y="64103"/>
                      <a:pt x="2622423" y="61531"/>
                      <a:pt x="2616518" y="61531"/>
                    </a:cubicBezTo>
                    <a:cubicBezTo>
                      <a:pt x="2614041" y="61531"/>
                      <a:pt x="2611565" y="62008"/>
                      <a:pt x="2609183" y="62865"/>
                    </a:cubicBezTo>
                    <a:cubicBezTo>
                      <a:pt x="2600992" y="66008"/>
                      <a:pt x="2595753" y="73819"/>
                      <a:pt x="2595848" y="82582"/>
                    </a:cubicBezTo>
                    <a:cubicBezTo>
                      <a:pt x="2595943" y="87630"/>
                      <a:pt x="2596706" y="111157"/>
                      <a:pt x="2602802" y="137636"/>
                    </a:cubicBezTo>
                    <a:cubicBezTo>
                      <a:pt x="2597753" y="132683"/>
                      <a:pt x="2593943" y="129254"/>
                      <a:pt x="2592419" y="127921"/>
                    </a:cubicBezTo>
                    <a:cubicBezTo>
                      <a:pt x="2588609" y="124587"/>
                      <a:pt x="2583752" y="122873"/>
                      <a:pt x="2578894" y="122873"/>
                    </a:cubicBezTo>
                    <a:cubicBezTo>
                      <a:pt x="2575465" y="122873"/>
                      <a:pt x="2571941" y="123730"/>
                      <a:pt x="2568797" y="125540"/>
                    </a:cubicBezTo>
                    <a:cubicBezTo>
                      <a:pt x="2561177" y="129826"/>
                      <a:pt x="2557082" y="138398"/>
                      <a:pt x="2558510" y="146971"/>
                    </a:cubicBezTo>
                    <a:cubicBezTo>
                      <a:pt x="2559463" y="152400"/>
                      <a:pt x="2564416" y="180213"/>
                      <a:pt x="2576798" y="208502"/>
                    </a:cubicBezTo>
                    <a:cubicBezTo>
                      <a:pt x="2563368" y="201454"/>
                      <a:pt x="2552605" y="197168"/>
                      <a:pt x="2549557" y="195929"/>
                    </a:cubicBezTo>
                    <a:cubicBezTo>
                      <a:pt x="2547176" y="194977"/>
                      <a:pt x="2544604" y="194501"/>
                      <a:pt x="2542127" y="194501"/>
                    </a:cubicBezTo>
                    <a:cubicBezTo>
                      <a:pt x="2538032" y="194501"/>
                      <a:pt x="2534317" y="196120"/>
                      <a:pt x="2530888" y="198406"/>
                    </a:cubicBezTo>
                    <a:cubicBezTo>
                      <a:pt x="2527459" y="196120"/>
                      <a:pt x="2523744" y="194501"/>
                      <a:pt x="2519648" y="194501"/>
                    </a:cubicBezTo>
                    <a:cubicBezTo>
                      <a:pt x="2517172" y="194501"/>
                      <a:pt x="2514600" y="194977"/>
                      <a:pt x="2512219" y="195929"/>
                    </a:cubicBezTo>
                    <a:cubicBezTo>
                      <a:pt x="2509076" y="197168"/>
                      <a:pt x="2498408" y="201454"/>
                      <a:pt x="2484977" y="208502"/>
                    </a:cubicBezTo>
                    <a:cubicBezTo>
                      <a:pt x="2497360" y="180213"/>
                      <a:pt x="2502408" y="152400"/>
                      <a:pt x="2503265" y="146971"/>
                    </a:cubicBezTo>
                    <a:cubicBezTo>
                      <a:pt x="2504694" y="138398"/>
                      <a:pt x="2500598" y="129826"/>
                      <a:pt x="2492978" y="125540"/>
                    </a:cubicBezTo>
                    <a:cubicBezTo>
                      <a:pt x="2489835" y="123730"/>
                      <a:pt x="2486311" y="122873"/>
                      <a:pt x="2482882" y="122873"/>
                    </a:cubicBezTo>
                    <a:cubicBezTo>
                      <a:pt x="2478024" y="122873"/>
                      <a:pt x="2473166" y="124587"/>
                      <a:pt x="2469356" y="127921"/>
                    </a:cubicBezTo>
                    <a:cubicBezTo>
                      <a:pt x="2467832" y="129254"/>
                      <a:pt x="2464022" y="132588"/>
                      <a:pt x="2458974" y="137636"/>
                    </a:cubicBezTo>
                    <a:cubicBezTo>
                      <a:pt x="2465070" y="111157"/>
                      <a:pt x="2465832" y="87630"/>
                      <a:pt x="2465927" y="82582"/>
                    </a:cubicBezTo>
                    <a:cubicBezTo>
                      <a:pt x="2466118" y="73819"/>
                      <a:pt x="2460784" y="66008"/>
                      <a:pt x="2452592" y="62865"/>
                    </a:cubicBezTo>
                    <a:cubicBezTo>
                      <a:pt x="2450211" y="61912"/>
                      <a:pt x="2447735" y="61531"/>
                      <a:pt x="2445258" y="61531"/>
                    </a:cubicBezTo>
                    <a:cubicBezTo>
                      <a:pt x="2439353" y="61531"/>
                      <a:pt x="2433542" y="64103"/>
                      <a:pt x="2429542" y="68770"/>
                    </a:cubicBezTo>
                    <a:cubicBezTo>
                      <a:pt x="2427827" y="70771"/>
                      <a:pt x="2422684" y="76962"/>
                      <a:pt x="2416207" y="85915"/>
                    </a:cubicBezTo>
                    <a:cubicBezTo>
                      <a:pt x="2414492" y="51340"/>
                      <a:pt x="2403539" y="19526"/>
                      <a:pt x="2401443" y="13716"/>
                    </a:cubicBezTo>
                    <a:cubicBezTo>
                      <a:pt x="2398490" y="5525"/>
                      <a:pt x="2390680" y="0"/>
                      <a:pt x="2382012" y="0"/>
                    </a:cubicBezTo>
                    <a:lnTo>
                      <a:pt x="2382012" y="0"/>
                    </a:lnTo>
                    <a:lnTo>
                      <a:pt x="2382012" y="0"/>
                    </a:lnTo>
                    <a:cubicBezTo>
                      <a:pt x="2373344" y="0"/>
                      <a:pt x="2365534" y="5429"/>
                      <a:pt x="2362581" y="13716"/>
                    </a:cubicBezTo>
                    <a:cubicBezTo>
                      <a:pt x="2360486" y="19431"/>
                      <a:pt x="2349532" y="51340"/>
                      <a:pt x="2347817" y="85915"/>
                    </a:cubicBezTo>
                    <a:cubicBezTo>
                      <a:pt x="2341436" y="76962"/>
                      <a:pt x="2336292" y="70771"/>
                      <a:pt x="2334482" y="68770"/>
                    </a:cubicBezTo>
                    <a:cubicBezTo>
                      <a:pt x="2330482" y="64103"/>
                      <a:pt x="2324672" y="61531"/>
                      <a:pt x="2318766" y="61531"/>
                    </a:cubicBezTo>
                    <a:cubicBezTo>
                      <a:pt x="2316290" y="61531"/>
                      <a:pt x="2313813" y="62008"/>
                      <a:pt x="2311432" y="62865"/>
                    </a:cubicBezTo>
                    <a:cubicBezTo>
                      <a:pt x="2303240" y="66008"/>
                      <a:pt x="2297906" y="73819"/>
                      <a:pt x="2298097" y="82582"/>
                    </a:cubicBezTo>
                    <a:cubicBezTo>
                      <a:pt x="2298192" y="87630"/>
                      <a:pt x="2298954" y="111157"/>
                      <a:pt x="2305050" y="137636"/>
                    </a:cubicBezTo>
                    <a:cubicBezTo>
                      <a:pt x="2300002" y="132683"/>
                      <a:pt x="2296192" y="129254"/>
                      <a:pt x="2294668" y="127921"/>
                    </a:cubicBezTo>
                    <a:cubicBezTo>
                      <a:pt x="2290858" y="124587"/>
                      <a:pt x="2286000" y="122873"/>
                      <a:pt x="2281142" y="122873"/>
                    </a:cubicBezTo>
                    <a:cubicBezTo>
                      <a:pt x="2277713" y="122873"/>
                      <a:pt x="2274189" y="123730"/>
                      <a:pt x="2271046" y="125540"/>
                    </a:cubicBezTo>
                    <a:cubicBezTo>
                      <a:pt x="2263426" y="129826"/>
                      <a:pt x="2259330" y="138398"/>
                      <a:pt x="2260759" y="146971"/>
                    </a:cubicBezTo>
                    <a:cubicBezTo>
                      <a:pt x="2261711" y="152400"/>
                      <a:pt x="2266664" y="180213"/>
                      <a:pt x="2279047" y="208502"/>
                    </a:cubicBezTo>
                    <a:cubicBezTo>
                      <a:pt x="2265521" y="201454"/>
                      <a:pt x="2254853" y="197168"/>
                      <a:pt x="2251805" y="195929"/>
                    </a:cubicBezTo>
                    <a:cubicBezTo>
                      <a:pt x="2249424" y="194977"/>
                      <a:pt x="2246852" y="194501"/>
                      <a:pt x="2244376" y="194501"/>
                    </a:cubicBezTo>
                    <a:cubicBezTo>
                      <a:pt x="2240280" y="194501"/>
                      <a:pt x="2236565" y="196120"/>
                      <a:pt x="2233136" y="198406"/>
                    </a:cubicBezTo>
                    <a:cubicBezTo>
                      <a:pt x="2229707" y="196120"/>
                      <a:pt x="2225993" y="194501"/>
                      <a:pt x="2221897" y="194501"/>
                    </a:cubicBezTo>
                    <a:cubicBezTo>
                      <a:pt x="2219420" y="194501"/>
                      <a:pt x="2216849" y="194977"/>
                      <a:pt x="2214467" y="195929"/>
                    </a:cubicBezTo>
                    <a:cubicBezTo>
                      <a:pt x="2211324" y="197168"/>
                      <a:pt x="2200656" y="201454"/>
                      <a:pt x="2187226" y="208502"/>
                    </a:cubicBezTo>
                    <a:cubicBezTo>
                      <a:pt x="2199608" y="180213"/>
                      <a:pt x="2204657" y="152400"/>
                      <a:pt x="2205514" y="146971"/>
                    </a:cubicBezTo>
                    <a:cubicBezTo>
                      <a:pt x="2206943" y="138398"/>
                      <a:pt x="2202847" y="129826"/>
                      <a:pt x="2195227" y="125540"/>
                    </a:cubicBezTo>
                    <a:cubicBezTo>
                      <a:pt x="2192084" y="123730"/>
                      <a:pt x="2188559" y="122873"/>
                      <a:pt x="2185130" y="122873"/>
                    </a:cubicBezTo>
                    <a:cubicBezTo>
                      <a:pt x="2180273" y="122873"/>
                      <a:pt x="2175415" y="124587"/>
                      <a:pt x="2171605" y="127921"/>
                    </a:cubicBezTo>
                    <a:cubicBezTo>
                      <a:pt x="2170081" y="129254"/>
                      <a:pt x="2166271" y="132588"/>
                      <a:pt x="2161223" y="137636"/>
                    </a:cubicBezTo>
                    <a:cubicBezTo>
                      <a:pt x="2167319" y="111157"/>
                      <a:pt x="2168081" y="87630"/>
                      <a:pt x="2168176" y="82582"/>
                    </a:cubicBezTo>
                    <a:cubicBezTo>
                      <a:pt x="2168366" y="73819"/>
                      <a:pt x="2163032" y="66008"/>
                      <a:pt x="2154841" y="62865"/>
                    </a:cubicBezTo>
                    <a:cubicBezTo>
                      <a:pt x="2152460" y="61912"/>
                      <a:pt x="2149983" y="61531"/>
                      <a:pt x="2147507" y="61531"/>
                    </a:cubicBezTo>
                    <a:cubicBezTo>
                      <a:pt x="2141601" y="61531"/>
                      <a:pt x="2135791" y="64103"/>
                      <a:pt x="2131790" y="68770"/>
                    </a:cubicBezTo>
                    <a:cubicBezTo>
                      <a:pt x="2130076" y="70771"/>
                      <a:pt x="2124932" y="76962"/>
                      <a:pt x="2118455" y="85915"/>
                    </a:cubicBezTo>
                    <a:cubicBezTo>
                      <a:pt x="2116741" y="51340"/>
                      <a:pt x="2105787" y="19526"/>
                      <a:pt x="2103692" y="13716"/>
                    </a:cubicBezTo>
                    <a:cubicBezTo>
                      <a:pt x="2100739" y="5525"/>
                      <a:pt x="2092928" y="0"/>
                      <a:pt x="2084261" y="0"/>
                    </a:cubicBezTo>
                    <a:lnTo>
                      <a:pt x="2084261" y="0"/>
                    </a:lnTo>
                    <a:lnTo>
                      <a:pt x="2084261" y="0"/>
                    </a:lnTo>
                    <a:cubicBezTo>
                      <a:pt x="2075593" y="0"/>
                      <a:pt x="2067782" y="5429"/>
                      <a:pt x="2064830" y="13716"/>
                    </a:cubicBezTo>
                    <a:cubicBezTo>
                      <a:pt x="2062734" y="19431"/>
                      <a:pt x="2051780" y="51340"/>
                      <a:pt x="2050066" y="85915"/>
                    </a:cubicBezTo>
                    <a:cubicBezTo>
                      <a:pt x="2043684" y="76962"/>
                      <a:pt x="2038541" y="70771"/>
                      <a:pt x="2036731" y="68770"/>
                    </a:cubicBezTo>
                    <a:cubicBezTo>
                      <a:pt x="2032730" y="64103"/>
                      <a:pt x="2026920" y="61531"/>
                      <a:pt x="2021015" y="61531"/>
                    </a:cubicBezTo>
                    <a:cubicBezTo>
                      <a:pt x="2018538" y="61531"/>
                      <a:pt x="2016062" y="62008"/>
                      <a:pt x="2013680" y="62865"/>
                    </a:cubicBezTo>
                    <a:cubicBezTo>
                      <a:pt x="2005489" y="66008"/>
                      <a:pt x="2000155" y="73819"/>
                      <a:pt x="2000345" y="82582"/>
                    </a:cubicBezTo>
                    <a:cubicBezTo>
                      <a:pt x="2000441" y="87630"/>
                      <a:pt x="2001203" y="111157"/>
                      <a:pt x="2007299" y="137636"/>
                    </a:cubicBezTo>
                    <a:cubicBezTo>
                      <a:pt x="2002250" y="132683"/>
                      <a:pt x="1998440" y="129254"/>
                      <a:pt x="1996916" y="127921"/>
                    </a:cubicBezTo>
                    <a:cubicBezTo>
                      <a:pt x="1993106" y="124587"/>
                      <a:pt x="1988249" y="122873"/>
                      <a:pt x="1983391" y="122873"/>
                    </a:cubicBezTo>
                    <a:cubicBezTo>
                      <a:pt x="1979962" y="122873"/>
                      <a:pt x="1976437" y="123730"/>
                      <a:pt x="1973294" y="125540"/>
                    </a:cubicBezTo>
                    <a:cubicBezTo>
                      <a:pt x="1965674" y="129826"/>
                      <a:pt x="1961579" y="138398"/>
                      <a:pt x="1963007" y="146971"/>
                    </a:cubicBezTo>
                    <a:cubicBezTo>
                      <a:pt x="1963960" y="152400"/>
                      <a:pt x="1968913" y="180213"/>
                      <a:pt x="1981295" y="208502"/>
                    </a:cubicBezTo>
                    <a:cubicBezTo>
                      <a:pt x="1967770" y="201454"/>
                      <a:pt x="1957102" y="197168"/>
                      <a:pt x="1954054" y="195929"/>
                    </a:cubicBezTo>
                    <a:cubicBezTo>
                      <a:pt x="1951673" y="194977"/>
                      <a:pt x="1949101" y="194501"/>
                      <a:pt x="1946624" y="194501"/>
                    </a:cubicBezTo>
                    <a:cubicBezTo>
                      <a:pt x="1942529" y="194501"/>
                      <a:pt x="1938814" y="196120"/>
                      <a:pt x="1935385" y="198406"/>
                    </a:cubicBezTo>
                    <a:cubicBezTo>
                      <a:pt x="1931956" y="196120"/>
                      <a:pt x="1928241" y="194501"/>
                      <a:pt x="1924145" y="194501"/>
                    </a:cubicBezTo>
                    <a:cubicBezTo>
                      <a:pt x="1921669" y="194501"/>
                      <a:pt x="1919097" y="194977"/>
                      <a:pt x="1916716" y="195929"/>
                    </a:cubicBezTo>
                    <a:cubicBezTo>
                      <a:pt x="1913573" y="197168"/>
                      <a:pt x="1902905" y="201454"/>
                      <a:pt x="1889474" y="208502"/>
                    </a:cubicBezTo>
                    <a:cubicBezTo>
                      <a:pt x="1901857" y="180213"/>
                      <a:pt x="1906905" y="152400"/>
                      <a:pt x="1907762" y="146971"/>
                    </a:cubicBezTo>
                    <a:cubicBezTo>
                      <a:pt x="1909191" y="138398"/>
                      <a:pt x="1905095" y="129826"/>
                      <a:pt x="1897475" y="125540"/>
                    </a:cubicBezTo>
                    <a:cubicBezTo>
                      <a:pt x="1894332" y="123730"/>
                      <a:pt x="1890808" y="122873"/>
                      <a:pt x="1887379" y="122873"/>
                    </a:cubicBezTo>
                    <a:cubicBezTo>
                      <a:pt x="1882521" y="122873"/>
                      <a:pt x="1877663" y="124587"/>
                      <a:pt x="1873853" y="127921"/>
                    </a:cubicBezTo>
                    <a:cubicBezTo>
                      <a:pt x="1872329" y="129254"/>
                      <a:pt x="1868519" y="132588"/>
                      <a:pt x="1863471" y="137636"/>
                    </a:cubicBezTo>
                    <a:cubicBezTo>
                      <a:pt x="1869567" y="111157"/>
                      <a:pt x="1870329" y="87630"/>
                      <a:pt x="1870424" y="82582"/>
                    </a:cubicBezTo>
                    <a:cubicBezTo>
                      <a:pt x="1870615" y="73819"/>
                      <a:pt x="1865281" y="66008"/>
                      <a:pt x="1857089" y="62865"/>
                    </a:cubicBezTo>
                    <a:cubicBezTo>
                      <a:pt x="1854708" y="61912"/>
                      <a:pt x="1852232" y="61531"/>
                      <a:pt x="1849755" y="61531"/>
                    </a:cubicBezTo>
                    <a:cubicBezTo>
                      <a:pt x="1843850" y="61531"/>
                      <a:pt x="1838039" y="64103"/>
                      <a:pt x="1834039" y="68770"/>
                    </a:cubicBezTo>
                    <a:cubicBezTo>
                      <a:pt x="1832324" y="70771"/>
                      <a:pt x="1827181" y="76962"/>
                      <a:pt x="1820704" y="85915"/>
                    </a:cubicBezTo>
                    <a:cubicBezTo>
                      <a:pt x="1818989" y="51340"/>
                      <a:pt x="1808036" y="19526"/>
                      <a:pt x="1805940" y="13716"/>
                    </a:cubicBezTo>
                    <a:cubicBezTo>
                      <a:pt x="1802987" y="5525"/>
                      <a:pt x="1795177" y="0"/>
                      <a:pt x="1786509" y="0"/>
                    </a:cubicBezTo>
                    <a:lnTo>
                      <a:pt x="1786509" y="0"/>
                    </a:lnTo>
                    <a:lnTo>
                      <a:pt x="1786509" y="0"/>
                    </a:lnTo>
                    <a:cubicBezTo>
                      <a:pt x="1777841" y="0"/>
                      <a:pt x="1770031" y="5429"/>
                      <a:pt x="1767078" y="13716"/>
                    </a:cubicBezTo>
                    <a:cubicBezTo>
                      <a:pt x="1764983" y="19431"/>
                      <a:pt x="1754029" y="51340"/>
                      <a:pt x="1752314" y="85915"/>
                    </a:cubicBezTo>
                    <a:cubicBezTo>
                      <a:pt x="1745933" y="76962"/>
                      <a:pt x="1740789" y="70771"/>
                      <a:pt x="1738979" y="68770"/>
                    </a:cubicBezTo>
                    <a:cubicBezTo>
                      <a:pt x="1734979" y="64103"/>
                      <a:pt x="1729169" y="61531"/>
                      <a:pt x="1723263" y="61531"/>
                    </a:cubicBezTo>
                    <a:cubicBezTo>
                      <a:pt x="1720787" y="61531"/>
                      <a:pt x="1718310" y="62008"/>
                      <a:pt x="1715929" y="62865"/>
                    </a:cubicBezTo>
                    <a:cubicBezTo>
                      <a:pt x="1707737" y="66008"/>
                      <a:pt x="1702403" y="73819"/>
                      <a:pt x="1702594" y="82582"/>
                    </a:cubicBezTo>
                    <a:cubicBezTo>
                      <a:pt x="1702689" y="87630"/>
                      <a:pt x="1703451" y="111157"/>
                      <a:pt x="1709547" y="137636"/>
                    </a:cubicBezTo>
                    <a:cubicBezTo>
                      <a:pt x="1704499" y="132683"/>
                      <a:pt x="1700689" y="129254"/>
                      <a:pt x="1699165" y="127921"/>
                    </a:cubicBezTo>
                    <a:cubicBezTo>
                      <a:pt x="1695355" y="124587"/>
                      <a:pt x="1690497" y="122873"/>
                      <a:pt x="1685639" y="122873"/>
                    </a:cubicBezTo>
                    <a:cubicBezTo>
                      <a:pt x="1682210" y="122873"/>
                      <a:pt x="1678686" y="123730"/>
                      <a:pt x="1675543" y="125540"/>
                    </a:cubicBezTo>
                    <a:cubicBezTo>
                      <a:pt x="1667923" y="129826"/>
                      <a:pt x="1663827" y="138398"/>
                      <a:pt x="1665256" y="146971"/>
                    </a:cubicBezTo>
                    <a:cubicBezTo>
                      <a:pt x="1666208" y="152400"/>
                      <a:pt x="1671161" y="180213"/>
                      <a:pt x="1683544" y="208502"/>
                    </a:cubicBezTo>
                    <a:cubicBezTo>
                      <a:pt x="1670114" y="201454"/>
                      <a:pt x="1659350" y="197168"/>
                      <a:pt x="1656302" y="195929"/>
                    </a:cubicBezTo>
                    <a:cubicBezTo>
                      <a:pt x="1653921" y="194977"/>
                      <a:pt x="1651349" y="194501"/>
                      <a:pt x="1648873" y="194501"/>
                    </a:cubicBezTo>
                    <a:cubicBezTo>
                      <a:pt x="1644777" y="194501"/>
                      <a:pt x="1641062" y="196120"/>
                      <a:pt x="1637633" y="198406"/>
                    </a:cubicBezTo>
                    <a:cubicBezTo>
                      <a:pt x="1634204" y="196120"/>
                      <a:pt x="1630490" y="194501"/>
                      <a:pt x="1626394" y="194501"/>
                    </a:cubicBezTo>
                    <a:cubicBezTo>
                      <a:pt x="1623917" y="194501"/>
                      <a:pt x="1621346" y="194977"/>
                      <a:pt x="1618964" y="195929"/>
                    </a:cubicBezTo>
                    <a:cubicBezTo>
                      <a:pt x="1615821" y="197168"/>
                      <a:pt x="1605153" y="201454"/>
                      <a:pt x="1591723" y="208502"/>
                    </a:cubicBezTo>
                    <a:cubicBezTo>
                      <a:pt x="1604105" y="180213"/>
                      <a:pt x="1609154" y="152400"/>
                      <a:pt x="1610011" y="146971"/>
                    </a:cubicBezTo>
                    <a:cubicBezTo>
                      <a:pt x="1611440" y="138398"/>
                      <a:pt x="1607344" y="129826"/>
                      <a:pt x="1599724" y="125540"/>
                    </a:cubicBezTo>
                    <a:cubicBezTo>
                      <a:pt x="1596581" y="123730"/>
                      <a:pt x="1593056" y="122873"/>
                      <a:pt x="1589627" y="122873"/>
                    </a:cubicBezTo>
                    <a:cubicBezTo>
                      <a:pt x="1584770" y="122873"/>
                      <a:pt x="1579912" y="124587"/>
                      <a:pt x="1576102" y="127921"/>
                    </a:cubicBezTo>
                    <a:cubicBezTo>
                      <a:pt x="1574578" y="129254"/>
                      <a:pt x="1570768" y="132588"/>
                      <a:pt x="1565720" y="137636"/>
                    </a:cubicBezTo>
                    <a:cubicBezTo>
                      <a:pt x="1571816" y="111157"/>
                      <a:pt x="1572578" y="87630"/>
                      <a:pt x="1572673" y="82582"/>
                    </a:cubicBezTo>
                    <a:cubicBezTo>
                      <a:pt x="1572863" y="73819"/>
                      <a:pt x="1567529" y="66008"/>
                      <a:pt x="1559338" y="62865"/>
                    </a:cubicBezTo>
                    <a:cubicBezTo>
                      <a:pt x="1556957" y="61912"/>
                      <a:pt x="1554480" y="61531"/>
                      <a:pt x="1552004" y="61531"/>
                    </a:cubicBezTo>
                    <a:cubicBezTo>
                      <a:pt x="1546098" y="61531"/>
                      <a:pt x="1540288" y="64103"/>
                      <a:pt x="1536287" y="68770"/>
                    </a:cubicBezTo>
                    <a:cubicBezTo>
                      <a:pt x="1534573" y="70771"/>
                      <a:pt x="1529429" y="76962"/>
                      <a:pt x="1522952" y="85915"/>
                    </a:cubicBezTo>
                    <a:cubicBezTo>
                      <a:pt x="1521238" y="51340"/>
                      <a:pt x="1510284" y="19526"/>
                      <a:pt x="1508189" y="13716"/>
                    </a:cubicBezTo>
                    <a:cubicBezTo>
                      <a:pt x="1505236" y="5525"/>
                      <a:pt x="1497425" y="0"/>
                      <a:pt x="1488758" y="0"/>
                    </a:cubicBezTo>
                    <a:lnTo>
                      <a:pt x="1488758" y="0"/>
                    </a:lnTo>
                    <a:lnTo>
                      <a:pt x="1488758" y="0"/>
                    </a:lnTo>
                    <a:cubicBezTo>
                      <a:pt x="1480090" y="0"/>
                      <a:pt x="1472279" y="5429"/>
                      <a:pt x="1469327" y="13716"/>
                    </a:cubicBezTo>
                    <a:cubicBezTo>
                      <a:pt x="1467231" y="19431"/>
                      <a:pt x="1456277" y="51340"/>
                      <a:pt x="1454563" y="85915"/>
                    </a:cubicBezTo>
                    <a:cubicBezTo>
                      <a:pt x="1448181" y="76962"/>
                      <a:pt x="1443037" y="70771"/>
                      <a:pt x="1441228" y="68770"/>
                    </a:cubicBezTo>
                    <a:cubicBezTo>
                      <a:pt x="1437227" y="64103"/>
                      <a:pt x="1431417" y="61531"/>
                      <a:pt x="1425512" y="61531"/>
                    </a:cubicBezTo>
                    <a:cubicBezTo>
                      <a:pt x="1423035" y="61531"/>
                      <a:pt x="1420558" y="62008"/>
                      <a:pt x="1418177" y="62865"/>
                    </a:cubicBezTo>
                    <a:cubicBezTo>
                      <a:pt x="1409986" y="66008"/>
                      <a:pt x="1404652" y="73819"/>
                      <a:pt x="1404842" y="82582"/>
                    </a:cubicBezTo>
                    <a:cubicBezTo>
                      <a:pt x="1404937" y="87630"/>
                      <a:pt x="1405700" y="111157"/>
                      <a:pt x="1411796" y="137636"/>
                    </a:cubicBezTo>
                    <a:cubicBezTo>
                      <a:pt x="1406747" y="132683"/>
                      <a:pt x="1402937" y="129254"/>
                      <a:pt x="1401413" y="127921"/>
                    </a:cubicBezTo>
                    <a:cubicBezTo>
                      <a:pt x="1397603" y="124587"/>
                      <a:pt x="1392746" y="122873"/>
                      <a:pt x="1387888" y="122873"/>
                    </a:cubicBezTo>
                    <a:cubicBezTo>
                      <a:pt x="1384459" y="122873"/>
                      <a:pt x="1380935" y="123730"/>
                      <a:pt x="1377791" y="125540"/>
                    </a:cubicBezTo>
                    <a:cubicBezTo>
                      <a:pt x="1370171" y="129826"/>
                      <a:pt x="1366076" y="138398"/>
                      <a:pt x="1367504" y="146971"/>
                    </a:cubicBezTo>
                    <a:cubicBezTo>
                      <a:pt x="1368457" y="152400"/>
                      <a:pt x="1373410" y="180213"/>
                      <a:pt x="1385792" y="208502"/>
                    </a:cubicBezTo>
                    <a:cubicBezTo>
                      <a:pt x="1372267" y="201454"/>
                      <a:pt x="1361599" y="197168"/>
                      <a:pt x="1358551" y="195929"/>
                    </a:cubicBezTo>
                    <a:cubicBezTo>
                      <a:pt x="1356170" y="194977"/>
                      <a:pt x="1353598" y="194501"/>
                      <a:pt x="1351121" y="194501"/>
                    </a:cubicBezTo>
                    <a:cubicBezTo>
                      <a:pt x="1347026" y="194501"/>
                      <a:pt x="1343311" y="196120"/>
                      <a:pt x="1339882" y="198406"/>
                    </a:cubicBezTo>
                    <a:cubicBezTo>
                      <a:pt x="1336453" y="196120"/>
                      <a:pt x="1332738" y="194501"/>
                      <a:pt x="1328642" y="194501"/>
                    </a:cubicBezTo>
                    <a:cubicBezTo>
                      <a:pt x="1326166" y="194501"/>
                      <a:pt x="1323594" y="194977"/>
                      <a:pt x="1321213" y="195929"/>
                    </a:cubicBezTo>
                    <a:cubicBezTo>
                      <a:pt x="1318070" y="197168"/>
                      <a:pt x="1307402" y="201454"/>
                      <a:pt x="1293971" y="208502"/>
                    </a:cubicBezTo>
                    <a:cubicBezTo>
                      <a:pt x="1306354" y="180213"/>
                      <a:pt x="1311402" y="152400"/>
                      <a:pt x="1312259" y="146971"/>
                    </a:cubicBezTo>
                    <a:cubicBezTo>
                      <a:pt x="1313688" y="138398"/>
                      <a:pt x="1309592" y="129826"/>
                      <a:pt x="1301972" y="125540"/>
                    </a:cubicBezTo>
                    <a:cubicBezTo>
                      <a:pt x="1298829" y="123730"/>
                      <a:pt x="1295305" y="122873"/>
                      <a:pt x="1291876" y="122873"/>
                    </a:cubicBezTo>
                    <a:cubicBezTo>
                      <a:pt x="1287018" y="122873"/>
                      <a:pt x="1282160" y="124587"/>
                      <a:pt x="1278350" y="127921"/>
                    </a:cubicBezTo>
                    <a:cubicBezTo>
                      <a:pt x="1276826" y="129254"/>
                      <a:pt x="1273016" y="132588"/>
                      <a:pt x="1267968" y="137636"/>
                    </a:cubicBezTo>
                    <a:cubicBezTo>
                      <a:pt x="1274064" y="111157"/>
                      <a:pt x="1274826" y="87630"/>
                      <a:pt x="1274921" y="82582"/>
                    </a:cubicBezTo>
                    <a:cubicBezTo>
                      <a:pt x="1275112" y="73819"/>
                      <a:pt x="1269778" y="66008"/>
                      <a:pt x="1261586" y="62865"/>
                    </a:cubicBezTo>
                    <a:cubicBezTo>
                      <a:pt x="1259205" y="61912"/>
                      <a:pt x="1256729" y="61531"/>
                      <a:pt x="1254252" y="61531"/>
                    </a:cubicBezTo>
                    <a:cubicBezTo>
                      <a:pt x="1248347" y="61531"/>
                      <a:pt x="1242536" y="64103"/>
                      <a:pt x="1238536" y="68770"/>
                    </a:cubicBezTo>
                    <a:cubicBezTo>
                      <a:pt x="1236821" y="70771"/>
                      <a:pt x="1231678" y="76962"/>
                      <a:pt x="1225201" y="85915"/>
                    </a:cubicBezTo>
                    <a:cubicBezTo>
                      <a:pt x="1223486" y="51340"/>
                      <a:pt x="1212533" y="19526"/>
                      <a:pt x="1210437" y="13716"/>
                    </a:cubicBezTo>
                    <a:cubicBezTo>
                      <a:pt x="1207484" y="5525"/>
                      <a:pt x="1199674" y="0"/>
                      <a:pt x="1191006" y="0"/>
                    </a:cubicBezTo>
                    <a:lnTo>
                      <a:pt x="1191006" y="0"/>
                    </a:lnTo>
                    <a:lnTo>
                      <a:pt x="1191006" y="0"/>
                    </a:lnTo>
                    <a:cubicBezTo>
                      <a:pt x="1182243" y="0"/>
                      <a:pt x="1174528" y="5429"/>
                      <a:pt x="1171575" y="13716"/>
                    </a:cubicBezTo>
                    <a:cubicBezTo>
                      <a:pt x="1169480" y="19431"/>
                      <a:pt x="1158526" y="51340"/>
                      <a:pt x="1156811" y="85915"/>
                    </a:cubicBezTo>
                    <a:cubicBezTo>
                      <a:pt x="1150430" y="76962"/>
                      <a:pt x="1145286" y="70771"/>
                      <a:pt x="1143476" y="68770"/>
                    </a:cubicBezTo>
                    <a:cubicBezTo>
                      <a:pt x="1139476" y="64103"/>
                      <a:pt x="1133666" y="61531"/>
                      <a:pt x="1127760" y="61531"/>
                    </a:cubicBezTo>
                    <a:cubicBezTo>
                      <a:pt x="1125284" y="61531"/>
                      <a:pt x="1122807" y="62008"/>
                      <a:pt x="1120426" y="62865"/>
                    </a:cubicBezTo>
                    <a:cubicBezTo>
                      <a:pt x="1112234" y="66008"/>
                      <a:pt x="1106900" y="73819"/>
                      <a:pt x="1107091" y="82582"/>
                    </a:cubicBezTo>
                    <a:cubicBezTo>
                      <a:pt x="1107186" y="87630"/>
                      <a:pt x="1107948" y="111157"/>
                      <a:pt x="1114044" y="137636"/>
                    </a:cubicBezTo>
                    <a:cubicBezTo>
                      <a:pt x="1108996" y="132683"/>
                      <a:pt x="1105186" y="129254"/>
                      <a:pt x="1103662" y="127921"/>
                    </a:cubicBezTo>
                    <a:cubicBezTo>
                      <a:pt x="1099852" y="124587"/>
                      <a:pt x="1094994" y="122873"/>
                      <a:pt x="1090136" y="122873"/>
                    </a:cubicBezTo>
                    <a:cubicBezTo>
                      <a:pt x="1086707" y="122873"/>
                      <a:pt x="1083183" y="123730"/>
                      <a:pt x="1080040" y="125540"/>
                    </a:cubicBezTo>
                    <a:cubicBezTo>
                      <a:pt x="1072420" y="129826"/>
                      <a:pt x="1068324" y="138398"/>
                      <a:pt x="1069753" y="146971"/>
                    </a:cubicBezTo>
                    <a:cubicBezTo>
                      <a:pt x="1070705" y="152400"/>
                      <a:pt x="1075658" y="180213"/>
                      <a:pt x="1088041" y="208502"/>
                    </a:cubicBezTo>
                    <a:cubicBezTo>
                      <a:pt x="1074611" y="201454"/>
                      <a:pt x="1063847" y="197168"/>
                      <a:pt x="1060799" y="195929"/>
                    </a:cubicBezTo>
                    <a:cubicBezTo>
                      <a:pt x="1058418" y="194977"/>
                      <a:pt x="1055846" y="194501"/>
                      <a:pt x="1053370" y="194501"/>
                    </a:cubicBezTo>
                    <a:cubicBezTo>
                      <a:pt x="1049274" y="194501"/>
                      <a:pt x="1045559" y="196120"/>
                      <a:pt x="1042130" y="198406"/>
                    </a:cubicBezTo>
                    <a:cubicBezTo>
                      <a:pt x="1038701" y="196120"/>
                      <a:pt x="1034987" y="194501"/>
                      <a:pt x="1030891" y="194501"/>
                    </a:cubicBezTo>
                    <a:cubicBezTo>
                      <a:pt x="1028414" y="194501"/>
                      <a:pt x="1025843" y="194977"/>
                      <a:pt x="1023461" y="195929"/>
                    </a:cubicBezTo>
                    <a:cubicBezTo>
                      <a:pt x="1020318" y="197168"/>
                      <a:pt x="1009650" y="201454"/>
                      <a:pt x="996220" y="208502"/>
                    </a:cubicBezTo>
                    <a:cubicBezTo>
                      <a:pt x="1008602" y="180213"/>
                      <a:pt x="1013651" y="152400"/>
                      <a:pt x="1014508" y="146971"/>
                    </a:cubicBezTo>
                    <a:cubicBezTo>
                      <a:pt x="1015937" y="138398"/>
                      <a:pt x="1011841" y="129826"/>
                      <a:pt x="1004221" y="125540"/>
                    </a:cubicBezTo>
                    <a:cubicBezTo>
                      <a:pt x="1001078" y="123730"/>
                      <a:pt x="997553" y="122873"/>
                      <a:pt x="994124" y="122873"/>
                    </a:cubicBezTo>
                    <a:cubicBezTo>
                      <a:pt x="989267" y="122873"/>
                      <a:pt x="984409" y="124587"/>
                      <a:pt x="980599" y="127921"/>
                    </a:cubicBezTo>
                    <a:cubicBezTo>
                      <a:pt x="979075" y="129254"/>
                      <a:pt x="975265" y="132588"/>
                      <a:pt x="970217" y="137636"/>
                    </a:cubicBezTo>
                    <a:cubicBezTo>
                      <a:pt x="976313" y="111157"/>
                      <a:pt x="977075" y="87630"/>
                      <a:pt x="977170" y="82582"/>
                    </a:cubicBezTo>
                    <a:cubicBezTo>
                      <a:pt x="977360" y="73819"/>
                      <a:pt x="972026" y="66008"/>
                      <a:pt x="963835" y="62865"/>
                    </a:cubicBezTo>
                    <a:cubicBezTo>
                      <a:pt x="961454" y="61912"/>
                      <a:pt x="958977" y="61531"/>
                      <a:pt x="956501" y="61531"/>
                    </a:cubicBezTo>
                    <a:cubicBezTo>
                      <a:pt x="950595" y="61531"/>
                      <a:pt x="944785" y="64103"/>
                      <a:pt x="940784" y="68770"/>
                    </a:cubicBezTo>
                    <a:cubicBezTo>
                      <a:pt x="939070" y="70771"/>
                      <a:pt x="933926" y="76962"/>
                      <a:pt x="927449" y="85915"/>
                    </a:cubicBezTo>
                    <a:cubicBezTo>
                      <a:pt x="925735" y="51340"/>
                      <a:pt x="914781" y="19526"/>
                      <a:pt x="912686" y="13716"/>
                    </a:cubicBezTo>
                    <a:cubicBezTo>
                      <a:pt x="909733" y="5525"/>
                      <a:pt x="901922" y="0"/>
                      <a:pt x="893255" y="0"/>
                    </a:cubicBezTo>
                    <a:lnTo>
                      <a:pt x="893255" y="0"/>
                    </a:lnTo>
                    <a:lnTo>
                      <a:pt x="893255" y="0"/>
                    </a:lnTo>
                    <a:cubicBezTo>
                      <a:pt x="884587" y="0"/>
                      <a:pt x="876776" y="5429"/>
                      <a:pt x="873824" y="13716"/>
                    </a:cubicBezTo>
                    <a:cubicBezTo>
                      <a:pt x="871728" y="19431"/>
                      <a:pt x="860774" y="51340"/>
                      <a:pt x="859060" y="85915"/>
                    </a:cubicBezTo>
                    <a:cubicBezTo>
                      <a:pt x="852678" y="76962"/>
                      <a:pt x="847534" y="70771"/>
                      <a:pt x="845725" y="68770"/>
                    </a:cubicBezTo>
                    <a:cubicBezTo>
                      <a:pt x="841724" y="64103"/>
                      <a:pt x="835914" y="61531"/>
                      <a:pt x="830009" y="61531"/>
                    </a:cubicBezTo>
                    <a:cubicBezTo>
                      <a:pt x="827532" y="61531"/>
                      <a:pt x="825056" y="62008"/>
                      <a:pt x="822674" y="62865"/>
                    </a:cubicBezTo>
                    <a:cubicBezTo>
                      <a:pt x="814483" y="66008"/>
                      <a:pt x="809149" y="73819"/>
                      <a:pt x="809339" y="82582"/>
                    </a:cubicBezTo>
                    <a:cubicBezTo>
                      <a:pt x="809434" y="87630"/>
                      <a:pt x="810197" y="111157"/>
                      <a:pt x="816293" y="137636"/>
                    </a:cubicBezTo>
                    <a:cubicBezTo>
                      <a:pt x="811244" y="132683"/>
                      <a:pt x="807434" y="129254"/>
                      <a:pt x="805910" y="127921"/>
                    </a:cubicBezTo>
                    <a:cubicBezTo>
                      <a:pt x="802100" y="124587"/>
                      <a:pt x="797243" y="122873"/>
                      <a:pt x="792385" y="122873"/>
                    </a:cubicBezTo>
                    <a:cubicBezTo>
                      <a:pt x="788956" y="122873"/>
                      <a:pt x="785432" y="123730"/>
                      <a:pt x="782288" y="125540"/>
                    </a:cubicBezTo>
                    <a:cubicBezTo>
                      <a:pt x="774668" y="129826"/>
                      <a:pt x="770573" y="138398"/>
                      <a:pt x="772001" y="146971"/>
                    </a:cubicBezTo>
                    <a:cubicBezTo>
                      <a:pt x="772954" y="152400"/>
                      <a:pt x="777907" y="180213"/>
                      <a:pt x="790289" y="208502"/>
                    </a:cubicBezTo>
                    <a:cubicBezTo>
                      <a:pt x="776764" y="201454"/>
                      <a:pt x="766096" y="197168"/>
                      <a:pt x="763048" y="195929"/>
                    </a:cubicBezTo>
                    <a:cubicBezTo>
                      <a:pt x="760667" y="194977"/>
                      <a:pt x="758095" y="194501"/>
                      <a:pt x="755618" y="194501"/>
                    </a:cubicBezTo>
                    <a:cubicBezTo>
                      <a:pt x="751523" y="194501"/>
                      <a:pt x="747808" y="196120"/>
                      <a:pt x="744379" y="198406"/>
                    </a:cubicBezTo>
                    <a:cubicBezTo>
                      <a:pt x="740950" y="196120"/>
                      <a:pt x="737235" y="194501"/>
                      <a:pt x="733139" y="194501"/>
                    </a:cubicBezTo>
                    <a:cubicBezTo>
                      <a:pt x="730663" y="194501"/>
                      <a:pt x="728091" y="194977"/>
                      <a:pt x="725710" y="195929"/>
                    </a:cubicBezTo>
                    <a:cubicBezTo>
                      <a:pt x="722567" y="197168"/>
                      <a:pt x="711899" y="201454"/>
                      <a:pt x="698468" y="208502"/>
                    </a:cubicBezTo>
                    <a:cubicBezTo>
                      <a:pt x="710851" y="180213"/>
                      <a:pt x="715899" y="152400"/>
                      <a:pt x="716756" y="146971"/>
                    </a:cubicBezTo>
                    <a:cubicBezTo>
                      <a:pt x="718185" y="138398"/>
                      <a:pt x="714089" y="129826"/>
                      <a:pt x="706469" y="125540"/>
                    </a:cubicBezTo>
                    <a:cubicBezTo>
                      <a:pt x="703326" y="123730"/>
                      <a:pt x="699802" y="122873"/>
                      <a:pt x="696373" y="122873"/>
                    </a:cubicBezTo>
                    <a:cubicBezTo>
                      <a:pt x="691515" y="122873"/>
                      <a:pt x="686657" y="124587"/>
                      <a:pt x="682847" y="127921"/>
                    </a:cubicBezTo>
                    <a:cubicBezTo>
                      <a:pt x="681323" y="129254"/>
                      <a:pt x="677513" y="132588"/>
                      <a:pt x="672465" y="137636"/>
                    </a:cubicBezTo>
                    <a:cubicBezTo>
                      <a:pt x="678561" y="111157"/>
                      <a:pt x="679323" y="87630"/>
                      <a:pt x="679418" y="82582"/>
                    </a:cubicBezTo>
                    <a:cubicBezTo>
                      <a:pt x="679609" y="73819"/>
                      <a:pt x="674275" y="66008"/>
                      <a:pt x="666083" y="62865"/>
                    </a:cubicBezTo>
                    <a:cubicBezTo>
                      <a:pt x="663702" y="61912"/>
                      <a:pt x="661226" y="61531"/>
                      <a:pt x="658749" y="61531"/>
                    </a:cubicBezTo>
                    <a:cubicBezTo>
                      <a:pt x="652844" y="61531"/>
                      <a:pt x="647033" y="64103"/>
                      <a:pt x="643033" y="68770"/>
                    </a:cubicBezTo>
                    <a:cubicBezTo>
                      <a:pt x="641318" y="70771"/>
                      <a:pt x="636175" y="76962"/>
                      <a:pt x="629698" y="85915"/>
                    </a:cubicBezTo>
                    <a:cubicBezTo>
                      <a:pt x="627983" y="51340"/>
                      <a:pt x="617030" y="19526"/>
                      <a:pt x="614934" y="13716"/>
                    </a:cubicBezTo>
                    <a:cubicBezTo>
                      <a:pt x="611981" y="5525"/>
                      <a:pt x="604171" y="0"/>
                      <a:pt x="595503" y="0"/>
                    </a:cubicBezTo>
                    <a:lnTo>
                      <a:pt x="595503" y="0"/>
                    </a:lnTo>
                    <a:lnTo>
                      <a:pt x="595503" y="0"/>
                    </a:lnTo>
                    <a:cubicBezTo>
                      <a:pt x="586835" y="0"/>
                      <a:pt x="579025" y="5429"/>
                      <a:pt x="576072" y="13716"/>
                    </a:cubicBezTo>
                    <a:cubicBezTo>
                      <a:pt x="573977" y="19431"/>
                      <a:pt x="563023" y="51340"/>
                      <a:pt x="561308" y="85915"/>
                    </a:cubicBezTo>
                    <a:cubicBezTo>
                      <a:pt x="554927" y="76962"/>
                      <a:pt x="549783" y="70771"/>
                      <a:pt x="547973" y="68770"/>
                    </a:cubicBezTo>
                    <a:cubicBezTo>
                      <a:pt x="543973" y="64103"/>
                      <a:pt x="538163" y="61531"/>
                      <a:pt x="532257" y="61531"/>
                    </a:cubicBezTo>
                    <a:cubicBezTo>
                      <a:pt x="529781" y="61531"/>
                      <a:pt x="527304" y="62008"/>
                      <a:pt x="524923" y="62865"/>
                    </a:cubicBezTo>
                    <a:cubicBezTo>
                      <a:pt x="516731" y="66008"/>
                      <a:pt x="511397" y="73819"/>
                      <a:pt x="511588" y="82582"/>
                    </a:cubicBezTo>
                    <a:cubicBezTo>
                      <a:pt x="511683" y="87630"/>
                      <a:pt x="512445" y="111157"/>
                      <a:pt x="518541" y="137636"/>
                    </a:cubicBezTo>
                    <a:cubicBezTo>
                      <a:pt x="513493" y="132683"/>
                      <a:pt x="509683" y="129254"/>
                      <a:pt x="508159" y="127921"/>
                    </a:cubicBezTo>
                    <a:cubicBezTo>
                      <a:pt x="504349" y="124587"/>
                      <a:pt x="499491" y="122873"/>
                      <a:pt x="494633" y="122873"/>
                    </a:cubicBezTo>
                    <a:cubicBezTo>
                      <a:pt x="491204" y="122873"/>
                      <a:pt x="487680" y="123730"/>
                      <a:pt x="484537" y="125540"/>
                    </a:cubicBezTo>
                    <a:cubicBezTo>
                      <a:pt x="476917" y="129826"/>
                      <a:pt x="472821" y="138398"/>
                      <a:pt x="474250" y="146971"/>
                    </a:cubicBezTo>
                    <a:cubicBezTo>
                      <a:pt x="475202" y="152400"/>
                      <a:pt x="480155" y="180213"/>
                      <a:pt x="492538" y="208502"/>
                    </a:cubicBezTo>
                    <a:cubicBezTo>
                      <a:pt x="479108" y="201454"/>
                      <a:pt x="468344" y="197168"/>
                      <a:pt x="465296" y="195929"/>
                    </a:cubicBezTo>
                    <a:cubicBezTo>
                      <a:pt x="462915" y="194977"/>
                      <a:pt x="460343" y="194501"/>
                      <a:pt x="457867" y="194501"/>
                    </a:cubicBezTo>
                    <a:cubicBezTo>
                      <a:pt x="453771" y="194501"/>
                      <a:pt x="450056" y="196120"/>
                      <a:pt x="446627" y="198406"/>
                    </a:cubicBezTo>
                    <a:cubicBezTo>
                      <a:pt x="443198" y="196120"/>
                      <a:pt x="439484" y="194501"/>
                      <a:pt x="435388" y="194501"/>
                    </a:cubicBezTo>
                    <a:cubicBezTo>
                      <a:pt x="432911" y="194501"/>
                      <a:pt x="430340" y="194977"/>
                      <a:pt x="427958" y="195929"/>
                    </a:cubicBezTo>
                    <a:cubicBezTo>
                      <a:pt x="424815" y="197168"/>
                      <a:pt x="414147" y="201454"/>
                      <a:pt x="400717" y="208502"/>
                    </a:cubicBezTo>
                    <a:cubicBezTo>
                      <a:pt x="413099" y="180213"/>
                      <a:pt x="418148" y="152400"/>
                      <a:pt x="419005" y="146971"/>
                    </a:cubicBezTo>
                    <a:cubicBezTo>
                      <a:pt x="420434" y="138398"/>
                      <a:pt x="416338" y="129826"/>
                      <a:pt x="408718" y="125540"/>
                    </a:cubicBezTo>
                    <a:cubicBezTo>
                      <a:pt x="405575" y="123730"/>
                      <a:pt x="402050" y="122873"/>
                      <a:pt x="398621" y="122873"/>
                    </a:cubicBezTo>
                    <a:cubicBezTo>
                      <a:pt x="393764" y="122873"/>
                      <a:pt x="388906" y="124587"/>
                      <a:pt x="385096" y="127921"/>
                    </a:cubicBezTo>
                    <a:cubicBezTo>
                      <a:pt x="383572" y="129254"/>
                      <a:pt x="379762" y="132588"/>
                      <a:pt x="374714" y="137636"/>
                    </a:cubicBezTo>
                    <a:cubicBezTo>
                      <a:pt x="380810" y="111157"/>
                      <a:pt x="381572" y="87630"/>
                      <a:pt x="381667" y="82582"/>
                    </a:cubicBezTo>
                    <a:cubicBezTo>
                      <a:pt x="381857" y="73819"/>
                      <a:pt x="376523" y="66008"/>
                      <a:pt x="368332" y="62865"/>
                    </a:cubicBezTo>
                    <a:cubicBezTo>
                      <a:pt x="365951" y="61912"/>
                      <a:pt x="363474" y="61531"/>
                      <a:pt x="360998" y="61531"/>
                    </a:cubicBezTo>
                    <a:cubicBezTo>
                      <a:pt x="355092" y="61531"/>
                      <a:pt x="349282" y="64103"/>
                      <a:pt x="345281" y="68770"/>
                    </a:cubicBezTo>
                    <a:cubicBezTo>
                      <a:pt x="343567" y="70771"/>
                      <a:pt x="338423" y="76962"/>
                      <a:pt x="331946" y="85915"/>
                    </a:cubicBezTo>
                    <a:cubicBezTo>
                      <a:pt x="330232" y="51340"/>
                      <a:pt x="319278" y="19526"/>
                      <a:pt x="317183" y="13716"/>
                    </a:cubicBezTo>
                    <a:cubicBezTo>
                      <a:pt x="314230" y="5525"/>
                      <a:pt x="306419" y="0"/>
                      <a:pt x="297752" y="0"/>
                    </a:cubicBezTo>
                    <a:lnTo>
                      <a:pt x="297752" y="0"/>
                    </a:lnTo>
                    <a:lnTo>
                      <a:pt x="297752" y="0"/>
                    </a:lnTo>
                    <a:cubicBezTo>
                      <a:pt x="289084" y="0"/>
                      <a:pt x="281273" y="5429"/>
                      <a:pt x="278321" y="13716"/>
                    </a:cubicBezTo>
                    <a:cubicBezTo>
                      <a:pt x="276225" y="19431"/>
                      <a:pt x="265271" y="51340"/>
                      <a:pt x="263557" y="85915"/>
                    </a:cubicBezTo>
                    <a:cubicBezTo>
                      <a:pt x="257175" y="76962"/>
                      <a:pt x="252032" y="70771"/>
                      <a:pt x="250222" y="68770"/>
                    </a:cubicBezTo>
                    <a:cubicBezTo>
                      <a:pt x="246221" y="64103"/>
                      <a:pt x="240411" y="61531"/>
                      <a:pt x="234506" y="61531"/>
                    </a:cubicBezTo>
                    <a:cubicBezTo>
                      <a:pt x="232029" y="61531"/>
                      <a:pt x="229553" y="62008"/>
                      <a:pt x="227171" y="62865"/>
                    </a:cubicBezTo>
                    <a:cubicBezTo>
                      <a:pt x="218980" y="66008"/>
                      <a:pt x="213646" y="73819"/>
                      <a:pt x="213836" y="82582"/>
                    </a:cubicBezTo>
                    <a:cubicBezTo>
                      <a:pt x="213932" y="87630"/>
                      <a:pt x="214694" y="111157"/>
                      <a:pt x="220790" y="137636"/>
                    </a:cubicBezTo>
                    <a:cubicBezTo>
                      <a:pt x="215741" y="132683"/>
                      <a:pt x="211931" y="129254"/>
                      <a:pt x="210407" y="127921"/>
                    </a:cubicBezTo>
                    <a:cubicBezTo>
                      <a:pt x="206597" y="124587"/>
                      <a:pt x="201740" y="122873"/>
                      <a:pt x="196882" y="122873"/>
                    </a:cubicBezTo>
                    <a:cubicBezTo>
                      <a:pt x="193453" y="122873"/>
                      <a:pt x="189929" y="123730"/>
                      <a:pt x="186785" y="125540"/>
                    </a:cubicBezTo>
                    <a:cubicBezTo>
                      <a:pt x="179165" y="129826"/>
                      <a:pt x="175070" y="138398"/>
                      <a:pt x="176498" y="146971"/>
                    </a:cubicBezTo>
                    <a:cubicBezTo>
                      <a:pt x="177451" y="152400"/>
                      <a:pt x="182404" y="180213"/>
                      <a:pt x="194786" y="208502"/>
                    </a:cubicBezTo>
                    <a:cubicBezTo>
                      <a:pt x="181356" y="201454"/>
                      <a:pt x="170593" y="197168"/>
                      <a:pt x="167545" y="195929"/>
                    </a:cubicBezTo>
                    <a:cubicBezTo>
                      <a:pt x="165163" y="194977"/>
                      <a:pt x="162592" y="194501"/>
                      <a:pt x="160115" y="194501"/>
                    </a:cubicBezTo>
                    <a:cubicBezTo>
                      <a:pt x="156020" y="194501"/>
                      <a:pt x="152305" y="196120"/>
                      <a:pt x="148876" y="198406"/>
                    </a:cubicBezTo>
                    <a:cubicBezTo>
                      <a:pt x="145447" y="196120"/>
                      <a:pt x="141732" y="194501"/>
                      <a:pt x="137636" y="194501"/>
                    </a:cubicBezTo>
                    <a:cubicBezTo>
                      <a:pt x="135160" y="194501"/>
                      <a:pt x="132588" y="194977"/>
                      <a:pt x="130207" y="195929"/>
                    </a:cubicBezTo>
                    <a:cubicBezTo>
                      <a:pt x="127064" y="197168"/>
                      <a:pt x="116396" y="201454"/>
                      <a:pt x="102965" y="208502"/>
                    </a:cubicBezTo>
                    <a:cubicBezTo>
                      <a:pt x="115348" y="180213"/>
                      <a:pt x="120396" y="152400"/>
                      <a:pt x="121253" y="146971"/>
                    </a:cubicBezTo>
                    <a:cubicBezTo>
                      <a:pt x="122682" y="138398"/>
                      <a:pt x="118586" y="129826"/>
                      <a:pt x="110966" y="125540"/>
                    </a:cubicBezTo>
                    <a:cubicBezTo>
                      <a:pt x="107823" y="123730"/>
                      <a:pt x="104299" y="122873"/>
                      <a:pt x="100870" y="122873"/>
                    </a:cubicBezTo>
                    <a:cubicBezTo>
                      <a:pt x="96012" y="122873"/>
                      <a:pt x="91154" y="124587"/>
                      <a:pt x="87344" y="127921"/>
                    </a:cubicBezTo>
                    <a:cubicBezTo>
                      <a:pt x="85820" y="129254"/>
                      <a:pt x="82010" y="132588"/>
                      <a:pt x="76962" y="137636"/>
                    </a:cubicBezTo>
                    <a:cubicBezTo>
                      <a:pt x="83058" y="111157"/>
                      <a:pt x="83820" y="87630"/>
                      <a:pt x="83915" y="82582"/>
                    </a:cubicBezTo>
                    <a:cubicBezTo>
                      <a:pt x="84106" y="73819"/>
                      <a:pt x="78772" y="66008"/>
                      <a:pt x="70580" y="62865"/>
                    </a:cubicBezTo>
                    <a:cubicBezTo>
                      <a:pt x="68199" y="61912"/>
                      <a:pt x="65723" y="61531"/>
                      <a:pt x="63246" y="61531"/>
                    </a:cubicBezTo>
                    <a:cubicBezTo>
                      <a:pt x="57341" y="61531"/>
                      <a:pt x="51530" y="64103"/>
                      <a:pt x="47530" y="68770"/>
                    </a:cubicBezTo>
                    <a:cubicBezTo>
                      <a:pt x="45815" y="70771"/>
                      <a:pt x="40672" y="76962"/>
                      <a:pt x="34195" y="85915"/>
                    </a:cubicBezTo>
                    <a:cubicBezTo>
                      <a:pt x="32480" y="51340"/>
                      <a:pt x="21527" y="19526"/>
                      <a:pt x="19431" y="13716"/>
                    </a:cubicBezTo>
                    <a:cubicBezTo>
                      <a:pt x="16478" y="5525"/>
                      <a:pt x="8668" y="0"/>
                      <a:pt x="0" y="0"/>
                    </a:cubicBezTo>
                    <a:lnTo>
                      <a:pt x="0" y="0"/>
                    </a:lnTo>
                    <a:lnTo>
                      <a:pt x="0" y="20669"/>
                    </a:lnTo>
                    <a:cubicBezTo>
                      <a:pt x="0" y="20669"/>
                      <a:pt x="31052" y="106870"/>
                      <a:pt x="0" y="143637"/>
                    </a:cubicBezTo>
                    <a:lnTo>
                      <a:pt x="0" y="197358"/>
                    </a:lnTo>
                    <a:cubicBezTo>
                      <a:pt x="2000" y="197263"/>
                      <a:pt x="3905" y="197644"/>
                      <a:pt x="5334" y="199073"/>
                    </a:cubicBezTo>
                    <a:cubicBezTo>
                      <a:pt x="6668" y="200311"/>
                      <a:pt x="7430" y="202120"/>
                      <a:pt x="7430" y="203930"/>
                    </a:cubicBezTo>
                    <a:cubicBezTo>
                      <a:pt x="7430" y="205740"/>
                      <a:pt x="6668" y="207550"/>
                      <a:pt x="5334" y="208788"/>
                    </a:cubicBezTo>
                    <a:cubicBezTo>
                      <a:pt x="4096" y="210122"/>
                      <a:pt x="2286" y="210883"/>
                      <a:pt x="476" y="210883"/>
                    </a:cubicBezTo>
                    <a:cubicBezTo>
                      <a:pt x="286" y="210883"/>
                      <a:pt x="190" y="210693"/>
                      <a:pt x="0" y="210693"/>
                    </a:cubicBezTo>
                    <a:lnTo>
                      <a:pt x="0" y="307753"/>
                    </a:lnTo>
                    <a:lnTo>
                      <a:pt x="0" y="316325"/>
                    </a:lnTo>
                    <a:lnTo>
                      <a:pt x="0" y="333756"/>
                    </a:lnTo>
                    <a:cubicBezTo>
                      <a:pt x="3619" y="334042"/>
                      <a:pt x="7239" y="334137"/>
                      <a:pt x="10763" y="334613"/>
                    </a:cubicBezTo>
                    <a:cubicBezTo>
                      <a:pt x="14478" y="335090"/>
                      <a:pt x="18288" y="335852"/>
                      <a:pt x="21336" y="337947"/>
                    </a:cubicBezTo>
                    <a:cubicBezTo>
                      <a:pt x="26003" y="341186"/>
                      <a:pt x="28004" y="347091"/>
                      <a:pt x="28766" y="352615"/>
                    </a:cubicBezTo>
                    <a:cubicBezTo>
                      <a:pt x="29909" y="360807"/>
                      <a:pt x="33052" y="365760"/>
                      <a:pt x="24670" y="369761"/>
                    </a:cubicBezTo>
                    <a:cubicBezTo>
                      <a:pt x="18479" y="372713"/>
                      <a:pt x="10859" y="369665"/>
                      <a:pt x="4572" y="373094"/>
                    </a:cubicBezTo>
                    <a:cubicBezTo>
                      <a:pt x="3143" y="373856"/>
                      <a:pt x="1619" y="374714"/>
                      <a:pt x="95" y="375380"/>
                    </a:cubicBezTo>
                    <a:lnTo>
                      <a:pt x="95" y="394335"/>
                    </a:lnTo>
                    <a:cubicBezTo>
                      <a:pt x="476" y="392906"/>
                      <a:pt x="1048" y="391478"/>
                      <a:pt x="1905" y="390144"/>
                    </a:cubicBezTo>
                    <a:cubicBezTo>
                      <a:pt x="5144" y="385191"/>
                      <a:pt x="11240" y="382810"/>
                      <a:pt x="17145" y="382524"/>
                    </a:cubicBezTo>
                    <a:cubicBezTo>
                      <a:pt x="22574" y="382238"/>
                      <a:pt x="28194" y="383477"/>
                      <a:pt x="32290" y="387001"/>
                    </a:cubicBezTo>
                    <a:cubicBezTo>
                      <a:pt x="37052" y="391001"/>
                      <a:pt x="39338" y="397193"/>
                      <a:pt x="40862" y="403193"/>
                    </a:cubicBezTo>
                    <a:cubicBezTo>
                      <a:pt x="42291" y="409003"/>
                      <a:pt x="43148" y="414814"/>
                      <a:pt x="43529" y="420815"/>
                    </a:cubicBezTo>
                    <a:cubicBezTo>
                      <a:pt x="43625" y="422434"/>
                      <a:pt x="43625" y="424244"/>
                      <a:pt x="42672" y="425577"/>
                    </a:cubicBezTo>
                    <a:cubicBezTo>
                      <a:pt x="41339" y="427387"/>
                      <a:pt x="38672" y="427673"/>
                      <a:pt x="36386" y="427673"/>
                    </a:cubicBezTo>
                    <a:cubicBezTo>
                      <a:pt x="30480" y="427863"/>
                      <a:pt x="15812" y="431006"/>
                      <a:pt x="10763" y="428149"/>
                    </a:cubicBezTo>
                    <a:cubicBezTo>
                      <a:pt x="9620" y="427482"/>
                      <a:pt x="8477" y="425958"/>
                      <a:pt x="7334" y="423862"/>
                    </a:cubicBezTo>
                    <a:cubicBezTo>
                      <a:pt x="4953" y="419386"/>
                      <a:pt x="2762" y="412814"/>
                      <a:pt x="1619" y="410147"/>
                    </a:cubicBezTo>
                    <a:cubicBezTo>
                      <a:pt x="952" y="408527"/>
                      <a:pt x="381" y="406718"/>
                      <a:pt x="0" y="405003"/>
                    </a:cubicBezTo>
                    <a:lnTo>
                      <a:pt x="0" y="447580"/>
                    </a:lnTo>
                    <a:cubicBezTo>
                      <a:pt x="2191" y="450818"/>
                      <a:pt x="3810" y="454819"/>
                      <a:pt x="4572" y="457486"/>
                    </a:cubicBezTo>
                    <a:cubicBezTo>
                      <a:pt x="7334" y="466725"/>
                      <a:pt x="11240" y="475583"/>
                      <a:pt x="14764" y="484441"/>
                    </a:cubicBezTo>
                    <a:lnTo>
                      <a:pt x="16478" y="496253"/>
                    </a:lnTo>
                    <a:cubicBezTo>
                      <a:pt x="16478" y="496253"/>
                      <a:pt x="59722" y="496253"/>
                      <a:pt x="59341" y="495681"/>
                    </a:cubicBezTo>
                    <a:cubicBezTo>
                      <a:pt x="59912" y="495872"/>
                      <a:pt x="60293" y="496062"/>
                      <a:pt x="60770" y="496253"/>
                    </a:cubicBezTo>
                    <a:cubicBezTo>
                      <a:pt x="86201" y="496253"/>
                      <a:pt x="111728" y="496253"/>
                      <a:pt x="137160" y="496253"/>
                    </a:cubicBezTo>
                    <a:cubicBezTo>
                      <a:pt x="152114" y="496253"/>
                      <a:pt x="171831" y="503873"/>
                      <a:pt x="184213" y="503301"/>
                    </a:cubicBezTo>
                    <a:cubicBezTo>
                      <a:pt x="203740" y="502444"/>
                      <a:pt x="204978" y="481298"/>
                      <a:pt x="222123" y="477965"/>
                    </a:cubicBezTo>
                    <a:cubicBezTo>
                      <a:pt x="231648" y="476155"/>
                      <a:pt x="239840" y="484251"/>
                      <a:pt x="247364" y="490442"/>
                    </a:cubicBezTo>
                    <a:cubicBezTo>
                      <a:pt x="267653" y="507016"/>
                      <a:pt x="304991" y="497491"/>
                      <a:pt x="328708" y="496348"/>
                    </a:cubicBezTo>
                    <a:cubicBezTo>
                      <a:pt x="360617" y="494824"/>
                      <a:pt x="388620" y="487490"/>
                      <a:pt x="417957" y="498919"/>
                    </a:cubicBezTo>
                    <a:cubicBezTo>
                      <a:pt x="431578" y="504253"/>
                      <a:pt x="454628" y="496919"/>
                      <a:pt x="468630" y="495967"/>
                    </a:cubicBezTo>
                    <a:cubicBezTo>
                      <a:pt x="483584" y="495014"/>
                      <a:pt x="512636" y="505015"/>
                      <a:pt x="522827" y="491871"/>
                    </a:cubicBezTo>
                    <a:cubicBezTo>
                      <a:pt x="528161" y="485013"/>
                      <a:pt x="530543" y="473773"/>
                      <a:pt x="539115" y="472821"/>
                    </a:cubicBezTo>
                    <a:cubicBezTo>
                      <a:pt x="544640" y="472249"/>
                      <a:pt x="549402" y="476631"/>
                      <a:pt x="552260" y="481394"/>
                    </a:cubicBezTo>
                    <a:cubicBezTo>
                      <a:pt x="555117" y="486156"/>
                      <a:pt x="557022" y="491585"/>
                      <a:pt x="560927" y="495395"/>
                    </a:cubicBezTo>
                    <a:cubicBezTo>
                      <a:pt x="564166" y="498539"/>
                      <a:pt x="595122" y="496729"/>
                      <a:pt x="595122" y="496253"/>
                    </a:cubicBezTo>
                    <a:cubicBezTo>
                      <a:pt x="595122" y="496729"/>
                      <a:pt x="626078" y="498539"/>
                      <a:pt x="629317" y="495395"/>
                    </a:cubicBezTo>
                    <a:cubicBezTo>
                      <a:pt x="633222" y="491490"/>
                      <a:pt x="635127" y="486061"/>
                      <a:pt x="637984" y="481394"/>
                    </a:cubicBezTo>
                    <a:cubicBezTo>
                      <a:pt x="640842" y="476631"/>
                      <a:pt x="645605" y="472249"/>
                      <a:pt x="651129" y="472821"/>
                    </a:cubicBezTo>
                    <a:cubicBezTo>
                      <a:pt x="659797" y="473773"/>
                      <a:pt x="662083" y="485013"/>
                      <a:pt x="667417" y="491871"/>
                    </a:cubicBezTo>
                    <a:cubicBezTo>
                      <a:pt x="677704" y="505015"/>
                      <a:pt x="706755" y="495014"/>
                      <a:pt x="721614" y="495967"/>
                    </a:cubicBezTo>
                    <a:cubicBezTo>
                      <a:pt x="735616" y="496919"/>
                      <a:pt x="758666" y="504253"/>
                      <a:pt x="772287" y="498919"/>
                    </a:cubicBezTo>
                    <a:cubicBezTo>
                      <a:pt x="801624" y="487490"/>
                      <a:pt x="829628" y="494824"/>
                      <a:pt x="861536" y="496348"/>
                    </a:cubicBezTo>
                    <a:cubicBezTo>
                      <a:pt x="885254" y="497491"/>
                      <a:pt x="922592" y="507016"/>
                      <a:pt x="942880" y="490442"/>
                    </a:cubicBezTo>
                    <a:cubicBezTo>
                      <a:pt x="950405" y="484251"/>
                      <a:pt x="958596" y="476155"/>
                      <a:pt x="968121" y="477965"/>
                    </a:cubicBezTo>
                    <a:cubicBezTo>
                      <a:pt x="985266" y="481298"/>
                      <a:pt x="986504" y="502444"/>
                      <a:pt x="1006031" y="503301"/>
                    </a:cubicBezTo>
                    <a:cubicBezTo>
                      <a:pt x="1018413" y="503873"/>
                      <a:pt x="1038130" y="496157"/>
                      <a:pt x="1053084" y="496253"/>
                    </a:cubicBezTo>
                    <a:cubicBezTo>
                      <a:pt x="1078516" y="496253"/>
                      <a:pt x="1104043" y="496253"/>
                      <a:pt x="1129475" y="496253"/>
                    </a:cubicBezTo>
                    <a:cubicBezTo>
                      <a:pt x="1130046" y="496062"/>
                      <a:pt x="1130427" y="495872"/>
                      <a:pt x="1130903" y="495681"/>
                    </a:cubicBezTo>
                    <a:cubicBezTo>
                      <a:pt x="1130522" y="496253"/>
                      <a:pt x="1173766" y="496253"/>
                      <a:pt x="1173766" y="496253"/>
                    </a:cubicBezTo>
                    <a:lnTo>
                      <a:pt x="1175480" y="484441"/>
                    </a:lnTo>
                    <a:cubicBezTo>
                      <a:pt x="1179005" y="475583"/>
                      <a:pt x="1182910" y="466820"/>
                      <a:pt x="1185672" y="457486"/>
                    </a:cubicBezTo>
                    <a:cubicBezTo>
                      <a:pt x="1186434" y="454819"/>
                      <a:pt x="1188053" y="450818"/>
                      <a:pt x="1190244" y="447580"/>
                    </a:cubicBezTo>
                    <a:cubicBezTo>
                      <a:pt x="1192435" y="450818"/>
                      <a:pt x="1194054" y="454819"/>
                      <a:pt x="1194816" y="457486"/>
                    </a:cubicBezTo>
                    <a:cubicBezTo>
                      <a:pt x="1197578" y="466725"/>
                      <a:pt x="1201484" y="475583"/>
                      <a:pt x="1205008" y="484441"/>
                    </a:cubicBezTo>
                    <a:lnTo>
                      <a:pt x="1206722" y="496253"/>
                    </a:lnTo>
                    <a:cubicBezTo>
                      <a:pt x="1206722" y="496253"/>
                      <a:pt x="1249966" y="496253"/>
                      <a:pt x="1249585" y="495681"/>
                    </a:cubicBezTo>
                    <a:cubicBezTo>
                      <a:pt x="1250156" y="495872"/>
                      <a:pt x="1250537" y="496062"/>
                      <a:pt x="1251014" y="496253"/>
                    </a:cubicBezTo>
                    <a:cubicBezTo>
                      <a:pt x="1276445" y="496253"/>
                      <a:pt x="1301972" y="496253"/>
                      <a:pt x="1327404" y="496253"/>
                    </a:cubicBezTo>
                    <a:cubicBezTo>
                      <a:pt x="1342358" y="496253"/>
                      <a:pt x="1362075" y="503873"/>
                      <a:pt x="1374458" y="503301"/>
                    </a:cubicBezTo>
                    <a:cubicBezTo>
                      <a:pt x="1393984" y="502444"/>
                      <a:pt x="1395222" y="481298"/>
                      <a:pt x="1412367" y="477965"/>
                    </a:cubicBezTo>
                    <a:cubicBezTo>
                      <a:pt x="1421892" y="476155"/>
                      <a:pt x="1430083" y="484251"/>
                      <a:pt x="1437608" y="490442"/>
                    </a:cubicBezTo>
                    <a:cubicBezTo>
                      <a:pt x="1457897" y="507016"/>
                      <a:pt x="1495235" y="497491"/>
                      <a:pt x="1518952" y="496348"/>
                    </a:cubicBezTo>
                    <a:cubicBezTo>
                      <a:pt x="1550861" y="494824"/>
                      <a:pt x="1578864" y="487490"/>
                      <a:pt x="1608201" y="498919"/>
                    </a:cubicBezTo>
                    <a:cubicBezTo>
                      <a:pt x="1621822" y="504253"/>
                      <a:pt x="1644872" y="496919"/>
                      <a:pt x="1658874" y="495967"/>
                    </a:cubicBezTo>
                    <a:cubicBezTo>
                      <a:pt x="1673828" y="495014"/>
                      <a:pt x="1702880" y="505015"/>
                      <a:pt x="1713071" y="491871"/>
                    </a:cubicBezTo>
                    <a:cubicBezTo>
                      <a:pt x="1718405" y="485013"/>
                      <a:pt x="1720787" y="473773"/>
                      <a:pt x="1729359" y="472821"/>
                    </a:cubicBezTo>
                    <a:cubicBezTo>
                      <a:pt x="1734883" y="472249"/>
                      <a:pt x="1739646" y="476631"/>
                      <a:pt x="1742504" y="481394"/>
                    </a:cubicBezTo>
                    <a:cubicBezTo>
                      <a:pt x="1745361" y="486156"/>
                      <a:pt x="1747266" y="491585"/>
                      <a:pt x="1751171" y="495395"/>
                    </a:cubicBezTo>
                    <a:cubicBezTo>
                      <a:pt x="1754410" y="498539"/>
                      <a:pt x="1785366" y="496729"/>
                      <a:pt x="1785366" y="496253"/>
                    </a:cubicBezTo>
                    <a:cubicBezTo>
                      <a:pt x="1785366" y="496729"/>
                      <a:pt x="1816322" y="498539"/>
                      <a:pt x="1819561" y="495395"/>
                    </a:cubicBezTo>
                    <a:cubicBezTo>
                      <a:pt x="1823466" y="491490"/>
                      <a:pt x="1825371" y="486061"/>
                      <a:pt x="1828229" y="481394"/>
                    </a:cubicBezTo>
                    <a:cubicBezTo>
                      <a:pt x="1831086" y="476631"/>
                      <a:pt x="1835849" y="472249"/>
                      <a:pt x="1841373" y="472821"/>
                    </a:cubicBezTo>
                    <a:cubicBezTo>
                      <a:pt x="1850041" y="473773"/>
                      <a:pt x="1852327" y="485013"/>
                      <a:pt x="1857661" y="491871"/>
                    </a:cubicBezTo>
                    <a:cubicBezTo>
                      <a:pt x="1867948" y="505015"/>
                      <a:pt x="1896999" y="495014"/>
                      <a:pt x="1911858" y="495967"/>
                    </a:cubicBezTo>
                    <a:cubicBezTo>
                      <a:pt x="1925860" y="496919"/>
                      <a:pt x="1948910" y="504253"/>
                      <a:pt x="1962531" y="498919"/>
                    </a:cubicBezTo>
                    <a:cubicBezTo>
                      <a:pt x="1991868" y="487490"/>
                      <a:pt x="2019872" y="494824"/>
                      <a:pt x="2051780" y="496348"/>
                    </a:cubicBezTo>
                    <a:cubicBezTo>
                      <a:pt x="2075498" y="497491"/>
                      <a:pt x="2112836" y="507016"/>
                      <a:pt x="2133124" y="490442"/>
                    </a:cubicBezTo>
                    <a:cubicBezTo>
                      <a:pt x="2140649" y="484251"/>
                      <a:pt x="2148840" y="476155"/>
                      <a:pt x="2158365" y="477965"/>
                    </a:cubicBezTo>
                    <a:cubicBezTo>
                      <a:pt x="2175510" y="481298"/>
                      <a:pt x="2176748" y="502444"/>
                      <a:pt x="2196275" y="503301"/>
                    </a:cubicBezTo>
                    <a:cubicBezTo>
                      <a:pt x="2208657" y="503873"/>
                      <a:pt x="2228374" y="496157"/>
                      <a:pt x="2243328" y="496253"/>
                    </a:cubicBezTo>
                    <a:cubicBezTo>
                      <a:pt x="2268760" y="496253"/>
                      <a:pt x="2294287" y="496253"/>
                      <a:pt x="2319719" y="496253"/>
                    </a:cubicBezTo>
                    <a:cubicBezTo>
                      <a:pt x="2320290" y="496062"/>
                      <a:pt x="2320671" y="495872"/>
                      <a:pt x="2321147" y="495681"/>
                    </a:cubicBezTo>
                    <a:cubicBezTo>
                      <a:pt x="2320766" y="496253"/>
                      <a:pt x="2364010" y="496253"/>
                      <a:pt x="2364010" y="496253"/>
                    </a:cubicBezTo>
                    <a:lnTo>
                      <a:pt x="2365724" y="484441"/>
                    </a:lnTo>
                    <a:cubicBezTo>
                      <a:pt x="2369249" y="475583"/>
                      <a:pt x="2373154" y="466820"/>
                      <a:pt x="2375916" y="457486"/>
                    </a:cubicBezTo>
                    <a:cubicBezTo>
                      <a:pt x="2376678" y="454819"/>
                      <a:pt x="2378297" y="450818"/>
                      <a:pt x="2380488" y="447580"/>
                    </a:cubicBezTo>
                    <a:cubicBezTo>
                      <a:pt x="2382679" y="450818"/>
                      <a:pt x="2384298" y="454819"/>
                      <a:pt x="2385060" y="457486"/>
                    </a:cubicBezTo>
                    <a:cubicBezTo>
                      <a:pt x="2387822" y="466725"/>
                      <a:pt x="2391728" y="475583"/>
                      <a:pt x="2395252" y="484441"/>
                    </a:cubicBezTo>
                    <a:lnTo>
                      <a:pt x="2396966" y="496253"/>
                    </a:lnTo>
                    <a:cubicBezTo>
                      <a:pt x="2396966" y="496253"/>
                      <a:pt x="2440210" y="496253"/>
                      <a:pt x="2439829" y="495681"/>
                    </a:cubicBezTo>
                    <a:cubicBezTo>
                      <a:pt x="2440400" y="495872"/>
                      <a:pt x="2440781" y="496062"/>
                      <a:pt x="2441258" y="496253"/>
                    </a:cubicBezTo>
                    <a:cubicBezTo>
                      <a:pt x="2466689" y="496253"/>
                      <a:pt x="2492216" y="496253"/>
                      <a:pt x="2517648" y="496253"/>
                    </a:cubicBezTo>
                    <a:cubicBezTo>
                      <a:pt x="2532602" y="496253"/>
                      <a:pt x="2552319" y="503873"/>
                      <a:pt x="2564702" y="503301"/>
                    </a:cubicBezTo>
                    <a:cubicBezTo>
                      <a:pt x="2584228" y="502444"/>
                      <a:pt x="2585466" y="481298"/>
                      <a:pt x="2602611" y="477965"/>
                    </a:cubicBezTo>
                    <a:cubicBezTo>
                      <a:pt x="2612136" y="476155"/>
                      <a:pt x="2620328" y="484251"/>
                      <a:pt x="2627852" y="490442"/>
                    </a:cubicBezTo>
                    <a:cubicBezTo>
                      <a:pt x="2648141" y="507016"/>
                      <a:pt x="2685479" y="497491"/>
                      <a:pt x="2709196" y="496348"/>
                    </a:cubicBezTo>
                    <a:cubicBezTo>
                      <a:pt x="2741105" y="494824"/>
                      <a:pt x="2769108" y="487490"/>
                      <a:pt x="2798445" y="498919"/>
                    </a:cubicBezTo>
                    <a:cubicBezTo>
                      <a:pt x="2812066" y="504253"/>
                      <a:pt x="2835116" y="496919"/>
                      <a:pt x="2849118" y="495967"/>
                    </a:cubicBezTo>
                    <a:cubicBezTo>
                      <a:pt x="2864072" y="495014"/>
                      <a:pt x="2893124" y="505015"/>
                      <a:pt x="2903315" y="491871"/>
                    </a:cubicBezTo>
                    <a:cubicBezTo>
                      <a:pt x="2908649" y="485013"/>
                      <a:pt x="2911031" y="473773"/>
                      <a:pt x="2919603" y="472821"/>
                    </a:cubicBezTo>
                    <a:cubicBezTo>
                      <a:pt x="2925128" y="472249"/>
                      <a:pt x="2929890" y="476631"/>
                      <a:pt x="2932748" y="481394"/>
                    </a:cubicBezTo>
                    <a:cubicBezTo>
                      <a:pt x="2935605" y="486156"/>
                      <a:pt x="2937510" y="491585"/>
                      <a:pt x="2941415" y="495395"/>
                    </a:cubicBezTo>
                    <a:cubicBezTo>
                      <a:pt x="2944654" y="498539"/>
                      <a:pt x="2975610" y="496729"/>
                      <a:pt x="2975610" y="496253"/>
                    </a:cubicBezTo>
                    <a:cubicBezTo>
                      <a:pt x="2975610" y="496729"/>
                      <a:pt x="3006566" y="498539"/>
                      <a:pt x="3009805" y="495395"/>
                    </a:cubicBezTo>
                    <a:cubicBezTo>
                      <a:pt x="3013805" y="491490"/>
                      <a:pt x="3015615" y="486061"/>
                      <a:pt x="3018473" y="481394"/>
                    </a:cubicBezTo>
                    <a:cubicBezTo>
                      <a:pt x="3021330" y="476631"/>
                      <a:pt x="3026093" y="472249"/>
                      <a:pt x="3031617" y="472821"/>
                    </a:cubicBezTo>
                    <a:cubicBezTo>
                      <a:pt x="3040285" y="473773"/>
                      <a:pt x="3042571" y="485013"/>
                      <a:pt x="3047905" y="491871"/>
                    </a:cubicBezTo>
                    <a:cubicBezTo>
                      <a:pt x="3058192" y="505015"/>
                      <a:pt x="3087243" y="495014"/>
                      <a:pt x="3102102" y="495967"/>
                    </a:cubicBezTo>
                    <a:cubicBezTo>
                      <a:pt x="3116104" y="496919"/>
                      <a:pt x="3139154" y="504253"/>
                      <a:pt x="3152775" y="498919"/>
                    </a:cubicBezTo>
                    <a:cubicBezTo>
                      <a:pt x="3182112" y="487490"/>
                      <a:pt x="3210116" y="494824"/>
                      <a:pt x="3242024" y="496348"/>
                    </a:cubicBezTo>
                    <a:cubicBezTo>
                      <a:pt x="3265742" y="497491"/>
                      <a:pt x="3303080" y="507016"/>
                      <a:pt x="3323368" y="490442"/>
                    </a:cubicBezTo>
                    <a:cubicBezTo>
                      <a:pt x="3330893" y="484251"/>
                      <a:pt x="3339084" y="476155"/>
                      <a:pt x="3348609" y="477965"/>
                    </a:cubicBezTo>
                    <a:cubicBezTo>
                      <a:pt x="3365754" y="481298"/>
                      <a:pt x="3366992" y="502444"/>
                      <a:pt x="3386518" y="503301"/>
                    </a:cubicBezTo>
                    <a:cubicBezTo>
                      <a:pt x="3398901" y="503873"/>
                      <a:pt x="3418618" y="496157"/>
                      <a:pt x="3433572" y="496253"/>
                    </a:cubicBezTo>
                    <a:cubicBezTo>
                      <a:pt x="3459004" y="496253"/>
                      <a:pt x="3484531" y="496253"/>
                      <a:pt x="3509963" y="496253"/>
                    </a:cubicBezTo>
                    <a:cubicBezTo>
                      <a:pt x="3510534" y="496062"/>
                      <a:pt x="3510915" y="495872"/>
                      <a:pt x="3511391" y="495681"/>
                    </a:cubicBezTo>
                    <a:cubicBezTo>
                      <a:pt x="3511010" y="496253"/>
                      <a:pt x="3554254" y="496253"/>
                      <a:pt x="3554254" y="496253"/>
                    </a:cubicBezTo>
                    <a:lnTo>
                      <a:pt x="3555968" y="484441"/>
                    </a:lnTo>
                    <a:cubicBezTo>
                      <a:pt x="3559493" y="475583"/>
                      <a:pt x="3563398" y="466820"/>
                      <a:pt x="3566160" y="457486"/>
                    </a:cubicBezTo>
                    <a:cubicBezTo>
                      <a:pt x="3566922" y="454819"/>
                      <a:pt x="3568541" y="450818"/>
                      <a:pt x="3570732" y="447580"/>
                    </a:cubicBezTo>
                    <a:cubicBezTo>
                      <a:pt x="3572923" y="450818"/>
                      <a:pt x="3574542" y="454819"/>
                      <a:pt x="3575304" y="457486"/>
                    </a:cubicBezTo>
                    <a:cubicBezTo>
                      <a:pt x="3578066" y="466725"/>
                      <a:pt x="3581972" y="475583"/>
                      <a:pt x="3585496" y="484441"/>
                    </a:cubicBezTo>
                    <a:lnTo>
                      <a:pt x="3587210" y="496253"/>
                    </a:lnTo>
                    <a:cubicBezTo>
                      <a:pt x="3587210" y="496253"/>
                      <a:pt x="3630454" y="496253"/>
                      <a:pt x="3630073" y="495681"/>
                    </a:cubicBezTo>
                    <a:cubicBezTo>
                      <a:pt x="3630644" y="495872"/>
                      <a:pt x="3631025" y="496062"/>
                      <a:pt x="3631502" y="496253"/>
                    </a:cubicBezTo>
                    <a:cubicBezTo>
                      <a:pt x="3656933" y="496253"/>
                      <a:pt x="3682460" y="496253"/>
                      <a:pt x="3707892" y="496253"/>
                    </a:cubicBezTo>
                    <a:cubicBezTo>
                      <a:pt x="3722847" y="496253"/>
                      <a:pt x="3742563" y="503873"/>
                      <a:pt x="3754946" y="503301"/>
                    </a:cubicBezTo>
                    <a:cubicBezTo>
                      <a:pt x="3774472" y="502444"/>
                      <a:pt x="3775710" y="481298"/>
                      <a:pt x="3792855" y="477965"/>
                    </a:cubicBezTo>
                    <a:cubicBezTo>
                      <a:pt x="3802380" y="476155"/>
                      <a:pt x="3810572" y="484251"/>
                      <a:pt x="3818097" y="490442"/>
                    </a:cubicBezTo>
                    <a:cubicBezTo>
                      <a:pt x="3838385" y="507016"/>
                      <a:pt x="3875723" y="497491"/>
                      <a:pt x="3899440" y="496348"/>
                    </a:cubicBezTo>
                    <a:cubicBezTo>
                      <a:pt x="3931349" y="494824"/>
                      <a:pt x="3959352" y="487490"/>
                      <a:pt x="3988689" y="498919"/>
                    </a:cubicBezTo>
                    <a:cubicBezTo>
                      <a:pt x="4002310" y="504253"/>
                      <a:pt x="4025360" y="496919"/>
                      <a:pt x="4039362" y="495967"/>
                    </a:cubicBezTo>
                    <a:cubicBezTo>
                      <a:pt x="4054316" y="495014"/>
                      <a:pt x="4083368" y="505015"/>
                      <a:pt x="4093559" y="491871"/>
                    </a:cubicBezTo>
                    <a:cubicBezTo>
                      <a:pt x="4098893" y="485013"/>
                      <a:pt x="4101275" y="473773"/>
                      <a:pt x="4109847" y="472821"/>
                    </a:cubicBezTo>
                    <a:cubicBezTo>
                      <a:pt x="4115372" y="472249"/>
                      <a:pt x="4120134" y="476631"/>
                      <a:pt x="4122992" y="481394"/>
                    </a:cubicBezTo>
                    <a:cubicBezTo>
                      <a:pt x="4125849" y="486156"/>
                      <a:pt x="4127754" y="491585"/>
                      <a:pt x="4131659" y="495395"/>
                    </a:cubicBezTo>
                    <a:cubicBezTo>
                      <a:pt x="4134898" y="498539"/>
                      <a:pt x="4165854" y="496729"/>
                      <a:pt x="4165854" y="496253"/>
                    </a:cubicBezTo>
                    <a:cubicBezTo>
                      <a:pt x="4165854" y="496729"/>
                      <a:pt x="4196810" y="498539"/>
                      <a:pt x="4200049" y="495395"/>
                    </a:cubicBezTo>
                    <a:cubicBezTo>
                      <a:pt x="4204050" y="491490"/>
                      <a:pt x="4205859" y="486061"/>
                      <a:pt x="4208717" y="481394"/>
                    </a:cubicBezTo>
                    <a:cubicBezTo>
                      <a:pt x="4211574" y="476631"/>
                      <a:pt x="4216337" y="472249"/>
                      <a:pt x="4221861" y="472821"/>
                    </a:cubicBezTo>
                    <a:cubicBezTo>
                      <a:pt x="4230529" y="473773"/>
                      <a:pt x="4232815" y="485013"/>
                      <a:pt x="4238149" y="491871"/>
                    </a:cubicBezTo>
                    <a:cubicBezTo>
                      <a:pt x="4248436" y="505015"/>
                      <a:pt x="4277487" y="495014"/>
                      <a:pt x="4292346" y="495967"/>
                    </a:cubicBezTo>
                    <a:cubicBezTo>
                      <a:pt x="4306348" y="496919"/>
                      <a:pt x="4329399" y="504253"/>
                      <a:pt x="4343019" y="498919"/>
                    </a:cubicBezTo>
                    <a:cubicBezTo>
                      <a:pt x="4372356" y="487490"/>
                      <a:pt x="4400360" y="494824"/>
                      <a:pt x="4432268" y="496348"/>
                    </a:cubicBezTo>
                    <a:cubicBezTo>
                      <a:pt x="4455986" y="497491"/>
                      <a:pt x="4493324" y="507016"/>
                      <a:pt x="4513612" y="490442"/>
                    </a:cubicBezTo>
                    <a:cubicBezTo>
                      <a:pt x="4521137" y="484251"/>
                      <a:pt x="4529328" y="476155"/>
                      <a:pt x="4538853" y="477965"/>
                    </a:cubicBezTo>
                    <a:cubicBezTo>
                      <a:pt x="4555998" y="481298"/>
                      <a:pt x="4557236" y="502444"/>
                      <a:pt x="4576763" y="503301"/>
                    </a:cubicBezTo>
                    <a:cubicBezTo>
                      <a:pt x="4589145" y="503873"/>
                      <a:pt x="4608862" y="496157"/>
                      <a:pt x="4623816" y="496253"/>
                    </a:cubicBezTo>
                    <a:cubicBezTo>
                      <a:pt x="4649248" y="496253"/>
                      <a:pt x="4674775" y="496253"/>
                      <a:pt x="4700207" y="496253"/>
                    </a:cubicBezTo>
                    <a:cubicBezTo>
                      <a:pt x="4700778" y="496062"/>
                      <a:pt x="4701159" y="495872"/>
                      <a:pt x="4701635" y="495681"/>
                    </a:cubicBezTo>
                    <a:cubicBezTo>
                      <a:pt x="4701254" y="496253"/>
                      <a:pt x="4744498" y="496253"/>
                      <a:pt x="4744498" y="496253"/>
                    </a:cubicBezTo>
                    <a:lnTo>
                      <a:pt x="4746212" y="484441"/>
                    </a:lnTo>
                    <a:cubicBezTo>
                      <a:pt x="4749737" y="475583"/>
                      <a:pt x="4753642" y="466820"/>
                      <a:pt x="4756404" y="457486"/>
                    </a:cubicBezTo>
                    <a:cubicBezTo>
                      <a:pt x="4757166" y="454819"/>
                      <a:pt x="4758785" y="450818"/>
                      <a:pt x="4760976" y="447580"/>
                    </a:cubicBezTo>
                    <a:lnTo>
                      <a:pt x="4760976" y="405003"/>
                    </a:lnTo>
                    <a:cubicBezTo>
                      <a:pt x="4760595" y="406813"/>
                      <a:pt x="4760024" y="408527"/>
                      <a:pt x="4759357" y="410147"/>
                    </a:cubicBezTo>
                    <a:cubicBezTo>
                      <a:pt x="4758214" y="412814"/>
                      <a:pt x="4756118" y="419386"/>
                      <a:pt x="4753642" y="423862"/>
                    </a:cubicBezTo>
                    <a:cubicBezTo>
                      <a:pt x="4752499" y="425863"/>
                      <a:pt x="4751356" y="427482"/>
                      <a:pt x="4750213" y="428149"/>
                    </a:cubicBezTo>
                    <a:cubicBezTo>
                      <a:pt x="4745069" y="430911"/>
                      <a:pt x="4730496" y="427768"/>
                      <a:pt x="4724591" y="427673"/>
                    </a:cubicBezTo>
                    <a:cubicBezTo>
                      <a:pt x="4722305" y="427577"/>
                      <a:pt x="4719638" y="427387"/>
                      <a:pt x="4718304" y="425577"/>
                    </a:cubicBezTo>
                    <a:cubicBezTo>
                      <a:pt x="4717352" y="424244"/>
                      <a:pt x="4717352" y="422434"/>
                      <a:pt x="4717447" y="420815"/>
                    </a:cubicBezTo>
                    <a:cubicBezTo>
                      <a:pt x="4717828" y="414909"/>
                      <a:pt x="4718685" y="409003"/>
                      <a:pt x="4720114" y="403193"/>
                    </a:cubicBezTo>
                    <a:cubicBezTo>
                      <a:pt x="4721638" y="397193"/>
                      <a:pt x="4723924" y="390906"/>
                      <a:pt x="4728686" y="387001"/>
                    </a:cubicBezTo>
                    <a:cubicBezTo>
                      <a:pt x="4732877" y="383572"/>
                      <a:pt x="4738497" y="382238"/>
                      <a:pt x="4743831" y="382524"/>
                    </a:cubicBezTo>
                    <a:cubicBezTo>
                      <a:pt x="4749737" y="382810"/>
                      <a:pt x="4755833" y="385286"/>
                      <a:pt x="4759071" y="390144"/>
                    </a:cubicBezTo>
                    <a:cubicBezTo>
                      <a:pt x="4759928" y="391478"/>
                      <a:pt x="4760500" y="392906"/>
                      <a:pt x="4760881" y="394335"/>
                    </a:cubicBezTo>
                    <a:lnTo>
                      <a:pt x="4760881" y="375380"/>
                    </a:lnTo>
                    <a:cubicBezTo>
                      <a:pt x="4759357" y="374714"/>
                      <a:pt x="4757833" y="373856"/>
                      <a:pt x="4756404" y="373094"/>
                    </a:cubicBezTo>
                    <a:cubicBezTo>
                      <a:pt x="4750118" y="369665"/>
                      <a:pt x="4742402" y="372713"/>
                      <a:pt x="4736307" y="369761"/>
                    </a:cubicBezTo>
                    <a:cubicBezTo>
                      <a:pt x="4727925" y="365760"/>
                      <a:pt x="4731068" y="360807"/>
                      <a:pt x="4732211" y="352615"/>
                    </a:cubicBezTo>
                    <a:cubicBezTo>
                      <a:pt x="4732973" y="346996"/>
                      <a:pt x="4734973" y="341090"/>
                      <a:pt x="4739640" y="337947"/>
                    </a:cubicBezTo>
                    <a:cubicBezTo>
                      <a:pt x="4742688" y="335852"/>
                      <a:pt x="4746498" y="335185"/>
                      <a:pt x="4750213" y="334613"/>
                    </a:cubicBezTo>
                    <a:cubicBezTo>
                      <a:pt x="4753737" y="334137"/>
                      <a:pt x="4757357" y="334042"/>
                      <a:pt x="4760976" y="333756"/>
                    </a:cubicBezTo>
                    <a:lnTo>
                      <a:pt x="4760976" y="316325"/>
                    </a:lnTo>
                    <a:lnTo>
                      <a:pt x="4760976" y="307753"/>
                    </a:lnTo>
                    <a:lnTo>
                      <a:pt x="4760976" y="210693"/>
                    </a:lnTo>
                    <a:cubicBezTo>
                      <a:pt x="4760786" y="210693"/>
                      <a:pt x="4760691" y="210883"/>
                      <a:pt x="4760500" y="210883"/>
                    </a:cubicBezTo>
                    <a:cubicBezTo>
                      <a:pt x="4758690" y="210883"/>
                      <a:pt x="4756881" y="210122"/>
                      <a:pt x="4755642" y="208788"/>
                    </a:cubicBezTo>
                    <a:cubicBezTo>
                      <a:pt x="4754309" y="207550"/>
                      <a:pt x="4753547" y="205740"/>
                      <a:pt x="4753547" y="203930"/>
                    </a:cubicBezTo>
                    <a:cubicBezTo>
                      <a:pt x="4753547" y="202025"/>
                      <a:pt x="4754309" y="200311"/>
                      <a:pt x="4755642" y="199073"/>
                    </a:cubicBezTo>
                    <a:cubicBezTo>
                      <a:pt x="4757071" y="197644"/>
                      <a:pt x="4758976" y="197168"/>
                      <a:pt x="4760976" y="197358"/>
                    </a:cubicBezTo>
                    <a:lnTo>
                      <a:pt x="4760976" y="143637"/>
                    </a:lnTo>
                    <a:cubicBezTo>
                      <a:pt x="4729925" y="106870"/>
                      <a:pt x="4760976" y="20669"/>
                      <a:pt x="4760976" y="20669"/>
                    </a:cubicBezTo>
                    <a:lnTo>
                      <a:pt x="4760976" y="0"/>
                    </a:lnTo>
                    <a:close/>
                    <a:moveTo>
                      <a:pt x="4719257" y="295656"/>
                    </a:moveTo>
                    <a:cubicBezTo>
                      <a:pt x="4671156" y="294989"/>
                      <a:pt x="4626388" y="215074"/>
                      <a:pt x="4626388" y="215074"/>
                    </a:cubicBezTo>
                    <a:cubicBezTo>
                      <a:pt x="4626388" y="215074"/>
                      <a:pt x="4711827" y="248126"/>
                      <a:pt x="4719257" y="295656"/>
                    </a:cubicBezTo>
                    <a:close/>
                    <a:moveTo>
                      <a:pt x="4604004" y="215170"/>
                    </a:moveTo>
                    <a:cubicBezTo>
                      <a:pt x="4604004" y="215170"/>
                      <a:pt x="4559237" y="295085"/>
                      <a:pt x="4511135" y="295751"/>
                    </a:cubicBezTo>
                    <a:cubicBezTo>
                      <a:pt x="4518565" y="248126"/>
                      <a:pt x="4604004" y="215170"/>
                      <a:pt x="4604004" y="215170"/>
                    </a:cubicBezTo>
                    <a:close/>
                    <a:moveTo>
                      <a:pt x="4508468" y="394430"/>
                    </a:moveTo>
                    <a:cubicBezTo>
                      <a:pt x="4515803" y="386715"/>
                      <a:pt x="4526852" y="382905"/>
                      <a:pt x="4537329" y="384524"/>
                    </a:cubicBezTo>
                    <a:cubicBezTo>
                      <a:pt x="4544473" y="385572"/>
                      <a:pt x="4548854" y="388906"/>
                      <a:pt x="4551807" y="393859"/>
                    </a:cubicBezTo>
                    <a:cubicBezTo>
                      <a:pt x="4553426" y="396431"/>
                      <a:pt x="4554569" y="399478"/>
                      <a:pt x="4555617" y="402812"/>
                    </a:cubicBezTo>
                    <a:cubicBezTo>
                      <a:pt x="4557046" y="407575"/>
                      <a:pt x="4558475" y="412432"/>
                      <a:pt x="4559903" y="417195"/>
                    </a:cubicBezTo>
                    <a:cubicBezTo>
                      <a:pt x="4565618" y="436340"/>
                      <a:pt x="4544854" y="425768"/>
                      <a:pt x="4535615" y="423862"/>
                    </a:cubicBezTo>
                    <a:cubicBezTo>
                      <a:pt x="4526852" y="422053"/>
                      <a:pt x="4517422" y="423386"/>
                      <a:pt x="4509516" y="427577"/>
                    </a:cubicBezTo>
                    <a:cubicBezTo>
                      <a:pt x="4507611" y="428530"/>
                      <a:pt x="4505611" y="429768"/>
                      <a:pt x="4503611" y="429101"/>
                    </a:cubicBezTo>
                    <a:cubicBezTo>
                      <a:pt x="4501420" y="428435"/>
                      <a:pt x="4500467" y="425863"/>
                      <a:pt x="4499991" y="423577"/>
                    </a:cubicBezTo>
                    <a:cubicBezTo>
                      <a:pt x="4497896" y="413385"/>
                      <a:pt x="4501134" y="402145"/>
                      <a:pt x="4508468" y="394430"/>
                    </a:cubicBezTo>
                    <a:close/>
                    <a:moveTo>
                      <a:pt x="4508183" y="349186"/>
                    </a:moveTo>
                    <a:cubicBezTo>
                      <a:pt x="4509040" y="344615"/>
                      <a:pt x="4510374" y="339852"/>
                      <a:pt x="4513612" y="336614"/>
                    </a:cubicBezTo>
                    <a:cubicBezTo>
                      <a:pt x="4519041" y="331184"/>
                      <a:pt x="4528376" y="331470"/>
                      <a:pt x="4534662" y="335852"/>
                    </a:cubicBezTo>
                    <a:cubicBezTo>
                      <a:pt x="4540282" y="339661"/>
                      <a:pt x="4544092" y="346424"/>
                      <a:pt x="4545521" y="352997"/>
                    </a:cubicBezTo>
                    <a:cubicBezTo>
                      <a:pt x="4546187" y="356330"/>
                      <a:pt x="4547426" y="364617"/>
                      <a:pt x="4545807" y="367665"/>
                    </a:cubicBezTo>
                    <a:cubicBezTo>
                      <a:pt x="4545521" y="368236"/>
                      <a:pt x="4544949" y="368713"/>
                      <a:pt x="4544283" y="369094"/>
                    </a:cubicBezTo>
                    <a:cubicBezTo>
                      <a:pt x="4536091" y="373856"/>
                      <a:pt x="4524470" y="374618"/>
                      <a:pt x="4515231" y="373761"/>
                    </a:cubicBezTo>
                    <a:cubicBezTo>
                      <a:pt x="4509326" y="373285"/>
                      <a:pt x="4509326" y="374904"/>
                      <a:pt x="4506944" y="369761"/>
                    </a:cubicBezTo>
                    <a:cubicBezTo>
                      <a:pt x="4504659" y="364998"/>
                      <a:pt x="4507230" y="354140"/>
                      <a:pt x="4508183" y="349186"/>
                    </a:cubicBezTo>
                    <a:close/>
                    <a:moveTo>
                      <a:pt x="4567238" y="143542"/>
                    </a:moveTo>
                    <a:cubicBezTo>
                      <a:pt x="4567238" y="143542"/>
                      <a:pt x="4552188" y="233934"/>
                      <a:pt x="4507230" y="250889"/>
                    </a:cubicBezTo>
                    <a:cubicBezTo>
                      <a:pt x="4498086" y="203549"/>
                      <a:pt x="4567238" y="143542"/>
                      <a:pt x="4567238" y="143542"/>
                    </a:cubicBezTo>
                    <a:close/>
                    <a:moveTo>
                      <a:pt x="4529519" y="82201"/>
                    </a:moveTo>
                    <a:cubicBezTo>
                      <a:pt x="4529519" y="82201"/>
                      <a:pt x="4527900" y="173831"/>
                      <a:pt x="4485894" y="197168"/>
                    </a:cubicBezTo>
                    <a:cubicBezTo>
                      <a:pt x="4469987" y="151733"/>
                      <a:pt x="4529519" y="82201"/>
                      <a:pt x="4529519" y="82201"/>
                    </a:cubicBezTo>
                    <a:close/>
                    <a:moveTo>
                      <a:pt x="4492657" y="294894"/>
                    </a:moveTo>
                    <a:cubicBezTo>
                      <a:pt x="4491990" y="294989"/>
                      <a:pt x="4491324" y="295180"/>
                      <a:pt x="4490752" y="295180"/>
                    </a:cubicBezTo>
                    <a:cubicBezTo>
                      <a:pt x="4487799" y="295180"/>
                      <a:pt x="4485037" y="293180"/>
                      <a:pt x="4484180" y="290132"/>
                    </a:cubicBezTo>
                    <a:cubicBezTo>
                      <a:pt x="4483132" y="286512"/>
                      <a:pt x="4485323" y="282607"/>
                      <a:pt x="4488942" y="281559"/>
                    </a:cubicBezTo>
                    <a:cubicBezTo>
                      <a:pt x="4492562" y="280511"/>
                      <a:pt x="4496467" y="282702"/>
                      <a:pt x="4497515" y="286322"/>
                    </a:cubicBezTo>
                    <a:cubicBezTo>
                      <a:pt x="4498467" y="290036"/>
                      <a:pt x="4496276" y="293941"/>
                      <a:pt x="4492657" y="294894"/>
                    </a:cubicBezTo>
                    <a:close/>
                    <a:moveTo>
                      <a:pt x="4489418" y="258318"/>
                    </a:moveTo>
                    <a:cubicBezTo>
                      <a:pt x="4490466" y="261937"/>
                      <a:pt x="4488275" y="265748"/>
                      <a:pt x="4484656" y="266795"/>
                    </a:cubicBezTo>
                    <a:cubicBezTo>
                      <a:pt x="4483989" y="266986"/>
                      <a:pt x="4483418" y="267081"/>
                      <a:pt x="4482751" y="267081"/>
                    </a:cubicBezTo>
                    <a:cubicBezTo>
                      <a:pt x="4479703" y="267081"/>
                      <a:pt x="4476941" y="265176"/>
                      <a:pt x="4476179" y="262128"/>
                    </a:cubicBezTo>
                    <a:cubicBezTo>
                      <a:pt x="4475131" y="258413"/>
                      <a:pt x="4477226" y="254603"/>
                      <a:pt x="4480941" y="253556"/>
                    </a:cubicBezTo>
                    <a:cubicBezTo>
                      <a:pt x="4484561" y="252508"/>
                      <a:pt x="4488371" y="254698"/>
                      <a:pt x="4489418" y="258318"/>
                    </a:cubicBezTo>
                    <a:close/>
                    <a:moveTo>
                      <a:pt x="4481417" y="230219"/>
                    </a:moveTo>
                    <a:cubicBezTo>
                      <a:pt x="4482560" y="233839"/>
                      <a:pt x="4480370" y="237649"/>
                      <a:pt x="4476655" y="238697"/>
                    </a:cubicBezTo>
                    <a:cubicBezTo>
                      <a:pt x="4475988" y="238887"/>
                      <a:pt x="4475417" y="238982"/>
                      <a:pt x="4474750" y="238982"/>
                    </a:cubicBezTo>
                    <a:cubicBezTo>
                      <a:pt x="4471797" y="238982"/>
                      <a:pt x="4469035" y="236982"/>
                      <a:pt x="4468178" y="233934"/>
                    </a:cubicBezTo>
                    <a:cubicBezTo>
                      <a:pt x="4467130" y="230315"/>
                      <a:pt x="4469321" y="226505"/>
                      <a:pt x="4472940" y="225457"/>
                    </a:cubicBezTo>
                    <a:cubicBezTo>
                      <a:pt x="4476560" y="224409"/>
                      <a:pt x="4480370" y="226600"/>
                      <a:pt x="4481417" y="230219"/>
                    </a:cubicBezTo>
                    <a:close/>
                    <a:moveTo>
                      <a:pt x="4466844" y="210979"/>
                    </a:moveTo>
                    <a:cubicBezTo>
                      <a:pt x="4466654" y="210979"/>
                      <a:pt x="4466559" y="210788"/>
                      <a:pt x="4466368" y="210788"/>
                    </a:cubicBezTo>
                    <a:cubicBezTo>
                      <a:pt x="4466177" y="210788"/>
                      <a:pt x="4466082" y="210979"/>
                      <a:pt x="4465892" y="210979"/>
                    </a:cubicBezTo>
                    <a:cubicBezTo>
                      <a:pt x="4464082" y="210979"/>
                      <a:pt x="4462272" y="210217"/>
                      <a:pt x="4461034" y="208883"/>
                    </a:cubicBezTo>
                    <a:cubicBezTo>
                      <a:pt x="4459700" y="207645"/>
                      <a:pt x="4458939" y="205835"/>
                      <a:pt x="4458939" y="204026"/>
                    </a:cubicBezTo>
                    <a:cubicBezTo>
                      <a:pt x="4458939" y="202120"/>
                      <a:pt x="4459700" y="200406"/>
                      <a:pt x="4461034" y="199168"/>
                    </a:cubicBezTo>
                    <a:cubicBezTo>
                      <a:pt x="4462463" y="197739"/>
                      <a:pt x="4464368" y="197263"/>
                      <a:pt x="4466368" y="197453"/>
                    </a:cubicBezTo>
                    <a:cubicBezTo>
                      <a:pt x="4468368" y="197358"/>
                      <a:pt x="4470273" y="197739"/>
                      <a:pt x="4471702" y="199168"/>
                    </a:cubicBezTo>
                    <a:cubicBezTo>
                      <a:pt x="4473035" y="200406"/>
                      <a:pt x="4473798" y="202216"/>
                      <a:pt x="4473798" y="204026"/>
                    </a:cubicBezTo>
                    <a:cubicBezTo>
                      <a:pt x="4473798" y="205835"/>
                      <a:pt x="4473035" y="207645"/>
                      <a:pt x="4471702" y="208883"/>
                    </a:cubicBezTo>
                    <a:cubicBezTo>
                      <a:pt x="4470464" y="210217"/>
                      <a:pt x="4468654" y="210979"/>
                      <a:pt x="4466844" y="210979"/>
                    </a:cubicBezTo>
                    <a:close/>
                    <a:moveTo>
                      <a:pt x="4466368" y="20669"/>
                    </a:moveTo>
                    <a:cubicBezTo>
                      <a:pt x="4466368" y="20669"/>
                      <a:pt x="4497419" y="106870"/>
                      <a:pt x="4466368" y="143637"/>
                    </a:cubicBezTo>
                    <a:cubicBezTo>
                      <a:pt x="4435317" y="106870"/>
                      <a:pt x="4466368" y="20669"/>
                      <a:pt x="4466368" y="20669"/>
                    </a:cubicBezTo>
                    <a:close/>
                    <a:moveTo>
                      <a:pt x="4451318" y="230219"/>
                    </a:moveTo>
                    <a:cubicBezTo>
                      <a:pt x="4452366" y="226600"/>
                      <a:pt x="4456176" y="224409"/>
                      <a:pt x="4459796" y="225457"/>
                    </a:cubicBezTo>
                    <a:cubicBezTo>
                      <a:pt x="4463415" y="226505"/>
                      <a:pt x="4465606" y="230315"/>
                      <a:pt x="4464558" y="233934"/>
                    </a:cubicBezTo>
                    <a:cubicBezTo>
                      <a:pt x="4463701" y="236982"/>
                      <a:pt x="4460939" y="238982"/>
                      <a:pt x="4457986" y="238982"/>
                    </a:cubicBezTo>
                    <a:cubicBezTo>
                      <a:pt x="4457319" y="238982"/>
                      <a:pt x="4456748" y="238887"/>
                      <a:pt x="4456081" y="238697"/>
                    </a:cubicBezTo>
                    <a:cubicBezTo>
                      <a:pt x="4452366" y="237649"/>
                      <a:pt x="4450175" y="233934"/>
                      <a:pt x="4451318" y="230219"/>
                    </a:cubicBezTo>
                    <a:close/>
                    <a:moveTo>
                      <a:pt x="4451795" y="253556"/>
                    </a:moveTo>
                    <a:cubicBezTo>
                      <a:pt x="4455509" y="254603"/>
                      <a:pt x="4457605" y="258413"/>
                      <a:pt x="4456557" y="262128"/>
                    </a:cubicBezTo>
                    <a:cubicBezTo>
                      <a:pt x="4455700" y="265176"/>
                      <a:pt x="4452938" y="267081"/>
                      <a:pt x="4449985" y="267081"/>
                    </a:cubicBezTo>
                    <a:cubicBezTo>
                      <a:pt x="4449318" y="267081"/>
                      <a:pt x="4448747" y="266986"/>
                      <a:pt x="4448080" y="266795"/>
                    </a:cubicBezTo>
                    <a:cubicBezTo>
                      <a:pt x="4444460" y="265748"/>
                      <a:pt x="4442270" y="261937"/>
                      <a:pt x="4443317" y="258318"/>
                    </a:cubicBezTo>
                    <a:cubicBezTo>
                      <a:pt x="4444365" y="254698"/>
                      <a:pt x="4448175" y="252508"/>
                      <a:pt x="4451795" y="253556"/>
                    </a:cubicBezTo>
                    <a:close/>
                    <a:moveTo>
                      <a:pt x="4448651" y="290132"/>
                    </a:moveTo>
                    <a:cubicBezTo>
                      <a:pt x="4447794" y="293180"/>
                      <a:pt x="4445032" y="295180"/>
                      <a:pt x="4442079" y="295180"/>
                    </a:cubicBezTo>
                    <a:cubicBezTo>
                      <a:pt x="4441412" y="295180"/>
                      <a:pt x="4440746" y="295085"/>
                      <a:pt x="4440174" y="294894"/>
                    </a:cubicBezTo>
                    <a:cubicBezTo>
                      <a:pt x="4436555" y="293846"/>
                      <a:pt x="4434364" y="290036"/>
                      <a:pt x="4435412" y="286322"/>
                    </a:cubicBezTo>
                    <a:cubicBezTo>
                      <a:pt x="4436459" y="282702"/>
                      <a:pt x="4440269" y="280511"/>
                      <a:pt x="4443984" y="281559"/>
                    </a:cubicBezTo>
                    <a:cubicBezTo>
                      <a:pt x="4447509" y="282702"/>
                      <a:pt x="4449699" y="286512"/>
                      <a:pt x="4448651" y="290132"/>
                    </a:cubicBezTo>
                    <a:close/>
                    <a:moveTo>
                      <a:pt x="4446842" y="197168"/>
                    </a:moveTo>
                    <a:cubicBezTo>
                      <a:pt x="4404836" y="173831"/>
                      <a:pt x="4403217" y="82201"/>
                      <a:pt x="4403217" y="82201"/>
                    </a:cubicBezTo>
                    <a:cubicBezTo>
                      <a:pt x="4403217" y="82201"/>
                      <a:pt x="4462749" y="151733"/>
                      <a:pt x="4446842" y="197168"/>
                    </a:cubicBezTo>
                    <a:close/>
                    <a:moveTo>
                      <a:pt x="4425506" y="250793"/>
                    </a:moveTo>
                    <a:cubicBezTo>
                      <a:pt x="4380452" y="233839"/>
                      <a:pt x="4365498" y="143447"/>
                      <a:pt x="4365498" y="143447"/>
                    </a:cubicBezTo>
                    <a:cubicBezTo>
                      <a:pt x="4365498" y="143447"/>
                      <a:pt x="4434650" y="203549"/>
                      <a:pt x="4425506" y="250793"/>
                    </a:cubicBezTo>
                    <a:close/>
                    <a:moveTo>
                      <a:pt x="4421600" y="295656"/>
                    </a:moveTo>
                    <a:cubicBezTo>
                      <a:pt x="4373499" y="294989"/>
                      <a:pt x="4328732" y="215074"/>
                      <a:pt x="4328732" y="215074"/>
                    </a:cubicBezTo>
                    <a:cubicBezTo>
                      <a:pt x="4328732" y="215074"/>
                      <a:pt x="4414171" y="248126"/>
                      <a:pt x="4421600" y="295656"/>
                    </a:cubicBezTo>
                    <a:close/>
                    <a:moveTo>
                      <a:pt x="4325969" y="334899"/>
                    </a:moveTo>
                    <a:cubicBezTo>
                      <a:pt x="4327208" y="333756"/>
                      <a:pt x="4329017" y="333470"/>
                      <a:pt x="4330732" y="333185"/>
                    </a:cubicBezTo>
                    <a:cubicBezTo>
                      <a:pt x="4339209" y="332137"/>
                      <a:pt x="4347877" y="332041"/>
                      <a:pt x="4356354" y="333089"/>
                    </a:cubicBezTo>
                    <a:cubicBezTo>
                      <a:pt x="4365117" y="334042"/>
                      <a:pt x="4367117" y="342710"/>
                      <a:pt x="4367689" y="350615"/>
                    </a:cubicBezTo>
                    <a:cubicBezTo>
                      <a:pt x="4367975" y="354425"/>
                      <a:pt x="4367117" y="358426"/>
                      <a:pt x="4364927" y="361378"/>
                    </a:cubicBezTo>
                    <a:cubicBezTo>
                      <a:pt x="4364450" y="361950"/>
                      <a:pt x="4363974" y="362522"/>
                      <a:pt x="4363403" y="362998"/>
                    </a:cubicBezTo>
                    <a:cubicBezTo>
                      <a:pt x="4360450" y="365665"/>
                      <a:pt x="4356450" y="366522"/>
                      <a:pt x="4352544" y="367094"/>
                    </a:cubicBezTo>
                    <a:cubicBezTo>
                      <a:pt x="4346925" y="367856"/>
                      <a:pt x="4341305" y="367856"/>
                      <a:pt x="4335685" y="367284"/>
                    </a:cubicBezTo>
                    <a:cubicBezTo>
                      <a:pt x="4333875" y="367094"/>
                      <a:pt x="4331970" y="366808"/>
                      <a:pt x="4330446" y="365760"/>
                    </a:cubicBezTo>
                    <a:cubicBezTo>
                      <a:pt x="4328541" y="364522"/>
                      <a:pt x="4327493" y="362236"/>
                      <a:pt x="4326732" y="360140"/>
                    </a:cubicBezTo>
                    <a:cubicBezTo>
                      <a:pt x="4324445" y="353949"/>
                      <a:pt x="4323493" y="347282"/>
                      <a:pt x="4323969" y="340709"/>
                    </a:cubicBezTo>
                    <a:cubicBezTo>
                      <a:pt x="4324065" y="338519"/>
                      <a:pt x="4324445" y="336328"/>
                      <a:pt x="4325969" y="334899"/>
                    </a:cubicBezTo>
                    <a:close/>
                    <a:moveTo>
                      <a:pt x="4269582" y="143542"/>
                    </a:moveTo>
                    <a:cubicBezTo>
                      <a:pt x="4269582" y="143542"/>
                      <a:pt x="4254532" y="233934"/>
                      <a:pt x="4209574" y="250889"/>
                    </a:cubicBezTo>
                    <a:cubicBezTo>
                      <a:pt x="4200430" y="203549"/>
                      <a:pt x="4269582" y="143542"/>
                      <a:pt x="4269582" y="143542"/>
                    </a:cubicBezTo>
                    <a:close/>
                    <a:moveTo>
                      <a:pt x="4253008" y="361760"/>
                    </a:moveTo>
                    <a:cubicBezTo>
                      <a:pt x="4251389" y="367474"/>
                      <a:pt x="4250055" y="370999"/>
                      <a:pt x="4243578" y="369665"/>
                    </a:cubicBezTo>
                    <a:cubicBezTo>
                      <a:pt x="4236434" y="368141"/>
                      <a:pt x="4229005" y="367951"/>
                      <a:pt x="4221766" y="368903"/>
                    </a:cubicBezTo>
                    <a:cubicBezTo>
                      <a:pt x="4215194" y="369856"/>
                      <a:pt x="4209860" y="368522"/>
                      <a:pt x="4210336" y="360426"/>
                    </a:cubicBezTo>
                    <a:cubicBezTo>
                      <a:pt x="4210717" y="353282"/>
                      <a:pt x="4212336" y="346234"/>
                      <a:pt x="4214908" y="339471"/>
                    </a:cubicBezTo>
                    <a:cubicBezTo>
                      <a:pt x="4215575" y="337661"/>
                      <a:pt x="4216432" y="335852"/>
                      <a:pt x="4218051" y="334708"/>
                    </a:cubicBezTo>
                    <a:cubicBezTo>
                      <a:pt x="4219480" y="333756"/>
                      <a:pt x="4221194" y="333470"/>
                      <a:pt x="4222909" y="333375"/>
                    </a:cubicBezTo>
                    <a:cubicBezTo>
                      <a:pt x="4226814" y="332994"/>
                      <a:pt x="4230719" y="332708"/>
                      <a:pt x="4234625" y="332708"/>
                    </a:cubicBezTo>
                    <a:cubicBezTo>
                      <a:pt x="4239387" y="332613"/>
                      <a:pt x="4244340" y="332803"/>
                      <a:pt x="4248436" y="335090"/>
                    </a:cubicBezTo>
                    <a:cubicBezTo>
                      <a:pt x="4257485" y="340043"/>
                      <a:pt x="4255675" y="352615"/>
                      <a:pt x="4253008" y="361760"/>
                    </a:cubicBezTo>
                    <a:close/>
                    <a:moveTo>
                      <a:pt x="4256532" y="411670"/>
                    </a:moveTo>
                    <a:cubicBezTo>
                      <a:pt x="4256151" y="414909"/>
                      <a:pt x="4254723" y="417766"/>
                      <a:pt x="4251865" y="419957"/>
                    </a:cubicBezTo>
                    <a:cubicBezTo>
                      <a:pt x="4249389" y="421767"/>
                      <a:pt x="4246150" y="421767"/>
                      <a:pt x="4243102" y="421672"/>
                    </a:cubicBezTo>
                    <a:cubicBezTo>
                      <a:pt x="4229862" y="421195"/>
                      <a:pt x="4216623" y="420529"/>
                      <a:pt x="4203478" y="419576"/>
                    </a:cubicBezTo>
                    <a:cubicBezTo>
                      <a:pt x="4201954" y="419481"/>
                      <a:pt x="4200240" y="419290"/>
                      <a:pt x="4199287" y="417957"/>
                    </a:cubicBezTo>
                    <a:cubicBezTo>
                      <a:pt x="4198716" y="417195"/>
                      <a:pt x="4198620" y="416243"/>
                      <a:pt x="4198620" y="415385"/>
                    </a:cubicBezTo>
                    <a:cubicBezTo>
                      <a:pt x="4197953" y="405003"/>
                      <a:pt x="4202144" y="394240"/>
                      <a:pt x="4210050" y="387477"/>
                    </a:cubicBezTo>
                    <a:cubicBezTo>
                      <a:pt x="4218051" y="380810"/>
                      <a:pt x="4229767" y="378619"/>
                      <a:pt x="4239387" y="382619"/>
                    </a:cubicBezTo>
                    <a:cubicBezTo>
                      <a:pt x="4247198" y="385858"/>
                      <a:pt x="4257770" y="400717"/>
                      <a:pt x="4256532" y="411670"/>
                    </a:cubicBezTo>
                    <a:close/>
                    <a:moveTo>
                      <a:pt x="4231958" y="82201"/>
                    </a:moveTo>
                    <a:cubicBezTo>
                      <a:pt x="4231958" y="82201"/>
                      <a:pt x="4230339" y="173831"/>
                      <a:pt x="4188333" y="197168"/>
                    </a:cubicBezTo>
                    <a:cubicBezTo>
                      <a:pt x="4172331" y="151733"/>
                      <a:pt x="4231958" y="82201"/>
                      <a:pt x="4231958" y="82201"/>
                    </a:cubicBezTo>
                    <a:close/>
                    <a:moveTo>
                      <a:pt x="4195001" y="294894"/>
                    </a:moveTo>
                    <a:cubicBezTo>
                      <a:pt x="4194429" y="294989"/>
                      <a:pt x="4193667" y="295180"/>
                      <a:pt x="4193096" y="295180"/>
                    </a:cubicBezTo>
                    <a:cubicBezTo>
                      <a:pt x="4190143" y="295180"/>
                      <a:pt x="4187381" y="293180"/>
                      <a:pt x="4186523" y="290132"/>
                    </a:cubicBezTo>
                    <a:cubicBezTo>
                      <a:pt x="4185476" y="286512"/>
                      <a:pt x="4187666" y="282607"/>
                      <a:pt x="4191286" y="281559"/>
                    </a:cubicBezTo>
                    <a:cubicBezTo>
                      <a:pt x="4194906" y="280511"/>
                      <a:pt x="4198811" y="282702"/>
                      <a:pt x="4199859" y="286322"/>
                    </a:cubicBezTo>
                    <a:cubicBezTo>
                      <a:pt x="4200811" y="290036"/>
                      <a:pt x="4198716" y="293941"/>
                      <a:pt x="4195001" y="294894"/>
                    </a:cubicBezTo>
                    <a:close/>
                    <a:moveTo>
                      <a:pt x="4191762" y="258318"/>
                    </a:moveTo>
                    <a:cubicBezTo>
                      <a:pt x="4192810" y="261937"/>
                      <a:pt x="4190619" y="265748"/>
                      <a:pt x="4187000" y="266795"/>
                    </a:cubicBezTo>
                    <a:cubicBezTo>
                      <a:pt x="4186333" y="266986"/>
                      <a:pt x="4185761" y="267081"/>
                      <a:pt x="4185190" y="267081"/>
                    </a:cubicBezTo>
                    <a:cubicBezTo>
                      <a:pt x="4182142" y="267081"/>
                      <a:pt x="4179380" y="265176"/>
                      <a:pt x="4178618" y="262128"/>
                    </a:cubicBezTo>
                    <a:cubicBezTo>
                      <a:pt x="4177570" y="258413"/>
                      <a:pt x="4179665" y="254603"/>
                      <a:pt x="4183380" y="253556"/>
                    </a:cubicBezTo>
                    <a:cubicBezTo>
                      <a:pt x="4187000" y="252508"/>
                      <a:pt x="4190714" y="254698"/>
                      <a:pt x="4191762" y="258318"/>
                    </a:cubicBezTo>
                    <a:close/>
                    <a:moveTo>
                      <a:pt x="4183761" y="230219"/>
                    </a:moveTo>
                    <a:cubicBezTo>
                      <a:pt x="4184904" y="233839"/>
                      <a:pt x="4182714" y="237649"/>
                      <a:pt x="4178999" y="238697"/>
                    </a:cubicBezTo>
                    <a:cubicBezTo>
                      <a:pt x="4178332" y="238887"/>
                      <a:pt x="4177760" y="238982"/>
                      <a:pt x="4177093" y="238982"/>
                    </a:cubicBezTo>
                    <a:cubicBezTo>
                      <a:pt x="4174141" y="238982"/>
                      <a:pt x="4171379" y="236982"/>
                      <a:pt x="4170522" y="233934"/>
                    </a:cubicBezTo>
                    <a:cubicBezTo>
                      <a:pt x="4169474" y="230315"/>
                      <a:pt x="4171664" y="226505"/>
                      <a:pt x="4175284" y="225457"/>
                    </a:cubicBezTo>
                    <a:cubicBezTo>
                      <a:pt x="4178999" y="224409"/>
                      <a:pt x="4182714" y="226600"/>
                      <a:pt x="4183761" y="230219"/>
                    </a:cubicBezTo>
                    <a:close/>
                    <a:moveTo>
                      <a:pt x="4169283" y="210979"/>
                    </a:moveTo>
                    <a:cubicBezTo>
                      <a:pt x="4169093" y="210979"/>
                      <a:pt x="4168997" y="210788"/>
                      <a:pt x="4168807" y="210788"/>
                    </a:cubicBezTo>
                    <a:cubicBezTo>
                      <a:pt x="4168616" y="210788"/>
                      <a:pt x="4168521" y="210979"/>
                      <a:pt x="4168331" y="210979"/>
                    </a:cubicBezTo>
                    <a:cubicBezTo>
                      <a:pt x="4166521" y="210979"/>
                      <a:pt x="4164711" y="210217"/>
                      <a:pt x="4163473" y="208883"/>
                    </a:cubicBezTo>
                    <a:cubicBezTo>
                      <a:pt x="4162139" y="207645"/>
                      <a:pt x="4161377" y="205835"/>
                      <a:pt x="4161377" y="204026"/>
                    </a:cubicBezTo>
                    <a:cubicBezTo>
                      <a:pt x="4161377" y="202120"/>
                      <a:pt x="4162139" y="200406"/>
                      <a:pt x="4163473" y="199168"/>
                    </a:cubicBezTo>
                    <a:cubicBezTo>
                      <a:pt x="4164902" y="197739"/>
                      <a:pt x="4166807" y="197263"/>
                      <a:pt x="4168807" y="197453"/>
                    </a:cubicBezTo>
                    <a:cubicBezTo>
                      <a:pt x="4170807" y="197358"/>
                      <a:pt x="4172712" y="197739"/>
                      <a:pt x="4174141" y="199168"/>
                    </a:cubicBezTo>
                    <a:cubicBezTo>
                      <a:pt x="4175474" y="200406"/>
                      <a:pt x="4176236" y="202216"/>
                      <a:pt x="4176236" y="204026"/>
                    </a:cubicBezTo>
                    <a:cubicBezTo>
                      <a:pt x="4176236" y="205835"/>
                      <a:pt x="4175474" y="207645"/>
                      <a:pt x="4174141" y="208883"/>
                    </a:cubicBezTo>
                    <a:cubicBezTo>
                      <a:pt x="4172807" y="210217"/>
                      <a:pt x="4170998" y="210979"/>
                      <a:pt x="4169283" y="210979"/>
                    </a:cubicBezTo>
                    <a:close/>
                    <a:moveTo>
                      <a:pt x="4168712" y="20669"/>
                    </a:moveTo>
                    <a:cubicBezTo>
                      <a:pt x="4168712" y="20669"/>
                      <a:pt x="4199763" y="106870"/>
                      <a:pt x="4168712" y="143637"/>
                    </a:cubicBezTo>
                    <a:cubicBezTo>
                      <a:pt x="4137755" y="106870"/>
                      <a:pt x="4168712" y="20669"/>
                      <a:pt x="4168712" y="20669"/>
                    </a:cubicBezTo>
                    <a:close/>
                    <a:moveTo>
                      <a:pt x="4153662" y="230219"/>
                    </a:moveTo>
                    <a:cubicBezTo>
                      <a:pt x="4154710" y="226600"/>
                      <a:pt x="4158520" y="224409"/>
                      <a:pt x="4162139" y="225457"/>
                    </a:cubicBezTo>
                    <a:cubicBezTo>
                      <a:pt x="4165759" y="226505"/>
                      <a:pt x="4167950" y="230315"/>
                      <a:pt x="4166902" y="233934"/>
                    </a:cubicBezTo>
                    <a:cubicBezTo>
                      <a:pt x="4166045" y="236982"/>
                      <a:pt x="4163282" y="238982"/>
                      <a:pt x="4160330" y="238982"/>
                    </a:cubicBezTo>
                    <a:cubicBezTo>
                      <a:pt x="4159663" y="238982"/>
                      <a:pt x="4159091" y="238887"/>
                      <a:pt x="4158425" y="238697"/>
                    </a:cubicBezTo>
                    <a:cubicBezTo>
                      <a:pt x="4154710" y="237649"/>
                      <a:pt x="4152614" y="233934"/>
                      <a:pt x="4153662" y="230219"/>
                    </a:cubicBezTo>
                    <a:close/>
                    <a:moveTo>
                      <a:pt x="4154139" y="253556"/>
                    </a:moveTo>
                    <a:cubicBezTo>
                      <a:pt x="4157853" y="254603"/>
                      <a:pt x="4159949" y="258413"/>
                      <a:pt x="4158901" y="262128"/>
                    </a:cubicBezTo>
                    <a:cubicBezTo>
                      <a:pt x="4158043" y="265176"/>
                      <a:pt x="4155281" y="267081"/>
                      <a:pt x="4152329" y="267081"/>
                    </a:cubicBezTo>
                    <a:cubicBezTo>
                      <a:pt x="4151662" y="267081"/>
                      <a:pt x="4151090" y="266986"/>
                      <a:pt x="4150424" y="266795"/>
                    </a:cubicBezTo>
                    <a:cubicBezTo>
                      <a:pt x="4146804" y="265748"/>
                      <a:pt x="4144614" y="261937"/>
                      <a:pt x="4145661" y="258318"/>
                    </a:cubicBezTo>
                    <a:cubicBezTo>
                      <a:pt x="4146709" y="254698"/>
                      <a:pt x="4150519" y="252508"/>
                      <a:pt x="4154139" y="253556"/>
                    </a:cubicBezTo>
                    <a:close/>
                    <a:moveTo>
                      <a:pt x="4150995" y="290132"/>
                    </a:moveTo>
                    <a:cubicBezTo>
                      <a:pt x="4150138" y="293180"/>
                      <a:pt x="4147376" y="295180"/>
                      <a:pt x="4144423" y="295180"/>
                    </a:cubicBezTo>
                    <a:cubicBezTo>
                      <a:pt x="4143851" y="295180"/>
                      <a:pt x="4143089" y="295085"/>
                      <a:pt x="4142518" y="294894"/>
                    </a:cubicBezTo>
                    <a:cubicBezTo>
                      <a:pt x="4138898" y="293846"/>
                      <a:pt x="4136708" y="290036"/>
                      <a:pt x="4137755" y="286322"/>
                    </a:cubicBezTo>
                    <a:cubicBezTo>
                      <a:pt x="4138803" y="282702"/>
                      <a:pt x="4142613" y="280511"/>
                      <a:pt x="4146328" y="281559"/>
                    </a:cubicBezTo>
                    <a:cubicBezTo>
                      <a:pt x="4149947" y="282702"/>
                      <a:pt x="4152043" y="286512"/>
                      <a:pt x="4150995" y="290132"/>
                    </a:cubicBezTo>
                    <a:close/>
                    <a:moveTo>
                      <a:pt x="4149185" y="197168"/>
                    </a:moveTo>
                    <a:cubicBezTo>
                      <a:pt x="4107180" y="173831"/>
                      <a:pt x="4105561" y="82201"/>
                      <a:pt x="4105561" y="82201"/>
                    </a:cubicBezTo>
                    <a:cubicBezTo>
                      <a:pt x="4105561" y="82201"/>
                      <a:pt x="4165187" y="151733"/>
                      <a:pt x="4149185" y="197168"/>
                    </a:cubicBezTo>
                    <a:close/>
                    <a:moveTo>
                      <a:pt x="4127945" y="250793"/>
                    </a:moveTo>
                    <a:cubicBezTo>
                      <a:pt x="4082891" y="233839"/>
                      <a:pt x="4067937" y="143447"/>
                      <a:pt x="4067937" y="143447"/>
                    </a:cubicBezTo>
                    <a:cubicBezTo>
                      <a:pt x="4067937" y="143447"/>
                      <a:pt x="4136993" y="203549"/>
                      <a:pt x="4127945" y="250793"/>
                    </a:cubicBezTo>
                    <a:close/>
                    <a:moveTo>
                      <a:pt x="4098131" y="382619"/>
                    </a:moveTo>
                    <a:cubicBezTo>
                      <a:pt x="4107752" y="378619"/>
                      <a:pt x="4119467" y="380810"/>
                      <a:pt x="4127468" y="387477"/>
                    </a:cubicBezTo>
                    <a:cubicBezTo>
                      <a:pt x="4135469" y="394144"/>
                      <a:pt x="4139660" y="404908"/>
                      <a:pt x="4138898" y="415385"/>
                    </a:cubicBezTo>
                    <a:cubicBezTo>
                      <a:pt x="4138803" y="416338"/>
                      <a:pt x="4138708" y="417290"/>
                      <a:pt x="4138232" y="417957"/>
                    </a:cubicBezTo>
                    <a:cubicBezTo>
                      <a:pt x="4137374" y="419195"/>
                      <a:pt x="4135565" y="419386"/>
                      <a:pt x="4134041" y="419576"/>
                    </a:cubicBezTo>
                    <a:cubicBezTo>
                      <a:pt x="4120801" y="420529"/>
                      <a:pt x="4107656" y="421195"/>
                      <a:pt x="4094417" y="421672"/>
                    </a:cubicBezTo>
                    <a:cubicBezTo>
                      <a:pt x="4091368" y="421767"/>
                      <a:pt x="4088035" y="421767"/>
                      <a:pt x="4085654" y="419957"/>
                    </a:cubicBezTo>
                    <a:cubicBezTo>
                      <a:pt x="4082796" y="417766"/>
                      <a:pt x="4081367" y="414909"/>
                      <a:pt x="4080986" y="411670"/>
                    </a:cubicBezTo>
                    <a:cubicBezTo>
                      <a:pt x="4079653" y="400717"/>
                      <a:pt x="4090226" y="385858"/>
                      <a:pt x="4098131" y="382619"/>
                    </a:cubicBezTo>
                    <a:close/>
                    <a:moveTo>
                      <a:pt x="4088987" y="335185"/>
                    </a:moveTo>
                    <a:cubicBezTo>
                      <a:pt x="4093178" y="332899"/>
                      <a:pt x="4098131" y="332708"/>
                      <a:pt x="4102799" y="332803"/>
                    </a:cubicBezTo>
                    <a:cubicBezTo>
                      <a:pt x="4106704" y="332899"/>
                      <a:pt x="4110609" y="333089"/>
                      <a:pt x="4114514" y="333470"/>
                    </a:cubicBezTo>
                    <a:cubicBezTo>
                      <a:pt x="4116229" y="333661"/>
                      <a:pt x="4117943" y="333851"/>
                      <a:pt x="4119372" y="334804"/>
                    </a:cubicBezTo>
                    <a:cubicBezTo>
                      <a:pt x="4120991" y="335947"/>
                      <a:pt x="4121849" y="337757"/>
                      <a:pt x="4122515" y="339566"/>
                    </a:cubicBezTo>
                    <a:cubicBezTo>
                      <a:pt x="4125087" y="346234"/>
                      <a:pt x="4126706" y="353282"/>
                      <a:pt x="4127087" y="360521"/>
                    </a:cubicBezTo>
                    <a:cubicBezTo>
                      <a:pt x="4127564" y="368618"/>
                      <a:pt x="4122230" y="369856"/>
                      <a:pt x="4115657" y="368998"/>
                    </a:cubicBezTo>
                    <a:cubicBezTo>
                      <a:pt x="4108418" y="367951"/>
                      <a:pt x="4100989" y="368236"/>
                      <a:pt x="4093845" y="369761"/>
                    </a:cubicBezTo>
                    <a:cubicBezTo>
                      <a:pt x="4087368" y="371094"/>
                      <a:pt x="4086130" y="367570"/>
                      <a:pt x="4084415" y="361855"/>
                    </a:cubicBezTo>
                    <a:cubicBezTo>
                      <a:pt x="4081843" y="352615"/>
                      <a:pt x="4080034" y="340043"/>
                      <a:pt x="4088987" y="335185"/>
                    </a:cubicBezTo>
                    <a:close/>
                    <a:moveTo>
                      <a:pt x="4013549" y="340614"/>
                    </a:moveTo>
                    <a:cubicBezTo>
                      <a:pt x="4013930" y="347186"/>
                      <a:pt x="4012978" y="353854"/>
                      <a:pt x="4010787" y="360045"/>
                    </a:cubicBezTo>
                    <a:cubicBezTo>
                      <a:pt x="4010025" y="362236"/>
                      <a:pt x="4008977" y="364427"/>
                      <a:pt x="4007072" y="365665"/>
                    </a:cubicBezTo>
                    <a:cubicBezTo>
                      <a:pt x="4005548" y="366712"/>
                      <a:pt x="4003643" y="366998"/>
                      <a:pt x="4001834" y="367189"/>
                    </a:cubicBezTo>
                    <a:cubicBezTo>
                      <a:pt x="3996214" y="367760"/>
                      <a:pt x="3990594" y="367760"/>
                      <a:pt x="3984974" y="366998"/>
                    </a:cubicBezTo>
                    <a:cubicBezTo>
                      <a:pt x="3981069" y="366522"/>
                      <a:pt x="3976973" y="365569"/>
                      <a:pt x="3974116" y="362903"/>
                    </a:cubicBezTo>
                    <a:cubicBezTo>
                      <a:pt x="3973544" y="362426"/>
                      <a:pt x="3973068" y="361855"/>
                      <a:pt x="3972592" y="361283"/>
                    </a:cubicBezTo>
                    <a:cubicBezTo>
                      <a:pt x="3970401" y="358331"/>
                      <a:pt x="3969544" y="354330"/>
                      <a:pt x="3969830" y="350520"/>
                    </a:cubicBezTo>
                    <a:cubicBezTo>
                      <a:pt x="3970401" y="342614"/>
                      <a:pt x="3972401" y="333947"/>
                      <a:pt x="3981164" y="332994"/>
                    </a:cubicBezTo>
                    <a:cubicBezTo>
                      <a:pt x="3989642" y="332041"/>
                      <a:pt x="3998309" y="332041"/>
                      <a:pt x="4006787" y="333089"/>
                    </a:cubicBezTo>
                    <a:cubicBezTo>
                      <a:pt x="4008501" y="333280"/>
                      <a:pt x="4010311" y="333565"/>
                      <a:pt x="4011549" y="334804"/>
                    </a:cubicBezTo>
                    <a:cubicBezTo>
                      <a:pt x="4013073" y="336328"/>
                      <a:pt x="4013359" y="338519"/>
                      <a:pt x="4013549" y="340614"/>
                    </a:cubicBezTo>
                    <a:close/>
                    <a:moveTo>
                      <a:pt x="4008692" y="215170"/>
                    </a:moveTo>
                    <a:cubicBezTo>
                      <a:pt x="4008692" y="215170"/>
                      <a:pt x="3963924" y="295085"/>
                      <a:pt x="3915823" y="295751"/>
                    </a:cubicBezTo>
                    <a:cubicBezTo>
                      <a:pt x="3923348" y="248126"/>
                      <a:pt x="4008692" y="215170"/>
                      <a:pt x="4008692" y="215170"/>
                    </a:cubicBezTo>
                    <a:close/>
                    <a:moveTo>
                      <a:pt x="3971925" y="143542"/>
                    </a:moveTo>
                    <a:cubicBezTo>
                      <a:pt x="3971925" y="143542"/>
                      <a:pt x="3956876" y="233934"/>
                      <a:pt x="3911918" y="250889"/>
                    </a:cubicBezTo>
                    <a:cubicBezTo>
                      <a:pt x="3902869" y="203549"/>
                      <a:pt x="3971925" y="143542"/>
                      <a:pt x="3971925" y="143542"/>
                    </a:cubicBezTo>
                    <a:close/>
                    <a:moveTo>
                      <a:pt x="3934301" y="82201"/>
                    </a:moveTo>
                    <a:cubicBezTo>
                      <a:pt x="3934301" y="82201"/>
                      <a:pt x="3932682" y="173831"/>
                      <a:pt x="3890677" y="197168"/>
                    </a:cubicBezTo>
                    <a:cubicBezTo>
                      <a:pt x="3874675" y="151733"/>
                      <a:pt x="3934301" y="82201"/>
                      <a:pt x="3934301" y="82201"/>
                    </a:cubicBezTo>
                    <a:close/>
                    <a:moveTo>
                      <a:pt x="3897440" y="294894"/>
                    </a:moveTo>
                    <a:cubicBezTo>
                      <a:pt x="3896773" y="294989"/>
                      <a:pt x="3896106" y="295180"/>
                      <a:pt x="3895535" y="295180"/>
                    </a:cubicBezTo>
                    <a:cubicBezTo>
                      <a:pt x="3892582" y="295180"/>
                      <a:pt x="3889820" y="293180"/>
                      <a:pt x="3888962" y="290132"/>
                    </a:cubicBezTo>
                    <a:cubicBezTo>
                      <a:pt x="3887915" y="286512"/>
                      <a:pt x="3890105" y="282607"/>
                      <a:pt x="3893725" y="281559"/>
                    </a:cubicBezTo>
                    <a:cubicBezTo>
                      <a:pt x="3897344" y="280511"/>
                      <a:pt x="3901250" y="282702"/>
                      <a:pt x="3902297" y="286322"/>
                    </a:cubicBezTo>
                    <a:cubicBezTo>
                      <a:pt x="3903155" y="290036"/>
                      <a:pt x="3901059" y="293941"/>
                      <a:pt x="3897440" y="294894"/>
                    </a:cubicBezTo>
                    <a:close/>
                    <a:moveTo>
                      <a:pt x="3894201" y="258318"/>
                    </a:moveTo>
                    <a:cubicBezTo>
                      <a:pt x="3895249" y="261937"/>
                      <a:pt x="3893058" y="265748"/>
                      <a:pt x="3889439" y="266795"/>
                    </a:cubicBezTo>
                    <a:cubicBezTo>
                      <a:pt x="3888772" y="266986"/>
                      <a:pt x="3888200" y="267081"/>
                      <a:pt x="3887534" y="267081"/>
                    </a:cubicBezTo>
                    <a:cubicBezTo>
                      <a:pt x="3884485" y="267081"/>
                      <a:pt x="3881723" y="265176"/>
                      <a:pt x="3880961" y="262128"/>
                    </a:cubicBezTo>
                    <a:cubicBezTo>
                      <a:pt x="3879914" y="258413"/>
                      <a:pt x="3882009" y="254603"/>
                      <a:pt x="3885724" y="253556"/>
                    </a:cubicBezTo>
                    <a:cubicBezTo>
                      <a:pt x="3889343" y="252508"/>
                      <a:pt x="3893153" y="254698"/>
                      <a:pt x="3894201" y="258318"/>
                    </a:cubicBezTo>
                    <a:close/>
                    <a:moveTo>
                      <a:pt x="3886200" y="230219"/>
                    </a:moveTo>
                    <a:cubicBezTo>
                      <a:pt x="3887343" y="233839"/>
                      <a:pt x="3885152" y="237649"/>
                      <a:pt x="3881438" y="238697"/>
                    </a:cubicBezTo>
                    <a:cubicBezTo>
                      <a:pt x="3880771" y="238887"/>
                      <a:pt x="3880199" y="238982"/>
                      <a:pt x="3879533" y="238982"/>
                    </a:cubicBezTo>
                    <a:cubicBezTo>
                      <a:pt x="3876580" y="238982"/>
                      <a:pt x="3873818" y="236982"/>
                      <a:pt x="3872960" y="233934"/>
                    </a:cubicBezTo>
                    <a:cubicBezTo>
                      <a:pt x="3871913" y="230315"/>
                      <a:pt x="3874103" y="226505"/>
                      <a:pt x="3877723" y="225457"/>
                    </a:cubicBezTo>
                    <a:cubicBezTo>
                      <a:pt x="3881342" y="224409"/>
                      <a:pt x="3885152" y="226600"/>
                      <a:pt x="3886200" y="230219"/>
                    </a:cubicBezTo>
                    <a:close/>
                    <a:moveTo>
                      <a:pt x="3871627" y="210979"/>
                    </a:moveTo>
                    <a:cubicBezTo>
                      <a:pt x="3871436" y="210979"/>
                      <a:pt x="3871341" y="210788"/>
                      <a:pt x="3871151" y="210788"/>
                    </a:cubicBezTo>
                    <a:cubicBezTo>
                      <a:pt x="3870960" y="210788"/>
                      <a:pt x="3870865" y="210979"/>
                      <a:pt x="3870674" y="210979"/>
                    </a:cubicBezTo>
                    <a:cubicBezTo>
                      <a:pt x="3868865" y="210979"/>
                      <a:pt x="3867055" y="210217"/>
                      <a:pt x="3865817" y="208883"/>
                    </a:cubicBezTo>
                    <a:cubicBezTo>
                      <a:pt x="3864483" y="207645"/>
                      <a:pt x="3863721" y="205835"/>
                      <a:pt x="3863721" y="204026"/>
                    </a:cubicBezTo>
                    <a:cubicBezTo>
                      <a:pt x="3863721" y="202120"/>
                      <a:pt x="3864483" y="200406"/>
                      <a:pt x="3865817" y="199168"/>
                    </a:cubicBezTo>
                    <a:cubicBezTo>
                      <a:pt x="3867245" y="197739"/>
                      <a:pt x="3869150" y="197263"/>
                      <a:pt x="3871151" y="197453"/>
                    </a:cubicBezTo>
                    <a:cubicBezTo>
                      <a:pt x="3873151" y="197358"/>
                      <a:pt x="3875056" y="197739"/>
                      <a:pt x="3876485" y="199168"/>
                    </a:cubicBezTo>
                    <a:cubicBezTo>
                      <a:pt x="3877818" y="200406"/>
                      <a:pt x="3878580" y="202216"/>
                      <a:pt x="3878580" y="204026"/>
                    </a:cubicBezTo>
                    <a:cubicBezTo>
                      <a:pt x="3878580" y="205835"/>
                      <a:pt x="3877818" y="207645"/>
                      <a:pt x="3876485" y="208883"/>
                    </a:cubicBezTo>
                    <a:cubicBezTo>
                      <a:pt x="3875247" y="210217"/>
                      <a:pt x="3873437" y="210979"/>
                      <a:pt x="3871627" y="210979"/>
                    </a:cubicBezTo>
                    <a:close/>
                    <a:moveTo>
                      <a:pt x="3871151" y="20669"/>
                    </a:moveTo>
                    <a:cubicBezTo>
                      <a:pt x="3871151" y="20669"/>
                      <a:pt x="3902202" y="106870"/>
                      <a:pt x="3871151" y="143637"/>
                    </a:cubicBezTo>
                    <a:cubicBezTo>
                      <a:pt x="3840099" y="106870"/>
                      <a:pt x="3871151" y="20669"/>
                      <a:pt x="3871151" y="20669"/>
                    </a:cubicBezTo>
                    <a:close/>
                    <a:moveTo>
                      <a:pt x="3856101" y="230219"/>
                    </a:moveTo>
                    <a:cubicBezTo>
                      <a:pt x="3857149" y="226600"/>
                      <a:pt x="3860959" y="224409"/>
                      <a:pt x="3864578" y="225457"/>
                    </a:cubicBezTo>
                    <a:cubicBezTo>
                      <a:pt x="3868198" y="226505"/>
                      <a:pt x="3870389" y="230315"/>
                      <a:pt x="3869341" y="233934"/>
                    </a:cubicBezTo>
                    <a:cubicBezTo>
                      <a:pt x="3868484" y="236982"/>
                      <a:pt x="3865722" y="238982"/>
                      <a:pt x="3862768" y="238982"/>
                    </a:cubicBezTo>
                    <a:cubicBezTo>
                      <a:pt x="3862102" y="238982"/>
                      <a:pt x="3861530" y="238887"/>
                      <a:pt x="3860864" y="238697"/>
                    </a:cubicBezTo>
                    <a:cubicBezTo>
                      <a:pt x="3857149" y="237649"/>
                      <a:pt x="3854958" y="233934"/>
                      <a:pt x="3856101" y="230219"/>
                    </a:cubicBezTo>
                    <a:close/>
                    <a:moveTo>
                      <a:pt x="3856577" y="253556"/>
                    </a:moveTo>
                    <a:cubicBezTo>
                      <a:pt x="3860292" y="254603"/>
                      <a:pt x="3862388" y="258413"/>
                      <a:pt x="3861340" y="262128"/>
                    </a:cubicBezTo>
                    <a:cubicBezTo>
                      <a:pt x="3860483" y="265176"/>
                      <a:pt x="3857720" y="267081"/>
                      <a:pt x="3854768" y="267081"/>
                    </a:cubicBezTo>
                    <a:cubicBezTo>
                      <a:pt x="3854101" y="267081"/>
                      <a:pt x="3853529" y="266986"/>
                      <a:pt x="3852863" y="266795"/>
                    </a:cubicBezTo>
                    <a:cubicBezTo>
                      <a:pt x="3849243" y="265748"/>
                      <a:pt x="3847052" y="261937"/>
                      <a:pt x="3848100" y="258318"/>
                    </a:cubicBezTo>
                    <a:cubicBezTo>
                      <a:pt x="3849148" y="254698"/>
                      <a:pt x="3852958" y="252508"/>
                      <a:pt x="3856577" y="253556"/>
                    </a:cubicBezTo>
                    <a:close/>
                    <a:moveTo>
                      <a:pt x="3853434" y="290132"/>
                    </a:moveTo>
                    <a:cubicBezTo>
                      <a:pt x="3852577" y="293180"/>
                      <a:pt x="3849815" y="295180"/>
                      <a:pt x="3846862" y="295180"/>
                    </a:cubicBezTo>
                    <a:cubicBezTo>
                      <a:pt x="3846195" y="295180"/>
                      <a:pt x="3845528" y="295085"/>
                      <a:pt x="3844957" y="294894"/>
                    </a:cubicBezTo>
                    <a:cubicBezTo>
                      <a:pt x="3841337" y="293846"/>
                      <a:pt x="3839147" y="290036"/>
                      <a:pt x="3840194" y="286322"/>
                    </a:cubicBezTo>
                    <a:cubicBezTo>
                      <a:pt x="3841242" y="282702"/>
                      <a:pt x="3845052" y="280511"/>
                      <a:pt x="3848767" y="281559"/>
                    </a:cubicBezTo>
                    <a:cubicBezTo>
                      <a:pt x="3852291" y="282702"/>
                      <a:pt x="3854387" y="286512"/>
                      <a:pt x="3853434" y="290132"/>
                    </a:cubicBezTo>
                    <a:close/>
                    <a:moveTo>
                      <a:pt x="3851624" y="197168"/>
                    </a:moveTo>
                    <a:cubicBezTo>
                      <a:pt x="3809619" y="173831"/>
                      <a:pt x="3808000" y="82201"/>
                      <a:pt x="3808000" y="82201"/>
                    </a:cubicBezTo>
                    <a:cubicBezTo>
                      <a:pt x="3808000" y="82201"/>
                      <a:pt x="3867531" y="151733"/>
                      <a:pt x="3851624" y="197168"/>
                    </a:cubicBezTo>
                    <a:close/>
                    <a:moveTo>
                      <a:pt x="3800094" y="384524"/>
                    </a:moveTo>
                    <a:cubicBezTo>
                      <a:pt x="3810572" y="382905"/>
                      <a:pt x="3821716" y="386715"/>
                      <a:pt x="3828955" y="394430"/>
                    </a:cubicBezTo>
                    <a:cubicBezTo>
                      <a:pt x="3836289" y="402145"/>
                      <a:pt x="3839528" y="413385"/>
                      <a:pt x="3837432" y="423767"/>
                    </a:cubicBezTo>
                    <a:cubicBezTo>
                      <a:pt x="3836956" y="426053"/>
                      <a:pt x="3836003" y="428530"/>
                      <a:pt x="3833813" y="429292"/>
                    </a:cubicBezTo>
                    <a:cubicBezTo>
                      <a:pt x="3831812" y="429958"/>
                      <a:pt x="3829717" y="428720"/>
                      <a:pt x="3827907" y="427768"/>
                    </a:cubicBezTo>
                    <a:cubicBezTo>
                      <a:pt x="3820001" y="423577"/>
                      <a:pt x="3810572" y="422243"/>
                      <a:pt x="3801809" y="424053"/>
                    </a:cubicBezTo>
                    <a:cubicBezTo>
                      <a:pt x="3792474" y="425958"/>
                      <a:pt x="3771805" y="436531"/>
                      <a:pt x="3777520" y="417386"/>
                    </a:cubicBezTo>
                    <a:cubicBezTo>
                      <a:pt x="3778949" y="412623"/>
                      <a:pt x="3780377" y="407765"/>
                      <a:pt x="3781806" y="403003"/>
                    </a:cubicBezTo>
                    <a:cubicBezTo>
                      <a:pt x="3782854" y="399669"/>
                      <a:pt x="3783997" y="396621"/>
                      <a:pt x="3785616" y="394049"/>
                    </a:cubicBezTo>
                    <a:cubicBezTo>
                      <a:pt x="3788569" y="389001"/>
                      <a:pt x="3793046" y="385572"/>
                      <a:pt x="3800094" y="384524"/>
                    </a:cubicBezTo>
                    <a:close/>
                    <a:moveTo>
                      <a:pt x="3791903" y="352901"/>
                    </a:moveTo>
                    <a:cubicBezTo>
                      <a:pt x="3793331" y="346329"/>
                      <a:pt x="3797237" y="339661"/>
                      <a:pt x="3802761" y="335756"/>
                    </a:cubicBezTo>
                    <a:cubicBezTo>
                      <a:pt x="3809048" y="331470"/>
                      <a:pt x="3818382" y="331184"/>
                      <a:pt x="3823811" y="336518"/>
                    </a:cubicBezTo>
                    <a:cubicBezTo>
                      <a:pt x="3827050" y="339852"/>
                      <a:pt x="3828479" y="344519"/>
                      <a:pt x="3829241" y="349091"/>
                    </a:cubicBezTo>
                    <a:cubicBezTo>
                      <a:pt x="3830193" y="354044"/>
                      <a:pt x="3832765" y="364807"/>
                      <a:pt x="3830574" y="369570"/>
                    </a:cubicBezTo>
                    <a:cubicBezTo>
                      <a:pt x="3828098" y="374714"/>
                      <a:pt x="3828193" y="373094"/>
                      <a:pt x="3822287" y="373570"/>
                    </a:cubicBezTo>
                    <a:cubicBezTo>
                      <a:pt x="3813048" y="374428"/>
                      <a:pt x="3801428" y="373666"/>
                      <a:pt x="3793236" y="368903"/>
                    </a:cubicBezTo>
                    <a:cubicBezTo>
                      <a:pt x="3792569" y="368522"/>
                      <a:pt x="3791998" y="368046"/>
                      <a:pt x="3791712" y="367474"/>
                    </a:cubicBezTo>
                    <a:cubicBezTo>
                      <a:pt x="3789998" y="364522"/>
                      <a:pt x="3791236" y="356235"/>
                      <a:pt x="3791903" y="352901"/>
                    </a:cubicBezTo>
                    <a:close/>
                    <a:moveTo>
                      <a:pt x="3830289" y="250793"/>
                    </a:moveTo>
                    <a:cubicBezTo>
                      <a:pt x="3785235" y="233839"/>
                      <a:pt x="3770281" y="143447"/>
                      <a:pt x="3770281" y="143447"/>
                    </a:cubicBezTo>
                    <a:cubicBezTo>
                      <a:pt x="3770281" y="143447"/>
                      <a:pt x="3839432" y="203549"/>
                      <a:pt x="3830289" y="250793"/>
                    </a:cubicBezTo>
                    <a:close/>
                    <a:moveTo>
                      <a:pt x="3826383" y="295656"/>
                    </a:moveTo>
                    <a:cubicBezTo>
                      <a:pt x="3778282" y="294989"/>
                      <a:pt x="3733514" y="215074"/>
                      <a:pt x="3733514" y="215074"/>
                    </a:cubicBezTo>
                    <a:cubicBezTo>
                      <a:pt x="3733514" y="215074"/>
                      <a:pt x="3818954" y="248126"/>
                      <a:pt x="3826383" y="295656"/>
                    </a:cubicBezTo>
                    <a:close/>
                    <a:moveTo>
                      <a:pt x="3711131" y="215170"/>
                    </a:moveTo>
                    <a:cubicBezTo>
                      <a:pt x="3711131" y="215170"/>
                      <a:pt x="3666363" y="295085"/>
                      <a:pt x="3618262" y="295751"/>
                    </a:cubicBezTo>
                    <a:cubicBezTo>
                      <a:pt x="3625691" y="248126"/>
                      <a:pt x="3711131" y="215170"/>
                      <a:pt x="3711131" y="215170"/>
                    </a:cubicBezTo>
                    <a:close/>
                    <a:moveTo>
                      <a:pt x="3670649" y="366046"/>
                    </a:moveTo>
                    <a:cubicBezTo>
                      <a:pt x="3670364" y="375476"/>
                      <a:pt x="3671507" y="378143"/>
                      <a:pt x="3662077" y="377666"/>
                    </a:cubicBezTo>
                    <a:cubicBezTo>
                      <a:pt x="3652647" y="377190"/>
                      <a:pt x="3643884" y="372523"/>
                      <a:pt x="3634454" y="372142"/>
                    </a:cubicBezTo>
                    <a:cubicBezTo>
                      <a:pt x="3625691" y="371761"/>
                      <a:pt x="3619595" y="372523"/>
                      <a:pt x="3616262" y="362903"/>
                    </a:cubicBezTo>
                    <a:cubicBezTo>
                      <a:pt x="3611023" y="347948"/>
                      <a:pt x="3613785" y="332708"/>
                      <a:pt x="3632454" y="332518"/>
                    </a:cubicBezTo>
                    <a:cubicBezTo>
                      <a:pt x="3641693" y="332423"/>
                      <a:pt x="3653695" y="329470"/>
                      <a:pt x="3662363" y="333947"/>
                    </a:cubicBezTo>
                    <a:cubicBezTo>
                      <a:pt x="3674078" y="339947"/>
                      <a:pt x="3670935" y="355854"/>
                      <a:pt x="3670649" y="366046"/>
                    </a:cubicBezTo>
                    <a:close/>
                    <a:moveTo>
                      <a:pt x="3674364" y="143542"/>
                    </a:moveTo>
                    <a:cubicBezTo>
                      <a:pt x="3674364" y="143542"/>
                      <a:pt x="3659315" y="233934"/>
                      <a:pt x="3614357" y="250889"/>
                    </a:cubicBezTo>
                    <a:cubicBezTo>
                      <a:pt x="3605213" y="203549"/>
                      <a:pt x="3674364" y="143542"/>
                      <a:pt x="3674364" y="143542"/>
                    </a:cubicBezTo>
                    <a:close/>
                    <a:moveTo>
                      <a:pt x="3636645" y="82201"/>
                    </a:moveTo>
                    <a:cubicBezTo>
                      <a:pt x="3636645" y="82201"/>
                      <a:pt x="3635026" y="173831"/>
                      <a:pt x="3593021" y="197168"/>
                    </a:cubicBezTo>
                    <a:cubicBezTo>
                      <a:pt x="3577114" y="151733"/>
                      <a:pt x="3636645" y="82201"/>
                      <a:pt x="3636645" y="82201"/>
                    </a:cubicBezTo>
                    <a:close/>
                    <a:moveTo>
                      <a:pt x="3542443" y="286417"/>
                    </a:moveTo>
                    <a:cubicBezTo>
                      <a:pt x="3543491" y="282797"/>
                      <a:pt x="3547301" y="280607"/>
                      <a:pt x="3551015" y="281654"/>
                    </a:cubicBezTo>
                    <a:cubicBezTo>
                      <a:pt x="3554635" y="282702"/>
                      <a:pt x="3556826" y="286512"/>
                      <a:pt x="3555778" y="290227"/>
                    </a:cubicBezTo>
                    <a:cubicBezTo>
                      <a:pt x="3554921" y="293275"/>
                      <a:pt x="3552158" y="295275"/>
                      <a:pt x="3549206" y="295275"/>
                    </a:cubicBezTo>
                    <a:cubicBezTo>
                      <a:pt x="3548634" y="295275"/>
                      <a:pt x="3547872" y="295180"/>
                      <a:pt x="3547301" y="294989"/>
                    </a:cubicBezTo>
                    <a:cubicBezTo>
                      <a:pt x="3543586" y="293941"/>
                      <a:pt x="3541395" y="290036"/>
                      <a:pt x="3542443" y="286417"/>
                    </a:cubicBezTo>
                    <a:close/>
                    <a:moveTo>
                      <a:pt x="3546443" y="312134"/>
                    </a:moveTo>
                    <a:cubicBezTo>
                      <a:pt x="3546348" y="312134"/>
                      <a:pt x="3546253" y="312230"/>
                      <a:pt x="3546158" y="312230"/>
                    </a:cubicBezTo>
                    <a:cubicBezTo>
                      <a:pt x="3546158" y="312039"/>
                      <a:pt x="3546158" y="311944"/>
                      <a:pt x="3546158" y="311753"/>
                    </a:cubicBezTo>
                    <a:cubicBezTo>
                      <a:pt x="3546348" y="311848"/>
                      <a:pt x="3546348" y="312039"/>
                      <a:pt x="3546443" y="312134"/>
                    </a:cubicBezTo>
                    <a:close/>
                    <a:moveTo>
                      <a:pt x="3544729" y="352711"/>
                    </a:moveTo>
                    <a:cubicBezTo>
                      <a:pt x="3545491" y="347091"/>
                      <a:pt x="3547491" y="341186"/>
                      <a:pt x="3552158" y="338042"/>
                    </a:cubicBezTo>
                    <a:cubicBezTo>
                      <a:pt x="3555206" y="335947"/>
                      <a:pt x="3559016" y="335280"/>
                      <a:pt x="3562731" y="334708"/>
                    </a:cubicBezTo>
                    <a:cubicBezTo>
                      <a:pt x="3566255" y="334232"/>
                      <a:pt x="3569875" y="334137"/>
                      <a:pt x="3573494" y="333851"/>
                    </a:cubicBezTo>
                    <a:cubicBezTo>
                      <a:pt x="3577114" y="334137"/>
                      <a:pt x="3580733" y="334232"/>
                      <a:pt x="3584258" y="334708"/>
                    </a:cubicBezTo>
                    <a:cubicBezTo>
                      <a:pt x="3587972" y="335185"/>
                      <a:pt x="3591782" y="335947"/>
                      <a:pt x="3594830" y="338042"/>
                    </a:cubicBezTo>
                    <a:cubicBezTo>
                      <a:pt x="3599498" y="341281"/>
                      <a:pt x="3601498" y="347186"/>
                      <a:pt x="3602260" y="352711"/>
                    </a:cubicBezTo>
                    <a:cubicBezTo>
                      <a:pt x="3603403" y="360902"/>
                      <a:pt x="3606546" y="365855"/>
                      <a:pt x="3598164" y="369856"/>
                    </a:cubicBezTo>
                    <a:cubicBezTo>
                      <a:pt x="3591973" y="372808"/>
                      <a:pt x="3584353" y="369761"/>
                      <a:pt x="3578066" y="373190"/>
                    </a:cubicBezTo>
                    <a:cubicBezTo>
                      <a:pt x="3576638" y="373952"/>
                      <a:pt x="3575114" y="374809"/>
                      <a:pt x="3573590" y="375476"/>
                    </a:cubicBezTo>
                    <a:cubicBezTo>
                      <a:pt x="3572066" y="374809"/>
                      <a:pt x="3570542" y="373952"/>
                      <a:pt x="3569113" y="373190"/>
                    </a:cubicBezTo>
                    <a:cubicBezTo>
                      <a:pt x="3562826" y="369761"/>
                      <a:pt x="3555111" y="372808"/>
                      <a:pt x="3549015" y="369856"/>
                    </a:cubicBezTo>
                    <a:cubicBezTo>
                      <a:pt x="3540443" y="365855"/>
                      <a:pt x="3543586" y="360998"/>
                      <a:pt x="3544729" y="352711"/>
                    </a:cubicBezTo>
                    <a:close/>
                    <a:moveTo>
                      <a:pt x="3573018" y="210979"/>
                    </a:moveTo>
                    <a:cubicBezTo>
                      <a:pt x="3571208" y="210979"/>
                      <a:pt x="3569399" y="210217"/>
                      <a:pt x="3568160" y="208883"/>
                    </a:cubicBezTo>
                    <a:cubicBezTo>
                      <a:pt x="3566827" y="207645"/>
                      <a:pt x="3566065" y="205835"/>
                      <a:pt x="3566065" y="204026"/>
                    </a:cubicBezTo>
                    <a:cubicBezTo>
                      <a:pt x="3566065" y="202120"/>
                      <a:pt x="3566827" y="200406"/>
                      <a:pt x="3568160" y="199168"/>
                    </a:cubicBezTo>
                    <a:cubicBezTo>
                      <a:pt x="3569589" y="197739"/>
                      <a:pt x="3571494" y="197263"/>
                      <a:pt x="3573494" y="197453"/>
                    </a:cubicBezTo>
                    <a:cubicBezTo>
                      <a:pt x="3575495" y="197358"/>
                      <a:pt x="3577400" y="197739"/>
                      <a:pt x="3578828" y="199168"/>
                    </a:cubicBezTo>
                    <a:cubicBezTo>
                      <a:pt x="3580162" y="200406"/>
                      <a:pt x="3580924" y="202216"/>
                      <a:pt x="3580924" y="204026"/>
                    </a:cubicBezTo>
                    <a:cubicBezTo>
                      <a:pt x="3580924" y="205835"/>
                      <a:pt x="3580162" y="207645"/>
                      <a:pt x="3578828" y="208883"/>
                    </a:cubicBezTo>
                    <a:cubicBezTo>
                      <a:pt x="3577590" y="210217"/>
                      <a:pt x="3575780" y="210979"/>
                      <a:pt x="3573971" y="210979"/>
                    </a:cubicBezTo>
                    <a:cubicBezTo>
                      <a:pt x="3573780" y="210979"/>
                      <a:pt x="3573685" y="210788"/>
                      <a:pt x="3573494" y="210788"/>
                    </a:cubicBezTo>
                    <a:cubicBezTo>
                      <a:pt x="3573304" y="210693"/>
                      <a:pt x="3573209" y="210979"/>
                      <a:pt x="3573018" y="210979"/>
                    </a:cubicBezTo>
                    <a:close/>
                    <a:moveTo>
                      <a:pt x="3599783" y="294894"/>
                    </a:moveTo>
                    <a:cubicBezTo>
                      <a:pt x="3599212" y="294989"/>
                      <a:pt x="3598450" y="295180"/>
                      <a:pt x="3597878" y="295180"/>
                    </a:cubicBezTo>
                    <a:cubicBezTo>
                      <a:pt x="3594926" y="295180"/>
                      <a:pt x="3592164" y="293180"/>
                      <a:pt x="3591306" y="290132"/>
                    </a:cubicBezTo>
                    <a:cubicBezTo>
                      <a:pt x="3590258" y="286512"/>
                      <a:pt x="3592449" y="282607"/>
                      <a:pt x="3596068" y="281559"/>
                    </a:cubicBezTo>
                    <a:cubicBezTo>
                      <a:pt x="3599688" y="280511"/>
                      <a:pt x="3603593" y="282702"/>
                      <a:pt x="3604641" y="286322"/>
                    </a:cubicBezTo>
                    <a:cubicBezTo>
                      <a:pt x="3605593" y="290036"/>
                      <a:pt x="3603403" y="293941"/>
                      <a:pt x="3599783" y="294894"/>
                    </a:cubicBezTo>
                    <a:close/>
                    <a:moveTo>
                      <a:pt x="3596545" y="258318"/>
                    </a:moveTo>
                    <a:cubicBezTo>
                      <a:pt x="3597593" y="261937"/>
                      <a:pt x="3595402" y="265748"/>
                      <a:pt x="3591782" y="266795"/>
                    </a:cubicBezTo>
                    <a:cubicBezTo>
                      <a:pt x="3591116" y="266986"/>
                      <a:pt x="3590544" y="267081"/>
                      <a:pt x="3589973" y="267081"/>
                    </a:cubicBezTo>
                    <a:cubicBezTo>
                      <a:pt x="3586925" y="267081"/>
                      <a:pt x="3584162" y="265176"/>
                      <a:pt x="3583400" y="262128"/>
                    </a:cubicBezTo>
                    <a:cubicBezTo>
                      <a:pt x="3582353" y="258413"/>
                      <a:pt x="3584448" y="254603"/>
                      <a:pt x="3588163" y="253556"/>
                    </a:cubicBezTo>
                    <a:cubicBezTo>
                      <a:pt x="3591687" y="252508"/>
                      <a:pt x="3595497" y="254698"/>
                      <a:pt x="3596545" y="258318"/>
                    </a:cubicBezTo>
                    <a:close/>
                    <a:moveTo>
                      <a:pt x="3588544" y="230219"/>
                    </a:moveTo>
                    <a:cubicBezTo>
                      <a:pt x="3589687" y="233839"/>
                      <a:pt x="3587496" y="237649"/>
                      <a:pt x="3583781" y="238697"/>
                    </a:cubicBezTo>
                    <a:cubicBezTo>
                      <a:pt x="3583115" y="238887"/>
                      <a:pt x="3582543" y="238982"/>
                      <a:pt x="3581876" y="238982"/>
                    </a:cubicBezTo>
                    <a:cubicBezTo>
                      <a:pt x="3578924" y="238982"/>
                      <a:pt x="3576161" y="236982"/>
                      <a:pt x="3575304" y="233934"/>
                    </a:cubicBezTo>
                    <a:cubicBezTo>
                      <a:pt x="3574256" y="230315"/>
                      <a:pt x="3576447" y="226505"/>
                      <a:pt x="3580067" y="225457"/>
                    </a:cubicBezTo>
                    <a:cubicBezTo>
                      <a:pt x="3583686" y="224409"/>
                      <a:pt x="3587496" y="226600"/>
                      <a:pt x="3588544" y="230219"/>
                    </a:cubicBezTo>
                    <a:close/>
                    <a:moveTo>
                      <a:pt x="3573494" y="20669"/>
                    </a:moveTo>
                    <a:cubicBezTo>
                      <a:pt x="3573494" y="20669"/>
                      <a:pt x="3604546" y="106870"/>
                      <a:pt x="3573494" y="143637"/>
                    </a:cubicBezTo>
                    <a:cubicBezTo>
                      <a:pt x="3542538" y="106870"/>
                      <a:pt x="3573494" y="20669"/>
                      <a:pt x="3573494" y="20669"/>
                    </a:cubicBezTo>
                    <a:close/>
                    <a:moveTo>
                      <a:pt x="3558445" y="230219"/>
                    </a:moveTo>
                    <a:cubicBezTo>
                      <a:pt x="3559493" y="226600"/>
                      <a:pt x="3563303" y="224409"/>
                      <a:pt x="3566922" y="225457"/>
                    </a:cubicBezTo>
                    <a:cubicBezTo>
                      <a:pt x="3570542" y="226505"/>
                      <a:pt x="3572732" y="230315"/>
                      <a:pt x="3571685" y="233934"/>
                    </a:cubicBezTo>
                    <a:cubicBezTo>
                      <a:pt x="3570827" y="236982"/>
                      <a:pt x="3568065" y="238982"/>
                      <a:pt x="3565112" y="238982"/>
                    </a:cubicBezTo>
                    <a:cubicBezTo>
                      <a:pt x="3564446" y="238982"/>
                      <a:pt x="3563874" y="238887"/>
                      <a:pt x="3563207" y="238697"/>
                    </a:cubicBezTo>
                    <a:cubicBezTo>
                      <a:pt x="3559493" y="237649"/>
                      <a:pt x="3557397" y="233934"/>
                      <a:pt x="3558445" y="230219"/>
                    </a:cubicBezTo>
                    <a:close/>
                    <a:moveTo>
                      <a:pt x="3558921" y="253556"/>
                    </a:moveTo>
                    <a:cubicBezTo>
                      <a:pt x="3562636" y="254603"/>
                      <a:pt x="3564731" y="258413"/>
                      <a:pt x="3563684" y="262128"/>
                    </a:cubicBezTo>
                    <a:cubicBezTo>
                      <a:pt x="3562826" y="265176"/>
                      <a:pt x="3560064" y="267081"/>
                      <a:pt x="3557111" y="267081"/>
                    </a:cubicBezTo>
                    <a:cubicBezTo>
                      <a:pt x="3556445" y="267081"/>
                      <a:pt x="3555873" y="266986"/>
                      <a:pt x="3555206" y="266795"/>
                    </a:cubicBezTo>
                    <a:cubicBezTo>
                      <a:pt x="3551587" y="265748"/>
                      <a:pt x="3549396" y="261937"/>
                      <a:pt x="3550444" y="258318"/>
                    </a:cubicBezTo>
                    <a:cubicBezTo>
                      <a:pt x="3551492" y="254698"/>
                      <a:pt x="3555302" y="252508"/>
                      <a:pt x="3558921" y="253556"/>
                    </a:cubicBezTo>
                    <a:close/>
                    <a:moveTo>
                      <a:pt x="3553968" y="197168"/>
                    </a:moveTo>
                    <a:cubicBezTo>
                      <a:pt x="3511963" y="173831"/>
                      <a:pt x="3510343" y="82201"/>
                      <a:pt x="3510343" y="82201"/>
                    </a:cubicBezTo>
                    <a:cubicBezTo>
                      <a:pt x="3510343" y="82201"/>
                      <a:pt x="3569875" y="151733"/>
                      <a:pt x="3553968" y="197168"/>
                    </a:cubicBezTo>
                    <a:close/>
                    <a:moveTo>
                      <a:pt x="3532727" y="250793"/>
                    </a:moveTo>
                    <a:cubicBezTo>
                      <a:pt x="3487769" y="233839"/>
                      <a:pt x="3472720" y="143447"/>
                      <a:pt x="3472720" y="143447"/>
                    </a:cubicBezTo>
                    <a:cubicBezTo>
                      <a:pt x="3472720" y="143447"/>
                      <a:pt x="3541776" y="203549"/>
                      <a:pt x="3532727" y="250793"/>
                    </a:cubicBezTo>
                    <a:close/>
                    <a:moveTo>
                      <a:pt x="3530822" y="362903"/>
                    </a:moveTo>
                    <a:cubicBezTo>
                      <a:pt x="3527489" y="372428"/>
                      <a:pt x="3521297" y="371761"/>
                      <a:pt x="3512630" y="372142"/>
                    </a:cubicBezTo>
                    <a:cubicBezTo>
                      <a:pt x="3503200" y="372523"/>
                      <a:pt x="3494437" y="377190"/>
                      <a:pt x="3485007" y="377666"/>
                    </a:cubicBezTo>
                    <a:cubicBezTo>
                      <a:pt x="3475577" y="378143"/>
                      <a:pt x="3476625" y="375476"/>
                      <a:pt x="3476435" y="366046"/>
                    </a:cubicBezTo>
                    <a:cubicBezTo>
                      <a:pt x="3476149" y="355854"/>
                      <a:pt x="3473006" y="339947"/>
                      <a:pt x="3484722" y="333947"/>
                    </a:cubicBezTo>
                    <a:cubicBezTo>
                      <a:pt x="3493389" y="329565"/>
                      <a:pt x="3505391" y="332423"/>
                      <a:pt x="3514630" y="332518"/>
                    </a:cubicBezTo>
                    <a:cubicBezTo>
                      <a:pt x="3533299" y="332708"/>
                      <a:pt x="3536061" y="347948"/>
                      <a:pt x="3530822" y="362903"/>
                    </a:cubicBezTo>
                    <a:close/>
                    <a:moveTo>
                      <a:pt x="3528727" y="295656"/>
                    </a:moveTo>
                    <a:cubicBezTo>
                      <a:pt x="3480626" y="294989"/>
                      <a:pt x="3435858" y="215074"/>
                      <a:pt x="3435858" y="215074"/>
                    </a:cubicBezTo>
                    <a:cubicBezTo>
                      <a:pt x="3435858" y="215074"/>
                      <a:pt x="3521297" y="248126"/>
                      <a:pt x="3528727" y="295656"/>
                    </a:cubicBezTo>
                    <a:close/>
                    <a:moveTo>
                      <a:pt x="3413474" y="215170"/>
                    </a:moveTo>
                    <a:cubicBezTo>
                      <a:pt x="3413474" y="215170"/>
                      <a:pt x="3368707" y="295085"/>
                      <a:pt x="3320606" y="295751"/>
                    </a:cubicBezTo>
                    <a:cubicBezTo>
                      <a:pt x="3328035" y="248126"/>
                      <a:pt x="3413474" y="215170"/>
                      <a:pt x="3413474" y="215170"/>
                    </a:cubicBezTo>
                    <a:close/>
                    <a:moveTo>
                      <a:pt x="3318034" y="394430"/>
                    </a:moveTo>
                    <a:cubicBezTo>
                      <a:pt x="3325368" y="386715"/>
                      <a:pt x="3336417" y="382905"/>
                      <a:pt x="3346895" y="384524"/>
                    </a:cubicBezTo>
                    <a:cubicBezTo>
                      <a:pt x="3354039" y="385572"/>
                      <a:pt x="3358420" y="388906"/>
                      <a:pt x="3361373" y="393859"/>
                    </a:cubicBezTo>
                    <a:cubicBezTo>
                      <a:pt x="3362992" y="396431"/>
                      <a:pt x="3364135" y="399478"/>
                      <a:pt x="3365183" y="402812"/>
                    </a:cubicBezTo>
                    <a:cubicBezTo>
                      <a:pt x="3366611" y="407575"/>
                      <a:pt x="3368040" y="412432"/>
                      <a:pt x="3369469" y="417195"/>
                    </a:cubicBezTo>
                    <a:cubicBezTo>
                      <a:pt x="3375184" y="436340"/>
                      <a:pt x="3354419" y="425768"/>
                      <a:pt x="3345180" y="423862"/>
                    </a:cubicBezTo>
                    <a:cubicBezTo>
                      <a:pt x="3336417" y="422053"/>
                      <a:pt x="3326987" y="423386"/>
                      <a:pt x="3319082" y="427577"/>
                    </a:cubicBezTo>
                    <a:cubicBezTo>
                      <a:pt x="3317177" y="428530"/>
                      <a:pt x="3315176" y="429768"/>
                      <a:pt x="3313176" y="429101"/>
                    </a:cubicBezTo>
                    <a:cubicBezTo>
                      <a:pt x="3310985" y="428435"/>
                      <a:pt x="3310033" y="425863"/>
                      <a:pt x="3309557" y="423577"/>
                    </a:cubicBezTo>
                    <a:cubicBezTo>
                      <a:pt x="3307461" y="413385"/>
                      <a:pt x="3310700" y="402145"/>
                      <a:pt x="3318034" y="394430"/>
                    </a:cubicBezTo>
                    <a:close/>
                    <a:moveTo>
                      <a:pt x="3317653" y="349186"/>
                    </a:moveTo>
                    <a:cubicBezTo>
                      <a:pt x="3318510" y="344615"/>
                      <a:pt x="3319843" y="339852"/>
                      <a:pt x="3323082" y="336614"/>
                    </a:cubicBezTo>
                    <a:cubicBezTo>
                      <a:pt x="3328511" y="331184"/>
                      <a:pt x="3337846" y="331470"/>
                      <a:pt x="3344132" y="335852"/>
                    </a:cubicBezTo>
                    <a:cubicBezTo>
                      <a:pt x="3349752" y="339661"/>
                      <a:pt x="3353562" y="346424"/>
                      <a:pt x="3354991" y="352997"/>
                    </a:cubicBezTo>
                    <a:cubicBezTo>
                      <a:pt x="3355658" y="356330"/>
                      <a:pt x="3356896" y="364617"/>
                      <a:pt x="3355277" y="367665"/>
                    </a:cubicBezTo>
                    <a:cubicBezTo>
                      <a:pt x="3354991" y="368236"/>
                      <a:pt x="3354419" y="368713"/>
                      <a:pt x="3353753" y="369094"/>
                    </a:cubicBezTo>
                    <a:cubicBezTo>
                      <a:pt x="3345561" y="373856"/>
                      <a:pt x="3333941" y="374618"/>
                      <a:pt x="3324701" y="373761"/>
                    </a:cubicBezTo>
                    <a:cubicBezTo>
                      <a:pt x="3318796" y="373285"/>
                      <a:pt x="3318796" y="374904"/>
                      <a:pt x="3316415" y="369761"/>
                    </a:cubicBezTo>
                    <a:cubicBezTo>
                      <a:pt x="3314129" y="364998"/>
                      <a:pt x="3316796" y="354140"/>
                      <a:pt x="3317653" y="349186"/>
                    </a:cubicBezTo>
                    <a:close/>
                    <a:moveTo>
                      <a:pt x="3376708" y="143542"/>
                    </a:moveTo>
                    <a:cubicBezTo>
                      <a:pt x="3376708" y="143542"/>
                      <a:pt x="3361658" y="233934"/>
                      <a:pt x="3316700" y="250889"/>
                    </a:cubicBezTo>
                    <a:cubicBezTo>
                      <a:pt x="3307556" y="203549"/>
                      <a:pt x="3376708" y="143542"/>
                      <a:pt x="3376708" y="143542"/>
                    </a:cubicBezTo>
                    <a:close/>
                    <a:moveTo>
                      <a:pt x="3339084" y="82201"/>
                    </a:moveTo>
                    <a:cubicBezTo>
                      <a:pt x="3339084" y="82201"/>
                      <a:pt x="3337465" y="173831"/>
                      <a:pt x="3295460" y="197168"/>
                    </a:cubicBezTo>
                    <a:cubicBezTo>
                      <a:pt x="3279458" y="151733"/>
                      <a:pt x="3339084" y="82201"/>
                      <a:pt x="3339084" y="82201"/>
                    </a:cubicBezTo>
                    <a:close/>
                    <a:moveTo>
                      <a:pt x="3302127" y="294894"/>
                    </a:moveTo>
                    <a:cubicBezTo>
                      <a:pt x="3301460" y="294989"/>
                      <a:pt x="3300793" y="295180"/>
                      <a:pt x="3300222" y="295180"/>
                    </a:cubicBezTo>
                    <a:cubicBezTo>
                      <a:pt x="3297269" y="295180"/>
                      <a:pt x="3294507" y="293180"/>
                      <a:pt x="3293650" y="290132"/>
                    </a:cubicBezTo>
                    <a:cubicBezTo>
                      <a:pt x="3292602" y="286512"/>
                      <a:pt x="3294793" y="282607"/>
                      <a:pt x="3298412" y="281559"/>
                    </a:cubicBezTo>
                    <a:cubicBezTo>
                      <a:pt x="3302032" y="280511"/>
                      <a:pt x="3305937" y="282702"/>
                      <a:pt x="3306985" y="286322"/>
                    </a:cubicBezTo>
                    <a:cubicBezTo>
                      <a:pt x="3307937" y="290036"/>
                      <a:pt x="3305842" y="293941"/>
                      <a:pt x="3302127" y="294894"/>
                    </a:cubicBezTo>
                    <a:close/>
                    <a:moveTo>
                      <a:pt x="3298889" y="258318"/>
                    </a:moveTo>
                    <a:cubicBezTo>
                      <a:pt x="3299936" y="261937"/>
                      <a:pt x="3297746" y="265748"/>
                      <a:pt x="3294126" y="266795"/>
                    </a:cubicBezTo>
                    <a:cubicBezTo>
                      <a:pt x="3293459" y="266986"/>
                      <a:pt x="3292888" y="267081"/>
                      <a:pt x="3292221" y="267081"/>
                    </a:cubicBezTo>
                    <a:cubicBezTo>
                      <a:pt x="3289173" y="267081"/>
                      <a:pt x="3286411" y="265176"/>
                      <a:pt x="3285649" y="262128"/>
                    </a:cubicBezTo>
                    <a:cubicBezTo>
                      <a:pt x="3284601" y="258413"/>
                      <a:pt x="3286697" y="254603"/>
                      <a:pt x="3290411" y="253556"/>
                    </a:cubicBezTo>
                    <a:cubicBezTo>
                      <a:pt x="3294126" y="252508"/>
                      <a:pt x="3297841" y="254698"/>
                      <a:pt x="3298889" y="258318"/>
                    </a:cubicBezTo>
                    <a:close/>
                    <a:moveTo>
                      <a:pt x="3290888" y="230219"/>
                    </a:moveTo>
                    <a:cubicBezTo>
                      <a:pt x="3292031" y="233839"/>
                      <a:pt x="3289840" y="237649"/>
                      <a:pt x="3286125" y="238697"/>
                    </a:cubicBezTo>
                    <a:cubicBezTo>
                      <a:pt x="3285458" y="238887"/>
                      <a:pt x="3284887" y="238982"/>
                      <a:pt x="3284220" y="238982"/>
                    </a:cubicBezTo>
                    <a:cubicBezTo>
                      <a:pt x="3281267" y="238982"/>
                      <a:pt x="3278505" y="236982"/>
                      <a:pt x="3277648" y="233934"/>
                    </a:cubicBezTo>
                    <a:cubicBezTo>
                      <a:pt x="3276600" y="230315"/>
                      <a:pt x="3278791" y="226505"/>
                      <a:pt x="3282410" y="225457"/>
                    </a:cubicBezTo>
                    <a:cubicBezTo>
                      <a:pt x="3286125" y="224409"/>
                      <a:pt x="3289935" y="226600"/>
                      <a:pt x="3290888" y="230219"/>
                    </a:cubicBezTo>
                    <a:close/>
                    <a:moveTo>
                      <a:pt x="3276410" y="210979"/>
                    </a:moveTo>
                    <a:cubicBezTo>
                      <a:pt x="3276219" y="210979"/>
                      <a:pt x="3276124" y="210788"/>
                      <a:pt x="3275933" y="210788"/>
                    </a:cubicBezTo>
                    <a:cubicBezTo>
                      <a:pt x="3275743" y="210788"/>
                      <a:pt x="3275648" y="210979"/>
                      <a:pt x="3275457" y="210979"/>
                    </a:cubicBezTo>
                    <a:cubicBezTo>
                      <a:pt x="3273647" y="210979"/>
                      <a:pt x="3271838" y="210217"/>
                      <a:pt x="3270599" y="208883"/>
                    </a:cubicBezTo>
                    <a:cubicBezTo>
                      <a:pt x="3269266" y="207645"/>
                      <a:pt x="3268504" y="205835"/>
                      <a:pt x="3268504" y="204026"/>
                    </a:cubicBezTo>
                    <a:cubicBezTo>
                      <a:pt x="3268504" y="202120"/>
                      <a:pt x="3269266" y="200406"/>
                      <a:pt x="3270599" y="199168"/>
                    </a:cubicBezTo>
                    <a:cubicBezTo>
                      <a:pt x="3272028" y="197739"/>
                      <a:pt x="3273933" y="197263"/>
                      <a:pt x="3275933" y="197453"/>
                    </a:cubicBezTo>
                    <a:cubicBezTo>
                      <a:pt x="3277934" y="197358"/>
                      <a:pt x="3279839" y="197739"/>
                      <a:pt x="3281267" y="199168"/>
                    </a:cubicBezTo>
                    <a:cubicBezTo>
                      <a:pt x="3282601" y="200406"/>
                      <a:pt x="3283363" y="202216"/>
                      <a:pt x="3283363" y="204026"/>
                    </a:cubicBezTo>
                    <a:cubicBezTo>
                      <a:pt x="3283363" y="205835"/>
                      <a:pt x="3282601" y="207645"/>
                      <a:pt x="3281267" y="208883"/>
                    </a:cubicBezTo>
                    <a:cubicBezTo>
                      <a:pt x="3279934" y="210217"/>
                      <a:pt x="3278219" y="210979"/>
                      <a:pt x="3276410" y="210979"/>
                    </a:cubicBezTo>
                    <a:close/>
                    <a:moveTo>
                      <a:pt x="3275838" y="20669"/>
                    </a:moveTo>
                    <a:cubicBezTo>
                      <a:pt x="3275838" y="20669"/>
                      <a:pt x="3306890" y="106870"/>
                      <a:pt x="3275838" y="143637"/>
                    </a:cubicBezTo>
                    <a:cubicBezTo>
                      <a:pt x="3244882" y="106870"/>
                      <a:pt x="3275838" y="20669"/>
                      <a:pt x="3275838" y="20669"/>
                    </a:cubicBezTo>
                    <a:close/>
                    <a:moveTo>
                      <a:pt x="3260884" y="230219"/>
                    </a:moveTo>
                    <a:cubicBezTo>
                      <a:pt x="3261932" y="226600"/>
                      <a:pt x="3265742" y="224409"/>
                      <a:pt x="3269361" y="225457"/>
                    </a:cubicBezTo>
                    <a:cubicBezTo>
                      <a:pt x="3272981" y="226505"/>
                      <a:pt x="3275172" y="230315"/>
                      <a:pt x="3274124" y="233934"/>
                    </a:cubicBezTo>
                    <a:cubicBezTo>
                      <a:pt x="3273266" y="236982"/>
                      <a:pt x="3270504" y="238982"/>
                      <a:pt x="3267551" y="238982"/>
                    </a:cubicBezTo>
                    <a:cubicBezTo>
                      <a:pt x="3266885" y="238982"/>
                      <a:pt x="3266313" y="238887"/>
                      <a:pt x="3265647" y="238697"/>
                    </a:cubicBezTo>
                    <a:cubicBezTo>
                      <a:pt x="3261836" y="237649"/>
                      <a:pt x="3259741" y="233934"/>
                      <a:pt x="3260884" y="230219"/>
                    </a:cubicBezTo>
                    <a:close/>
                    <a:moveTo>
                      <a:pt x="3261360" y="253556"/>
                    </a:moveTo>
                    <a:cubicBezTo>
                      <a:pt x="3265075" y="254603"/>
                      <a:pt x="3267170" y="258413"/>
                      <a:pt x="3266123" y="262128"/>
                    </a:cubicBezTo>
                    <a:cubicBezTo>
                      <a:pt x="3265265" y="265176"/>
                      <a:pt x="3262503" y="267081"/>
                      <a:pt x="3259550" y="267081"/>
                    </a:cubicBezTo>
                    <a:cubicBezTo>
                      <a:pt x="3258884" y="267081"/>
                      <a:pt x="3258312" y="266986"/>
                      <a:pt x="3257645" y="266795"/>
                    </a:cubicBezTo>
                    <a:cubicBezTo>
                      <a:pt x="3254026" y="265748"/>
                      <a:pt x="3251835" y="261937"/>
                      <a:pt x="3252883" y="258318"/>
                    </a:cubicBezTo>
                    <a:cubicBezTo>
                      <a:pt x="3253835" y="254698"/>
                      <a:pt x="3257645" y="252508"/>
                      <a:pt x="3261360" y="253556"/>
                    </a:cubicBezTo>
                    <a:close/>
                    <a:moveTo>
                      <a:pt x="3258122" y="290132"/>
                    </a:moveTo>
                    <a:cubicBezTo>
                      <a:pt x="3257264" y="293180"/>
                      <a:pt x="3254502" y="295180"/>
                      <a:pt x="3251549" y="295180"/>
                    </a:cubicBezTo>
                    <a:cubicBezTo>
                      <a:pt x="3250883" y="295180"/>
                      <a:pt x="3250216" y="295085"/>
                      <a:pt x="3249644" y="294894"/>
                    </a:cubicBezTo>
                    <a:cubicBezTo>
                      <a:pt x="3246025" y="293846"/>
                      <a:pt x="3243834" y="290036"/>
                      <a:pt x="3244882" y="286322"/>
                    </a:cubicBezTo>
                    <a:cubicBezTo>
                      <a:pt x="3245930" y="282702"/>
                      <a:pt x="3249740" y="280511"/>
                      <a:pt x="3253454" y="281559"/>
                    </a:cubicBezTo>
                    <a:cubicBezTo>
                      <a:pt x="3257074" y="282702"/>
                      <a:pt x="3259169" y="286512"/>
                      <a:pt x="3258122" y="290132"/>
                    </a:cubicBezTo>
                    <a:close/>
                    <a:moveTo>
                      <a:pt x="3256407" y="197168"/>
                    </a:moveTo>
                    <a:cubicBezTo>
                      <a:pt x="3214402" y="173831"/>
                      <a:pt x="3212783" y="82201"/>
                      <a:pt x="3212783" y="82201"/>
                    </a:cubicBezTo>
                    <a:cubicBezTo>
                      <a:pt x="3212783" y="82201"/>
                      <a:pt x="3272314" y="151733"/>
                      <a:pt x="3256407" y="197168"/>
                    </a:cubicBezTo>
                    <a:close/>
                    <a:moveTo>
                      <a:pt x="3235071" y="250793"/>
                    </a:moveTo>
                    <a:cubicBezTo>
                      <a:pt x="3190018" y="233839"/>
                      <a:pt x="3175064" y="143447"/>
                      <a:pt x="3175064" y="143447"/>
                    </a:cubicBezTo>
                    <a:cubicBezTo>
                      <a:pt x="3175064" y="143447"/>
                      <a:pt x="3244215" y="203549"/>
                      <a:pt x="3235071" y="250793"/>
                    </a:cubicBezTo>
                    <a:close/>
                    <a:moveTo>
                      <a:pt x="3231166" y="295656"/>
                    </a:moveTo>
                    <a:cubicBezTo>
                      <a:pt x="3183065" y="294989"/>
                      <a:pt x="3138297" y="215074"/>
                      <a:pt x="3138297" y="215074"/>
                    </a:cubicBezTo>
                    <a:cubicBezTo>
                      <a:pt x="3138297" y="215074"/>
                      <a:pt x="3223641" y="248126"/>
                      <a:pt x="3231166" y="295656"/>
                    </a:cubicBezTo>
                    <a:close/>
                    <a:moveTo>
                      <a:pt x="3135440" y="334899"/>
                    </a:moveTo>
                    <a:cubicBezTo>
                      <a:pt x="3136678" y="333756"/>
                      <a:pt x="3138488" y="333470"/>
                      <a:pt x="3140202" y="333185"/>
                    </a:cubicBezTo>
                    <a:cubicBezTo>
                      <a:pt x="3148679" y="332137"/>
                      <a:pt x="3157347" y="332041"/>
                      <a:pt x="3165824" y="333089"/>
                    </a:cubicBezTo>
                    <a:cubicBezTo>
                      <a:pt x="3174587" y="334042"/>
                      <a:pt x="3176588" y="342710"/>
                      <a:pt x="3177159" y="350615"/>
                    </a:cubicBezTo>
                    <a:cubicBezTo>
                      <a:pt x="3177445" y="354425"/>
                      <a:pt x="3176588" y="358426"/>
                      <a:pt x="3174397" y="361378"/>
                    </a:cubicBezTo>
                    <a:cubicBezTo>
                      <a:pt x="3173921" y="361950"/>
                      <a:pt x="3173444" y="362522"/>
                      <a:pt x="3172968" y="362998"/>
                    </a:cubicBezTo>
                    <a:cubicBezTo>
                      <a:pt x="3170015" y="365665"/>
                      <a:pt x="3166015" y="366522"/>
                      <a:pt x="3162110" y="367094"/>
                    </a:cubicBezTo>
                    <a:cubicBezTo>
                      <a:pt x="3156490" y="367856"/>
                      <a:pt x="3150870" y="367856"/>
                      <a:pt x="3145250" y="367284"/>
                    </a:cubicBezTo>
                    <a:cubicBezTo>
                      <a:pt x="3143441" y="367094"/>
                      <a:pt x="3141535" y="366808"/>
                      <a:pt x="3140012" y="365760"/>
                    </a:cubicBezTo>
                    <a:cubicBezTo>
                      <a:pt x="3138107" y="364522"/>
                      <a:pt x="3137059" y="362236"/>
                      <a:pt x="3136297" y="360140"/>
                    </a:cubicBezTo>
                    <a:cubicBezTo>
                      <a:pt x="3134011" y="353949"/>
                      <a:pt x="3133058" y="347282"/>
                      <a:pt x="3133535" y="340709"/>
                    </a:cubicBezTo>
                    <a:cubicBezTo>
                      <a:pt x="3133630" y="338519"/>
                      <a:pt x="3133916" y="336328"/>
                      <a:pt x="3135440" y="334899"/>
                    </a:cubicBezTo>
                    <a:close/>
                    <a:moveTo>
                      <a:pt x="3079052" y="143542"/>
                    </a:moveTo>
                    <a:cubicBezTo>
                      <a:pt x="3079052" y="143542"/>
                      <a:pt x="3064002" y="233934"/>
                      <a:pt x="3019044" y="250889"/>
                    </a:cubicBezTo>
                    <a:cubicBezTo>
                      <a:pt x="3009995" y="203549"/>
                      <a:pt x="3079052" y="143542"/>
                      <a:pt x="3079052" y="143542"/>
                    </a:cubicBezTo>
                    <a:close/>
                    <a:moveTo>
                      <a:pt x="3062573" y="361760"/>
                    </a:moveTo>
                    <a:cubicBezTo>
                      <a:pt x="3060954" y="367474"/>
                      <a:pt x="3059621" y="370999"/>
                      <a:pt x="3053143" y="369665"/>
                    </a:cubicBezTo>
                    <a:cubicBezTo>
                      <a:pt x="3046000" y="368141"/>
                      <a:pt x="3038570" y="367951"/>
                      <a:pt x="3031331" y="368903"/>
                    </a:cubicBezTo>
                    <a:cubicBezTo>
                      <a:pt x="3024759" y="369856"/>
                      <a:pt x="3019425" y="368522"/>
                      <a:pt x="3019901" y="360426"/>
                    </a:cubicBezTo>
                    <a:cubicBezTo>
                      <a:pt x="3020282" y="353282"/>
                      <a:pt x="3021902" y="346234"/>
                      <a:pt x="3024473" y="339471"/>
                    </a:cubicBezTo>
                    <a:cubicBezTo>
                      <a:pt x="3025140" y="337661"/>
                      <a:pt x="3025997" y="335852"/>
                      <a:pt x="3027617" y="334708"/>
                    </a:cubicBezTo>
                    <a:cubicBezTo>
                      <a:pt x="3029045" y="333756"/>
                      <a:pt x="3030760" y="333470"/>
                      <a:pt x="3032474" y="333375"/>
                    </a:cubicBezTo>
                    <a:cubicBezTo>
                      <a:pt x="3036380" y="332994"/>
                      <a:pt x="3040285" y="332708"/>
                      <a:pt x="3044190" y="332708"/>
                    </a:cubicBezTo>
                    <a:cubicBezTo>
                      <a:pt x="3048953" y="332613"/>
                      <a:pt x="3053906" y="332803"/>
                      <a:pt x="3058001" y="335090"/>
                    </a:cubicBezTo>
                    <a:cubicBezTo>
                      <a:pt x="3066955" y="340043"/>
                      <a:pt x="3065145" y="352615"/>
                      <a:pt x="3062573" y="361760"/>
                    </a:cubicBezTo>
                    <a:close/>
                    <a:moveTo>
                      <a:pt x="3066002" y="411670"/>
                    </a:moveTo>
                    <a:cubicBezTo>
                      <a:pt x="3065622" y="414909"/>
                      <a:pt x="3064193" y="417766"/>
                      <a:pt x="3061335" y="419957"/>
                    </a:cubicBezTo>
                    <a:cubicBezTo>
                      <a:pt x="3058859" y="421767"/>
                      <a:pt x="3055620" y="421767"/>
                      <a:pt x="3052572" y="421672"/>
                    </a:cubicBezTo>
                    <a:cubicBezTo>
                      <a:pt x="3039332" y="421195"/>
                      <a:pt x="3026093" y="420529"/>
                      <a:pt x="3012948" y="419576"/>
                    </a:cubicBezTo>
                    <a:cubicBezTo>
                      <a:pt x="3011424" y="419481"/>
                      <a:pt x="3009710" y="419290"/>
                      <a:pt x="3008757" y="417957"/>
                    </a:cubicBezTo>
                    <a:cubicBezTo>
                      <a:pt x="3008185" y="417195"/>
                      <a:pt x="3008090" y="416243"/>
                      <a:pt x="3008090" y="415385"/>
                    </a:cubicBezTo>
                    <a:cubicBezTo>
                      <a:pt x="3007424" y="405003"/>
                      <a:pt x="3011615" y="394240"/>
                      <a:pt x="3019520" y="387477"/>
                    </a:cubicBezTo>
                    <a:cubicBezTo>
                      <a:pt x="3027522" y="380810"/>
                      <a:pt x="3039237" y="378619"/>
                      <a:pt x="3048857" y="382619"/>
                    </a:cubicBezTo>
                    <a:cubicBezTo>
                      <a:pt x="3056763" y="385858"/>
                      <a:pt x="3067336" y="400717"/>
                      <a:pt x="3066002" y="411670"/>
                    </a:cubicBezTo>
                    <a:close/>
                    <a:moveTo>
                      <a:pt x="3041428" y="82201"/>
                    </a:moveTo>
                    <a:cubicBezTo>
                      <a:pt x="3041428" y="82201"/>
                      <a:pt x="3039809" y="173831"/>
                      <a:pt x="2997803" y="197168"/>
                    </a:cubicBezTo>
                    <a:cubicBezTo>
                      <a:pt x="2981897" y="151733"/>
                      <a:pt x="3041428" y="82201"/>
                      <a:pt x="3041428" y="82201"/>
                    </a:cubicBezTo>
                    <a:close/>
                    <a:moveTo>
                      <a:pt x="3004566" y="294894"/>
                    </a:moveTo>
                    <a:cubicBezTo>
                      <a:pt x="3003899" y="294989"/>
                      <a:pt x="3003233" y="295180"/>
                      <a:pt x="3002661" y="295180"/>
                    </a:cubicBezTo>
                    <a:cubicBezTo>
                      <a:pt x="2999708" y="295180"/>
                      <a:pt x="2996946" y="293180"/>
                      <a:pt x="2996089" y="290132"/>
                    </a:cubicBezTo>
                    <a:cubicBezTo>
                      <a:pt x="2995041" y="286512"/>
                      <a:pt x="2997232" y="282607"/>
                      <a:pt x="3000851" y="281559"/>
                    </a:cubicBezTo>
                    <a:cubicBezTo>
                      <a:pt x="3004471" y="280511"/>
                      <a:pt x="3008376" y="282702"/>
                      <a:pt x="3009424" y="286322"/>
                    </a:cubicBezTo>
                    <a:cubicBezTo>
                      <a:pt x="3010281" y="290036"/>
                      <a:pt x="3008185" y="293941"/>
                      <a:pt x="3004566" y="294894"/>
                    </a:cubicBezTo>
                    <a:close/>
                    <a:moveTo>
                      <a:pt x="3001328" y="258318"/>
                    </a:moveTo>
                    <a:cubicBezTo>
                      <a:pt x="3002375" y="261937"/>
                      <a:pt x="3000185" y="265748"/>
                      <a:pt x="2996565" y="266795"/>
                    </a:cubicBezTo>
                    <a:cubicBezTo>
                      <a:pt x="2995993" y="266986"/>
                      <a:pt x="2995327" y="267081"/>
                      <a:pt x="2994755" y="267081"/>
                    </a:cubicBezTo>
                    <a:cubicBezTo>
                      <a:pt x="2991707" y="267081"/>
                      <a:pt x="2988945" y="265176"/>
                      <a:pt x="2988183" y="262128"/>
                    </a:cubicBezTo>
                    <a:cubicBezTo>
                      <a:pt x="2987135" y="258413"/>
                      <a:pt x="2989231" y="254603"/>
                      <a:pt x="2992946" y="253556"/>
                    </a:cubicBezTo>
                    <a:cubicBezTo>
                      <a:pt x="2996470" y="252508"/>
                      <a:pt x="3000280" y="254698"/>
                      <a:pt x="3001328" y="258318"/>
                    </a:cubicBezTo>
                    <a:close/>
                    <a:moveTo>
                      <a:pt x="2993327" y="230219"/>
                    </a:moveTo>
                    <a:cubicBezTo>
                      <a:pt x="2994470" y="233839"/>
                      <a:pt x="2992279" y="237649"/>
                      <a:pt x="2988564" y="238697"/>
                    </a:cubicBezTo>
                    <a:cubicBezTo>
                      <a:pt x="2987897" y="238887"/>
                      <a:pt x="2987326" y="238982"/>
                      <a:pt x="2986659" y="238982"/>
                    </a:cubicBezTo>
                    <a:cubicBezTo>
                      <a:pt x="2983706" y="238982"/>
                      <a:pt x="2980944" y="236982"/>
                      <a:pt x="2980087" y="233934"/>
                    </a:cubicBezTo>
                    <a:cubicBezTo>
                      <a:pt x="2979039" y="230315"/>
                      <a:pt x="2981230" y="226505"/>
                      <a:pt x="2984849" y="225457"/>
                    </a:cubicBezTo>
                    <a:cubicBezTo>
                      <a:pt x="2988469" y="224409"/>
                      <a:pt x="2992279" y="226600"/>
                      <a:pt x="2993327" y="230219"/>
                    </a:cubicBezTo>
                    <a:close/>
                    <a:moveTo>
                      <a:pt x="2978753" y="210979"/>
                    </a:moveTo>
                    <a:cubicBezTo>
                      <a:pt x="2978563" y="210979"/>
                      <a:pt x="2978468" y="210788"/>
                      <a:pt x="2978277" y="210788"/>
                    </a:cubicBezTo>
                    <a:cubicBezTo>
                      <a:pt x="2978087" y="210788"/>
                      <a:pt x="2977991" y="210979"/>
                      <a:pt x="2977801" y="210979"/>
                    </a:cubicBezTo>
                    <a:cubicBezTo>
                      <a:pt x="2975991" y="210979"/>
                      <a:pt x="2974181" y="210217"/>
                      <a:pt x="2972943" y="208883"/>
                    </a:cubicBezTo>
                    <a:cubicBezTo>
                      <a:pt x="2971610" y="207645"/>
                      <a:pt x="2970848" y="205835"/>
                      <a:pt x="2970848" y="204026"/>
                    </a:cubicBezTo>
                    <a:cubicBezTo>
                      <a:pt x="2970848" y="202120"/>
                      <a:pt x="2971610" y="200406"/>
                      <a:pt x="2972943" y="199168"/>
                    </a:cubicBezTo>
                    <a:cubicBezTo>
                      <a:pt x="2974372" y="197739"/>
                      <a:pt x="2976277" y="197263"/>
                      <a:pt x="2978277" y="197453"/>
                    </a:cubicBezTo>
                    <a:cubicBezTo>
                      <a:pt x="2980277" y="197358"/>
                      <a:pt x="2982182" y="197739"/>
                      <a:pt x="2983611" y="199168"/>
                    </a:cubicBezTo>
                    <a:cubicBezTo>
                      <a:pt x="2984945" y="200406"/>
                      <a:pt x="2985707" y="202216"/>
                      <a:pt x="2985707" y="204026"/>
                    </a:cubicBezTo>
                    <a:cubicBezTo>
                      <a:pt x="2985707" y="205835"/>
                      <a:pt x="2984945" y="207645"/>
                      <a:pt x="2983611" y="208883"/>
                    </a:cubicBezTo>
                    <a:cubicBezTo>
                      <a:pt x="2982373" y="210217"/>
                      <a:pt x="2980563" y="210979"/>
                      <a:pt x="2978753" y="210979"/>
                    </a:cubicBezTo>
                    <a:close/>
                    <a:moveTo>
                      <a:pt x="2978277" y="20669"/>
                    </a:moveTo>
                    <a:cubicBezTo>
                      <a:pt x="2978277" y="20669"/>
                      <a:pt x="3009329" y="106870"/>
                      <a:pt x="2978277" y="143637"/>
                    </a:cubicBezTo>
                    <a:cubicBezTo>
                      <a:pt x="2947226" y="106870"/>
                      <a:pt x="2978277" y="20669"/>
                      <a:pt x="2978277" y="20669"/>
                    </a:cubicBezTo>
                    <a:close/>
                    <a:moveTo>
                      <a:pt x="2963228" y="230219"/>
                    </a:moveTo>
                    <a:cubicBezTo>
                      <a:pt x="2964275" y="226600"/>
                      <a:pt x="2968085" y="224409"/>
                      <a:pt x="2971705" y="225457"/>
                    </a:cubicBezTo>
                    <a:cubicBezTo>
                      <a:pt x="2975324" y="226505"/>
                      <a:pt x="2977515" y="230315"/>
                      <a:pt x="2976467" y="233934"/>
                    </a:cubicBezTo>
                    <a:cubicBezTo>
                      <a:pt x="2975610" y="236982"/>
                      <a:pt x="2972848" y="238982"/>
                      <a:pt x="2969895" y="238982"/>
                    </a:cubicBezTo>
                    <a:cubicBezTo>
                      <a:pt x="2969228" y="238982"/>
                      <a:pt x="2968657" y="238887"/>
                      <a:pt x="2967990" y="238697"/>
                    </a:cubicBezTo>
                    <a:cubicBezTo>
                      <a:pt x="2964275" y="237649"/>
                      <a:pt x="2962085" y="233934"/>
                      <a:pt x="2963228" y="230219"/>
                    </a:cubicBezTo>
                    <a:close/>
                    <a:moveTo>
                      <a:pt x="2963704" y="253556"/>
                    </a:moveTo>
                    <a:cubicBezTo>
                      <a:pt x="2967418" y="254603"/>
                      <a:pt x="2969514" y="258413"/>
                      <a:pt x="2968466" y="262128"/>
                    </a:cubicBezTo>
                    <a:cubicBezTo>
                      <a:pt x="2967609" y="265176"/>
                      <a:pt x="2964847" y="267081"/>
                      <a:pt x="2961894" y="267081"/>
                    </a:cubicBezTo>
                    <a:cubicBezTo>
                      <a:pt x="2961227" y="267081"/>
                      <a:pt x="2960656" y="266986"/>
                      <a:pt x="2959989" y="266795"/>
                    </a:cubicBezTo>
                    <a:cubicBezTo>
                      <a:pt x="2956370" y="265748"/>
                      <a:pt x="2954179" y="261937"/>
                      <a:pt x="2955227" y="258318"/>
                    </a:cubicBezTo>
                    <a:cubicBezTo>
                      <a:pt x="2956274" y="254698"/>
                      <a:pt x="2960084" y="252508"/>
                      <a:pt x="2963704" y="253556"/>
                    </a:cubicBezTo>
                    <a:close/>
                    <a:moveTo>
                      <a:pt x="2960560" y="290132"/>
                    </a:moveTo>
                    <a:cubicBezTo>
                      <a:pt x="2959703" y="293180"/>
                      <a:pt x="2956941" y="295180"/>
                      <a:pt x="2953989" y="295180"/>
                    </a:cubicBezTo>
                    <a:cubicBezTo>
                      <a:pt x="2953417" y="295180"/>
                      <a:pt x="2952655" y="295085"/>
                      <a:pt x="2952083" y="294894"/>
                    </a:cubicBezTo>
                    <a:cubicBezTo>
                      <a:pt x="2948464" y="293846"/>
                      <a:pt x="2946273" y="290036"/>
                      <a:pt x="2947321" y="286322"/>
                    </a:cubicBezTo>
                    <a:cubicBezTo>
                      <a:pt x="2948368" y="282702"/>
                      <a:pt x="2952179" y="280511"/>
                      <a:pt x="2955893" y="281559"/>
                    </a:cubicBezTo>
                    <a:cubicBezTo>
                      <a:pt x="2959418" y="282702"/>
                      <a:pt x="2961608" y="286512"/>
                      <a:pt x="2960560" y="290132"/>
                    </a:cubicBezTo>
                    <a:close/>
                    <a:moveTo>
                      <a:pt x="2958751" y="197168"/>
                    </a:moveTo>
                    <a:cubicBezTo>
                      <a:pt x="2916746" y="173831"/>
                      <a:pt x="2915126" y="82201"/>
                      <a:pt x="2915126" y="82201"/>
                    </a:cubicBezTo>
                    <a:cubicBezTo>
                      <a:pt x="2915126" y="82201"/>
                      <a:pt x="2974658" y="151733"/>
                      <a:pt x="2958751" y="197168"/>
                    </a:cubicBezTo>
                    <a:close/>
                    <a:moveTo>
                      <a:pt x="2937415" y="250793"/>
                    </a:moveTo>
                    <a:cubicBezTo>
                      <a:pt x="2892362" y="233839"/>
                      <a:pt x="2877407" y="143447"/>
                      <a:pt x="2877407" y="143447"/>
                    </a:cubicBezTo>
                    <a:cubicBezTo>
                      <a:pt x="2877407" y="143447"/>
                      <a:pt x="2946559" y="203549"/>
                      <a:pt x="2937415" y="250793"/>
                    </a:cubicBezTo>
                    <a:close/>
                    <a:moveTo>
                      <a:pt x="2907697" y="382619"/>
                    </a:moveTo>
                    <a:cubicBezTo>
                      <a:pt x="2917317" y="378619"/>
                      <a:pt x="2929033" y="380810"/>
                      <a:pt x="2937034" y="387477"/>
                    </a:cubicBezTo>
                    <a:cubicBezTo>
                      <a:pt x="2945035" y="394144"/>
                      <a:pt x="2949226" y="404908"/>
                      <a:pt x="2948464" y="415385"/>
                    </a:cubicBezTo>
                    <a:cubicBezTo>
                      <a:pt x="2948368" y="416338"/>
                      <a:pt x="2948273" y="417290"/>
                      <a:pt x="2947797" y="417957"/>
                    </a:cubicBezTo>
                    <a:cubicBezTo>
                      <a:pt x="2946940" y="419195"/>
                      <a:pt x="2945130" y="419386"/>
                      <a:pt x="2943606" y="419576"/>
                    </a:cubicBezTo>
                    <a:cubicBezTo>
                      <a:pt x="2930366" y="420529"/>
                      <a:pt x="2917222" y="421195"/>
                      <a:pt x="2903982" y="421672"/>
                    </a:cubicBezTo>
                    <a:cubicBezTo>
                      <a:pt x="2900934" y="421767"/>
                      <a:pt x="2897600" y="421767"/>
                      <a:pt x="2895219" y="419957"/>
                    </a:cubicBezTo>
                    <a:cubicBezTo>
                      <a:pt x="2892362" y="417766"/>
                      <a:pt x="2890933" y="414909"/>
                      <a:pt x="2890552" y="411670"/>
                    </a:cubicBezTo>
                    <a:cubicBezTo>
                      <a:pt x="2889218" y="400717"/>
                      <a:pt x="2899791" y="385858"/>
                      <a:pt x="2907697" y="382619"/>
                    </a:cubicBezTo>
                    <a:close/>
                    <a:moveTo>
                      <a:pt x="2898553" y="335185"/>
                    </a:moveTo>
                    <a:cubicBezTo>
                      <a:pt x="2902744" y="332899"/>
                      <a:pt x="2907697" y="332708"/>
                      <a:pt x="2912364" y="332803"/>
                    </a:cubicBezTo>
                    <a:cubicBezTo>
                      <a:pt x="2916269" y="332899"/>
                      <a:pt x="2920175" y="333089"/>
                      <a:pt x="2924080" y="333470"/>
                    </a:cubicBezTo>
                    <a:cubicBezTo>
                      <a:pt x="2925794" y="333661"/>
                      <a:pt x="2927509" y="333851"/>
                      <a:pt x="2928938" y="334804"/>
                    </a:cubicBezTo>
                    <a:cubicBezTo>
                      <a:pt x="2930557" y="335947"/>
                      <a:pt x="2931414" y="337757"/>
                      <a:pt x="2932081" y="339566"/>
                    </a:cubicBezTo>
                    <a:cubicBezTo>
                      <a:pt x="2934653" y="346234"/>
                      <a:pt x="2936272" y="353282"/>
                      <a:pt x="2936653" y="360521"/>
                    </a:cubicBezTo>
                    <a:cubicBezTo>
                      <a:pt x="2937129" y="368618"/>
                      <a:pt x="2931795" y="369856"/>
                      <a:pt x="2925223" y="368998"/>
                    </a:cubicBezTo>
                    <a:cubicBezTo>
                      <a:pt x="2917984" y="367951"/>
                      <a:pt x="2910554" y="368236"/>
                      <a:pt x="2903410" y="369761"/>
                    </a:cubicBezTo>
                    <a:cubicBezTo>
                      <a:pt x="2896934" y="371094"/>
                      <a:pt x="2895695" y="367570"/>
                      <a:pt x="2893981" y="361855"/>
                    </a:cubicBezTo>
                    <a:cubicBezTo>
                      <a:pt x="2891314" y="352615"/>
                      <a:pt x="2889599" y="340043"/>
                      <a:pt x="2898553" y="335185"/>
                    </a:cubicBezTo>
                    <a:close/>
                    <a:moveTo>
                      <a:pt x="2823020" y="340614"/>
                    </a:moveTo>
                    <a:cubicBezTo>
                      <a:pt x="2823401" y="347186"/>
                      <a:pt x="2822448" y="353854"/>
                      <a:pt x="2820257" y="360045"/>
                    </a:cubicBezTo>
                    <a:cubicBezTo>
                      <a:pt x="2819495" y="362236"/>
                      <a:pt x="2818448" y="364427"/>
                      <a:pt x="2816543" y="365665"/>
                    </a:cubicBezTo>
                    <a:cubicBezTo>
                      <a:pt x="2815018" y="366712"/>
                      <a:pt x="2813114" y="366998"/>
                      <a:pt x="2811304" y="367189"/>
                    </a:cubicBezTo>
                    <a:cubicBezTo>
                      <a:pt x="2805684" y="367760"/>
                      <a:pt x="2800064" y="367760"/>
                      <a:pt x="2794445" y="366998"/>
                    </a:cubicBezTo>
                    <a:cubicBezTo>
                      <a:pt x="2790539" y="366522"/>
                      <a:pt x="2786443" y="365569"/>
                      <a:pt x="2783586" y="362903"/>
                    </a:cubicBezTo>
                    <a:cubicBezTo>
                      <a:pt x="2783015" y="362426"/>
                      <a:pt x="2782539" y="361855"/>
                      <a:pt x="2782062" y="361283"/>
                    </a:cubicBezTo>
                    <a:cubicBezTo>
                      <a:pt x="2779872" y="358331"/>
                      <a:pt x="2779014" y="354330"/>
                      <a:pt x="2779300" y="350520"/>
                    </a:cubicBezTo>
                    <a:cubicBezTo>
                      <a:pt x="2779872" y="342614"/>
                      <a:pt x="2781872" y="333947"/>
                      <a:pt x="2790635" y="332994"/>
                    </a:cubicBezTo>
                    <a:cubicBezTo>
                      <a:pt x="2799112" y="332041"/>
                      <a:pt x="2807780" y="332041"/>
                      <a:pt x="2816257" y="333089"/>
                    </a:cubicBezTo>
                    <a:cubicBezTo>
                      <a:pt x="2817972" y="333280"/>
                      <a:pt x="2819781" y="333565"/>
                      <a:pt x="2821019" y="334804"/>
                    </a:cubicBezTo>
                    <a:cubicBezTo>
                      <a:pt x="2822543" y="336328"/>
                      <a:pt x="2822924" y="338519"/>
                      <a:pt x="2823020" y="340614"/>
                    </a:cubicBezTo>
                    <a:close/>
                    <a:moveTo>
                      <a:pt x="2818257" y="215170"/>
                    </a:moveTo>
                    <a:cubicBezTo>
                      <a:pt x="2818257" y="215170"/>
                      <a:pt x="2773490" y="295085"/>
                      <a:pt x="2725389" y="295751"/>
                    </a:cubicBezTo>
                    <a:cubicBezTo>
                      <a:pt x="2732818" y="248126"/>
                      <a:pt x="2818257" y="215170"/>
                      <a:pt x="2818257" y="215170"/>
                    </a:cubicBezTo>
                    <a:close/>
                    <a:moveTo>
                      <a:pt x="2781491" y="143542"/>
                    </a:moveTo>
                    <a:cubicBezTo>
                      <a:pt x="2781491" y="143542"/>
                      <a:pt x="2766441" y="233934"/>
                      <a:pt x="2721483" y="250889"/>
                    </a:cubicBezTo>
                    <a:cubicBezTo>
                      <a:pt x="2712339" y="203549"/>
                      <a:pt x="2781491" y="143542"/>
                      <a:pt x="2781491" y="143542"/>
                    </a:cubicBezTo>
                    <a:close/>
                    <a:moveTo>
                      <a:pt x="2743772" y="82201"/>
                    </a:moveTo>
                    <a:cubicBezTo>
                      <a:pt x="2743772" y="82201"/>
                      <a:pt x="2742152" y="173831"/>
                      <a:pt x="2700147" y="197168"/>
                    </a:cubicBezTo>
                    <a:cubicBezTo>
                      <a:pt x="2684240" y="151733"/>
                      <a:pt x="2743772" y="82201"/>
                      <a:pt x="2743772" y="82201"/>
                    </a:cubicBezTo>
                    <a:close/>
                    <a:moveTo>
                      <a:pt x="2706910" y="294894"/>
                    </a:moveTo>
                    <a:cubicBezTo>
                      <a:pt x="2706243" y="294989"/>
                      <a:pt x="2705576" y="295180"/>
                      <a:pt x="2705005" y="295180"/>
                    </a:cubicBezTo>
                    <a:cubicBezTo>
                      <a:pt x="2702052" y="295180"/>
                      <a:pt x="2699290" y="293180"/>
                      <a:pt x="2698433" y="290132"/>
                    </a:cubicBezTo>
                    <a:cubicBezTo>
                      <a:pt x="2697385" y="286512"/>
                      <a:pt x="2699576" y="282607"/>
                      <a:pt x="2703195" y="281559"/>
                    </a:cubicBezTo>
                    <a:cubicBezTo>
                      <a:pt x="2706815" y="280511"/>
                      <a:pt x="2710720" y="282702"/>
                      <a:pt x="2711768" y="286322"/>
                    </a:cubicBezTo>
                    <a:cubicBezTo>
                      <a:pt x="2712720" y="290036"/>
                      <a:pt x="2710529" y="293941"/>
                      <a:pt x="2706910" y="294894"/>
                    </a:cubicBezTo>
                    <a:close/>
                    <a:moveTo>
                      <a:pt x="2703672" y="258318"/>
                    </a:moveTo>
                    <a:cubicBezTo>
                      <a:pt x="2704719" y="261937"/>
                      <a:pt x="2702528" y="265748"/>
                      <a:pt x="2698909" y="266795"/>
                    </a:cubicBezTo>
                    <a:cubicBezTo>
                      <a:pt x="2698242" y="266986"/>
                      <a:pt x="2697671" y="267081"/>
                      <a:pt x="2697099" y="267081"/>
                    </a:cubicBezTo>
                    <a:cubicBezTo>
                      <a:pt x="2694051" y="267081"/>
                      <a:pt x="2691289" y="265176"/>
                      <a:pt x="2690527" y="262128"/>
                    </a:cubicBezTo>
                    <a:cubicBezTo>
                      <a:pt x="2689479" y="258413"/>
                      <a:pt x="2691575" y="254603"/>
                      <a:pt x="2695289" y="253556"/>
                    </a:cubicBezTo>
                    <a:cubicBezTo>
                      <a:pt x="2698814" y="252508"/>
                      <a:pt x="2702624" y="254698"/>
                      <a:pt x="2703672" y="258318"/>
                    </a:cubicBezTo>
                    <a:close/>
                    <a:moveTo>
                      <a:pt x="2695670" y="230219"/>
                    </a:moveTo>
                    <a:cubicBezTo>
                      <a:pt x="2696814" y="233839"/>
                      <a:pt x="2694623" y="237649"/>
                      <a:pt x="2690908" y="238697"/>
                    </a:cubicBezTo>
                    <a:cubicBezTo>
                      <a:pt x="2690241" y="238887"/>
                      <a:pt x="2689670" y="238982"/>
                      <a:pt x="2689003" y="238982"/>
                    </a:cubicBezTo>
                    <a:cubicBezTo>
                      <a:pt x="2686050" y="238982"/>
                      <a:pt x="2683288" y="236982"/>
                      <a:pt x="2682431" y="233934"/>
                    </a:cubicBezTo>
                    <a:cubicBezTo>
                      <a:pt x="2681383" y="230315"/>
                      <a:pt x="2683574" y="226505"/>
                      <a:pt x="2687193" y="225457"/>
                    </a:cubicBezTo>
                    <a:cubicBezTo>
                      <a:pt x="2690908" y="224409"/>
                      <a:pt x="2694623" y="226600"/>
                      <a:pt x="2695670" y="230219"/>
                    </a:cubicBezTo>
                    <a:close/>
                    <a:moveTo>
                      <a:pt x="2681192" y="210979"/>
                    </a:moveTo>
                    <a:cubicBezTo>
                      <a:pt x="2681002" y="210979"/>
                      <a:pt x="2680907" y="210788"/>
                      <a:pt x="2680716" y="210788"/>
                    </a:cubicBezTo>
                    <a:cubicBezTo>
                      <a:pt x="2680526" y="210788"/>
                      <a:pt x="2680430" y="210979"/>
                      <a:pt x="2680240" y="210979"/>
                    </a:cubicBezTo>
                    <a:cubicBezTo>
                      <a:pt x="2678430" y="210979"/>
                      <a:pt x="2676620" y="210217"/>
                      <a:pt x="2675382" y="208883"/>
                    </a:cubicBezTo>
                    <a:cubicBezTo>
                      <a:pt x="2674049" y="207645"/>
                      <a:pt x="2673287" y="205835"/>
                      <a:pt x="2673287" y="204026"/>
                    </a:cubicBezTo>
                    <a:cubicBezTo>
                      <a:pt x="2673287" y="202120"/>
                      <a:pt x="2674049" y="200406"/>
                      <a:pt x="2675382" y="199168"/>
                    </a:cubicBezTo>
                    <a:cubicBezTo>
                      <a:pt x="2676811" y="197739"/>
                      <a:pt x="2678716" y="197263"/>
                      <a:pt x="2680716" y="197453"/>
                    </a:cubicBezTo>
                    <a:cubicBezTo>
                      <a:pt x="2682716" y="197358"/>
                      <a:pt x="2684622" y="197739"/>
                      <a:pt x="2686050" y="199168"/>
                    </a:cubicBezTo>
                    <a:cubicBezTo>
                      <a:pt x="2687384" y="200406"/>
                      <a:pt x="2688146" y="202216"/>
                      <a:pt x="2688146" y="204026"/>
                    </a:cubicBezTo>
                    <a:cubicBezTo>
                      <a:pt x="2688146" y="205835"/>
                      <a:pt x="2687384" y="207645"/>
                      <a:pt x="2686050" y="208883"/>
                    </a:cubicBezTo>
                    <a:cubicBezTo>
                      <a:pt x="2684717" y="210217"/>
                      <a:pt x="2682907" y="210979"/>
                      <a:pt x="2681192" y="210979"/>
                    </a:cubicBezTo>
                    <a:close/>
                    <a:moveTo>
                      <a:pt x="2680621" y="20669"/>
                    </a:moveTo>
                    <a:cubicBezTo>
                      <a:pt x="2680621" y="20669"/>
                      <a:pt x="2711672" y="106870"/>
                      <a:pt x="2680621" y="143637"/>
                    </a:cubicBezTo>
                    <a:cubicBezTo>
                      <a:pt x="2649665" y="106870"/>
                      <a:pt x="2680621" y="20669"/>
                      <a:pt x="2680621" y="20669"/>
                    </a:cubicBezTo>
                    <a:close/>
                    <a:moveTo>
                      <a:pt x="2665572" y="230219"/>
                    </a:moveTo>
                    <a:cubicBezTo>
                      <a:pt x="2666619" y="226600"/>
                      <a:pt x="2670429" y="224409"/>
                      <a:pt x="2674049" y="225457"/>
                    </a:cubicBezTo>
                    <a:cubicBezTo>
                      <a:pt x="2677668" y="226505"/>
                      <a:pt x="2679859" y="230315"/>
                      <a:pt x="2678811" y="233934"/>
                    </a:cubicBezTo>
                    <a:cubicBezTo>
                      <a:pt x="2677954" y="236982"/>
                      <a:pt x="2675192" y="238982"/>
                      <a:pt x="2672239" y="238982"/>
                    </a:cubicBezTo>
                    <a:cubicBezTo>
                      <a:pt x="2671572" y="238982"/>
                      <a:pt x="2671001" y="238887"/>
                      <a:pt x="2670334" y="238697"/>
                    </a:cubicBezTo>
                    <a:cubicBezTo>
                      <a:pt x="2666619" y="237649"/>
                      <a:pt x="2664524" y="233934"/>
                      <a:pt x="2665572" y="230219"/>
                    </a:cubicBezTo>
                    <a:close/>
                    <a:moveTo>
                      <a:pt x="2666048" y="253556"/>
                    </a:moveTo>
                    <a:cubicBezTo>
                      <a:pt x="2669762" y="254603"/>
                      <a:pt x="2671858" y="258413"/>
                      <a:pt x="2670810" y="262128"/>
                    </a:cubicBezTo>
                    <a:cubicBezTo>
                      <a:pt x="2669953" y="265176"/>
                      <a:pt x="2667191" y="267081"/>
                      <a:pt x="2664238" y="267081"/>
                    </a:cubicBezTo>
                    <a:cubicBezTo>
                      <a:pt x="2663571" y="267081"/>
                      <a:pt x="2663000" y="266986"/>
                      <a:pt x="2662333" y="266795"/>
                    </a:cubicBezTo>
                    <a:cubicBezTo>
                      <a:pt x="2658714" y="265748"/>
                      <a:pt x="2656523" y="261937"/>
                      <a:pt x="2657570" y="258318"/>
                    </a:cubicBezTo>
                    <a:cubicBezTo>
                      <a:pt x="2658618" y="254698"/>
                      <a:pt x="2662428" y="252508"/>
                      <a:pt x="2666048" y="253556"/>
                    </a:cubicBezTo>
                    <a:close/>
                    <a:moveTo>
                      <a:pt x="2662904" y="290132"/>
                    </a:moveTo>
                    <a:cubicBezTo>
                      <a:pt x="2662047" y="293180"/>
                      <a:pt x="2659285" y="295180"/>
                      <a:pt x="2656332" y="295180"/>
                    </a:cubicBezTo>
                    <a:cubicBezTo>
                      <a:pt x="2655665" y="295180"/>
                      <a:pt x="2654999" y="295085"/>
                      <a:pt x="2654427" y="294894"/>
                    </a:cubicBezTo>
                    <a:cubicBezTo>
                      <a:pt x="2650808" y="293846"/>
                      <a:pt x="2648617" y="290036"/>
                      <a:pt x="2649665" y="286322"/>
                    </a:cubicBezTo>
                    <a:cubicBezTo>
                      <a:pt x="2650712" y="282702"/>
                      <a:pt x="2654522" y="280511"/>
                      <a:pt x="2658237" y="281559"/>
                    </a:cubicBezTo>
                    <a:cubicBezTo>
                      <a:pt x="2661857" y="282702"/>
                      <a:pt x="2663952" y="286512"/>
                      <a:pt x="2662904" y="290132"/>
                    </a:cubicBezTo>
                    <a:close/>
                    <a:moveTo>
                      <a:pt x="2661095" y="197168"/>
                    </a:moveTo>
                    <a:cubicBezTo>
                      <a:pt x="2619089" y="173831"/>
                      <a:pt x="2617470" y="82201"/>
                      <a:pt x="2617470" y="82201"/>
                    </a:cubicBezTo>
                    <a:cubicBezTo>
                      <a:pt x="2617470" y="82201"/>
                      <a:pt x="2677097" y="151733"/>
                      <a:pt x="2661095" y="197168"/>
                    </a:cubicBezTo>
                    <a:close/>
                    <a:moveTo>
                      <a:pt x="2609660" y="384524"/>
                    </a:moveTo>
                    <a:cubicBezTo>
                      <a:pt x="2620137" y="382905"/>
                      <a:pt x="2631281" y="386715"/>
                      <a:pt x="2638520" y="394430"/>
                    </a:cubicBezTo>
                    <a:cubicBezTo>
                      <a:pt x="2645855" y="402145"/>
                      <a:pt x="2649093" y="413385"/>
                      <a:pt x="2646998" y="423767"/>
                    </a:cubicBezTo>
                    <a:cubicBezTo>
                      <a:pt x="2646522" y="426053"/>
                      <a:pt x="2645569" y="428530"/>
                      <a:pt x="2643378" y="429292"/>
                    </a:cubicBezTo>
                    <a:cubicBezTo>
                      <a:pt x="2641378" y="429958"/>
                      <a:pt x="2639282" y="428720"/>
                      <a:pt x="2637473" y="427768"/>
                    </a:cubicBezTo>
                    <a:cubicBezTo>
                      <a:pt x="2629567" y="423577"/>
                      <a:pt x="2620137" y="422243"/>
                      <a:pt x="2611374" y="424053"/>
                    </a:cubicBezTo>
                    <a:cubicBezTo>
                      <a:pt x="2602040" y="425958"/>
                      <a:pt x="2581370" y="436531"/>
                      <a:pt x="2587085" y="417386"/>
                    </a:cubicBezTo>
                    <a:cubicBezTo>
                      <a:pt x="2588514" y="412623"/>
                      <a:pt x="2589943" y="407765"/>
                      <a:pt x="2591372" y="403003"/>
                    </a:cubicBezTo>
                    <a:cubicBezTo>
                      <a:pt x="2592419" y="399669"/>
                      <a:pt x="2593562" y="396621"/>
                      <a:pt x="2595182" y="394049"/>
                    </a:cubicBezTo>
                    <a:cubicBezTo>
                      <a:pt x="2598134" y="389001"/>
                      <a:pt x="2602516" y="385572"/>
                      <a:pt x="2609660" y="384524"/>
                    </a:cubicBezTo>
                    <a:close/>
                    <a:moveTo>
                      <a:pt x="2601468" y="352901"/>
                    </a:moveTo>
                    <a:cubicBezTo>
                      <a:pt x="2602897" y="346329"/>
                      <a:pt x="2606802" y="339661"/>
                      <a:pt x="2612327" y="335756"/>
                    </a:cubicBezTo>
                    <a:cubicBezTo>
                      <a:pt x="2618613" y="331470"/>
                      <a:pt x="2627948" y="331184"/>
                      <a:pt x="2633377" y="336518"/>
                    </a:cubicBezTo>
                    <a:cubicBezTo>
                      <a:pt x="2636615" y="339852"/>
                      <a:pt x="2638044" y="344519"/>
                      <a:pt x="2638806" y="349091"/>
                    </a:cubicBezTo>
                    <a:cubicBezTo>
                      <a:pt x="2639759" y="354044"/>
                      <a:pt x="2642330" y="364807"/>
                      <a:pt x="2640140" y="369570"/>
                    </a:cubicBezTo>
                    <a:cubicBezTo>
                      <a:pt x="2637663" y="374714"/>
                      <a:pt x="2637758" y="373094"/>
                      <a:pt x="2631853" y="373570"/>
                    </a:cubicBezTo>
                    <a:cubicBezTo>
                      <a:pt x="2622614" y="374428"/>
                      <a:pt x="2610993" y="373666"/>
                      <a:pt x="2602802" y="368903"/>
                    </a:cubicBezTo>
                    <a:cubicBezTo>
                      <a:pt x="2602135" y="368522"/>
                      <a:pt x="2601564" y="368046"/>
                      <a:pt x="2601278" y="367474"/>
                    </a:cubicBezTo>
                    <a:cubicBezTo>
                      <a:pt x="2599468" y="364522"/>
                      <a:pt x="2600706" y="356235"/>
                      <a:pt x="2601468" y="352901"/>
                    </a:cubicBezTo>
                    <a:close/>
                    <a:moveTo>
                      <a:pt x="2639854" y="250793"/>
                    </a:moveTo>
                    <a:cubicBezTo>
                      <a:pt x="2594801" y="233839"/>
                      <a:pt x="2579847" y="143447"/>
                      <a:pt x="2579847" y="143447"/>
                    </a:cubicBezTo>
                    <a:cubicBezTo>
                      <a:pt x="2579847" y="143447"/>
                      <a:pt x="2648903" y="203549"/>
                      <a:pt x="2639854" y="250793"/>
                    </a:cubicBezTo>
                    <a:close/>
                    <a:moveTo>
                      <a:pt x="2635949" y="295656"/>
                    </a:moveTo>
                    <a:cubicBezTo>
                      <a:pt x="2587847" y="294989"/>
                      <a:pt x="2543080" y="215074"/>
                      <a:pt x="2543080" y="215074"/>
                    </a:cubicBezTo>
                    <a:cubicBezTo>
                      <a:pt x="2543080" y="215074"/>
                      <a:pt x="2628424" y="248126"/>
                      <a:pt x="2635949" y="295656"/>
                    </a:cubicBezTo>
                    <a:close/>
                    <a:moveTo>
                      <a:pt x="2520601" y="215170"/>
                    </a:moveTo>
                    <a:cubicBezTo>
                      <a:pt x="2520601" y="215170"/>
                      <a:pt x="2475833" y="295085"/>
                      <a:pt x="2427732" y="295751"/>
                    </a:cubicBezTo>
                    <a:cubicBezTo>
                      <a:pt x="2435257" y="248126"/>
                      <a:pt x="2520601" y="215170"/>
                      <a:pt x="2520601" y="215170"/>
                    </a:cubicBezTo>
                    <a:close/>
                    <a:moveTo>
                      <a:pt x="2480120" y="366046"/>
                    </a:moveTo>
                    <a:cubicBezTo>
                      <a:pt x="2479834" y="375476"/>
                      <a:pt x="2480977" y="378143"/>
                      <a:pt x="2471547" y="377666"/>
                    </a:cubicBezTo>
                    <a:cubicBezTo>
                      <a:pt x="2462117" y="377190"/>
                      <a:pt x="2453354" y="372523"/>
                      <a:pt x="2443925" y="372142"/>
                    </a:cubicBezTo>
                    <a:cubicBezTo>
                      <a:pt x="2435162" y="371761"/>
                      <a:pt x="2429066" y="372523"/>
                      <a:pt x="2425732" y="362903"/>
                    </a:cubicBezTo>
                    <a:cubicBezTo>
                      <a:pt x="2420493" y="347948"/>
                      <a:pt x="2423255" y="332708"/>
                      <a:pt x="2441924" y="332518"/>
                    </a:cubicBezTo>
                    <a:cubicBezTo>
                      <a:pt x="2451164" y="332423"/>
                      <a:pt x="2463165" y="329470"/>
                      <a:pt x="2471928" y="333947"/>
                    </a:cubicBezTo>
                    <a:cubicBezTo>
                      <a:pt x="2483549" y="339947"/>
                      <a:pt x="2480405" y="355854"/>
                      <a:pt x="2480120" y="366046"/>
                    </a:cubicBezTo>
                    <a:close/>
                    <a:moveTo>
                      <a:pt x="2483834" y="143542"/>
                    </a:moveTo>
                    <a:cubicBezTo>
                      <a:pt x="2483834" y="143542"/>
                      <a:pt x="2468785" y="233934"/>
                      <a:pt x="2423827" y="250889"/>
                    </a:cubicBezTo>
                    <a:cubicBezTo>
                      <a:pt x="2414778" y="203549"/>
                      <a:pt x="2483834" y="143542"/>
                      <a:pt x="2483834" y="143542"/>
                    </a:cubicBezTo>
                    <a:close/>
                    <a:moveTo>
                      <a:pt x="2446210" y="82201"/>
                    </a:moveTo>
                    <a:cubicBezTo>
                      <a:pt x="2446210" y="82201"/>
                      <a:pt x="2444591" y="173831"/>
                      <a:pt x="2402586" y="197168"/>
                    </a:cubicBezTo>
                    <a:cubicBezTo>
                      <a:pt x="2386584" y="151733"/>
                      <a:pt x="2446210" y="82201"/>
                      <a:pt x="2446210" y="82201"/>
                    </a:cubicBezTo>
                    <a:close/>
                    <a:moveTo>
                      <a:pt x="2352008" y="286417"/>
                    </a:moveTo>
                    <a:cubicBezTo>
                      <a:pt x="2353056" y="282797"/>
                      <a:pt x="2356866" y="280607"/>
                      <a:pt x="2360581" y="281654"/>
                    </a:cubicBezTo>
                    <a:cubicBezTo>
                      <a:pt x="2364200" y="282702"/>
                      <a:pt x="2366391" y="286512"/>
                      <a:pt x="2365343" y="290227"/>
                    </a:cubicBezTo>
                    <a:cubicBezTo>
                      <a:pt x="2364486" y="293275"/>
                      <a:pt x="2361724" y="295275"/>
                      <a:pt x="2358771" y="295275"/>
                    </a:cubicBezTo>
                    <a:cubicBezTo>
                      <a:pt x="2358200" y="295275"/>
                      <a:pt x="2357438" y="295180"/>
                      <a:pt x="2356866" y="294989"/>
                    </a:cubicBezTo>
                    <a:cubicBezTo>
                      <a:pt x="2353056" y="293941"/>
                      <a:pt x="2350961" y="290036"/>
                      <a:pt x="2352008" y="286417"/>
                    </a:cubicBezTo>
                    <a:close/>
                    <a:moveTo>
                      <a:pt x="2356009" y="312134"/>
                    </a:moveTo>
                    <a:cubicBezTo>
                      <a:pt x="2355914" y="312134"/>
                      <a:pt x="2355818" y="312230"/>
                      <a:pt x="2355723" y="312230"/>
                    </a:cubicBezTo>
                    <a:cubicBezTo>
                      <a:pt x="2355723" y="312039"/>
                      <a:pt x="2355723" y="311944"/>
                      <a:pt x="2355818" y="311753"/>
                    </a:cubicBezTo>
                    <a:cubicBezTo>
                      <a:pt x="2355818" y="311848"/>
                      <a:pt x="2355914" y="312039"/>
                      <a:pt x="2356009" y="312134"/>
                    </a:cubicBezTo>
                    <a:close/>
                    <a:moveTo>
                      <a:pt x="2354294" y="352711"/>
                    </a:moveTo>
                    <a:cubicBezTo>
                      <a:pt x="2355056" y="347091"/>
                      <a:pt x="2357057" y="341186"/>
                      <a:pt x="2361724" y="338042"/>
                    </a:cubicBezTo>
                    <a:cubicBezTo>
                      <a:pt x="2364772" y="335947"/>
                      <a:pt x="2368582" y="335280"/>
                      <a:pt x="2372297" y="334708"/>
                    </a:cubicBezTo>
                    <a:cubicBezTo>
                      <a:pt x="2375821" y="334232"/>
                      <a:pt x="2379440" y="334137"/>
                      <a:pt x="2383060" y="333851"/>
                    </a:cubicBezTo>
                    <a:cubicBezTo>
                      <a:pt x="2386679" y="334137"/>
                      <a:pt x="2390299" y="334232"/>
                      <a:pt x="2393823" y="334708"/>
                    </a:cubicBezTo>
                    <a:cubicBezTo>
                      <a:pt x="2397538" y="335185"/>
                      <a:pt x="2401348" y="335947"/>
                      <a:pt x="2404396" y="338042"/>
                    </a:cubicBezTo>
                    <a:cubicBezTo>
                      <a:pt x="2409063" y="341281"/>
                      <a:pt x="2411063" y="347186"/>
                      <a:pt x="2411825" y="352711"/>
                    </a:cubicBezTo>
                    <a:cubicBezTo>
                      <a:pt x="2412968" y="360902"/>
                      <a:pt x="2416112" y="365855"/>
                      <a:pt x="2407730" y="369856"/>
                    </a:cubicBezTo>
                    <a:cubicBezTo>
                      <a:pt x="2401538" y="372808"/>
                      <a:pt x="2393918" y="369761"/>
                      <a:pt x="2387632" y="373190"/>
                    </a:cubicBezTo>
                    <a:cubicBezTo>
                      <a:pt x="2386203" y="373952"/>
                      <a:pt x="2384679" y="374809"/>
                      <a:pt x="2383155" y="375476"/>
                    </a:cubicBezTo>
                    <a:cubicBezTo>
                      <a:pt x="2381631" y="374809"/>
                      <a:pt x="2380107" y="373952"/>
                      <a:pt x="2378678" y="373190"/>
                    </a:cubicBezTo>
                    <a:cubicBezTo>
                      <a:pt x="2372392" y="369761"/>
                      <a:pt x="2364677" y="372808"/>
                      <a:pt x="2358581" y="369856"/>
                    </a:cubicBezTo>
                    <a:cubicBezTo>
                      <a:pt x="2350008" y="365855"/>
                      <a:pt x="2353151" y="360998"/>
                      <a:pt x="2354294" y="352711"/>
                    </a:cubicBezTo>
                    <a:close/>
                    <a:moveTo>
                      <a:pt x="2382488" y="210979"/>
                    </a:moveTo>
                    <a:cubicBezTo>
                      <a:pt x="2380679" y="210979"/>
                      <a:pt x="2378869" y="210217"/>
                      <a:pt x="2377631" y="208883"/>
                    </a:cubicBezTo>
                    <a:cubicBezTo>
                      <a:pt x="2376297" y="207645"/>
                      <a:pt x="2375535" y="205835"/>
                      <a:pt x="2375535" y="204026"/>
                    </a:cubicBezTo>
                    <a:cubicBezTo>
                      <a:pt x="2375535" y="202120"/>
                      <a:pt x="2376297" y="200406"/>
                      <a:pt x="2377631" y="199168"/>
                    </a:cubicBezTo>
                    <a:cubicBezTo>
                      <a:pt x="2379059" y="197739"/>
                      <a:pt x="2380964" y="197263"/>
                      <a:pt x="2382965" y="197453"/>
                    </a:cubicBezTo>
                    <a:cubicBezTo>
                      <a:pt x="2384965" y="197358"/>
                      <a:pt x="2386870" y="197739"/>
                      <a:pt x="2388299" y="199168"/>
                    </a:cubicBezTo>
                    <a:cubicBezTo>
                      <a:pt x="2389632" y="200406"/>
                      <a:pt x="2390394" y="202216"/>
                      <a:pt x="2390394" y="204026"/>
                    </a:cubicBezTo>
                    <a:cubicBezTo>
                      <a:pt x="2390394" y="205835"/>
                      <a:pt x="2389632" y="207645"/>
                      <a:pt x="2388299" y="208883"/>
                    </a:cubicBezTo>
                    <a:cubicBezTo>
                      <a:pt x="2387060" y="210217"/>
                      <a:pt x="2385251" y="210979"/>
                      <a:pt x="2383441" y="210979"/>
                    </a:cubicBezTo>
                    <a:cubicBezTo>
                      <a:pt x="2383250" y="210979"/>
                      <a:pt x="2383155" y="210788"/>
                      <a:pt x="2382965" y="210788"/>
                    </a:cubicBezTo>
                    <a:cubicBezTo>
                      <a:pt x="2382869" y="210693"/>
                      <a:pt x="2382679" y="210979"/>
                      <a:pt x="2382488" y="210979"/>
                    </a:cubicBezTo>
                    <a:close/>
                    <a:moveTo>
                      <a:pt x="2409254" y="294894"/>
                    </a:moveTo>
                    <a:cubicBezTo>
                      <a:pt x="2408587" y="294989"/>
                      <a:pt x="2407920" y="295180"/>
                      <a:pt x="2407349" y="295180"/>
                    </a:cubicBezTo>
                    <a:cubicBezTo>
                      <a:pt x="2404396" y="295180"/>
                      <a:pt x="2401634" y="293180"/>
                      <a:pt x="2400776" y="290132"/>
                    </a:cubicBezTo>
                    <a:cubicBezTo>
                      <a:pt x="2399729" y="286512"/>
                      <a:pt x="2401919" y="282607"/>
                      <a:pt x="2405539" y="281559"/>
                    </a:cubicBezTo>
                    <a:cubicBezTo>
                      <a:pt x="2409158" y="280511"/>
                      <a:pt x="2413064" y="282702"/>
                      <a:pt x="2414111" y="286322"/>
                    </a:cubicBezTo>
                    <a:cubicBezTo>
                      <a:pt x="2415064" y="290036"/>
                      <a:pt x="2412968" y="293941"/>
                      <a:pt x="2409254" y="294894"/>
                    </a:cubicBezTo>
                    <a:close/>
                    <a:moveTo>
                      <a:pt x="2406015" y="258318"/>
                    </a:moveTo>
                    <a:cubicBezTo>
                      <a:pt x="2407063" y="261937"/>
                      <a:pt x="2404872" y="265748"/>
                      <a:pt x="2401253" y="266795"/>
                    </a:cubicBezTo>
                    <a:cubicBezTo>
                      <a:pt x="2400586" y="266986"/>
                      <a:pt x="2400014" y="267081"/>
                      <a:pt x="2399443" y="267081"/>
                    </a:cubicBezTo>
                    <a:cubicBezTo>
                      <a:pt x="2396395" y="267081"/>
                      <a:pt x="2393633" y="265176"/>
                      <a:pt x="2392871" y="262128"/>
                    </a:cubicBezTo>
                    <a:cubicBezTo>
                      <a:pt x="2391823" y="258413"/>
                      <a:pt x="2393918" y="254603"/>
                      <a:pt x="2397633" y="253556"/>
                    </a:cubicBezTo>
                    <a:cubicBezTo>
                      <a:pt x="2401253" y="252508"/>
                      <a:pt x="2405063" y="254698"/>
                      <a:pt x="2406015" y="258318"/>
                    </a:cubicBezTo>
                    <a:close/>
                    <a:moveTo>
                      <a:pt x="2398109" y="230219"/>
                    </a:moveTo>
                    <a:cubicBezTo>
                      <a:pt x="2399252" y="233839"/>
                      <a:pt x="2397062" y="237649"/>
                      <a:pt x="2393347" y="238697"/>
                    </a:cubicBezTo>
                    <a:cubicBezTo>
                      <a:pt x="2392680" y="238887"/>
                      <a:pt x="2392109" y="238982"/>
                      <a:pt x="2391442" y="238982"/>
                    </a:cubicBezTo>
                    <a:cubicBezTo>
                      <a:pt x="2388489" y="238982"/>
                      <a:pt x="2385727" y="236982"/>
                      <a:pt x="2384870" y="233934"/>
                    </a:cubicBezTo>
                    <a:cubicBezTo>
                      <a:pt x="2383822" y="230315"/>
                      <a:pt x="2386013" y="226505"/>
                      <a:pt x="2389632" y="225457"/>
                    </a:cubicBezTo>
                    <a:cubicBezTo>
                      <a:pt x="2393252" y="224409"/>
                      <a:pt x="2397062" y="226600"/>
                      <a:pt x="2398109" y="230219"/>
                    </a:cubicBezTo>
                    <a:close/>
                    <a:moveTo>
                      <a:pt x="2383060" y="20669"/>
                    </a:moveTo>
                    <a:cubicBezTo>
                      <a:pt x="2383060" y="20669"/>
                      <a:pt x="2414111" y="106870"/>
                      <a:pt x="2383060" y="143637"/>
                    </a:cubicBezTo>
                    <a:cubicBezTo>
                      <a:pt x="2352008" y="106870"/>
                      <a:pt x="2383060" y="20669"/>
                      <a:pt x="2383060" y="20669"/>
                    </a:cubicBezTo>
                    <a:close/>
                    <a:moveTo>
                      <a:pt x="2368010" y="230219"/>
                    </a:moveTo>
                    <a:cubicBezTo>
                      <a:pt x="2369058" y="226600"/>
                      <a:pt x="2372868" y="224409"/>
                      <a:pt x="2376488" y="225457"/>
                    </a:cubicBezTo>
                    <a:cubicBezTo>
                      <a:pt x="2380107" y="226505"/>
                      <a:pt x="2382298" y="230315"/>
                      <a:pt x="2381250" y="233934"/>
                    </a:cubicBezTo>
                    <a:cubicBezTo>
                      <a:pt x="2380393" y="236982"/>
                      <a:pt x="2377631" y="238982"/>
                      <a:pt x="2374678" y="238982"/>
                    </a:cubicBezTo>
                    <a:cubicBezTo>
                      <a:pt x="2374011" y="238982"/>
                      <a:pt x="2373440" y="238887"/>
                      <a:pt x="2372773" y="238697"/>
                    </a:cubicBezTo>
                    <a:cubicBezTo>
                      <a:pt x="2368963" y="237649"/>
                      <a:pt x="2366867" y="233934"/>
                      <a:pt x="2368010" y="230219"/>
                    </a:cubicBezTo>
                    <a:close/>
                    <a:moveTo>
                      <a:pt x="2368487" y="253556"/>
                    </a:moveTo>
                    <a:cubicBezTo>
                      <a:pt x="2372201" y="254603"/>
                      <a:pt x="2374297" y="258413"/>
                      <a:pt x="2373249" y="262128"/>
                    </a:cubicBezTo>
                    <a:cubicBezTo>
                      <a:pt x="2372392" y="265176"/>
                      <a:pt x="2369630" y="267081"/>
                      <a:pt x="2366677" y="267081"/>
                    </a:cubicBezTo>
                    <a:cubicBezTo>
                      <a:pt x="2366010" y="267081"/>
                      <a:pt x="2365439" y="266986"/>
                      <a:pt x="2364772" y="266795"/>
                    </a:cubicBezTo>
                    <a:cubicBezTo>
                      <a:pt x="2361152" y="265748"/>
                      <a:pt x="2358962" y="261937"/>
                      <a:pt x="2360009" y="258318"/>
                    </a:cubicBezTo>
                    <a:cubicBezTo>
                      <a:pt x="2361057" y="254698"/>
                      <a:pt x="2364772" y="252508"/>
                      <a:pt x="2368487" y="253556"/>
                    </a:cubicBezTo>
                    <a:close/>
                    <a:moveTo>
                      <a:pt x="2363534" y="197168"/>
                    </a:moveTo>
                    <a:cubicBezTo>
                      <a:pt x="2321528" y="173831"/>
                      <a:pt x="2319909" y="82201"/>
                      <a:pt x="2319909" y="82201"/>
                    </a:cubicBezTo>
                    <a:cubicBezTo>
                      <a:pt x="2319909" y="82201"/>
                      <a:pt x="2379440" y="151733"/>
                      <a:pt x="2363534" y="197168"/>
                    </a:cubicBezTo>
                    <a:close/>
                    <a:moveTo>
                      <a:pt x="2342198" y="250793"/>
                    </a:moveTo>
                    <a:cubicBezTo>
                      <a:pt x="2297144" y="233839"/>
                      <a:pt x="2282190" y="143447"/>
                      <a:pt x="2282190" y="143447"/>
                    </a:cubicBezTo>
                    <a:cubicBezTo>
                      <a:pt x="2282190" y="143447"/>
                      <a:pt x="2351342" y="203549"/>
                      <a:pt x="2342198" y="250793"/>
                    </a:cubicBezTo>
                    <a:close/>
                    <a:moveTo>
                      <a:pt x="2340388" y="362903"/>
                    </a:moveTo>
                    <a:cubicBezTo>
                      <a:pt x="2337054" y="372428"/>
                      <a:pt x="2330863" y="371761"/>
                      <a:pt x="2322195" y="372142"/>
                    </a:cubicBezTo>
                    <a:cubicBezTo>
                      <a:pt x="2312765" y="372523"/>
                      <a:pt x="2304002" y="377190"/>
                      <a:pt x="2294573" y="377666"/>
                    </a:cubicBezTo>
                    <a:cubicBezTo>
                      <a:pt x="2285143" y="378143"/>
                      <a:pt x="2286191" y="375476"/>
                      <a:pt x="2286000" y="366046"/>
                    </a:cubicBezTo>
                    <a:cubicBezTo>
                      <a:pt x="2285714" y="355854"/>
                      <a:pt x="2282571" y="339947"/>
                      <a:pt x="2294287" y="333947"/>
                    </a:cubicBezTo>
                    <a:cubicBezTo>
                      <a:pt x="2302955" y="329565"/>
                      <a:pt x="2314956" y="332423"/>
                      <a:pt x="2324195" y="332518"/>
                    </a:cubicBezTo>
                    <a:cubicBezTo>
                      <a:pt x="2342769" y="332708"/>
                      <a:pt x="2345531" y="347948"/>
                      <a:pt x="2340388" y="362903"/>
                    </a:cubicBezTo>
                    <a:close/>
                    <a:moveTo>
                      <a:pt x="2338292" y="295656"/>
                    </a:moveTo>
                    <a:cubicBezTo>
                      <a:pt x="2290191" y="294989"/>
                      <a:pt x="2245424" y="215074"/>
                      <a:pt x="2245424" y="215074"/>
                    </a:cubicBezTo>
                    <a:cubicBezTo>
                      <a:pt x="2245424" y="215074"/>
                      <a:pt x="2330863" y="248126"/>
                      <a:pt x="2338292" y="295656"/>
                    </a:cubicBezTo>
                    <a:close/>
                    <a:moveTo>
                      <a:pt x="2223040" y="215170"/>
                    </a:moveTo>
                    <a:cubicBezTo>
                      <a:pt x="2223040" y="215170"/>
                      <a:pt x="2178272" y="295085"/>
                      <a:pt x="2130171" y="295751"/>
                    </a:cubicBezTo>
                    <a:cubicBezTo>
                      <a:pt x="2137601" y="248126"/>
                      <a:pt x="2223040" y="215170"/>
                      <a:pt x="2223040" y="215170"/>
                    </a:cubicBezTo>
                    <a:close/>
                    <a:moveTo>
                      <a:pt x="2127504" y="394430"/>
                    </a:moveTo>
                    <a:cubicBezTo>
                      <a:pt x="2134838" y="386715"/>
                      <a:pt x="2145887" y="382905"/>
                      <a:pt x="2156365" y="384524"/>
                    </a:cubicBezTo>
                    <a:cubicBezTo>
                      <a:pt x="2163509" y="385572"/>
                      <a:pt x="2167890" y="388906"/>
                      <a:pt x="2170843" y="393859"/>
                    </a:cubicBezTo>
                    <a:cubicBezTo>
                      <a:pt x="2172462" y="396431"/>
                      <a:pt x="2173605" y="399478"/>
                      <a:pt x="2174653" y="402812"/>
                    </a:cubicBezTo>
                    <a:cubicBezTo>
                      <a:pt x="2176082" y="407575"/>
                      <a:pt x="2177510" y="412432"/>
                      <a:pt x="2178939" y="417195"/>
                    </a:cubicBezTo>
                    <a:cubicBezTo>
                      <a:pt x="2184654" y="436340"/>
                      <a:pt x="2163890" y="425768"/>
                      <a:pt x="2154650" y="423862"/>
                    </a:cubicBezTo>
                    <a:cubicBezTo>
                      <a:pt x="2145887" y="422053"/>
                      <a:pt x="2136458" y="423386"/>
                      <a:pt x="2128552" y="427577"/>
                    </a:cubicBezTo>
                    <a:cubicBezTo>
                      <a:pt x="2126647" y="428530"/>
                      <a:pt x="2124647" y="429768"/>
                      <a:pt x="2122646" y="429101"/>
                    </a:cubicBezTo>
                    <a:cubicBezTo>
                      <a:pt x="2120456" y="428435"/>
                      <a:pt x="2119503" y="425863"/>
                      <a:pt x="2119027" y="423577"/>
                    </a:cubicBezTo>
                    <a:cubicBezTo>
                      <a:pt x="2116931" y="413385"/>
                      <a:pt x="2120170" y="402145"/>
                      <a:pt x="2127504" y="394430"/>
                    </a:cubicBezTo>
                    <a:close/>
                    <a:moveTo>
                      <a:pt x="2127218" y="349186"/>
                    </a:moveTo>
                    <a:cubicBezTo>
                      <a:pt x="2128076" y="344615"/>
                      <a:pt x="2129409" y="339852"/>
                      <a:pt x="2132648" y="336614"/>
                    </a:cubicBezTo>
                    <a:cubicBezTo>
                      <a:pt x="2138077" y="331184"/>
                      <a:pt x="2147411" y="331470"/>
                      <a:pt x="2153698" y="335852"/>
                    </a:cubicBezTo>
                    <a:cubicBezTo>
                      <a:pt x="2159318" y="339661"/>
                      <a:pt x="2163128" y="346424"/>
                      <a:pt x="2164556" y="352997"/>
                    </a:cubicBezTo>
                    <a:cubicBezTo>
                      <a:pt x="2165223" y="356330"/>
                      <a:pt x="2166461" y="364617"/>
                      <a:pt x="2164842" y="367665"/>
                    </a:cubicBezTo>
                    <a:cubicBezTo>
                      <a:pt x="2164556" y="368236"/>
                      <a:pt x="2163985" y="368713"/>
                      <a:pt x="2163318" y="369094"/>
                    </a:cubicBezTo>
                    <a:cubicBezTo>
                      <a:pt x="2155127" y="373856"/>
                      <a:pt x="2143506" y="374618"/>
                      <a:pt x="2134267" y="373761"/>
                    </a:cubicBezTo>
                    <a:cubicBezTo>
                      <a:pt x="2128361" y="373285"/>
                      <a:pt x="2128361" y="374904"/>
                      <a:pt x="2125980" y="369761"/>
                    </a:cubicBezTo>
                    <a:cubicBezTo>
                      <a:pt x="2123694" y="364998"/>
                      <a:pt x="2126266" y="354140"/>
                      <a:pt x="2127218" y="349186"/>
                    </a:cubicBezTo>
                    <a:close/>
                    <a:moveTo>
                      <a:pt x="2186273" y="143542"/>
                    </a:moveTo>
                    <a:cubicBezTo>
                      <a:pt x="2186273" y="143542"/>
                      <a:pt x="2171224" y="233934"/>
                      <a:pt x="2126266" y="250889"/>
                    </a:cubicBezTo>
                    <a:cubicBezTo>
                      <a:pt x="2117122" y="203549"/>
                      <a:pt x="2186273" y="143542"/>
                      <a:pt x="2186273" y="143542"/>
                    </a:cubicBezTo>
                    <a:close/>
                    <a:moveTo>
                      <a:pt x="2148554" y="82201"/>
                    </a:moveTo>
                    <a:cubicBezTo>
                      <a:pt x="2148554" y="82201"/>
                      <a:pt x="2146935" y="173831"/>
                      <a:pt x="2104930" y="197168"/>
                    </a:cubicBezTo>
                    <a:cubicBezTo>
                      <a:pt x="2089023" y="151733"/>
                      <a:pt x="2148554" y="82201"/>
                      <a:pt x="2148554" y="82201"/>
                    </a:cubicBezTo>
                    <a:close/>
                    <a:moveTo>
                      <a:pt x="2111693" y="294894"/>
                    </a:moveTo>
                    <a:cubicBezTo>
                      <a:pt x="2111026" y="294989"/>
                      <a:pt x="2110359" y="295180"/>
                      <a:pt x="2109788" y="295180"/>
                    </a:cubicBezTo>
                    <a:cubicBezTo>
                      <a:pt x="2106835" y="295180"/>
                      <a:pt x="2104073" y="293180"/>
                      <a:pt x="2103215" y="290132"/>
                    </a:cubicBezTo>
                    <a:cubicBezTo>
                      <a:pt x="2102168" y="286512"/>
                      <a:pt x="2104358" y="282607"/>
                      <a:pt x="2107978" y="281559"/>
                    </a:cubicBezTo>
                    <a:cubicBezTo>
                      <a:pt x="2111597" y="280511"/>
                      <a:pt x="2115503" y="282702"/>
                      <a:pt x="2116550" y="286322"/>
                    </a:cubicBezTo>
                    <a:cubicBezTo>
                      <a:pt x="2117503" y="290036"/>
                      <a:pt x="2115312" y="293941"/>
                      <a:pt x="2111693" y="294894"/>
                    </a:cubicBezTo>
                    <a:close/>
                    <a:moveTo>
                      <a:pt x="2108454" y="258318"/>
                    </a:moveTo>
                    <a:cubicBezTo>
                      <a:pt x="2109502" y="261937"/>
                      <a:pt x="2107311" y="265748"/>
                      <a:pt x="2103692" y="266795"/>
                    </a:cubicBezTo>
                    <a:cubicBezTo>
                      <a:pt x="2103025" y="266986"/>
                      <a:pt x="2102453" y="267081"/>
                      <a:pt x="2101882" y="267081"/>
                    </a:cubicBezTo>
                    <a:cubicBezTo>
                      <a:pt x="2098834" y="267081"/>
                      <a:pt x="2096072" y="265176"/>
                      <a:pt x="2095310" y="262128"/>
                    </a:cubicBezTo>
                    <a:cubicBezTo>
                      <a:pt x="2094262" y="258413"/>
                      <a:pt x="2096357" y="254603"/>
                      <a:pt x="2100072" y="253556"/>
                    </a:cubicBezTo>
                    <a:cubicBezTo>
                      <a:pt x="2103596" y="252508"/>
                      <a:pt x="2107406" y="254698"/>
                      <a:pt x="2108454" y="258318"/>
                    </a:cubicBezTo>
                    <a:close/>
                    <a:moveTo>
                      <a:pt x="2100453" y="230219"/>
                    </a:moveTo>
                    <a:cubicBezTo>
                      <a:pt x="2101596" y="233839"/>
                      <a:pt x="2099405" y="237649"/>
                      <a:pt x="2095691" y="238697"/>
                    </a:cubicBezTo>
                    <a:cubicBezTo>
                      <a:pt x="2095024" y="238887"/>
                      <a:pt x="2094452" y="238982"/>
                      <a:pt x="2093786" y="238982"/>
                    </a:cubicBezTo>
                    <a:cubicBezTo>
                      <a:pt x="2090833" y="238982"/>
                      <a:pt x="2088071" y="236982"/>
                      <a:pt x="2087213" y="233934"/>
                    </a:cubicBezTo>
                    <a:cubicBezTo>
                      <a:pt x="2086166" y="230315"/>
                      <a:pt x="2088356" y="226505"/>
                      <a:pt x="2091976" y="225457"/>
                    </a:cubicBezTo>
                    <a:cubicBezTo>
                      <a:pt x="2095595" y="224409"/>
                      <a:pt x="2099405" y="226600"/>
                      <a:pt x="2100453" y="230219"/>
                    </a:cubicBezTo>
                    <a:close/>
                    <a:moveTo>
                      <a:pt x="2085880" y="210979"/>
                    </a:moveTo>
                    <a:cubicBezTo>
                      <a:pt x="2085689" y="210979"/>
                      <a:pt x="2085594" y="210788"/>
                      <a:pt x="2085404" y="210788"/>
                    </a:cubicBezTo>
                    <a:cubicBezTo>
                      <a:pt x="2085213" y="210788"/>
                      <a:pt x="2085118" y="210979"/>
                      <a:pt x="2084927" y="210979"/>
                    </a:cubicBezTo>
                    <a:cubicBezTo>
                      <a:pt x="2083118" y="210979"/>
                      <a:pt x="2081308" y="210217"/>
                      <a:pt x="2080070" y="208883"/>
                    </a:cubicBezTo>
                    <a:cubicBezTo>
                      <a:pt x="2078736" y="207645"/>
                      <a:pt x="2077974" y="205835"/>
                      <a:pt x="2077974" y="204026"/>
                    </a:cubicBezTo>
                    <a:cubicBezTo>
                      <a:pt x="2077974" y="202120"/>
                      <a:pt x="2078736" y="200406"/>
                      <a:pt x="2080070" y="199168"/>
                    </a:cubicBezTo>
                    <a:cubicBezTo>
                      <a:pt x="2081498" y="197739"/>
                      <a:pt x="2083403" y="197263"/>
                      <a:pt x="2085404" y="197453"/>
                    </a:cubicBezTo>
                    <a:cubicBezTo>
                      <a:pt x="2087404" y="197358"/>
                      <a:pt x="2089309" y="197739"/>
                      <a:pt x="2090737" y="199168"/>
                    </a:cubicBezTo>
                    <a:cubicBezTo>
                      <a:pt x="2092071" y="200406"/>
                      <a:pt x="2092833" y="202216"/>
                      <a:pt x="2092833" y="204026"/>
                    </a:cubicBezTo>
                    <a:cubicBezTo>
                      <a:pt x="2092833" y="205835"/>
                      <a:pt x="2092071" y="207645"/>
                      <a:pt x="2090737" y="208883"/>
                    </a:cubicBezTo>
                    <a:cubicBezTo>
                      <a:pt x="2089499" y="210217"/>
                      <a:pt x="2087690" y="210979"/>
                      <a:pt x="2085880" y="210979"/>
                    </a:cubicBezTo>
                    <a:close/>
                    <a:moveTo>
                      <a:pt x="2085404" y="20669"/>
                    </a:moveTo>
                    <a:cubicBezTo>
                      <a:pt x="2085404" y="20669"/>
                      <a:pt x="2116455" y="106870"/>
                      <a:pt x="2085404" y="143637"/>
                    </a:cubicBezTo>
                    <a:cubicBezTo>
                      <a:pt x="2054352" y="106870"/>
                      <a:pt x="2085404" y="20669"/>
                      <a:pt x="2085404" y="20669"/>
                    </a:cubicBezTo>
                    <a:close/>
                    <a:moveTo>
                      <a:pt x="2070354" y="230219"/>
                    </a:moveTo>
                    <a:cubicBezTo>
                      <a:pt x="2071402" y="226600"/>
                      <a:pt x="2075212" y="224409"/>
                      <a:pt x="2078831" y="225457"/>
                    </a:cubicBezTo>
                    <a:cubicBezTo>
                      <a:pt x="2082451" y="226505"/>
                      <a:pt x="2084642" y="230315"/>
                      <a:pt x="2083594" y="233934"/>
                    </a:cubicBezTo>
                    <a:cubicBezTo>
                      <a:pt x="2082737" y="236982"/>
                      <a:pt x="2079974" y="238982"/>
                      <a:pt x="2077022" y="238982"/>
                    </a:cubicBezTo>
                    <a:cubicBezTo>
                      <a:pt x="2076355" y="238982"/>
                      <a:pt x="2075783" y="238887"/>
                      <a:pt x="2075117" y="238697"/>
                    </a:cubicBezTo>
                    <a:cubicBezTo>
                      <a:pt x="2071402" y="237649"/>
                      <a:pt x="2069211" y="233934"/>
                      <a:pt x="2070354" y="230219"/>
                    </a:cubicBezTo>
                    <a:close/>
                    <a:moveTo>
                      <a:pt x="2070830" y="253556"/>
                    </a:moveTo>
                    <a:cubicBezTo>
                      <a:pt x="2074545" y="254603"/>
                      <a:pt x="2076641" y="258413"/>
                      <a:pt x="2075593" y="262128"/>
                    </a:cubicBezTo>
                    <a:cubicBezTo>
                      <a:pt x="2074736" y="265176"/>
                      <a:pt x="2071973" y="267081"/>
                      <a:pt x="2069021" y="267081"/>
                    </a:cubicBezTo>
                    <a:cubicBezTo>
                      <a:pt x="2068354" y="267081"/>
                      <a:pt x="2067782" y="266986"/>
                      <a:pt x="2067116" y="266795"/>
                    </a:cubicBezTo>
                    <a:cubicBezTo>
                      <a:pt x="2063496" y="265748"/>
                      <a:pt x="2061305" y="261937"/>
                      <a:pt x="2062353" y="258318"/>
                    </a:cubicBezTo>
                    <a:cubicBezTo>
                      <a:pt x="2063401" y="254698"/>
                      <a:pt x="2067211" y="252508"/>
                      <a:pt x="2070830" y="253556"/>
                    </a:cubicBezTo>
                    <a:close/>
                    <a:moveTo>
                      <a:pt x="2067687" y="290132"/>
                    </a:moveTo>
                    <a:cubicBezTo>
                      <a:pt x="2066830" y="293180"/>
                      <a:pt x="2064068" y="295180"/>
                      <a:pt x="2061115" y="295180"/>
                    </a:cubicBezTo>
                    <a:cubicBezTo>
                      <a:pt x="2060543" y="295180"/>
                      <a:pt x="2059781" y="295085"/>
                      <a:pt x="2059210" y="294894"/>
                    </a:cubicBezTo>
                    <a:cubicBezTo>
                      <a:pt x="2055590" y="293846"/>
                      <a:pt x="2053400" y="290036"/>
                      <a:pt x="2054447" y="286322"/>
                    </a:cubicBezTo>
                    <a:cubicBezTo>
                      <a:pt x="2055495" y="282702"/>
                      <a:pt x="2059305" y="280511"/>
                      <a:pt x="2063020" y="281559"/>
                    </a:cubicBezTo>
                    <a:cubicBezTo>
                      <a:pt x="2066544" y="282702"/>
                      <a:pt x="2068735" y="286512"/>
                      <a:pt x="2067687" y="290132"/>
                    </a:cubicBezTo>
                    <a:close/>
                    <a:moveTo>
                      <a:pt x="2065877" y="197168"/>
                    </a:moveTo>
                    <a:cubicBezTo>
                      <a:pt x="2023872" y="173831"/>
                      <a:pt x="2022253" y="82201"/>
                      <a:pt x="2022253" y="82201"/>
                    </a:cubicBezTo>
                    <a:cubicBezTo>
                      <a:pt x="2022253" y="82201"/>
                      <a:pt x="2081784" y="151733"/>
                      <a:pt x="2065877" y="197168"/>
                    </a:cubicBezTo>
                    <a:close/>
                    <a:moveTo>
                      <a:pt x="2044541" y="250793"/>
                    </a:moveTo>
                    <a:cubicBezTo>
                      <a:pt x="1999488" y="233839"/>
                      <a:pt x="1984534" y="143447"/>
                      <a:pt x="1984534" y="143447"/>
                    </a:cubicBezTo>
                    <a:cubicBezTo>
                      <a:pt x="1984534" y="143447"/>
                      <a:pt x="2053685" y="203549"/>
                      <a:pt x="2044541" y="250793"/>
                    </a:cubicBezTo>
                    <a:close/>
                    <a:moveTo>
                      <a:pt x="2040636" y="295656"/>
                    </a:moveTo>
                    <a:cubicBezTo>
                      <a:pt x="1992535" y="294989"/>
                      <a:pt x="1947767" y="215074"/>
                      <a:pt x="1947767" y="215074"/>
                    </a:cubicBezTo>
                    <a:cubicBezTo>
                      <a:pt x="1947767" y="215074"/>
                      <a:pt x="2033207" y="248126"/>
                      <a:pt x="2040636" y="295656"/>
                    </a:cubicBezTo>
                    <a:close/>
                    <a:moveTo>
                      <a:pt x="1945005" y="334899"/>
                    </a:moveTo>
                    <a:cubicBezTo>
                      <a:pt x="1946243" y="333756"/>
                      <a:pt x="1948053" y="333470"/>
                      <a:pt x="1949768" y="333185"/>
                    </a:cubicBezTo>
                    <a:cubicBezTo>
                      <a:pt x="1958245" y="332137"/>
                      <a:pt x="1966912" y="332041"/>
                      <a:pt x="1975390" y="333089"/>
                    </a:cubicBezTo>
                    <a:cubicBezTo>
                      <a:pt x="1984153" y="334042"/>
                      <a:pt x="1986153" y="342710"/>
                      <a:pt x="1986725" y="350615"/>
                    </a:cubicBezTo>
                    <a:cubicBezTo>
                      <a:pt x="1987010" y="354425"/>
                      <a:pt x="1986153" y="358426"/>
                      <a:pt x="1983962" y="361378"/>
                    </a:cubicBezTo>
                    <a:cubicBezTo>
                      <a:pt x="1983486" y="361950"/>
                      <a:pt x="1983010" y="362522"/>
                      <a:pt x="1982533" y="362998"/>
                    </a:cubicBezTo>
                    <a:cubicBezTo>
                      <a:pt x="1979581" y="365665"/>
                      <a:pt x="1975580" y="366522"/>
                      <a:pt x="1971675" y="367094"/>
                    </a:cubicBezTo>
                    <a:cubicBezTo>
                      <a:pt x="1966055" y="367856"/>
                      <a:pt x="1960436" y="367856"/>
                      <a:pt x="1954816" y="367284"/>
                    </a:cubicBezTo>
                    <a:cubicBezTo>
                      <a:pt x="1953006" y="367094"/>
                      <a:pt x="1951101" y="366808"/>
                      <a:pt x="1949577" y="365760"/>
                    </a:cubicBezTo>
                    <a:cubicBezTo>
                      <a:pt x="1947672" y="364522"/>
                      <a:pt x="1946624" y="362236"/>
                      <a:pt x="1945862" y="360140"/>
                    </a:cubicBezTo>
                    <a:cubicBezTo>
                      <a:pt x="1943576" y="353949"/>
                      <a:pt x="1942624" y="347282"/>
                      <a:pt x="1943100" y="340709"/>
                    </a:cubicBezTo>
                    <a:cubicBezTo>
                      <a:pt x="1943100" y="338519"/>
                      <a:pt x="1943481" y="336328"/>
                      <a:pt x="1945005" y="334899"/>
                    </a:cubicBezTo>
                    <a:close/>
                    <a:moveTo>
                      <a:pt x="1888617" y="143542"/>
                    </a:moveTo>
                    <a:cubicBezTo>
                      <a:pt x="1888617" y="143542"/>
                      <a:pt x="1873568" y="233934"/>
                      <a:pt x="1828610" y="250889"/>
                    </a:cubicBezTo>
                    <a:cubicBezTo>
                      <a:pt x="1819466" y="203549"/>
                      <a:pt x="1888617" y="143542"/>
                      <a:pt x="1888617" y="143542"/>
                    </a:cubicBezTo>
                    <a:close/>
                    <a:moveTo>
                      <a:pt x="1872044" y="361760"/>
                    </a:moveTo>
                    <a:cubicBezTo>
                      <a:pt x="1870424" y="367474"/>
                      <a:pt x="1869091" y="370999"/>
                      <a:pt x="1862614" y="369665"/>
                    </a:cubicBezTo>
                    <a:cubicBezTo>
                      <a:pt x="1855470" y="368141"/>
                      <a:pt x="1848041" y="367951"/>
                      <a:pt x="1840802" y="368903"/>
                    </a:cubicBezTo>
                    <a:cubicBezTo>
                      <a:pt x="1834229" y="369856"/>
                      <a:pt x="1828895" y="368522"/>
                      <a:pt x="1829372" y="360426"/>
                    </a:cubicBezTo>
                    <a:cubicBezTo>
                      <a:pt x="1829753" y="353282"/>
                      <a:pt x="1831372" y="346234"/>
                      <a:pt x="1833944" y="339471"/>
                    </a:cubicBezTo>
                    <a:cubicBezTo>
                      <a:pt x="1834610" y="337661"/>
                      <a:pt x="1835468" y="335852"/>
                      <a:pt x="1837087" y="334708"/>
                    </a:cubicBezTo>
                    <a:cubicBezTo>
                      <a:pt x="1838516" y="333756"/>
                      <a:pt x="1840230" y="333470"/>
                      <a:pt x="1841945" y="333375"/>
                    </a:cubicBezTo>
                    <a:cubicBezTo>
                      <a:pt x="1845850" y="332994"/>
                      <a:pt x="1849755" y="332708"/>
                      <a:pt x="1853660" y="332708"/>
                    </a:cubicBezTo>
                    <a:cubicBezTo>
                      <a:pt x="1858423" y="332613"/>
                      <a:pt x="1863376" y="332803"/>
                      <a:pt x="1867472" y="335090"/>
                    </a:cubicBezTo>
                    <a:cubicBezTo>
                      <a:pt x="1876520" y="340043"/>
                      <a:pt x="1874711" y="352615"/>
                      <a:pt x="1872044" y="361760"/>
                    </a:cubicBezTo>
                    <a:close/>
                    <a:moveTo>
                      <a:pt x="1875568" y="411670"/>
                    </a:moveTo>
                    <a:cubicBezTo>
                      <a:pt x="1875187" y="414909"/>
                      <a:pt x="1873758" y="417766"/>
                      <a:pt x="1870901" y="419957"/>
                    </a:cubicBezTo>
                    <a:cubicBezTo>
                      <a:pt x="1868424" y="421767"/>
                      <a:pt x="1865186" y="421767"/>
                      <a:pt x="1862137" y="421672"/>
                    </a:cubicBezTo>
                    <a:cubicBezTo>
                      <a:pt x="1848898" y="421195"/>
                      <a:pt x="1835658" y="420529"/>
                      <a:pt x="1822514" y="419576"/>
                    </a:cubicBezTo>
                    <a:cubicBezTo>
                      <a:pt x="1820990" y="419481"/>
                      <a:pt x="1819275" y="419290"/>
                      <a:pt x="1818323" y="417957"/>
                    </a:cubicBezTo>
                    <a:cubicBezTo>
                      <a:pt x="1817751" y="417195"/>
                      <a:pt x="1817656" y="416243"/>
                      <a:pt x="1817656" y="415385"/>
                    </a:cubicBezTo>
                    <a:cubicBezTo>
                      <a:pt x="1816989" y="405003"/>
                      <a:pt x="1821180" y="394240"/>
                      <a:pt x="1829086" y="387477"/>
                    </a:cubicBezTo>
                    <a:cubicBezTo>
                      <a:pt x="1837087" y="380810"/>
                      <a:pt x="1848803" y="378619"/>
                      <a:pt x="1858423" y="382619"/>
                    </a:cubicBezTo>
                    <a:cubicBezTo>
                      <a:pt x="1866233" y="385858"/>
                      <a:pt x="1876806" y="400717"/>
                      <a:pt x="1875568" y="411670"/>
                    </a:cubicBezTo>
                    <a:close/>
                    <a:moveTo>
                      <a:pt x="1850993" y="82201"/>
                    </a:moveTo>
                    <a:cubicBezTo>
                      <a:pt x="1850993" y="82201"/>
                      <a:pt x="1849374" y="173831"/>
                      <a:pt x="1807369" y="197168"/>
                    </a:cubicBezTo>
                    <a:cubicBezTo>
                      <a:pt x="1791367" y="151733"/>
                      <a:pt x="1850993" y="82201"/>
                      <a:pt x="1850993" y="82201"/>
                    </a:cubicBezTo>
                    <a:close/>
                    <a:moveTo>
                      <a:pt x="1814036" y="294894"/>
                    </a:moveTo>
                    <a:cubicBezTo>
                      <a:pt x="1813370" y="294989"/>
                      <a:pt x="1812703" y="295180"/>
                      <a:pt x="1812131" y="295180"/>
                    </a:cubicBezTo>
                    <a:cubicBezTo>
                      <a:pt x="1809179" y="295180"/>
                      <a:pt x="1806416" y="293180"/>
                      <a:pt x="1805559" y="290132"/>
                    </a:cubicBezTo>
                    <a:cubicBezTo>
                      <a:pt x="1804511" y="286512"/>
                      <a:pt x="1806702" y="282607"/>
                      <a:pt x="1810322" y="281559"/>
                    </a:cubicBezTo>
                    <a:cubicBezTo>
                      <a:pt x="1813941" y="280511"/>
                      <a:pt x="1817846" y="282702"/>
                      <a:pt x="1818894" y="286322"/>
                    </a:cubicBezTo>
                    <a:cubicBezTo>
                      <a:pt x="1819847" y="290036"/>
                      <a:pt x="1817751" y="293941"/>
                      <a:pt x="1814036" y="294894"/>
                    </a:cubicBezTo>
                    <a:close/>
                    <a:moveTo>
                      <a:pt x="1810798" y="258318"/>
                    </a:moveTo>
                    <a:cubicBezTo>
                      <a:pt x="1811846" y="261937"/>
                      <a:pt x="1809655" y="265748"/>
                      <a:pt x="1806035" y="266795"/>
                    </a:cubicBezTo>
                    <a:cubicBezTo>
                      <a:pt x="1805369" y="266986"/>
                      <a:pt x="1804797" y="267081"/>
                      <a:pt x="1804130" y="267081"/>
                    </a:cubicBezTo>
                    <a:cubicBezTo>
                      <a:pt x="1801082" y="267081"/>
                      <a:pt x="1798320" y="265176"/>
                      <a:pt x="1797558" y="262128"/>
                    </a:cubicBezTo>
                    <a:cubicBezTo>
                      <a:pt x="1796510" y="258413"/>
                      <a:pt x="1798606" y="254603"/>
                      <a:pt x="1802321" y="253556"/>
                    </a:cubicBezTo>
                    <a:cubicBezTo>
                      <a:pt x="1806035" y="252508"/>
                      <a:pt x="1809750" y="254698"/>
                      <a:pt x="1810798" y="258318"/>
                    </a:cubicBezTo>
                    <a:close/>
                    <a:moveTo>
                      <a:pt x="1802797" y="230219"/>
                    </a:moveTo>
                    <a:cubicBezTo>
                      <a:pt x="1803940" y="233839"/>
                      <a:pt x="1801749" y="237649"/>
                      <a:pt x="1798034" y="238697"/>
                    </a:cubicBezTo>
                    <a:cubicBezTo>
                      <a:pt x="1797368" y="238887"/>
                      <a:pt x="1796796" y="238982"/>
                      <a:pt x="1796129" y="238982"/>
                    </a:cubicBezTo>
                    <a:cubicBezTo>
                      <a:pt x="1793177" y="238982"/>
                      <a:pt x="1790414" y="236982"/>
                      <a:pt x="1789557" y="233934"/>
                    </a:cubicBezTo>
                    <a:cubicBezTo>
                      <a:pt x="1788509" y="230315"/>
                      <a:pt x="1790700" y="226505"/>
                      <a:pt x="1794320" y="225457"/>
                    </a:cubicBezTo>
                    <a:cubicBezTo>
                      <a:pt x="1798034" y="224409"/>
                      <a:pt x="1801844" y="226600"/>
                      <a:pt x="1802797" y="230219"/>
                    </a:cubicBezTo>
                    <a:close/>
                    <a:moveTo>
                      <a:pt x="1788319" y="210979"/>
                    </a:moveTo>
                    <a:cubicBezTo>
                      <a:pt x="1788128" y="210979"/>
                      <a:pt x="1788033" y="210788"/>
                      <a:pt x="1787843" y="210788"/>
                    </a:cubicBezTo>
                    <a:cubicBezTo>
                      <a:pt x="1787652" y="210788"/>
                      <a:pt x="1787557" y="210979"/>
                      <a:pt x="1787366" y="210979"/>
                    </a:cubicBezTo>
                    <a:cubicBezTo>
                      <a:pt x="1785557" y="210979"/>
                      <a:pt x="1783747" y="210217"/>
                      <a:pt x="1782508" y="208883"/>
                    </a:cubicBezTo>
                    <a:cubicBezTo>
                      <a:pt x="1781175" y="207645"/>
                      <a:pt x="1780413" y="205835"/>
                      <a:pt x="1780413" y="204026"/>
                    </a:cubicBezTo>
                    <a:cubicBezTo>
                      <a:pt x="1780413" y="202120"/>
                      <a:pt x="1781175" y="200406"/>
                      <a:pt x="1782508" y="199168"/>
                    </a:cubicBezTo>
                    <a:cubicBezTo>
                      <a:pt x="1783937" y="197739"/>
                      <a:pt x="1785842" y="197263"/>
                      <a:pt x="1787843" y="197453"/>
                    </a:cubicBezTo>
                    <a:cubicBezTo>
                      <a:pt x="1789843" y="197358"/>
                      <a:pt x="1791748" y="197739"/>
                      <a:pt x="1793177" y="199168"/>
                    </a:cubicBezTo>
                    <a:cubicBezTo>
                      <a:pt x="1794510" y="200406"/>
                      <a:pt x="1795272" y="202216"/>
                      <a:pt x="1795272" y="204026"/>
                    </a:cubicBezTo>
                    <a:cubicBezTo>
                      <a:pt x="1795272" y="205835"/>
                      <a:pt x="1794510" y="207645"/>
                      <a:pt x="1793177" y="208883"/>
                    </a:cubicBezTo>
                    <a:cubicBezTo>
                      <a:pt x="1791843" y="210217"/>
                      <a:pt x="1790129" y="210979"/>
                      <a:pt x="1788319" y="210979"/>
                    </a:cubicBezTo>
                    <a:close/>
                    <a:moveTo>
                      <a:pt x="1787747" y="20669"/>
                    </a:moveTo>
                    <a:cubicBezTo>
                      <a:pt x="1787747" y="20669"/>
                      <a:pt x="1818799" y="106870"/>
                      <a:pt x="1787747" y="143637"/>
                    </a:cubicBezTo>
                    <a:cubicBezTo>
                      <a:pt x="1756791" y="106870"/>
                      <a:pt x="1787747" y="20669"/>
                      <a:pt x="1787747" y="20669"/>
                    </a:cubicBezTo>
                    <a:close/>
                    <a:moveTo>
                      <a:pt x="1772698" y="230219"/>
                    </a:moveTo>
                    <a:cubicBezTo>
                      <a:pt x="1773746" y="226600"/>
                      <a:pt x="1777556" y="224409"/>
                      <a:pt x="1781175" y="225457"/>
                    </a:cubicBezTo>
                    <a:cubicBezTo>
                      <a:pt x="1784795" y="226505"/>
                      <a:pt x="1786985" y="230315"/>
                      <a:pt x="1785937" y="233934"/>
                    </a:cubicBezTo>
                    <a:cubicBezTo>
                      <a:pt x="1785080" y="236982"/>
                      <a:pt x="1782318" y="238982"/>
                      <a:pt x="1779365" y="238982"/>
                    </a:cubicBezTo>
                    <a:cubicBezTo>
                      <a:pt x="1778794" y="238982"/>
                      <a:pt x="1778127" y="238887"/>
                      <a:pt x="1777460" y="238697"/>
                    </a:cubicBezTo>
                    <a:cubicBezTo>
                      <a:pt x="1773746" y="237649"/>
                      <a:pt x="1771650" y="233934"/>
                      <a:pt x="1772698" y="230219"/>
                    </a:cubicBezTo>
                    <a:close/>
                    <a:moveTo>
                      <a:pt x="1773174" y="253556"/>
                    </a:moveTo>
                    <a:cubicBezTo>
                      <a:pt x="1776889" y="254603"/>
                      <a:pt x="1778984" y="258413"/>
                      <a:pt x="1777937" y="262128"/>
                    </a:cubicBezTo>
                    <a:cubicBezTo>
                      <a:pt x="1777079" y="265176"/>
                      <a:pt x="1774317" y="267081"/>
                      <a:pt x="1771364" y="267081"/>
                    </a:cubicBezTo>
                    <a:cubicBezTo>
                      <a:pt x="1770698" y="267081"/>
                      <a:pt x="1770126" y="266986"/>
                      <a:pt x="1769459" y="266795"/>
                    </a:cubicBezTo>
                    <a:cubicBezTo>
                      <a:pt x="1765840" y="265748"/>
                      <a:pt x="1763649" y="261937"/>
                      <a:pt x="1764697" y="258318"/>
                    </a:cubicBezTo>
                    <a:cubicBezTo>
                      <a:pt x="1765745" y="254698"/>
                      <a:pt x="1769555" y="252508"/>
                      <a:pt x="1773174" y="253556"/>
                    </a:cubicBezTo>
                    <a:close/>
                    <a:moveTo>
                      <a:pt x="1770031" y="290132"/>
                    </a:moveTo>
                    <a:cubicBezTo>
                      <a:pt x="1769174" y="293180"/>
                      <a:pt x="1766411" y="295180"/>
                      <a:pt x="1763458" y="295180"/>
                    </a:cubicBezTo>
                    <a:cubicBezTo>
                      <a:pt x="1762887" y="295180"/>
                      <a:pt x="1762125" y="295085"/>
                      <a:pt x="1761554" y="294894"/>
                    </a:cubicBezTo>
                    <a:cubicBezTo>
                      <a:pt x="1757934" y="293846"/>
                      <a:pt x="1755743" y="290036"/>
                      <a:pt x="1756791" y="286322"/>
                    </a:cubicBezTo>
                    <a:cubicBezTo>
                      <a:pt x="1757839" y="282702"/>
                      <a:pt x="1761649" y="280511"/>
                      <a:pt x="1765364" y="281559"/>
                    </a:cubicBezTo>
                    <a:cubicBezTo>
                      <a:pt x="1768983" y="282702"/>
                      <a:pt x="1771079" y="286512"/>
                      <a:pt x="1770031" y="290132"/>
                    </a:cubicBezTo>
                    <a:close/>
                    <a:moveTo>
                      <a:pt x="1768221" y="197168"/>
                    </a:moveTo>
                    <a:cubicBezTo>
                      <a:pt x="1726216" y="173831"/>
                      <a:pt x="1724597" y="82201"/>
                      <a:pt x="1724597" y="82201"/>
                    </a:cubicBezTo>
                    <a:cubicBezTo>
                      <a:pt x="1724597" y="82201"/>
                      <a:pt x="1784223" y="151733"/>
                      <a:pt x="1768221" y="197168"/>
                    </a:cubicBezTo>
                    <a:close/>
                    <a:moveTo>
                      <a:pt x="1746980" y="250793"/>
                    </a:moveTo>
                    <a:cubicBezTo>
                      <a:pt x="1701927" y="233839"/>
                      <a:pt x="1686973" y="143447"/>
                      <a:pt x="1686973" y="143447"/>
                    </a:cubicBezTo>
                    <a:cubicBezTo>
                      <a:pt x="1686973" y="143447"/>
                      <a:pt x="1756029" y="203549"/>
                      <a:pt x="1746980" y="250793"/>
                    </a:cubicBezTo>
                    <a:close/>
                    <a:moveTo>
                      <a:pt x="1717167" y="382619"/>
                    </a:moveTo>
                    <a:cubicBezTo>
                      <a:pt x="1726787" y="378619"/>
                      <a:pt x="1738503" y="380810"/>
                      <a:pt x="1746504" y="387477"/>
                    </a:cubicBezTo>
                    <a:cubicBezTo>
                      <a:pt x="1754505" y="394144"/>
                      <a:pt x="1758696" y="404908"/>
                      <a:pt x="1757934" y="415385"/>
                    </a:cubicBezTo>
                    <a:cubicBezTo>
                      <a:pt x="1757839" y="416338"/>
                      <a:pt x="1757744" y="417290"/>
                      <a:pt x="1757267" y="417957"/>
                    </a:cubicBezTo>
                    <a:cubicBezTo>
                      <a:pt x="1756410" y="419195"/>
                      <a:pt x="1754600" y="419386"/>
                      <a:pt x="1753076" y="419576"/>
                    </a:cubicBezTo>
                    <a:cubicBezTo>
                      <a:pt x="1739837" y="420529"/>
                      <a:pt x="1726692" y="421195"/>
                      <a:pt x="1713452" y="421672"/>
                    </a:cubicBezTo>
                    <a:cubicBezTo>
                      <a:pt x="1710404" y="421767"/>
                      <a:pt x="1707071" y="421767"/>
                      <a:pt x="1704689" y="419957"/>
                    </a:cubicBezTo>
                    <a:cubicBezTo>
                      <a:pt x="1701832" y="417766"/>
                      <a:pt x="1700403" y="414909"/>
                      <a:pt x="1700022" y="411670"/>
                    </a:cubicBezTo>
                    <a:cubicBezTo>
                      <a:pt x="1698689" y="400717"/>
                      <a:pt x="1709261" y="385858"/>
                      <a:pt x="1717167" y="382619"/>
                    </a:cubicBezTo>
                    <a:close/>
                    <a:moveTo>
                      <a:pt x="1708023" y="335185"/>
                    </a:moveTo>
                    <a:cubicBezTo>
                      <a:pt x="1712214" y="332899"/>
                      <a:pt x="1717167" y="332708"/>
                      <a:pt x="1721834" y="332803"/>
                    </a:cubicBezTo>
                    <a:cubicBezTo>
                      <a:pt x="1725740" y="332899"/>
                      <a:pt x="1729645" y="333089"/>
                      <a:pt x="1733550" y="333470"/>
                    </a:cubicBezTo>
                    <a:cubicBezTo>
                      <a:pt x="1735265" y="333661"/>
                      <a:pt x="1736979" y="333851"/>
                      <a:pt x="1738408" y="334804"/>
                    </a:cubicBezTo>
                    <a:cubicBezTo>
                      <a:pt x="1740027" y="335947"/>
                      <a:pt x="1740884" y="337757"/>
                      <a:pt x="1741551" y="339566"/>
                    </a:cubicBezTo>
                    <a:cubicBezTo>
                      <a:pt x="1744123" y="346234"/>
                      <a:pt x="1745742" y="353282"/>
                      <a:pt x="1746123" y="360521"/>
                    </a:cubicBezTo>
                    <a:cubicBezTo>
                      <a:pt x="1746599" y="368618"/>
                      <a:pt x="1741265" y="369856"/>
                      <a:pt x="1734693" y="368998"/>
                    </a:cubicBezTo>
                    <a:cubicBezTo>
                      <a:pt x="1727454" y="367951"/>
                      <a:pt x="1720025" y="368236"/>
                      <a:pt x="1712881" y="369761"/>
                    </a:cubicBezTo>
                    <a:cubicBezTo>
                      <a:pt x="1706404" y="371094"/>
                      <a:pt x="1705166" y="367570"/>
                      <a:pt x="1703451" y="361855"/>
                    </a:cubicBezTo>
                    <a:cubicBezTo>
                      <a:pt x="1700879" y="352615"/>
                      <a:pt x="1699070" y="340043"/>
                      <a:pt x="1708023" y="335185"/>
                    </a:cubicBezTo>
                    <a:close/>
                    <a:moveTo>
                      <a:pt x="1632585" y="340614"/>
                    </a:moveTo>
                    <a:cubicBezTo>
                      <a:pt x="1632966" y="347186"/>
                      <a:pt x="1632014" y="353854"/>
                      <a:pt x="1629823" y="360045"/>
                    </a:cubicBezTo>
                    <a:cubicBezTo>
                      <a:pt x="1629061" y="362236"/>
                      <a:pt x="1628013" y="364427"/>
                      <a:pt x="1626108" y="365665"/>
                    </a:cubicBezTo>
                    <a:cubicBezTo>
                      <a:pt x="1624584" y="366712"/>
                      <a:pt x="1622679" y="366998"/>
                      <a:pt x="1620869" y="367189"/>
                    </a:cubicBezTo>
                    <a:cubicBezTo>
                      <a:pt x="1615250" y="367760"/>
                      <a:pt x="1609630" y="367760"/>
                      <a:pt x="1604010" y="366998"/>
                    </a:cubicBezTo>
                    <a:cubicBezTo>
                      <a:pt x="1600105" y="366522"/>
                      <a:pt x="1596009" y="365569"/>
                      <a:pt x="1593152" y="362903"/>
                    </a:cubicBezTo>
                    <a:cubicBezTo>
                      <a:pt x="1592580" y="362426"/>
                      <a:pt x="1592104" y="361855"/>
                      <a:pt x="1591628" y="361283"/>
                    </a:cubicBezTo>
                    <a:cubicBezTo>
                      <a:pt x="1589437" y="358331"/>
                      <a:pt x="1588580" y="354330"/>
                      <a:pt x="1588865" y="350520"/>
                    </a:cubicBezTo>
                    <a:cubicBezTo>
                      <a:pt x="1589437" y="342614"/>
                      <a:pt x="1591437" y="333947"/>
                      <a:pt x="1600200" y="332994"/>
                    </a:cubicBezTo>
                    <a:cubicBezTo>
                      <a:pt x="1608677" y="332041"/>
                      <a:pt x="1617345" y="332041"/>
                      <a:pt x="1625822" y="333089"/>
                    </a:cubicBezTo>
                    <a:cubicBezTo>
                      <a:pt x="1627537" y="333280"/>
                      <a:pt x="1629347" y="333565"/>
                      <a:pt x="1630585" y="334804"/>
                    </a:cubicBezTo>
                    <a:cubicBezTo>
                      <a:pt x="1632109" y="336328"/>
                      <a:pt x="1632395" y="338519"/>
                      <a:pt x="1632585" y="340614"/>
                    </a:cubicBezTo>
                    <a:close/>
                    <a:moveTo>
                      <a:pt x="1627727" y="215170"/>
                    </a:moveTo>
                    <a:cubicBezTo>
                      <a:pt x="1627727" y="215170"/>
                      <a:pt x="1582960" y="295085"/>
                      <a:pt x="1534858" y="295751"/>
                    </a:cubicBezTo>
                    <a:cubicBezTo>
                      <a:pt x="1542383" y="248126"/>
                      <a:pt x="1627727" y="215170"/>
                      <a:pt x="1627727" y="215170"/>
                    </a:cubicBezTo>
                    <a:close/>
                    <a:moveTo>
                      <a:pt x="1590961" y="143542"/>
                    </a:moveTo>
                    <a:cubicBezTo>
                      <a:pt x="1590961" y="143542"/>
                      <a:pt x="1575911" y="233934"/>
                      <a:pt x="1530953" y="250889"/>
                    </a:cubicBezTo>
                    <a:cubicBezTo>
                      <a:pt x="1521905" y="203549"/>
                      <a:pt x="1590961" y="143542"/>
                      <a:pt x="1590961" y="143542"/>
                    </a:cubicBezTo>
                    <a:close/>
                    <a:moveTo>
                      <a:pt x="1553337" y="82201"/>
                    </a:moveTo>
                    <a:cubicBezTo>
                      <a:pt x="1553337" y="82201"/>
                      <a:pt x="1551718" y="173831"/>
                      <a:pt x="1509712" y="197168"/>
                    </a:cubicBezTo>
                    <a:cubicBezTo>
                      <a:pt x="1493711" y="151733"/>
                      <a:pt x="1553337" y="82201"/>
                      <a:pt x="1553337" y="82201"/>
                    </a:cubicBezTo>
                    <a:close/>
                    <a:moveTo>
                      <a:pt x="1516475" y="294894"/>
                    </a:moveTo>
                    <a:cubicBezTo>
                      <a:pt x="1515808" y="294989"/>
                      <a:pt x="1515142" y="295180"/>
                      <a:pt x="1514570" y="295180"/>
                    </a:cubicBezTo>
                    <a:cubicBezTo>
                      <a:pt x="1511618" y="295180"/>
                      <a:pt x="1508855" y="293180"/>
                      <a:pt x="1507998" y="290132"/>
                    </a:cubicBezTo>
                    <a:cubicBezTo>
                      <a:pt x="1506950" y="286512"/>
                      <a:pt x="1509141" y="282607"/>
                      <a:pt x="1512761" y="281559"/>
                    </a:cubicBezTo>
                    <a:cubicBezTo>
                      <a:pt x="1516380" y="280511"/>
                      <a:pt x="1520285" y="282702"/>
                      <a:pt x="1521333" y="286322"/>
                    </a:cubicBezTo>
                    <a:cubicBezTo>
                      <a:pt x="1522190" y="290036"/>
                      <a:pt x="1520095" y="293941"/>
                      <a:pt x="1516475" y="294894"/>
                    </a:cubicBezTo>
                    <a:close/>
                    <a:moveTo>
                      <a:pt x="1513237" y="258318"/>
                    </a:moveTo>
                    <a:cubicBezTo>
                      <a:pt x="1514285" y="261937"/>
                      <a:pt x="1512094" y="265748"/>
                      <a:pt x="1508474" y="266795"/>
                    </a:cubicBezTo>
                    <a:cubicBezTo>
                      <a:pt x="1507808" y="266986"/>
                      <a:pt x="1507236" y="267081"/>
                      <a:pt x="1506569" y="267081"/>
                    </a:cubicBezTo>
                    <a:cubicBezTo>
                      <a:pt x="1503521" y="267081"/>
                      <a:pt x="1500759" y="265176"/>
                      <a:pt x="1499997" y="262128"/>
                    </a:cubicBezTo>
                    <a:cubicBezTo>
                      <a:pt x="1498949" y="258413"/>
                      <a:pt x="1501045" y="254603"/>
                      <a:pt x="1504760" y="253556"/>
                    </a:cubicBezTo>
                    <a:cubicBezTo>
                      <a:pt x="1508379" y="252508"/>
                      <a:pt x="1512189" y="254698"/>
                      <a:pt x="1513237" y="258318"/>
                    </a:cubicBezTo>
                    <a:close/>
                    <a:moveTo>
                      <a:pt x="1505236" y="230219"/>
                    </a:moveTo>
                    <a:cubicBezTo>
                      <a:pt x="1506379" y="233839"/>
                      <a:pt x="1504188" y="237649"/>
                      <a:pt x="1500473" y="238697"/>
                    </a:cubicBezTo>
                    <a:cubicBezTo>
                      <a:pt x="1499807" y="238887"/>
                      <a:pt x="1499235" y="238982"/>
                      <a:pt x="1498568" y="238982"/>
                    </a:cubicBezTo>
                    <a:cubicBezTo>
                      <a:pt x="1495616" y="238982"/>
                      <a:pt x="1492853" y="236982"/>
                      <a:pt x="1491996" y="233934"/>
                    </a:cubicBezTo>
                    <a:cubicBezTo>
                      <a:pt x="1490948" y="230315"/>
                      <a:pt x="1493139" y="226505"/>
                      <a:pt x="1496758" y="225457"/>
                    </a:cubicBezTo>
                    <a:cubicBezTo>
                      <a:pt x="1500378" y="224409"/>
                      <a:pt x="1504188" y="226600"/>
                      <a:pt x="1505236" y="230219"/>
                    </a:cubicBezTo>
                    <a:close/>
                    <a:moveTo>
                      <a:pt x="1490662" y="210979"/>
                    </a:moveTo>
                    <a:cubicBezTo>
                      <a:pt x="1490472" y="210979"/>
                      <a:pt x="1490377" y="210788"/>
                      <a:pt x="1490186" y="210788"/>
                    </a:cubicBezTo>
                    <a:cubicBezTo>
                      <a:pt x="1489996" y="210788"/>
                      <a:pt x="1489901" y="210979"/>
                      <a:pt x="1489710" y="210979"/>
                    </a:cubicBezTo>
                    <a:cubicBezTo>
                      <a:pt x="1487900" y="210979"/>
                      <a:pt x="1486091" y="210217"/>
                      <a:pt x="1484852" y="208883"/>
                    </a:cubicBezTo>
                    <a:cubicBezTo>
                      <a:pt x="1483519" y="207645"/>
                      <a:pt x="1482757" y="205835"/>
                      <a:pt x="1482757" y="204026"/>
                    </a:cubicBezTo>
                    <a:cubicBezTo>
                      <a:pt x="1482757" y="202120"/>
                      <a:pt x="1483519" y="200406"/>
                      <a:pt x="1484852" y="199168"/>
                    </a:cubicBezTo>
                    <a:cubicBezTo>
                      <a:pt x="1486281" y="197739"/>
                      <a:pt x="1488186" y="197263"/>
                      <a:pt x="1490186" y="197453"/>
                    </a:cubicBezTo>
                    <a:cubicBezTo>
                      <a:pt x="1492187" y="197358"/>
                      <a:pt x="1494092" y="197739"/>
                      <a:pt x="1495520" y="199168"/>
                    </a:cubicBezTo>
                    <a:cubicBezTo>
                      <a:pt x="1496854" y="200406"/>
                      <a:pt x="1497616" y="202216"/>
                      <a:pt x="1497616" y="204026"/>
                    </a:cubicBezTo>
                    <a:cubicBezTo>
                      <a:pt x="1497616" y="205835"/>
                      <a:pt x="1496854" y="207645"/>
                      <a:pt x="1495520" y="208883"/>
                    </a:cubicBezTo>
                    <a:cubicBezTo>
                      <a:pt x="1494282" y="210217"/>
                      <a:pt x="1492472" y="210979"/>
                      <a:pt x="1490662" y="210979"/>
                    </a:cubicBezTo>
                    <a:close/>
                    <a:moveTo>
                      <a:pt x="1490186" y="20669"/>
                    </a:moveTo>
                    <a:cubicBezTo>
                      <a:pt x="1490186" y="20669"/>
                      <a:pt x="1521238" y="106870"/>
                      <a:pt x="1490186" y="143637"/>
                    </a:cubicBezTo>
                    <a:cubicBezTo>
                      <a:pt x="1459135" y="106870"/>
                      <a:pt x="1490186" y="20669"/>
                      <a:pt x="1490186" y="20669"/>
                    </a:cubicBezTo>
                    <a:close/>
                    <a:moveTo>
                      <a:pt x="1475137" y="230219"/>
                    </a:moveTo>
                    <a:cubicBezTo>
                      <a:pt x="1476185" y="226600"/>
                      <a:pt x="1479995" y="224409"/>
                      <a:pt x="1483614" y="225457"/>
                    </a:cubicBezTo>
                    <a:cubicBezTo>
                      <a:pt x="1487233" y="226505"/>
                      <a:pt x="1489424" y="230315"/>
                      <a:pt x="1488377" y="233934"/>
                    </a:cubicBezTo>
                    <a:cubicBezTo>
                      <a:pt x="1487519" y="236982"/>
                      <a:pt x="1484757" y="238982"/>
                      <a:pt x="1481804" y="238982"/>
                    </a:cubicBezTo>
                    <a:cubicBezTo>
                      <a:pt x="1481137" y="238982"/>
                      <a:pt x="1480566" y="238887"/>
                      <a:pt x="1479899" y="238697"/>
                    </a:cubicBezTo>
                    <a:cubicBezTo>
                      <a:pt x="1476185" y="237649"/>
                      <a:pt x="1473994" y="233934"/>
                      <a:pt x="1475137" y="230219"/>
                    </a:cubicBezTo>
                    <a:close/>
                    <a:moveTo>
                      <a:pt x="1475613" y="253556"/>
                    </a:moveTo>
                    <a:cubicBezTo>
                      <a:pt x="1479328" y="254603"/>
                      <a:pt x="1481423" y="258413"/>
                      <a:pt x="1480376" y="262128"/>
                    </a:cubicBezTo>
                    <a:cubicBezTo>
                      <a:pt x="1479518" y="265176"/>
                      <a:pt x="1476756" y="267081"/>
                      <a:pt x="1473803" y="267081"/>
                    </a:cubicBezTo>
                    <a:cubicBezTo>
                      <a:pt x="1473137" y="267081"/>
                      <a:pt x="1472565" y="266986"/>
                      <a:pt x="1471898" y="266795"/>
                    </a:cubicBezTo>
                    <a:cubicBezTo>
                      <a:pt x="1468279" y="265748"/>
                      <a:pt x="1466088" y="261937"/>
                      <a:pt x="1467136" y="258318"/>
                    </a:cubicBezTo>
                    <a:cubicBezTo>
                      <a:pt x="1468183" y="254698"/>
                      <a:pt x="1471994" y="252508"/>
                      <a:pt x="1475613" y="253556"/>
                    </a:cubicBezTo>
                    <a:close/>
                    <a:moveTo>
                      <a:pt x="1472470" y="290132"/>
                    </a:moveTo>
                    <a:cubicBezTo>
                      <a:pt x="1471612" y="293180"/>
                      <a:pt x="1468850" y="295180"/>
                      <a:pt x="1465898" y="295180"/>
                    </a:cubicBezTo>
                    <a:cubicBezTo>
                      <a:pt x="1465231" y="295180"/>
                      <a:pt x="1464564" y="295085"/>
                      <a:pt x="1463993" y="294894"/>
                    </a:cubicBezTo>
                    <a:cubicBezTo>
                      <a:pt x="1460373" y="293846"/>
                      <a:pt x="1458182" y="290036"/>
                      <a:pt x="1459230" y="286322"/>
                    </a:cubicBezTo>
                    <a:cubicBezTo>
                      <a:pt x="1460278" y="282702"/>
                      <a:pt x="1464088" y="280511"/>
                      <a:pt x="1467803" y="281559"/>
                    </a:cubicBezTo>
                    <a:cubicBezTo>
                      <a:pt x="1471327" y="282702"/>
                      <a:pt x="1473422" y="286512"/>
                      <a:pt x="1472470" y="290132"/>
                    </a:cubicBezTo>
                    <a:close/>
                    <a:moveTo>
                      <a:pt x="1470660" y="197168"/>
                    </a:moveTo>
                    <a:cubicBezTo>
                      <a:pt x="1428655" y="173831"/>
                      <a:pt x="1427036" y="82201"/>
                      <a:pt x="1427036" y="82201"/>
                    </a:cubicBezTo>
                    <a:cubicBezTo>
                      <a:pt x="1427036" y="82201"/>
                      <a:pt x="1486567" y="151733"/>
                      <a:pt x="1470660" y="197168"/>
                    </a:cubicBezTo>
                    <a:close/>
                    <a:moveTo>
                      <a:pt x="1419130" y="384524"/>
                    </a:moveTo>
                    <a:cubicBezTo>
                      <a:pt x="1429607" y="382905"/>
                      <a:pt x="1440752" y="386715"/>
                      <a:pt x="1447991" y="394430"/>
                    </a:cubicBezTo>
                    <a:cubicBezTo>
                      <a:pt x="1455325" y="402145"/>
                      <a:pt x="1458563" y="413385"/>
                      <a:pt x="1456468" y="423767"/>
                    </a:cubicBezTo>
                    <a:cubicBezTo>
                      <a:pt x="1455992" y="426053"/>
                      <a:pt x="1455039" y="428530"/>
                      <a:pt x="1452848" y="429292"/>
                    </a:cubicBezTo>
                    <a:cubicBezTo>
                      <a:pt x="1450848" y="429958"/>
                      <a:pt x="1448753" y="428720"/>
                      <a:pt x="1446943" y="427768"/>
                    </a:cubicBezTo>
                    <a:cubicBezTo>
                      <a:pt x="1439037" y="423577"/>
                      <a:pt x="1429607" y="422243"/>
                      <a:pt x="1420844" y="424053"/>
                    </a:cubicBezTo>
                    <a:cubicBezTo>
                      <a:pt x="1411510" y="425958"/>
                      <a:pt x="1390841" y="436531"/>
                      <a:pt x="1396556" y="417386"/>
                    </a:cubicBezTo>
                    <a:cubicBezTo>
                      <a:pt x="1397984" y="412623"/>
                      <a:pt x="1399413" y="407765"/>
                      <a:pt x="1400842" y="403003"/>
                    </a:cubicBezTo>
                    <a:cubicBezTo>
                      <a:pt x="1401890" y="399669"/>
                      <a:pt x="1403033" y="396621"/>
                      <a:pt x="1404652" y="394049"/>
                    </a:cubicBezTo>
                    <a:cubicBezTo>
                      <a:pt x="1407700" y="389001"/>
                      <a:pt x="1412081" y="385572"/>
                      <a:pt x="1419130" y="384524"/>
                    </a:cubicBezTo>
                    <a:close/>
                    <a:moveTo>
                      <a:pt x="1410938" y="352901"/>
                    </a:moveTo>
                    <a:cubicBezTo>
                      <a:pt x="1412367" y="346329"/>
                      <a:pt x="1416272" y="339661"/>
                      <a:pt x="1421797" y="335756"/>
                    </a:cubicBezTo>
                    <a:cubicBezTo>
                      <a:pt x="1428083" y="331470"/>
                      <a:pt x="1437418" y="331184"/>
                      <a:pt x="1442847" y="336518"/>
                    </a:cubicBezTo>
                    <a:cubicBezTo>
                      <a:pt x="1446086" y="339852"/>
                      <a:pt x="1447514" y="344519"/>
                      <a:pt x="1448276" y="349091"/>
                    </a:cubicBezTo>
                    <a:cubicBezTo>
                      <a:pt x="1449229" y="354044"/>
                      <a:pt x="1451801" y="364807"/>
                      <a:pt x="1449610" y="369570"/>
                    </a:cubicBezTo>
                    <a:cubicBezTo>
                      <a:pt x="1447133" y="374714"/>
                      <a:pt x="1447229" y="373094"/>
                      <a:pt x="1441323" y="373570"/>
                    </a:cubicBezTo>
                    <a:cubicBezTo>
                      <a:pt x="1432084" y="374428"/>
                      <a:pt x="1420463" y="373666"/>
                      <a:pt x="1412272" y="368903"/>
                    </a:cubicBezTo>
                    <a:cubicBezTo>
                      <a:pt x="1411605" y="368522"/>
                      <a:pt x="1411033" y="368046"/>
                      <a:pt x="1410748" y="367474"/>
                    </a:cubicBezTo>
                    <a:cubicBezTo>
                      <a:pt x="1409033" y="364522"/>
                      <a:pt x="1410272" y="356235"/>
                      <a:pt x="1410938" y="352901"/>
                    </a:cubicBezTo>
                    <a:close/>
                    <a:moveTo>
                      <a:pt x="1449324" y="250793"/>
                    </a:moveTo>
                    <a:cubicBezTo>
                      <a:pt x="1404271" y="233839"/>
                      <a:pt x="1389317" y="143447"/>
                      <a:pt x="1389317" y="143447"/>
                    </a:cubicBezTo>
                    <a:cubicBezTo>
                      <a:pt x="1389317" y="143447"/>
                      <a:pt x="1458468" y="203549"/>
                      <a:pt x="1449324" y="250793"/>
                    </a:cubicBezTo>
                    <a:close/>
                    <a:moveTo>
                      <a:pt x="1445419" y="295656"/>
                    </a:moveTo>
                    <a:cubicBezTo>
                      <a:pt x="1397318" y="294989"/>
                      <a:pt x="1352550" y="215074"/>
                      <a:pt x="1352550" y="215074"/>
                    </a:cubicBezTo>
                    <a:cubicBezTo>
                      <a:pt x="1352550" y="215074"/>
                      <a:pt x="1437989" y="248126"/>
                      <a:pt x="1445419" y="295656"/>
                    </a:cubicBezTo>
                    <a:close/>
                    <a:moveTo>
                      <a:pt x="1330166" y="215170"/>
                    </a:moveTo>
                    <a:cubicBezTo>
                      <a:pt x="1330166" y="215170"/>
                      <a:pt x="1285399" y="295085"/>
                      <a:pt x="1237298" y="295751"/>
                    </a:cubicBezTo>
                    <a:cubicBezTo>
                      <a:pt x="1244727" y="248126"/>
                      <a:pt x="1330166" y="215170"/>
                      <a:pt x="1330166" y="215170"/>
                    </a:cubicBezTo>
                    <a:close/>
                    <a:moveTo>
                      <a:pt x="1289685" y="366046"/>
                    </a:moveTo>
                    <a:cubicBezTo>
                      <a:pt x="1289399" y="375476"/>
                      <a:pt x="1290542" y="378143"/>
                      <a:pt x="1281112" y="377666"/>
                    </a:cubicBezTo>
                    <a:cubicBezTo>
                      <a:pt x="1271683" y="377190"/>
                      <a:pt x="1262920" y="372523"/>
                      <a:pt x="1253490" y="372142"/>
                    </a:cubicBezTo>
                    <a:cubicBezTo>
                      <a:pt x="1244727" y="371761"/>
                      <a:pt x="1238631" y="372523"/>
                      <a:pt x="1235297" y="362903"/>
                    </a:cubicBezTo>
                    <a:cubicBezTo>
                      <a:pt x="1230058" y="347948"/>
                      <a:pt x="1232821" y="332708"/>
                      <a:pt x="1251490" y="332518"/>
                    </a:cubicBezTo>
                    <a:cubicBezTo>
                      <a:pt x="1260729" y="332423"/>
                      <a:pt x="1272731" y="329470"/>
                      <a:pt x="1281494" y="333947"/>
                    </a:cubicBezTo>
                    <a:cubicBezTo>
                      <a:pt x="1293114" y="339947"/>
                      <a:pt x="1289971" y="355854"/>
                      <a:pt x="1289685" y="366046"/>
                    </a:cubicBezTo>
                    <a:close/>
                    <a:moveTo>
                      <a:pt x="1293400" y="143542"/>
                    </a:moveTo>
                    <a:cubicBezTo>
                      <a:pt x="1293400" y="143542"/>
                      <a:pt x="1278350" y="233934"/>
                      <a:pt x="1233392" y="250889"/>
                    </a:cubicBezTo>
                    <a:cubicBezTo>
                      <a:pt x="1224248" y="203549"/>
                      <a:pt x="1293400" y="143542"/>
                      <a:pt x="1293400" y="143542"/>
                    </a:cubicBezTo>
                    <a:close/>
                    <a:moveTo>
                      <a:pt x="1255681" y="82201"/>
                    </a:moveTo>
                    <a:cubicBezTo>
                      <a:pt x="1255681" y="82201"/>
                      <a:pt x="1254062" y="173831"/>
                      <a:pt x="1212056" y="197168"/>
                    </a:cubicBezTo>
                    <a:cubicBezTo>
                      <a:pt x="1196150" y="151733"/>
                      <a:pt x="1255681" y="82201"/>
                      <a:pt x="1255681" y="82201"/>
                    </a:cubicBezTo>
                    <a:close/>
                    <a:moveTo>
                      <a:pt x="1161479" y="286417"/>
                    </a:moveTo>
                    <a:cubicBezTo>
                      <a:pt x="1162526" y="282797"/>
                      <a:pt x="1166336" y="280607"/>
                      <a:pt x="1170051" y="281654"/>
                    </a:cubicBezTo>
                    <a:cubicBezTo>
                      <a:pt x="1173671" y="282702"/>
                      <a:pt x="1175861" y="286512"/>
                      <a:pt x="1174814" y="290227"/>
                    </a:cubicBezTo>
                    <a:cubicBezTo>
                      <a:pt x="1173956" y="293275"/>
                      <a:pt x="1171194" y="295275"/>
                      <a:pt x="1168241" y="295275"/>
                    </a:cubicBezTo>
                    <a:cubicBezTo>
                      <a:pt x="1167670" y="295275"/>
                      <a:pt x="1166908" y="295180"/>
                      <a:pt x="1166336" y="294989"/>
                    </a:cubicBezTo>
                    <a:cubicBezTo>
                      <a:pt x="1162622" y="293941"/>
                      <a:pt x="1160526" y="290036"/>
                      <a:pt x="1161479" y="286417"/>
                    </a:cubicBezTo>
                    <a:close/>
                    <a:moveTo>
                      <a:pt x="1165479" y="312134"/>
                    </a:moveTo>
                    <a:cubicBezTo>
                      <a:pt x="1165384" y="312134"/>
                      <a:pt x="1165289" y="312230"/>
                      <a:pt x="1165193" y="312230"/>
                    </a:cubicBezTo>
                    <a:cubicBezTo>
                      <a:pt x="1165193" y="312039"/>
                      <a:pt x="1165193" y="311944"/>
                      <a:pt x="1165289" y="311753"/>
                    </a:cubicBezTo>
                    <a:cubicBezTo>
                      <a:pt x="1165384" y="311848"/>
                      <a:pt x="1165384" y="312039"/>
                      <a:pt x="1165479" y="312134"/>
                    </a:cubicBezTo>
                    <a:close/>
                    <a:moveTo>
                      <a:pt x="1163765" y="352711"/>
                    </a:moveTo>
                    <a:cubicBezTo>
                      <a:pt x="1164527" y="347091"/>
                      <a:pt x="1166527" y="341186"/>
                      <a:pt x="1171194" y="338042"/>
                    </a:cubicBezTo>
                    <a:cubicBezTo>
                      <a:pt x="1174242" y="335947"/>
                      <a:pt x="1178052" y="335280"/>
                      <a:pt x="1181767" y="334708"/>
                    </a:cubicBezTo>
                    <a:cubicBezTo>
                      <a:pt x="1185291" y="334232"/>
                      <a:pt x="1188911" y="334137"/>
                      <a:pt x="1192530" y="333851"/>
                    </a:cubicBezTo>
                    <a:cubicBezTo>
                      <a:pt x="1196150" y="334137"/>
                      <a:pt x="1199769" y="334232"/>
                      <a:pt x="1203293" y="334708"/>
                    </a:cubicBezTo>
                    <a:cubicBezTo>
                      <a:pt x="1207008" y="335185"/>
                      <a:pt x="1210818" y="335947"/>
                      <a:pt x="1213866" y="338042"/>
                    </a:cubicBezTo>
                    <a:cubicBezTo>
                      <a:pt x="1218533" y="341281"/>
                      <a:pt x="1220534" y="347186"/>
                      <a:pt x="1221296" y="352711"/>
                    </a:cubicBezTo>
                    <a:cubicBezTo>
                      <a:pt x="1222439" y="360902"/>
                      <a:pt x="1225582" y="365855"/>
                      <a:pt x="1217200" y="369856"/>
                    </a:cubicBezTo>
                    <a:cubicBezTo>
                      <a:pt x="1211009" y="372808"/>
                      <a:pt x="1203389" y="369761"/>
                      <a:pt x="1197102" y="373190"/>
                    </a:cubicBezTo>
                    <a:cubicBezTo>
                      <a:pt x="1195673" y="373952"/>
                      <a:pt x="1194149" y="374809"/>
                      <a:pt x="1192625" y="375476"/>
                    </a:cubicBezTo>
                    <a:cubicBezTo>
                      <a:pt x="1191101" y="374809"/>
                      <a:pt x="1189577" y="373952"/>
                      <a:pt x="1188149" y="373190"/>
                    </a:cubicBezTo>
                    <a:cubicBezTo>
                      <a:pt x="1181862" y="369761"/>
                      <a:pt x="1174147" y="372808"/>
                      <a:pt x="1168051" y="369856"/>
                    </a:cubicBezTo>
                    <a:cubicBezTo>
                      <a:pt x="1159478" y="365855"/>
                      <a:pt x="1162622" y="360998"/>
                      <a:pt x="1163765" y="352711"/>
                    </a:cubicBezTo>
                    <a:close/>
                    <a:moveTo>
                      <a:pt x="1192054" y="210979"/>
                    </a:moveTo>
                    <a:cubicBezTo>
                      <a:pt x="1190244" y="210979"/>
                      <a:pt x="1188434" y="210217"/>
                      <a:pt x="1187196" y="208883"/>
                    </a:cubicBezTo>
                    <a:cubicBezTo>
                      <a:pt x="1185863" y="207645"/>
                      <a:pt x="1185101" y="205835"/>
                      <a:pt x="1185101" y="204026"/>
                    </a:cubicBezTo>
                    <a:cubicBezTo>
                      <a:pt x="1185101" y="202120"/>
                      <a:pt x="1185863" y="200406"/>
                      <a:pt x="1187196" y="199168"/>
                    </a:cubicBezTo>
                    <a:cubicBezTo>
                      <a:pt x="1188625" y="197739"/>
                      <a:pt x="1190530" y="197263"/>
                      <a:pt x="1192530" y="197453"/>
                    </a:cubicBezTo>
                    <a:cubicBezTo>
                      <a:pt x="1194530" y="197358"/>
                      <a:pt x="1196435" y="197739"/>
                      <a:pt x="1197864" y="199168"/>
                    </a:cubicBezTo>
                    <a:cubicBezTo>
                      <a:pt x="1199198" y="200406"/>
                      <a:pt x="1199960" y="202216"/>
                      <a:pt x="1199960" y="204026"/>
                    </a:cubicBezTo>
                    <a:cubicBezTo>
                      <a:pt x="1199960" y="205835"/>
                      <a:pt x="1199198" y="207645"/>
                      <a:pt x="1197864" y="208883"/>
                    </a:cubicBezTo>
                    <a:cubicBezTo>
                      <a:pt x="1196626" y="210217"/>
                      <a:pt x="1194816" y="210979"/>
                      <a:pt x="1193006" y="210979"/>
                    </a:cubicBezTo>
                    <a:cubicBezTo>
                      <a:pt x="1192816" y="210979"/>
                      <a:pt x="1192721" y="210788"/>
                      <a:pt x="1192530" y="210788"/>
                    </a:cubicBezTo>
                    <a:cubicBezTo>
                      <a:pt x="1192340" y="210693"/>
                      <a:pt x="1192244" y="210979"/>
                      <a:pt x="1192054" y="210979"/>
                    </a:cubicBezTo>
                    <a:close/>
                    <a:moveTo>
                      <a:pt x="1218819" y="294894"/>
                    </a:moveTo>
                    <a:cubicBezTo>
                      <a:pt x="1218152" y="294989"/>
                      <a:pt x="1217486" y="295180"/>
                      <a:pt x="1216914" y="295180"/>
                    </a:cubicBezTo>
                    <a:cubicBezTo>
                      <a:pt x="1213961" y="295180"/>
                      <a:pt x="1211199" y="293180"/>
                      <a:pt x="1210342" y="290132"/>
                    </a:cubicBezTo>
                    <a:cubicBezTo>
                      <a:pt x="1209294" y="286512"/>
                      <a:pt x="1211485" y="282607"/>
                      <a:pt x="1215104" y="281559"/>
                    </a:cubicBezTo>
                    <a:cubicBezTo>
                      <a:pt x="1218724" y="280511"/>
                      <a:pt x="1222629" y="282702"/>
                      <a:pt x="1223677" y="286322"/>
                    </a:cubicBezTo>
                    <a:cubicBezTo>
                      <a:pt x="1224629" y="290036"/>
                      <a:pt x="1222439" y="293941"/>
                      <a:pt x="1218819" y="294894"/>
                    </a:cubicBezTo>
                    <a:close/>
                    <a:moveTo>
                      <a:pt x="1215581" y="258318"/>
                    </a:moveTo>
                    <a:cubicBezTo>
                      <a:pt x="1216628" y="261937"/>
                      <a:pt x="1214438" y="265748"/>
                      <a:pt x="1210818" y="266795"/>
                    </a:cubicBezTo>
                    <a:cubicBezTo>
                      <a:pt x="1210151" y="266986"/>
                      <a:pt x="1209580" y="267081"/>
                      <a:pt x="1209008" y="267081"/>
                    </a:cubicBezTo>
                    <a:cubicBezTo>
                      <a:pt x="1205960" y="267081"/>
                      <a:pt x="1203198" y="265176"/>
                      <a:pt x="1202436" y="262128"/>
                    </a:cubicBezTo>
                    <a:cubicBezTo>
                      <a:pt x="1201388" y="258413"/>
                      <a:pt x="1203484" y="254603"/>
                      <a:pt x="1207199" y="253556"/>
                    </a:cubicBezTo>
                    <a:cubicBezTo>
                      <a:pt x="1210723" y="252508"/>
                      <a:pt x="1214533" y="254698"/>
                      <a:pt x="1215581" y="258318"/>
                    </a:cubicBezTo>
                    <a:close/>
                    <a:moveTo>
                      <a:pt x="1207580" y="230219"/>
                    </a:moveTo>
                    <a:cubicBezTo>
                      <a:pt x="1208723" y="233839"/>
                      <a:pt x="1206532" y="237649"/>
                      <a:pt x="1202817" y="238697"/>
                    </a:cubicBezTo>
                    <a:cubicBezTo>
                      <a:pt x="1202150" y="238887"/>
                      <a:pt x="1201579" y="238982"/>
                      <a:pt x="1200912" y="238982"/>
                    </a:cubicBezTo>
                    <a:cubicBezTo>
                      <a:pt x="1197959" y="238982"/>
                      <a:pt x="1195197" y="236982"/>
                      <a:pt x="1194340" y="233934"/>
                    </a:cubicBezTo>
                    <a:cubicBezTo>
                      <a:pt x="1193292" y="230315"/>
                      <a:pt x="1195483" y="226505"/>
                      <a:pt x="1199102" y="225457"/>
                    </a:cubicBezTo>
                    <a:cubicBezTo>
                      <a:pt x="1202722" y="224409"/>
                      <a:pt x="1206532" y="226600"/>
                      <a:pt x="1207580" y="230219"/>
                    </a:cubicBezTo>
                    <a:close/>
                    <a:moveTo>
                      <a:pt x="1192530" y="20669"/>
                    </a:moveTo>
                    <a:cubicBezTo>
                      <a:pt x="1192530" y="20669"/>
                      <a:pt x="1223582" y="106870"/>
                      <a:pt x="1192530" y="143637"/>
                    </a:cubicBezTo>
                    <a:cubicBezTo>
                      <a:pt x="1161574" y="106870"/>
                      <a:pt x="1192530" y="20669"/>
                      <a:pt x="1192530" y="20669"/>
                    </a:cubicBezTo>
                    <a:close/>
                    <a:moveTo>
                      <a:pt x="1177481" y="230219"/>
                    </a:moveTo>
                    <a:cubicBezTo>
                      <a:pt x="1178528" y="226600"/>
                      <a:pt x="1182338" y="224409"/>
                      <a:pt x="1185958" y="225457"/>
                    </a:cubicBezTo>
                    <a:cubicBezTo>
                      <a:pt x="1189577" y="226505"/>
                      <a:pt x="1191768" y="230315"/>
                      <a:pt x="1190720" y="233934"/>
                    </a:cubicBezTo>
                    <a:cubicBezTo>
                      <a:pt x="1189863" y="236982"/>
                      <a:pt x="1187101" y="238982"/>
                      <a:pt x="1184148" y="238982"/>
                    </a:cubicBezTo>
                    <a:cubicBezTo>
                      <a:pt x="1183577" y="238982"/>
                      <a:pt x="1182910" y="238887"/>
                      <a:pt x="1182243" y="238697"/>
                    </a:cubicBezTo>
                    <a:cubicBezTo>
                      <a:pt x="1178528" y="237649"/>
                      <a:pt x="1176433" y="233934"/>
                      <a:pt x="1177481" y="230219"/>
                    </a:cubicBezTo>
                    <a:close/>
                    <a:moveTo>
                      <a:pt x="1177957" y="253556"/>
                    </a:moveTo>
                    <a:cubicBezTo>
                      <a:pt x="1181672" y="254603"/>
                      <a:pt x="1183767" y="258413"/>
                      <a:pt x="1182719" y="262128"/>
                    </a:cubicBezTo>
                    <a:cubicBezTo>
                      <a:pt x="1181862" y="265176"/>
                      <a:pt x="1179100" y="267081"/>
                      <a:pt x="1176147" y="267081"/>
                    </a:cubicBezTo>
                    <a:cubicBezTo>
                      <a:pt x="1175576" y="267081"/>
                      <a:pt x="1174909" y="266986"/>
                      <a:pt x="1174337" y="266795"/>
                    </a:cubicBezTo>
                    <a:cubicBezTo>
                      <a:pt x="1170718" y="265748"/>
                      <a:pt x="1168527" y="261937"/>
                      <a:pt x="1169575" y="258318"/>
                    </a:cubicBezTo>
                    <a:cubicBezTo>
                      <a:pt x="1170527" y="254698"/>
                      <a:pt x="1174337" y="252508"/>
                      <a:pt x="1177957" y="253556"/>
                    </a:cubicBezTo>
                    <a:close/>
                    <a:moveTo>
                      <a:pt x="1173004" y="197168"/>
                    </a:moveTo>
                    <a:cubicBezTo>
                      <a:pt x="1130999" y="173831"/>
                      <a:pt x="1129379" y="82201"/>
                      <a:pt x="1129379" y="82201"/>
                    </a:cubicBezTo>
                    <a:cubicBezTo>
                      <a:pt x="1129379" y="82201"/>
                      <a:pt x="1188911" y="151733"/>
                      <a:pt x="1173004" y="197168"/>
                    </a:cubicBezTo>
                    <a:close/>
                    <a:moveTo>
                      <a:pt x="1151763" y="250793"/>
                    </a:moveTo>
                    <a:cubicBezTo>
                      <a:pt x="1106805" y="233839"/>
                      <a:pt x="1091756" y="143447"/>
                      <a:pt x="1091756" y="143447"/>
                    </a:cubicBezTo>
                    <a:cubicBezTo>
                      <a:pt x="1091756" y="143447"/>
                      <a:pt x="1160812" y="203549"/>
                      <a:pt x="1151763" y="250793"/>
                    </a:cubicBezTo>
                    <a:close/>
                    <a:moveTo>
                      <a:pt x="1149858" y="362903"/>
                    </a:moveTo>
                    <a:cubicBezTo>
                      <a:pt x="1146524" y="372428"/>
                      <a:pt x="1140333" y="371761"/>
                      <a:pt x="1131665" y="372142"/>
                    </a:cubicBezTo>
                    <a:cubicBezTo>
                      <a:pt x="1122236" y="372523"/>
                      <a:pt x="1113473" y="377190"/>
                      <a:pt x="1104043" y="377666"/>
                    </a:cubicBezTo>
                    <a:cubicBezTo>
                      <a:pt x="1094613" y="378143"/>
                      <a:pt x="1095661" y="375476"/>
                      <a:pt x="1095470" y="366046"/>
                    </a:cubicBezTo>
                    <a:cubicBezTo>
                      <a:pt x="1095185" y="355854"/>
                      <a:pt x="1092041" y="339947"/>
                      <a:pt x="1103757" y="333947"/>
                    </a:cubicBezTo>
                    <a:cubicBezTo>
                      <a:pt x="1112425" y="329565"/>
                      <a:pt x="1124426" y="332423"/>
                      <a:pt x="1133666" y="332518"/>
                    </a:cubicBezTo>
                    <a:cubicBezTo>
                      <a:pt x="1152335" y="332708"/>
                      <a:pt x="1155097" y="347948"/>
                      <a:pt x="1149858" y="362903"/>
                    </a:cubicBezTo>
                    <a:close/>
                    <a:moveTo>
                      <a:pt x="1147858" y="295656"/>
                    </a:moveTo>
                    <a:cubicBezTo>
                      <a:pt x="1099757" y="294989"/>
                      <a:pt x="1054989" y="215074"/>
                      <a:pt x="1054989" y="215074"/>
                    </a:cubicBezTo>
                    <a:cubicBezTo>
                      <a:pt x="1054989" y="215074"/>
                      <a:pt x="1140333" y="248126"/>
                      <a:pt x="1147858" y="295656"/>
                    </a:cubicBezTo>
                    <a:close/>
                    <a:moveTo>
                      <a:pt x="1032510" y="215170"/>
                    </a:moveTo>
                    <a:cubicBezTo>
                      <a:pt x="1032510" y="215170"/>
                      <a:pt x="987743" y="295085"/>
                      <a:pt x="939641" y="295751"/>
                    </a:cubicBezTo>
                    <a:cubicBezTo>
                      <a:pt x="947166" y="248126"/>
                      <a:pt x="1032510" y="215170"/>
                      <a:pt x="1032510" y="215170"/>
                    </a:cubicBezTo>
                    <a:close/>
                    <a:moveTo>
                      <a:pt x="937070" y="394430"/>
                    </a:moveTo>
                    <a:cubicBezTo>
                      <a:pt x="944404" y="386715"/>
                      <a:pt x="955453" y="382905"/>
                      <a:pt x="965930" y="384524"/>
                    </a:cubicBezTo>
                    <a:cubicBezTo>
                      <a:pt x="973074" y="385572"/>
                      <a:pt x="977456" y="388906"/>
                      <a:pt x="980408" y="393859"/>
                    </a:cubicBezTo>
                    <a:cubicBezTo>
                      <a:pt x="982028" y="396431"/>
                      <a:pt x="983171" y="399478"/>
                      <a:pt x="984218" y="402812"/>
                    </a:cubicBezTo>
                    <a:cubicBezTo>
                      <a:pt x="985647" y="407575"/>
                      <a:pt x="987076" y="412432"/>
                      <a:pt x="988505" y="417195"/>
                    </a:cubicBezTo>
                    <a:cubicBezTo>
                      <a:pt x="994220" y="436340"/>
                      <a:pt x="973455" y="425768"/>
                      <a:pt x="964216" y="423862"/>
                    </a:cubicBezTo>
                    <a:cubicBezTo>
                      <a:pt x="955453" y="422053"/>
                      <a:pt x="946023" y="423386"/>
                      <a:pt x="938117" y="427577"/>
                    </a:cubicBezTo>
                    <a:cubicBezTo>
                      <a:pt x="936212" y="428530"/>
                      <a:pt x="934212" y="429768"/>
                      <a:pt x="932212" y="429101"/>
                    </a:cubicBezTo>
                    <a:cubicBezTo>
                      <a:pt x="930021" y="428435"/>
                      <a:pt x="929069" y="425863"/>
                      <a:pt x="928592" y="423577"/>
                    </a:cubicBezTo>
                    <a:cubicBezTo>
                      <a:pt x="926497" y="413385"/>
                      <a:pt x="929735" y="402145"/>
                      <a:pt x="937070" y="394430"/>
                    </a:cubicBezTo>
                    <a:close/>
                    <a:moveTo>
                      <a:pt x="936689" y="349186"/>
                    </a:moveTo>
                    <a:cubicBezTo>
                      <a:pt x="937546" y="344615"/>
                      <a:pt x="938879" y="339852"/>
                      <a:pt x="942118" y="336614"/>
                    </a:cubicBezTo>
                    <a:cubicBezTo>
                      <a:pt x="947547" y="331184"/>
                      <a:pt x="956882" y="331470"/>
                      <a:pt x="963168" y="335852"/>
                    </a:cubicBezTo>
                    <a:cubicBezTo>
                      <a:pt x="968788" y="339661"/>
                      <a:pt x="972598" y="346424"/>
                      <a:pt x="974027" y="352997"/>
                    </a:cubicBezTo>
                    <a:cubicBezTo>
                      <a:pt x="974693" y="356330"/>
                      <a:pt x="975932" y="364617"/>
                      <a:pt x="974312" y="367665"/>
                    </a:cubicBezTo>
                    <a:cubicBezTo>
                      <a:pt x="974027" y="368236"/>
                      <a:pt x="973455" y="368713"/>
                      <a:pt x="972788" y="369094"/>
                    </a:cubicBezTo>
                    <a:cubicBezTo>
                      <a:pt x="964597" y="373856"/>
                      <a:pt x="952976" y="374618"/>
                      <a:pt x="943737" y="373761"/>
                    </a:cubicBezTo>
                    <a:cubicBezTo>
                      <a:pt x="937832" y="373285"/>
                      <a:pt x="937832" y="374904"/>
                      <a:pt x="935450" y="369761"/>
                    </a:cubicBezTo>
                    <a:cubicBezTo>
                      <a:pt x="933164" y="364998"/>
                      <a:pt x="935831" y="354140"/>
                      <a:pt x="936689" y="349186"/>
                    </a:cubicBezTo>
                    <a:close/>
                    <a:moveTo>
                      <a:pt x="995744" y="143542"/>
                    </a:moveTo>
                    <a:cubicBezTo>
                      <a:pt x="995744" y="143542"/>
                      <a:pt x="980694" y="233934"/>
                      <a:pt x="935736" y="250889"/>
                    </a:cubicBezTo>
                    <a:cubicBezTo>
                      <a:pt x="926592" y="203549"/>
                      <a:pt x="995744" y="143542"/>
                      <a:pt x="995744" y="143542"/>
                    </a:cubicBezTo>
                    <a:close/>
                    <a:moveTo>
                      <a:pt x="958120" y="82201"/>
                    </a:moveTo>
                    <a:cubicBezTo>
                      <a:pt x="958120" y="82201"/>
                      <a:pt x="956501" y="173831"/>
                      <a:pt x="914495" y="197168"/>
                    </a:cubicBezTo>
                    <a:cubicBezTo>
                      <a:pt x="898493" y="151733"/>
                      <a:pt x="958120" y="82201"/>
                      <a:pt x="958120" y="82201"/>
                    </a:cubicBezTo>
                    <a:close/>
                    <a:moveTo>
                      <a:pt x="921163" y="294894"/>
                    </a:moveTo>
                    <a:cubicBezTo>
                      <a:pt x="920496" y="294989"/>
                      <a:pt x="919829" y="295180"/>
                      <a:pt x="919258" y="295180"/>
                    </a:cubicBezTo>
                    <a:cubicBezTo>
                      <a:pt x="916305" y="295180"/>
                      <a:pt x="913543" y="293180"/>
                      <a:pt x="912686" y="290132"/>
                    </a:cubicBezTo>
                    <a:cubicBezTo>
                      <a:pt x="911638" y="286512"/>
                      <a:pt x="913829" y="282607"/>
                      <a:pt x="917448" y="281559"/>
                    </a:cubicBezTo>
                    <a:cubicBezTo>
                      <a:pt x="921068" y="280511"/>
                      <a:pt x="924973" y="282702"/>
                      <a:pt x="926021" y="286322"/>
                    </a:cubicBezTo>
                    <a:cubicBezTo>
                      <a:pt x="926973" y="290036"/>
                      <a:pt x="924878" y="293941"/>
                      <a:pt x="921163" y="294894"/>
                    </a:cubicBezTo>
                    <a:close/>
                    <a:moveTo>
                      <a:pt x="917924" y="258318"/>
                    </a:moveTo>
                    <a:cubicBezTo>
                      <a:pt x="918972" y="261937"/>
                      <a:pt x="916781" y="265748"/>
                      <a:pt x="913162" y="266795"/>
                    </a:cubicBezTo>
                    <a:cubicBezTo>
                      <a:pt x="912495" y="266986"/>
                      <a:pt x="911924" y="267081"/>
                      <a:pt x="911352" y="267081"/>
                    </a:cubicBezTo>
                    <a:cubicBezTo>
                      <a:pt x="908304" y="267081"/>
                      <a:pt x="905542" y="265176"/>
                      <a:pt x="904780" y="262128"/>
                    </a:cubicBezTo>
                    <a:cubicBezTo>
                      <a:pt x="903732" y="258413"/>
                      <a:pt x="905828" y="254603"/>
                      <a:pt x="909542" y="253556"/>
                    </a:cubicBezTo>
                    <a:cubicBezTo>
                      <a:pt x="913162" y="252508"/>
                      <a:pt x="916972" y="254698"/>
                      <a:pt x="917924" y="258318"/>
                    </a:cubicBezTo>
                    <a:close/>
                    <a:moveTo>
                      <a:pt x="909923" y="230219"/>
                    </a:moveTo>
                    <a:cubicBezTo>
                      <a:pt x="911066" y="233839"/>
                      <a:pt x="908876" y="237649"/>
                      <a:pt x="905161" y="238697"/>
                    </a:cubicBezTo>
                    <a:cubicBezTo>
                      <a:pt x="904494" y="238887"/>
                      <a:pt x="903923" y="238982"/>
                      <a:pt x="903256" y="238982"/>
                    </a:cubicBezTo>
                    <a:cubicBezTo>
                      <a:pt x="900303" y="238982"/>
                      <a:pt x="897541" y="236982"/>
                      <a:pt x="896684" y="233934"/>
                    </a:cubicBezTo>
                    <a:cubicBezTo>
                      <a:pt x="895636" y="230315"/>
                      <a:pt x="897827" y="226505"/>
                      <a:pt x="901446" y="225457"/>
                    </a:cubicBezTo>
                    <a:cubicBezTo>
                      <a:pt x="905161" y="224409"/>
                      <a:pt x="908971" y="226600"/>
                      <a:pt x="909923" y="230219"/>
                    </a:cubicBezTo>
                    <a:close/>
                    <a:moveTo>
                      <a:pt x="895445" y="210979"/>
                    </a:moveTo>
                    <a:cubicBezTo>
                      <a:pt x="895255" y="210979"/>
                      <a:pt x="895159" y="210788"/>
                      <a:pt x="894969" y="210788"/>
                    </a:cubicBezTo>
                    <a:cubicBezTo>
                      <a:pt x="894779" y="210788"/>
                      <a:pt x="894683" y="210979"/>
                      <a:pt x="894493" y="210979"/>
                    </a:cubicBezTo>
                    <a:cubicBezTo>
                      <a:pt x="892683" y="210979"/>
                      <a:pt x="890873" y="210217"/>
                      <a:pt x="889635" y="208883"/>
                    </a:cubicBezTo>
                    <a:cubicBezTo>
                      <a:pt x="888302" y="207645"/>
                      <a:pt x="887540" y="205835"/>
                      <a:pt x="887540" y="204026"/>
                    </a:cubicBezTo>
                    <a:cubicBezTo>
                      <a:pt x="887540" y="202120"/>
                      <a:pt x="888302" y="200406"/>
                      <a:pt x="889635" y="199168"/>
                    </a:cubicBezTo>
                    <a:cubicBezTo>
                      <a:pt x="891064" y="197739"/>
                      <a:pt x="892969" y="197263"/>
                      <a:pt x="894969" y="197453"/>
                    </a:cubicBezTo>
                    <a:cubicBezTo>
                      <a:pt x="896969" y="197358"/>
                      <a:pt x="898874" y="197739"/>
                      <a:pt x="900303" y="199168"/>
                    </a:cubicBezTo>
                    <a:cubicBezTo>
                      <a:pt x="901637" y="200406"/>
                      <a:pt x="902399" y="202216"/>
                      <a:pt x="902399" y="204026"/>
                    </a:cubicBezTo>
                    <a:cubicBezTo>
                      <a:pt x="902399" y="205835"/>
                      <a:pt x="901637" y="207645"/>
                      <a:pt x="900303" y="208883"/>
                    </a:cubicBezTo>
                    <a:cubicBezTo>
                      <a:pt x="898970" y="210217"/>
                      <a:pt x="897255" y="210979"/>
                      <a:pt x="895445" y="210979"/>
                    </a:cubicBezTo>
                    <a:close/>
                    <a:moveTo>
                      <a:pt x="894969" y="20669"/>
                    </a:moveTo>
                    <a:cubicBezTo>
                      <a:pt x="894969" y="20669"/>
                      <a:pt x="926021" y="106870"/>
                      <a:pt x="894969" y="143637"/>
                    </a:cubicBezTo>
                    <a:cubicBezTo>
                      <a:pt x="863918" y="106870"/>
                      <a:pt x="894969" y="20669"/>
                      <a:pt x="894969" y="20669"/>
                    </a:cubicBezTo>
                    <a:close/>
                    <a:moveTo>
                      <a:pt x="879920" y="230219"/>
                    </a:moveTo>
                    <a:cubicBezTo>
                      <a:pt x="880967" y="226600"/>
                      <a:pt x="884777" y="224409"/>
                      <a:pt x="888397" y="225457"/>
                    </a:cubicBezTo>
                    <a:cubicBezTo>
                      <a:pt x="892016" y="226505"/>
                      <a:pt x="894207" y="230315"/>
                      <a:pt x="893159" y="233934"/>
                    </a:cubicBezTo>
                    <a:cubicBezTo>
                      <a:pt x="892302" y="236982"/>
                      <a:pt x="889540" y="238982"/>
                      <a:pt x="886587" y="238982"/>
                    </a:cubicBezTo>
                    <a:cubicBezTo>
                      <a:pt x="885920" y="238982"/>
                      <a:pt x="885349" y="238887"/>
                      <a:pt x="884682" y="238697"/>
                    </a:cubicBezTo>
                    <a:cubicBezTo>
                      <a:pt x="880872" y="237649"/>
                      <a:pt x="878777" y="233934"/>
                      <a:pt x="879920" y="230219"/>
                    </a:cubicBezTo>
                    <a:close/>
                    <a:moveTo>
                      <a:pt x="880396" y="253556"/>
                    </a:moveTo>
                    <a:cubicBezTo>
                      <a:pt x="884111" y="254603"/>
                      <a:pt x="886206" y="258413"/>
                      <a:pt x="885158" y="262128"/>
                    </a:cubicBezTo>
                    <a:cubicBezTo>
                      <a:pt x="884301" y="265176"/>
                      <a:pt x="881539" y="267081"/>
                      <a:pt x="878586" y="267081"/>
                    </a:cubicBezTo>
                    <a:cubicBezTo>
                      <a:pt x="877919" y="267081"/>
                      <a:pt x="877348" y="266986"/>
                      <a:pt x="876681" y="266795"/>
                    </a:cubicBezTo>
                    <a:cubicBezTo>
                      <a:pt x="873062" y="265748"/>
                      <a:pt x="870871" y="261937"/>
                      <a:pt x="871919" y="258318"/>
                    </a:cubicBezTo>
                    <a:cubicBezTo>
                      <a:pt x="872966" y="254698"/>
                      <a:pt x="876681" y="252508"/>
                      <a:pt x="880396" y="253556"/>
                    </a:cubicBezTo>
                    <a:close/>
                    <a:moveTo>
                      <a:pt x="877157" y="290132"/>
                    </a:moveTo>
                    <a:cubicBezTo>
                      <a:pt x="876300" y="293180"/>
                      <a:pt x="873538" y="295180"/>
                      <a:pt x="870585" y="295180"/>
                    </a:cubicBezTo>
                    <a:cubicBezTo>
                      <a:pt x="869918" y="295180"/>
                      <a:pt x="869252" y="295085"/>
                      <a:pt x="868680" y="294894"/>
                    </a:cubicBezTo>
                    <a:cubicBezTo>
                      <a:pt x="865061" y="293846"/>
                      <a:pt x="862870" y="290036"/>
                      <a:pt x="863918" y="286322"/>
                    </a:cubicBezTo>
                    <a:cubicBezTo>
                      <a:pt x="864965" y="282702"/>
                      <a:pt x="868775" y="280511"/>
                      <a:pt x="872490" y="281559"/>
                    </a:cubicBezTo>
                    <a:cubicBezTo>
                      <a:pt x="876109" y="282702"/>
                      <a:pt x="878205" y="286512"/>
                      <a:pt x="877157" y="290132"/>
                    </a:cubicBezTo>
                    <a:close/>
                    <a:moveTo>
                      <a:pt x="875443" y="197168"/>
                    </a:moveTo>
                    <a:cubicBezTo>
                      <a:pt x="833438" y="173831"/>
                      <a:pt x="831818" y="82201"/>
                      <a:pt x="831818" y="82201"/>
                    </a:cubicBezTo>
                    <a:cubicBezTo>
                      <a:pt x="831818" y="82201"/>
                      <a:pt x="891350" y="151733"/>
                      <a:pt x="875443" y="197168"/>
                    </a:cubicBezTo>
                    <a:close/>
                    <a:moveTo>
                      <a:pt x="854107" y="250793"/>
                    </a:moveTo>
                    <a:cubicBezTo>
                      <a:pt x="809054" y="233839"/>
                      <a:pt x="794099" y="143447"/>
                      <a:pt x="794099" y="143447"/>
                    </a:cubicBezTo>
                    <a:cubicBezTo>
                      <a:pt x="794099" y="143447"/>
                      <a:pt x="863251" y="203549"/>
                      <a:pt x="854107" y="250793"/>
                    </a:cubicBezTo>
                    <a:close/>
                    <a:moveTo>
                      <a:pt x="850202" y="295656"/>
                    </a:moveTo>
                    <a:cubicBezTo>
                      <a:pt x="802100" y="294989"/>
                      <a:pt x="757333" y="215074"/>
                      <a:pt x="757333" y="215074"/>
                    </a:cubicBezTo>
                    <a:cubicBezTo>
                      <a:pt x="757333" y="215074"/>
                      <a:pt x="842772" y="248126"/>
                      <a:pt x="850202" y="295656"/>
                    </a:cubicBezTo>
                    <a:close/>
                    <a:moveTo>
                      <a:pt x="754475" y="334899"/>
                    </a:moveTo>
                    <a:cubicBezTo>
                      <a:pt x="755714" y="333756"/>
                      <a:pt x="757523" y="333470"/>
                      <a:pt x="759238" y="333185"/>
                    </a:cubicBezTo>
                    <a:cubicBezTo>
                      <a:pt x="767715" y="332137"/>
                      <a:pt x="776383" y="332041"/>
                      <a:pt x="784860" y="333089"/>
                    </a:cubicBezTo>
                    <a:cubicBezTo>
                      <a:pt x="793623" y="334042"/>
                      <a:pt x="795623" y="342710"/>
                      <a:pt x="796195" y="350615"/>
                    </a:cubicBezTo>
                    <a:cubicBezTo>
                      <a:pt x="796481" y="354425"/>
                      <a:pt x="795623" y="358426"/>
                      <a:pt x="793432" y="361378"/>
                    </a:cubicBezTo>
                    <a:cubicBezTo>
                      <a:pt x="792956" y="361950"/>
                      <a:pt x="792480" y="362522"/>
                      <a:pt x="792004" y="362998"/>
                    </a:cubicBezTo>
                    <a:cubicBezTo>
                      <a:pt x="789051" y="365665"/>
                      <a:pt x="785051" y="366522"/>
                      <a:pt x="781145" y="367094"/>
                    </a:cubicBezTo>
                    <a:cubicBezTo>
                      <a:pt x="775526" y="367856"/>
                      <a:pt x="769906" y="367856"/>
                      <a:pt x="764286" y="367284"/>
                    </a:cubicBezTo>
                    <a:cubicBezTo>
                      <a:pt x="762476" y="367094"/>
                      <a:pt x="760571" y="366808"/>
                      <a:pt x="759047" y="365760"/>
                    </a:cubicBezTo>
                    <a:cubicBezTo>
                      <a:pt x="757142" y="364522"/>
                      <a:pt x="756095" y="362236"/>
                      <a:pt x="755332" y="360140"/>
                    </a:cubicBezTo>
                    <a:cubicBezTo>
                      <a:pt x="753047" y="353949"/>
                      <a:pt x="752094" y="347282"/>
                      <a:pt x="752570" y="340709"/>
                    </a:cubicBezTo>
                    <a:cubicBezTo>
                      <a:pt x="752666" y="338519"/>
                      <a:pt x="752951" y="336328"/>
                      <a:pt x="754475" y="334899"/>
                    </a:cubicBezTo>
                    <a:close/>
                    <a:moveTo>
                      <a:pt x="698182" y="143542"/>
                    </a:moveTo>
                    <a:cubicBezTo>
                      <a:pt x="698182" y="143542"/>
                      <a:pt x="683133" y="233934"/>
                      <a:pt x="638175" y="250889"/>
                    </a:cubicBezTo>
                    <a:cubicBezTo>
                      <a:pt x="629031" y="203549"/>
                      <a:pt x="698182" y="143542"/>
                      <a:pt x="698182" y="143542"/>
                    </a:cubicBezTo>
                    <a:close/>
                    <a:moveTo>
                      <a:pt x="681609" y="361760"/>
                    </a:moveTo>
                    <a:cubicBezTo>
                      <a:pt x="679990" y="367474"/>
                      <a:pt x="678656" y="370999"/>
                      <a:pt x="672179" y="369665"/>
                    </a:cubicBezTo>
                    <a:cubicBezTo>
                      <a:pt x="665036" y="368141"/>
                      <a:pt x="657606" y="367951"/>
                      <a:pt x="650367" y="368903"/>
                    </a:cubicBezTo>
                    <a:cubicBezTo>
                      <a:pt x="643795" y="369856"/>
                      <a:pt x="638461" y="368522"/>
                      <a:pt x="638937" y="360426"/>
                    </a:cubicBezTo>
                    <a:cubicBezTo>
                      <a:pt x="639318" y="353282"/>
                      <a:pt x="640937" y="346234"/>
                      <a:pt x="643509" y="339471"/>
                    </a:cubicBezTo>
                    <a:cubicBezTo>
                      <a:pt x="644176" y="337661"/>
                      <a:pt x="645033" y="335852"/>
                      <a:pt x="646652" y="334708"/>
                    </a:cubicBezTo>
                    <a:cubicBezTo>
                      <a:pt x="648081" y="333756"/>
                      <a:pt x="649796" y="333470"/>
                      <a:pt x="651510" y="333375"/>
                    </a:cubicBezTo>
                    <a:cubicBezTo>
                      <a:pt x="655415" y="332994"/>
                      <a:pt x="659321" y="332708"/>
                      <a:pt x="663226" y="332708"/>
                    </a:cubicBezTo>
                    <a:cubicBezTo>
                      <a:pt x="667988" y="332613"/>
                      <a:pt x="672941" y="332803"/>
                      <a:pt x="677037" y="335090"/>
                    </a:cubicBezTo>
                    <a:cubicBezTo>
                      <a:pt x="685991" y="340043"/>
                      <a:pt x="684181" y="352615"/>
                      <a:pt x="681609" y="361760"/>
                    </a:cubicBezTo>
                    <a:close/>
                    <a:moveTo>
                      <a:pt x="685038" y="411670"/>
                    </a:moveTo>
                    <a:cubicBezTo>
                      <a:pt x="684657" y="414909"/>
                      <a:pt x="683228" y="417766"/>
                      <a:pt x="680371" y="419957"/>
                    </a:cubicBezTo>
                    <a:cubicBezTo>
                      <a:pt x="677894" y="421767"/>
                      <a:pt x="674656" y="421767"/>
                      <a:pt x="671608" y="421672"/>
                    </a:cubicBezTo>
                    <a:cubicBezTo>
                      <a:pt x="658368" y="421195"/>
                      <a:pt x="645128" y="420529"/>
                      <a:pt x="631984" y="419576"/>
                    </a:cubicBezTo>
                    <a:cubicBezTo>
                      <a:pt x="630460" y="419481"/>
                      <a:pt x="628745" y="419290"/>
                      <a:pt x="627793" y="417957"/>
                    </a:cubicBezTo>
                    <a:cubicBezTo>
                      <a:pt x="627221" y="417195"/>
                      <a:pt x="627126" y="416243"/>
                      <a:pt x="627126" y="415385"/>
                    </a:cubicBezTo>
                    <a:cubicBezTo>
                      <a:pt x="626459" y="405003"/>
                      <a:pt x="630650" y="394240"/>
                      <a:pt x="638556" y="387477"/>
                    </a:cubicBezTo>
                    <a:cubicBezTo>
                      <a:pt x="646557" y="380810"/>
                      <a:pt x="658273" y="378619"/>
                      <a:pt x="667893" y="382619"/>
                    </a:cubicBezTo>
                    <a:cubicBezTo>
                      <a:pt x="675799" y="385858"/>
                      <a:pt x="686372" y="400717"/>
                      <a:pt x="685038" y="411670"/>
                    </a:cubicBezTo>
                    <a:close/>
                    <a:moveTo>
                      <a:pt x="660464" y="82201"/>
                    </a:moveTo>
                    <a:cubicBezTo>
                      <a:pt x="660464" y="82201"/>
                      <a:pt x="658844" y="173831"/>
                      <a:pt x="616839" y="197168"/>
                    </a:cubicBezTo>
                    <a:cubicBezTo>
                      <a:pt x="600932" y="151733"/>
                      <a:pt x="660464" y="82201"/>
                      <a:pt x="660464" y="82201"/>
                    </a:cubicBezTo>
                    <a:close/>
                    <a:moveTo>
                      <a:pt x="623602" y="294894"/>
                    </a:moveTo>
                    <a:cubicBezTo>
                      <a:pt x="622935" y="294989"/>
                      <a:pt x="622268" y="295180"/>
                      <a:pt x="621697" y="295180"/>
                    </a:cubicBezTo>
                    <a:cubicBezTo>
                      <a:pt x="618744" y="295180"/>
                      <a:pt x="615982" y="293180"/>
                      <a:pt x="615125" y="290132"/>
                    </a:cubicBezTo>
                    <a:cubicBezTo>
                      <a:pt x="614077" y="286512"/>
                      <a:pt x="616268" y="282607"/>
                      <a:pt x="619887" y="281559"/>
                    </a:cubicBezTo>
                    <a:cubicBezTo>
                      <a:pt x="623507" y="280511"/>
                      <a:pt x="627412" y="282702"/>
                      <a:pt x="628459" y="286322"/>
                    </a:cubicBezTo>
                    <a:cubicBezTo>
                      <a:pt x="629412" y="290036"/>
                      <a:pt x="627221" y="293941"/>
                      <a:pt x="623602" y="294894"/>
                    </a:cubicBezTo>
                    <a:close/>
                    <a:moveTo>
                      <a:pt x="620363" y="258318"/>
                    </a:moveTo>
                    <a:cubicBezTo>
                      <a:pt x="621411" y="261937"/>
                      <a:pt x="619220" y="265748"/>
                      <a:pt x="615601" y="266795"/>
                    </a:cubicBezTo>
                    <a:cubicBezTo>
                      <a:pt x="615029" y="266986"/>
                      <a:pt x="614363" y="267081"/>
                      <a:pt x="613791" y="267081"/>
                    </a:cubicBezTo>
                    <a:cubicBezTo>
                      <a:pt x="610743" y="267081"/>
                      <a:pt x="607981" y="265176"/>
                      <a:pt x="607219" y="262128"/>
                    </a:cubicBezTo>
                    <a:cubicBezTo>
                      <a:pt x="606171" y="258413"/>
                      <a:pt x="608267" y="254603"/>
                      <a:pt x="611981" y="253556"/>
                    </a:cubicBezTo>
                    <a:cubicBezTo>
                      <a:pt x="615506" y="252508"/>
                      <a:pt x="619316" y="254698"/>
                      <a:pt x="620363" y="258318"/>
                    </a:cubicBezTo>
                    <a:close/>
                    <a:moveTo>
                      <a:pt x="612362" y="230219"/>
                    </a:moveTo>
                    <a:cubicBezTo>
                      <a:pt x="613505" y="233839"/>
                      <a:pt x="611315" y="237649"/>
                      <a:pt x="607600" y="238697"/>
                    </a:cubicBezTo>
                    <a:cubicBezTo>
                      <a:pt x="606933" y="238887"/>
                      <a:pt x="606362" y="238982"/>
                      <a:pt x="605695" y="238982"/>
                    </a:cubicBezTo>
                    <a:cubicBezTo>
                      <a:pt x="602742" y="238982"/>
                      <a:pt x="599980" y="236982"/>
                      <a:pt x="599123" y="233934"/>
                    </a:cubicBezTo>
                    <a:cubicBezTo>
                      <a:pt x="598075" y="230315"/>
                      <a:pt x="600266" y="226505"/>
                      <a:pt x="603885" y="225457"/>
                    </a:cubicBezTo>
                    <a:cubicBezTo>
                      <a:pt x="607505" y="224409"/>
                      <a:pt x="611315" y="226600"/>
                      <a:pt x="612362" y="230219"/>
                    </a:cubicBezTo>
                    <a:close/>
                    <a:moveTo>
                      <a:pt x="597789" y="210979"/>
                    </a:moveTo>
                    <a:cubicBezTo>
                      <a:pt x="597599" y="210979"/>
                      <a:pt x="597503" y="210788"/>
                      <a:pt x="597313" y="210788"/>
                    </a:cubicBezTo>
                    <a:cubicBezTo>
                      <a:pt x="597122" y="210788"/>
                      <a:pt x="597027" y="210979"/>
                      <a:pt x="596837" y="210979"/>
                    </a:cubicBezTo>
                    <a:cubicBezTo>
                      <a:pt x="595027" y="210979"/>
                      <a:pt x="593217" y="210217"/>
                      <a:pt x="591979" y="208883"/>
                    </a:cubicBezTo>
                    <a:cubicBezTo>
                      <a:pt x="590645" y="207645"/>
                      <a:pt x="589883" y="205835"/>
                      <a:pt x="589883" y="204026"/>
                    </a:cubicBezTo>
                    <a:cubicBezTo>
                      <a:pt x="589883" y="202120"/>
                      <a:pt x="590645" y="200406"/>
                      <a:pt x="591979" y="199168"/>
                    </a:cubicBezTo>
                    <a:cubicBezTo>
                      <a:pt x="593408" y="197739"/>
                      <a:pt x="595313" y="197263"/>
                      <a:pt x="597313" y="197453"/>
                    </a:cubicBezTo>
                    <a:cubicBezTo>
                      <a:pt x="599313" y="197358"/>
                      <a:pt x="601218" y="197739"/>
                      <a:pt x="602647" y="199168"/>
                    </a:cubicBezTo>
                    <a:cubicBezTo>
                      <a:pt x="603980" y="200406"/>
                      <a:pt x="604742" y="202216"/>
                      <a:pt x="604742" y="204026"/>
                    </a:cubicBezTo>
                    <a:cubicBezTo>
                      <a:pt x="604742" y="205835"/>
                      <a:pt x="603980" y="207645"/>
                      <a:pt x="602647" y="208883"/>
                    </a:cubicBezTo>
                    <a:cubicBezTo>
                      <a:pt x="601409" y="210217"/>
                      <a:pt x="599599" y="210979"/>
                      <a:pt x="597789" y="210979"/>
                    </a:cubicBezTo>
                    <a:close/>
                    <a:moveTo>
                      <a:pt x="597313" y="20669"/>
                    </a:moveTo>
                    <a:cubicBezTo>
                      <a:pt x="597313" y="20669"/>
                      <a:pt x="628364" y="106870"/>
                      <a:pt x="597313" y="143637"/>
                    </a:cubicBezTo>
                    <a:cubicBezTo>
                      <a:pt x="566261" y="106870"/>
                      <a:pt x="597313" y="20669"/>
                      <a:pt x="597313" y="20669"/>
                    </a:cubicBezTo>
                    <a:close/>
                    <a:moveTo>
                      <a:pt x="582263" y="230219"/>
                    </a:moveTo>
                    <a:cubicBezTo>
                      <a:pt x="583311" y="226600"/>
                      <a:pt x="587121" y="224409"/>
                      <a:pt x="590741" y="225457"/>
                    </a:cubicBezTo>
                    <a:cubicBezTo>
                      <a:pt x="594360" y="226505"/>
                      <a:pt x="596551" y="230315"/>
                      <a:pt x="595503" y="233934"/>
                    </a:cubicBezTo>
                    <a:cubicBezTo>
                      <a:pt x="594646" y="236982"/>
                      <a:pt x="591884" y="238982"/>
                      <a:pt x="588931" y="238982"/>
                    </a:cubicBezTo>
                    <a:cubicBezTo>
                      <a:pt x="588359" y="238982"/>
                      <a:pt x="587693" y="238887"/>
                      <a:pt x="587026" y="238697"/>
                    </a:cubicBezTo>
                    <a:cubicBezTo>
                      <a:pt x="583311" y="237649"/>
                      <a:pt x="581120" y="233934"/>
                      <a:pt x="582263" y="230219"/>
                    </a:cubicBezTo>
                    <a:close/>
                    <a:moveTo>
                      <a:pt x="582740" y="253556"/>
                    </a:moveTo>
                    <a:cubicBezTo>
                      <a:pt x="586454" y="254603"/>
                      <a:pt x="588550" y="258413"/>
                      <a:pt x="587502" y="262128"/>
                    </a:cubicBezTo>
                    <a:cubicBezTo>
                      <a:pt x="586645" y="265176"/>
                      <a:pt x="583883" y="267081"/>
                      <a:pt x="580930" y="267081"/>
                    </a:cubicBezTo>
                    <a:cubicBezTo>
                      <a:pt x="580358" y="267081"/>
                      <a:pt x="579692" y="266986"/>
                      <a:pt x="579120" y="266795"/>
                    </a:cubicBezTo>
                    <a:cubicBezTo>
                      <a:pt x="575501" y="265748"/>
                      <a:pt x="573310" y="261937"/>
                      <a:pt x="574358" y="258318"/>
                    </a:cubicBezTo>
                    <a:cubicBezTo>
                      <a:pt x="575310" y="254698"/>
                      <a:pt x="579120" y="252508"/>
                      <a:pt x="582740" y="253556"/>
                    </a:cubicBezTo>
                    <a:close/>
                    <a:moveTo>
                      <a:pt x="579596" y="290132"/>
                    </a:moveTo>
                    <a:cubicBezTo>
                      <a:pt x="578739" y="293180"/>
                      <a:pt x="575977" y="295180"/>
                      <a:pt x="573024" y="295180"/>
                    </a:cubicBezTo>
                    <a:cubicBezTo>
                      <a:pt x="572453" y="295180"/>
                      <a:pt x="571691" y="295085"/>
                      <a:pt x="571119" y="294894"/>
                    </a:cubicBezTo>
                    <a:cubicBezTo>
                      <a:pt x="567500" y="293846"/>
                      <a:pt x="565309" y="290036"/>
                      <a:pt x="566357" y="286322"/>
                    </a:cubicBezTo>
                    <a:cubicBezTo>
                      <a:pt x="567404" y="282702"/>
                      <a:pt x="571214" y="280511"/>
                      <a:pt x="574929" y="281559"/>
                    </a:cubicBezTo>
                    <a:cubicBezTo>
                      <a:pt x="578453" y="282702"/>
                      <a:pt x="580644" y="286512"/>
                      <a:pt x="579596" y="290132"/>
                    </a:cubicBezTo>
                    <a:close/>
                    <a:moveTo>
                      <a:pt x="577787" y="197168"/>
                    </a:moveTo>
                    <a:cubicBezTo>
                      <a:pt x="535781" y="173831"/>
                      <a:pt x="534162" y="82201"/>
                      <a:pt x="534162" y="82201"/>
                    </a:cubicBezTo>
                    <a:cubicBezTo>
                      <a:pt x="534162" y="82201"/>
                      <a:pt x="593693" y="151733"/>
                      <a:pt x="577787" y="197168"/>
                    </a:cubicBezTo>
                    <a:close/>
                    <a:moveTo>
                      <a:pt x="556451" y="250793"/>
                    </a:moveTo>
                    <a:cubicBezTo>
                      <a:pt x="511397" y="233839"/>
                      <a:pt x="496443" y="143447"/>
                      <a:pt x="496443" y="143447"/>
                    </a:cubicBezTo>
                    <a:cubicBezTo>
                      <a:pt x="496443" y="143447"/>
                      <a:pt x="565595" y="203549"/>
                      <a:pt x="556451" y="250793"/>
                    </a:cubicBezTo>
                    <a:close/>
                    <a:moveTo>
                      <a:pt x="526733" y="382619"/>
                    </a:moveTo>
                    <a:cubicBezTo>
                      <a:pt x="536353" y="378619"/>
                      <a:pt x="548069" y="380810"/>
                      <a:pt x="556070" y="387477"/>
                    </a:cubicBezTo>
                    <a:cubicBezTo>
                      <a:pt x="564071" y="394144"/>
                      <a:pt x="568262" y="404908"/>
                      <a:pt x="567500" y="415385"/>
                    </a:cubicBezTo>
                    <a:cubicBezTo>
                      <a:pt x="567404" y="416338"/>
                      <a:pt x="567309" y="417290"/>
                      <a:pt x="566833" y="417957"/>
                    </a:cubicBezTo>
                    <a:cubicBezTo>
                      <a:pt x="565976" y="419195"/>
                      <a:pt x="564166" y="419386"/>
                      <a:pt x="562642" y="419576"/>
                    </a:cubicBezTo>
                    <a:cubicBezTo>
                      <a:pt x="549402" y="420529"/>
                      <a:pt x="536258" y="421195"/>
                      <a:pt x="523018" y="421672"/>
                    </a:cubicBezTo>
                    <a:cubicBezTo>
                      <a:pt x="519970" y="421767"/>
                      <a:pt x="516636" y="421767"/>
                      <a:pt x="514255" y="419957"/>
                    </a:cubicBezTo>
                    <a:cubicBezTo>
                      <a:pt x="511397" y="417766"/>
                      <a:pt x="509969" y="414909"/>
                      <a:pt x="509588" y="411670"/>
                    </a:cubicBezTo>
                    <a:cubicBezTo>
                      <a:pt x="508254" y="400717"/>
                      <a:pt x="518827" y="385858"/>
                      <a:pt x="526733" y="382619"/>
                    </a:cubicBezTo>
                    <a:close/>
                    <a:moveTo>
                      <a:pt x="517589" y="335185"/>
                    </a:moveTo>
                    <a:cubicBezTo>
                      <a:pt x="521780" y="332899"/>
                      <a:pt x="526733" y="332708"/>
                      <a:pt x="531400" y="332803"/>
                    </a:cubicBezTo>
                    <a:cubicBezTo>
                      <a:pt x="535305" y="332899"/>
                      <a:pt x="539210" y="333089"/>
                      <a:pt x="543116" y="333470"/>
                    </a:cubicBezTo>
                    <a:cubicBezTo>
                      <a:pt x="544830" y="333661"/>
                      <a:pt x="546545" y="333851"/>
                      <a:pt x="547973" y="334804"/>
                    </a:cubicBezTo>
                    <a:cubicBezTo>
                      <a:pt x="549593" y="335947"/>
                      <a:pt x="550450" y="337757"/>
                      <a:pt x="551117" y="339566"/>
                    </a:cubicBezTo>
                    <a:cubicBezTo>
                      <a:pt x="553688" y="346234"/>
                      <a:pt x="555308" y="353282"/>
                      <a:pt x="555689" y="360521"/>
                    </a:cubicBezTo>
                    <a:cubicBezTo>
                      <a:pt x="556165" y="368618"/>
                      <a:pt x="550831" y="369856"/>
                      <a:pt x="544259" y="368998"/>
                    </a:cubicBezTo>
                    <a:cubicBezTo>
                      <a:pt x="537020" y="367951"/>
                      <a:pt x="529590" y="368236"/>
                      <a:pt x="522446" y="369761"/>
                    </a:cubicBezTo>
                    <a:cubicBezTo>
                      <a:pt x="515969" y="371094"/>
                      <a:pt x="514731" y="367570"/>
                      <a:pt x="513017" y="361855"/>
                    </a:cubicBezTo>
                    <a:cubicBezTo>
                      <a:pt x="510350" y="352615"/>
                      <a:pt x="508635" y="340043"/>
                      <a:pt x="517589" y="335185"/>
                    </a:cubicBezTo>
                    <a:close/>
                    <a:moveTo>
                      <a:pt x="442055" y="340614"/>
                    </a:moveTo>
                    <a:cubicBezTo>
                      <a:pt x="442436" y="347186"/>
                      <a:pt x="441484" y="353854"/>
                      <a:pt x="439293" y="360045"/>
                    </a:cubicBezTo>
                    <a:cubicBezTo>
                      <a:pt x="438531" y="362236"/>
                      <a:pt x="437483" y="364427"/>
                      <a:pt x="435578" y="365665"/>
                    </a:cubicBezTo>
                    <a:cubicBezTo>
                      <a:pt x="434054" y="366712"/>
                      <a:pt x="432149" y="366998"/>
                      <a:pt x="430340" y="367189"/>
                    </a:cubicBezTo>
                    <a:cubicBezTo>
                      <a:pt x="424720" y="367760"/>
                      <a:pt x="419100" y="367760"/>
                      <a:pt x="413480" y="366998"/>
                    </a:cubicBezTo>
                    <a:cubicBezTo>
                      <a:pt x="409575" y="366522"/>
                      <a:pt x="405479" y="365569"/>
                      <a:pt x="402622" y="362903"/>
                    </a:cubicBezTo>
                    <a:cubicBezTo>
                      <a:pt x="402050" y="362426"/>
                      <a:pt x="401574" y="361855"/>
                      <a:pt x="401098" y="361283"/>
                    </a:cubicBezTo>
                    <a:cubicBezTo>
                      <a:pt x="398907" y="358331"/>
                      <a:pt x="398050" y="354330"/>
                      <a:pt x="398336" y="350520"/>
                    </a:cubicBezTo>
                    <a:cubicBezTo>
                      <a:pt x="398907" y="342614"/>
                      <a:pt x="400907" y="333947"/>
                      <a:pt x="409670" y="332994"/>
                    </a:cubicBezTo>
                    <a:cubicBezTo>
                      <a:pt x="418148" y="332041"/>
                      <a:pt x="426815" y="332041"/>
                      <a:pt x="435293" y="333089"/>
                    </a:cubicBezTo>
                    <a:cubicBezTo>
                      <a:pt x="437007" y="333280"/>
                      <a:pt x="438817" y="333565"/>
                      <a:pt x="440055" y="334804"/>
                    </a:cubicBezTo>
                    <a:cubicBezTo>
                      <a:pt x="441579" y="336328"/>
                      <a:pt x="441960" y="338519"/>
                      <a:pt x="442055" y="340614"/>
                    </a:cubicBezTo>
                    <a:close/>
                    <a:moveTo>
                      <a:pt x="437293" y="215170"/>
                    </a:moveTo>
                    <a:cubicBezTo>
                      <a:pt x="437293" y="215170"/>
                      <a:pt x="392525" y="295085"/>
                      <a:pt x="344424" y="295751"/>
                    </a:cubicBezTo>
                    <a:cubicBezTo>
                      <a:pt x="351854" y="248126"/>
                      <a:pt x="437293" y="215170"/>
                      <a:pt x="437293" y="215170"/>
                    </a:cubicBezTo>
                    <a:close/>
                    <a:moveTo>
                      <a:pt x="400526" y="143542"/>
                    </a:moveTo>
                    <a:cubicBezTo>
                      <a:pt x="400526" y="143542"/>
                      <a:pt x="385477" y="233934"/>
                      <a:pt x="340519" y="250889"/>
                    </a:cubicBezTo>
                    <a:cubicBezTo>
                      <a:pt x="331375" y="203549"/>
                      <a:pt x="400526" y="143542"/>
                      <a:pt x="400526" y="143542"/>
                    </a:cubicBezTo>
                    <a:close/>
                    <a:moveTo>
                      <a:pt x="362903" y="82201"/>
                    </a:moveTo>
                    <a:cubicBezTo>
                      <a:pt x="362903" y="82201"/>
                      <a:pt x="361283" y="173831"/>
                      <a:pt x="319278" y="197168"/>
                    </a:cubicBezTo>
                    <a:cubicBezTo>
                      <a:pt x="303276" y="151733"/>
                      <a:pt x="362903" y="82201"/>
                      <a:pt x="362903" y="82201"/>
                    </a:cubicBezTo>
                    <a:close/>
                    <a:moveTo>
                      <a:pt x="325945" y="294894"/>
                    </a:moveTo>
                    <a:cubicBezTo>
                      <a:pt x="325279" y="294989"/>
                      <a:pt x="324612" y="295180"/>
                      <a:pt x="324041" y="295180"/>
                    </a:cubicBezTo>
                    <a:cubicBezTo>
                      <a:pt x="321088" y="295180"/>
                      <a:pt x="318326" y="293180"/>
                      <a:pt x="317468" y="290132"/>
                    </a:cubicBezTo>
                    <a:cubicBezTo>
                      <a:pt x="316420" y="286512"/>
                      <a:pt x="318611" y="282607"/>
                      <a:pt x="322231" y="281559"/>
                    </a:cubicBezTo>
                    <a:cubicBezTo>
                      <a:pt x="325850" y="280511"/>
                      <a:pt x="329756" y="282702"/>
                      <a:pt x="330803" y="286322"/>
                    </a:cubicBezTo>
                    <a:cubicBezTo>
                      <a:pt x="331756" y="290036"/>
                      <a:pt x="329660" y="293941"/>
                      <a:pt x="325945" y="294894"/>
                    </a:cubicBezTo>
                    <a:close/>
                    <a:moveTo>
                      <a:pt x="322707" y="258318"/>
                    </a:moveTo>
                    <a:cubicBezTo>
                      <a:pt x="323755" y="261937"/>
                      <a:pt x="321564" y="265748"/>
                      <a:pt x="317944" y="266795"/>
                    </a:cubicBezTo>
                    <a:cubicBezTo>
                      <a:pt x="317278" y="266986"/>
                      <a:pt x="316706" y="267081"/>
                      <a:pt x="316135" y="267081"/>
                    </a:cubicBezTo>
                    <a:cubicBezTo>
                      <a:pt x="313087" y="267081"/>
                      <a:pt x="310325" y="265176"/>
                      <a:pt x="309563" y="262128"/>
                    </a:cubicBezTo>
                    <a:cubicBezTo>
                      <a:pt x="308515" y="258413"/>
                      <a:pt x="310610" y="254603"/>
                      <a:pt x="314325" y="253556"/>
                    </a:cubicBezTo>
                    <a:cubicBezTo>
                      <a:pt x="317849" y="252508"/>
                      <a:pt x="321659" y="254698"/>
                      <a:pt x="322707" y="258318"/>
                    </a:cubicBezTo>
                    <a:close/>
                    <a:moveTo>
                      <a:pt x="314706" y="230219"/>
                    </a:moveTo>
                    <a:cubicBezTo>
                      <a:pt x="315849" y="233839"/>
                      <a:pt x="313658" y="237649"/>
                      <a:pt x="309944" y="238697"/>
                    </a:cubicBezTo>
                    <a:cubicBezTo>
                      <a:pt x="309277" y="238887"/>
                      <a:pt x="308705" y="238982"/>
                      <a:pt x="308039" y="238982"/>
                    </a:cubicBezTo>
                    <a:cubicBezTo>
                      <a:pt x="305086" y="238982"/>
                      <a:pt x="302324" y="236982"/>
                      <a:pt x="301466" y="233934"/>
                    </a:cubicBezTo>
                    <a:cubicBezTo>
                      <a:pt x="300419" y="230315"/>
                      <a:pt x="302609" y="226505"/>
                      <a:pt x="306229" y="225457"/>
                    </a:cubicBezTo>
                    <a:cubicBezTo>
                      <a:pt x="309944" y="224409"/>
                      <a:pt x="313658" y="226600"/>
                      <a:pt x="314706" y="230219"/>
                    </a:cubicBezTo>
                    <a:close/>
                    <a:moveTo>
                      <a:pt x="300228" y="210979"/>
                    </a:moveTo>
                    <a:cubicBezTo>
                      <a:pt x="300038" y="210979"/>
                      <a:pt x="299942" y="210788"/>
                      <a:pt x="299752" y="210788"/>
                    </a:cubicBezTo>
                    <a:cubicBezTo>
                      <a:pt x="299561" y="210788"/>
                      <a:pt x="299466" y="210979"/>
                      <a:pt x="299276" y="210979"/>
                    </a:cubicBezTo>
                    <a:cubicBezTo>
                      <a:pt x="297466" y="210979"/>
                      <a:pt x="295656" y="210217"/>
                      <a:pt x="294418" y="208883"/>
                    </a:cubicBezTo>
                    <a:cubicBezTo>
                      <a:pt x="293084" y="207645"/>
                      <a:pt x="292322" y="205835"/>
                      <a:pt x="292322" y="204026"/>
                    </a:cubicBezTo>
                    <a:cubicBezTo>
                      <a:pt x="292322" y="202120"/>
                      <a:pt x="293084" y="200406"/>
                      <a:pt x="294418" y="199168"/>
                    </a:cubicBezTo>
                    <a:cubicBezTo>
                      <a:pt x="295847" y="197739"/>
                      <a:pt x="297752" y="197263"/>
                      <a:pt x="299752" y="197453"/>
                    </a:cubicBezTo>
                    <a:cubicBezTo>
                      <a:pt x="301752" y="197358"/>
                      <a:pt x="303657" y="197739"/>
                      <a:pt x="305086" y="199168"/>
                    </a:cubicBezTo>
                    <a:cubicBezTo>
                      <a:pt x="306419" y="200406"/>
                      <a:pt x="307181" y="202216"/>
                      <a:pt x="307181" y="204026"/>
                    </a:cubicBezTo>
                    <a:cubicBezTo>
                      <a:pt x="307181" y="205835"/>
                      <a:pt x="306419" y="207645"/>
                      <a:pt x="305086" y="208883"/>
                    </a:cubicBezTo>
                    <a:cubicBezTo>
                      <a:pt x="303752" y="210217"/>
                      <a:pt x="301943" y="210979"/>
                      <a:pt x="300228" y="210979"/>
                    </a:cubicBezTo>
                    <a:close/>
                    <a:moveTo>
                      <a:pt x="299657" y="20669"/>
                    </a:moveTo>
                    <a:cubicBezTo>
                      <a:pt x="299657" y="20669"/>
                      <a:pt x="330708" y="106870"/>
                      <a:pt x="299657" y="143637"/>
                    </a:cubicBezTo>
                    <a:cubicBezTo>
                      <a:pt x="268700" y="106870"/>
                      <a:pt x="299657" y="20669"/>
                      <a:pt x="299657" y="20669"/>
                    </a:cubicBezTo>
                    <a:close/>
                    <a:moveTo>
                      <a:pt x="284607" y="230219"/>
                    </a:moveTo>
                    <a:cubicBezTo>
                      <a:pt x="285655" y="226600"/>
                      <a:pt x="289465" y="224409"/>
                      <a:pt x="293084" y="225457"/>
                    </a:cubicBezTo>
                    <a:cubicBezTo>
                      <a:pt x="296704" y="226505"/>
                      <a:pt x="298895" y="230315"/>
                      <a:pt x="297847" y="233934"/>
                    </a:cubicBezTo>
                    <a:cubicBezTo>
                      <a:pt x="296990" y="236982"/>
                      <a:pt x="294227" y="238982"/>
                      <a:pt x="291275" y="238982"/>
                    </a:cubicBezTo>
                    <a:cubicBezTo>
                      <a:pt x="290608" y="238982"/>
                      <a:pt x="290036" y="238887"/>
                      <a:pt x="289370" y="238697"/>
                    </a:cubicBezTo>
                    <a:cubicBezTo>
                      <a:pt x="285655" y="237649"/>
                      <a:pt x="283559" y="233934"/>
                      <a:pt x="284607" y="230219"/>
                    </a:cubicBezTo>
                    <a:close/>
                    <a:moveTo>
                      <a:pt x="285083" y="253556"/>
                    </a:moveTo>
                    <a:cubicBezTo>
                      <a:pt x="288798" y="254603"/>
                      <a:pt x="290894" y="258413"/>
                      <a:pt x="289846" y="262128"/>
                    </a:cubicBezTo>
                    <a:cubicBezTo>
                      <a:pt x="288989" y="265176"/>
                      <a:pt x="286226" y="267081"/>
                      <a:pt x="283274" y="267081"/>
                    </a:cubicBezTo>
                    <a:cubicBezTo>
                      <a:pt x="282607" y="267081"/>
                      <a:pt x="282035" y="266986"/>
                      <a:pt x="281369" y="266795"/>
                    </a:cubicBezTo>
                    <a:cubicBezTo>
                      <a:pt x="277749" y="265748"/>
                      <a:pt x="275558" y="261937"/>
                      <a:pt x="276606" y="258318"/>
                    </a:cubicBezTo>
                    <a:cubicBezTo>
                      <a:pt x="277654" y="254698"/>
                      <a:pt x="281464" y="252508"/>
                      <a:pt x="285083" y="253556"/>
                    </a:cubicBezTo>
                    <a:close/>
                    <a:moveTo>
                      <a:pt x="281940" y="290132"/>
                    </a:moveTo>
                    <a:cubicBezTo>
                      <a:pt x="281083" y="293180"/>
                      <a:pt x="278321" y="295180"/>
                      <a:pt x="275368" y="295180"/>
                    </a:cubicBezTo>
                    <a:cubicBezTo>
                      <a:pt x="274796" y="295180"/>
                      <a:pt x="274034" y="295085"/>
                      <a:pt x="273463" y="294894"/>
                    </a:cubicBezTo>
                    <a:cubicBezTo>
                      <a:pt x="269843" y="293846"/>
                      <a:pt x="267653" y="290036"/>
                      <a:pt x="268700" y="286322"/>
                    </a:cubicBezTo>
                    <a:cubicBezTo>
                      <a:pt x="269748" y="282702"/>
                      <a:pt x="273558" y="280511"/>
                      <a:pt x="277273" y="281559"/>
                    </a:cubicBezTo>
                    <a:cubicBezTo>
                      <a:pt x="280892" y="282702"/>
                      <a:pt x="282988" y="286512"/>
                      <a:pt x="281940" y="290132"/>
                    </a:cubicBezTo>
                    <a:close/>
                    <a:moveTo>
                      <a:pt x="280130" y="197168"/>
                    </a:moveTo>
                    <a:cubicBezTo>
                      <a:pt x="238125" y="173831"/>
                      <a:pt x="236506" y="82201"/>
                      <a:pt x="236506" y="82201"/>
                    </a:cubicBezTo>
                    <a:cubicBezTo>
                      <a:pt x="236506" y="82201"/>
                      <a:pt x="296132" y="151733"/>
                      <a:pt x="280130" y="197168"/>
                    </a:cubicBezTo>
                    <a:close/>
                    <a:moveTo>
                      <a:pt x="228695" y="384524"/>
                    </a:moveTo>
                    <a:cubicBezTo>
                      <a:pt x="239173" y="382905"/>
                      <a:pt x="250317" y="386715"/>
                      <a:pt x="257556" y="394430"/>
                    </a:cubicBezTo>
                    <a:cubicBezTo>
                      <a:pt x="264890" y="402145"/>
                      <a:pt x="268129" y="413385"/>
                      <a:pt x="266033" y="423767"/>
                    </a:cubicBezTo>
                    <a:cubicBezTo>
                      <a:pt x="265557" y="426053"/>
                      <a:pt x="264605" y="428530"/>
                      <a:pt x="262414" y="429292"/>
                    </a:cubicBezTo>
                    <a:cubicBezTo>
                      <a:pt x="260413" y="429958"/>
                      <a:pt x="258318" y="428720"/>
                      <a:pt x="256508" y="427768"/>
                    </a:cubicBezTo>
                    <a:cubicBezTo>
                      <a:pt x="248603" y="423577"/>
                      <a:pt x="239173" y="422243"/>
                      <a:pt x="230410" y="424053"/>
                    </a:cubicBezTo>
                    <a:cubicBezTo>
                      <a:pt x="221075" y="425958"/>
                      <a:pt x="200406" y="436531"/>
                      <a:pt x="206121" y="417386"/>
                    </a:cubicBezTo>
                    <a:cubicBezTo>
                      <a:pt x="207550" y="412623"/>
                      <a:pt x="208979" y="407765"/>
                      <a:pt x="210407" y="403003"/>
                    </a:cubicBezTo>
                    <a:cubicBezTo>
                      <a:pt x="211455" y="399669"/>
                      <a:pt x="212598" y="396621"/>
                      <a:pt x="214217" y="394049"/>
                    </a:cubicBezTo>
                    <a:cubicBezTo>
                      <a:pt x="217170" y="389001"/>
                      <a:pt x="221552" y="385572"/>
                      <a:pt x="228695" y="384524"/>
                    </a:cubicBezTo>
                    <a:close/>
                    <a:moveTo>
                      <a:pt x="220504" y="352901"/>
                    </a:moveTo>
                    <a:cubicBezTo>
                      <a:pt x="221933" y="346329"/>
                      <a:pt x="225838" y="339661"/>
                      <a:pt x="231362" y="335756"/>
                    </a:cubicBezTo>
                    <a:cubicBezTo>
                      <a:pt x="237649" y="331470"/>
                      <a:pt x="246983" y="331184"/>
                      <a:pt x="252413" y="336518"/>
                    </a:cubicBezTo>
                    <a:cubicBezTo>
                      <a:pt x="255651" y="339852"/>
                      <a:pt x="257080" y="344519"/>
                      <a:pt x="257842" y="349091"/>
                    </a:cubicBezTo>
                    <a:cubicBezTo>
                      <a:pt x="258794" y="354044"/>
                      <a:pt x="261366" y="364807"/>
                      <a:pt x="259175" y="369570"/>
                    </a:cubicBezTo>
                    <a:cubicBezTo>
                      <a:pt x="256699" y="374714"/>
                      <a:pt x="256794" y="373094"/>
                      <a:pt x="250888" y="373570"/>
                    </a:cubicBezTo>
                    <a:cubicBezTo>
                      <a:pt x="241649" y="374428"/>
                      <a:pt x="230029" y="373666"/>
                      <a:pt x="221837" y="368903"/>
                    </a:cubicBezTo>
                    <a:cubicBezTo>
                      <a:pt x="221171" y="368522"/>
                      <a:pt x="220599" y="368046"/>
                      <a:pt x="220313" y="367474"/>
                    </a:cubicBezTo>
                    <a:cubicBezTo>
                      <a:pt x="218599" y="364522"/>
                      <a:pt x="219742" y="356235"/>
                      <a:pt x="220504" y="352901"/>
                    </a:cubicBezTo>
                    <a:close/>
                    <a:moveTo>
                      <a:pt x="258890" y="250793"/>
                    </a:moveTo>
                    <a:cubicBezTo>
                      <a:pt x="213836" y="233839"/>
                      <a:pt x="198882" y="143447"/>
                      <a:pt x="198882" y="143447"/>
                    </a:cubicBezTo>
                    <a:cubicBezTo>
                      <a:pt x="198882" y="143447"/>
                      <a:pt x="267938" y="203549"/>
                      <a:pt x="258890" y="250793"/>
                    </a:cubicBezTo>
                    <a:close/>
                    <a:moveTo>
                      <a:pt x="254984" y="295656"/>
                    </a:moveTo>
                    <a:cubicBezTo>
                      <a:pt x="206883" y="294989"/>
                      <a:pt x="162116" y="215074"/>
                      <a:pt x="162116" y="215074"/>
                    </a:cubicBezTo>
                    <a:cubicBezTo>
                      <a:pt x="162116" y="215074"/>
                      <a:pt x="247460" y="248126"/>
                      <a:pt x="254984" y="295656"/>
                    </a:cubicBezTo>
                    <a:close/>
                    <a:moveTo>
                      <a:pt x="139637" y="215170"/>
                    </a:moveTo>
                    <a:cubicBezTo>
                      <a:pt x="139637" y="215170"/>
                      <a:pt x="94869" y="295085"/>
                      <a:pt x="46768" y="295751"/>
                    </a:cubicBezTo>
                    <a:cubicBezTo>
                      <a:pt x="54292" y="248126"/>
                      <a:pt x="139637" y="215170"/>
                      <a:pt x="139637" y="215170"/>
                    </a:cubicBezTo>
                    <a:close/>
                    <a:moveTo>
                      <a:pt x="3905" y="233934"/>
                    </a:moveTo>
                    <a:cubicBezTo>
                      <a:pt x="2857" y="230315"/>
                      <a:pt x="5048" y="226505"/>
                      <a:pt x="8668" y="225457"/>
                    </a:cubicBezTo>
                    <a:cubicBezTo>
                      <a:pt x="12287" y="224409"/>
                      <a:pt x="16097" y="226600"/>
                      <a:pt x="17145" y="230219"/>
                    </a:cubicBezTo>
                    <a:cubicBezTo>
                      <a:pt x="18288" y="233839"/>
                      <a:pt x="16097" y="237649"/>
                      <a:pt x="12383" y="238697"/>
                    </a:cubicBezTo>
                    <a:cubicBezTo>
                      <a:pt x="11716" y="238887"/>
                      <a:pt x="11144" y="238982"/>
                      <a:pt x="10478" y="238982"/>
                    </a:cubicBezTo>
                    <a:cubicBezTo>
                      <a:pt x="7525" y="238982"/>
                      <a:pt x="4763" y="236982"/>
                      <a:pt x="3905" y="233934"/>
                    </a:cubicBezTo>
                    <a:close/>
                    <a:moveTo>
                      <a:pt x="11906" y="262128"/>
                    </a:moveTo>
                    <a:cubicBezTo>
                      <a:pt x="10859" y="258413"/>
                      <a:pt x="12954" y="254603"/>
                      <a:pt x="16669" y="253556"/>
                    </a:cubicBezTo>
                    <a:cubicBezTo>
                      <a:pt x="20288" y="252508"/>
                      <a:pt x="24098" y="254698"/>
                      <a:pt x="25146" y="258318"/>
                    </a:cubicBezTo>
                    <a:cubicBezTo>
                      <a:pt x="26194" y="261937"/>
                      <a:pt x="24003" y="265748"/>
                      <a:pt x="20384" y="266795"/>
                    </a:cubicBezTo>
                    <a:cubicBezTo>
                      <a:pt x="19812" y="266986"/>
                      <a:pt x="19145" y="267081"/>
                      <a:pt x="18574" y="267081"/>
                    </a:cubicBezTo>
                    <a:cubicBezTo>
                      <a:pt x="15431" y="267081"/>
                      <a:pt x="12668" y="265176"/>
                      <a:pt x="11906" y="262128"/>
                    </a:cubicBezTo>
                    <a:close/>
                    <a:moveTo>
                      <a:pt x="28385" y="294894"/>
                    </a:moveTo>
                    <a:cubicBezTo>
                      <a:pt x="27813" y="294989"/>
                      <a:pt x="27051" y="295180"/>
                      <a:pt x="26480" y="295180"/>
                    </a:cubicBezTo>
                    <a:cubicBezTo>
                      <a:pt x="23527" y="295180"/>
                      <a:pt x="20765" y="293180"/>
                      <a:pt x="19907" y="290132"/>
                    </a:cubicBezTo>
                    <a:cubicBezTo>
                      <a:pt x="18860" y="286512"/>
                      <a:pt x="21050" y="282607"/>
                      <a:pt x="24670" y="281559"/>
                    </a:cubicBezTo>
                    <a:cubicBezTo>
                      <a:pt x="28289" y="280511"/>
                      <a:pt x="32195" y="282702"/>
                      <a:pt x="33242" y="286322"/>
                    </a:cubicBezTo>
                    <a:cubicBezTo>
                      <a:pt x="34100" y="290036"/>
                      <a:pt x="32004" y="293941"/>
                      <a:pt x="28385" y="294894"/>
                    </a:cubicBezTo>
                    <a:close/>
                    <a:moveTo>
                      <a:pt x="21622" y="197168"/>
                    </a:moveTo>
                    <a:cubicBezTo>
                      <a:pt x="5715" y="151733"/>
                      <a:pt x="65246" y="82201"/>
                      <a:pt x="65246" y="82201"/>
                    </a:cubicBezTo>
                    <a:cubicBezTo>
                      <a:pt x="65246" y="82201"/>
                      <a:pt x="63627" y="173831"/>
                      <a:pt x="21622" y="197168"/>
                    </a:cubicBezTo>
                    <a:close/>
                    <a:moveTo>
                      <a:pt x="102870" y="143542"/>
                    </a:moveTo>
                    <a:cubicBezTo>
                      <a:pt x="102870" y="143542"/>
                      <a:pt x="87821" y="233934"/>
                      <a:pt x="42863" y="250889"/>
                    </a:cubicBezTo>
                    <a:cubicBezTo>
                      <a:pt x="33814" y="203549"/>
                      <a:pt x="102870" y="143542"/>
                      <a:pt x="102870" y="143542"/>
                    </a:cubicBezTo>
                    <a:close/>
                    <a:moveTo>
                      <a:pt x="44768" y="362903"/>
                    </a:moveTo>
                    <a:cubicBezTo>
                      <a:pt x="39529" y="347948"/>
                      <a:pt x="42291" y="332708"/>
                      <a:pt x="60960" y="332518"/>
                    </a:cubicBezTo>
                    <a:cubicBezTo>
                      <a:pt x="70199" y="332423"/>
                      <a:pt x="82201" y="329470"/>
                      <a:pt x="90964" y="333947"/>
                    </a:cubicBezTo>
                    <a:cubicBezTo>
                      <a:pt x="102680" y="339947"/>
                      <a:pt x="99536" y="355854"/>
                      <a:pt x="99251" y="366046"/>
                    </a:cubicBezTo>
                    <a:cubicBezTo>
                      <a:pt x="98965" y="375476"/>
                      <a:pt x="100108" y="378143"/>
                      <a:pt x="90678" y="377666"/>
                    </a:cubicBezTo>
                    <a:cubicBezTo>
                      <a:pt x="81248" y="377190"/>
                      <a:pt x="72485" y="372523"/>
                      <a:pt x="63056" y="372142"/>
                    </a:cubicBezTo>
                    <a:cubicBezTo>
                      <a:pt x="54197" y="371761"/>
                      <a:pt x="48101" y="372523"/>
                      <a:pt x="44768" y="362903"/>
                    </a:cubicBezTo>
                    <a:close/>
                    <a:moveTo>
                      <a:pt x="50864" y="461677"/>
                    </a:moveTo>
                    <a:cubicBezTo>
                      <a:pt x="45911" y="464058"/>
                      <a:pt x="33909" y="460534"/>
                      <a:pt x="29051" y="459581"/>
                    </a:cubicBezTo>
                    <a:cubicBezTo>
                      <a:pt x="23527" y="458533"/>
                      <a:pt x="14954" y="453104"/>
                      <a:pt x="17336" y="445961"/>
                    </a:cubicBezTo>
                    <a:cubicBezTo>
                      <a:pt x="17907" y="444151"/>
                      <a:pt x="19622" y="440245"/>
                      <a:pt x="26765" y="439865"/>
                    </a:cubicBezTo>
                    <a:cubicBezTo>
                      <a:pt x="34957" y="439483"/>
                      <a:pt x="47149" y="445198"/>
                      <a:pt x="51149" y="452628"/>
                    </a:cubicBezTo>
                    <a:cubicBezTo>
                      <a:pt x="54007" y="457867"/>
                      <a:pt x="53245" y="460534"/>
                      <a:pt x="50864" y="461677"/>
                    </a:cubicBezTo>
                    <a:close/>
                    <a:moveTo>
                      <a:pt x="61913" y="427006"/>
                    </a:moveTo>
                    <a:cubicBezTo>
                      <a:pt x="60770" y="426148"/>
                      <a:pt x="60103" y="424720"/>
                      <a:pt x="59531" y="423386"/>
                    </a:cubicBezTo>
                    <a:cubicBezTo>
                      <a:pt x="56579" y="416433"/>
                      <a:pt x="54578" y="408908"/>
                      <a:pt x="53721" y="401383"/>
                    </a:cubicBezTo>
                    <a:cubicBezTo>
                      <a:pt x="53245" y="397383"/>
                      <a:pt x="53245" y="393097"/>
                      <a:pt x="55245" y="389668"/>
                    </a:cubicBezTo>
                    <a:cubicBezTo>
                      <a:pt x="58484" y="384715"/>
                      <a:pt x="64675" y="383000"/>
                      <a:pt x="70199" y="383286"/>
                    </a:cubicBezTo>
                    <a:cubicBezTo>
                      <a:pt x="78867" y="383762"/>
                      <a:pt x="87154" y="387953"/>
                      <a:pt x="92583" y="394716"/>
                    </a:cubicBezTo>
                    <a:cubicBezTo>
                      <a:pt x="98012" y="401479"/>
                      <a:pt x="100298" y="410528"/>
                      <a:pt x="98870" y="419100"/>
                    </a:cubicBezTo>
                    <a:cubicBezTo>
                      <a:pt x="96584" y="432149"/>
                      <a:pt x="77057" y="427863"/>
                      <a:pt x="68199" y="428244"/>
                    </a:cubicBezTo>
                    <a:cubicBezTo>
                      <a:pt x="66104" y="428339"/>
                      <a:pt x="63627" y="428339"/>
                      <a:pt x="61913" y="427006"/>
                    </a:cubicBezTo>
                    <a:close/>
                    <a:moveTo>
                      <a:pt x="99251" y="473393"/>
                    </a:moveTo>
                    <a:cubicBezTo>
                      <a:pt x="98965" y="475107"/>
                      <a:pt x="98584" y="477012"/>
                      <a:pt x="97250" y="478155"/>
                    </a:cubicBezTo>
                    <a:cubicBezTo>
                      <a:pt x="95822" y="479393"/>
                      <a:pt x="93631" y="479489"/>
                      <a:pt x="91726" y="479298"/>
                    </a:cubicBezTo>
                    <a:cubicBezTo>
                      <a:pt x="81915" y="478345"/>
                      <a:pt x="72771" y="472631"/>
                      <a:pt x="67532" y="464344"/>
                    </a:cubicBezTo>
                    <a:cubicBezTo>
                      <a:pt x="64294" y="459295"/>
                      <a:pt x="62865" y="452342"/>
                      <a:pt x="65151" y="447103"/>
                    </a:cubicBezTo>
                    <a:cubicBezTo>
                      <a:pt x="65818" y="445580"/>
                      <a:pt x="66770" y="444151"/>
                      <a:pt x="68199" y="443008"/>
                    </a:cubicBezTo>
                    <a:cubicBezTo>
                      <a:pt x="71152" y="440531"/>
                      <a:pt x="75152" y="439769"/>
                      <a:pt x="78962" y="439674"/>
                    </a:cubicBezTo>
                    <a:cubicBezTo>
                      <a:pt x="98489" y="439103"/>
                      <a:pt x="101727" y="457390"/>
                      <a:pt x="99251" y="473393"/>
                    </a:cubicBezTo>
                    <a:close/>
                    <a:moveTo>
                      <a:pt x="145256" y="449485"/>
                    </a:moveTo>
                    <a:cubicBezTo>
                      <a:pt x="144209" y="459010"/>
                      <a:pt x="145256" y="473202"/>
                      <a:pt x="139351" y="481012"/>
                    </a:cubicBezTo>
                    <a:cubicBezTo>
                      <a:pt x="135350" y="486251"/>
                      <a:pt x="128302" y="489204"/>
                      <a:pt x="121920" y="487775"/>
                    </a:cubicBezTo>
                    <a:cubicBezTo>
                      <a:pt x="105442" y="483965"/>
                      <a:pt x="111919" y="457105"/>
                      <a:pt x="111919" y="444913"/>
                    </a:cubicBezTo>
                    <a:cubicBezTo>
                      <a:pt x="114776" y="440245"/>
                      <a:pt x="124016" y="436340"/>
                      <a:pt x="132493" y="436340"/>
                    </a:cubicBezTo>
                    <a:cubicBezTo>
                      <a:pt x="135350" y="436340"/>
                      <a:pt x="142018" y="436912"/>
                      <a:pt x="144113" y="441389"/>
                    </a:cubicBezTo>
                    <a:lnTo>
                      <a:pt x="145637" y="444722"/>
                    </a:lnTo>
                    <a:cubicBezTo>
                      <a:pt x="145447" y="446246"/>
                      <a:pt x="145352" y="447865"/>
                      <a:pt x="145256" y="449485"/>
                    </a:cubicBezTo>
                    <a:close/>
                    <a:moveTo>
                      <a:pt x="148114" y="419576"/>
                    </a:moveTo>
                    <a:cubicBezTo>
                      <a:pt x="147923" y="421481"/>
                      <a:pt x="147542" y="423577"/>
                      <a:pt x="145923" y="424720"/>
                    </a:cubicBezTo>
                    <a:cubicBezTo>
                      <a:pt x="144780" y="425482"/>
                      <a:pt x="143351" y="425577"/>
                      <a:pt x="142018" y="425577"/>
                    </a:cubicBezTo>
                    <a:cubicBezTo>
                      <a:pt x="137351" y="425577"/>
                      <a:pt x="132683" y="425101"/>
                      <a:pt x="128111" y="424339"/>
                    </a:cubicBezTo>
                    <a:cubicBezTo>
                      <a:pt x="121253" y="423196"/>
                      <a:pt x="114491" y="427006"/>
                      <a:pt x="111062" y="419290"/>
                    </a:cubicBezTo>
                    <a:cubicBezTo>
                      <a:pt x="108871" y="414528"/>
                      <a:pt x="112205" y="407194"/>
                      <a:pt x="112205" y="402527"/>
                    </a:cubicBezTo>
                    <a:cubicBezTo>
                      <a:pt x="112205" y="400145"/>
                      <a:pt x="112205" y="397669"/>
                      <a:pt x="113157" y="395478"/>
                    </a:cubicBezTo>
                    <a:cubicBezTo>
                      <a:pt x="114872" y="391478"/>
                      <a:pt x="118967" y="389191"/>
                      <a:pt x="123063" y="388048"/>
                    </a:cubicBezTo>
                    <a:cubicBezTo>
                      <a:pt x="129064" y="386429"/>
                      <a:pt x="135541" y="386620"/>
                      <a:pt x="141351" y="388811"/>
                    </a:cubicBezTo>
                    <a:cubicBezTo>
                      <a:pt x="143256" y="389477"/>
                      <a:pt x="145161" y="390430"/>
                      <a:pt x="146304" y="392049"/>
                    </a:cubicBezTo>
                    <a:cubicBezTo>
                      <a:pt x="147352" y="393573"/>
                      <a:pt x="147638" y="395383"/>
                      <a:pt x="147923" y="397193"/>
                    </a:cubicBezTo>
                    <a:cubicBezTo>
                      <a:pt x="148781" y="404622"/>
                      <a:pt x="148876" y="412147"/>
                      <a:pt x="148114" y="419576"/>
                    </a:cubicBezTo>
                    <a:close/>
                    <a:moveTo>
                      <a:pt x="148781" y="371380"/>
                    </a:moveTo>
                    <a:cubicBezTo>
                      <a:pt x="148209" y="373190"/>
                      <a:pt x="147542" y="375094"/>
                      <a:pt x="146018" y="376142"/>
                    </a:cubicBezTo>
                    <a:cubicBezTo>
                      <a:pt x="144685" y="377095"/>
                      <a:pt x="142970" y="377095"/>
                      <a:pt x="141351" y="377095"/>
                    </a:cubicBezTo>
                    <a:cubicBezTo>
                      <a:pt x="134112" y="376714"/>
                      <a:pt x="126778" y="373761"/>
                      <a:pt x="119729" y="375571"/>
                    </a:cubicBezTo>
                    <a:cubicBezTo>
                      <a:pt x="117634" y="376047"/>
                      <a:pt x="115348" y="376904"/>
                      <a:pt x="113633" y="375666"/>
                    </a:cubicBezTo>
                    <a:cubicBezTo>
                      <a:pt x="112681" y="374999"/>
                      <a:pt x="112300" y="373856"/>
                      <a:pt x="111919" y="372713"/>
                    </a:cubicBezTo>
                    <a:cubicBezTo>
                      <a:pt x="110776" y="369284"/>
                      <a:pt x="109061" y="363665"/>
                      <a:pt x="107918" y="357854"/>
                    </a:cubicBezTo>
                    <a:cubicBezTo>
                      <a:pt x="106204" y="348901"/>
                      <a:pt x="106109" y="339185"/>
                      <a:pt x="112014" y="335090"/>
                    </a:cubicBezTo>
                    <a:cubicBezTo>
                      <a:pt x="114872" y="333089"/>
                      <a:pt x="118491" y="332518"/>
                      <a:pt x="122015" y="332137"/>
                    </a:cubicBezTo>
                    <a:cubicBezTo>
                      <a:pt x="126968" y="331565"/>
                      <a:pt x="132017" y="331470"/>
                      <a:pt x="137065" y="331661"/>
                    </a:cubicBezTo>
                    <a:cubicBezTo>
                      <a:pt x="140018" y="331756"/>
                      <a:pt x="143161" y="332137"/>
                      <a:pt x="145733" y="333661"/>
                    </a:cubicBezTo>
                    <a:cubicBezTo>
                      <a:pt x="150590" y="336709"/>
                      <a:pt x="151829" y="343090"/>
                      <a:pt x="151924" y="348710"/>
                    </a:cubicBezTo>
                    <a:cubicBezTo>
                      <a:pt x="151924" y="356426"/>
                      <a:pt x="150971" y="364045"/>
                      <a:pt x="148781" y="371380"/>
                    </a:cubicBezTo>
                    <a:close/>
                    <a:moveTo>
                      <a:pt x="180308" y="476345"/>
                    </a:moveTo>
                    <a:cubicBezTo>
                      <a:pt x="168974" y="494728"/>
                      <a:pt x="151448" y="482156"/>
                      <a:pt x="154972" y="463868"/>
                    </a:cubicBezTo>
                    <a:cubicBezTo>
                      <a:pt x="156020" y="458629"/>
                      <a:pt x="157448" y="453485"/>
                      <a:pt x="159353" y="448437"/>
                    </a:cubicBezTo>
                    <a:cubicBezTo>
                      <a:pt x="160496" y="445389"/>
                      <a:pt x="161925" y="442246"/>
                      <a:pt x="164687" y="440531"/>
                    </a:cubicBezTo>
                    <a:cubicBezTo>
                      <a:pt x="168593" y="438150"/>
                      <a:pt x="173641" y="439483"/>
                      <a:pt x="178022" y="440912"/>
                    </a:cubicBezTo>
                    <a:cubicBezTo>
                      <a:pt x="180023" y="441579"/>
                      <a:pt x="182023" y="442246"/>
                      <a:pt x="183452" y="443770"/>
                    </a:cubicBezTo>
                    <a:cubicBezTo>
                      <a:pt x="184785" y="445294"/>
                      <a:pt x="185261" y="447294"/>
                      <a:pt x="185357" y="449294"/>
                    </a:cubicBezTo>
                    <a:cubicBezTo>
                      <a:pt x="185452" y="450247"/>
                      <a:pt x="185357" y="451294"/>
                      <a:pt x="185357" y="452247"/>
                    </a:cubicBezTo>
                    <a:cubicBezTo>
                      <a:pt x="185071" y="460629"/>
                      <a:pt x="184690" y="469297"/>
                      <a:pt x="180308" y="476345"/>
                    </a:cubicBezTo>
                    <a:close/>
                    <a:moveTo>
                      <a:pt x="198596" y="395669"/>
                    </a:moveTo>
                    <a:cubicBezTo>
                      <a:pt x="197834" y="405098"/>
                      <a:pt x="196025" y="414528"/>
                      <a:pt x="193358" y="423672"/>
                    </a:cubicBezTo>
                    <a:cubicBezTo>
                      <a:pt x="192977" y="425006"/>
                      <a:pt x="192405" y="426530"/>
                      <a:pt x="191262" y="427387"/>
                    </a:cubicBezTo>
                    <a:cubicBezTo>
                      <a:pt x="190214" y="428149"/>
                      <a:pt x="188881" y="428149"/>
                      <a:pt x="187643" y="428244"/>
                    </a:cubicBezTo>
                    <a:cubicBezTo>
                      <a:pt x="181261" y="428435"/>
                      <a:pt x="174784" y="428244"/>
                      <a:pt x="168402" y="427673"/>
                    </a:cubicBezTo>
                    <a:cubicBezTo>
                      <a:pt x="166592" y="427482"/>
                      <a:pt x="164592" y="427291"/>
                      <a:pt x="163163" y="426053"/>
                    </a:cubicBezTo>
                    <a:cubicBezTo>
                      <a:pt x="161830" y="424910"/>
                      <a:pt x="161258" y="423196"/>
                      <a:pt x="160877" y="421577"/>
                    </a:cubicBezTo>
                    <a:cubicBezTo>
                      <a:pt x="159163" y="413766"/>
                      <a:pt x="159258" y="403384"/>
                      <a:pt x="163259" y="395764"/>
                    </a:cubicBezTo>
                    <a:cubicBezTo>
                      <a:pt x="164783" y="392811"/>
                      <a:pt x="166973" y="390239"/>
                      <a:pt x="169926" y="388334"/>
                    </a:cubicBezTo>
                    <a:cubicBezTo>
                      <a:pt x="175546" y="384810"/>
                      <a:pt x="182499" y="383953"/>
                      <a:pt x="188976" y="384905"/>
                    </a:cubicBezTo>
                    <a:cubicBezTo>
                      <a:pt x="192596" y="385382"/>
                      <a:pt x="196596" y="386810"/>
                      <a:pt x="198120" y="390144"/>
                    </a:cubicBezTo>
                    <a:cubicBezTo>
                      <a:pt x="198787" y="391763"/>
                      <a:pt x="198692" y="393764"/>
                      <a:pt x="198596" y="395669"/>
                    </a:cubicBezTo>
                    <a:close/>
                    <a:moveTo>
                      <a:pt x="169355" y="373761"/>
                    </a:moveTo>
                    <a:cubicBezTo>
                      <a:pt x="167926" y="373761"/>
                      <a:pt x="166402" y="373761"/>
                      <a:pt x="165163" y="372999"/>
                    </a:cubicBezTo>
                    <a:cubicBezTo>
                      <a:pt x="163640" y="371951"/>
                      <a:pt x="163163" y="369856"/>
                      <a:pt x="162878" y="368046"/>
                    </a:cubicBezTo>
                    <a:cubicBezTo>
                      <a:pt x="162497" y="365760"/>
                      <a:pt x="162116" y="362903"/>
                      <a:pt x="161925" y="359664"/>
                    </a:cubicBezTo>
                    <a:cubicBezTo>
                      <a:pt x="161258" y="350901"/>
                      <a:pt x="161639" y="340233"/>
                      <a:pt x="167545" y="335756"/>
                    </a:cubicBezTo>
                    <a:cubicBezTo>
                      <a:pt x="170974" y="333185"/>
                      <a:pt x="175641" y="333185"/>
                      <a:pt x="179927" y="333375"/>
                    </a:cubicBezTo>
                    <a:cubicBezTo>
                      <a:pt x="189452" y="333756"/>
                      <a:pt x="198882" y="334137"/>
                      <a:pt x="208407" y="334518"/>
                    </a:cubicBezTo>
                    <a:cubicBezTo>
                      <a:pt x="209455" y="334518"/>
                      <a:pt x="210503" y="334613"/>
                      <a:pt x="211360" y="335280"/>
                    </a:cubicBezTo>
                    <a:cubicBezTo>
                      <a:pt x="212693" y="336232"/>
                      <a:pt x="212788" y="338233"/>
                      <a:pt x="212693" y="339852"/>
                    </a:cubicBezTo>
                    <a:cubicBezTo>
                      <a:pt x="212122" y="348996"/>
                      <a:pt x="210407" y="358045"/>
                      <a:pt x="207455" y="366712"/>
                    </a:cubicBezTo>
                    <a:cubicBezTo>
                      <a:pt x="206693" y="369094"/>
                      <a:pt x="205550" y="371665"/>
                      <a:pt x="203263" y="372713"/>
                    </a:cubicBezTo>
                    <a:cubicBezTo>
                      <a:pt x="202121" y="373285"/>
                      <a:pt x="200787" y="373285"/>
                      <a:pt x="199454" y="373285"/>
                    </a:cubicBezTo>
                    <a:cubicBezTo>
                      <a:pt x="189357" y="373285"/>
                      <a:pt x="179356" y="373475"/>
                      <a:pt x="169355" y="373761"/>
                    </a:cubicBezTo>
                    <a:close/>
                    <a:moveTo>
                      <a:pt x="265176" y="462820"/>
                    </a:moveTo>
                    <a:cubicBezTo>
                      <a:pt x="264414" y="463010"/>
                      <a:pt x="263747" y="462629"/>
                      <a:pt x="262985" y="462248"/>
                    </a:cubicBezTo>
                    <a:cubicBezTo>
                      <a:pt x="253937" y="457390"/>
                      <a:pt x="245174" y="451104"/>
                      <a:pt x="234982" y="449961"/>
                    </a:cubicBezTo>
                    <a:cubicBezTo>
                      <a:pt x="222980" y="448628"/>
                      <a:pt x="215360" y="458153"/>
                      <a:pt x="204883" y="458724"/>
                    </a:cubicBezTo>
                    <a:cubicBezTo>
                      <a:pt x="198787" y="459105"/>
                      <a:pt x="198596" y="456628"/>
                      <a:pt x="200787" y="453390"/>
                    </a:cubicBezTo>
                    <a:cubicBezTo>
                      <a:pt x="204216" y="448628"/>
                      <a:pt x="213170" y="442151"/>
                      <a:pt x="215932" y="441198"/>
                    </a:cubicBezTo>
                    <a:cubicBezTo>
                      <a:pt x="225743" y="437864"/>
                      <a:pt x="236315" y="435769"/>
                      <a:pt x="246412" y="438150"/>
                    </a:cubicBezTo>
                    <a:cubicBezTo>
                      <a:pt x="256413" y="440627"/>
                      <a:pt x="265652" y="448723"/>
                      <a:pt x="266795" y="459010"/>
                    </a:cubicBezTo>
                    <a:cubicBezTo>
                      <a:pt x="266986" y="460629"/>
                      <a:pt x="266605" y="462534"/>
                      <a:pt x="265176" y="462820"/>
                    </a:cubicBezTo>
                    <a:close/>
                    <a:moveTo>
                      <a:pt x="267748" y="352330"/>
                    </a:moveTo>
                    <a:cubicBezTo>
                      <a:pt x="267176" y="346424"/>
                      <a:pt x="268700" y="339947"/>
                      <a:pt x="272987" y="335852"/>
                    </a:cubicBezTo>
                    <a:cubicBezTo>
                      <a:pt x="277082" y="331946"/>
                      <a:pt x="282893" y="330708"/>
                      <a:pt x="288512" y="330136"/>
                    </a:cubicBezTo>
                    <a:cubicBezTo>
                      <a:pt x="293751" y="329660"/>
                      <a:pt x="298990" y="329660"/>
                      <a:pt x="304133" y="330136"/>
                    </a:cubicBezTo>
                    <a:cubicBezTo>
                      <a:pt x="319373" y="331661"/>
                      <a:pt x="317373" y="353092"/>
                      <a:pt x="317564" y="363950"/>
                    </a:cubicBezTo>
                    <a:cubicBezTo>
                      <a:pt x="317564" y="365093"/>
                      <a:pt x="317564" y="366332"/>
                      <a:pt x="316992" y="367284"/>
                    </a:cubicBezTo>
                    <a:cubicBezTo>
                      <a:pt x="315563" y="369856"/>
                      <a:pt x="311849" y="369475"/>
                      <a:pt x="308991" y="369094"/>
                    </a:cubicBezTo>
                    <a:cubicBezTo>
                      <a:pt x="301371" y="368141"/>
                      <a:pt x="293370" y="369475"/>
                      <a:pt x="286512" y="372999"/>
                    </a:cubicBezTo>
                    <a:cubicBezTo>
                      <a:pt x="283559" y="374523"/>
                      <a:pt x="280226" y="376428"/>
                      <a:pt x="277273" y="375094"/>
                    </a:cubicBezTo>
                    <a:cubicBezTo>
                      <a:pt x="276511" y="374809"/>
                      <a:pt x="275939" y="374332"/>
                      <a:pt x="275368" y="373761"/>
                    </a:cubicBezTo>
                    <a:cubicBezTo>
                      <a:pt x="274225" y="372523"/>
                      <a:pt x="273463" y="370808"/>
                      <a:pt x="272796" y="369284"/>
                    </a:cubicBezTo>
                    <a:cubicBezTo>
                      <a:pt x="270510" y="363950"/>
                      <a:pt x="268224" y="358331"/>
                      <a:pt x="267748" y="352330"/>
                    </a:cubicBezTo>
                    <a:close/>
                    <a:moveTo>
                      <a:pt x="278225" y="397669"/>
                    </a:moveTo>
                    <a:cubicBezTo>
                      <a:pt x="279464" y="394144"/>
                      <a:pt x="281750" y="391001"/>
                      <a:pt x="285655" y="388525"/>
                    </a:cubicBezTo>
                    <a:cubicBezTo>
                      <a:pt x="295466" y="382333"/>
                      <a:pt x="308420" y="380810"/>
                      <a:pt x="319183" y="385191"/>
                    </a:cubicBezTo>
                    <a:cubicBezTo>
                      <a:pt x="320421" y="385667"/>
                      <a:pt x="321659" y="386334"/>
                      <a:pt x="322517" y="387286"/>
                    </a:cubicBezTo>
                    <a:cubicBezTo>
                      <a:pt x="329565" y="395573"/>
                      <a:pt x="338423" y="413576"/>
                      <a:pt x="333280" y="424244"/>
                    </a:cubicBezTo>
                    <a:cubicBezTo>
                      <a:pt x="329184" y="432721"/>
                      <a:pt x="303848" y="423958"/>
                      <a:pt x="295561" y="425101"/>
                    </a:cubicBezTo>
                    <a:cubicBezTo>
                      <a:pt x="289655" y="425958"/>
                      <a:pt x="282988" y="427863"/>
                      <a:pt x="278130" y="423196"/>
                    </a:cubicBezTo>
                    <a:cubicBezTo>
                      <a:pt x="272510" y="417957"/>
                      <a:pt x="276035" y="403955"/>
                      <a:pt x="278225" y="397669"/>
                    </a:cubicBezTo>
                    <a:close/>
                    <a:moveTo>
                      <a:pt x="343948" y="479965"/>
                    </a:moveTo>
                    <a:cubicBezTo>
                      <a:pt x="342233" y="483013"/>
                      <a:pt x="338519" y="484156"/>
                      <a:pt x="335185" y="484918"/>
                    </a:cubicBezTo>
                    <a:cubicBezTo>
                      <a:pt x="320612" y="487966"/>
                      <a:pt x="305467" y="486156"/>
                      <a:pt x="290703" y="484346"/>
                    </a:cubicBezTo>
                    <a:cubicBezTo>
                      <a:pt x="287941" y="484061"/>
                      <a:pt x="284988" y="483584"/>
                      <a:pt x="283178" y="481489"/>
                    </a:cubicBezTo>
                    <a:cubicBezTo>
                      <a:pt x="281940" y="480060"/>
                      <a:pt x="281464" y="478060"/>
                      <a:pt x="281178" y="476155"/>
                    </a:cubicBezTo>
                    <a:cubicBezTo>
                      <a:pt x="280130" y="469964"/>
                      <a:pt x="279654" y="463582"/>
                      <a:pt x="279749" y="457295"/>
                    </a:cubicBezTo>
                    <a:cubicBezTo>
                      <a:pt x="279845" y="451199"/>
                      <a:pt x="280797" y="444436"/>
                      <a:pt x="285464" y="440341"/>
                    </a:cubicBezTo>
                    <a:cubicBezTo>
                      <a:pt x="288608" y="437578"/>
                      <a:pt x="292989" y="436626"/>
                      <a:pt x="297275" y="436245"/>
                    </a:cubicBezTo>
                    <a:cubicBezTo>
                      <a:pt x="314135" y="434721"/>
                      <a:pt x="328136" y="439007"/>
                      <a:pt x="336518" y="449294"/>
                    </a:cubicBezTo>
                    <a:cubicBezTo>
                      <a:pt x="341376" y="455295"/>
                      <a:pt x="344424" y="463296"/>
                      <a:pt x="344995" y="473488"/>
                    </a:cubicBezTo>
                    <a:cubicBezTo>
                      <a:pt x="345091" y="475678"/>
                      <a:pt x="344995" y="477965"/>
                      <a:pt x="343948" y="479965"/>
                    </a:cubicBezTo>
                    <a:close/>
                    <a:moveTo>
                      <a:pt x="379381" y="451485"/>
                    </a:moveTo>
                    <a:cubicBezTo>
                      <a:pt x="377476" y="452914"/>
                      <a:pt x="375380" y="453295"/>
                      <a:pt x="373380" y="453199"/>
                    </a:cubicBezTo>
                    <a:cubicBezTo>
                      <a:pt x="354520" y="452533"/>
                      <a:pt x="359855" y="433864"/>
                      <a:pt x="376714" y="435388"/>
                    </a:cubicBezTo>
                    <a:cubicBezTo>
                      <a:pt x="377666" y="435483"/>
                      <a:pt x="378619" y="435673"/>
                      <a:pt x="379381" y="436150"/>
                    </a:cubicBezTo>
                    <a:cubicBezTo>
                      <a:pt x="380714" y="437102"/>
                      <a:pt x="381095" y="438912"/>
                      <a:pt x="381286" y="440531"/>
                    </a:cubicBezTo>
                    <a:cubicBezTo>
                      <a:pt x="381953" y="444341"/>
                      <a:pt x="382238" y="448913"/>
                      <a:pt x="379381" y="451485"/>
                    </a:cubicBezTo>
                    <a:close/>
                    <a:moveTo>
                      <a:pt x="381857" y="413957"/>
                    </a:moveTo>
                    <a:cubicBezTo>
                      <a:pt x="381476" y="415766"/>
                      <a:pt x="381095" y="417671"/>
                      <a:pt x="379762" y="419100"/>
                    </a:cubicBezTo>
                    <a:cubicBezTo>
                      <a:pt x="378619" y="420338"/>
                      <a:pt x="376904" y="421005"/>
                      <a:pt x="375380" y="421577"/>
                    </a:cubicBezTo>
                    <a:cubicBezTo>
                      <a:pt x="369189" y="423767"/>
                      <a:pt x="363093" y="426053"/>
                      <a:pt x="356902" y="428244"/>
                    </a:cubicBezTo>
                    <a:cubicBezTo>
                      <a:pt x="354806" y="429006"/>
                      <a:pt x="352616" y="429768"/>
                      <a:pt x="350425" y="429387"/>
                    </a:cubicBezTo>
                    <a:cubicBezTo>
                      <a:pt x="346424" y="428625"/>
                      <a:pt x="344234" y="424244"/>
                      <a:pt x="342900" y="420338"/>
                    </a:cubicBezTo>
                    <a:cubicBezTo>
                      <a:pt x="340043" y="411575"/>
                      <a:pt x="336614" y="397764"/>
                      <a:pt x="339947" y="387953"/>
                    </a:cubicBezTo>
                    <a:cubicBezTo>
                      <a:pt x="341567" y="383191"/>
                      <a:pt x="344805" y="379381"/>
                      <a:pt x="350520" y="377571"/>
                    </a:cubicBezTo>
                    <a:cubicBezTo>
                      <a:pt x="356521" y="375666"/>
                      <a:pt x="362998" y="376428"/>
                      <a:pt x="369189" y="377476"/>
                    </a:cubicBezTo>
                    <a:cubicBezTo>
                      <a:pt x="387572" y="380524"/>
                      <a:pt x="384619" y="399383"/>
                      <a:pt x="381857" y="413957"/>
                    </a:cubicBezTo>
                    <a:close/>
                    <a:moveTo>
                      <a:pt x="386620" y="358331"/>
                    </a:moveTo>
                    <a:cubicBezTo>
                      <a:pt x="386144" y="360236"/>
                      <a:pt x="385477" y="362140"/>
                      <a:pt x="384239" y="363569"/>
                    </a:cubicBezTo>
                    <a:cubicBezTo>
                      <a:pt x="380524" y="367570"/>
                      <a:pt x="374047" y="365569"/>
                      <a:pt x="368713" y="364331"/>
                    </a:cubicBezTo>
                    <a:cubicBezTo>
                      <a:pt x="360521" y="362522"/>
                      <a:pt x="351663" y="363474"/>
                      <a:pt x="344043" y="367094"/>
                    </a:cubicBezTo>
                    <a:cubicBezTo>
                      <a:pt x="341281" y="368427"/>
                      <a:pt x="338042" y="370046"/>
                      <a:pt x="335280" y="368998"/>
                    </a:cubicBezTo>
                    <a:cubicBezTo>
                      <a:pt x="334899" y="368903"/>
                      <a:pt x="334613" y="368713"/>
                      <a:pt x="334328" y="368522"/>
                    </a:cubicBezTo>
                    <a:cubicBezTo>
                      <a:pt x="333280" y="367760"/>
                      <a:pt x="332518" y="366522"/>
                      <a:pt x="331946" y="365379"/>
                    </a:cubicBezTo>
                    <a:cubicBezTo>
                      <a:pt x="329184" y="360045"/>
                      <a:pt x="327374" y="354235"/>
                      <a:pt x="326612" y="348329"/>
                    </a:cubicBezTo>
                    <a:cubicBezTo>
                      <a:pt x="326041" y="344519"/>
                      <a:pt x="326136" y="340233"/>
                      <a:pt x="328708" y="337376"/>
                    </a:cubicBezTo>
                    <a:cubicBezTo>
                      <a:pt x="331375" y="334423"/>
                      <a:pt x="335852" y="334137"/>
                      <a:pt x="339852" y="334042"/>
                    </a:cubicBezTo>
                    <a:cubicBezTo>
                      <a:pt x="351187" y="333756"/>
                      <a:pt x="362522" y="331661"/>
                      <a:pt x="373856" y="332708"/>
                    </a:cubicBezTo>
                    <a:cubicBezTo>
                      <a:pt x="389763" y="334042"/>
                      <a:pt x="390430" y="343662"/>
                      <a:pt x="386620" y="358331"/>
                    </a:cubicBezTo>
                    <a:close/>
                    <a:moveTo>
                      <a:pt x="428816" y="468440"/>
                    </a:moveTo>
                    <a:cubicBezTo>
                      <a:pt x="428435" y="470916"/>
                      <a:pt x="427768" y="473678"/>
                      <a:pt x="425577" y="474821"/>
                    </a:cubicBezTo>
                    <a:cubicBezTo>
                      <a:pt x="423577" y="475869"/>
                      <a:pt x="421291" y="475107"/>
                      <a:pt x="419195" y="474345"/>
                    </a:cubicBezTo>
                    <a:cubicBezTo>
                      <a:pt x="412718" y="471869"/>
                      <a:pt x="406241" y="469011"/>
                      <a:pt x="401098" y="464248"/>
                    </a:cubicBezTo>
                    <a:cubicBezTo>
                      <a:pt x="393573" y="457200"/>
                      <a:pt x="390716" y="444913"/>
                      <a:pt x="396812" y="437769"/>
                    </a:cubicBezTo>
                    <a:cubicBezTo>
                      <a:pt x="398717" y="435578"/>
                      <a:pt x="401479" y="433864"/>
                      <a:pt x="405098" y="432911"/>
                    </a:cubicBezTo>
                    <a:cubicBezTo>
                      <a:pt x="411099" y="431387"/>
                      <a:pt x="417576" y="432816"/>
                      <a:pt x="423291" y="435197"/>
                    </a:cubicBezTo>
                    <a:cubicBezTo>
                      <a:pt x="435102" y="440055"/>
                      <a:pt x="430340" y="458629"/>
                      <a:pt x="428816" y="468440"/>
                    </a:cubicBezTo>
                    <a:close/>
                    <a:moveTo>
                      <a:pt x="431673" y="417576"/>
                    </a:moveTo>
                    <a:cubicBezTo>
                      <a:pt x="429482" y="419481"/>
                      <a:pt x="426625" y="420243"/>
                      <a:pt x="423767" y="420719"/>
                    </a:cubicBezTo>
                    <a:cubicBezTo>
                      <a:pt x="404336" y="424148"/>
                      <a:pt x="391287" y="419957"/>
                      <a:pt x="395478" y="397955"/>
                    </a:cubicBezTo>
                    <a:cubicBezTo>
                      <a:pt x="396431" y="392906"/>
                      <a:pt x="397764" y="387382"/>
                      <a:pt x="400431" y="383191"/>
                    </a:cubicBezTo>
                    <a:cubicBezTo>
                      <a:pt x="402145" y="380428"/>
                      <a:pt x="404336" y="378238"/>
                      <a:pt x="407384" y="376999"/>
                    </a:cubicBezTo>
                    <a:cubicBezTo>
                      <a:pt x="415385" y="373666"/>
                      <a:pt x="424529" y="379286"/>
                      <a:pt x="429387" y="386429"/>
                    </a:cubicBezTo>
                    <a:cubicBezTo>
                      <a:pt x="433102" y="391858"/>
                      <a:pt x="435293" y="398240"/>
                      <a:pt x="435769" y="404717"/>
                    </a:cubicBezTo>
                    <a:cubicBezTo>
                      <a:pt x="436055" y="409289"/>
                      <a:pt x="435197" y="414528"/>
                      <a:pt x="431673" y="417576"/>
                    </a:cubicBezTo>
                    <a:close/>
                    <a:moveTo>
                      <a:pt x="496634" y="475583"/>
                    </a:moveTo>
                    <a:cubicBezTo>
                      <a:pt x="496348" y="477965"/>
                      <a:pt x="495967" y="480441"/>
                      <a:pt x="494252" y="482060"/>
                    </a:cubicBezTo>
                    <a:cubicBezTo>
                      <a:pt x="492824" y="483394"/>
                      <a:pt x="490823" y="483965"/>
                      <a:pt x="488918" y="484346"/>
                    </a:cubicBezTo>
                    <a:cubicBezTo>
                      <a:pt x="478727" y="486442"/>
                      <a:pt x="468249" y="487299"/>
                      <a:pt x="457867" y="486632"/>
                    </a:cubicBezTo>
                    <a:cubicBezTo>
                      <a:pt x="451866" y="486251"/>
                      <a:pt x="445199" y="485108"/>
                      <a:pt x="441579" y="480346"/>
                    </a:cubicBezTo>
                    <a:cubicBezTo>
                      <a:pt x="434150" y="470726"/>
                      <a:pt x="439198" y="446246"/>
                      <a:pt x="447675" y="438531"/>
                    </a:cubicBezTo>
                    <a:cubicBezTo>
                      <a:pt x="452057" y="434531"/>
                      <a:pt x="458153" y="432816"/>
                      <a:pt x="464153" y="432721"/>
                    </a:cubicBezTo>
                    <a:cubicBezTo>
                      <a:pt x="470059" y="432626"/>
                      <a:pt x="475964" y="434054"/>
                      <a:pt x="481679" y="435673"/>
                    </a:cubicBezTo>
                    <a:cubicBezTo>
                      <a:pt x="485204" y="436626"/>
                      <a:pt x="488823" y="437674"/>
                      <a:pt x="491395" y="440341"/>
                    </a:cubicBezTo>
                    <a:cubicBezTo>
                      <a:pt x="493776" y="442817"/>
                      <a:pt x="494729" y="446246"/>
                      <a:pt x="495395" y="449580"/>
                    </a:cubicBezTo>
                    <a:cubicBezTo>
                      <a:pt x="496062" y="452628"/>
                      <a:pt x="496538" y="455771"/>
                      <a:pt x="496824" y="458915"/>
                    </a:cubicBezTo>
                    <a:cubicBezTo>
                      <a:pt x="497205" y="464534"/>
                      <a:pt x="497205" y="470154"/>
                      <a:pt x="496634" y="475583"/>
                    </a:cubicBezTo>
                    <a:close/>
                    <a:moveTo>
                      <a:pt x="498919" y="415195"/>
                    </a:moveTo>
                    <a:cubicBezTo>
                      <a:pt x="498634" y="417005"/>
                      <a:pt x="498253" y="418910"/>
                      <a:pt x="497205" y="420433"/>
                    </a:cubicBezTo>
                    <a:cubicBezTo>
                      <a:pt x="494062" y="425196"/>
                      <a:pt x="487109" y="424529"/>
                      <a:pt x="481489" y="423767"/>
                    </a:cubicBezTo>
                    <a:cubicBezTo>
                      <a:pt x="474917" y="422815"/>
                      <a:pt x="468344" y="422339"/>
                      <a:pt x="461677" y="422339"/>
                    </a:cubicBezTo>
                    <a:cubicBezTo>
                      <a:pt x="457486" y="422339"/>
                      <a:pt x="453009" y="422434"/>
                      <a:pt x="449199" y="420719"/>
                    </a:cubicBezTo>
                    <a:cubicBezTo>
                      <a:pt x="438055" y="415671"/>
                      <a:pt x="444341" y="401383"/>
                      <a:pt x="451104" y="392811"/>
                    </a:cubicBezTo>
                    <a:cubicBezTo>
                      <a:pt x="452819" y="390715"/>
                      <a:pt x="454533" y="388906"/>
                      <a:pt x="456057" y="387668"/>
                    </a:cubicBezTo>
                    <a:cubicBezTo>
                      <a:pt x="463010" y="382143"/>
                      <a:pt x="472250" y="379571"/>
                      <a:pt x="481108" y="380714"/>
                    </a:cubicBezTo>
                    <a:cubicBezTo>
                      <a:pt x="486918" y="381476"/>
                      <a:pt x="492824" y="384048"/>
                      <a:pt x="495967" y="389001"/>
                    </a:cubicBezTo>
                    <a:cubicBezTo>
                      <a:pt x="497681" y="391763"/>
                      <a:pt x="498443" y="395002"/>
                      <a:pt x="498919" y="398145"/>
                    </a:cubicBezTo>
                    <a:cubicBezTo>
                      <a:pt x="499777" y="403860"/>
                      <a:pt x="499777" y="409575"/>
                      <a:pt x="498919" y="415195"/>
                    </a:cubicBezTo>
                    <a:close/>
                    <a:moveTo>
                      <a:pt x="498348" y="363188"/>
                    </a:moveTo>
                    <a:cubicBezTo>
                      <a:pt x="497872" y="364617"/>
                      <a:pt x="497300" y="366141"/>
                      <a:pt x="496062" y="367094"/>
                    </a:cubicBezTo>
                    <a:cubicBezTo>
                      <a:pt x="494824" y="368046"/>
                      <a:pt x="493205" y="368332"/>
                      <a:pt x="491585" y="368427"/>
                    </a:cubicBezTo>
                    <a:cubicBezTo>
                      <a:pt x="486442" y="368998"/>
                      <a:pt x="481203" y="369665"/>
                      <a:pt x="476060" y="370237"/>
                    </a:cubicBezTo>
                    <a:cubicBezTo>
                      <a:pt x="470154" y="370903"/>
                      <a:pt x="463868" y="371570"/>
                      <a:pt x="458343" y="369189"/>
                    </a:cubicBezTo>
                    <a:cubicBezTo>
                      <a:pt x="457295" y="368713"/>
                      <a:pt x="456343" y="368141"/>
                      <a:pt x="455486" y="367379"/>
                    </a:cubicBezTo>
                    <a:cubicBezTo>
                      <a:pt x="447294" y="360521"/>
                      <a:pt x="449675" y="343567"/>
                      <a:pt x="457200" y="336994"/>
                    </a:cubicBezTo>
                    <a:cubicBezTo>
                      <a:pt x="460915" y="333851"/>
                      <a:pt x="465963" y="332994"/>
                      <a:pt x="470821" y="332613"/>
                    </a:cubicBezTo>
                    <a:cubicBezTo>
                      <a:pt x="476441" y="332137"/>
                      <a:pt x="482060" y="331946"/>
                      <a:pt x="487585" y="332137"/>
                    </a:cubicBezTo>
                    <a:cubicBezTo>
                      <a:pt x="491776" y="332232"/>
                      <a:pt x="496443" y="332803"/>
                      <a:pt x="498919" y="336137"/>
                    </a:cubicBezTo>
                    <a:cubicBezTo>
                      <a:pt x="500444" y="338233"/>
                      <a:pt x="500825" y="340900"/>
                      <a:pt x="500920" y="343567"/>
                    </a:cubicBezTo>
                    <a:cubicBezTo>
                      <a:pt x="501301" y="350234"/>
                      <a:pt x="500444" y="356902"/>
                      <a:pt x="498348" y="363188"/>
                    </a:cubicBezTo>
                    <a:close/>
                    <a:moveTo>
                      <a:pt x="459677" y="215170"/>
                    </a:moveTo>
                    <a:cubicBezTo>
                      <a:pt x="459677" y="215170"/>
                      <a:pt x="545116" y="248126"/>
                      <a:pt x="552545" y="295751"/>
                    </a:cubicBezTo>
                    <a:cubicBezTo>
                      <a:pt x="504539" y="295085"/>
                      <a:pt x="459677" y="215170"/>
                      <a:pt x="459677" y="215170"/>
                    </a:cubicBezTo>
                    <a:close/>
                    <a:moveTo>
                      <a:pt x="573596" y="453581"/>
                    </a:moveTo>
                    <a:cubicBezTo>
                      <a:pt x="566357" y="452152"/>
                      <a:pt x="559403" y="449199"/>
                      <a:pt x="552069" y="448151"/>
                    </a:cubicBezTo>
                    <a:cubicBezTo>
                      <a:pt x="539782" y="446341"/>
                      <a:pt x="526828" y="449866"/>
                      <a:pt x="517208" y="457581"/>
                    </a:cubicBezTo>
                    <a:cubicBezTo>
                      <a:pt x="515588" y="458819"/>
                      <a:pt x="513969" y="460343"/>
                      <a:pt x="511969" y="460439"/>
                    </a:cubicBezTo>
                    <a:cubicBezTo>
                      <a:pt x="500063" y="461582"/>
                      <a:pt x="522351" y="437769"/>
                      <a:pt x="526733" y="435864"/>
                    </a:cubicBezTo>
                    <a:cubicBezTo>
                      <a:pt x="535591" y="431959"/>
                      <a:pt x="545592" y="431387"/>
                      <a:pt x="555117" y="432721"/>
                    </a:cubicBezTo>
                    <a:cubicBezTo>
                      <a:pt x="560642" y="433483"/>
                      <a:pt x="566261" y="434911"/>
                      <a:pt x="570357" y="438626"/>
                    </a:cubicBezTo>
                    <a:cubicBezTo>
                      <a:pt x="572072" y="440150"/>
                      <a:pt x="573405" y="442151"/>
                      <a:pt x="574167" y="444341"/>
                    </a:cubicBezTo>
                    <a:cubicBezTo>
                      <a:pt x="575310" y="447485"/>
                      <a:pt x="575310" y="450818"/>
                      <a:pt x="573596" y="453581"/>
                    </a:cubicBezTo>
                    <a:close/>
                    <a:moveTo>
                      <a:pt x="597313" y="479107"/>
                    </a:moveTo>
                    <a:cubicBezTo>
                      <a:pt x="593312" y="471869"/>
                      <a:pt x="590836" y="463772"/>
                      <a:pt x="590455" y="455581"/>
                    </a:cubicBezTo>
                    <a:cubicBezTo>
                      <a:pt x="590169" y="448723"/>
                      <a:pt x="591312" y="441484"/>
                      <a:pt x="595694" y="436150"/>
                    </a:cubicBezTo>
                    <a:cubicBezTo>
                      <a:pt x="596075" y="435673"/>
                      <a:pt x="596837" y="435483"/>
                      <a:pt x="597313" y="435007"/>
                    </a:cubicBezTo>
                    <a:cubicBezTo>
                      <a:pt x="597789" y="435483"/>
                      <a:pt x="598456" y="435578"/>
                      <a:pt x="598932" y="436150"/>
                    </a:cubicBezTo>
                    <a:cubicBezTo>
                      <a:pt x="603314" y="441484"/>
                      <a:pt x="604457" y="448723"/>
                      <a:pt x="604171" y="455581"/>
                    </a:cubicBezTo>
                    <a:cubicBezTo>
                      <a:pt x="603790" y="463868"/>
                      <a:pt x="601313" y="471869"/>
                      <a:pt x="597313" y="479107"/>
                    </a:cubicBezTo>
                    <a:close/>
                    <a:moveTo>
                      <a:pt x="611315" y="417290"/>
                    </a:moveTo>
                    <a:cubicBezTo>
                      <a:pt x="610743" y="418433"/>
                      <a:pt x="610172" y="419672"/>
                      <a:pt x="609029" y="420338"/>
                    </a:cubicBezTo>
                    <a:cubicBezTo>
                      <a:pt x="607028" y="421577"/>
                      <a:pt x="604552" y="420433"/>
                      <a:pt x="602361" y="419576"/>
                    </a:cubicBezTo>
                    <a:cubicBezTo>
                      <a:pt x="600742" y="418910"/>
                      <a:pt x="599027" y="418624"/>
                      <a:pt x="597313" y="418148"/>
                    </a:cubicBezTo>
                    <a:cubicBezTo>
                      <a:pt x="595598" y="418624"/>
                      <a:pt x="593884" y="418910"/>
                      <a:pt x="592265" y="419576"/>
                    </a:cubicBezTo>
                    <a:cubicBezTo>
                      <a:pt x="590074" y="420433"/>
                      <a:pt x="587597" y="421481"/>
                      <a:pt x="585597" y="420338"/>
                    </a:cubicBezTo>
                    <a:cubicBezTo>
                      <a:pt x="584454" y="419672"/>
                      <a:pt x="583883" y="418433"/>
                      <a:pt x="583311" y="417290"/>
                    </a:cubicBezTo>
                    <a:cubicBezTo>
                      <a:pt x="579692" y="409670"/>
                      <a:pt x="575405" y="399098"/>
                      <a:pt x="578168" y="391287"/>
                    </a:cubicBezTo>
                    <a:cubicBezTo>
                      <a:pt x="579311" y="387858"/>
                      <a:pt x="581882" y="385001"/>
                      <a:pt x="586264" y="383095"/>
                    </a:cubicBezTo>
                    <a:cubicBezTo>
                      <a:pt x="589788" y="381572"/>
                      <a:pt x="593598" y="381286"/>
                      <a:pt x="597408" y="381476"/>
                    </a:cubicBezTo>
                    <a:cubicBezTo>
                      <a:pt x="601218" y="381381"/>
                      <a:pt x="605028" y="381572"/>
                      <a:pt x="608552" y="383095"/>
                    </a:cubicBezTo>
                    <a:cubicBezTo>
                      <a:pt x="613029" y="385001"/>
                      <a:pt x="615506" y="387953"/>
                      <a:pt x="616649" y="391287"/>
                    </a:cubicBezTo>
                    <a:cubicBezTo>
                      <a:pt x="619220" y="399098"/>
                      <a:pt x="614934" y="409670"/>
                      <a:pt x="611315" y="417290"/>
                    </a:cubicBezTo>
                    <a:close/>
                    <a:moveTo>
                      <a:pt x="603790" y="370141"/>
                    </a:moveTo>
                    <a:cubicBezTo>
                      <a:pt x="601599" y="370237"/>
                      <a:pt x="599504" y="370332"/>
                      <a:pt x="597313" y="370427"/>
                    </a:cubicBezTo>
                    <a:cubicBezTo>
                      <a:pt x="595122" y="370332"/>
                      <a:pt x="593027" y="370237"/>
                      <a:pt x="590836" y="370141"/>
                    </a:cubicBezTo>
                    <a:cubicBezTo>
                      <a:pt x="585978" y="369951"/>
                      <a:pt x="581025" y="369665"/>
                      <a:pt x="576548" y="367856"/>
                    </a:cubicBezTo>
                    <a:cubicBezTo>
                      <a:pt x="567690" y="364141"/>
                      <a:pt x="553307" y="344900"/>
                      <a:pt x="564737" y="336804"/>
                    </a:cubicBezTo>
                    <a:cubicBezTo>
                      <a:pt x="567119" y="335185"/>
                      <a:pt x="569786" y="334423"/>
                      <a:pt x="572453" y="333947"/>
                    </a:cubicBezTo>
                    <a:cubicBezTo>
                      <a:pt x="580644" y="332232"/>
                      <a:pt x="589026" y="331946"/>
                      <a:pt x="597408" y="332708"/>
                    </a:cubicBezTo>
                    <a:cubicBezTo>
                      <a:pt x="605695" y="331946"/>
                      <a:pt x="614172" y="332327"/>
                      <a:pt x="622364" y="333947"/>
                    </a:cubicBezTo>
                    <a:cubicBezTo>
                      <a:pt x="625031" y="334518"/>
                      <a:pt x="627698" y="335185"/>
                      <a:pt x="630079" y="336804"/>
                    </a:cubicBezTo>
                    <a:cubicBezTo>
                      <a:pt x="641414" y="344900"/>
                      <a:pt x="627126" y="364141"/>
                      <a:pt x="618268" y="367856"/>
                    </a:cubicBezTo>
                    <a:cubicBezTo>
                      <a:pt x="613601" y="369665"/>
                      <a:pt x="608648" y="369951"/>
                      <a:pt x="603790" y="370141"/>
                    </a:cubicBezTo>
                    <a:close/>
                    <a:moveTo>
                      <a:pt x="682657" y="460534"/>
                    </a:moveTo>
                    <a:cubicBezTo>
                      <a:pt x="680657" y="460343"/>
                      <a:pt x="678942" y="458915"/>
                      <a:pt x="677418" y="457676"/>
                    </a:cubicBezTo>
                    <a:cubicBezTo>
                      <a:pt x="667703" y="449961"/>
                      <a:pt x="654749" y="446437"/>
                      <a:pt x="642557" y="448247"/>
                    </a:cubicBezTo>
                    <a:cubicBezTo>
                      <a:pt x="635222" y="449294"/>
                      <a:pt x="628269" y="452247"/>
                      <a:pt x="621030" y="453676"/>
                    </a:cubicBezTo>
                    <a:cubicBezTo>
                      <a:pt x="619411" y="450914"/>
                      <a:pt x="619411" y="447485"/>
                      <a:pt x="620459" y="444436"/>
                    </a:cubicBezTo>
                    <a:cubicBezTo>
                      <a:pt x="621221" y="442246"/>
                      <a:pt x="622554" y="440245"/>
                      <a:pt x="624269" y="438722"/>
                    </a:cubicBezTo>
                    <a:cubicBezTo>
                      <a:pt x="628364" y="435007"/>
                      <a:pt x="633984" y="433578"/>
                      <a:pt x="639509" y="432816"/>
                    </a:cubicBezTo>
                    <a:cubicBezTo>
                      <a:pt x="649034" y="431482"/>
                      <a:pt x="659130" y="432054"/>
                      <a:pt x="667893" y="435959"/>
                    </a:cubicBezTo>
                    <a:cubicBezTo>
                      <a:pt x="672275" y="437864"/>
                      <a:pt x="694658" y="461582"/>
                      <a:pt x="682657" y="460534"/>
                    </a:cubicBezTo>
                    <a:close/>
                    <a:moveTo>
                      <a:pt x="642080" y="295656"/>
                    </a:moveTo>
                    <a:cubicBezTo>
                      <a:pt x="649510" y="248126"/>
                      <a:pt x="734949" y="215074"/>
                      <a:pt x="734949" y="215074"/>
                    </a:cubicBezTo>
                    <a:cubicBezTo>
                      <a:pt x="734949" y="215074"/>
                      <a:pt x="690086" y="295085"/>
                      <a:pt x="642080" y="295656"/>
                    </a:cubicBezTo>
                    <a:close/>
                    <a:moveTo>
                      <a:pt x="695516" y="336232"/>
                    </a:moveTo>
                    <a:cubicBezTo>
                      <a:pt x="697992" y="332899"/>
                      <a:pt x="702755" y="332327"/>
                      <a:pt x="706850" y="332232"/>
                    </a:cubicBezTo>
                    <a:cubicBezTo>
                      <a:pt x="712470" y="332041"/>
                      <a:pt x="718090" y="332232"/>
                      <a:pt x="723614" y="332708"/>
                    </a:cubicBezTo>
                    <a:cubicBezTo>
                      <a:pt x="728472" y="333185"/>
                      <a:pt x="733520" y="333947"/>
                      <a:pt x="737235" y="337090"/>
                    </a:cubicBezTo>
                    <a:cubicBezTo>
                      <a:pt x="744855" y="343567"/>
                      <a:pt x="747236" y="360616"/>
                      <a:pt x="738950" y="367474"/>
                    </a:cubicBezTo>
                    <a:cubicBezTo>
                      <a:pt x="738092" y="368141"/>
                      <a:pt x="737140" y="368808"/>
                      <a:pt x="736092" y="369284"/>
                    </a:cubicBezTo>
                    <a:cubicBezTo>
                      <a:pt x="730568" y="371665"/>
                      <a:pt x="724376" y="370999"/>
                      <a:pt x="718376" y="370332"/>
                    </a:cubicBezTo>
                    <a:cubicBezTo>
                      <a:pt x="713232" y="369761"/>
                      <a:pt x="707993" y="369094"/>
                      <a:pt x="702850" y="368522"/>
                    </a:cubicBezTo>
                    <a:cubicBezTo>
                      <a:pt x="701326" y="368332"/>
                      <a:pt x="699611" y="368141"/>
                      <a:pt x="698373" y="367189"/>
                    </a:cubicBezTo>
                    <a:cubicBezTo>
                      <a:pt x="697135" y="366236"/>
                      <a:pt x="696563" y="364712"/>
                      <a:pt x="696087" y="363283"/>
                    </a:cubicBezTo>
                    <a:cubicBezTo>
                      <a:pt x="694087" y="356997"/>
                      <a:pt x="693134" y="350330"/>
                      <a:pt x="693420" y="343757"/>
                    </a:cubicBezTo>
                    <a:cubicBezTo>
                      <a:pt x="693611" y="340995"/>
                      <a:pt x="693992" y="338328"/>
                      <a:pt x="695516" y="336232"/>
                    </a:cubicBezTo>
                    <a:close/>
                    <a:moveTo>
                      <a:pt x="695706" y="415195"/>
                    </a:moveTo>
                    <a:cubicBezTo>
                      <a:pt x="694849" y="409575"/>
                      <a:pt x="694849" y="403765"/>
                      <a:pt x="695706" y="398145"/>
                    </a:cubicBezTo>
                    <a:cubicBezTo>
                      <a:pt x="696182" y="394907"/>
                      <a:pt x="696944" y="391763"/>
                      <a:pt x="698659" y="389001"/>
                    </a:cubicBezTo>
                    <a:cubicBezTo>
                      <a:pt x="701802" y="384048"/>
                      <a:pt x="707707" y="381476"/>
                      <a:pt x="713518" y="380714"/>
                    </a:cubicBezTo>
                    <a:cubicBezTo>
                      <a:pt x="722281" y="379571"/>
                      <a:pt x="731520" y="382143"/>
                      <a:pt x="738569" y="387668"/>
                    </a:cubicBezTo>
                    <a:cubicBezTo>
                      <a:pt x="740093" y="388811"/>
                      <a:pt x="741807" y="390620"/>
                      <a:pt x="743522" y="392811"/>
                    </a:cubicBezTo>
                    <a:cubicBezTo>
                      <a:pt x="750380" y="401383"/>
                      <a:pt x="756571" y="415671"/>
                      <a:pt x="745427" y="420719"/>
                    </a:cubicBezTo>
                    <a:cubicBezTo>
                      <a:pt x="741521" y="422434"/>
                      <a:pt x="737140" y="422339"/>
                      <a:pt x="732949" y="422339"/>
                    </a:cubicBezTo>
                    <a:cubicBezTo>
                      <a:pt x="726377" y="422339"/>
                      <a:pt x="719709" y="422815"/>
                      <a:pt x="713232" y="423767"/>
                    </a:cubicBezTo>
                    <a:cubicBezTo>
                      <a:pt x="707612" y="424624"/>
                      <a:pt x="700659" y="425196"/>
                      <a:pt x="697516" y="420433"/>
                    </a:cubicBezTo>
                    <a:cubicBezTo>
                      <a:pt x="696373" y="418910"/>
                      <a:pt x="695992" y="417005"/>
                      <a:pt x="695706" y="415195"/>
                    </a:cubicBezTo>
                    <a:close/>
                    <a:moveTo>
                      <a:pt x="753047" y="480441"/>
                    </a:moveTo>
                    <a:cubicBezTo>
                      <a:pt x="749332" y="485203"/>
                      <a:pt x="742759" y="486347"/>
                      <a:pt x="736759" y="486728"/>
                    </a:cubicBezTo>
                    <a:cubicBezTo>
                      <a:pt x="726377" y="487299"/>
                      <a:pt x="715899" y="486537"/>
                      <a:pt x="705707" y="484441"/>
                    </a:cubicBezTo>
                    <a:cubicBezTo>
                      <a:pt x="703802" y="484061"/>
                      <a:pt x="701802" y="483584"/>
                      <a:pt x="700373" y="482156"/>
                    </a:cubicBezTo>
                    <a:cubicBezTo>
                      <a:pt x="698659" y="480536"/>
                      <a:pt x="698278" y="477965"/>
                      <a:pt x="697992" y="475678"/>
                    </a:cubicBezTo>
                    <a:cubicBezTo>
                      <a:pt x="697421" y="470154"/>
                      <a:pt x="697421" y="464534"/>
                      <a:pt x="697897" y="459010"/>
                    </a:cubicBezTo>
                    <a:cubicBezTo>
                      <a:pt x="698182" y="455866"/>
                      <a:pt x="698659" y="452723"/>
                      <a:pt x="699326" y="449675"/>
                    </a:cubicBezTo>
                    <a:cubicBezTo>
                      <a:pt x="699992" y="446341"/>
                      <a:pt x="701040" y="442912"/>
                      <a:pt x="703326" y="440436"/>
                    </a:cubicBezTo>
                    <a:cubicBezTo>
                      <a:pt x="705803" y="437864"/>
                      <a:pt x="709517" y="436721"/>
                      <a:pt x="713042" y="435769"/>
                    </a:cubicBezTo>
                    <a:cubicBezTo>
                      <a:pt x="718757" y="434245"/>
                      <a:pt x="724567" y="432816"/>
                      <a:pt x="730568" y="432816"/>
                    </a:cubicBezTo>
                    <a:cubicBezTo>
                      <a:pt x="736473" y="432911"/>
                      <a:pt x="742664" y="434531"/>
                      <a:pt x="747046" y="438626"/>
                    </a:cubicBezTo>
                    <a:cubicBezTo>
                      <a:pt x="755428" y="446437"/>
                      <a:pt x="760476" y="470821"/>
                      <a:pt x="753047" y="480441"/>
                    </a:cubicBezTo>
                    <a:close/>
                    <a:moveTo>
                      <a:pt x="758952" y="404717"/>
                    </a:moveTo>
                    <a:cubicBezTo>
                      <a:pt x="759428" y="398240"/>
                      <a:pt x="761619" y="391858"/>
                      <a:pt x="765334" y="386429"/>
                    </a:cubicBezTo>
                    <a:cubicBezTo>
                      <a:pt x="770192" y="379286"/>
                      <a:pt x="779336" y="373666"/>
                      <a:pt x="787337" y="376999"/>
                    </a:cubicBezTo>
                    <a:cubicBezTo>
                      <a:pt x="790384" y="378238"/>
                      <a:pt x="792575" y="380524"/>
                      <a:pt x="794290" y="383191"/>
                    </a:cubicBezTo>
                    <a:cubicBezTo>
                      <a:pt x="796957" y="387477"/>
                      <a:pt x="798290" y="392906"/>
                      <a:pt x="799243" y="397955"/>
                    </a:cubicBezTo>
                    <a:cubicBezTo>
                      <a:pt x="803339" y="419957"/>
                      <a:pt x="790384" y="424148"/>
                      <a:pt x="770954" y="420719"/>
                    </a:cubicBezTo>
                    <a:cubicBezTo>
                      <a:pt x="768096" y="420243"/>
                      <a:pt x="765239" y="419481"/>
                      <a:pt x="763048" y="417576"/>
                    </a:cubicBezTo>
                    <a:cubicBezTo>
                      <a:pt x="759428" y="414528"/>
                      <a:pt x="758571" y="409289"/>
                      <a:pt x="758952" y="404717"/>
                    </a:cubicBezTo>
                    <a:close/>
                    <a:moveTo>
                      <a:pt x="793432" y="464248"/>
                    </a:moveTo>
                    <a:cubicBezTo>
                      <a:pt x="788384" y="469011"/>
                      <a:pt x="781812" y="471869"/>
                      <a:pt x="775335" y="474345"/>
                    </a:cubicBezTo>
                    <a:cubicBezTo>
                      <a:pt x="773240" y="475107"/>
                      <a:pt x="770954" y="475869"/>
                      <a:pt x="768953" y="474821"/>
                    </a:cubicBezTo>
                    <a:cubicBezTo>
                      <a:pt x="766763" y="473678"/>
                      <a:pt x="766096" y="470916"/>
                      <a:pt x="765715" y="468440"/>
                    </a:cubicBezTo>
                    <a:cubicBezTo>
                      <a:pt x="764286" y="458629"/>
                      <a:pt x="759524" y="440150"/>
                      <a:pt x="771144" y="435197"/>
                    </a:cubicBezTo>
                    <a:cubicBezTo>
                      <a:pt x="776859" y="432721"/>
                      <a:pt x="783336" y="431387"/>
                      <a:pt x="789337" y="432911"/>
                    </a:cubicBezTo>
                    <a:cubicBezTo>
                      <a:pt x="793052" y="433864"/>
                      <a:pt x="795814" y="435578"/>
                      <a:pt x="797624" y="437769"/>
                    </a:cubicBezTo>
                    <a:cubicBezTo>
                      <a:pt x="803815" y="444913"/>
                      <a:pt x="800957" y="457200"/>
                      <a:pt x="793432" y="464248"/>
                    </a:cubicBezTo>
                    <a:close/>
                    <a:moveTo>
                      <a:pt x="807911" y="358331"/>
                    </a:moveTo>
                    <a:cubicBezTo>
                      <a:pt x="804196" y="343662"/>
                      <a:pt x="804863" y="334042"/>
                      <a:pt x="820674" y="332613"/>
                    </a:cubicBezTo>
                    <a:cubicBezTo>
                      <a:pt x="832009" y="331661"/>
                      <a:pt x="843344" y="333756"/>
                      <a:pt x="854678" y="333947"/>
                    </a:cubicBezTo>
                    <a:cubicBezTo>
                      <a:pt x="858679" y="334042"/>
                      <a:pt x="863156" y="334328"/>
                      <a:pt x="865823" y="337280"/>
                    </a:cubicBezTo>
                    <a:cubicBezTo>
                      <a:pt x="868394" y="340138"/>
                      <a:pt x="868490" y="344424"/>
                      <a:pt x="867918" y="348234"/>
                    </a:cubicBezTo>
                    <a:cubicBezTo>
                      <a:pt x="867156" y="354140"/>
                      <a:pt x="865251" y="359950"/>
                      <a:pt x="862584" y="365284"/>
                    </a:cubicBezTo>
                    <a:cubicBezTo>
                      <a:pt x="862013" y="366427"/>
                      <a:pt x="861346" y="367665"/>
                      <a:pt x="860203" y="368427"/>
                    </a:cubicBezTo>
                    <a:cubicBezTo>
                      <a:pt x="859917" y="368618"/>
                      <a:pt x="859536" y="368808"/>
                      <a:pt x="859250" y="368903"/>
                    </a:cubicBezTo>
                    <a:cubicBezTo>
                      <a:pt x="856583" y="369951"/>
                      <a:pt x="853250" y="368332"/>
                      <a:pt x="850487" y="366998"/>
                    </a:cubicBezTo>
                    <a:cubicBezTo>
                      <a:pt x="842867" y="363379"/>
                      <a:pt x="834009" y="362426"/>
                      <a:pt x="825818" y="364236"/>
                    </a:cubicBezTo>
                    <a:cubicBezTo>
                      <a:pt x="820484" y="365474"/>
                      <a:pt x="814007" y="367474"/>
                      <a:pt x="810292" y="363474"/>
                    </a:cubicBezTo>
                    <a:cubicBezTo>
                      <a:pt x="809054" y="362140"/>
                      <a:pt x="808387" y="360236"/>
                      <a:pt x="807911" y="358331"/>
                    </a:cubicBezTo>
                    <a:close/>
                    <a:moveTo>
                      <a:pt x="821246" y="453199"/>
                    </a:moveTo>
                    <a:cubicBezTo>
                      <a:pt x="819245" y="453295"/>
                      <a:pt x="817150" y="452914"/>
                      <a:pt x="815245" y="451485"/>
                    </a:cubicBezTo>
                    <a:cubicBezTo>
                      <a:pt x="812292" y="448913"/>
                      <a:pt x="812673" y="444436"/>
                      <a:pt x="813340" y="440531"/>
                    </a:cubicBezTo>
                    <a:cubicBezTo>
                      <a:pt x="813626" y="438912"/>
                      <a:pt x="813911" y="437102"/>
                      <a:pt x="815245" y="436150"/>
                    </a:cubicBezTo>
                    <a:cubicBezTo>
                      <a:pt x="816007" y="435578"/>
                      <a:pt x="816959" y="435388"/>
                      <a:pt x="817912" y="435388"/>
                    </a:cubicBezTo>
                    <a:cubicBezTo>
                      <a:pt x="834866" y="433864"/>
                      <a:pt x="840200" y="452437"/>
                      <a:pt x="821246" y="453199"/>
                    </a:cubicBezTo>
                    <a:close/>
                    <a:moveTo>
                      <a:pt x="844201" y="429292"/>
                    </a:moveTo>
                    <a:cubicBezTo>
                      <a:pt x="842010" y="429673"/>
                      <a:pt x="839819" y="428911"/>
                      <a:pt x="837724" y="428149"/>
                    </a:cubicBezTo>
                    <a:cubicBezTo>
                      <a:pt x="831532" y="425958"/>
                      <a:pt x="825437" y="423672"/>
                      <a:pt x="819245" y="421481"/>
                    </a:cubicBezTo>
                    <a:cubicBezTo>
                      <a:pt x="817626" y="420910"/>
                      <a:pt x="816007" y="420243"/>
                      <a:pt x="814864" y="419005"/>
                    </a:cubicBezTo>
                    <a:cubicBezTo>
                      <a:pt x="813626" y="417671"/>
                      <a:pt x="813149" y="415671"/>
                      <a:pt x="812768" y="413861"/>
                    </a:cubicBezTo>
                    <a:cubicBezTo>
                      <a:pt x="810006" y="399383"/>
                      <a:pt x="807053" y="380524"/>
                      <a:pt x="825341" y="377381"/>
                    </a:cubicBezTo>
                    <a:cubicBezTo>
                      <a:pt x="831532" y="376333"/>
                      <a:pt x="838009" y="375571"/>
                      <a:pt x="844010" y="377476"/>
                    </a:cubicBezTo>
                    <a:cubicBezTo>
                      <a:pt x="849725" y="379286"/>
                      <a:pt x="852964" y="383095"/>
                      <a:pt x="854583" y="387858"/>
                    </a:cubicBezTo>
                    <a:cubicBezTo>
                      <a:pt x="858012" y="397669"/>
                      <a:pt x="854488" y="411480"/>
                      <a:pt x="851630" y="420243"/>
                    </a:cubicBezTo>
                    <a:cubicBezTo>
                      <a:pt x="850392" y="424148"/>
                      <a:pt x="848297" y="428435"/>
                      <a:pt x="844201" y="429292"/>
                    </a:cubicBezTo>
                    <a:close/>
                    <a:moveTo>
                      <a:pt x="913448" y="476155"/>
                    </a:moveTo>
                    <a:cubicBezTo>
                      <a:pt x="913162" y="478060"/>
                      <a:pt x="912686" y="480060"/>
                      <a:pt x="911447" y="481489"/>
                    </a:cubicBezTo>
                    <a:cubicBezTo>
                      <a:pt x="909638" y="483584"/>
                      <a:pt x="906685" y="484061"/>
                      <a:pt x="903923" y="484346"/>
                    </a:cubicBezTo>
                    <a:cubicBezTo>
                      <a:pt x="889159" y="486156"/>
                      <a:pt x="874014" y="487966"/>
                      <a:pt x="859441" y="484918"/>
                    </a:cubicBezTo>
                    <a:cubicBezTo>
                      <a:pt x="856012" y="484251"/>
                      <a:pt x="852392" y="483013"/>
                      <a:pt x="850678" y="479965"/>
                    </a:cubicBezTo>
                    <a:cubicBezTo>
                      <a:pt x="849535" y="478060"/>
                      <a:pt x="849440" y="475678"/>
                      <a:pt x="849630" y="473488"/>
                    </a:cubicBezTo>
                    <a:cubicBezTo>
                      <a:pt x="850202" y="463296"/>
                      <a:pt x="853250" y="455295"/>
                      <a:pt x="858107" y="449294"/>
                    </a:cubicBezTo>
                    <a:cubicBezTo>
                      <a:pt x="866489" y="438912"/>
                      <a:pt x="880491" y="434721"/>
                      <a:pt x="897350" y="436245"/>
                    </a:cubicBezTo>
                    <a:cubicBezTo>
                      <a:pt x="901541" y="436626"/>
                      <a:pt x="905923" y="437578"/>
                      <a:pt x="909161" y="440341"/>
                    </a:cubicBezTo>
                    <a:cubicBezTo>
                      <a:pt x="913829" y="444341"/>
                      <a:pt x="914781" y="451104"/>
                      <a:pt x="914876" y="457295"/>
                    </a:cubicBezTo>
                    <a:cubicBezTo>
                      <a:pt x="914972" y="463582"/>
                      <a:pt x="914495" y="469868"/>
                      <a:pt x="913448" y="476155"/>
                    </a:cubicBezTo>
                    <a:close/>
                    <a:moveTo>
                      <a:pt x="916400" y="423291"/>
                    </a:moveTo>
                    <a:cubicBezTo>
                      <a:pt x="911447" y="427958"/>
                      <a:pt x="904875" y="426053"/>
                      <a:pt x="898970" y="425196"/>
                    </a:cubicBezTo>
                    <a:cubicBezTo>
                      <a:pt x="890683" y="424053"/>
                      <a:pt x="865346" y="432816"/>
                      <a:pt x="861251" y="424339"/>
                    </a:cubicBezTo>
                    <a:cubicBezTo>
                      <a:pt x="856107" y="413671"/>
                      <a:pt x="864965" y="395669"/>
                      <a:pt x="872014" y="387382"/>
                    </a:cubicBezTo>
                    <a:cubicBezTo>
                      <a:pt x="872871" y="386334"/>
                      <a:pt x="874109" y="385762"/>
                      <a:pt x="875348" y="385286"/>
                    </a:cubicBezTo>
                    <a:cubicBezTo>
                      <a:pt x="886206" y="380905"/>
                      <a:pt x="899065" y="382429"/>
                      <a:pt x="908876" y="388620"/>
                    </a:cubicBezTo>
                    <a:cubicBezTo>
                      <a:pt x="912781" y="391097"/>
                      <a:pt x="915067" y="394240"/>
                      <a:pt x="916305" y="397764"/>
                    </a:cubicBezTo>
                    <a:cubicBezTo>
                      <a:pt x="918591" y="403955"/>
                      <a:pt x="922115" y="417957"/>
                      <a:pt x="916400" y="423291"/>
                    </a:cubicBezTo>
                    <a:close/>
                    <a:moveTo>
                      <a:pt x="926878" y="352330"/>
                    </a:moveTo>
                    <a:cubicBezTo>
                      <a:pt x="926306" y="358235"/>
                      <a:pt x="924020" y="363855"/>
                      <a:pt x="921830" y="369380"/>
                    </a:cubicBezTo>
                    <a:cubicBezTo>
                      <a:pt x="921163" y="370999"/>
                      <a:pt x="920401" y="372618"/>
                      <a:pt x="919258" y="373856"/>
                    </a:cubicBezTo>
                    <a:cubicBezTo>
                      <a:pt x="918686" y="374428"/>
                      <a:pt x="918115" y="374904"/>
                      <a:pt x="917353" y="375190"/>
                    </a:cubicBezTo>
                    <a:cubicBezTo>
                      <a:pt x="914305" y="376523"/>
                      <a:pt x="910971" y="374523"/>
                      <a:pt x="908114" y="373094"/>
                    </a:cubicBezTo>
                    <a:cubicBezTo>
                      <a:pt x="901256" y="369570"/>
                      <a:pt x="893255" y="368141"/>
                      <a:pt x="885634" y="369189"/>
                    </a:cubicBezTo>
                    <a:cubicBezTo>
                      <a:pt x="882777" y="369570"/>
                      <a:pt x="879062" y="369951"/>
                      <a:pt x="877634" y="367379"/>
                    </a:cubicBezTo>
                    <a:cubicBezTo>
                      <a:pt x="877062" y="366332"/>
                      <a:pt x="877062" y="365189"/>
                      <a:pt x="877062" y="364045"/>
                    </a:cubicBezTo>
                    <a:cubicBezTo>
                      <a:pt x="877253" y="353282"/>
                      <a:pt x="875252" y="331756"/>
                      <a:pt x="890492" y="330232"/>
                    </a:cubicBezTo>
                    <a:cubicBezTo>
                      <a:pt x="895731" y="329756"/>
                      <a:pt x="900970" y="329756"/>
                      <a:pt x="906113" y="330232"/>
                    </a:cubicBezTo>
                    <a:cubicBezTo>
                      <a:pt x="911733" y="330803"/>
                      <a:pt x="917543" y="332041"/>
                      <a:pt x="921639" y="335947"/>
                    </a:cubicBezTo>
                    <a:cubicBezTo>
                      <a:pt x="925925" y="340043"/>
                      <a:pt x="927449" y="346424"/>
                      <a:pt x="926878" y="352330"/>
                    </a:cubicBezTo>
                    <a:close/>
                    <a:moveTo>
                      <a:pt x="989743" y="458819"/>
                    </a:moveTo>
                    <a:cubicBezTo>
                      <a:pt x="979265" y="458248"/>
                      <a:pt x="971645" y="448723"/>
                      <a:pt x="959644" y="450056"/>
                    </a:cubicBezTo>
                    <a:cubicBezTo>
                      <a:pt x="949452" y="451199"/>
                      <a:pt x="940689" y="457486"/>
                      <a:pt x="931640" y="462344"/>
                    </a:cubicBezTo>
                    <a:cubicBezTo>
                      <a:pt x="930974" y="462724"/>
                      <a:pt x="930212" y="463106"/>
                      <a:pt x="929545" y="462915"/>
                    </a:cubicBezTo>
                    <a:cubicBezTo>
                      <a:pt x="928116" y="462629"/>
                      <a:pt x="927735" y="460629"/>
                      <a:pt x="927926" y="459200"/>
                    </a:cubicBezTo>
                    <a:cubicBezTo>
                      <a:pt x="929069" y="448913"/>
                      <a:pt x="938213" y="440817"/>
                      <a:pt x="948309" y="438340"/>
                    </a:cubicBezTo>
                    <a:cubicBezTo>
                      <a:pt x="958310" y="435864"/>
                      <a:pt x="968978" y="438055"/>
                      <a:pt x="978789" y="441389"/>
                    </a:cubicBezTo>
                    <a:cubicBezTo>
                      <a:pt x="981551" y="442341"/>
                      <a:pt x="990505" y="448723"/>
                      <a:pt x="993934" y="453581"/>
                    </a:cubicBezTo>
                    <a:cubicBezTo>
                      <a:pt x="996029" y="456628"/>
                      <a:pt x="995839" y="459105"/>
                      <a:pt x="989743" y="458819"/>
                    </a:cubicBezTo>
                    <a:close/>
                    <a:moveTo>
                      <a:pt x="991457" y="372428"/>
                    </a:moveTo>
                    <a:cubicBezTo>
                      <a:pt x="989171" y="371380"/>
                      <a:pt x="988028" y="368808"/>
                      <a:pt x="987266" y="366427"/>
                    </a:cubicBezTo>
                    <a:cubicBezTo>
                      <a:pt x="984314" y="357759"/>
                      <a:pt x="982504" y="348710"/>
                      <a:pt x="982028" y="339566"/>
                    </a:cubicBezTo>
                    <a:cubicBezTo>
                      <a:pt x="981932" y="337947"/>
                      <a:pt x="982028" y="336042"/>
                      <a:pt x="983361" y="334994"/>
                    </a:cubicBezTo>
                    <a:cubicBezTo>
                      <a:pt x="984218" y="334423"/>
                      <a:pt x="985266" y="334328"/>
                      <a:pt x="986314" y="334232"/>
                    </a:cubicBezTo>
                    <a:cubicBezTo>
                      <a:pt x="995839" y="333851"/>
                      <a:pt x="1005269" y="333470"/>
                      <a:pt x="1014794" y="333089"/>
                    </a:cubicBezTo>
                    <a:cubicBezTo>
                      <a:pt x="1019080" y="332899"/>
                      <a:pt x="1023747" y="332899"/>
                      <a:pt x="1027176" y="335470"/>
                    </a:cubicBezTo>
                    <a:cubicBezTo>
                      <a:pt x="1033082" y="340043"/>
                      <a:pt x="1033558" y="350711"/>
                      <a:pt x="1032796" y="359378"/>
                    </a:cubicBezTo>
                    <a:cubicBezTo>
                      <a:pt x="1032510" y="362522"/>
                      <a:pt x="1032129" y="365474"/>
                      <a:pt x="1031843" y="367760"/>
                    </a:cubicBezTo>
                    <a:cubicBezTo>
                      <a:pt x="1031557" y="369665"/>
                      <a:pt x="1031081" y="371665"/>
                      <a:pt x="1029557" y="372713"/>
                    </a:cubicBezTo>
                    <a:cubicBezTo>
                      <a:pt x="1028319" y="373475"/>
                      <a:pt x="1026795" y="373475"/>
                      <a:pt x="1025366" y="373475"/>
                    </a:cubicBezTo>
                    <a:cubicBezTo>
                      <a:pt x="1015365" y="373285"/>
                      <a:pt x="1005364" y="372999"/>
                      <a:pt x="995363" y="372808"/>
                    </a:cubicBezTo>
                    <a:cubicBezTo>
                      <a:pt x="993934" y="372999"/>
                      <a:pt x="992600" y="372999"/>
                      <a:pt x="991457" y="372428"/>
                    </a:cubicBezTo>
                    <a:close/>
                    <a:moveTo>
                      <a:pt x="1006983" y="428149"/>
                    </a:moveTo>
                    <a:cubicBezTo>
                      <a:pt x="1005745" y="428149"/>
                      <a:pt x="1004411" y="428053"/>
                      <a:pt x="1003364" y="427291"/>
                    </a:cubicBezTo>
                    <a:cubicBezTo>
                      <a:pt x="1002221" y="426434"/>
                      <a:pt x="1001649" y="425006"/>
                      <a:pt x="1001268" y="423577"/>
                    </a:cubicBezTo>
                    <a:cubicBezTo>
                      <a:pt x="998601" y="414433"/>
                      <a:pt x="996791" y="405098"/>
                      <a:pt x="996029" y="395573"/>
                    </a:cubicBezTo>
                    <a:cubicBezTo>
                      <a:pt x="995839" y="393668"/>
                      <a:pt x="995744" y="391763"/>
                      <a:pt x="996506" y="389953"/>
                    </a:cubicBezTo>
                    <a:cubicBezTo>
                      <a:pt x="997934" y="386524"/>
                      <a:pt x="1001935" y="385191"/>
                      <a:pt x="1005650" y="384715"/>
                    </a:cubicBezTo>
                    <a:cubicBezTo>
                      <a:pt x="1012222" y="383857"/>
                      <a:pt x="1019175" y="384715"/>
                      <a:pt x="1024700" y="388144"/>
                    </a:cubicBezTo>
                    <a:cubicBezTo>
                      <a:pt x="1027557" y="389953"/>
                      <a:pt x="1029748" y="392525"/>
                      <a:pt x="1031367" y="395573"/>
                    </a:cubicBezTo>
                    <a:cubicBezTo>
                      <a:pt x="1035368" y="403193"/>
                      <a:pt x="1035463" y="413576"/>
                      <a:pt x="1033748" y="421386"/>
                    </a:cubicBezTo>
                    <a:cubicBezTo>
                      <a:pt x="1033367" y="423005"/>
                      <a:pt x="1032796" y="424815"/>
                      <a:pt x="1031462" y="425863"/>
                    </a:cubicBezTo>
                    <a:cubicBezTo>
                      <a:pt x="1030034" y="427101"/>
                      <a:pt x="1028129" y="427291"/>
                      <a:pt x="1026224" y="427482"/>
                    </a:cubicBezTo>
                    <a:cubicBezTo>
                      <a:pt x="1019842" y="428149"/>
                      <a:pt x="1013365" y="428339"/>
                      <a:pt x="1006983" y="428149"/>
                    </a:cubicBezTo>
                    <a:close/>
                    <a:moveTo>
                      <a:pt x="1014317" y="476345"/>
                    </a:moveTo>
                    <a:cubicBezTo>
                      <a:pt x="1009936" y="469297"/>
                      <a:pt x="1009555" y="460534"/>
                      <a:pt x="1009364" y="452247"/>
                    </a:cubicBezTo>
                    <a:cubicBezTo>
                      <a:pt x="1009364" y="451294"/>
                      <a:pt x="1009364" y="450342"/>
                      <a:pt x="1009364" y="449294"/>
                    </a:cubicBezTo>
                    <a:cubicBezTo>
                      <a:pt x="1009459" y="447199"/>
                      <a:pt x="1009936" y="445198"/>
                      <a:pt x="1011269" y="443770"/>
                    </a:cubicBezTo>
                    <a:cubicBezTo>
                      <a:pt x="1012603" y="442246"/>
                      <a:pt x="1014698" y="441484"/>
                      <a:pt x="1016699" y="440912"/>
                    </a:cubicBezTo>
                    <a:cubicBezTo>
                      <a:pt x="1021080" y="439483"/>
                      <a:pt x="1026128" y="438150"/>
                      <a:pt x="1030034" y="440531"/>
                    </a:cubicBezTo>
                    <a:cubicBezTo>
                      <a:pt x="1032796" y="442246"/>
                      <a:pt x="1034225" y="445389"/>
                      <a:pt x="1035368" y="448437"/>
                    </a:cubicBezTo>
                    <a:cubicBezTo>
                      <a:pt x="1037273" y="453485"/>
                      <a:pt x="1038701" y="458629"/>
                      <a:pt x="1039749" y="463868"/>
                    </a:cubicBezTo>
                    <a:cubicBezTo>
                      <a:pt x="1043178" y="482251"/>
                      <a:pt x="1025557" y="494728"/>
                      <a:pt x="1014317" y="476345"/>
                    </a:cubicBezTo>
                    <a:close/>
                    <a:moveTo>
                      <a:pt x="1072706" y="487680"/>
                    </a:moveTo>
                    <a:cubicBezTo>
                      <a:pt x="1066324" y="489204"/>
                      <a:pt x="1059275" y="486251"/>
                      <a:pt x="1055275" y="480917"/>
                    </a:cubicBezTo>
                    <a:cubicBezTo>
                      <a:pt x="1049369" y="473107"/>
                      <a:pt x="1050417" y="458915"/>
                      <a:pt x="1049369" y="449390"/>
                    </a:cubicBezTo>
                    <a:cubicBezTo>
                      <a:pt x="1049179" y="447770"/>
                      <a:pt x="1049084" y="446151"/>
                      <a:pt x="1048988" y="444532"/>
                    </a:cubicBezTo>
                    <a:lnTo>
                      <a:pt x="1050512" y="441198"/>
                    </a:lnTo>
                    <a:cubicBezTo>
                      <a:pt x="1052513" y="436721"/>
                      <a:pt x="1059275" y="436245"/>
                      <a:pt x="1062133" y="436150"/>
                    </a:cubicBezTo>
                    <a:cubicBezTo>
                      <a:pt x="1070705" y="436055"/>
                      <a:pt x="1079849" y="440055"/>
                      <a:pt x="1082707" y="444722"/>
                    </a:cubicBezTo>
                    <a:cubicBezTo>
                      <a:pt x="1082707" y="457010"/>
                      <a:pt x="1089184" y="483870"/>
                      <a:pt x="1072706" y="487680"/>
                    </a:cubicBezTo>
                    <a:close/>
                    <a:moveTo>
                      <a:pt x="1083469" y="419195"/>
                    </a:moveTo>
                    <a:cubicBezTo>
                      <a:pt x="1080040" y="426911"/>
                      <a:pt x="1073182" y="423101"/>
                      <a:pt x="1066419" y="424244"/>
                    </a:cubicBezTo>
                    <a:cubicBezTo>
                      <a:pt x="1061847" y="425006"/>
                      <a:pt x="1057180" y="425482"/>
                      <a:pt x="1052513" y="425482"/>
                    </a:cubicBezTo>
                    <a:cubicBezTo>
                      <a:pt x="1051179" y="425482"/>
                      <a:pt x="1049655" y="425482"/>
                      <a:pt x="1048607" y="424624"/>
                    </a:cubicBezTo>
                    <a:cubicBezTo>
                      <a:pt x="1047083" y="423577"/>
                      <a:pt x="1046702" y="421386"/>
                      <a:pt x="1046417" y="419481"/>
                    </a:cubicBezTo>
                    <a:cubicBezTo>
                      <a:pt x="1045655" y="412052"/>
                      <a:pt x="1045750" y="404527"/>
                      <a:pt x="1046702" y="397002"/>
                    </a:cubicBezTo>
                    <a:cubicBezTo>
                      <a:pt x="1046893" y="395192"/>
                      <a:pt x="1047179" y="393287"/>
                      <a:pt x="1048322" y="391858"/>
                    </a:cubicBezTo>
                    <a:cubicBezTo>
                      <a:pt x="1049465" y="390239"/>
                      <a:pt x="1051370" y="389287"/>
                      <a:pt x="1053275" y="388620"/>
                    </a:cubicBezTo>
                    <a:cubicBezTo>
                      <a:pt x="1059085" y="386524"/>
                      <a:pt x="1065562" y="386239"/>
                      <a:pt x="1071563" y="387858"/>
                    </a:cubicBezTo>
                    <a:cubicBezTo>
                      <a:pt x="1075658" y="389001"/>
                      <a:pt x="1079754" y="391287"/>
                      <a:pt x="1081469" y="395287"/>
                    </a:cubicBezTo>
                    <a:cubicBezTo>
                      <a:pt x="1082326" y="397478"/>
                      <a:pt x="1082421" y="399955"/>
                      <a:pt x="1082421" y="402336"/>
                    </a:cubicBezTo>
                    <a:cubicBezTo>
                      <a:pt x="1082326" y="407098"/>
                      <a:pt x="1085660" y="414433"/>
                      <a:pt x="1083469" y="419195"/>
                    </a:cubicBezTo>
                    <a:close/>
                    <a:moveTo>
                      <a:pt x="1086803" y="357759"/>
                    </a:moveTo>
                    <a:cubicBezTo>
                      <a:pt x="1085755" y="363665"/>
                      <a:pt x="1083945" y="369189"/>
                      <a:pt x="1082802" y="372618"/>
                    </a:cubicBezTo>
                    <a:cubicBezTo>
                      <a:pt x="1082421" y="373666"/>
                      <a:pt x="1082040" y="374904"/>
                      <a:pt x="1081088" y="375571"/>
                    </a:cubicBezTo>
                    <a:cubicBezTo>
                      <a:pt x="1079373" y="376809"/>
                      <a:pt x="1076992" y="375952"/>
                      <a:pt x="1074992" y="375476"/>
                    </a:cubicBezTo>
                    <a:cubicBezTo>
                      <a:pt x="1067943" y="373666"/>
                      <a:pt x="1060609" y="376619"/>
                      <a:pt x="1053370" y="376999"/>
                    </a:cubicBezTo>
                    <a:cubicBezTo>
                      <a:pt x="1051751" y="377095"/>
                      <a:pt x="1050036" y="376999"/>
                      <a:pt x="1048703" y="376047"/>
                    </a:cubicBezTo>
                    <a:cubicBezTo>
                      <a:pt x="1047179" y="374999"/>
                      <a:pt x="1046417" y="373094"/>
                      <a:pt x="1045940" y="371285"/>
                    </a:cubicBezTo>
                    <a:cubicBezTo>
                      <a:pt x="1043845" y="363950"/>
                      <a:pt x="1042797" y="356330"/>
                      <a:pt x="1042988" y="348710"/>
                    </a:cubicBezTo>
                    <a:cubicBezTo>
                      <a:pt x="1043083" y="342995"/>
                      <a:pt x="1044321" y="336614"/>
                      <a:pt x="1049179" y="333661"/>
                    </a:cubicBezTo>
                    <a:cubicBezTo>
                      <a:pt x="1051751" y="332041"/>
                      <a:pt x="1054799" y="331756"/>
                      <a:pt x="1057847" y="331661"/>
                    </a:cubicBezTo>
                    <a:cubicBezTo>
                      <a:pt x="1062895" y="331470"/>
                      <a:pt x="1067848" y="331565"/>
                      <a:pt x="1072896" y="332137"/>
                    </a:cubicBezTo>
                    <a:cubicBezTo>
                      <a:pt x="1076420" y="332518"/>
                      <a:pt x="1080040" y="333089"/>
                      <a:pt x="1082897" y="335090"/>
                    </a:cubicBezTo>
                    <a:cubicBezTo>
                      <a:pt x="1088612" y="339090"/>
                      <a:pt x="1088422" y="348806"/>
                      <a:pt x="1086803" y="357759"/>
                    </a:cubicBezTo>
                    <a:close/>
                    <a:moveTo>
                      <a:pt x="1127093" y="464248"/>
                    </a:moveTo>
                    <a:cubicBezTo>
                      <a:pt x="1121855" y="472535"/>
                      <a:pt x="1112615" y="478250"/>
                      <a:pt x="1102900" y="479203"/>
                    </a:cubicBezTo>
                    <a:cubicBezTo>
                      <a:pt x="1100995" y="479393"/>
                      <a:pt x="1098899" y="479393"/>
                      <a:pt x="1097375" y="478060"/>
                    </a:cubicBezTo>
                    <a:cubicBezTo>
                      <a:pt x="1096042" y="476917"/>
                      <a:pt x="1095661" y="475107"/>
                      <a:pt x="1095375" y="473297"/>
                    </a:cubicBezTo>
                    <a:cubicBezTo>
                      <a:pt x="1092899" y="457200"/>
                      <a:pt x="1096042" y="439007"/>
                      <a:pt x="1115759" y="439483"/>
                    </a:cubicBezTo>
                    <a:cubicBezTo>
                      <a:pt x="1119569" y="439579"/>
                      <a:pt x="1123664" y="440341"/>
                      <a:pt x="1126522" y="442817"/>
                    </a:cubicBezTo>
                    <a:cubicBezTo>
                      <a:pt x="1127855" y="443960"/>
                      <a:pt x="1128903" y="445389"/>
                      <a:pt x="1129570" y="446913"/>
                    </a:cubicBezTo>
                    <a:cubicBezTo>
                      <a:pt x="1131761" y="452247"/>
                      <a:pt x="1130332" y="459200"/>
                      <a:pt x="1127093" y="464248"/>
                    </a:cubicBezTo>
                    <a:close/>
                    <a:moveTo>
                      <a:pt x="1140809" y="401383"/>
                    </a:moveTo>
                    <a:cubicBezTo>
                      <a:pt x="1139952" y="408908"/>
                      <a:pt x="1138047" y="416433"/>
                      <a:pt x="1134999" y="423386"/>
                    </a:cubicBezTo>
                    <a:cubicBezTo>
                      <a:pt x="1134428" y="424720"/>
                      <a:pt x="1133761" y="426053"/>
                      <a:pt x="1132618" y="427006"/>
                    </a:cubicBezTo>
                    <a:cubicBezTo>
                      <a:pt x="1130903" y="428435"/>
                      <a:pt x="1128427" y="428339"/>
                      <a:pt x="1126236" y="428244"/>
                    </a:cubicBezTo>
                    <a:cubicBezTo>
                      <a:pt x="1117283" y="427863"/>
                      <a:pt x="1097756" y="432149"/>
                      <a:pt x="1095566" y="419100"/>
                    </a:cubicBezTo>
                    <a:cubicBezTo>
                      <a:pt x="1094137" y="410623"/>
                      <a:pt x="1096423" y="401479"/>
                      <a:pt x="1101852" y="394716"/>
                    </a:cubicBezTo>
                    <a:cubicBezTo>
                      <a:pt x="1107281" y="387953"/>
                      <a:pt x="1115568" y="383667"/>
                      <a:pt x="1124236" y="383286"/>
                    </a:cubicBezTo>
                    <a:cubicBezTo>
                      <a:pt x="1129856" y="383000"/>
                      <a:pt x="1136047" y="384715"/>
                      <a:pt x="1139190" y="389668"/>
                    </a:cubicBezTo>
                    <a:cubicBezTo>
                      <a:pt x="1141286" y="393097"/>
                      <a:pt x="1141286" y="397383"/>
                      <a:pt x="1140809" y="401383"/>
                    </a:cubicBezTo>
                    <a:close/>
                    <a:moveTo>
                      <a:pt x="1165574" y="459581"/>
                    </a:moveTo>
                    <a:cubicBezTo>
                      <a:pt x="1160717" y="460534"/>
                      <a:pt x="1148715" y="464058"/>
                      <a:pt x="1143762" y="461677"/>
                    </a:cubicBezTo>
                    <a:cubicBezTo>
                      <a:pt x="1141286" y="460534"/>
                      <a:pt x="1140619" y="457772"/>
                      <a:pt x="1143476" y="452628"/>
                    </a:cubicBezTo>
                    <a:cubicBezTo>
                      <a:pt x="1147477" y="445198"/>
                      <a:pt x="1159669" y="439483"/>
                      <a:pt x="1167860" y="439865"/>
                    </a:cubicBezTo>
                    <a:cubicBezTo>
                      <a:pt x="1174909" y="440245"/>
                      <a:pt x="1176623" y="444056"/>
                      <a:pt x="1177290" y="445961"/>
                    </a:cubicBezTo>
                    <a:cubicBezTo>
                      <a:pt x="1179671" y="453104"/>
                      <a:pt x="1171099" y="458533"/>
                      <a:pt x="1165574" y="459581"/>
                    </a:cubicBezTo>
                    <a:close/>
                    <a:moveTo>
                      <a:pt x="1203293" y="428244"/>
                    </a:moveTo>
                    <a:cubicBezTo>
                      <a:pt x="1202150" y="427577"/>
                      <a:pt x="1201007" y="426053"/>
                      <a:pt x="1199864" y="423958"/>
                    </a:cubicBezTo>
                    <a:cubicBezTo>
                      <a:pt x="1197483" y="419481"/>
                      <a:pt x="1195292" y="412909"/>
                      <a:pt x="1194149" y="410242"/>
                    </a:cubicBezTo>
                    <a:cubicBezTo>
                      <a:pt x="1193483" y="408623"/>
                      <a:pt x="1192911" y="406813"/>
                      <a:pt x="1192530" y="405098"/>
                    </a:cubicBezTo>
                    <a:cubicBezTo>
                      <a:pt x="1192149" y="406908"/>
                      <a:pt x="1191578" y="408623"/>
                      <a:pt x="1190911" y="410242"/>
                    </a:cubicBezTo>
                    <a:cubicBezTo>
                      <a:pt x="1189768" y="412909"/>
                      <a:pt x="1187672" y="419481"/>
                      <a:pt x="1185196" y="423958"/>
                    </a:cubicBezTo>
                    <a:cubicBezTo>
                      <a:pt x="1184053" y="425958"/>
                      <a:pt x="1182910" y="427577"/>
                      <a:pt x="1181767" y="428244"/>
                    </a:cubicBezTo>
                    <a:cubicBezTo>
                      <a:pt x="1176623" y="431006"/>
                      <a:pt x="1162050" y="427863"/>
                      <a:pt x="1156145" y="427768"/>
                    </a:cubicBezTo>
                    <a:cubicBezTo>
                      <a:pt x="1153859" y="427673"/>
                      <a:pt x="1151192" y="427482"/>
                      <a:pt x="1149858" y="425672"/>
                    </a:cubicBezTo>
                    <a:cubicBezTo>
                      <a:pt x="1148906" y="424339"/>
                      <a:pt x="1148906" y="422529"/>
                      <a:pt x="1149001" y="420910"/>
                    </a:cubicBezTo>
                    <a:cubicBezTo>
                      <a:pt x="1149382" y="415004"/>
                      <a:pt x="1150239" y="409099"/>
                      <a:pt x="1151668" y="403289"/>
                    </a:cubicBezTo>
                    <a:cubicBezTo>
                      <a:pt x="1153192" y="397288"/>
                      <a:pt x="1155478" y="391001"/>
                      <a:pt x="1160240" y="387096"/>
                    </a:cubicBezTo>
                    <a:cubicBezTo>
                      <a:pt x="1164431" y="383667"/>
                      <a:pt x="1170051" y="382333"/>
                      <a:pt x="1175385" y="382619"/>
                    </a:cubicBezTo>
                    <a:cubicBezTo>
                      <a:pt x="1181291" y="382905"/>
                      <a:pt x="1187387" y="385382"/>
                      <a:pt x="1190625" y="390239"/>
                    </a:cubicBezTo>
                    <a:cubicBezTo>
                      <a:pt x="1191482" y="391573"/>
                      <a:pt x="1192054" y="393002"/>
                      <a:pt x="1192435" y="394430"/>
                    </a:cubicBezTo>
                    <a:cubicBezTo>
                      <a:pt x="1192816" y="393002"/>
                      <a:pt x="1193387" y="391573"/>
                      <a:pt x="1194245" y="390239"/>
                    </a:cubicBezTo>
                    <a:cubicBezTo>
                      <a:pt x="1197483" y="385286"/>
                      <a:pt x="1203579" y="382905"/>
                      <a:pt x="1209485" y="382619"/>
                    </a:cubicBezTo>
                    <a:cubicBezTo>
                      <a:pt x="1214914" y="382333"/>
                      <a:pt x="1220534" y="383572"/>
                      <a:pt x="1224629" y="387096"/>
                    </a:cubicBezTo>
                    <a:cubicBezTo>
                      <a:pt x="1229392" y="391097"/>
                      <a:pt x="1231678" y="397288"/>
                      <a:pt x="1233202" y="403289"/>
                    </a:cubicBezTo>
                    <a:cubicBezTo>
                      <a:pt x="1234631" y="409099"/>
                      <a:pt x="1235488" y="414909"/>
                      <a:pt x="1235869" y="420910"/>
                    </a:cubicBezTo>
                    <a:cubicBezTo>
                      <a:pt x="1235964" y="422529"/>
                      <a:pt x="1235964" y="424339"/>
                      <a:pt x="1235012" y="425672"/>
                    </a:cubicBezTo>
                    <a:cubicBezTo>
                      <a:pt x="1233678" y="427482"/>
                      <a:pt x="1231011" y="427768"/>
                      <a:pt x="1228725" y="427768"/>
                    </a:cubicBezTo>
                    <a:cubicBezTo>
                      <a:pt x="1223010" y="427958"/>
                      <a:pt x="1208437" y="431102"/>
                      <a:pt x="1203293" y="428244"/>
                    </a:cubicBezTo>
                    <a:close/>
                    <a:moveTo>
                      <a:pt x="1241298" y="461677"/>
                    </a:moveTo>
                    <a:cubicBezTo>
                      <a:pt x="1236345" y="464058"/>
                      <a:pt x="1224344" y="460534"/>
                      <a:pt x="1219486" y="459581"/>
                    </a:cubicBezTo>
                    <a:cubicBezTo>
                      <a:pt x="1213961" y="458533"/>
                      <a:pt x="1205389" y="453104"/>
                      <a:pt x="1207770" y="445961"/>
                    </a:cubicBezTo>
                    <a:cubicBezTo>
                      <a:pt x="1208342" y="444151"/>
                      <a:pt x="1210056" y="440245"/>
                      <a:pt x="1217200" y="439865"/>
                    </a:cubicBezTo>
                    <a:cubicBezTo>
                      <a:pt x="1225391" y="439483"/>
                      <a:pt x="1237583" y="445198"/>
                      <a:pt x="1241584" y="452628"/>
                    </a:cubicBezTo>
                    <a:cubicBezTo>
                      <a:pt x="1244441" y="457867"/>
                      <a:pt x="1243775" y="460534"/>
                      <a:pt x="1241298" y="461677"/>
                    </a:cubicBezTo>
                    <a:close/>
                    <a:moveTo>
                      <a:pt x="1252347" y="427006"/>
                    </a:moveTo>
                    <a:cubicBezTo>
                      <a:pt x="1251204" y="426148"/>
                      <a:pt x="1250537" y="424720"/>
                      <a:pt x="1249966" y="423386"/>
                    </a:cubicBezTo>
                    <a:cubicBezTo>
                      <a:pt x="1247013" y="416433"/>
                      <a:pt x="1245013" y="408908"/>
                      <a:pt x="1244156" y="401383"/>
                    </a:cubicBezTo>
                    <a:cubicBezTo>
                      <a:pt x="1243679" y="397383"/>
                      <a:pt x="1243679" y="393097"/>
                      <a:pt x="1245680" y="389668"/>
                    </a:cubicBezTo>
                    <a:cubicBezTo>
                      <a:pt x="1248918" y="384715"/>
                      <a:pt x="1255109" y="383000"/>
                      <a:pt x="1260634" y="383286"/>
                    </a:cubicBezTo>
                    <a:cubicBezTo>
                      <a:pt x="1269302" y="383762"/>
                      <a:pt x="1277588" y="387953"/>
                      <a:pt x="1283018" y="394716"/>
                    </a:cubicBezTo>
                    <a:cubicBezTo>
                      <a:pt x="1288447" y="401479"/>
                      <a:pt x="1290733" y="410528"/>
                      <a:pt x="1289304" y="419100"/>
                    </a:cubicBezTo>
                    <a:cubicBezTo>
                      <a:pt x="1287018" y="432149"/>
                      <a:pt x="1267492" y="427863"/>
                      <a:pt x="1258633" y="428244"/>
                    </a:cubicBezTo>
                    <a:cubicBezTo>
                      <a:pt x="1256538" y="428339"/>
                      <a:pt x="1254157" y="428339"/>
                      <a:pt x="1252347" y="427006"/>
                    </a:cubicBezTo>
                    <a:close/>
                    <a:moveTo>
                      <a:pt x="1289685" y="473393"/>
                    </a:moveTo>
                    <a:cubicBezTo>
                      <a:pt x="1289399" y="475107"/>
                      <a:pt x="1289018" y="477012"/>
                      <a:pt x="1287685" y="478155"/>
                    </a:cubicBezTo>
                    <a:cubicBezTo>
                      <a:pt x="1286256" y="479393"/>
                      <a:pt x="1284065" y="479489"/>
                      <a:pt x="1282160" y="479298"/>
                    </a:cubicBezTo>
                    <a:cubicBezTo>
                      <a:pt x="1272350" y="478345"/>
                      <a:pt x="1263206" y="472631"/>
                      <a:pt x="1257967" y="464344"/>
                    </a:cubicBezTo>
                    <a:cubicBezTo>
                      <a:pt x="1254728" y="459295"/>
                      <a:pt x="1253300" y="452342"/>
                      <a:pt x="1255586" y="447103"/>
                    </a:cubicBezTo>
                    <a:cubicBezTo>
                      <a:pt x="1256252" y="445580"/>
                      <a:pt x="1257205" y="444151"/>
                      <a:pt x="1258633" y="443008"/>
                    </a:cubicBezTo>
                    <a:cubicBezTo>
                      <a:pt x="1261586" y="440531"/>
                      <a:pt x="1265587" y="439769"/>
                      <a:pt x="1269397" y="439674"/>
                    </a:cubicBezTo>
                    <a:cubicBezTo>
                      <a:pt x="1289018" y="439103"/>
                      <a:pt x="1292162" y="457390"/>
                      <a:pt x="1289685" y="473393"/>
                    </a:cubicBezTo>
                    <a:close/>
                    <a:moveTo>
                      <a:pt x="1335691" y="449485"/>
                    </a:moveTo>
                    <a:cubicBezTo>
                      <a:pt x="1334643" y="459010"/>
                      <a:pt x="1335691" y="473202"/>
                      <a:pt x="1329785" y="481012"/>
                    </a:cubicBezTo>
                    <a:cubicBezTo>
                      <a:pt x="1325785" y="486251"/>
                      <a:pt x="1318736" y="489204"/>
                      <a:pt x="1312355" y="487775"/>
                    </a:cubicBezTo>
                    <a:cubicBezTo>
                      <a:pt x="1295876" y="483965"/>
                      <a:pt x="1302353" y="457105"/>
                      <a:pt x="1302353" y="444913"/>
                    </a:cubicBezTo>
                    <a:cubicBezTo>
                      <a:pt x="1305211" y="440245"/>
                      <a:pt x="1314450" y="436340"/>
                      <a:pt x="1322927" y="436340"/>
                    </a:cubicBezTo>
                    <a:cubicBezTo>
                      <a:pt x="1325785" y="436340"/>
                      <a:pt x="1332452" y="436912"/>
                      <a:pt x="1334548" y="441389"/>
                    </a:cubicBezTo>
                    <a:lnTo>
                      <a:pt x="1336072" y="444722"/>
                    </a:lnTo>
                    <a:cubicBezTo>
                      <a:pt x="1335977" y="446246"/>
                      <a:pt x="1335881" y="447865"/>
                      <a:pt x="1335691" y="449485"/>
                    </a:cubicBezTo>
                    <a:close/>
                    <a:moveTo>
                      <a:pt x="1338644" y="419576"/>
                    </a:moveTo>
                    <a:cubicBezTo>
                      <a:pt x="1338453" y="421481"/>
                      <a:pt x="1338072" y="423577"/>
                      <a:pt x="1336453" y="424720"/>
                    </a:cubicBezTo>
                    <a:cubicBezTo>
                      <a:pt x="1335310" y="425482"/>
                      <a:pt x="1333881" y="425577"/>
                      <a:pt x="1332548" y="425577"/>
                    </a:cubicBezTo>
                    <a:cubicBezTo>
                      <a:pt x="1327880" y="425577"/>
                      <a:pt x="1323213" y="425101"/>
                      <a:pt x="1318641" y="424339"/>
                    </a:cubicBezTo>
                    <a:cubicBezTo>
                      <a:pt x="1311783" y="423196"/>
                      <a:pt x="1305020" y="427006"/>
                      <a:pt x="1301591" y="419290"/>
                    </a:cubicBezTo>
                    <a:cubicBezTo>
                      <a:pt x="1299401" y="414528"/>
                      <a:pt x="1302734" y="407194"/>
                      <a:pt x="1302734" y="402527"/>
                    </a:cubicBezTo>
                    <a:cubicBezTo>
                      <a:pt x="1302734" y="400145"/>
                      <a:pt x="1302734" y="397669"/>
                      <a:pt x="1303687" y="395478"/>
                    </a:cubicBezTo>
                    <a:cubicBezTo>
                      <a:pt x="1305401" y="391478"/>
                      <a:pt x="1309497" y="389191"/>
                      <a:pt x="1313593" y="388048"/>
                    </a:cubicBezTo>
                    <a:cubicBezTo>
                      <a:pt x="1319594" y="386429"/>
                      <a:pt x="1326071" y="386620"/>
                      <a:pt x="1331881" y="388811"/>
                    </a:cubicBezTo>
                    <a:cubicBezTo>
                      <a:pt x="1333786" y="389477"/>
                      <a:pt x="1335691" y="390430"/>
                      <a:pt x="1336834" y="392049"/>
                    </a:cubicBezTo>
                    <a:cubicBezTo>
                      <a:pt x="1337882" y="393573"/>
                      <a:pt x="1338167" y="395383"/>
                      <a:pt x="1338453" y="397193"/>
                    </a:cubicBezTo>
                    <a:cubicBezTo>
                      <a:pt x="1339310" y="404622"/>
                      <a:pt x="1339406" y="412147"/>
                      <a:pt x="1338644" y="419576"/>
                    </a:cubicBezTo>
                    <a:close/>
                    <a:moveTo>
                      <a:pt x="1339310" y="371380"/>
                    </a:moveTo>
                    <a:cubicBezTo>
                      <a:pt x="1338739" y="373190"/>
                      <a:pt x="1338072" y="375094"/>
                      <a:pt x="1336548" y="376142"/>
                    </a:cubicBezTo>
                    <a:cubicBezTo>
                      <a:pt x="1335215" y="377095"/>
                      <a:pt x="1333500" y="377095"/>
                      <a:pt x="1331881" y="377095"/>
                    </a:cubicBezTo>
                    <a:cubicBezTo>
                      <a:pt x="1324642" y="376714"/>
                      <a:pt x="1317308" y="373761"/>
                      <a:pt x="1310259" y="375571"/>
                    </a:cubicBezTo>
                    <a:cubicBezTo>
                      <a:pt x="1308164" y="376047"/>
                      <a:pt x="1305878" y="376904"/>
                      <a:pt x="1304163" y="375666"/>
                    </a:cubicBezTo>
                    <a:cubicBezTo>
                      <a:pt x="1303211" y="374999"/>
                      <a:pt x="1302830" y="373856"/>
                      <a:pt x="1302449" y="372713"/>
                    </a:cubicBezTo>
                    <a:cubicBezTo>
                      <a:pt x="1301306" y="369284"/>
                      <a:pt x="1299591" y="363665"/>
                      <a:pt x="1298448" y="357854"/>
                    </a:cubicBezTo>
                    <a:cubicBezTo>
                      <a:pt x="1296733" y="348901"/>
                      <a:pt x="1296638" y="339185"/>
                      <a:pt x="1302544" y="335090"/>
                    </a:cubicBezTo>
                    <a:cubicBezTo>
                      <a:pt x="1305401" y="333089"/>
                      <a:pt x="1309021" y="332518"/>
                      <a:pt x="1312545" y="332137"/>
                    </a:cubicBezTo>
                    <a:cubicBezTo>
                      <a:pt x="1317498" y="331565"/>
                      <a:pt x="1322546" y="331470"/>
                      <a:pt x="1327595" y="331661"/>
                    </a:cubicBezTo>
                    <a:cubicBezTo>
                      <a:pt x="1330547" y="331756"/>
                      <a:pt x="1333691" y="332137"/>
                      <a:pt x="1336262" y="333661"/>
                    </a:cubicBezTo>
                    <a:cubicBezTo>
                      <a:pt x="1341120" y="336709"/>
                      <a:pt x="1342358" y="343090"/>
                      <a:pt x="1342454" y="348710"/>
                    </a:cubicBezTo>
                    <a:cubicBezTo>
                      <a:pt x="1342454" y="356426"/>
                      <a:pt x="1341406" y="364045"/>
                      <a:pt x="1339310" y="371380"/>
                    </a:cubicBezTo>
                    <a:close/>
                    <a:moveTo>
                      <a:pt x="1370838" y="476345"/>
                    </a:moveTo>
                    <a:cubicBezTo>
                      <a:pt x="1359503" y="494728"/>
                      <a:pt x="1341977" y="482156"/>
                      <a:pt x="1345502" y="463868"/>
                    </a:cubicBezTo>
                    <a:cubicBezTo>
                      <a:pt x="1346549" y="458629"/>
                      <a:pt x="1347978" y="453485"/>
                      <a:pt x="1349883" y="448437"/>
                    </a:cubicBezTo>
                    <a:cubicBezTo>
                      <a:pt x="1351026" y="445389"/>
                      <a:pt x="1352455" y="442246"/>
                      <a:pt x="1355217" y="440531"/>
                    </a:cubicBezTo>
                    <a:cubicBezTo>
                      <a:pt x="1359122" y="438150"/>
                      <a:pt x="1364171" y="439483"/>
                      <a:pt x="1368552" y="440912"/>
                    </a:cubicBezTo>
                    <a:cubicBezTo>
                      <a:pt x="1370552" y="441579"/>
                      <a:pt x="1372553" y="442246"/>
                      <a:pt x="1373981" y="443770"/>
                    </a:cubicBezTo>
                    <a:cubicBezTo>
                      <a:pt x="1375315" y="445294"/>
                      <a:pt x="1375791" y="447294"/>
                      <a:pt x="1375886" y="449294"/>
                    </a:cubicBezTo>
                    <a:cubicBezTo>
                      <a:pt x="1375982" y="450247"/>
                      <a:pt x="1375886" y="451294"/>
                      <a:pt x="1375886" y="452247"/>
                    </a:cubicBezTo>
                    <a:cubicBezTo>
                      <a:pt x="1375601" y="460629"/>
                      <a:pt x="1375124" y="469297"/>
                      <a:pt x="1370838" y="476345"/>
                    </a:cubicBezTo>
                    <a:close/>
                    <a:moveTo>
                      <a:pt x="1389031" y="395669"/>
                    </a:moveTo>
                    <a:cubicBezTo>
                      <a:pt x="1388269" y="405098"/>
                      <a:pt x="1386459" y="414528"/>
                      <a:pt x="1383792" y="423672"/>
                    </a:cubicBezTo>
                    <a:cubicBezTo>
                      <a:pt x="1383411" y="425006"/>
                      <a:pt x="1382840" y="426530"/>
                      <a:pt x="1381697" y="427387"/>
                    </a:cubicBezTo>
                    <a:cubicBezTo>
                      <a:pt x="1380649" y="428149"/>
                      <a:pt x="1379315" y="428149"/>
                      <a:pt x="1378077" y="428244"/>
                    </a:cubicBezTo>
                    <a:cubicBezTo>
                      <a:pt x="1371695" y="428435"/>
                      <a:pt x="1365218" y="428244"/>
                      <a:pt x="1358837" y="427673"/>
                    </a:cubicBezTo>
                    <a:cubicBezTo>
                      <a:pt x="1357027" y="427482"/>
                      <a:pt x="1355027" y="427291"/>
                      <a:pt x="1353598" y="426053"/>
                    </a:cubicBezTo>
                    <a:cubicBezTo>
                      <a:pt x="1352264" y="424910"/>
                      <a:pt x="1351693" y="423196"/>
                      <a:pt x="1351312" y="421577"/>
                    </a:cubicBezTo>
                    <a:cubicBezTo>
                      <a:pt x="1349597" y="413766"/>
                      <a:pt x="1349693" y="403384"/>
                      <a:pt x="1353693" y="395764"/>
                    </a:cubicBezTo>
                    <a:cubicBezTo>
                      <a:pt x="1355217" y="392811"/>
                      <a:pt x="1357408" y="390239"/>
                      <a:pt x="1360361" y="388334"/>
                    </a:cubicBezTo>
                    <a:cubicBezTo>
                      <a:pt x="1365980" y="384810"/>
                      <a:pt x="1372933" y="383953"/>
                      <a:pt x="1379411" y="384905"/>
                    </a:cubicBezTo>
                    <a:cubicBezTo>
                      <a:pt x="1383030" y="385382"/>
                      <a:pt x="1387031" y="386810"/>
                      <a:pt x="1388555" y="390144"/>
                    </a:cubicBezTo>
                    <a:cubicBezTo>
                      <a:pt x="1389317" y="391763"/>
                      <a:pt x="1389221" y="393764"/>
                      <a:pt x="1389031" y="395669"/>
                    </a:cubicBezTo>
                    <a:close/>
                    <a:moveTo>
                      <a:pt x="1359884" y="373761"/>
                    </a:moveTo>
                    <a:cubicBezTo>
                      <a:pt x="1358456" y="373761"/>
                      <a:pt x="1356932" y="373761"/>
                      <a:pt x="1355693" y="372999"/>
                    </a:cubicBezTo>
                    <a:cubicBezTo>
                      <a:pt x="1354169" y="371951"/>
                      <a:pt x="1353693" y="369856"/>
                      <a:pt x="1353407" y="368046"/>
                    </a:cubicBezTo>
                    <a:cubicBezTo>
                      <a:pt x="1353026" y="365760"/>
                      <a:pt x="1352645" y="362903"/>
                      <a:pt x="1352455" y="359664"/>
                    </a:cubicBezTo>
                    <a:cubicBezTo>
                      <a:pt x="1351788" y="350901"/>
                      <a:pt x="1352169" y="340233"/>
                      <a:pt x="1358075" y="335756"/>
                    </a:cubicBezTo>
                    <a:cubicBezTo>
                      <a:pt x="1361504" y="333185"/>
                      <a:pt x="1366171" y="333185"/>
                      <a:pt x="1370457" y="333375"/>
                    </a:cubicBezTo>
                    <a:cubicBezTo>
                      <a:pt x="1379982" y="333756"/>
                      <a:pt x="1389412" y="334137"/>
                      <a:pt x="1398937" y="334518"/>
                    </a:cubicBezTo>
                    <a:cubicBezTo>
                      <a:pt x="1399985" y="334518"/>
                      <a:pt x="1401032" y="334613"/>
                      <a:pt x="1401890" y="335280"/>
                    </a:cubicBezTo>
                    <a:cubicBezTo>
                      <a:pt x="1403223" y="336232"/>
                      <a:pt x="1403318" y="338233"/>
                      <a:pt x="1403223" y="339852"/>
                    </a:cubicBezTo>
                    <a:cubicBezTo>
                      <a:pt x="1402652" y="348996"/>
                      <a:pt x="1400937" y="358045"/>
                      <a:pt x="1397984" y="366712"/>
                    </a:cubicBezTo>
                    <a:cubicBezTo>
                      <a:pt x="1397222" y="369094"/>
                      <a:pt x="1396079" y="371665"/>
                      <a:pt x="1393793" y="372713"/>
                    </a:cubicBezTo>
                    <a:cubicBezTo>
                      <a:pt x="1392650" y="373285"/>
                      <a:pt x="1391317" y="373285"/>
                      <a:pt x="1389983" y="373285"/>
                    </a:cubicBezTo>
                    <a:cubicBezTo>
                      <a:pt x="1379887" y="373285"/>
                      <a:pt x="1369886" y="373475"/>
                      <a:pt x="1359884" y="373761"/>
                    </a:cubicBezTo>
                    <a:close/>
                    <a:moveTo>
                      <a:pt x="1455611" y="462820"/>
                    </a:moveTo>
                    <a:cubicBezTo>
                      <a:pt x="1454849" y="463010"/>
                      <a:pt x="1454182" y="462629"/>
                      <a:pt x="1453515" y="462248"/>
                    </a:cubicBezTo>
                    <a:cubicBezTo>
                      <a:pt x="1444466" y="457390"/>
                      <a:pt x="1435703" y="451104"/>
                      <a:pt x="1425512" y="449961"/>
                    </a:cubicBezTo>
                    <a:cubicBezTo>
                      <a:pt x="1413510" y="448628"/>
                      <a:pt x="1405890" y="458153"/>
                      <a:pt x="1395412" y="458724"/>
                    </a:cubicBezTo>
                    <a:cubicBezTo>
                      <a:pt x="1389317" y="459105"/>
                      <a:pt x="1389126" y="456628"/>
                      <a:pt x="1391317" y="453390"/>
                    </a:cubicBezTo>
                    <a:cubicBezTo>
                      <a:pt x="1394746" y="448628"/>
                      <a:pt x="1403699" y="442151"/>
                      <a:pt x="1406462" y="441198"/>
                    </a:cubicBezTo>
                    <a:cubicBezTo>
                      <a:pt x="1416272" y="437864"/>
                      <a:pt x="1426845" y="435769"/>
                      <a:pt x="1436942" y="438150"/>
                    </a:cubicBezTo>
                    <a:cubicBezTo>
                      <a:pt x="1446943" y="440627"/>
                      <a:pt x="1456182" y="448723"/>
                      <a:pt x="1457325" y="459010"/>
                    </a:cubicBezTo>
                    <a:cubicBezTo>
                      <a:pt x="1457420" y="460629"/>
                      <a:pt x="1457135" y="462534"/>
                      <a:pt x="1455611" y="462820"/>
                    </a:cubicBezTo>
                    <a:close/>
                    <a:moveTo>
                      <a:pt x="1458182" y="352330"/>
                    </a:moveTo>
                    <a:cubicBezTo>
                      <a:pt x="1457611" y="346424"/>
                      <a:pt x="1459135" y="339947"/>
                      <a:pt x="1463421" y="335852"/>
                    </a:cubicBezTo>
                    <a:cubicBezTo>
                      <a:pt x="1467517" y="331946"/>
                      <a:pt x="1473327" y="330708"/>
                      <a:pt x="1478947" y="330136"/>
                    </a:cubicBezTo>
                    <a:cubicBezTo>
                      <a:pt x="1484186" y="329660"/>
                      <a:pt x="1489424" y="329660"/>
                      <a:pt x="1494568" y="330136"/>
                    </a:cubicBezTo>
                    <a:cubicBezTo>
                      <a:pt x="1509808" y="331661"/>
                      <a:pt x="1507808" y="353092"/>
                      <a:pt x="1507998" y="363950"/>
                    </a:cubicBezTo>
                    <a:cubicBezTo>
                      <a:pt x="1507998" y="365093"/>
                      <a:pt x="1507998" y="366332"/>
                      <a:pt x="1507427" y="367284"/>
                    </a:cubicBezTo>
                    <a:cubicBezTo>
                      <a:pt x="1505998" y="369856"/>
                      <a:pt x="1502283" y="369475"/>
                      <a:pt x="1499426" y="369094"/>
                    </a:cubicBezTo>
                    <a:cubicBezTo>
                      <a:pt x="1491806" y="368141"/>
                      <a:pt x="1483805" y="369475"/>
                      <a:pt x="1476947" y="372999"/>
                    </a:cubicBezTo>
                    <a:cubicBezTo>
                      <a:pt x="1473994" y="374523"/>
                      <a:pt x="1470660" y="376428"/>
                      <a:pt x="1467707" y="375094"/>
                    </a:cubicBezTo>
                    <a:cubicBezTo>
                      <a:pt x="1466945" y="374809"/>
                      <a:pt x="1466374" y="374332"/>
                      <a:pt x="1465802" y="373761"/>
                    </a:cubicBezTo>
                    <a:cubicBezTo>
                      <a:pt x="1464659" y="372523"/>
                      <a:pt x="1463897" y="370808"/>
                      <a:pt x="1463231" y="369284"/>
                    </a:cubicBezTo>
                    <a:cubicBezTo>
                      <a:pt x="1461040" y="363950"/>
                      <a:pt x="1458754" y="358331"/>
                      <a:pt x="1458182" y="352330"/>
                    </a:cubicBezTo>
                    <a:close/>
                    <a:moveTo>
                      <a:pt x="1468660" y="397669"/>
                    </a:moveTo>
                    <a:cubicBezTo>
                      <a:pt x="1469898" y="394144"/>
                      <a:pt x="1472184" y="391001"/>
                      <a:pt x="1476089" y="388525"/>
                    </a:cubicBezTo>
                    <a:cubicBezTo>
                      <a:pt x="1485900" y="382333"/>
                      <a:pt x="1498854" y="380810"/>
                      <a:pt x="1509617" y="385191"/>
                    </a:cubicBezTo>
                    <a:cubicBezTo>
                      <a:pt x="1510856" y="385667"/>
                      <a:pt x="1512094" y="386334"/>
                      <a:pt x="1512951" y="387286"/>
                    </a:cubicBezTo>
                    <a:cubicBezTo>
                      <a:pt x="1520000" y="395573"/>
                      <a:pt x="1528953" y="413576"/>
                      <a:pt x="1523714" y="424244"/>
                    </a:cubicBezTo>
                    <a:cubicBezTo>
                      <a:pt x="1519619" y="432721"/>
                      <a:pt x="1494282" y="423958"/>
                      <a:pt x="1485995" y="425101"/>
                    </a:cubicBezTo>
                    <a:cubicBezTo>
                      <a:pt x="1480090" y="425958"/>
                      <a:pt x="1473422" y="427863"/>
                      <a:pt x="1468565" y="423196"/>
                    </a:cubicBezTo>
                    <a:cubicBezTo>
                      <a:pt x="1462945" y="417957"/>
                      <a:pt x="1466564" y="403955"/>
                      <a:pt x="1468660" y="397669"/>
                    </a:cubicBezTo>
                    <a:close/>
                    <a:moveTo>
                      <a:pt x="1534382" y="479965"/>
                    </a:moveTo>
                    <a:cubicBezTo>
                      <a:pt x="1532668" y="483013"/>
                      <a:pt x="1528953" y="484156"/>
                      <a:pt x="1525619" y="484918"/>
                    </a:cubicBezTo>
                    <a:cubicBezTo>
                      <a:pt x="1511046" y="487966"/>
                      <a:pt x="1495901" y="486156"/>
                      <a:pt x="1481137" y="484346"/>
                    </a:cubicBezTo>
                    <a:cubicBezTo>
                      <a:pt x="1478375" y="484061"/>
                      <a:pt x="1475423" y="483584"/>
                      <a:pt x="1473613" y="481489"/>
                    </a:cubicBezTo>
                    <a:cubicBezTo>
                      <a:pt x="1472375" y="480060"/>
                      <a:pt x="1471898" y="478060"/>
                      <a:pt x="1471612" y="476155"/>
                    </a:cubicBezTo>
                    <a:cubicBezTo>
                      <a:pt x="1470565" y="469964"/>
                      <a:pt x="1470089" y="463582"/>
                      <a:pt x="1470184" y="457295"/>
                    </a:cubicBezTo>
                    <a:cubicBezTo>
                      <a:pt x="1470279" y="451199"/>
                      <a:pt x="1471232" y="444436"/>
                      <a:pt x="1475899" y="440341"/>
                    </a:cubicBezTo>
                    <a:cubicBezTo>
                      <a:pt x="1479042" y="437578"/>
                      <a:pt x="1483424" y="436626"/>
                      <a:pt x="1487710" y="436245"/>
                    </a:cubicBezTo>
                    <a:cubicBezTo>
                      <a:pt x="1504569" y="434721"/>
                      <a:pt x="1518571" y="439007"/>
                      <a:pt x="1526953" y="449294"/>
                    </a:cubicBezTo>
                    <a:cubicBezTo>
                      <a:pt x="1531811" y="455295"/>
                      <a:pt x="1534858" y="463296"/>
                      <a:pt x="1535430" y="473488"/>
                    </a:cubicBezTo>
                    <a:cubicBezTo>
                      <a:pt x="1535621" y="475678"/>
                      <a:pt x="1535525" y="477965"/>
                      <a:pt x="1534382" y="479965"/>
                    </a:cubicBezTo>
                    <a:close/>
                    <a:moveTo>
                      <a:pt x="1569815" y="451485"/>
                    </a:moveTo>
                    <a:cubicBezTo>
                      <a:pt x="1567910" y="452914"/>
                      <a:pt x="1565815" y="453295"/>
                      <a:pt x="1563815" y="453199"/>
                    </a:cubicBezTo>
                    <a:cubicBezTo>
                      <a:pt x="1544955" y="452533"/>
                      <a:pt x="1550289" y="433864"/>
                      <a:pt x="1567148" y="435388"/>
                    </a:cubicBezTo>
                    <a:cubicBezTo>
                      <a:pt x="1568101" y="435483"/>
                      <a:pt x="1569053" y="435673"/>
                      <a:pt x="1569815" y="436150"/>
                    </a:cubicBezTo>
                    <a:cubicBezTo>
                      <a:pt x="1571149" y="437102"/>
                      <a:pt x="1571530" y="438912"/>
                      <a:pt x="1571720" y="440531"/>
                    </a:cubicBezTo>
                    <a:cubicBezTo>
                      <a:pt x="1572387" y="444341"/>
                      <a:pt x="1572768" y="448913"/>
                      <a:pt x="1569815" y="451485"/>
                    </a:cubicBezTo>
                    <a:close/>
                    <a:moveTo>
                      <a:pt x="1572292" y="413957"/>
                    </a:moveTo>
                    <a:cubicBezTo>
                      <a:pt x="1571911" y="415766"/>
                      <a:pt x="1571530" y="417671"/>
                      <a:pt x="1570196" y="419100"/>
                    </a:cubicBezTo>
                    <a:cubicBezTo>
                      <a:pt x="1569053" y="420338"/>
                      <a:pt x="1567339" y="421005"/>
                      <a:pt x="1565815" y="421577"/>
                    </a:cubicBezTo>
                    <a:cubicBezTo>
                      <a:pt x="1559624" y="423767"/>
                      <a:pt x="1553528" y="426053"/>
                      <a:pt x="1547336" y="428244"/>
                    </a:cubicBezTo>
                    <a:cubicBezTo>
                      <a:pt x="1545241" y="429006"/>
                      <a:pt x="1543050" y="429768"/>
                      <a:pt x="1540859" y="429387"/>
                    </a:cubicBezTo>
                    <a:cubicBezTo>
                      <a:pt x="1536859" y="428625"/>
                      <a:pt x="1534668" y="424244"/>
                      <a:pt x="1533335" y="420338"/>
                    </a:cubicBezTo>
                    <a:cubicBezTo>
                      <a:pt x="1530477" y="411575"/>
                      <a:pt x="1527048" y="397764"/>
                      <a:pt x="1530382" y="387953"/>
                    </a:cubicBezTo>
                    <a:cubicBezTo>
                      <a:pt x="1532001" y="383191"/>
                      <a:pt x="1535240" y="379381"/>
                      <a:pt x="1540955" y="377571"/>
                    </a:cubicBezTo>
                    <a:cubicBezTo>
                      <a:pt x="1546955" y="375666"/>
                      <a:pt x="1553432" y="376428"/>
                      <a:pt x="1559624" y="377476"/>
                    </a:cubicBezTo>
                    <a:cubicBezTo>
                      <a:pt x="1578007" y="380524"/>
                      <a:pt x="1575054" y="399383"/>
                      <a:pt x="1572292" y="413957"/>
                    </a:cubicBezTo>
                    <a:close/>
                    <a:moveTo>
                      <a:pt x="1577150" y="358331"/>
                    </a:moveTo>
                    <a:cubicBezTo>
                      <a:pt x="1576673" y="360236"/>
                      <a:pt x="1576007" y="362140"/>
                      <a:pt x="1574768" y="363569"/>
                    </a:cubicBezTo>
                    <a:cubicBezTo>
                      <a:pt x="1571054" y="367570"/>
                      <a:pt x="1564577" y="365569"/>
                      <a:pt x="1559243" y="364331"/>
                    </a:cubicBezTo>
                    <a:cubicBezTo>
                      <a:pt x="1551051" y="362522"/>
                      <a:pt x="1542193" y="363474"/>
                      <a:pt x="1534573" y="367094"/>
                    </a:cubicBezTo>
                    <a:cubicBezTo>
                      <a:pt x="1531811" y="368427"/>
                      <a:pt x="1528572" y="370046"/>
                      <a:pt x="1525810" y="368998"/>
                    </a:cubicBezTo>
                    <a:cubicBezTo>
                      <a:pt x="1525429" y="368903"/>
                      <a:pt x="1525143" y="368713"/>
                      <a:pt x="1524857" y="368522"/>
                    </a:cubicBezTo>
                    <a:cubicBezTo>
                      <a:pt x="1523810" y="367760"/>
                      <a:pt x="1523048" y="366522"/>
                      <a:pt x="1522476" y="365379"/>
                    </a:cubicBezTo>
                    <a:cubicBezTo>
                      <a:pt x="1519714" y="360045"/>
                      <a:pt x="1517904" y="354235"/>
                      <a:pt x="1517142" y="348329"/>
                    </a:cubicBezTo>
                    <a:cubicBezTo>
                      <a:pt x="1516571" y="344519"/>
                      <a:pt x="1516666" y="340233"/>
                      <a:pt x="1519237" y="337376"/>
                    </a:cubicBezTo>
                    <a:cubicBezTo>
                      <a:pt x="1521905" y="334423"/>
                      <a:pt x="1526381" y="334137"/>
                      <a:pt x="1530382" y="334042"/>
                    </a:cubicBezTo>
                    <a:cubicBezTo>
                      <a:pt x="1541717" y="333756"/>
                      <a:pt x="1553051" y="331661"/>
                      <a:pt x="1564386" y="332708"/>
                    </a:cubicBezTo>
                    <a:cubicBezTo>
                      <a:pt x="1580198" y="334042"/>
                      <a:pt x="1580864" y="343662"/>
                      <a:pt x="1577150" y="358331"/>
                    </a:cubicBezTo>
                    <a:close/>
                    <a:moveTo>
                      <a:pt x="1619345" y="468440"/>
                    </a:moveTo>
                    <a:cubicBezTo>
                      <a:pt x="1618964" y="470916"/>
                      <a:pt x="1618298" y="473678"/>
                      <a:pt x="1616107" y="474821"/>
                    </a:cubicBezTo>
                    <a:cubicBezTo>
                      <a:pt x="1614107" y="475869"/>
                      <a:pt x="1611821" y="475107"/>
                      <a:pt x="1609725" y="474345"/>
                    </a:cubicBezTo>
                    <a:cubicBezTo>
                      <a:pt x="1603248" y="471869"/>
                      <a:pt x="1596771" y="469011"/>
                      <a:pt x="1591628" y="464248"/>
                    </a:cubicBezTo>
                    <a:cubicBezTo>
                      <a:pt x="1584103" y="457200"/>
                      <a:pt x="1581245" y="444913"/>
                      <a:pt x="1587341" y="437769"/>
                    </a:cubicBezTo>
                    <a:cubicBezTo>
                      <a:pt x="1589246" y="435578"/>
                      <a:pt x="1592008" y="433864"/>
                      <a:pt x="1595628" y="432911"/>
                    </a:cubicBezTo>
                    <a:cubicBezTo>
                      <a:pt x="1601629" y="431387"/>
                      <a:pt x="1608106" y="432816"/>
                      <a:pt x="1613821" y="435197"/>
                    </a:cubicBezTo>
                    <a:cubicBezTo>
                      <a:pt x="1625537" y="440055"/>
                      <a:pt x="1620774" y="458629"/>
                      <a:pt x="1619345" y="468440"/>
                    </a:cubicBezTo>
                    <a:close/>
                    <a:moveTo>
                      <a:pt x="1622108" y="417576"/>
                    </a:moveTo>
                    <a:cubicBezTo>
                      <a:pt x="1619917" y="419481"/>
                      <a:pt x="1617059" y="420243"/>
                      <a:pt x="1614202" y="420719"/>
                    </a:cubicBezTo>
                    <a:cubicBezTo>
                      <a:pt x="1594771" y="424148"/>
                      <a:pt x="1581722" y="419957"/>
                      <a:pt x="1585912" y="397955"/>
                    </a:cubicBezTo>
                    <a:cubicBezTo>
                      <a:pt x="1586865" y="392906"/>
                      <a:pt x="1588199" y="387382"/>
                      <a:pt x="1590866" y="383191"/>
                    </a:cubicBezTo>
                    <a:cubicBezTo>
                      <a:pt x="1592580" y="380428"/>
                      <a:pt x="1594771" y="378238"/>
                      <a:pt x="1597819" y="376999"/>
                    </a:cubicBezTo>
                    <a:cubicBezTo>
                      <a:pt x="1605820" y="373666"/>
                      <a:pt x="1614964" y="379286"/>
                      <a:pt x="1619822" y="386429"/>
                    </a:cubicBezTo>
                    <a:cubicBezTo>
                      <a:pt x="1623536" y="391858"/>
                      <a:pt x="1625727" y="398240"/>
                      <a:pt x="1626203" y="404717"/>
                    </a:cubicBezTo>
                    <a:cubicBezTo>
                      <a:pt x="1626489" y="409289"/>
                      <a:pt x="1625727" y="414528"/>
                      <a:pt x="1622108" y="417576"/>
                    </a:cubicBezTo>
                    <a:close/>
                    <a:moveTo>
                      <a:pt x="1687068" y="475583"/>
                    </a:moveTo>
                    <a:cubicBezTo>
                      <a:pt x="1686782" y="477965"/>
                      <a:pt x="1686401" y="480441"/>
                      <a:pt x="1684687" y="482060"/>
                    </a:cubicBezTo>
                    <a:cubicBezTo>
                      <a:pt x="1683258" y="483394"/>
                      <a:pt x="1681258" y="483965"/>
                      <a:pt x="1679353" y="484346"/>
                    </a:cubicBezTo>
                    <a:cubicBezTo>
                      <a:pt x="1669161" y="486442"/>
                      <a:pt x="1658683" y="487299"/>
                      <a:pt x="1648301" y="486632"/>
                    </a:cubicBezTo>
                    <a:cubicBezTo>
                      <a:pt x="1642301" y="486251"/>
                      <a:pt x="1635633" y="485108"/>
                      <a:pt x="1632014" y="480346"/>
                    </a:cubicBezTo>
                    <a:cubicBezTo>
                      <a:pt x="1624584" y="470726"/>
                      <a:pt x="1629632" y="446246"/>
                      <a:pt x="1638110" y="438531"/>
                    </a:cubicBezTo>
                    <a:cubicBezTo>
                      <a:pt x="1642491" y="434531"/>
                      <a:pt x="1648587" y="432816"/>
                      <a:pt x="1654588" y="432721"/>
                    </a:cubicBezTo>
                    <a:cubicBezTo>
                      <a:pt x="1660493" y="432626"/>
                      <a:pt x="1666399" y="434054"/>
                      <a:pt x="1672114" y="435673"/>
                    </a:cubicBezTo>
                    <a:cubicBezTo>
                      <a:pt x="1675638" y="436626"/>
                      <a:pt x="1679258" y="437674"/>
                      <a:pt x="1681829" y="440341"/>
                    </a:cubicBezTo>
                    <a:cubicBezTo>
                      <a:pt x="1684211" y="442817"/>
                      <a:pt x="1685163" y="446246"/>
                      <a:pt x="1685830" y="449580"/>
                    </a:cubicBezTo>
                    <a:cubicBezTo>
                      <a:pt x="1686497" y="452628"/>
                      <a:pt x="1686973" y="455771"/>
                      <a:pt x="1687258" y="458915"/>
                    </a:cubicBezTo>
                    <a:cubicBezTo>
                      <a:pt x="1687735" y="464534"/>
                      <a:pt x="1687640" y="470154"/>
                      <a:pt x="1687068" y="475583"/>
                    </a:cubicBezTo>
                    <a:close/>
                    <a:moveTo>
                      <a:pt x="1689449" y="415195"/>
                    </a:moveTo>
                    <a:cubicBezTo>
                      <a:pt x="1689164" y="417005"/>
                      <a:pt x="1688783" y="418910"/>
                      <a:pt x="1687735" y="420433"/>
                    </a:cubicBezTo>
                    <a:cubicBezTo>
                      <a:pt x="1684592" y="425196"/>
                      <a:pt x="1677638" y="424529"/>
                      <a:pt x="1672019" y="423767"/>
                    </a:cubicBezTo>
                    <a:cubicBezTo>
                      <a:pt x="1665446" y="422815"/>
                      <a:pt x="1658874" y="422339"/>
                      <a:pt x="1652302" y="422339"/>
                    </a:cubicBezTo>
                    <a:cubicBezTo>
                      <a:pt x="1648111" y="422339"/>
                      <a:pt x="1643634" y="422434"/>
                      <a:pt x="1639824" y="420719"/>
                    </a:cubicBezTo>
                    <a:cubicBezTo>
                      <a:pt x="1628680" y="415671"/>
                      <a:pt x="1634966" y="401383"/>
                      <a:pt x="1641729" y="392811"/>
                    </a:cubicBezTo>
                    <a:cubicBezTo>
                      <a:pt x="1643444" y="390715"/>
                      <a:pt x="1645158" y="388906"/>
                      <a:pt x="1646682" y="387668"/>
                    </a:cubicBezTo>
                    <a:cubicBezTo>
                      <a:pt x="1653635" y="382143"/>
                      <a:pt x="1662875" y="379571"/>
                      <a:pt x="1671733" y="380714"/>
                    </a:cubicBezTo>
                    <a:cubicBezTo>
                      <a:pt x="1677543" y="381476"/>
                      <a:pt x="1683449" y="384048"/>
                      <a:pt x="1686592" y="389001"/>
                    </a:cubicBezTo>
                    <a:cubicBezTo>
                      <a:pt x="1688306" y="391763"/>
                      <a:pt x="1689068" y="395002"/>
                      <a:pt x="1689545" y="398145"/>
                    </a:cubicBezTo>
                    <a:cubicBezTo>
                      <a:pt x="1690211" y="403860"/>
                      <a:pt x="1690211" y="409575"/>
                      <a:pt x="1689449" y="415195"/>
                    </a:cubicBezTo>
                    <a:close/>
                    <a:moveTo>
                      <a:pt x="1688878" y="363188"/>
                    </a:moveTo>
                    <a:cubicBezTo>
                      <a:pt x="1688402" y="364617"/>
                      <a:pt x="1687830" y="366141"/>
                      <a:pt x="1686592" y="367094"/>
                    </a:cubicBezTo>
                    <a:cubicBezTo>
                      <a:pt x="1685354" y="368046"/>
                      <a:pt x="1683734" y="368332"/>
                      <a:pt x="1682115" y="368427"/>
                    </a:cubicBezTo>
                    <a:cubicBezTo>
                      <a:pt x="1676972" y="368998"/>
                      <a:pt x="1671733" y="369665"/>
                      <a:pt x="1666589" y="370237"/>
                    </a:cubicBezTo>
                    <a:cubicBezTo>
                      <a:pt x="1660684" y="370903"/>
                      <a:pt x="1654397" y="371570"/>
                      <a:pt x="1648873" y="369189"/>
                    </a:cubicBezTo>
                    <a:cubicBezTo>
                      <a:pt x="1647825" y="368713"/>
                      <a:pt x="1646777" y="368141"/>
                      <a:pt x="1646015" y="367379"/>
                    </a:cubicBezTo>
                    <a:cubicBezTo>
                      <a:pt x="1637824" y="360521"/>
                      <a:pt x="1640205" y="343567"/>
                      <a:pt x="1647730" y="336994"/>
                    </a:cubicBezTo>
                    <a:cubicBezTo>
                      <a:pt x="1651445" y="333851"/>
                      <a:pt x="1656493" y="332994"/>
                      <a:pt x="1661351" y="332613"/>
                    </a:cubicBezTo>
                    <a:cubicBezTo>
                      <a:pt x="1666970" y="332137"/>
                      <a:pt x="1672590" y="331946"/>
                      <a:pt x="1678115" y="332137"/>
                    </a:cubicBezTo>
                    <a:cubicBezTo>
                      <a:pt x="1682306" y="332232"/>
                      <a:pt x="1686973" y="332803"/>
                      <a:pt x="1689449" y="336137"/>
                    </a:cubicBezTo>
                    <a:cubicBezTo>
                      <a:pt x="1690973" y="338233"/>
                      <a:pt x="1691354" y="340900"/>
                      <a:pt x="1691450" y="343567"/>
                    </a:cubicBezTo>
                    <a:cubicBezTo>
                      <a:pt x="1691831" y="350234"/>
                      <a:pt x="1690878" y="356902"/>
                      <a:pt x="1688878" y="363188"/>
                    </a:cubicBezTo>
                    <a:close/>
                    <a:moveTo>
                      <a:pt x="1650206" y="215170"/>
                    </a:moveTo>
                    <a:cubicBezTo>
                      <a:pt x="1650206" y="215170"/>
                      <a:pt x="1735646" y="248126"/>
                      <a:pt x="1743075" y="295751"/>
                    </a:cubicBezTo>
                    <a:cubicBezTo>
                      <a:pt x="1694974" y="295085"/>
                      <a:pt x="1650206" y="215170"/>
                      <a:pt x="1650206" y="215170"/>
                    </a:cubicBezTo>
                    <a:close/>
                    <a:moveTo>
                      <a:pt x="1764125" y="453581"/>
                    </a:moveTo>
                    <a:cubicBezTo>
                      <a:pt x="1756886" y="452152"/>
                      <a:pt x="1749933" y="449199"/>
                      <a:pt x="1742599" y="448151"/>
                    </a:cubicBezTo>
                    <a:cubicBezTo>
                      <a:pt x="1730312" y="446341"/>
                      <a:pt x="1717358" y="449866"/>
                      <a:pt x="1707737" y="457581"/>
                    </a:cubicBezTo>
                    <a:cubicBezTo>
                      <a:pt x="1706118" y="458819"/>
                      <a:pt x="1704499" y="460343"/>
                      <a:pt x="1702499" y="460439"/>
                    </a:cubicBezTo>
                    <a:cubicBezTo>
                      <a:pt x="1690592" y="461582"/>
                      <a:pt x="1712881" y="437769"/>
                      <a:pt x="1717262" y="435864"/>
                    </a:cubicBezTo>
                    <a:cubicBezTo>
                      <a:pt x="1726121" y="431959"/>
                      <a:pt x="1736122" y="431387"/>
                      <a:pt x="1745647" y="432721"/>
                    </a:cubicBezTo>
                    <a:cubicBezTo>
                      <a:pt x="1751171" y="433483"/>
                      <a:pt x="1756791" y="434911"/>
                      <a:pt x="1760887" y="438626"/>
                    </a:cubicBezTo>
                    <a:cubicBezTo>
                      <a:pt x="1762601" y="440150"/>
                      <a:pt x="1763935" y="442151"/>
                      <a:pt x="1764697" y="444341"/>
                    </a:cubicBezTo>
                    <a:cubicBezTo>
                      <a:pt x="1765745" y="447485"/>
                      <a:pt x="1765745" y="450818"/>
                      <a:pt x="1764125" y="453581"/>
                    </a:cubicBezTo>
                    <a:close/>
                    <a:moveTo>
                      <a:pt x="1787747" y="479107"/>
                    </a:moveTo>
                    <a:cubicBezTo>
                      <a:pt x="1783747" y="471869"/>
                      <a:pt x="1781270" y="463772"/>
                      <a:pt x="1780889" y="455581"/>
                    </a:cubicBezTo>
                    <a:cubicBezTo>
                      <a:pt x="1780604" y="448723"/>
                      <a:pt x="1781747" y="441484"/>
                      <a:pt x="1786128" y="436150"/>
                    </a:cubicBezTo>
                    <a:cubicBezTo>
                      <a:pt x="1786509" y="435673"/>
                      <a:pt x="1787271" y="435483"/>
                      <a:pt x="1787747" y="435007"/>
                    </a:cubicBezTo>
                    <a:cubicBezTo>
                      <a:pt x="1788224" y="435483"/>
                      <a:pt x="1788890" y="435578"/>
                      <a:pt x="1789367" y="436150"/>
                    </a:cubicBezTo>
                    <a:cubicBezTo>
                      <a:pt x="1793748" y="441484"/>
                      <a:pt x="1794891" y="448723"/>
                      <a:pt x="1794605" y="455581"/>
                    </a:cubicBezTo>
                    <a:cubicBezTo>
                      <a:pt x="1794224" y="463868"/>
                      <a:pt x="1791843" y="471869"/>
                      <a:pt x="1787747" y="479107"/>
                    </a:cubicBezTo>
                    <a:close/>
                    <a:moveTo>
                      <a:pt x="1801844" y="417290"/>
                    </a:moveTo>
                    <a:cubicBezTo>
                      <a:pt x="1801273" y="418433"/>
                      <a:pt x="1800701" y="419672"/>
                      <a:pt x="1799558" y="420338"/>
                    </a:cubicBezTo>
                    <a:cubicBezTo>
                      <a:pt x="1797558" y="421577"/>
                      <a:pt x="1795082" y="420433"/>
                      <a:pt x="1792891" y="419576"/>
                    </a:cubicBezTo>
                    <a:cubicBezTo>
                      <a:pt x="1791272" y="418910"/>
                      <a:pt x="1789557" y="418624"/>
                      <a:pt x="1787843" y="418148"/>
                    </a:cubicBezTo>
                    <a:cubicBezTo>
                      <a:pt x="1786128" y="418624"/>
                      <a:pt x="1784414" y="418910"/>
                      <a:pt x="1782794" y="419576"/>
                    </a:cubicBezTo>
                    <a:cubicBezTo>
                      <a:pt x="1780604" y="420433"/>
                      <a:pt x="1778127" y="421481"/>
                      <a:pt x="1776127" y="420338"/>
                    </a:cubicBezTo>
                    <a:cubicBezTo>
                      <a:pt x="1774984" y="419672"/>
                      <a:pt x="1774412" y="418433"/>
                      <a:pt x="1773841" y="417290"/>
                    </a:cubicBezTo>
                    <a:cubicBezTo>
                      <a:pt x="1770221" y="409670"/>
                      <a:pt x="1765935" y="399098"/>
                      <a:pt x="1768697" y="391287"/>
                    </a:cubicBezTo>
                    <a:cubicBezTo>
                      <a:pt x="1769840" y="387858"/>
                      <a:pt x="1772412" y="385001"/>
                      <a:pt x="1776794" y="383095"/>
                    </a:cubicBezTo>
                    <a:cubicBezTo>
                      <a:pt x="1780318" y="381572"/>
                      <a:pt x="1784128" y="381286"/>
                      <a:pt x="1787938" y="381476"/>
                    </a:cubicBezTo>
                    <a:cubicBezTo>
                      <a:pt x="1791748" y="381381"/>
                      <a:pt x="1795558" y="381572"/>
                      <a:pt x="1799082" y="383095"/>
                    </a:cubicBezTo>
                    <a:cubicBezTo>
                      <a:pt x="1803559" y="385001"/>
                      <a:pt x="1806035" y="387953"/>
                      <a:pt x="1807178" y="391287"/>
                    </a:cubicBezTo>
                    <a:cubicBezTo>
                      <a:pt x="1809750" y="399098"/>
                      <a:pt x="1805464" y="409670"/>
                      <a:pt x="1801844" y="417290"/>
                    </a:cubicBezTo>
                    <a:close/>
                    <a:moveTo>
                      <a:pt x="1794224" y="370141"/>
                    </a:moveTo>
                    <a:cubicBezTo>
                      <a:pt x="1792033" y="370237"/>
                      <a:pt x="1789938" y="370332"/>
                      <a:pt x="1787747" y="370427"/>
                    </a:cubicBezTo>
                    <a:cubicBezTo>
                      <a:pt x="1785557" y="370332"/>
                      <a:pt x="1783461" y="370237"/>
                      <a:pt x="1781270" y="370141"/>
                    </a:cubicBezTo>
                    <a:cubicBezTo>
                      <a:pt x="1776412" y="369951"/>
                      <a:pt x="1771460" y="369665"/>
                      <a:pt x="1766983" y="367856"/>
                    </a:cubicBezTo>
                    <a:cubicBezTo>
                      <a:pt x="1758125" y="364141"/>
                      <a:pt x="1743742" y="344900"/>
                      <a:pt x="1755172" y="336804"/>
                    </a:cubicBezTo>
                    <a:cubicBezTo>
                      <a:pt x="1757553" y="335185"/>
                      <a:pt x="1760220" y="334423"/>
                      <a:pt x="1762887" y="333947"/>
                    </a:cubicBezTo>
                    <a:cubicBezTo>
                      <a:pt x="1771079" y="332232"/>
                      <a:pt x="1779461" y="331946"/>
                      <a:pt x="1787843" y="332708"/>
                    </a:cubicBezTo>
                    <a:cubicBezTo>
                      <a:pt x="1796129" y="331946"/>
                      <a:pt x="1804607" y="332327"/>
                      <a:pt x="1812798" y="333947"/>
                    </a:cubicBezTo>
                    <a:cubicBezTo>
                      <a:pt x="1815465" y="334518"/>
                      <a:pt x="1818132" y="335185"/>
                      <a:pt x="1820513" y="336804"/>
                    </a:cubicBezTo>
                    <a:cubicBezTo>
                      <a:pt x="1831848" y="344900"/>
                      <a:pt x="1817561" y="364141"/>
                      <a:pt x="1808702" y="367856"/>
                    </a:cubicBezTo>
                    <a:cubicBezTo>
                      <a:pt x="1804130" y="369665"/>
                      <a:pt x="1799082" y="369951"/>
                      <a:pt x="1794224" y="370141"/>
                    </a:cubicBezTo>
                    <a:close/>
                    <a:moveTo>
                      <a:pt x="1873187" y="460534"/>
                    </a:moveTo>
                    <a:cubicBezTo>
                      <a:pt x="1871186" y="460343"/>
                      <a:pt x="1869472" y="458915"/>
                      <a:pt x="1867948" y="457676"/>
                    </a:cubicBezTo>
                    <a:cubicBezTo>
                      <a:pt x="1858232" y="449961"/>
                      <a:pt x="1845278" y="446437"/>
                      <a:pt x="1833086" y="448247"/>
                    </a:cubicBezTo>
                    <a:cubicBezTo>
                      <a:pt x="1825752" y="449294"/>
                      <a:pt x="1818799" y="452247"/>
                      <a:pt x="1811560" y="453676"/>
                    </a:cubicBezTo>
                    <a:cubicBezTo>
                      <a:pt x="1809941" y="450914"/>
                      <a:pt x="1809941" y="447485"/>
                      <a:pt x="1810988" y="444436"/>
                    </a:cubicBezTo>
                    <a:cubicBezTo>
                      <a:pt x="1811750" y="442246"/>
                      <a:pt x="1813084" y="440245"/>
                      <a:pt x="1814798" y="438722"/>
                    </a:cubicBezTo>
                    <a:cubicBezTo>
                      <a:pt x="1818894" y="435007"/>
                      <a:pt x="1824514" y="433578"/>
                      <a:pt x="1830038" y="432816"/>
                    </a:cubicBezTo>
                    <a:cubicBezTo>
                      <a:pt x="1839563" y="431482"/>
                      <a:pt x="1849660" y="432054"/>
                      <a:pt x="1858423" y="435959"/>
                    </a:cubicBezTo>
                    <a:cubicBezTo>
                      <a:pt x="1862804" y="437864"/>
                      <a:pt x="1885093" y="461582"/>
                      <a:pt x="1873187" y="460534"/>
                    </a:cubicBezTo>
                    <a:close/>
                    <a:moveTo>
                      <a:pt x="1832515" y="295656"/>
                    </a:moveTo>
                    <a:cubicBezTo>
                      <a:pt x="1839944" y="248126"/>
                      <a:pt x="1925383" y="215074"/>
                      <a:pt x="1925383" y="215074"/>
                    </a:cubicBezTo>
                    <a:cubicBezTo>
                      <a:pt x="1925383" y="215074"/>
                      <a:pt x="1880616" y="295085"/>
                      <a:pt x="1832515" y="295656"/>
                    </a:cubicBezTo>
                    <a:close/>
                    <a:moveTo>
                      <a:pt x="1886045" y="336232"/>
                    </a:moveTo>
                    <a:cubicBezTo>
                      <a:pt x="1888522" y="332899"/>
                      <a:pt x="1893284" y="332327"/>
                      <a:pt x="1897380" y="332232"/>
                    </a:cubicBezTo>
                    <a:cubicBezTo>
                      <a:pt x="1903000" y="332041"/>
                      <a:pt x="1908620" y="332232"/>
                      <a:pt x="1914144" y="332708"/>
                    </a:cubicBezTo>
                    <a:cubicBezTo>
                      <a:pt x="1919002" y="333185"/>
                      <a:pt x="1924050" y="333947"/>
                      <a:pt x="1927765" y="337090"/>
                    </a:cubicBezTo>
                    <a:cubicBezTo>
                      <a:pt x="1935385" y="343567"/>
                      <a:pt x="1937766" y="360616"/>
                      <a:pt x="1929479" y="367474"/>
                    </a:cubicBezTo>
                    <a:cubicBezTo>
                      <a:pt x="1928622" y="368141"/>
                      <a:pt x="1927670" y="368808"/>
                      <a:pt x="1926622" y="369284"/>
                    </a:cubicBezTo>
                    <a:cubicBezTo>
                      <a:pt x="1921097" y="371665"/>
                      <a:pt x="1914906" y="370999"/>
                      <a:pt x="1908905" y="370332"/>
                    </a:cubicBezTo>
                    <a:cubicBezTo>
                      <a:pt x="1903762" y="369761"/>
                      <a:pt x="1898523" y="369094"/>
                      <a:pt x="1893380" y="368522"/>
                    </a:cubicBezTo>
                    <a:cubicBezTo>
                      <a:pt x="1891856" y="368332"/>
                      <a:pt x="1890141" y="368141"/>
                      <a:pt x="1888903" y="367189"/>
                    </a:cubicBezTo>
                    <a:cubicBezTo>
                      <a:pt x="1887665" y="366236"/>
                      <a:pt x="1887093" y="364712"/>
                      <a:pt x="1886617" y="363283"/>
                    </a:cubicBezTo>
                    <a:cubicBezTo>
                      <a:pt x="1884617" y="356997"/>
                      <a:pt x="1883664" y="350330"/>
                      <a:pt x="1883950" y="343757"/>
                    </a:cubicBezTo>
                    <a:cubicBezTo>
                      <a:pt x="1884140" y="340995"/>
                      <a:pt x="1884426" y="338328"/>
                      <a:pt x="1886045" y="336232"/>
                    </a:cubicBezTo>
                    <a:close/>
                    <a:moveTo>
                      <a:pt x="1886141" y="415195"/>
                    </a:moveTo>
                    <a:cubicBezTo>
                      <a:pt x="1885283" y="409575"/>
                      <a:pt x="1885283" y="403765"/>
                      <a:pt x="1886141" y="398145"/>
                    </a:cubicBezTo>
                    <a:cubicBezTo>
                      <a:pt x="1886617" y="394907"/>
                      <a:pt x="1887379" y="391763"/>
                      <a:pt x="1889093" y="389001"/>
                    </a:cubicBezTo>
                    <a:cubicBezTo>
                      <a:pt x="1892237" y="384048"/>
                      <a:pt x="1898142" y="381476"/>
                      <a:pt x="1903952" y="380714"/>
                    </a:cubicBezTo>
                    <a:cubicBezTo>
                      <a:pt x="1912715" y="379571"/>
                      <a:pt x="1921955" y="382143"/>
                      <a:pt x="1929003" y="387668"/>
                    </a:cubicBezTo>
                    <a:cubicBezTo>
                      <a:pt x="1930527" y="388811"/>
                      <a:pt x="1932242" y="390620"/>
                      <a:pt x="1933956" y="392811"/>
                    </a:cubicBezTo>
                    <a:cubicBezTo>
                      <a:pt x="1940814" y="401383"/>
                      <a:pt x="1947005" y="415671"/>
                      <a:pt x="1935861" y="420719"/>
                    </a:cubicBezTo>
                    <a:cubicBezTo>
                      <a:pt x="1931956" y="422434"/>
                      <a:pt x="1927574" y="422339"/>
                      <a:pt x="1923383" y="422339"/>
                    </a:cubicBezTo>
                    <a:cubicBezTo>
                      <a:pt x="1916811" y="422339"/>
                      <a:pt x="1910144" y="422815"/>
                      <a:pt x="1903667" y="423767"/>
                    </a:cubicBezTo>
                    <a:cubicBezTo>
                      <a:pt x="1898047" y="424624"/>
                      <a:pt x="1891094" y="425196"/>
                      <a:pt x="1887950" y="420433"/>
                    </a:cubicBezTo>
                    <a:cubicBezTo>
                      <a:pt x="1886807" y="418910"/>
                      <a:pt x="1886426" y="417005"/>
                      <a:pt x="1886141" y="415195"/>
                    </a:cubicBezTo>
                    <a:close/>
                    <a:moveTo>
                      <a:pt x="1943576" y="480441"/>
                    </a:moveTo>
                    <a:cubicBezTo>
                      <a:pt x="1939862" y="485203"/>
                      <a:pt x="1933289" y="486347"/>
                      <a:pt x="1927289" y="486728"/>
                    </a:cubicBezTo>
                    <a:cubicBezTo>
                      <a:pt x="1916906" y="487299"/>
                      <a:pt x="1906429" y="486537"/>
                      <a:pt x="1896237" y="484441"/>
                    </a:cubicBezTo>
                    <a:cubicBezTo>
                      <a:pt x="1894332" y="484061"/>
                      <a:pt x="1892332" y="483584"/>
                      <a:pt x="1890903" y="482156"/>
                    </a:cubicBezTo>
                    <a:cubicBezTo>
                      <a:pt x="1889189" y="480536"/>
                      <a:pt x="1888808" y="477965"/>
                      <a:pt x="1888522" y="475678"/>
                    </a:cubicBezTo>
                    <a:cubicBezTo>
                      <a:pt x="1887950" y="470154"/>
                      <a:pt x="1887950" y="464534"/>
                      <a:pt x="1888427" y="459010"/>
                    </a:cubicBezTo>
                    <a:cubicBezTo>
                      <a:pt x="1888712" y="455866"/>
                      <a:pt x="1889189" y="452723"/>
                      <a:pt x="1889855" y="449675"/>
                    </a:cubicBezTo>
                    <a:cubicBezTo>
                      <a:pt x="1890522" y="446341"/>
                      <a:pt x="1891570" y="442912"/>
                      <a:pt x="1893856" y="440436"/>
                    </a:cubicBezTo>
                    <a:cubicBezTo>
                      <a:pt x="1896332" y="437864"/>
                      <a:pt x="1900047" y="436721"/>
                      <a:pt x="1903571" y="435769"/>
                    </a:cubicBezTo>
                    <a:cubicBezTo>
                      <a:pt x="1909286" y="434245"/>
                      <a:pt x="1915097" y="432816"/>
                      <a:pt x="1921097" y="432816"/>
                    </a:cubicBezTo>
                    <a:cubicBezTo>
                      <a:pt x="1927003" y="432911"/>
                      <a:pt x="1933194" y="434531"/>
                      <a:pt x="1937576" y="438626"/>
                    </a:cubicBezTo>
                    <a:cubicBezTo>
                      <a:pt x="1945958" y="446437"/>
                      <a:pt x="1951006" y="470821"/>
                      <a:pt x="1943576" y="480441"/>
                    </a:cubicBezTo>
                    <a:close/>
                    <a:moveTo>
                      <a:pt x="1949387" y="404717"/>
                    </a:moveTo>
                    <a:cubicBezTo>
                      <a:pt x="1949863" y="398240"/>
                      <a:pt x="1952054" y="391858"/>
                      <a:pt x="1955768" y="386429"/>
                    </a:cubicBezTo>
                    <a:cubicBezTo>
                      <a:pt x="1960626" y="379286"/>
                      <a:pt x="1969770" y="373666"/>
                      <a:pt x="1977771" y="376999"/>
                    </a:cubicBezTo>
                    <a:cubicBezTo>
                      <a:pt x="1980819" y="378238"/>
                      <a:pt x="1983010" y="380524"/>
                      <a:pt x="1984724" y="383191"/>
                    </a:cubicBezTo>
                    <a:cubicBezTo>
                      <a:pt x="1987391" y="387477"/>
                      <a:pt x="1988725" y="392906"/>
                      <a:pt x="1989677" y="397955"/>
                    </a:cubicBezTo>
                    <a:cubicBezTo>
                      <a:pt x="1993773" y="419957"/>
                      <a:pt x="1980819" y="424148"/>
                      <a:pt x="1961388" y="420719"/>
                    </a:cubicBezTo>
                    <a:cubicBezTo>
                      <a:pt x="1958531" y="420243"/>
                      <a:pt x="1955673" y="419481"/>
                      <a:pt x="1953482" y="417576"/>
                    </a:cubicBezTo>
                    <a:cubicBezTo>
                      <a:pt x="1949863" y="414528"/>
                      <a:pt x="1949101" y="409289"/>
                      <a:pt x="1949387" y="404717"/>
                    </a:cubicBezTo>
                    <a:close/>
                    <a:moveTo>
                      <a:pt x="1983962" y="464248"/>
                    </a:moveTo>
                    <a:cubicBezTo>
                      <a:pt x="1978914" y="469011"/>
                      <a:pt x="1972342" y="471869"/>
                      <a:pt x="1965865" y="474345"/>
                    </a:cubicBezTo>
                    <a:cubicBezTo>
                      <a:pt x="1963769" y="475107"/>
                      <a:pt x="1961483" y="475869"/>
                      <a:pt x="1959483" y="474821"/>
                    </a:cubicBezTo>
                    <a:cubicBezTo>
                      <a:pt x="1957292" y="473678"/>
                      <a:pt x="1956626" y="470916"/>
                      <a:pt x="1956245" y="468440"/>
                    </a:cubicBezTo>
                    <a:cubicBezTo>
                      <a:pt x="1954816" y="458629"/>
                      <a:pt x="1950053" y="440150"/>
                      <a:pt x="1961674" y="435197"/>
                    </a:cubicBezTo>
                    <a:cubicBezTo>
                      <a:pt x="1967389" y="432721"/>
                      <a:pt x="1973866" y="431387"/>
                      <a:pt x="1979867" y="432911"/>
                    </a:cubicBezTo>
                    <a:cubicBezTo>
                      <a:pt x="1983581" y="433864"/>
                      <a:pt x="1986344" y="435578"/>
                      <a:pt x="1988153" y="437769"/>
                    </a:cubicBezTo>
                    <a:cubicBezTo>
                      <a:pt x="1994345" y="444913"/>
                      <a:pt x="1991487" y="457200"/>
                      <a:pt x="1983962" y="464248"/>
                    </a:cubicBezTo>
                    <a:close/>
                    <a:moveTo>
                      <a:pt x="1998440" y="358331"/>
                    </a:moveTo>
                    <a:cubicBezTo>
                      <a:pt x="1994726" y="343662"/>
                      <a:pt x="1995392" y="334042"/>
                      <a:pt x="2011204" y="332613"/>
                    </a:cubicBezTo>
                    <a:cubicBezTo>
                      <a:pt x="2022539" y="331661"/>
                      <a:pt x="2033873" y="333756"/>
                      <a:pt x="2045208" y="333947"/>
                    </a:cubicBezTo>
                    <a:cubicBezTo>
                      <a:pt x="2049208" y="334042"/>
                      <a:pt x="2053685" y="334328"/>
                      <a:pt x="2056352" y="337280"/>
                    </a:cubicBezTo>
                    <a:cubicBezTo>
                      <a:pt x="2058924" y="340138"/>
                      <a:pt x="2059019" y="344424"/>
                      <a:pt x="2058448" y="348234"/>
                    </a:cubicBezTo>
                    <a:cubicBezTo>
                      <a:pt x="2057686" y="354140"/>
                      <a:pt x="2055781" y="359950"/>
                      <a:pt x="2053114" y="365284"/>
                    </a:cubicBezTo>
                    <a:cubicBezTo>
                      <a:pt x="2052542" y="366427"/>
                      <a:pt x="2051876" y="367665"/>
                      <a:pt x="2050733" y="368427"/>
                    </a:cubicBezTo>
                    <a:cubicBezTo>
                      <a:pt x="2050447" y="368618"/>
                      <a:pt x="2050066" y="368808"/>
                      <a:pt x="2049780" y="368903"/>
                    </a:cubicBezTo>
                    <a:cubicBezTo>
                      <a:pt x="2047113" y="369951"/>
                      <a:pt x="2043779" y="368332"/>
                      <a:pt x="2041017" y="366998"/>
                    </a:cubicBezTo>
                    <a:cubicBezTo>
                      <a:pt x="2033397" y="363379"/>
                      <a:pt x="2024539" y="362426"/>
                      <a:pt x="2016347" y="364236"/>
                    </a:cubicBezTo>
                    <a:cubicBezTo>
                      <a:pt x="2011013" y="365474"/>
                      <a:pt x="2004536" y="367474"/>
                      <a:pt x="2000822" y="363474"/>
                    </a:cubicBezTo>
                    <a:cubicBezTo>
                      <a:pt x="1999583" y="362140"/>
                      <a:pt x="1998917" y="360236"/>
                      <a:pt x="1998440" y="358331"/>
                    </a:cubicBezTo>
                    <a:close/>
                    <a:moveTo>
                      <a:pt x="2011775" y="453199"/>
                    </a:moveTo>
                    <a:cubicBezTo>
                      <a:pt x="2009775" y="453295"/>
                      <a:pt x="2007680" y="452914"/>
                      <a:pt x="2005775" y="451485"/>
                    </a:cubicBezTo>
                    <a:cubicBezTo>
                      <a:pt x="2002822" y="448913"/>
                      <a:pt x="2003203" y="444436"/>
                      <a:pt x="2003870" y="440531"/>
                    </a:cubicBezTo>
                    <a:cubicBezTo>
                      <a:pt x="2004155" y="438912"/>
                      <a:pt x="2004441" y="437102"/>
                      <a:pt x="2005775" y="436150"/>
                    </a:cubicBezTo>
                    <a:cubicBezTo>
                      <a:pt x="2006537" y="435578"/>
                      <a:pt x="2007489" y="435388"/>
                      <a:pt x="2008442" y="435388"/>
                    </a:cubicBezTo>
                    <a:cubicBezTo>
                      <a:pt x="2025301" y="433864"/>
                      <a:pt x="2030635" y="452437"/>
                      <a:pt x="2011775" y="453199"/>
                    </a:cubicBezTo>
                    <a:close/>
                    <a:moveTo>
                      <a:pt x="2034731" y="429292"/>
                    </a:moveTo>
                    <a:cubicBezTo>
                      <a:pt x="2032540" y="429673"/>
                      <a:pt x="2030349" y="428911"/>
                      <a:pt x="2028254" y="428149"/>
                    </a:cubicBezTo>
                    <a:cubicBezTo>
                      <a:pt x="2022062" y="425958"/>
                      <a:pt x="2015966" y="423672"/>
                      <a:pt x="2009775" y="421481"/>
                    </a:cubicBezTo>
                    <a:cubicBezTo>
                      <a:pt x="2008156" y="420910"/>
                      <a:pt x="2006537" y="420243"/>
                      <a:pt x="2005394" y="419005"/>
                    </a:cubicBezTo>
                    <a:cubicBezTo>
                      <a:pt x="2004155" y="417671"/>
                      <a:pt x="2003679" y="415671"/>
                      <a:pt x="2003298" y="413861"/>
                    </a:cubicBezTo>
                    <a:cubicBezTo>
                      <a:pt x="2000536" y="399383"/>
                      <a:pt x="1997583" y="380524"/>
                      <a:pt x="2015871" y="377381"/>
                    </a:cubicBezTo>
                    <a:cubicBezTo>
                      <a:pt x="2022062" y="376333"/>
                      <a:pt x="2028539" y="375571"/>
                      <a:pt x="2034540" y="377476"/>
                    </a:cubicBezTo>
                    <a:cubicBezTo>
                      <a:pt x="2040255" y="379286"/>
                      <a:pt x="2043494" y="383095"/>
                      <a:pt x="2045113" y="387858"/>
                    </a:cubicBezTo>
                    <a:cubicBezTo>
                      <a:pt x="2048542" y="397669"/>
                      <a:pt x="2045018" y="411480"/>
                      <a:pt x="2042160" y="420243"/>
                    </a:cubicBezTo>
                    <a:cubicBezTo>
                      <a:pt x="2040922" y="424148"/>
                      <a:pt x="2038731" y="428435"/>
                      <a:pt x="2034731" y="429292"/>
                    </a:cubicBezTo>
                    <a:close/>
                    <a:moveTo>
                      <a:pt x="2103882" y="476155"/>
                    </a:moveTo>
                    <a:cubicBezTo>
                      <a:pt x="2103596" y="478060"/>
                      <a:pt x="2103120" y="480060"/>
                      <a:pt x="2101882" y="481489"/>
                    </a:cubicBezTo>
                    <a:cubicBezTo>
                      <a:pt x="2100072" y="483584"/>
                      <a:pt x="2097119" y="484061"/>
                      <a:pt x="2094357" y="484346"/>
                    </a:cubicBezTo>
                    <a:cubicBezTo>
                      <a:pt x="2079593" y="486156"/>
                      <a:pt x="2064449" y="487966"/>
                      <a:pt x="2049875" y="484918"/>
                    </a:cubicBezTo>
                    <a:cubicBezTo>
                      <a:pt x="2046446" y="484251"/>
                      <a:pt x="2042827" y="483013"/>
                      <a:pt x="2041112" y="479965"/>
                    </a:cubicBezTo>
                    <a:cubicBezTo>
                      <a:pt x="2039969" y="478060"/>
                      <a:pt x="2039874" y="475678"/>
                      <a:pt x="2040065" y="473488"/>
                    </a:cubicBezTo>
                    <a:cubicBezTo>
                      <a:pt x="2040636" y="463296"/>
                      <a:pt x="2043684" y="455295"/>
                      <a:pt x="2048542" y="449294"/>
                    </a:cubicBezTo>
                    <a:cubicBezTo>
                      <a:pt x="2056924" y="438912"/>
                      <a:pt x="2070926" y="434721"/>
                      <a:pt x="2087785" y="436245"/>
                    </a:cubicBezTo>
                    <a:cubicBezTo>
                      <a:pt x="2091976" y="436626"/>
                      <a:pt x="2096357" y="437578"/>
                      <a:pt x="2099596" y="440341"/>
                    </a:cubicBezTo>
                    <a:cubicBezTo>
                      <a:pt x="2104263" y="444341"/>
                      <a:pt x="2105216" y="451104"/>
                      <a:pt x="2105311" y="457295"/>
                    </a:cubicBezTo>
                    <a:cubicBezTo>
                      <a:pt x="2105406" y="463582"/>
                      <a:pt x="2104930" y="469868"/>
                      <a:pt x="2103882" y="476155"/>
                    </a:cubicBezTo>
                    <a:close/>
                    <a:moveTo>
                      <a:pt x="2106930" y="423291"/>
                    </a:moveTo>
                    <a:cubicBezTo>
                      <a:pt x="2101977" y="427958"/>
                      <a:pt x="2095405" y="426053"/>
                      <a:pt x="2089499" y="425196"/>
                    </a:cubicBezTo>
                    <a:cubicBezTo>
                      <a:pt x="2081212" y="424053"/>
                      <a:pt x="2055876" y="432816"/>
                      <a:pt x="2051780" y="424339"/>
                    </a:cubicBezTo>
                    <a:cubicBezTo>
                      <a:pt x="2046637" y="413671"/>
                      <a:pt x="2055495" y="395669"/>
                      <a:pt x="2062544" y="387382"/>
                    </a:cubicBezTo>
                    <a:cubicBezTo>
                      <a:pt x="2063401" y="386334"/>
                      <a:pt x="2064639" y="385762"/>
                      <a:pt x="2065877" y="385286"/>
                    </a:cubicBezTo>
                    <a:cubicBezTo>
                      <a:pt x="2076736" y="380905"/>
                      <a:pt x="2089595" y="382429"/>
                      <a:pt x="2099405" y="388620"/>
                    </a:cubicBezTo>
                    <a:cubicBezTo>
                      <a:pt x="2103311" y="391097"/>
                      <a:pt x="2105597" y="394240"/>
                      <a:pt x="2106835" y="397764"/>
                    </a:cubicBezTo>
                    <a:cubicBezTo>
                      <a:pt x="2109026" y="403955"/>
                      <a:pt x="2112645" y="417957"/>
                      <a:pt x="2106930" y="423291"/>
                    </a:cubicBezTo>
                    <a:close/>
                    <a:moveTo>
                      <a:pt x="2117312" y="352330"/>
                    </a:moveTo>
                    <a:cubicBezTo>
                      <a:pt x="2116741" y="358235"/>
                      <a:pt x="2114455" y="363855"/>
                      <a:pt x="2112264" y="369380"/>
                    </a:cubicBezTo>
                    <a:cubicBezTo>
                      <a:pt x="2111597" y="370999"/>
                      <a:pt x="2110835" y="372618"/>
                      <a:pt x="2109692" y="373856"/>
                    </a:cubicBezTo>
                    <a:cubicBezTo>
                      <a:pt x="2109121" y="374428"/>
                      <a:pt x="2108549" y="374904"/>
                      <a:pt x="2107787" y="375190"/>
                    </a:cubicBezTo>
                    <a:cubicBezTo>
                      <a:pt x="2104739" y="376523"/>
                      <a:pt x="2101406" y="374523"/>
                      <a:pt x="2098548" y="373094"/>
                    </a:cubicBezTo>
                    <a:cubicBezTo>
                      <a:pt x="2091690" y="369570"/>
                      <a:pt x="2083689" y="368141"/>
                      <a:pt x="2076069" y="369189"/>
                    </a:cubicBezTo>
                    <a:cubicBezTo>
                      <a:pt x="2073212" y="369570"/>
                      <a:pt x="2069497" y="369951"/>
                      <a:pt x="2068068" y="367379"/>
                    </a:cubicBezTo>
                    <a:cubicBezTo>
                      <a:pt x="2067497" y="366332"/>
                      <a:pt x="2067497" y="365189"/>
                      <a:pt x="2067497" y="364045"/>
                    </a:cubicBezTo>
                    <a:cubicBezTo>
                      <a:pt x="2067687" y="353282"/>
                      <a:pt x="2065687" y="331756"/>
                      <a:pt x="2080927" y="330232"/>
                    </a:cubicBezTo>
                    <a:cubicBezTo>
                      <a:pt x="2086166" y="329756"/>
                      <a:pt x="2091404" y="329756"/>
                      <a:pt x="2096548" y="330232"/>
                    </a:cubicBezTo>
                    <a:cubicBezTo>
                      <a:pt x="2102168" y="330803"/>
                      <a:pt x="2107978" y="332041"/>
                      <a:pt x="2112074" y="335947"/>
                    </a:cubicBezTo>
                    <a:cubicBezTo>
                      <a:pt x="2116455" y="340043"/>
                      <a:pt x="2117884" y="346424"/>
                      <a:pt x="2117312" y="352330"/>
                    </a:cubicBezTo>
                    <a:close/>
                    <a:moveTo>
                      <a:pt x="2180177" y="458819"/>
                    </a:moveTo>
                    <a:cubicBezTo>
                      <a:pt x="2169700" y="458248"/>
                      <a:pt x="2162080" y="448723"/>
                      <a:pt x="2150078" y="450056"/>
                    </a:cubicBezTo>
                    <a:cubicBezTo>
                      <a:pt x="2139887" y="451199"/>
                      <a:pt x="2131124" y="457486"/>
                      <a:pt x="2122075" y="462344"/>
                    </a:cubicBezTo>
                    <a:cubicBezTo>
                      <a:pt x="2121408" y="462724"/>
                      <a:pt x="2120646" y="463106"/>
                      <a:pt x="2119979" y="462915"/>
                    </a:cubicBezTo>
                    <a:cubicBezTo>
                      <a:pt x="2118551" y="462629"/>
                      <a:pt x="2118170" y="460629"/>
                      <a:pt x="2118360" y="459200"/>
                    </a:cubicBezTo>
                    <a:cubicBezTo>
                      <a:pt x="2119503" y="448913"/>
                      <a:pt x="2128647" y="440817"/>
                      <a:pt x="2138744" y="438340"/>
                    </a:cubicBezTo>
                    <a:cubicBezTo>
                      <a:pt x="2148745" y="435864"/>
                      <a:pt x="2159413" y="438055"/>
                      <a:pt x="2169224" y="441389"/>
                    </a:cubicBezTo>
                    <a:cubicBezTo>
                      <a:pt x="2171986" y="442341"/>
                      <a:pt x="2180939" y="448723"/>
                      <a:pt x="2184368" y="453581"/>
                    </a:cubicBezTo>
                    <a:cubicBezTo>
                      <a:pt x="2186559" y="456628"/>
                      <a:pt x="2186369" y="459105"/>
                      <a:pt x="2180177" y="458819"/>
                    </a:cubicBezTo>
                    <a:close/>
                    <a:moveTo>
                      <a:pt x="2181987" y="372428"/>
                    </a:moveTo>
                    <a:cubicBezTo>
                      <a:pt x="2179701" y="371380"/>
                      <a:pt x="2178558" y="368808"/>
                      <a:pt x="2177796" y="366427"/>
                    </a:cubicBezTo>
                    <a:cubicBezTo>
                      <a:pt x="2174843" y="357759"/>
                      <a:pt x="2173034" y="348710"/>
                      <a:pt x="2172557" y="339566"/>
                    </a:cubicBezTo>
                    <a:cubicBezTo>
                      <a:pt x="2172462" y="337947"/>
                      <a:pt x="2172557" y="336042"/>
                      <a:pt x="2173891" y="334994"/>
                    </a:cubicBezTo>
                    <a:cubicBezTo>
                      <a:pt x="2174748" y="334423"/>
                      <a:pt x="2175796" y="334328"/>
                      <a:pt x="2176844" y="334232"/>
                    </a:cubicBezTo>
                    <a:cubicBezTo>
                      <a:pt x="2186369" y="333851"/>
                      <a:pt x="2195798" y="333470"/>
                      <a:pt x="2205323" y="333089"/>
                    </a:cubicBezTo>
                    <a:cubicBezTo>
                      <a:pt x="2209610" y="332899"/>
                      <a:pt x="2214277" y="332899"/>
                      <a:pt x="2217706" y="335470"/>
                    </a:cubicBezTo>
                    <a:cubicBezTo>
                      <a:pt x="2223611" y="340043"/>
                      <a:pt x="2224088" y="350711"/>
                      <a:pt x="2223326" y="359378"/>
                    </a:cubicBezTo>
                    <a:cubicBezTo>
                      <a:pt x="2223040" y="362522"/>
                      <a:pt x="2222659" y="365474"/>
                      <a:pt x="2222373" y="367760"/>
                    </a:cubicBezTo>
                    <a:cubicBezTo>
                      <a:pt x="2222087" y="369665"/>
                      <a:pt x="2221611" y="371665"/>
                      <a:pt x="2220087" y="372713"/>
                    </a:cubicBezTo>
                    <a:cubicBezTo>
                      <a:pt x="2218849" y="373475"/>
                      <a:pt x="2217325" y="373475"/>
                      <a:pt x="2215896" y="373475"/>
                    </a:cubicBezTo>
                    <a:cubicBezTo>
                      <a:pt x="2205895" y="373285"/>
                      <a:pt x="2195894" y="372999"/>
                      <a:pt x="2185892" y="372808"/>
                    </a:cubicBezTo>
                    <a:cubicBezTo>
                      <a:pt x="2184464" y="372999"/>
                      <a:pt x="2183130" y="372999"/>
                      <a:pt x="2181987" y="372428"/>
                    </a:cubicBezTo>
                    <a:close/>
                    <a:moveTo>
                      <a:pt x="2197418" y="428149"/>
                    </a:moveTo>
                    <a:cubicBezTo>
                      <a:pt x="2196179" y="428149"/>
                      <a:pt x="2194846" y="428053"/>
                      <a:pt x="2193798" y="427291"/>
                    </a:cubicBezTo>
                    <a:cubicBezTo>
                      <a:pt x="2192655" y="426434"/>
                      <a:pt x="2192084" y="425006"/>
                      <a:pt x="2191703" y="423577"/>
                    </a:cubicBezTo>
                    <a:cubicBezTo>
                      <a:pt x="2189036" y="414433"/>
                      <a:pt x="2187226" y="405098"/>
                      <a:pt x="2186464" y="395573"/>
                    </a:cubicBezTo>
                    <a:cubicBezTo>
                      <a:pt x="2186273" y="393668"/>
                      <a:pt x="2186178" y="391763"/>
                      <a:pt x="2186940" y="389953"/>
                    </a:cubicBezTo>
                    <a:cubicBezTo>
                      <a:pt x="2188369" y="386524"/>
                      <a:pt x="2192369" y="385191"/>
                      <a:pt x="2196084" y="384715"/>
                    </a:cubicBezTo>
                    <a:cubicBezTo>
                      <a:pt x="2202656" y="383857"/>
                      <a:pt x="2209610" y="384715"/>
                      <a:pt x="2215134" y="388144"/>
                    </a:cubicBezTo>
                    <a:cubicBezTo>
                      <a:pt x="2217992" y="389953"/>
                      <a:pt x="2220182" y="392525"/>
                      <a:pt x="2221802" y="395573"/>
                    </a:cubicBezTo>
                    <a:cubicBezTo>
                      <a:pt x="2225802" y="403193"/>
                      <a:pt x="2225897" y="413576"/>
                      <a:pt x="2224183" y="421386"/>
                    </a:cubicBezTo>
                    <a:cubicBezTo>
                      <a:pt x="2223802" y="423005"/>
                      <a:pt x="2223230" y="424815"/>
                      <a:pt x="2221897" y="425863"/>
                    </a:cubicBezTo>
                    <a:cubicBezTo>
                      <a:pt x="2220468" y="427101"/>
                      <a:pt x="2218563" y="427291"/>
                      <a:pt x="2216658" y="427482"/>
                    </a:cubicBezTo>
                    <a:cubicBezTo>
                      <a:pt x="2210372" y="428149"/>
                      <a:pt x="2203895" y="428339"/>
                      <a:pt x="2197418" y="428149"/>
                    </a:cubicBezTo>
                    <a:close/>
                    <a:moveTo>
                      <a:pt x="2204752" y="476345"/>
                    </a:moveTo>
                    <a:cubicBezTo>
                      <a:pt x="2200370" y="469297"/>
                      <a:pt x="2199989" y="460534"/>
                      <a:pt x="2199799" y="452247"/>
                    </a:cubicBezTo>
                    <a:cubicBezTo>
                      <a:pt x="2199799" y="451294"/>
                      <a:pt x="2199799" y="450342"/>
                      <a:pt x="2199799" y="449294"/>
                    </a:cubicBezTo>
                    <a:cubicBezTo>
                      <a:pt x="2199894" y="447199"/>
                      <a:pt x="2200370" y="445198"/>
                      <a:pt x="2201704" y="443770"/>
                    </a:cubicBezTo>
                    <a:cubicBezTo>
                      <a:pt x="2203037" y="442246"/>
                      <a:pt x="2205133" y="441484"/>
                      <a:pt x="2207133" y="440912"/>
                    </a:cubicBezTo>
                    <a:cubicBezTo>
                      <a:pt x="2211515" y="439483"/>
                      <a:pt x="2216563" y="438150"/>
                      <a:pt x="2220468" y="440531"/>
                    </a:cubicBezTo>
                    <a:cubicBezTo>
                      <a:pt x="2223230" y="442246"/>
                      <a:pt x="2224659" y="445389"/>
                      <a:pt x="2225802" y="448437"/>
                    </a:cubicBezTo>
                    <a:cubicBezTo>
                      <a:pt x="2227707" y="453485"/>
                      <a:pt x="2229136" y="458629"/>
                      <a:pt x="2230184" y="463868"/>
                    </a:cubicBezTo>
                    <a:cubicBezTo>
                      <a:pt x="2233613" y="482251"/>
                      <a:pt x="2216087" y="494728"/>
                      <a:pt x="2204752" y="476345"/>
                    </a:cubicBezTo>
                    <a:close/>
                    <a:moveTo>
                      <a:pt x="2263140" y="487680"/>
                    </a:moveTo>
                    <a:cubicBezTo>
                      <a:pt x="2256758" y="489204"/>
                      <a:pt x="2249710" y="486251"/>
                      <a:pt x="2245709" y="480917"/>
                    </a:cubicBezTo>
                    <a:cubicBezTo>
                      <a:pt x="2239804" y="473107"/>
                      <a:pt x="2240852" y="458915"/>
                      <a:pt x="2239804" y="449390"/>
                    </a:cubicBezTo>
                    <a:cubicBezTo>
                      <a:pt x="2239613" y="447770"/>
                      <a:pt x="2239518" y="446151"/>
                      <a:pt x="2239423" y="444532"/>
                    </a:cubicBezTo>
                    <a:lnTo>
                      <a:pt x="2240947" y="441198"/>
                    </a:lnTo>
                    <a:cubicBezTo>
                      <a:pt x="2242947" y="436721"/>
                      <a:pt x="2249710" y="436245"/>
                      <a:pt x="2252567" y="436150"/>
                    </a:cubicBezTo>
                    <a:cubicBezTo>
                      <a:pt x="2261140" y="436055"/>
                      <a:pt x="2270284" y="440055"/>
                      <a:pt x="2273141" y="444722"/>
                    </a:cubicBezTo>
                    <a:cubicBezTo>
                      <a:pt x="2273141" y="457010"/>
                      <a:pt x="2279714" y="483870"/>
                      <a:pt x="2263140" y="487680"/>
                    </a:cubicBezTo>
                    <a:close/>
                    <a:moveTo>
                      <a:pt x="2273999" y="419195"/>
                    </a:moveTo>
                    <a:cubicBezTo>
                      <a:pt x="2270570" y="426911"/>
                      <a:pt x="2263712" y="423101"/>
                      <a:pt x="2256949" y="424244"/>
                    </a:cubicBezTo>
                    <a:cubicBezTo>
                      <a:pt x="2252377" y="425006"/>
                      <a:pt x="2247710" y="425482"/>
                      <a:pt x="2243042" y="425482"/>
                    </a:cubicBezTo>
                    <a:cubicBezTo>
                      <a:pt x="2241709" y="425482"/>
                      <a:pt x="2240185" y="425482"/>
                      <a:pt x="2239137" y="424624"/>
                    </a:cubicBezTo>
                    <a:cubicBezTo>
                      <a:pt x="2237613" y="423577"/>
                      <a:pt x="2237232" y="421386"/>
                      <a:pt x="2236946" y="419481"/>
                    </a:cubicBezTo>
                    <a:cubicBezTo>
                      <a:pt x="2236184" y="412052"/>
                      <a:pt x="2236280" y="404527"/>
                      <a:pt x="2237232" y="397002"/>
                    </a:cubicBezTo>
                    <a:cubicBezTo>
                      <a:pt x="2237423" y="395192"/>
                      <a:pt x="2237708" y="393287"/>
                      <a:pt x="2238851" y="391858"/>
                    </a:cubicBezTo>
                    <a:cubicBezTo>
                      <a:pt x="2239994" y="390239"/>
                      <a:pt x="2241899" y="389287"/>
                      <a:pt x="2243804" y="388620"/>
                    </a:cubicBezTo>
                    <a:cubicBezTo>
                      <a:pt x="2249615" y="386524"/>
                      <a:pt x="2256092" y="386239"/>
                      <a:pt x="2262092" y="387858"/>
                    </a:cubicBezTo>
                    <a:cubicBezTo>
                      <a:pt x="2266188" y="389001"/>
                      <a:pt x="2270284" y="391287"/>
                      <a:pt x="2271998" y="395287"/>
                    </a:cubicBezTo>
                    <a:cubicBezTo>
                      <a:pt x="2272856" y="397478"/>
                      <a:pt x="2272951" y="399955"/>
                      <a:pt x="2272951" y="402336"/>
                    </a:cubicBezTo>
                    <a:cubicBezTo>
                      <a:pt x="2272856" y="407098"/>
                      <a:pt x="2276094" y="414433"/>
                      <a:pt x="2273999" y="419195"/>
                    </a:cubicBezTo>
                    <a:close/>
                    <a:moveTo>
                      <a:pt x="2277237" y="357759"/>
                    </a:moveTo>
                    <a:cubicBezTo>
                      <a:pt x="2276189" y="363665"/>
                      <a:pt x="2274380" y="369189"/>
                      <a:pt x="2273237" y="372618"/>
                    </a:cubicBezTo>
                    <a:cubicBezTo>
                      <a:pt x="2272856" y="373666"/>
                      <a:pt x="2272475" y="374904"/>
                      <a:pt x="2271522" y="375571"/>
                    </a:cubicBezTo>
                    <a:cubicBezTo>
                      <a:pt x="2269808" y="376809"/>
                      <a:pt x="2267426" y="375952"/>
                      <a:pt x="2265426" y="375476"/>
                    </a:cubicBezTo>
                    <a:cubicBezTo>
                      <a:pt x="2258378" y="373666"/>
                      <a:pt x="2251043" y="376619"/>
                      <a:pt x="2243804" y="376999"/>
                    </a:cubicBezTo>
                    <a:cubicBezTo>
                      <a:pt x="2242185" y="377095"/>
                      <a:pt x="2240471" y="376999"/>
                      <a:pt x="2239137" y="376047"/>
                    </a:cubicBezTo>
                    <a:cubicBezTo>
                      <a:pt x="2237613" y="374999"/>
                      <a:pt x="2236851" y="373094"/>
                      <a:pt x="2236375" y="371285"/>
                    </a:cubicBezTo>
                    <a:cubicBezTo>
                      <a:pt x="2234184" y="363950"/>
                      <a:pt x="2233232" y="356330"/>
                      <a:pt x="2233422" y="348710"/>
                    </a:cubicBezTo>
                    <a:cubicBezTo>
                      <a:pt x="2233517" y="342995"/>
                      <a:pt x="2234756" y="336614"/>
                      <a:pt x="2239613" y="333661"/>
                    </a:cubicBezTo>
                    <a:cubicBezTo>
                      <a:pt x="2242185" y="332041"/>
                      <a:pt x="2245233" y="331756"/>
                      <a:pt x="2248281" y="331661"/>
                    </a:cubicBezTo>
                    <a:cubicBezTo>
                      <a:pt x="2253329" y="331470"/>
                      <a:pt x="2258282" y="331565"/>
                      <a:pt x="2263331" y="332137"/>
                    </a:cubicBezTo>
                    <a:cubicBezTo>
                      <a:pt x="2266855" y="332518"/>
                      <a:pt x="2270474" y="333089"/>
                      <a:pt x="2273332" y="335090"/>
                    </a:cubicBezTo>
                    <a:cubicBezTo>
                      <a:pt x="2279047" y="339090"/>
                      <a:pt x="2278952" y="348806"/>
                      <a:pt x="2277237" y="357759"/>
                    </a:cubicBezTo>
                    <a:close/>
                    <a:moveTo>
                      <a:pt x="2317623" y="464248"/>
                    </a:moveTo>
                    <a:cubicBezTo>
                      <a:pt x="2312384" y="472535"/>
                      <a:pt x="2303145" y="478250"/>
                      <a:pt x="2293430" y="479203"/>
                    </a:cubicBezTo>
                    <a:cubicBezTo>
                      <a:pt x="2291525" y="479393"/>
                      <a:pt x="2289429" y="479393"/>
                      <a:pt x="2287905" y="478060"/>
                    </a:cubicBezTo>
                    <a:cubicBezTo>
                      <a:pt x="2286572" y="476917"/>
                      <a:pt x="2286191" y="475107"/>
                      <a:pt x="2285905" y="473297"/>
                    </a:cubicBezTo>
                    <a:cubicBezTo>
                      <a:pt x="2283428" y="457200"/>
                      <a:pt x="2286572" y="439007"/>
                      <a:pt x="2306288" y="439483"/>
                    </a:cubicBezTo>
                    <a:cubicBezTo>
                      <a:pt x="2310098" y="439579"/>
                      <a:pt x="2314194" y="440341"/>
                      <a:pt x="2317052" y="442817"/>
                    </a:cubicBezTo>
                    <a:cubicBezTo>
                      <a:pt x="2318385" y="443960"/>
                      <a:pt x="2319433" y="445389"/>
                      <a:pt x="2320100" y="446913"/>
                    </a:cubicBezTo>
                    <a:cubicBezTo>
                      <a:pt x="2322290" y="452247"/>
                      <a:pt x="2320766" y="459200"/>
                      <a:pt x="2317623" y="464248"/>
                    </a:cubicBezTo>
                    <a:close/>
                    <a:moveTo>
                      <a:pt x="2331339" y="401383"/>
                    </a:moveTo>
                    <a:cubicBezTo>
                      <a:pt x="2330482" y="408908"/>
                      <a:pt x="2328577" y="416433"/>
                      <a:pt x="2325529" y="423386"/>
                    </a:cubicBezTo>
                    <a:cubicBezTo>
                      <a:pt x="2324957" y="424720"/>
                      <a:pt x="2324291" y="426053"/>
                      <a:pt x="2323148" y="427006"/>
                    </a:cubicBezTo>
                    <a:cubicBezTo>
                      <a:pt x="2321433" y="428435"/>
                      <a:pt x="2318957" y="428339"/>
                      <a:pt x="2316766" y="428244"/>
                    </a:cubicBezTo>
                    <a:cubicBezTo>
                      <a:pt x="2307812" y="427863"/>
                      <a:pt x="2288286" y="432149"/>
                      <a:pt x="2286095" y="419100"/>
                    </a:cubicBezTo>
                    <a:cubicBezTo>
                      <a:pt x="2284667" y="410623"/>
                      <a:pt x="2286953" y="401479"/>
                      <a:pt x="2292382" y="394716"/>
                    </a:cubicBezTo>
                    <a:cubicBezTo>
                      <a:pt x="2297811" y="387953"/>
                      <a:pt x="2306098" y="383667"/>
                      <a:pt x="2314766" y="383286"/>
                    </a:cubicBezTo>
                    <a:cubicBezTo>
                      <a:pt x="2320385" y="383000"/>
                      <a:pt x="2326577" y="384715"/>
                      <a:pt x="2329720" y="389668"/>
                    </a:cubicBezTo>
                    <a:cubicBezTo>
                      <a:pt x="2331815" y="393097"/>
                      <a:pt x="2331720" y="397383"/>
                      <a:pt x="2331339" y="401383"/>
                    </a:cubicBezTo>
                    <a:close/>
                    <a:moveTo>
                      <a:pt x="2356104" y="459581"/>
                    </a:moveTo>
                    <a:cubicBezTo>
                      <a:pt x="2351246" y="460534"/>
                      <a:pt x="2339245" y="464058"/>
                      <a:pt x="2334292" y="461677"/>
                    </a:cubicBezTo>
                    <a:cubicBezTo>
                      <a:pt x="2331815" y="460534"/>
                      <a:pt x="2331149" y="457772"/>
                      <a:pt x="2334006" y="452628"/>
                    </a:cubicBezTo>
                    <a:cubicBezTo>
                      <a:pt x="2338007" y="445198"/>
                      <a:pt x="2350199" y="439483"/>
                      <a:pt x="2358390" y="439865"/>
                    </a:cubicBezTo>
                    <a:cubicBezTo>
                      <a:pt x="2365439" y="440245"/>
                      <a:pt x="2367153" y="444056"/>
                      <a:pt x="2367820" y="445961"/>
                    </a:cubicBezTo>
                    <a:cubicBezTo>
                      <a:pt x="2370106" y="453104"/>
                      <a:pt x="2361629" y="458533"/>
                      <a:pt x="2356104" y="459581"/>
                    </a:cubicBezTo>
                    <a:close/>
                    <a:moveTo>
                      <a:pt x="2393728" y="428244"/>
                    </a:moveTo>
                    <a:cubicBezTo>
                      <a:pt x="2392585" y="427577"/>
                      <a:pt x="2391442" y="426053"/>
                      <a:pt x="2390299" y="423958"/>
                    </a:cubicBezTo>
                    <a:cubicBezTo>
                      <a:pt x="2387918" y="419481"/>
                      <a:pt x="2385727" y="412909"/>
                      <a:pt x="2384584" y="410242"/>
                    </a:cubicBezTo>
                    <a:cubicBezTo>
                      <a:pt x="2383917" y="408623"/>
                      <a:pt x="2383346" y="406813"/>
                      <a:pt x="2382965" y="405098"/>
                    </a:cubicBezTo>
                    <a:cubicBezTo>
                      <a:pt x="2382584" y="406908"/>
                      <a:pt x="2382012" y="408623"/>
                      <a:pt x="2381345" y="410242"/>
                    </a:cubicBezTo>
                    <a:cubicBezTo>
                      <a:pt x="2380202" y="412909"/>
                      <a:pt x="2378107" y="419481"/>
                      <a:pt x="2375630" y="423958"/>
                    </a:cubicBezTo>
                    <a:cubicBezTo>
                      <a:pt x="2374487" y="425958"/>
                      <a:pt x="2373344" y="427577"/>
                      <a:pt x="2372201" y="428244"/>
                    </a:cubicBezTo>
                    <a:cubicBezTo>
                      <a:pt x="2367058" y="431006"/>
                      <a:pt x="2352485" y="427863"/>
                      <a:pt x="2346579" y="427768"/>
                    </a:cubicBezTo>
                    <a:cubicBezTo>
                      <a:pt x="2344293" y="427673"/>
                      <a:pt x="2341626" y="427482"/>
                      <a:pt x="2340293" y="425672"/>
                    </a:cubicBezTo>
                    <a:cubicBezTo>
                      <a:pt x="2339340" y="424339"/>
                      <a:pt x="2339340" y="422529"/>
                      <a:pt x="2339435" y="420910"/>
                    </a:cubicBezTo>
                    <a:cubicBezTo>
                      <a:pt x="2339816" y="415004"/>
                      <a:pt x="2340674" y="409099"/>
                      <a:pt x="2342102" y="403289"/>
                    </a:cubicBezTo>
                    <a:cubicBezTo>
                      <a:pt x="2343626" y="397288"/>
                      <a:pt x="2345912" y="391001"/>
                      <a:pt x="2350675" y="387096"/>
                    </a:cubicBezTo>
                    <a:cubicBezTo>
                      <a:pt x="2354866" y="383667"/>
                      <a:pt x="2360486" y="382333"/>
                      <a:pt x="2365820" y="382619"/>
                    </a:cubicBezTo>
                    <a:cubicBezTo>
                      <a:pt x="2371725" y="382905"/>
                      <a:pt x="2377821" y="385382"/>
                      <a:pt x="2381060" y="390239"/>
                    </a:cubicBezTo>
                    <a:cubicBezTo>
                      <a:pt x="2381917" y="391573"/>
                      <a:pt x="2382488" y="393002"/>
                      <a:pt x="2382869" y="394430"/>
                    </a:cubicBezTo>
                    <a:cubicBezTo>
                      <a:pt x="2383250" y="393002"/>
                      <a:pt x="2383822" y="391573"/>
                      <a:pt x="2384679" y="390239"/>
                    </a:cubicBezTo>
                    <a:cubicBezTo>
                      <a:pt x="2387918" y="385286"/>
                      <a:pt x="2394014" y="382905"/>
                      <a:pt x="2399919" y="382619"/>
                    </a:cubicBezTo>
                    <a:cubicBezTo>
                      <a:pt x="2405348" y="382333"/>
                      <a:pt x="2410968" y="383572"/>
                      <a:pt x="2415064" y="387096"/>
                    </a:cubicBezTo>
                    <a:cubicBezTo>
                      <a:pt x="2419826" y="391097"/>
                      <a:pt x="2422112" y="397288"/>
                      <a:pt x="2423636" y="403289"/>
                    </a:cubicBezTo>
                    <a:cubicBezTo>
                      <a:pt x="2425065" y="409099"/>
                      <a:pt x="2425922" y="414909"/>
                      <a:pt x="2426303" y="420910"/>
                    </a:cubicBezTo>
                    <a:cubicBezTo>
                      <a:pt x="2426399" y="422529"/>
                      <a:pt x="2426399" y="424339"/>
                      <a:pt x="2425446" y="425672"/>
                    </a:cubicBezTo>
                    <a:cubicBezTo>
                      <a:pt x="2424113" y="427482"/>
                      <a:pt x="2421446" y="427768"/>
                      <a:pt x="2419160" y="427768"/>
                    </a:cubicBezTo>
                    <a:cubicBezTo>
                      <a:pt x="2413540" y="427958"/>
                      <a:pt x="2398871" y="431102"/>
                      <a:pt x="2393728" y="428244"/>
                    </a:cubicBezTo>
                    <a:close/>
                    <a:moveTo>
                      <a:pt x="2431828" y="461677"/>
                    </a:moveTo>
                    <a:cubicBezTo>
                      <a:pt x="2426875" y="464058"/>
                      <a:pt x="2414873" y="460534"/>
                      <a:pt x="2410016" y="459581"/>
                    </a:cubicBezTo>
                    <a:cubicBezTo>
                      <a:pt x="2404491" y="458533"/>
                      <a:pt x="2395919" y="453104"/>
                      <a:pt x="2398300" y="445961"/>
                    </a:cubicBezTo>
                    <a:cubicBezTo>
                      <a:pt x="2398871" y="444151"/>
                      <a:pt x="2400586" y="440245"/>
                      <a:pt x="2407730" y="439865"/>
                    </a:cubicBezTo>
                    <a:cubicBezTo>
                      <a:pt x="2415921" y="439483"/>
                      <a:pt x="2428113" y="445198"/>
                      <a:pt x="2432114" y="452628"/>
                    </a:cubicBezTo>
                    <a:cubicBezTo>
                      <a:pt x="2434971" y="457867"/>
                      <a:pt x="2434209" y="460534"/>
                      <a:pt x="2431828" y="461677"/>
                    </a:cubicBezTo>
                    <a:close/>
                    <a:moveTo>
                      <a:pt x="2442877" y="427006"/>
                    </a:moveTo>
                    <a:cubicBezTo>
                      <a:pt x="2441734" y="426148"/>
                      <a:pt x="2441067" y="424720"/>
                      <a:pt x="2440496" y="423386"/>
                    </a:cubicBezTo>
                    <a:cubicBezTo>
                      <a:pt x="2437543" y="416433"/>
                      <a:pt x="2435543" y="408908"/>
                      <a:pt x="2434685" y="401383"/>
                    </a:cubicBezTo>
                    <a:cubicBezTo>
                      <a:pt x="2434209" y="397383"/>
                      <a:pt x="2434209" y="393097"/>
                      <a:pt x="2436209" y="389668"/>
                    </a:cubicBezTo>
                    <a:cubicBezTo>
                      <a:pt x="2439448" y="384715"/>
                      <a:pt x="2445639" y="383000"/>
                      <a:pt x="2451164" y="383286"/>
                    </a:cubicBezTo>
                    <a:cubicBezTo>
                      <a:pt x="2459736" y="383762"/>
                      <a:pt x="2468118" y="387953"/>
                      <a:pt x="2473547" y="394716"/>
                    </a:cubicBezTo>
                    <a:cubicBezTo>
                      <a:pt x="2478977" y="401479"/>
                      <a:pt x="2481263" y="410528"/>
                      <a:pt x="2479834" y="419100"/>
                    </a:cubicBezTo>
                    <a:cubicBezTo>
                      <a:pt x="2477548" y="432149"/>
                      <a:pt x="2458022" y="427863"/>
                      <a:pt x="2449164" y="428244"/>
                    </a:cubicBezTo>
                    <a:cubicBezTo>
                      <a:pt x="2447068" y="428339"/>
                      <a:pt x="2444591" y="428339"/>
                      <a:pt x="2442877" y="427006"/>
                    </a:cubicBezTo>
                    <a:close/>
                    <a:moveTo>
                      <a:pt x="2480120" y="473393"/>
                    </a:moveTo>
                    <a:cubicBezTo>
                      <a:pt x="2479834" y="475107"/>
                      <a:pt x="2479453" y="477012"/>
                      <a:pt x="2478119" y="478155"/>
                    </a:cubicBezTo>
                    <a:cubicBezTo>
                      <a:pt x="2476691" y="479393"/>
                      <a:pt x="2474500" y="479489"/>
                      <a:pt x="2472595" y="479298"/>
                    </a:cubicBezTo>
                    <a:cubicBezTo>
                      <a:pt x="2462784" y="478345"/>
                      <a:pt x="2453640" y="472631"/>
                      <a:pt x="2448401" y="464344"/>
                    </a:cubicBezTo>
                    <a:cubicBezTo>
                      <a:pt x="2445163" y="459295"/>
                      <a:pt x="2443734" y="452342"/>
                      <a:pt x="2446020" y="447103"/>
                    </a:cubicBezTo>
                    <a:cubicBezTo>
                      <a:pt x="2446687" y="445580"/>
                      <a:pt x="2447639" y="444151"/>
                      <a:pt x="2449068" y="443008"/>
                    </a:cubicBezTo>
                    <a:cubicBezTo>
                      <a:pt x="2452021" y="440531"/>
                      <a:pt x="2456022" y="439769"/>
                      <a:pt x="2459831" y="439674"/>
                    </a:cubicBezTo>
                    <a:cubicBezTo>
                      <a:pt x="2479453" y="439103"/>
                      <a:pt x="2482691" y="457390"/>
                      <a:pt x="2480120" y="473393"/>
                    </a:cubicBezTo>
                    <a:close/>
                    <a:moveTo>
                      <a:pt x="2526221" y="449485"/>
                    </a:moveTo>
                    <a:cubicBezTo>
                      <a:pt x="2525173" y="459010"/>
                      <a:pt x="2526221" y="473202"/>
                      <a:pt x="2520315" y="481012"/>
                    </a:cubicBezTo>
                    <a:cubicBezTo>
                      <a:pt x="2516315" y="486251"/>
                      <a:pt x="2509266" y="489204"/>
                      <a:pt x="2502884" y="487775"/>
                    </a:cubicBezTo>
                    <a:cubicBezTo>
                      <a:pt x="2486406" y="483965"/>
                      <a:pt x="2492883" y="457105"/>
                      <a:pt x="2492883" y="444913"/>
                    </a:cubicBezTo>
                    <a:cubicBezTo>
                      <a:pt x="2495741" y="440245"/>
                      <a:pt x="2504980" y="436340"/>
                      <a:pt x="2513457" y="436340"/>
                    </a:cubicBezTo>
                    <a:cubicBezTo>
                      <a:pt x="2516219" y="436340"/>
                      <a:pt x="2522982" y="436912"/>
                      <a:pt x="2525078" y="441389"/>
                    </a:cubicBezTo>
                    <a:lnTo>
                      <a:pt x="2526602" y="444722"/>
                    </a:lnTo>
                    <a:cubicBezTo>
                      <a:pt x="2526411" y="446246"/>
                      <a:pt x="2526316" y="447865"/>
                      <a:pt x="2526221" y="449485"/>
                    </a:cubicBezTo>
                    <a:close/>
                    <a:moveTo>
                      <a:pt x="2529078" y="419576"/>
                    </a:moveTo>
                    <a:cubicBezTo>
                      <a:pt x="2528888" y="421481"/>
                      <a:pt x="2528507" y="423577"/>
                      <a:pt x="2526887" y="424720"/>
                    </a:cubicBezTo>
                    <a:cubicBezTo>
                      <a:pt x="2525744" y="425482"/>
                      <a:pt x="2524316" y="425577"/>
                      <a:pt x="2522982" y="425577"/>
                    </a:cubicBezTo>
                    <a:cubicBezTo>
                      <a:pt x="2518315" y="425577"/>
                      <a:pt x="2513648" y="425101"/>
                      <a:pt x="2509076" y="424339"/>
                    </a:cubicBezTo>
                    <a:cubicBezTo>
                      <a:pt x="2502218" y="423196"/>
                      <a:pt x="2495455" y="427006"/>
                      <a:pt x="2492026" y="419290"/>
                    </a:cubicBezTo>
                    <a:cubicBezTo>
                      <a:pt x="2489835" y="414528"/>
                      <a:pt x="2493169" y="407194"/>
                      <a:pt x="2493169" y="402527"/>
                    </a:cubicBezTo>
                    <a:cubicBezTo>
                      <a:pt x="2493169" y="400145"/>
                      <a:pt x="2493169" y="397669"/>
                      <a:pt x="2494122" y="395478"/>
                    </a:cubicBezTo>
                    <a:cubicBezTo>
                      <a:pt x="2495836" y="391478"/>
                      <a:pt x="2499932" y="389191"/>
                      <a:pt x="2504027" y="388048"/>
                    </a:cubicBezTo>
                    <a:cubicBezTo>
                      <a:pt x="2510028" y="386429"/>
                      <a:pt x="2516505" y="386620"/>
                      <a:pt x="2522315" y="388811"/>
                    </a:cubicBezTo>
                    <a:cubicBezTo>
                      <a:pt x="2524220" y="389477"/>
                      <a:pt x="2526125" y="390430"/>
                      <a:pt x="2527268" y="392049"/>
                    </a:cubicBezTo>
                    <a:cubicBezTo>
                      <a:pt x="2528316" y="393573"/>
                      <a:pt x="2528602" y="395383"/>
                      <a:pt x="2528888" y="397193"/>
                    </a:cubicBezTo>
                    <a:cubicBezTo>
                      <a:pt x="2529745" y="404622"/>
                      <a:pt x="2529840" y="412147"/>
                      <a:pt x="2529078" y="419576"/>
                    </a:cubicBezTo>
                    <a:close/>
                    <a:moveTo>
                      <a:pt x="2529745" y="371380"/>
                    </a:moveTo>
                    <a:cubicBezTo>
                      <a:pt x="2529173" y="373190"/>
                      <a:pt x="2528507" y="375094"/>
                      <a:pt x="2526983" y="376142"/>
                    </a:cubicBezTo>
                    <a:cubicBezTo>
                      <a:pt x="2525649" y="377095"/>
                      <a:pt x="2523935" y="377095"/>
                      <a:pt x="2522315" y="377095"/>
                    </a:cubicBezTo>
                    <a:cubicBezTo>
                      <a:pt x="2515076" y="376714"/>
                      <a:pt x="2507742" y="373761"/>
                      <a:pt x="2500693" y="375571"/>
                    </a:cubicBezTo>
                    <a:cubicBezTo>
                      <a:pt x="2498598" y="376047"/>
                      <a:pt x="2496312" y="376904"/>
                      <a:pt x="2494598" y="375666"/>
                    </a:cubicBezTo>
                    <a:cubicBezTo>
                      <a:pt x="2493645" y="374999"/>
                      <a:pt x="2493264" y="373856"/>
                      <a:pt x="2492883" y="372713"/>
                    </a:cubicBezTo>
                    <a:cubicBezTo>
                      <a:pt x="2491740" y="369284"/>
                      <a:pt x="2490026" y="363665"/>
                      <a:pt x="2488883" y="357854"/>
                    </a:cubicBezTo>
                    <a:cubicBezTo>
                      <a:pt x="2487168" y="348901"/>
                      <a:pt x="2487073" y="339185"/>
                      <a:pt x="2492978" y="335090"/>
                    </a:cubicBezTo>
                    <a:cubicBezTo>
                      <a:pt x="2495836" y="333089"/>
                      <a:pt x="2499455" y="332518"/>
                      <a:pt x="2502980" y="332137"/>
                    </a:cubicBezTo>
                    <a:cubicBezTo>
                      <a:pt x="2507933" y="331565"/>
                      <a:pt x="2512981" y="331470"/>
                      <a:pt x="2518029" y="331661"/>
                    </a:cubicBezTo>
                    <a:cubicBezTo>
                      <a:pt x="2520982" y="331756"/>
                      <a:pt x="2524125" y="332137"/>
                      <a:pt x="2526697" y="333661"/>
                    </a:cubicBezTo>
                    <a:cubicBezTo>
                      <a:pt x="2531555" y="336709"/>
                      <a:pt x="2532793" y="343090"/>
                      <a:pt x="2532888" y="348710"/>
                    </a:cubicBezTo>
                    <a:cubicBezTo>
                      <a:pt x="2532888" y="356426"/>
                      <a:pt x="2531935" y="364045"/>
                      <a:pt x="2529745" y="371380"/>
                    </a:cubicBezTo>
                    <a:close/>
                    <a:moveTo>
                      <a:pt x="2561273" y="476345"/>
                    </a:moveTo>
                    <a:cubicBezTo>
                      <a:pt x="2549938" y="494728"/>
                      <a:pt x="2532412" y="482156"/>
                      <a:pt x="2535936" y="463868"/>
                    </a:cubicBezTo>
                    <a:cubicBezTo>
                      <a:pt x="2536984" y="458629"/>
                      <a:pt x="2538413" y="453485"/>
                      <a:pt x="2540318" y="448437"/>
                    </a:cubicBezTo>
                    <a:cubicBezTo>
                      <a:pt x="2541460" y="445389"/>
                      <a:pt x="2542889" y="442246"/>
                      <a:pt x="2545652" y="440531"/>
                    </a:cubicBezTo>
                    <a:cubicBezTo>
                      <a:pt x="2549557" y="438150"/>
                      <a:pt x="2554605" y="439483"/>
                      <a:pt x="2558987" y="440912"/>
                    </a:cubicBezTo>
                    <a:cubicBezTo>
                      <a:pt x="2560987" y="441579"/>
                      <a:pt x="2562987" y="442246"/>
                      <a:pt x="2564416" y="443770"/>
                    </a:cubicBezTo>
                    <a:cubicBezTo>
                      <a:pt x="2565749" y="445294"/>
                      <a:pt x="2566226" y="447294"/>
                      <a:pt x="2566321" y="449294"/>
                    </a:cubicBezTo>
                    <a:cubicBezTo>
                      <a:pt x="2566416" y="450247"/>
                      <a:pt x="2566321" y="451294"/>
                      <a:pt x="2566321" y="452247"/>
                    </a:cubicBezTo>
                    <a:cubicBezTo>
                      <a:pt x="2566035" y="460629"/>
                      <a:pt x="2565654" y="469297"/>
                      <a:pt x="2561273" y="476345"/>
                    </a:cubicBezTo>
                    <a:close/>
                    <a:moveTo>
                      <a:pt x="2579560" y="395669"/>
                    </a:moveTo>
                    <a:cubicBezTo>
                      <a:pt x="2578799" y="405098"/>
                      <a:pt x="2576989" y="414528"/>
                      <a:pt x="2574322" y="423672"/>
                    </a:cubicBezTo>
                    <a:cubicBezTo>
                      <a:pt x="2573941" y="425006"/>
                      <a:pt x="2573369" y="426530"/>
                      <a:pt x="2572226" y="427387"/>
                    </a:cubicBezTo>
                    <a:cubicBezTo>
                      <a:pt x="2571179" y="428149"/>
                      <a:pt x="2569845" y="428149"/>
                      <a:pt x="2568607" y="428244"/>
                    </a:cubicBezTo>
                    <a:cubicBezTo>
                      <a:pt x="2562225" y="428435"/>
                      <a:pt x="2555748" y="428244"/>
                      <a:pt x="2549366" y="427673"/>
                    </a:cubicBezTo>
                    <a:cubicBezTo>
                      <a:pt x="2547557" y="427482"/>
                      <a:pt x="2545556" y="427291"/>
                      <a:pt x="2544128" y="426053"/>
                    </a:cubicBezTo>
                    <a:cubicBezTo>
                      <a:pt x="2542794" y="424910"/>
                      <a:pt x="2542223" y="423196"/>
                      <a:pt x="2541842" y="421577"/>
                    </a:cubicBezTo>
                    <a:cubicBezTo>
                      <a:pt x="2540127" y="413766"/>
                      <a:pt x="2540222" y="403384"/>
                      <a:pt x="2544223" y="395764"/>
                    </a:cubicBezTo>
                    <a:cubicBezTo>
                      <a:pt x="2545747" y="392811"/>
                      <a:pt x="2547938" y="390239"/>
                      <a:pt x="2550890" y="388334"/>
                    </a:cubicBezTo>
                    <a:cubicBezTo>
                      <a:pt x="2556510" y="384810"/>
                      <a:pt x="2563464" y="383953"/>
                      <a:pt x="2569940" y="384905"/>
                    </a:cubicBezTo>
                    <a:cubicBezTo>
                      <a:pt x="2573560" y="385382"/>
                      <a:pt x="2577560" y="386810"/>
                      <a:pt x="2579084" y="390144"/>
                    </a:cubicBezTo>
                    <a:cubicBezTo>
                      <a:pt x="2579751" y="391763"/>
                      <a:pt x="2579656" y="393764"/>
                      <a:pt x="2579560" y="395669"/>
                    </a:cubicBezTo>
                    <a:close/>
                    <a:moveTo>
                      <a:pt x="2550319" y="373761"/>
                    </a:moveTo>
                    <a:cubicBezTo>
                      <a:pt x="2548890" y="373761"/>
                      <a:pt x="2547366" y="373761"/>
                      <a:pt x="2546128" y="372999"/>
                    </a:cubicBezTo>
                    <a:cubicBezTo>
                      <a:pt x="2544604" y="371951"/>
                      <a:pt x="2544128" y="369856"/>
                      <a:pt x="2543842" y="368046"/>
                    </a:cubicBezTo>
                    <a:cubicBezTo>
                      <a:pt x="2543461" y="365760"/>
                      <a:pt x="2543080" y="362903"/>
                      <a:pt x="2542889" y="359664"/>
                    </a:cubicBezTo>
                    <a:cubicBezTo>
                      <a:pt x="2542223" y="350901"/>
                      <a:pt x="2542604" y="340233"/>
                      <a:pt x="2548509" y="335756"/>
                    </a:cubicBezTo>
                    <a:cubicBezTo>
                      <a:pt x="2551938" y="333185"/>
                      <a:pt x="2556605" y="333185"/>
                      <a:pt x="2560892" y="333375"/>
                    </a:cubicBezTo>
                    <a:cubicBezTo>
                      <a:pt x="2570417" y="333756"/>
                      <a:pt x="2579847" y="334137"/>
                      <a:pt x="2589372" y="334518"/>
                    </a:cubicBezTo>
                    <a:cubicBezTo>
                      <a:pt x="2590419" y="334518"/>
                      <a:pt x="2591467" y="334613"/>
                      <a:pt x="2592324" y="335280"/>
                    </a:cubicBezTo>
                    <a:cubicBezTo>
                      <a:pt x="2593658" y="336232"/>
                      <a:pt x="2593753" y="338233"/>
                      <a:pt x="2593658" y="339852"/>
                    </a:cubicBezTo>
                    <a:cubicBezTo>
                      <a:pt x="2593086" y="348996"/>
                      <a:pt x="2591372" y="358045"/>
                      <a:pt x="2588419" y="366712"/>
                    </a:cubicBezTo>
                    <a:cubicBezTo>
                      <a:pt x="2587657" y="369094"/>
                      <a:pt x="2586514" y="371665"/>
                      <a:pt x="2584228" y="372713"/>
                    </a:cubicBezTo>
                    <a:cubicBezTo>
                      <a:pt x="2583085" y="373285"/>
                      <a:pt x="2581751" y="373285"/>
                      <a:pt x="2580418" y="373285"/>
                    </a:cubicBezTo>
                    <a:cubicBezTo>
                      <a:pt x="2570322" y="373285"/>
                      <a:pt x="2560320" y="373475"/>
                      <a:pt x="2550319" y="373761"/>
                    </a:cubicBezTo>
                    <a:close/>
                    <a:moveTo>
                      <a:pt x="2646140" y="462820"/>
                    </a:moveTo>
                    <a:cubicBezTo>
                      <a:pt x="2645378" y="463010"/>
                      <a:pt x="2644712" y="462629"/>
                      <a:pt x="2643950" y="462248"/>
                    </a:cubicBezTo>
                    <a:cubicBezTo>
                      <a:pt x="2634901" y="457390"/>
                      <a:pt x="2626138" y="451104"/>
                      <a:pt x="2615946" y="449961"/>
                    </a:cubicBezTo>
                    <a:cubicBezTo>
                      <a:pt x="2603945" y="448628"/>
                      <a:pt x="2596325" y="458153"/>
                      <a:pt x="2585847" y="458724"/>
                    </a:cubicBezTo>
                    <a:cubicBezTo>
                      <a:pt x="2579751" y="459105"/>
                      <a:pt x="2579560" y="456628"/>
                      <a:pt x="2581751" y="453390"/>
                    </a:cubicBezTo>
                    <a:cubicBezTo>
                      <a:pt x="2585180" y="448628"/>
                      <a:pt x="2594134" y="442151"/>
                      <a:pt x="2596896" y="441198"/>
                    </a:cubicBezTo>
                    <a:cubicBezTo>
                      <a:pt x="2606707" y="437864"/>
                      <a:pt x="2617280" y="435769"/>
                      <a:pt x="2627376" y="438150"/>
                    </a:cubicBezTo>
                    <a:cubicBezTo>
                      <a:pt x="2637377" y="440627"/>
                      <a:pt x="2646617" y="448723"/>
                      <a:pt x="2647760" y="459010"/>
                    </a:cubicBezTo>
                    <a:cubicBezTo>
                      <a:pt x="2647950" y="460629"/>
                      <a:pt x="2647569" y="462534"/>
                      <a:pt x="2646140" y="462820"/>
                    </a:cubicBezTo>
                    <a:close/>
                    <a:moveTo>
                      <a:pt x="2648712" y="352330"/>
                    </a:moveTo>
                    <a:cubicBezTo>
                      <a:pt x="2648141" y="346424"/>
                      <a:pt x="2649665" y="339947"/>
                      <a:pt x="2653951" y="335852"/>
                    </a:cubicBezTo>
                    <a:cubicBezTo>
                      <a:pt x="2658047" y="331946"/>
                      <a:pt x="2663857" y="330708"/>
                      <a:pt x="2669477" y="330136"/>
                    </a:cubicBezTo>
                    <a:cubicBezTo>
                      <a:pt x="2674715" y="329660"/>
                      <a:pt x="2679954" y="329660"/>
                      <a:pt x="2685098" y="330136"/>
                    </a:cubicBezTo>
                    <a:cubicBezTo>
                      <a:pt x="2700338" y="331661"/>
                      <a:pt x="2698337" y="353092"/>
                      <a:pt x="2698528" y="363950"/>
                    </a:cubicBezTo>
                    <a:cubicBezTo>
                      <a:pt x="2698528" y="365093"/>
                      <a:pt x="2698528" y="366332"/>
                      <a:pt x="2697956" y="367284"/>
                    </a:cubicBezTo>
                    <a:cubicBezTo>
                      <a:pt x="2696528" y="369856"/>
                      <a:pt x="2692813" y="369475"/>
                      <a:pt x="2689955" y="369094"/>
                    </a:cubicBezTo>
                    <a:cubicBezTo>
                      <a:pt x="2682335" y="368141"/>
                      <a:pt x="2674334" y="369475"/>
                      <a:pt x="2667476" y="372999"/>
                    </a:cubicBezTo>
                    <a:cubicBezTo>
                      <a:pt x="2664524" y="374523"/>
                      <a:pt x="2661190" y="376428"/>
                      <a:pt x="2658237" y="375094"/>
                    </a:cubicBezTo>
                    <a:cubicBezTo>
                      <a:pt x="2657475" y="374809"/>
                      <a:pt x="2656904" y="374332"/>
                      <a:pt x="2656332" y="373761"/>
                    </a:cubicBezTo>
                    <a:cubicBezTo>
                      <a:pt x="2655189" y="372523"/>
                      <a:pt x="2654427" y="370808"/>
                      <a:pt x="2653760" y="369284"/>
                    </a:cubicBezTo>
                    <a:cubicBezTo>
                      <a:pt x="2651474" y="363950"/>
                      <a:pt x="2649189" y="358331"/>
                      <a:pt x="2648712" y="352330"/>
                    </a:cubicBezTo>
                    <a:close/>
                    <a:moveTo>
                      <a:pt x="2659190" y="397669"/>
                    </a:moveTo>
                    <a:cubicBezTo>
                      <a:pt x="2660428" y="394144"/>
                      <a:pt x="2662714" y="391001"/>
                      <a:pt x="2666619" y="388525"/>
                    </a:cubicBezTo>
                    <a:cubicBezTo>
                      <a:pt x="2676430" y="382333"/>
                      <a:pt x="2689384" y="380810"/>
                      <a:pt x="2700147" y="385191"/>
                    </a:cubicBezTo>
                    <a:cubicBezTo>
                      <a:pt x="2701385" y="385667"/>
                      <a:pt x="2702624" y="386334"/>
                      <a:pt x="2703481" y="387286"/>
                    </a:cubicBezTo>
                    <a:cubicBezTo>
                      <a:pt x="2710529" y="395573"/>
                      <a:pt x="2719388" y="413576"/>
                      <a:pt x="2714244" y="424244"/>
                    </a:cubicBezTo>
                    <a:cubicBezTo>
                      <a:pt x="2710148" y="432721"/>
                      <a:pt x="2684812" y="423958"/>
                      <a:pt x="2676525" y="425101"/>
                    </a:cubicBezTo>
                    <a:cubicBezTo>
                      <a:pt x="2670620" y="425958"/>
                      <a:pt x="2663952" y="427863"/>
                      <a:pt x="2659094" y="423196"/>
                    </a:cubicBezTo>
                    <a:cubicBezTo>
                      <a:pt x="2653475" y="417957"/>
                      <a:pt x="2656999" y="403955"/>
                      <a:pt x="2659190" y="397669"/>
                    </a:cubicBezTo>
                    <a:close/>
                    <a:moveTo>
                      <a:pt x="2724912" y="479965"/>
                    </a:moveTo>
                    <a:cubicBezTo>
                      <a:pt x="2723198" y="483013"/>
                      <a:pt x="2719483" y="484156"/>
                      <a:pt x="2716149" y="484918"/>
                    </a:cubicBezTo>
                    <a:cubicBezTo>
                      <a:pt x="2701576" y="487966"/>
                      <a:pt x="2686431" y="486156"/>
                      <a:pt x="2671667" y="484346"/>
                    </a:cubicBezTo>
                    <a:cubicBezTo>
                      <a:pt x="2668905" y="484061"/>
                      <a:pt x="2665952" y="483584"/>
                      <a:pt x="2664143" y="481489"/>
                    </a:cubicBezTo>
                    <a:cubicBezTo>
                      <a:pt x="2662904" y="480060"/>
                      <a:pt x="2662428" y="478060"/>
                      <a:pt x="2662142" y="476155"/>
                    </a:cubicBezTo>
                    <a:cubicBezTo>
                      <a:pt x="2661095" y="469964"/>
                      <a:pt x="2660618" y="463582"/>
                      <a:pt x="2660714" y="457295"/>
                    </a:cubicBezTo>
                    <a:cubicBezTo>
                      <a:pt x="2660809" y="451199"/>
                      <a:pt x="2661761" y="444436"/>
                      <a:pt x="2666429" y="440341"/>
                    </a:cubicBezTo>
                    <a:cubicBezTo>
                      <a:pt x="2669572" y="437578"/>
                      <a:pt x="2673953" y="436626"/>
                      <a:pt x="2678240" y="436245"/>
                    </a:cubicBezTo>
                    <a:cubicBezTo>
                      <a:pt x="2695099" y="434721"/>
                      <a:pt x="2709101" y="439007"/>
                      <a:pt x="2717483" y="449294"/>
                    </a:cubicBezTo>
                    <a:cubicBezTo>
                      <a:pt x="2722340" y="455295"/>
                      <a:pt x="2725389" y="463296"/>
                      <a:pt x="2725960" y="473488"/>
                    </a:cubicBezTo>
                    <a:cubicBezTo>
                      <a:pt x="2726055" y="475678"/>
                      <a:pt x="2725960" y="477965"/>
                      <a:pt x="2724912" y="479965"/>
                    </a:cubicBezTo>
                    <a:close/>
                    <a:moveTo>
                      <a:pt x="2760345" y="451485"/>
                    </a:moveTo>
                    <a:cubicBezTo>
                      <a:pt x="2758440" y="452914"/>
                      <a:pt x="2756345" y="453295"/>
                      <a:pt x="2754344" y="453199"/>
                    </a:cubicBezTo>
                    <a:cubicBezTo>
                      <a:pt x="2735485" y="452533"/>
                      <a:pt x="2740819" y="433864"/>
                      <a:pt x="2757678" y="435388"/>
                    </a:cubicBezTo>
                    <a:cubicBezTo>
                      <a:pt x="2758631" y="435483"/>
                      <a:pt x="2759583" y="435673"/>
                      <a:pt x="2760345" y="436150"/>
                    </a:cubicBezTo>
                    <a:cubicBezTo>
                      <a:pt x="2761679" y="437102"/>
                      <a:pt x="2762060" y="438912"/>
                      <a:pt x="2762250" y="440531"/>
                    </a:cubicBezTo>
                    <a:cubicBezTo>
                      <a:pt x="2762822" y="444341"/>
                      <a:pt x="2763203" y="448913"/>
                      <a:pt x="2760345" y="451485"/>
                    </a:cubicBezTo>
                    <a:close/>
                    <a:moveTo>
                      <a:pt x="2762822" y="413957"/>
                    </a:moveTo>
                    <a:cubicBezTo>
                      <a:pt x="2762441" y="415766"/>
                      <a:pt x="2762060" y="417671"/>
                      <a:pt x="2760726" y="419100"/>
                    </a:cubicBezTo>
                    <a:cubicBezTo>
                      <a:pt x="2759583" y="420338"/>
                      <a:pt x="2757868" y="421005"/>
                      <a:pt x="2756345" y="421577"/>
                    </a:cubicBezTo>
                    <a:cubicBezTo>
                      <a:pt x="2750153" y="423767"/>
                      <a:pt x="2744057" y="426053"/>
                      <a:pt x="2737866" y="428244"/>
                    </a:cubicBezTo>
                    <a:cubicBezTo>
                      <a:pt x="2735771" y="429006"/>
                      <a:pt x="2733580" y="429768"/>
                      <a:pt x="2731389" y="429387"/>
                    </a:cubicBezTo>
                    <a:cubicBezTo>
                      <a:pt x="2727389" y="428625"/>
                      <a:pt x="2725198" y="424244"/>
                      <a:pt x="2723864" y="420338"/>
                    </a:cubicBezTo>
                    <a:cubicBezTo>
                      <a:pt x="2721007" y="411575"/>
                      <a:pt x="2717578" y="397764"/>
                      <a:pt x="2720912" y="387953"/>
                    </a:cubicBezTo>
                    <a:cubicBezTo>
                      <a:pt x="2722531" y="383191"/>
                      <a:pt x="2725769" y="379381"/>
                      <a:pt x="2731484" y="377571"/>
                    </a:cubicBezTo>
                    <a:cubicBezTo>
                      <a:pt x="2737485" y="375666"/>
                      <a:pt x="2743962" y="376428"/>
                      <a:pt x="2750153" y="377476"/>
                    </a:cubicBezTo>
                    <a:cubicBezTo>
                      <a:pt x="2768537" y="380524"/>
                      <a:pt x="2765584" y="399383"/>
                      <a:pt x="2762822" y="413957"/>
                    </a:cubicBezTo>
                    <a:close/>
                    <a:moveTo>
                      <a:pt x="2767584" y="358331"/>
                    </a:moveTo>
                    <a:cubicBezTo>
                      <a:pt x="2767108" y="360236"/>
                      <a:pt x="2766441" y="362140"/>
                      <a:pt x="2765203" y="363569"/>
                    </a:cubicBezTo>
                    <a:cubicBezTo>
                      <a:pt x="2761488" y="367570"/>
                      <a:pt x="2755011" y="365569"/>
                      <a:pt x="2749677" y="364331"/>
                    </a:cubicBezTo>
                    <a:cubicBezTo>
                      <a:pt x="2741485" y="362522"/>
                      <a:pt x="2732627" y="363474"/>
                      <a:pt x="2725007" y="367094"/>
                    </a:cubicBezTo>
                    <a:cubicBezTo>
                      <a:pt x="2722245" y="368427"/>
                      <a:pt x="2719007" y="370046"/>
                      <a:pt x="2716244" y="368998"/>
                    </a:cubicBezTo>
                    <a:cubicBezTo>
                      <a:pt x="2715864" y="368903"/>
                      <a:pt x="2715578" y="368713"/>
                      <a:pt x="2715292" y="368522"/>
                    </a:cubicBezTo>
                    <a:cubicBezTo>
                      <a:pt x="2714244" y="367760"/>
                      <a:pt x="2713482" y="366522"/>
                      <a:pt x="2712910" y="365379"/>
                    </a:cubicBezTo>
                    <a:cubicBezTo>
                      <a:pt x="2710148" y="360045"/>
                      <a:pt x="2708339" y="354235"/>
                      <a:pt x="2707577" y="348329"/>
                    </a:cubicBezTo>
                    <a:cubicBezTo>
                      <a:pt x="2707100" y="344519"/>
                      <a:pt x="2707100" y="340233"/>
                      <a:pt x="2709672" y="337376"/>
                    </a:cubicBezTo>
                    <a:cubicBezTo>
                      <a:pt x="2712339" y="334423"/>
                      <a:pt x="2716816" y="334137"/>
                      <a:pt x="2720816" y="334042"/>
                    </a:cubicBezTo>
                    <a:cubicBezTo>
                      <a:pt x="2732151" y="333756"/>
                      <a:pt x="2743486" y="331661"/>
                      <a:pt x="2754821" y="332708"/>
                    </a:cubicBezTo>
                    <a:cubicBezTo>
                      <a:pt x="2770727" y="334042"/>
                      <a:pt x="2771394" y="343662"/>
                      <a:pt x="2767584" y="358331"/>
                    </a:cubicBezTo>
                    <a:close/>
                    <a:moveTo>
                      <a:pt x="2809780" y="468440"/>
                    </a:moveTo>
                    <a:cubicBezTo>
                      <a:pt x="2809399" y="470916"/>
                      <a:pt x="2808732" y="473678"/>
                      <a:pt x="2806541" y="474821"/>
                    </a:cubicBezTo>
                    <a:cubicBezTo>
                      <a:pt x="2804541" y="475869"/>
                      <a:pt x="2802255" y="475107"/>
                      <a:pt x="2800160" y="474345"/>
                    </a:cubicBezTo>
                    <a:cubicBezTo>
                      <a:pt x="2793683" y="471869"/>
                      <a:pt x="2787206" y="469011"/>
                      <a:pt x="2782062" y="464248"/>
                    </a:cubicBezTo>
                    <a:cubicBezTo>
                      <a:pt x="2774537" y="457200"/>
                      <a:pt x="2771680" y="444913"/>
                      <a:pt x="2777776" y="437769"/>
                    </a:cubicBezTo>
                    <a:cubicBezTo>
                      <a:pt x="2779681" y="435578"/>
                      <a:pt x="2782443" y="433864"/>
                      <a:pt x="2786063" y="432911"/>
                    </a:cubicBezTo>
                    <a:cubicBezTo>
                      <a:pt x="2792064" y="431387"/>
                      <a:pt x="2798540" y="432816"/>
                      <a:pt x="2804255" y="435197"/>
                    </a:cubicBezTo>
                    <a:cubicBezTo>
                      <a:pt x="2816066" y="440055"/>
                      <a:pt x="2811304" y="458629"/>
                      <a:pt x="2809780" y="468440"/>
                    </a:cubicBezTo>
                    <a:close/>
                    <a:moveTo>
                      <a:pt x="2812637" y="417576"/>
                    </a:moveTo>
                    <a:cubicBezTo>
                      <a:pt x="2810447" y="419481"/>
                      <a:pt x="2807589" y="420243"/>
                      <a:pt x="2804732" y="420719"/>
                    </a:cubicBezTo>
                    <a:cubicBezTo>
                      <a:pt x="2785301" y="424148"/>
                      <a:pt x="2772251" y="419957"/>
                      <a:pt x="2776442" y="397955"/>
                    </a:cubicBezTo>
                    <a:cubicBezTo>
                      <a:pt x="2777395" y="392906"/>
                      <a:pt x="2778728" y="387382"/>
                      <a:pt x="2781395" y="383191"/>
                    </a:cubicBezTo>
                    <a:cubicBezTo>
                      <a:pt x="2783110" y="380428"/>
                      <a:pt x="2785301" y="378238"/>
                      <a:pt x="2788349" y="376999"/>
                    </a:cubicBezTo>
                    <a:cubicBezTo>
                      <a:pt x="2796350" y="373666"/>
                      <a:pt x="2805493" y="379286"/>
                      <a:pt x="2810351" y="386429"/>
                    </a:cubicBezTo>
                    <a:cubicBezTo>
                      <a:pt x="2814066" y="391858"/>
                      <a:pt x="2816257" y="398240"/>
                      <a:pt x="2816733" y="404717"/>
                    </a:cubicBezTo>
                    <a:cubicBezTo>
                      <a:pt x="2816924" y="409289"/>
                      <a:pt x="2816162" y="414528"/>
                      <a:pt x="2812637" y="417576"/>
                    </a:cubicBezTo>
                    <a:close/>
                    <a:moveTo>
                      <a:pt x="2877598" y="475583"/>
                    </a:moveTo>
                    <a:cubicBezTo>
                      <a:pt x="2877312" y="477965"/>
                      <a:pt x="2876931" y="480441"/>
                      <a:pt x="2875217" y="482060"/>
                    </a:cubicBezTo>
                    <a:cubicBezTo>
                      <a:pt x="2873788" y="483394"/>
                      <a:pt x="2871788" y="483965"/>
                      <a:pt x="2869883" y="484346"/>
                    </a:cubicBezTo>
                    <a:cubicBezTo>
                      <a:pt x="2859691" y="486442"/>
                      <a:pt x="2849214" y="487299"/>
                      <a:pt x="2838831" y="486632"/>
                    </a:cubicBezTo>
                    <a:cubicBezTo>
                      <a:pt x="2832830" y="486251"/>
                      <a:pt x="2826163" y="485108"/>
                      <a:pt x="2822543" y="480346"/>
                    </a:cubicBezTo>
                    <a:cubicBezTo>
                      <a:pt x="2815114" y="470726"/>
                      <a:pt x="2820162" y="446246"/>
                      <a:pt x="2828639" y="438531"/>
                    </a:cubicBezTo>
                    <a:cubicBezTo>
                      <a:pt x="2833021" y="434531"/>
                      <a:pt x="2839117" y="432816"/>
                      <a:pt x="2845118" y="432721"/>
                    </a:cubicBezTo>
                    <a:cubicBezTo>
                      <a:pt x="2851023" y="432626"/>
                      <a:pt x="2856929" y="434054"/>
                      <a:pt x="2862643" y="435673"/>
                    </a:cubicBezTo>
                    <a:cubicBezTo>
                      <a:pt x="2866168" y="436626"/>
                      <a:pt x="2869787" y="437674"/>
                      <a:pt x="2872359" y="440341"/>
                    </a:cubicBezTo>
                    <a:cubicBezTo>
                      <a:pt x="2874740" y="442817"/>
                      <a:pt x="2875693" y="446246"/>
                      <a:pt x="2876360" y="449580"/>
                    </a:cubicBezTo>
                    <a:cubicBezTo>
                      <a:pt x="2877026" y="452628"/>
                      <a:pt x="2877503" y="455771"/>
                      <a:pt x="2877789" y="458915"/>
                    </a:cubicBezTo>
                    <a:cubicBezTo>
                      <a:pt x="2878169" y="464534"/>
                      <a:pt x="2878169" y="470154"/>
                      <a:pt x="2877598" y="475583"/>
                    </a:cubicBezTo>
                    <a:close/>
                    <a:moveTo>
                      <a:pt x="2879884" y="415195"/>
                    </a:moveTo>
                    <a:cubicBezTo>
                      <a:pt x="2879598" y="417005"/>
                      <a:pt x="2879217" y="418910"/>
                      <a:pt x="2878169" y="420433"/>
                    </a:cubicBezTo>
                    <a:cubicBezTo>
                      <a:pt x="2875026" y="425196"/>
                      <a:pt x="2868073" y="424529"/>
                      <a:pt x="2862453" y="423767"/>
                    </a:cubicBezTo>
                    <a:cubicBezTo>
                      <a:pt x="2855881" y="422815"/>
                      <a:pt x="2849309" y="422339"/>
                      <a:pt x="2842736" y="422339"/>
                    </a:cubicBezTo>
                    <a:cubicBezTo>
                      <a:pt x="2838545" y="422339"/>
                      <a:pt x="2834068" y="422434"/>
                      <a:pt x="2830259" y="420719"/>
                    </a:cubicBezTo>
                    <a:cubicBezTo>
                      <a:pt x="2819114" y="415671"/>
                      <a:pt x="2825401" y="401383"/>
                      <a:pt x="2832164" y="392811"/>
                    </a:cubicBezTo>
                    <a:cubicBezTo>
                      <a:pt x="2833878" y="390715"/>
                      <a:pt x="2835593" y="388906"/>
                      <a:pt x="2837117" y="387668"/>
                    </a:cubicBezTo>
                    <a:cubicBezTo>
                      <a:pt x="2844070" y="382143"/>
                      <a:pt x="2853309" y="379571"/>
                      <a:pt x="2862167" y="380714"/>
                    </a:cubicBezTo>
                    <a:cubicBezTo>
                      <a:pt x="2867978" y="381476"/>
                      <a:pt x="2873883" y="384048"/>
                      <a:pt x="2877026" y="389001"/>
                    </a:cubicBezTo>
                    <a:cubicBezTo>
                      <a:pt x="2878741" y="391763"/>
                      <a:pt x="2879503" y="395002"/>
                      <a:pt x="2879979" y="398145"/>
                    </a:cubicBezTo>
                    <a:cubicBezTo>
                      <a:pt x="2880741" y="403860"/>
                      <a:pt x="2880741" y="409575"/>
                      <a:pt x="2879884" y="415195"/>
                    </a:cubicBezTo>
                    <a:close/>
                    <a:moveTo>
                      <a:pt x="2879312" y="363188"/>
                    </a:moveTo>
                    <a:cubicBezTo>
                      <a:pt x="2878836" y="364617"/>
                      <a:pt x="2878265" y="366141"/>
                      <a:pt x="2877026" y="367094"/>
                    </a:cubicBezTo>
                    <a:cubicBezTo>
                      <a:pt x="2875788" y="368046"/>
                      <a:pt x="2874169" y="368332"/>
                      <a:pt x="2872550" y="368427"/>
                    </a:cubicBezTo>
                    <a:cubicBezTo>
                      <a:pt x="2867406" y="368998"/>
                      <a:pt x="2862167" y="369665"/>
                      <a:pt x="2857024" y="370237"/>
                    </a:cubicBezTo>
                    <a:cubicBezTo>
                      <a:pt x="2851118" y="370903"/>
                      <a:pt x="2844832" y="371570"/>
                      <a:pt x="2839307" y="369189"/>
                    </a:cubicBezTo>
                    <a:cubicBezTo>
                      <a:pt x="2838260" y="368713"/>
                      <a:pt x="2837307" y="368141"/>
                      <a:pt x="2836450" y="367379"/>
                    </a:cubicBezTo>
                    <a:cubicBezTo>
                      <a:pt x="2828258" y="360521"/>
                      <a:pt x="2830640" y="343567"/>
                      <a:pt x="2838164" y="336994"/>
                    </a:cubicBezTo>
                    <a:cubicBezTo>
                      <a:pt x="2841879" y="333851"/>
                      <a:pt x="2846927" y="332994"/>
                      <a:pt x="2851785" y="332613"/>
                    </a:cubicBezTo>
                    <a:cubicBezTo>
                      <a:pt x="2857405" y="332137"/>
                      <a:pt x="2863025" y="331946"/>
                      <a:pt x="2868549" y="332137"/>
                    </a:cubicBezTo>
                    <a:cubicBezTo>
                      <a:pt x="2872740" y="332232"/>
                      <a:pt x="2877407" y="332803"/>
                      <a:pt x="2879884" y="336137"/>
                    </a:cubicBezTo>
                    <a:cubicBezTo>
                      <a:pt x="2881408" y="338233"/>
                      <a:pt x="2881789" y="340900"/>
                      <a:pt x="2881884" y="343567"/>
                    </a:cubicBezTo>
                    <a:cubicBezTo>
                      <a:pt x="2882265" y="350234"/>
                      <a:pt x="2881408" y="356902"/>
                      <a:pt x="2879312" y="363188"/>
                    </a:cubicBezTo>
                    <a:close/>
                    <a:moveTo>
                      <a:pt x="2840641" y="215170"/>
                    </a:moveTo>
                    <a:cubicBezTo>
                      <a:pt x="2840641" y="215170"/>
                      <a:pt x="2926080" y="248126"/>
                      <a:pt x="2933510" y="295751"/>
                    </a:cubicBezTo>
                    <a:cubicBezTo>
                      <a:pt x="2885408" y="295085"/>
                      <a:pt x="2840641" y="215170"/>
                      <a:pt x="2840641" y="215170"/>
                    </a:cubicBezTo>
                    <a:close/>
                    <a:moveTo>
                      <a:pt x="2954560" y="453581"/>
                    </a:moveTo>
                    <a:cubicBezTo>
                      <a:pt x="2947321" y="452152"/>
                      <a:pt x="2940368" y="449199"/>
                      <a:pt x="2933033" y="448151"/>
                    </a:cubicBezTo>
                    <a:cubicBezTo>
                      <a:pt x="2920746" y="446341"/>
                      <a:pt x="2907792" y="449866"/>
                      <a:pt x="2898172" y="457581"/>
                    </a:cubicBezTo>
                    <a:cubicBezTo>
                      <a:pt x="2896553" y="458819"/>
                      <a:pt x="2894933" y="460343"/>
                      <a:pt x="2892933" y="460439"/>
                    </a:cubicBezTo>
                    <a:cubicBezTo>
                      <a:pt x="2881027" y="461582"/>
                      <a:pt x="2903315" y="437769"/>
                      <a:pt x="2907697" y="435864"/>
                    </a:cubicBezTo>
                    <a:cubicBezTo>
                      <a:pt x="2916555" y="431959"/>
                      <a:pt x="2926556" y="431387"/>
                      <a:pt x="2936081" y="432721"/>
                    </a:cubicBezTo>
                    <a:cubicBezTo>
                      <a:pt x="2941606" y="433483"/>
                      <a:pt x="2947226" y="434911"/>
                      <a:pt x="2951322" y="438626"/>
                    </a:cubicBezTo>
                    <a:cubicBezTo>
                      <a:pt x="2953036" y="440150"/>
                      <a:pt x="2954369" y="442151"/>
                      <a:pt x="2955131" y="444341"/>
                    </a:cubicBezTo>
                    <a:cubicBezTo>
                      <a:pt x="2956274" y="447485"/>
                      <a:pt x="2956274" y="450818"/>
                      <a:pt x="2954560" y="453581"/>
                    </a:cubicBezTo>
                    <a:close/>
                    <a:moveTo>
                      <a:pt x="2978277" y="479107"/>
                    </a:moveTo>
                    <a:cubicBezTo>
                      <a:pt x="2974277" y="471869"/>
                      <a:pt x="2971800" y="463772"/>
                      <a:pt x="2971419" y="455581"/>
                    </a:cubicBezTo>
                    <a:cubicBezTo>
                      <a:pt x="2971133" y="448723"/>
                      <a:pt x="2972276" y="441484"/>
                      <a:pt x="2976658" y="436150"/>
                    </a:cubicBezTo>
                    <a:cubicBezTo>
                      <a:pt x="2977039" y="435673"/>
                      <a:pt x="2977801" y="435483"/>
                      <a:pt x="2978277" y="435007"/>
                    </a:cubicBezTo>
                    <a:cubicBezTo>
                      <a:pt x="2978753" y="435483"/>
                      <a:pt x="2979420" y="435578"/>
                      <a:pt x="2979897" y="436150"/>
                    </a:cubicBezTo>
                    <a:cubicBezTo>
                      <a:pt x="2984278" y="441484"/>
                      <a:pt x="2985421" y="448723"/>
                      <a:pt x="2985135" y="455581"/>
                    </a:cubicBezTo>
                    <a:cubicBezTo>
                      <a:pt x="2984754" y="463868"/>
                      <a:pt x="2982278" y="471869"/>
                      <a:pt x="2978277" y="479107"/>
                    </a:cubicBezTo>
                    <a:close/>
                    <a:moveTo>
                      <a:pt x="2992279" y="417290"/>
                    </a:moveTo>
                    <a:cubicBezTo>
                      <a:pt x="2991707" y="418433"/>
                      <a:pt x="2991136" y="419672"/>
                      <a:pt x="2989993" y="420338"/>
                    </a:cubicBezTo>
                    <a:cubicBezTo>
                      <a:pt x="2987993" y="421577"/>
                      <a:pt x="2985516" y="420433"/>
                      <a:pt x="2983325" y="419576"/>
                    </a:cubicBezTo>
                    <a:cubicBezTo>
                      <a:pt x="2981706" y="418910"/>
                      <a:pt x="2979992" y="418624"/>
                      <a:pt x="2978277" y="418148"/>
                    </a:cubicBezTo>
                    <a:cubicBezTo>
                      <a:pt x="2976563" y="418624"/>
                      <a:pt x="2974848" y="418910"/>
                      <a:pt x="2973229" y="419576"/>
                    </a:cubicBezTo>
                    <a:cubicBezTo>
                      <a:pt x="2971038" y="420433"/>
                      <a:pt x="2968562" y="421481"/>
                      <a:pt x="2966561" y="420338"/>
                    </a:cubicBezTo>
                    <a:cubicBezTo>
                      <a:pt x="2965418" y="419672"/>
                      <a:pt x="2964847" y="418433"/>
                      <a:pt x="2964275" y="417290"/>
                    </a:cubicBezTo>
                    <a:cubicBezTo>
                      <a:pt x="2960656" y="409670"/>
                      <a:pt x="2956370" y="399098"/>
                      <a:pt x="2959132" y="391287"/>
                    </a:cubicBezTo>
                    <a:cubicBezTo>
                      <a:pt x="2960275" y="387858"/>
                      <a:pt x="2962847" y="385001"/>
                      <a:pt x="2967228" y="383095"/>
                    </a:cubicBezTo>
                    <a:cubicBezTo>
                      <a:pt x="2970752" y="381572"/>
                      <a:pt x="2974562" y="381286"/>
                      <a:pt x="2978372" y="381476"/>
                    </a:cubicBezTo>
                    <a:cubicBezTo>
                      <a:pt x="2982182" y="381381"/>
                      <a:pt x="2985992" y="381572"/>
                      <a:pt x="2989517" y="383095"/>
                    </a:cubicBezTo>
                    <a:cubicBezTo>
                      <a:pt x="2993993" y="385001"/>
                      <a:pt x="2996470" y="387953"/>
                      <a:pt x="2997613" y="391287"/>
                    </a:cubicBezTo>
                    <a:cubicBezTo>
                      <a:pt x="3000185" y="399098"/>
                      <a:pt x="2995898" y="409670"/>
                      <a:pt x="2992279" y="417290"/>
                    </a:cubicBezTo>
                    <a:close/>
                    <a:moveTo>
                      <a:pt x="2984754" y="370141"/>
                    </a:moveTo>
                    <a:cubicBezTo>
                      <a:pt x="2982564" y="370237"/>
                      <a:pt x="2980468" y="370332"/>
                      <a:pt x="2978277" y="370427"/>
                    </a:cubicBezTo>
                    <a:cubicBezTo>
                      <a:pt x="2976086" y="370332"/>
                      <a:pt x="2973991" y="370237"/>
                      <a:pt x="2971800" y="370141"/>
                    </a:cubicBezTo>
                    <a:cubicBezTo>
                      <a:pt x="2966942" y="369951"/>
                      <a:pt x="2961989" y="369665"/>
                      <a:pt x="2957513" y="367856"/>
                    </a:cubicBezTo>
                    <a:cubicBezTo>
                      <a:pt x="2948654" y="364141"/>
                      <a:pt x="2934272" y="344900"/>
                      <a:pt x="2945702" y="336804"/>
                    </a:cubicBezTo>
                    <a:cubicBezTo>
                      <a:pt x="2948083" y="335185"/>
                      <a:pt x="2950750" y="334423"/>
                      <a:pt x="2953417" y="333947"/>
                    </a:cubicBezTo>
                    <a:cubicBezTo>
                      <a:pt x="2961608" y="332232"/>
                      <a:pt x="2969990" y="331946"/>
                      <a:pt x="2978372" y="332708"/>
                    </a:cubicBezTo>
                    <a:cubicBezTo>
                      <a:pt x="2986659" y="331946"/>
                      <a:pt x="2995136" y="332327"/>
                      <a:pt x="3003328" y="333947"/>
                    </a:cubicBezTo>
                    <a:cubicBezTo>
                      <a:pt x="3005995" y="334518"/>
                      <a:pt x="3008662" y="335185"/>
                      <a:pt x="3011043" y="336804"/>
                    </a:cubicBezTo>
                    <a:cubicBezTo>
                      <a:pt x="3022378" y="344900"/>
                      <a:pt x="3008090" y="364141"/>
                      <a:pt x="2999232" y="367856"/>
                    </a:cubicBezTo>
                    <a:cubicBezTo>
                      <a:pt x="2994565" y="369665"/>
                      <a:pt x="2989612" y="369951"/>
                      <a:pt x="2984754" y="370141"/>
                    </a:cubicBezTo>
                    <a:close/>
                    <a:moveTo>
                      <a:pt x="3063621" y="460534"/>
                    </a:moveTo>
                    <a:cubicBezTo>
                      <a:pt x="3061621" y="460343"/>
                      <a:pt x="3059906" y="458915"/>
                      <a:pt x="3058382" y="457676"/>
                    </a:cubicBezTo>
                    <a:cubicBezTo>
                      <a:pt x="3048667" y="449961"/>
                      <a:pt x="3035713" y="446437"/>
                      <a:pt x="3023521" y="448247"/>
                    </a:cubicBezTo>
                    <a:cubicBezTo>
                      <a:pt x="3016187" y="449294"/>
                      <a:pt x="3009233" y="452247"/>
                      <a:pt x="3001994" y="453676"/>
                    </a:cubicBezTo>
                    <a:cubicBezTo>
                      <a:pt x="3000375" y="450914"/>
                      <a:pt x="3000375" y="447485"/>
                      <a:pt x="3001423" y="444436"/>
                    </a:cubicBezTo>
                    <a:cubicBezTo>
                      <a:pt x="3002185" y="442246"/>
                      <a:pt x="3003518" y="440245"/>
                      <a:pt x="3005233" y="438722"/>
                    </a:cubicBezTo>
                    <a:cubicBezTo>
                      <a:pt x="3009329" y="435007"/>
                      <a:pt x="3014948" y="433578"/>
                      <a:pt x="3020473" y="432816"/>
                    </a:cubicBezTo>
                    <a:cubicBezTo>
                      <a:pt x="3029998" y="431482"/>
                      <a:pt x="3040094" y="432054"/>
                      <a:pt x="3048857" y="435959"/>
                    </a:cubicBezTo>
                    <a:cubicBezTo>
                      <a:pt x="3053239" y="437864"/>
                      <a:pt x="3075527" y="461582"/>
                      <a:pt x="3063621" y="460534"/>
                    </a:cubicBezTo>
                    <a:close/>
                    <a:moveTo>
                      <a:pt x="3022949" y="295656"/>
                    </a:moveTo>
                    <a:cubicBezTo>
                      <a:pt x="3030379" y="248126"/>
                      <a:pt x="3115818" y="215074"/>
                      <a:pt x="3115818" y="215074"/>
                    </a:cubicBezTo>
                    <a:cubicBezTo>
                      <a:pt x="3115818" y="215074"/>
                      <a:pt x="3071051" y="295085"/>
                      <a:pt x="3022949" y="295656"/>
                    </a:cubicBezTo>
                    <a:close/>
                    <a:moveTo>
                      <a:pt x="3076480" y="336232"/>
                    </a:moveTo>
                    <a:cubicBezTo>
                      <a:pt x="3078956" y="332899"/>
                      <a:pt x="3083719" y="332327"/>
                      <a:pt x="3087815" y="332232"/>
                    </a:cubicBezTo>
                    <a:cubicBezTo>
                      <a:pt x="3093434" y="332041"/>
                      <a:pt x="3099054" y="332232"/>
                      <a:pt x="3104579" y="332708"/>
                    </a:cubicBezTo>
                    <a:cubicBezTo>
                      <a:pt x="3109436" y="333185"/>
                      <a:pt x="3114485" y="333947"/>
                      <a:pt x="3118199" y="337090"/>
                    </a:cubicBezTo>
                    <a:cubicBezTo>
                      <a:pt x="3125819" y="343567"/>
                      <a:pt x="3128201" y="360616"/>
                      <a:pt x="3119914" y="367474"/>
                    </a:cubicBezTo>
                    <a:cubicBezTo>
                      <a:pt x="3119057" y="368141"/>
                      <a:pt x="3118104" y="368808"/>
                      <a:pt x="3117056" y="369284"/>
                    </a:cubicBezTo>
                    <a:cubicBezTo>
                      <a:pt x="3111532" y="371665"/>
                      <a:pt x="3105341" y="370999"/>
                      <a:pt x="3099340" y="370332"/>
                    </a:cubicBezTo>
                    <a:cubicBezTo>
                      <a:pt x="3094197" y="369761"/>
                      <a:pt x="3088958" y="369094"/>
                      <a:pt x="3083814" y="368522"/>
                    </a:cubicBezTo>
                    <a:cubicBezTo>
                      <a:pt x="3082290" y="368332"/>
                      <a:pt x="3080576" y="368141"/>
                      <a:pt x="3079337" y="367189"/>
                    </a:cubicBezTo>
                    <a:cubicBezTo>
                      <a:pt x="3078099" y="366236"/>
                      <a:pt x="3077528" y="364712"/>
                      <a:pt x="3077051" y="363283"/>
                    </a:cubicBezTo>
                    <a:cubicBezTo>
                      <a:pt x="3075051" y="356997"/>
                      <a:pt x="3074099" y="350330"/>
                      <a:pt x="3074384" y="343757"/>
                    </a:cubicBezTo>
                    <a:cubicBezTo>
                      <a:pt x="3074575" y="340995"/>
                      <a:pt x="3074956" y="338328"/>
                      <a:pt x="3076480" y="336232"/>
                    </a:cubicBezTo>
                    <a:close/>
                    <a:moveTo>
                      <a:pt x="3076670" y="415195"/>
                    </a:moveTo>
                    <a:cubicBezTo>
                      <a:pt x="3075813" y="409575"/>
                      <a:pt x="3075813" y="403765"/>
                      <a:pt x="3076670" y="398145"/>
                    </a:cubicBezTo>
                    <a:cubicBezTo>
                      <a:pt x="3077147" y="394907"/>
                      <a:pt x="3077909" y="391763"/>
                      <a:pt x="3079623" y="389001"/>
                    </a:cubicBezTo>
                    <a:cubicBezTo>
                      <a:pt x="3082766" y="384048"/>
                      <a:pt x="3088672" y="381476"/>
                      <a:pt x="3094482" y="380714"/>
                    </a:cubicBezTo>
                    <a:cubicBezTo>
                      <a:pt x="3103245" y="379571"/>
                      <a:pt x="3112484" y="382143"/>
                      <a:pt x="3119533" y="387668"/>
                    </a:cubicBezTo>
                    <a:cubicBezTo>
                      <a:pt x="3121057" y="388811"/>
                      <a:pt x="3122772" y="390620"/>
                      <a:pt x="3124486" y="392811"/>
                    </a:cubicBezTo>
                    <a:cubicBezTo>
                      <a:pt x="3131344" y="401383"/>
                      <a:pt x="3137535" y="415671"/>
                      <a:pt x="3126391" y="420719"/>
                    </a:cubicBezTo>
                    <a:cubicBezTo>
                      <a:pt x="3122485" y="422434"/>
                      <a:pt x="3118104" y="422339"/>
                      <a:pt x="3113913" y="422339"/>
                    </a:cubicBezTo>
                    <a:cubicBezTo>
                      <a:pt x="3107341" y="422339"/>
                      <a:pt x="3100673" y="422815"/>
                      <a:pt x="3094197" y="423767"/>
                    </a:cubicBezTo>
                    <a:cubicBezTo>
                      <a:pt x="3088577" y="424624"/>
                      <a:pt x="3081623" y="425196"/>
                      <a:pt x="3078480" y="420433"/>
                    </a:cubicBezTo>
                    <a:cubicBezTo>
                      <a:pt x="3077337" y="418910"/>
                      <a:pt x="3076861" y="417005"/>
                      <a:pt x="3076670" y="415195"/>
                    </a:cubicBezTo>
                    <a:close/>
                    <a:moveTo>
                      <a:pt x="3134011" y="480441"/>
                    </a:moveTo>
                    <a:cubicBezTo>
                      <a:pt x="3130296" y="485203"/>
                      <a:pt x="3123724" y="486347"/>
                      <a:pt x="3117723" y="486728"/>
                    </a:cubicBezTo>
                    <a:cubicBezTo>
                      <a:pt x="3107341" y="487299"/>
                      <a:pt x="3096864" y="486537"/>
                      <a:pt x="3086672" y="484441"/>
                    </a:cubicBezTo>
                    <a:cubicBezTo>
                      <a:pt x="3084767" y="484061"/>
                      <a:pt x="3082766" y="483584"/>
                      <a:pt x="3081338" y="482156"/>
                    </a:cubicBezTo>
                    <a:cubicBezTo>
                      <a:pt x="3079623" y="480536"/>
                      <a:pt x="3079242" y="477965"/>
                      <a:pt x="3078956" y="475678"/>
                    </a:cubicBezTo>
                    <a:cubicBezTo>
                      <a:pt x="3078385" y="470154"/>
                      <a:pt x="3078385" y="464534"/>
                      <a:pt x="3078861" y="459010"/>
                    </a:cubicBezTo>
                    <a:cubicBezTo>
                      <a:pt x="3079147" y="455866"/>
                      <a:pt x="3079623" y="452723"/>
                      <a:pt x="3080290" y="449675"/>
                    </a:cubicBezTo>
                    <a:cubicBezTo>
                      <a:pt x="3080957" y="446341"/>
                      <a:pt x="3082004" y="442912"/>
                      <a:pt x="3084290" y="440436"/>
                    </a:cubicBezTo>
                    <a:cubicBezTo>
                      <a:pt x="3086767" y="437864"/>
                      <a:pt x="3090482" y="436721"/>
                      <a:pt x="3094006" y="435769"/>
                    </a:cubicBezTo>
                    <a:cubicBezTo>
                      <a:pt x="3099721" y="434245"/>
                      <a:pt x="3105531" y="432816"/>
                      <a:pt x="3111532" y="432816"/>
                    </a:cubicBezTo>
                    <a:cubicBezTo>
                      <a:pt x="3117437" y="432911"/>
                      <a:pt x="3123629" y="434531"/>
                      <a:pt x="3128010" y="438626"/>
                    </a:cubicBezTo>
                    <a:cubicBezTo>
                      <a:pt x="3136392" y="446437"/>
                      <a:pt x="3141440" y="470821"/>
                      <a:pt x="3134011" y="480441"/>
                    </a:cubicBezTo>
                    <a:close/>
                    <a:moveTo>
                      <a:pt x="3139916" y="404717"/>
                    </a:moveTo>
                    <a:cubicBezTo>
                      <a:pt x="3140393" y="398240"/>
                      <a:pt x="3142583" y="391858"/>
                      <a:pt x="3146298" y="386429"/>
                    </a:cubicBezTo>
                    <a:cubicBezTo>
                      <a:pt x="3151156" y="379286"/>
                      <a:pt x="3160300" y="373666"/>
                      <a:pt x="3168301" y="376999"/>
                    </a:cubicBezTo>
                    <a:cubicBezTo>
                      <a:pt x="3171349" y="378238"/>
                      <a:pt x="3173540" y="380524"/>
                      <a:pt x="3175254" y="383191"/>
                    </a:cubicBezTo>
                    <a:cubicBezTo>
                      <a:pt x="3177921" y="387477"/>
                      <a:pt x="3179255" y="392906"/>
                      <a:pt x="3180207" y="397955"/>
                    </a:cubicBezTo>
                    <a:cubicBezTo>
                      <a:pt x="3184303" y="419957"/>
                      <a:pt x="3171349" y="424148"/>
                      <a:pt x="3151918" y="420719"/>
                    </a:cubicBezTo>
                    <a:cubicBezTo>
                      <a:pt x="3149060" y="420243"/>
                      <a:pt x="3146203" y="419481"/>
                      <a:pt x="3144012" y="417576"/>
                    </a:cubicBezTo>
                    <a:cubicBezTo>
                      <a:pt x="3140393" y="414528"/>
                      <a:pt x="3139535" y="409289"/>
                      <a:pt x="3139916" y="404717"/>
                    </a:cubicBezTo>
                    <a:close/>
                    <a:moveTo>
                      <a:pt x="3174397" y="464248"/>
                    </a:moveTo>
                    <a:cubicBezTo>
                      <a:pt x="3169349" y="469011"/>
                      <a:pt x="3162776" y="471869"/>
                      <a:pt x="3156299" y="474345"/>
                    </a:cubicBezTo>
                    <a:cubicBezTo>
                      <a:pt x="3154204" y="475107"/>
                      <a:pt x="3151918" y="475869"/>
                      <a:pt x="3149918" y="474821"/>
                    </a:cubicBezTo>
                    <a:cubicBezTo>
                      <a:pt x="3147727" y="473678"/>
                      <a:pt x="3147060" y="470916"/>
                      <a:pt x="3146679" y="468440"/>
                    </a:cubicBezTo>
                    <a:cubicBezTo>
                      <a:pt x="3145250" y="458629"/>
                      <a:pt x="3140488" y="440150"/>
                      <a:pt x="3152108" y="435197"/>
                    </a:cubicBezTo>
                    <a:cubicBezTo>
                      <a:pt x="3157823" y="432721"/>
                      <a:pt x="3164300" y="431387"/>
                      <a:pt x="3170301" y="432911"/>
                    </a:cubicBezTo>
                    <a:cubicBezTo>
                      <a:pt x="3174016" y="433864"/>
                      <a:pt x="3176778" y="435578"/>
                      <a:pt x="3178588" y="437769"/>
                    </a:cubicBezTo>
                    <a:cubicBezTo>
                      <a:pt x="3184779" y="444913"/>
                      <a:pt x="3181922" y="457200"/>
                      <a:pt x="3174397" y="464248"/>
                    </a:cubicBezTo>
                    <a:close/>
                    <a:moveTo>
                      <a:pt x="3188875" y="358331"/>
                    </a:moveTo>
                    <a:cubicBezTo>
                      <a:pt x="3185160" y="343662"/>
                      <a:pt x="3185827" y="334042"/>
                      <a:pt x="3201639" y="332613"/>
                    </a:cubicBezTo>
                    <a:cubicBezTo>
                      <a:pt x="3212973" y="331661"/>
                      <a:pt x="3224308" y="333756"/>
                      <a:pt x="3235643" y="333947"/>
                    </a:cubicBezTo>
                    <a:cubicBezTo>
                      <a:pt x="3239643" y="334042"/>
                      <a:pt x="3244120" y="334328"/>
                      <a:pt x="3246787" y="337280"/>
                    </a:cubicBezTo>
                    <a:cubicBezTo>
                      <a:pt x="3249359" y="340138"/>
                      <a:pt x="3249454" y="344424"/>
                      <a:pt x="3248882" y="348234"/>
                    </a:cubicBezTo>
                    <a:cubicBezTo>
                      <a:pt x="3248120" y="354140"/>
                      <a:pt x="3246215" y="359950"/>
                      <a:pt x="3243548" y="365284"/>
                    </a:cubicBezTo>
                    <a:cubicBezTo>
                      <a:pt x="3242977" y="366427"/>
                      <a:pt x="3242215" y="367665"/>
                      <a:pt x="3241167" y="368427"/>
                    </a:cubicBezTo>
                    <a:cubicBezTo>
                      <a:pt x="3240881" y="368618"/>
                      <a:pt x="3240500" y="368808"/>
                      <a:pt x="3240215" y="368903"/>
                    </a:cubicBezTo>
                    <a:cubicBezTo>
                      <a:pt x="3237548" y="369951"/>
                      <a:pt x="3234214" y="368332"/>
                      <a:pt x="3231452" y="366998"/>
                    </a:cubicBezTo>
                    <a:cubicBezTo>
                      <a:pt x="3223832" y="363379"/>
                      <a:pt x="3214973" y="362426"/>
                      <a:pt x="3206782" y="364236"/>
                    </a:cubicBezTo>
                    <a:cubicBezTo>
                      <a:pt x="3201448" y="365474"/>
                      <a:pt x="3194971" y="367474"/>
                      <a:pt x="3191256" y="363474"/>
                    </a:cubicBezTo>
                    <a:cubicBezTo>
                      <a:pt x="3190018" y="362140"/>
                      <a:pt x="3189351" y="360236"/>
                      <a:pt x="3188875" y="358331"/>
                    </a:cubicBezTo>
                    <a:close/>
                    <a:moveTo>
                      <a:pt x="3202210" y="453199"/>
                    </a:moveTo>
                    <a:cubicBezTo>
                      <a:pt x="3200210" y="453295"/>
                      <a:pt x="3198114" y="452914"/>
                      <a:pt x="3196209" y="451485"/>
                    </a:cubicBezTo>
                    <a:cubicBezTo>
                      <a:pt x="3193256" y="448913"/>
                      <a:pt x="3193637" y="444436"/>
                      <a:pt x="3194304" y="440531"/>
                    </a:cubicBezTo>
                    <a:cubicBezTo>
                      <a:pt x="3194590" y="438912"/>
                      <a:pt x="3194876" y="437102"/>
                      <a:pt x="3196209" y="436150"/>
                    </a:cubicBezTo>
                    <a:cubicBezTo>
                      <a:pt x="3196971" y="435578"/>
                      <a:pt x="3197924" y="435388"/>
                      <a:pt x="3198876" y="435388"/>
                    </a:cubicBezTo>
                    <a:cubicBezTo>
                      <a:pt x="3215831" y="433864"/>
                      <a:pt x="3221069" y="452437"/>
                      <a:pt x="3202210" y="453199"/>
                    </a:cubicBezTo>
                    <a:close/>
                    <a:moveTo>
                      <a:pt x="3225165" y="429292"/>
                    </a:moveTo>
                    <a:cubicBezTo>
                      <a:pt x="3222974" y="429673"/>
                      <a:pt x="3220784" y="428911"/>
                      <a:pt x="3218688" y="428149"/>
                    </a:cubicBezTo>
                    <a:cubicBezTo>
                      <a:pt x="3212497" y="425958"/>
                      <a:pt x="3206401" y="423672"/>
                      <a:pt x="3200210" y="421481"/>
                    </a:cubicBezTo>
                    <a:cubicBezTo>
                      <a:pt x="3198590" y="420910"/>
                      <a:pt x="3196971" y="420243"/>
                      <a:pt x="3195828" y="419005"/>
                    </a:cubicBezTo>
                    <a:cubicBezTo>
                      <a:pt x="3194590" y="417671"/>
                      <a:pt x="3194114" y="415671"/>
                      <a:pt x="3193733" y="413861"/>
                    </a:cubicBezTo>
                    <a:cubicBezTo>
                      <a:pt x="3190970" y="399383"/>
                      <a:pt x="3188018" y="380524"/>
                      <a:pt x="3206306" y="377381"/>
                    </a:cubicBezTo>
                    <a:cubicBezTo>
                      <a:pt x="3212497" y="376333"/>
                      <a:pt x="3218974" y="375571"/>
                      <a:pt x="3224975" y="377476"/>
                    </a:cubicBezTo>
                    <a:cubicBezTo>
                      <a:pt x="3230690" y="379286"/>
                      <a:pt x="3233928" y="383095"/>
                      <a:pt x="3235547" y="387858"/>
                    </a:cubicBezTo>
                    <a:cubicBezTo>
                      <a:pt x="3238976" y="397669"/>
                      <a:pt x="3235452" y="411480"/>
                      <a:pt x="3232595" y="420243"/>
                    </a:cubicBezTo>
                    <a:cubicBezTo>
                      <a:pt x="3231356" y="424148"/>
                      <a:pt x="3229261" y="428435"/>
                      <a:pt x="3225165" y="429292"/>
                    </a:cubicBezTo>
                    <a:close/>
                    <a:moveTo>
                      <a:pt x="3294412" y="476155"/>
                    </a:moveTo>
                    <a:cubicBezTo>
                      <a:pt x="3294126" y="478060"/>
                      <a:pt x="3293650" y="480060"/>
                      <a:pt x="3292412" y="481489"/>
                    </a:cubicBezTo>
                    <a:cubicBezTo>
                      <a:pt x="3290602" y="483584"/>
                      <a:pt x="3287649" y="484061"/>
                      <a:pt x="3284887" y="484346"/>
                    </a:cubicBezTo>
                    <a:cubicBezTo>
                      <a:pt x="3270123" y="486156"/>
                      <a:pt x="3254978" y="487966"/>
                      <a:pt x="3240405" y="484918"/>
                    </a:cubicBezTo>
                    <a:cubicBezTo>
                      <a:pt x="3236976" y="484251"/>
                      <a:pt x="3233357" y="483013"/>
                      <a:pt x="3231642" y="479965"/>
                    </a:cubicBezTo>
                    <a:cubicBezTo>
                      <a:pt x="3230499" y="478060"/>
                      <a:pt x="3230404" y="475678"/>
                      <a:pt x="3230594" y="473488"/>
                    </a:cubicBezTo>
                    <a:cubicBezTo>
                      <a:pt x="3231166" y="463296"/>
                      <a:pt x="3234214" y="455295"/>
                      <a:pt x="3239072" y="449294"/>
                    </a:cubicBezTo>
                    <a:cubicBezTo>
                      <a:pt x="3247454" y="438912"/>
                      <a:pt x="3261455" y="434721"/>
                      <a:pt x="3278315" y="436245"/>
                    </a:cubicBezTo>
                    <a:cubicBezTo>
                      <a:pt x="3282506" y="436626"/>
                      <a:pt x="3286887" y="437578"/>
                      <a:pt x="3290126" y="440341"/>
                    </a:cubicBezTo>
                    <a:cubicBezTo>
                      <a:pt x="3294793" y="444341"/>
                      <a:pt x="3295745" y="451104"/>
                      <a:pt x="3295841" y="457295"/>
                    </a:cubicBezTo>
                    <a:cubicBezTo>
                      <a:pt x="3295841" y="463582"/>
                      <a:pt x="3295460" y="469868"/>
                      <a:pt x="3294412" y="476155"/>
                    </a:cubicBezTo>
                    <a:close/>
                    <a:moveTo>
                      <a:pt x="3297365" y="423291"/>
                    </a:moveTo>
                    <a:cubicBezTo>
                      <a:pt x="3292412" y="427958"/>
                      <a:pt x="3285839" y="426053"/>
                      <a:pt x="3279934" y="425196"/>
                    </a:cubicBezTo>
                    <a:cubicBezTo>
                      <a:pt x="3271647" y="424053"/>
                      <a:pt x="3246310" y="432816"/>
                      <a:pt x="3242215" y="424339"/>
                    </a:cubicBezTo>
                    <a:cubicBezTo>
                      <a:pt x="3237072" y="413671"/>
                      <a:pt x="3245930" y="395669"/>
                      <a:pt x="3252978" y="387382"/>
                    </a:cubicBezTo>
                    <a:cubicBezTo>
                      <a:pt x="3253835" y="386334"/>
                      <a:pt x="3255074" y="385762"/>
                      <a:pt x="3256312" y="385286"/>
                    </a:cubicBezTo>
                    <a:cubicBezTo>
                      <a:pt x="3267170" y="380905"/>
                      <a:pt x="3280029" y="382429"/>
                      <a:pt x="3289840" y="388620"/>
                    </a:cubicBezTo>
                    <a:cubicBezTo>
                      <a:pt x="3293745" y="391097"/>
                      <a:pt x="3296031" y="394240"/>
                      <a:pt x="3297269" y="397764"/>
                    </a:cubicBezTo>
                    <a:cubicBezTo>
                      <a:pt x="3299460" y="403955"/>
                      <a:pt x="3303080" y="417957"/>
                      <a:pt x="3297365" y="423291"/>
                    </a:cubicBezTo>
                    <a:close/>
                    <a:moveTo>
                      <a:pt x="3307842" y="352330"/>
                    </a:moveTo>
                    <a:cubicBezTo>
                      <a:pt x="3307271" y="358235"/>
                      <a:pt x="3304985" y="363855"/>
                      <a:pt x="3302794" y="369380"/>
                    </a:cubicBezTo>
                    <a:cubicBezTo>
                      <a:pt x="3302127" y="370999"/>
                      <a:pt x="3301365" y="372618"/>
                      <a:pt x="3300222" y="373856"/>
                    </a:cubicBezTo>
                    <a:cubicBezTo>
                      <a:pt x="3299651" y="374428"/>
                      <a:pt x="3299079" y="374904"/>
                      <a:pt x="3298317" y="375190"/>
                    </a:cubicBezTo>
                    <a:cubicBezTo>
                      <a:pt x="3295269" y="376523"/>
                      <a:pt x="3291935" y="374523"/>
                      <a:pt x="3289078" y="373094"/>
                    </a:cubicBezTo>
                    <a:cubicBezTo>
                      <a:pt x="3282220" y="369570"/>
                      <a:pt x="3274219" y="368141"/>
                      <a:pt x="3266599" y="369189"/>
                    </a:cubicBezTo>
                    <a:cubicBezTo>
                      <a:pt x="3263741" y="369570"/>
                      <a:pt x="3260027" y="369951"/>
                      <a:pt x="3258598" y="367379"/>
                    </a:cubicBezTo>
                    <a:cubicBezTo>
                      <a:pt x="3258026" y="366332"/>
                      <a:pt x="3258026" y="365189"/>
                      <a:pt x="3258026" y="364045"/>
                    </a:cubicBezTo>
                    <a:cubicBezTo>
                      <a:pt x="3258217" y="353282"/>
                      <a:pt x="3256217" y="331756"/>
                      <a:pt x="3271457" y="330232"/>
                    </a:cubicBezTo>
                    <a:cubicBezTo>
                      <a:pt x="3276695" y="329756"/>
                      <a:pt x="3281934" y="329756"/>
                      <a:pt x="3287078" y="330232"/>
                    </a:cubicBezTo>
                    <a:cubicBezTo>
                      <a:pt x="3292697" y="330803"/>
                      <a:pt x="3298508" y="332041"/>
                      <a:pt x="3302603" y="335947"/>
                    </a:cubicBezTo>
                    <a:cubicBezTo>
                      <a:pt x="3306890" y="340043"/>
                      <a:pt x="3308318" y="346424"/>
                      <a:pt x="3307842" y="352330"/>
                    </a:cubicBezTo>
                    <a:close/>
                    <a:moveTo>
                      <a:pt x="3370707" y="458819"/>
                    </a:moveTo>
                    <a:cubicBezTo>
                      <a:pt x="3360230" y="458248"/>
                      <a:pt x="3352610" y="448723"/>
                      <a:pt x="3340608" y="450056"/>
                    </a:cubicBezTo>
                    <a:cubicBezTo>
                      <a:pt x="3330416" y="451199"/>
                      <a:pt x="3321653" y="457486"/>
                      <a:pt x="3312605" y="462344"/>
                    </a:cubicBezTo>
                    <a:cubicBezTo>
                      <a:pt x="3311938" y="462724"/>
                      <a:pt x="3311176" y="463106"/>
                      <a:pt x="3310509" y="462915"/>
                    </a:cubicBezTo>
                    <a:cubicBezTo>
                      <a:pt x="3309080" y="462629"/>
                      <a:pt x="3308699" y="460629"/>
                      <a:pt x="3308890" y="459200"/>
                    </a:cubicBezTo>
                    <a:cubicBezTo>
                      <a:pt x="3310033" y="448913"/>
                      <a:pt x="3319177" y="440817"/>
                      <a:pt x="3329273" y="438340"/>
                    </a:cubicBezTo>
                    <a:cubicBezTo>
                      <a:pt x="3339275" y="435864"/>
                      <a:pt x="3349943" y="438055"/>
                      <a:pt x="3359753" y="441389"/>
                    </a:cubicBezTo>
                    <a:cubicBezTo>
                      <a:pt x="3362516" y="442341"/>
                      <a:pt x="3371469" y="448723"/>
                      <a:pt x="3374898" y="453581"/>
                    </a:cubicBezTo>
                    <a:cubicBezTo>
                      <a:pt x="3376993" y="456628"/>
                      <a:pt x="3376803" y="459105"/>
                      <a:pt x="3370707" y="458819"/>
                    </a:cubicBezTo>
                    <a:close/>
                    <a:moveTo>
                      <a:pt x="3372422" y="372428"/>
                    </a:moveTo>
                    <a:cubicBezTo>
                      <a:pt x="3370135" y="371380"/>
                      <a:pt x="3368993" y="368808"/>
                      <a:pt x="3368231" y="366427"/>
                    </a:cubicBezTo>
                    <a:cubicBezTo>
                      <a:pt x="3365278" y="357759"/>
                      <a:pt x="3363468" y="348710"/>
                      <a:pt x="3362992" y="339566"/>
                    </a:cubicBezTo>
                    <a:cubicBezTo>
                      <a:pt x="3362897" y="337947"/>
                      <a:pt x="3362992" y="336042"/>
                      <a:pt x="3364325" y="334994"/>
                    </a:cubicBezTo>
                    <a:cubicBezTo>
                      <a:pt x="3365183" y="334423"/>
                      <a:pt x="3366230" y="334328"/>
                      <a:pt x="3367278" y="334232"/>
                    </a:cubicBezTo>
                    <a:cubicBezTo>
                      <a:pt x="3376803" y="333851"/>
                      <a:pt x="3386233" y="333470"/>
                      <a:pt x="3395758" y="333089"/>
                    </a:cubicBezTo>
                    <a:cubicBezTo>
                      <a:pt x="3400044" y="332899"/>
                      <a:pt x="3404711" y="332899"/>
                      <a:pt x="3408140" y="335470"/>
                    </a:cubicBezTo>
                    <a:cubicBezTo>
                      <a:pt x="3414046" y="340043"/>
                      <a:pt x="3414522" y="350711"/>
                      <a:pt x="3413760" y="359378"/>
                    </a:cubicBezTo>
                    <a:cubicBezTo>
                      <a:pt x="3413474" y="362522"/>
                      <a:pt x="3413093" y="365474"/>
                      <a:pt x="3412808" y="367760"/>
                    </a:cubicBezTo>
                    <a:cubicBezTo>
                      <a:pt x="3412522" y="369665"/>
                      <a:pt x="3412046" y="371665"/>
                      <a:pt x="3410522" y="372713"/>
                    </a:cubicBezTo>
                    <a:cubicBezTo>
                      <a:pt x="3409283" y="373475"/>
                      <a:pt x="3407759" y="373475"/>
                      <a:pt x="3406331" y="373475"/>
                    </a:cubicBezTo>
                    <a:cubicBezTo>
                      <a:pt x="3396329" y="373285"/>
                      <a:pt x="3386328" y="372999"/>
                      <a:pt x="3376327" y="372808"/>
                    </a:cubicBezTo>
                    <a:cubicBezTo>
                      <a:pt x="3374898" y="372999"/>
                      <a:pt x="3373565" y="372999"/>
                      <a:pt x="3372422" y="372428"/>
                    </a:cubicBezTo>
                    <a:close/>
                    <a:moveTo>
                      <a:pt x="3387947" y="428149"/>
                    </a:moveTo>
                    <a:cubicBezTo>
                      <a:pt x="3386709" y="428149"/>
                      <a:pt x="3385376" y="428053"/>
                      <a:pt x="3384328" y="427291"/>
                    </a:cubicBezTo>
                    <a:cubicBezTo>
                      <a:pt x="3383185" y="426434"/>
                      <a:pt x="3382614" y="425006"/>
                      <a:pt x="3382232" y="423577"/>
                    </a:cubicBezTo>
                    <a:cubicBezTo>
                      <a:pt x="3379565" y="414433"/>
                      <a:pt x="3377756" y="405098"/>
                      <a:pt x="3376993" y="395573"/>
                    </a:cubicBezTo>
                    <a:cubicBezTo>
                      <a:pt x="3376803" y="393668"/>
                      <a:pt x="3376708" y="391763"/>
                      <a:pt x="3377470" y="389953"/>
                    </a:cubicBezTo>
                    <a:cubicBezTo>
                      <a:pt x="3378899" y="386524"/>
                      <a:pt x="3382899" y="385191"/>
                      <a:pt x="3386614" y="384715"/>
                    </a:cubicBezTo>
                    <a:cubicBezTo>
                      <a:pt x="3393091" y="383857"/>
                      <a:pt x="3400139" y="384715"/>
                      <a:pt x="3405664" y="388144"/>
                    </a:cubicBezTo>
                    <a:cubicBezTo>
                      <a:pt x="3408522" y="389953"/>
                      <a:pt x="3410712" y="392525"/>
                      <a:pt x="3412331" y="395573"/>
                    </a:cubicBezTo>
                    <a:cubicBezTo>
                      <a:pt x="3416332" y="403193"/>
                      <a:pt x="3416427" y="413576"/>
                      <a:pt x="3414713" y="421386"/>
                    </a:cubicBezTo>
                    <a:cubicBezTo>
                      <a:pt x="3414332" y="423005"/>
                      <a:pt x="3413760" y="424815"/>
                      <a:pt x="3412522" y="425863"/>
                    </a:cubicBezTo>
                    <a:cubicBezTo>
                      <a:pt x="3411093" y="427101"/>
                      <a:pt x="3409188" y="427291"/>
                      <a:pt x="3407283" y="427482"/>
                    </a:cubicBezTo>
                    <a:cubicBezTo>
                      <a:pt x="3400806" y="428149"/>
                      <a:pt x="3394329" y="428339"/>
                      <a:pt x="3387947" y="428149"/>
                    </a:cubicBezTo>
                    <a:close/>
                    <a:moveTo>
                      <a:pt x="3395186" y="476345"/>
                    </a:moveTo>
                    <a:cubicBezTo>
                      <a:pt x="3390805" y="469297"/>
                      <a:pt x="3390424" y="460534"/>
                      <a:pt x="3390233" y="452247"/>
                    </a:cubicBezTo>
                    <a:cubicBezTo>
                      <a:pt x="3390233" y="451294"/>
                      <a:pt x="3390233" y="450342"/>
                      <a:pt x="3390233" y="449294"/>
                    </a:cubicBezTo>
                    <a:cubicBezTo>
                      <a:pt x="3390329" y="447199"/>
                      <a:pt x="3390805" y="445198"/>
                      <a:pt x="3392139" y="443770"/>
                    </a:cubicBezTo>
                    <a:cubicBezTo>
                      <a:pt x="3393472" y="442246"/>
                      <a:pt x="3395567" y="441484"/>
                      <a:pt x="3397568" y="440912"/>
                    </a:cubicBezTo>
                    <a:cubicBezTo>
                      <a:pt x="3401949" y="439483"/>
                      <a:pt x="3406997" y="438150"/>
                      <a:pt x="3410807" y="440531"/>
                    </a:cubicBezTo>
                    <a:cubicBezTo>
                      <a:pt x="3413570" y="442246"/>
                      <a:pt x="3414998" y="445389"/>
                      <a:pt x="3416141" y="448437"/>
                    </a:cubicBezTo>
                    <a:cubicBezTo>
                      <a:pt x="3418047" y="453485"/>
                      <a:pt x="3419475" y="458629"/>
                      <a:pt x="3420523" y="463868"/>
                    </a:cubicBezTo>
                    <a:cubicBezTo>
                      <a:pt x="3424142" y="482251"/>
                      <a:pt x="3406521" y="494728"/>
                      <a:pt x="3395186" y="476345"/>
                    </a:cubicBezTo>
                    <a:close/>
                    <a:moveTo>
                      <a:pt x="3453670" y="487680"/>
                    </a:moveTo>
                    <a:cubicBezTo>
                      <a:pt x="3447288" y="489204"/>
                      <a:pt x="3440240" y="486251"/>
                      <a:pt x="3436239" y="480917"/>
                    </a:cubicBezTo>
                    <a:cubicBezTo>
                      <a:pt x="3430334" y="473107"/>
                      <a:pt x="3431381" y="458915"/>
                      <a:pt x="3430334" y="449390"/>
                    </a:cubicBezTo>
                    <a:cubicBezTo>
                      <a:pt x="3430143" y="447770"/>
                      <a:pt x="3430048" y="446151"/>
                      <a:pt x="3429953" y="444532"/>
                    </a:cubicBezTo>
                    <a:lnTo>
                      <a:pt x="3431477" y="441198"/>
                    </a:lnTo>
                    <a:cubicBezTo>
                      <a:pt x="3433477" y="436721"/>
                      <a:pt x="3440240" y="436245"/>
                      <a:pt x="3443097" y="436150"/>
                    </a:cubicBezTo>
                    <a:cubicBezTo>
                      <a:pt x="3451670" y="436055"/>
                      <a:pt x="3460814" y="440055"/>
                      <a:pt x="3463671" y="444722"/>
                    </a:cubicBezTo>
                    <a:cubicBezTo>
                      <a:pt x="3463671" y="457010"/>
                      <a:pt x="3470148" y="483870"/>
                      <a:pt x="3453670" y="487680"/>
                    </a:cubicBezTo>
                    <a:close/>
                    <a:moveTo>
                      <a:pt x="3464433" y="419195"/>
                    </a:moveTo>
                    <a:cubicBezTo>
                      <a:pt x="3461004" y="426911"/>
                      <a:pt x="3454146" y="423101"/>
                      <a:pt x="3447383" y="424244"/>
                    </a:cubicBezTo>
                    <a:cubicBezTo>
                      <a:pt x="3442811" y="425006"/>
                      <a:pt x="3438144" y="425482"/>
                      <a:pt x="3433477" y="425482"/>
                    </a:cubicBezTo>
                    <a:cubicBezTo>
                      <a:pt x="3432143" y="425482"/>
                      <a:pt x="3430619" y="425482"/>
                      <a:pt x="3429572" y="424624"/>
                    </a:cubicBezTo>
                    <a:cubicBezTo>
                      <a:pt x="3428048" y="423577"/>
                      <a:pt x="3427667" y="421386"/>
                      <a:pt x="3427381" y="419481"/>
                    </a:cubicBezTo>
                    <a:cubicBezTo>
                      <a:pt x="3426619" y="412052"/>
                      <a:pt x="3426714" y="404527"/>
                      <a:pt x="3427667" y="397002"/>
                    </a:cubicBezTo>
                    <a:cubicBezTo>
                      <a:pt x="3427857" y="395192"/>
                      <a:pt x="3428143" y="393287"/>
                      <a:pt x="3429286" y="391858"/>
                    </a:cubicBezTo>
                    <a:cubicBezTo>
                      <a:pt x="3430429" y="390239"/>
                      <a:pt x="3432334" y="389287"/>
                      <a:pt x="3434239" y="388620"/>
                    </a:cubicBezTo>
                    <a:cubicBezTo>
                      <a:pt x="3440049" y="386524"/>
                      <a:pt x="3446526" y="386239"/>
                      <a:pt x="3452527" y="387858"/>
                    </a:cubicBezTo>
                    <a:cubicBezTo>
                      <a:pt x="3456623" y="389001"/>
                      <a:pt x="3460718" y="391287"/>
                      <a:pt x="3462433" y="395287"/>
                    </a:cubicBezTo>
                    <a:cubicBezTo>
                      <a:pt x="3463290" y="397478"/>
                      <a:pt x="3463385" y="399955"/>
                      <a:pt x="3463385" y="402336"/>
                    </a:cubicBezTo>
                    <a:cubicBezTo>
                      <a:pt x="3463290" y="407098"/>
                      <a:pt x="3466624" y="414433"/>
                      <a:pt x="3464433" y="419195"/>
                    </a:cubicBezTo>
                    <a:close/>
                    <a:moveTo>
                      <a:pt x="3467767" y="357759"/>
                    </a:moveTo>
                    <a:cubicBezTo>
                      <a:pt x="3466719" y="363665"/>
                      <a:pt x="3464909" y="369189"/>
                      <a:pt x="3463766" y="372618"/>
                    </a:cubicBezTo>
                    <a:cubicBezTo>
                      <a:pt x="3463385" y="373666"/>
                      <a:pt x="3463004" y="374904"/>
                      <a:pt x="3462052" y="375571"/>
                    </a:cubicBezTo>
                    <a:cubicBezTo>
                      <a:pt x="3460337" y="376809"/>
                      <a:pt x="3457956" y="375952"/>
                      <a:pt x="3455956" y="375476"/>
                    </a:cubicBezTo>
                    <a:cubicBezTo>
                      <a:pt x="3448907" y="373666"/>
                      <a:pt x="3441573" y="376619"/>
                      <a:pt x="3434334" y="376999"/>
                    </a:cubicBezTo>
                    <a:cubicBezTo>
                      <a:pt x="3432715" y="377095"/>
                      <a:pt x="3431000" y="376999"/>
                      <a:pt x="3429667" y="376047"/>
                    </a:cubicBezTo>
                    <a:cubicBezTo>
                      <a:pt x="3428143" y="374999"/>
                      <a:pt x="3427381" y="373094"/>
                      <a:pt x="3426905" y="371285"/>
                    </a:cubicBezTo>
                    <a:cubicBezTo>
                      <a:pt x="3424714" y="363950"/>
                      <a:pt x="3423761" y="356330"/>
                      <a:pt x="3423952" y="348710"/>
                    </a:cubicBezTo>
                    <a:cubicBezTo>
                      <a:pt x="3424047" y="342995"/>
                      <a:pt x="3425285" y="336614"/>
                      <a:pt x="3430143" y="333661"/>
                    </a:cubicBezTo>
                    <a:cubicBezTo>
                      <a:pt x="3432715" y="332041"/>
                      <a:pt x="3435763" y="331756"/>
                      <a:pt x="3438811" y="331661"/>
                    </a:cubicBezTo>
                    <a:cubicBezTo>
                      <a:pt x="3443859" y="331470"/>
                      <a:pt x="3448812" y="331565"/>
                      <a:pt x="3453860" y="332137"/>
                    </a:cubicBezTo>
                    <a:cubicBezTo>
                      <a:pt x="3457385" y="332518"/>
                      <a:pt x="3461004" y="333089"/>
                      <a:pt x="3463862" y="335090"/>
                    </a:cubicBezTo>
                    <a:cubicBezTo>
                      <a:pt x="3469577" y="339090"/>
                      <a:pt x="3469386" y="348806"/>
                      <a:pt x="3467767" y="357759"/>
                    </a:cubicBezTo>
                    <a:close/>
                    <a:moveTo>
                      <a:pt x="3508058" y="464248"/>
                    </a:moveTo>
                    <a:cubicBezTo>
                      <a:pt x="3502819" y="472535"/>
                      <a:pt x="3493580" y="478250"/>
                      <a:pt x="3483864" y="479203"/>
                    </a:cubicBezTo>
                    <a:cubicBezTo>
                      <a:pt x="3481959" y="479393"/>
                      <a:pt x="3479864" y="479393"/>
                      <a:pt x="3478340" y="478060"/>
                    </a:cubicBezTo>
                    <a:cubicBezTo>
                      <a:pt x="3477006" y="476917"/>
                      <a:pt x="3476625" y="475107"/>
                      <a:pt x="3476339" y="473297"/>
                    </a:cubicBezTo>
                    <a:cubicBezTo>
                      <a:pt x="3473863" y="457200"/>
                      <a:pt x="3477006" y="439007"/>
                      <a:pt x="3496723" y="439483"/>
                    </a:cubicBezTo>
                    <a:cubicBezTo>
                      <a:pt x="3500533" y="439579"/>
                      <a:pt x="3504629" y="440341"/>
                      <a:pt x="3507486" y="442817"/>
                    </a:cubicBezTo>
                    <a:cubicBezTo>
                      <a:pt x="3508820" y="443960"/>
                      <a:pt x="3509867" y="445389"/>
                      <a:pt x="3510534" y="446913"/>
                    </a:cubicBezTo>
                    <a:cubicBezTo>
                      <a:pt x="3512725" y="452247"/>
                      <a:pt x="3511296" y="459200"/>
                      <a:pt x="3508058" y="464248"/>
                    </a:cubicBezTo>
                    <a:close/>
                    <a:moveTo>
                      <a:pt x="3521774" y="401383"/>
                    </a:moveTo>
                    <a:cubicBezTo>
                      <a:pt x="3520916" y="408908"/>
                      <a:pt x="3519011" y="416433"/>
                      <a:pt x="3515964" y="423386"/>
                    </a:cubicBezTo>
                    <a:cubicBezTo>
                      <a:pt x="3515392" y="424720"/>
                      <a:pt x="3514725" y="426053"/>
                      <a:pt x="3513582" y="427006"/>
                    </a:cubicBezTo>
                    <a:cubicBezTo>
                      <a:pt x="3511868" y="428435"/>
                      <a:pt x="3509391" y="428339"/>
                      <a:pt x="3507200" y="428244"/>
                    </a:cubicBezTo>
                    <a:cubicBezTo>
                      <a:pt x="3498247" y="427863"/>
                      <a:pt x="3478721" y="432149"/>
                      <a:pt x="3476530" y="419100"/>
                    </a:cubicBezTo>
                    <a:cubicBezTo>
                      <a:pt x="3475101" y="410623"/>
                      <a:pt x="3477387" y="401479"/>
                      <a:pt x="3482816" y="394716"/>
                    </a:cubicBezTo>
                    <a:cubicBezTo>
                      <a:pt x="3488246" y="387953"/>
                      <a:pt x="3496532" y="383667"/>
                      <a:pt x="3505200" y="383286"/>
                    </a:cubicBezTo>
                    <a:cubicBezTo>
                      <a:pt x="3510820" y="383000"/>
                      <a:pt x="3517011" y="384715"/>
                      <a:pt x="3520154" y="389668"/>
                    </a:cubicBezTo>
                    <a:cubicBezTo>
                      <a:pt x="3522250" y="393097"/>
                      <a:pt x="3522250" y="397383"/>
                      <a:pt x="3521774" y="401383"/>
                    </a:cubicBezTo>
                    <a:close/>
                    <a:moveTo>
                      <a:pt x="3546539" y="459581"/>
                    </a:moveTo>
                    <a:cubicBezTo>
                      <a:pt x="3541681" y="460534"/>
                      <a:pt x="3529679" y="464058"/>
                      <a:pt x="3524726" y="461677"/>
                    </a:cubicBezTo>
                    <a:cubicBezTo>
                      <a:pt x="3522250" y="460534"/>
                      <a:pt x="3521583" y="457772"/>
                      <a:pt x="3524441" y="452628"/>
                    </a:cubicBezTo>
                    <a:cubicBezTo>
                      <a:pt x="3528441" y="445198"/>
                      <a:pt x="3540633" y="439483"/>
                      <a:pt x="3548825" y="439865"/>
                    </a:cubicBezTo>
                    <a:cubicBezTo>
                      <a:pt x="3555873" y="440245"/>
                      <a:pt x="3557588" y="444056"/>
                      <a:pt x="3558254" y="445961"/>
                    </a:cubicBezTo>
                    <a:cubicBezTo>
                      <a:pt x="3560635" y="453104"/>
                      <a:pt x="3552063" y="458533"/>
                      <a:pt x="3546539" y="459581"/>
                    </a:cubicBezTo>
                    <a:close/>
                    <a:moveTo>
                      <a:pt x="3584258" y="428244"/>
                    </a:moveTo>
                    <a:cubicBezTo>
                      <a:pt x="3583115" y="427577"/>
                      <a:pt x="3581972" y="426053"/>
                      <a:pt x="3580829" y="423958"/>
                    </a:cubicBezTo>
                    <a:cubicBezTo>
                      <a:pt x="3578352" y="419481"/>
                      <a:pt x="3576257" y="412909"/>
                      <a:pt x="3575114" y="410242"/>
                    </a:cubicBezTo>
                    <a:cubicBezTo>
                      <a:pt x="3574447" y="408623"/>
                      <a:pt x="3573875" y="406813"/>
                      <a:pt x="3573494" y="405098"/>
                    </a:cubicBezTo>
                    <a:cubicBezTo>
                      <a:pt x="3573114" y="406908"/>
                      <a:pt x="3572542" y="408623"/>
                      <a:pt x="3571875" y="410242"/>
                    </a:cubicBezTo>
                    <a:cubicBezTo>
                      <a:pt x="3570732" y="412909"/>
                      <a:pt x="3568637" y="419481"/>
                      <a:pt x="3566160" y="423958"/>
                    </a:cubicBezTo>
                    <a:cubicBezTo>
                      <a:pt x="3565017" y="425958"/>
                      <a:pt x="3563874" y="427577"/>
                      <a:pt x="3562731" y="428244"/>
                    </a:cubicBezTo>
                    <a:cubicBezTo>
                      <a:pt x="3557588" y="431006"/>
                      <a:pt x="3543014" y="427863"/>
                      <a:pt x="3537109" y="427768"/>
                    </a:cubicBezTo>
                    <a:cubicBezTo>
                      <a:pt x="3534823" y="427673"/>
                      <a:pt x="3532156" y="427482"/>
                      <a:pt x="3530822" y="425672"/>
                    </a:cubicBezTo>
                    <a:cubicBezTo>
                      <a:pt x="3529870" y="424339"/>
                      <a:pt x="3529870" y="422529"/>
                      <a:pt x="3529965" y="420910"/>
                    </a:cubicBezTo>
                    <a:cubicBezTo>
                      <a:pt x="3530346" y="415004"/>
                      <a:pt x="3531203" y="409099"/>
                      <a:pt x="3532632" y="403289"/>
                    </a:cubicBezTo>
                    <a:cubicBezTo>
                      <a:pt x="3534156" y="397288"/>
                      <a:pt x="3536442" y="391001"/>
                      <a:pt x="3541205" y="387096"/>
                    </a:cubicBezTo>
                    <a:cubicBezTo>
                      <a:pt x="3545396" y="383667"/>
                      <a:pt x="3551015" y="382333"/>
                      <a:pt x="3556349" y="382619"/>
                    </a:cubicBezTo>
                    <a:cubicBezTo>
                      <a:pt x="3562255" y="382905"/>
                      <a:pt x="3568351" y="385382"/>
                      <a:pt x="3571589" y="390239"/>
                    </a:cubicBezTo>
                    <a:cubicBezTo>
                      <a:pt x="3572447" y="391573"/>
                      <a:pt x="3573018" y="393002"/>
                      <a:pt x="3573399" y="394430"/>
                    </a:cubicBezTo>
                    <a:cubicBezTo>
                      <a:pt x="3573780" y="393002"/>
                      <a:pt x="3574352" y="391573"/>
                      <a:pt x="3575209" y="390239"/>
                    </a:cubicBezTo>
                    <a:cubicBezTo>
                      <a:pt x="3578447" y="385286"/>
                      <a:pt x="3584543" y="382905"/>
                      <a:pt x="3590449" y="382619"/>
                    </a:cubicBezTo>
                    <a:cubicBezTo>
                      <a:pt x="3595878" y="382333"/>
                      <a:pt x="3601498" y="383572"/>
                      <a:pt x="3605593" y="387096"/>
                    </a:cubicBezTo>
                    <a:cubicBezTo>
                      <a:pt x="3610356" y="391097"/>
                      <a:pt x="3612642" y="397288"/>
                      <a:pt x="3614166" y="403289"/>
                    </a:cubicBezTo>
                    <a:cubicBezTo>
                      <a:pt x="3615595" y="409099"/>
                      <a:pt x="3616452" y="414909"/>
                      <a:pt x="3616833" y="420910"/>
                    </a:cubicBezTo>
                    <a:cubicBezTo>
                      <a:pt x="3616928" y="422529"/>
                      <a:pt x="3616928" y="424339"/>
                      <a:pt x="3615976" y="425672"/>
                    </a:cubicBezTo>
                    <a:cubicBezTo>
                      <a:pt x="3614642" y="427482"/>
                      <a:pt x="3611975" y="427768"/>
                      <a:pt x="3609689" y="427768"/>
                    </a:cubicBezTo>
                    <a:cubicBezTo>
                      <a:pt x="3603974" y="427958"/>
                      <a:pt x="3589306" y="431102"/>
                      <a:pt x="3584258" y="428244"/>
                    </a:cubicBezTo>
                    <a:close/>
                    <a:moveTo>
                      <a:pt x="3622262" y="461677"/>
                    </a:moveTo>
                    <a:cubicBezTo>
                      <a:pt x="3617309" y="464058"/>
                      <a:pt x="3605308" y="460534"/>
                      <a:pt x="3600450" y="459581"/>
                    </a:cubicBezTo>
                    <a:cubicBezTo>
                      <a:pt x="3594926" y="458533"/>
                      <a:pt x="3586353" y="453104"/>
                      <a:pt x="3588734" y="445961"/>
                    </a:cubicBezTo>
                    <a:cubicBezTo>
                      <a:pt x="3589306" y="444151"/>
                      <a:pt x="3591020" y="440245"/>
                      <a:pt x="3598164" y="439865"/>
                    </a:cubicBezTo>
                    <a:cubicBezTo>
                      <a:pt x="3606356" y="439483"/>
                      <a:pt x="3618548" y="445198"/>
                      <a:pt x="3622548" y="452628"/>
                    </a:cubicBezTo>
                    <a:cubicBezTo>
                      <a:pt x="3625406" y="457867"/>
                      <a:pt x="3624739" y="460534"/>
                      <a:pt x="3622262" y="461677"/>
                    </a:cubicBezTo>
                    <a:close/>
                    <a:moveTo>
                      <a:pt x="3633311" y="427006"/>
                    </a:moveTo>
                    <a:cubicBezTo>
                      <a:pt x="3632168" y="426148"/>
                      <a:pt x="3631502" y="424720"/>
                      <a:pt x="3630930" y="423386"/>
                    </a:cubicBezTo>
                    <a:cubicBezTo>
                      <a:pt x="3627977" y="416433"/>
                      <a:pt x="3625977" y="408908"/>
                      <a:pt x="3625120" y="401383"/>
                    </a:cubicBezTo>
                    <a:cubicBezTo>
                      <a:pt x="3624643" y="397383"/>
                      <a:pt x="3624643" y="393097"/>
                      <a:pt x="3626644" y="389668"/>
                    </a:cubicBezTo>
                    <a:cubicBezTo>
                      <a:pt x="3629882" y="384715"/>
                      <a:pt x="3636074" y="383000"/>
                      <a:pt x="3641598" y="383286"/>
                    </a:cubicBezTo>
                    <a:cubicBezTo>
                      <a:pt x="3650266" y="383762"/>
                      <a:pt x="3658553" y="387953"/>
                      <a:pt x="3663982" y="394716"/>
                    </a:cubicBezTo>
                    <a:cubicBezTo>
                      <a:pt x="3669411" y="401479"/>
                      <a:pt x="3671697" y="410528"/>
                      <a:pt x="3670268" y="419100"/>
                    </a:cubicBezTo>
                    <a:cubicBezTo>
                      <a:pt x="3667982" y="432149"/>
                      <a:pt x="3648456" y="427863"/>
                      <a:pt x="3639598" y="428244"/>
                    </a:cubicBezTo>
                    <a:cubicBezTo>
                      <a:pt x="3637502" y="428339"/>
                      <a:pt x="3635026" y="428339"/>
                      <a:pt x="3633311" y="427006"/>
                    </a:cubicBezTo>
                    <a:close/>
                    <a:moveTo>
                      <a:pt x="3670649" y="473393"/>
                    </a:moveTo>
                    <a:cubicBezTo>
                      <a:pt x="3670364" y="475107"/>
                      <a:pt x="3669983" y="477012"/>
                      <a:pt x="3668649" y="478155"/>
                    </a:cubicBezTo>
                    <a:cubicBezTo>
                      <a:pt x="3667220" y="479393"/>
                      <a:pt x="3665030" y="479489"/>
                      <a:pt x="3663125" y="479298"/>
                    </a:cubicBezTo>
                    <a:cubicBezTo>
                      <a:pt x="3653314" y="478345"/>
                      <a:pt x="3644170" y="472631"/>
                      <a:pt x="3638931" y="464344"/>
                    </a:cubicBezTo>
                    <a:cubicBezTo>
                      <a:pt x="3635693" y="459295"/>
                      <a:pt x="3634264" y="452342"/>
                      <a:pt x="3636550" y="447103"/>
                    </a:cubicBezTo>
                    <a:cubicBezTo>
                      <a:pt x="3637217" y="445580"/>
                      <a:pt x="3638169" y="444151"/>
                      <a:pt x="3639598" y="443008"/>
                    </a:cubicBezTo>
                    <a:cubicBezTo>
                      <a:pt x="3642551" y="440531"/>
                      <a:pt x="3646551" y="439769"/>
                      <a:pt x="3650361" y="439674"/>
                    </a:cubicBezTo>
                    <a:cubicBezTo>
                      <a:pt x="3669983" y="439103"/>
                      <a:pt x="3673126" y="457390"/>
                      <a:pt x="3670649" y="473393"/>
                    </a:cubicBezTo>
                    <a:close/>
                    <a:moveTo>
                      <a:pt x="3716655" y="449485"/>
                    </a:moveTo>
                    <a:cubicBezTo>
                      <a:pt x="3715607" y="459010"/>
                      <a:pt x="3716655" y="473202"/>
                      <a:pt x="3710750" y="481012"/>
                    </a:cubicBezTo>
                    <a:cubicBezTo>
                      <a:pt x="3706749" y="486251"/>
                      <a:pt x="3699701" y="489204"/>
                      <a:pt x="3693319" y="487775"/>
                    </a:cubicBezTo>
                    <a:cubicBezTo>
                      <a:pt x="3676841" y="483965"/>
                      <a:pt x="3683318" y="457105"/>
                      <a:pt x="3683318" y="444913"/>
                    </a:cubicBezTo>
                    <a:cubicBezTo>
                      <a:pt x="3686175" y="440245"/>
                      <a:pt x="3695414" y="436340"/>
                      <a:pt x="3703892" y="436340"/>
                    </a:cubicBezTo>
                    <a:cubicBezTo>
                      <a:pt x="3706654" y="436340"/>
                      <a:pt x="3713417" y="436912"/>
                      <a:pt x="3715512" y="441389"/>
                    </a:cubicBezTo>
                    <a:lnTo>
                      <a:pt x="3717036" y="444722"/>
                    </a:lnTo>
                    <a:cubicBezTo>
                      <a:pt x="3716941" y="446246"/>
                      <a:pt x="3716846" y="447865"/>
                      <a:pt x="3716655" y="449485"/>
                    </a:cubicBezTo>
                    <a:close/>
                    <a:moveTo>
                      <a:pt x="3719608" y="419576"/>
                    </a:moveTo>
                    <a:cubicBezTo>
                      <a:pt x="3719417" y="421481"/>
                      <a:pt x="3719036" y="423577"/>
                      <a:pt x="3717417" y="424720"/>
                    </a:cubicBezTo>
                    <a:cubicBezTo>
                      <a:pt x="3716274" y="425482"/>
                      <a:pt x="3714845" y="425577"/>
                      <a:pt x="3713512" y="425577"/>
                    </a:cubicBezTo>
                    <a:cubicBezTo>
                      <a:pt x="3708845" y="425577"/>
                      <a:pt x="3704177" y="425101"/>
                      <a:pt x="3699605" y="424339"/>
                    </a:cubicBezTo>
                    <a:cubicBezTo>
                      <a:pt x="3692747" y="423196"/>
                      <a:pt x="3685985" y="427006"/>
                      <a:pt x="3682556" y="419290"/>
                    </a:cubicBezTo>
                    <a:cubicBezTo>
                      <a:pt x="3680365" y="414528"/>
                      <a:pt x="3683699" y="407194"/>
                      <a:pt x="3683699" y="402527"/>
                    </a:cubicBezTo>
                    <a:cubicBezTo>
                      <a:pt x="3683699" y="400145"/>
                      <a:pt x="3683699" y="397669"/>
                      <a:pt x="3684651" y="395478"/>
                    </a:cubicBezTo>
                    <a:cubicBezTo>
                      <a:pt x="3686366" y="391478"/>
                      <a:pt x="3690461" y="389191"/>
                      <a:pt x="3694557" y="388048"/>
                    </a:cubicBezTo>
                    <a:cubicBezTo>
                      <a:pt x="3700558" y="386429"/>
                      <a:pt x="3707035" y="386620"/>
                      <a:pt x="3712845" y="388811"/>
                    </a:cubicBezTo>
                    <a:cubicBezTo>
                      <a:pt x="3714750" y="389477"/>
                      <a:pt x="3716655" y="390430"/>
                      <a:pt x="3717798" y="392049"/>
                    </a:cubicBezTo>
                    <a:cubicBezTo>
                      <a:pt x="3718846" y="393573"/>
                      <a:pt x="3719132" y="395383"/>
                      <a:pt x="3719417" y="397193"/>
                    </a:cubicBezTo>
                    <a:cubicBezTo>
                      <a:pt x="3720275" y="404622"/>
                      <a:pt x="3720370" y="412147"/>
                      <a:pt x="3719608" y="419576"/>
                    </a:cubicBezTo>
                    <a:close/>
                    <a:moveTo>
                      <a:pt x="3720275" y="371380"/>
                    </a:moveTo>
                    <a:cubicBezTo>
                      <a:pt x="3719703" y="373190"/>
                      <a:pt x="3719036" y="375094"/>
                      <a:pt x="3717512" y="376142"/>
                    </a:cubicBezTo>
                    <a:cubicBezTo>
                      <a:pt x="3716179" y="377095"/>
                      <a:pt x="3714464" y="377095"/>
                      <a:pt x="3712845" y="377095"/>
                    </a:cubicBezTo>
                    <a:cubicBezTo>
                      <a:pt x="3705606" y="376714"/>
                      <a:pt x="3698272" y="373761"/>
                      <a:pt x="3691223" y="375571"/>
                    </a:cubicBezTo>
                    <a:cubicBezTo>
                      <a:pt x="3689128" y="376047"/>
                      <a:pt x="3686842" y="376904"/>
                      <a:pt x="3685127" y="375666"/>
                    </a:cubicBezTo>
                    <a:cubicBezTo>
                      <a:pt x="3684175" y="374999"/>
                      <a:pt x="3683794" y="373856"/>
                      <a:pt x="3683413" y="372713"/>
                    </a:cubicBezTo>
                    <a:cubicBezTo>
                      <a:pt x="3682270" y="369284"/>
                      <a:pt x="3680555" y="363665"/>
                      <a:pt x="3679412" y="357854"/>
                    </a:cubicBezTo>
                    <a:cubicBezTo>
                      <a:pt x="3677698" y="348901"/>
                      <a:pt x="3677603" y="339185"/>
                      <a:pt x="3683508" y="335090"/>
                    </a:cubicBezTo>
                    <a:cubicBezTo>
                      <a:pt x="3686366" y="333089"/>
                      <a:pt x="3689985" y="332518"/>
                      <a:pt x="3693509" y="332137"/>
                    </a:cubicBezTo>
                    <a:cubicBezTo>
                      <a:pt x="3698462" y="331565"/>
                      <a:pt x="3703510" y="331470"/>
                      <a:pt x="3708559" y="331661"/>
                    </a:cubicBezTo>
                    <a:cubicBezTo>
                      <a:pt x="3711512" y="331756"/>
                      <a:pt x="3714655" y="332137"/>
                      <a:pt x="3717227" y="333661"/>
                    </a:cubicBezTo>
                    <a:cubicBezTo>
                      <a:pt x="3722084" y="336709"/>
                      <a:pt x="3723323" y="343090"/>
                      <a:pt x="3723418" y="348710"/>
                    </a:cubicBezTo>
                    <a:cubicBezTo>
                      <a:pt x="3723418" y="356426"/>
                      <a:pt x="3722370" y="364045"/>
                      <a:pt x="3720275" y="371380"/>
                    </a:cubicBezTo>
                    <a:close/>
                    <a:moveTo>
                      <a:pt x="3751802" y="476345"/>
                    </a:moveTo>
                    <a:cubicBezTo>
                      <a:pt x="3740468" y="494728"/>
                      <a:pt x="3722942" y="482156"/>
                      <a:pt x="3726466" y="463868"/>
                    </a:cubicBezTo>
                    <a:cubicBezTo>
                      <a:pt x="3727514" y="458629"/>
                      <a:pt x="3728942" y="453485"/>
                      <a:pt x="3730847" y="448437"/>
                    </a:cubicBezTo>
                    <a:cubicBezTo>
                      <a:pt x="3731990" y="445389"/>
                      <a:pt x="3733419" y="442246"/>
                      <a:pt x="3736181" y="440531"/>
                    </a:cubicBezTo>
                    <a:cubicBezTo>
                      <a:pt x="3740087" y="438150"/>
                      <a:pt x="3745135" y="439483"/>
                      <a:pt x="3749516" y="440912"/>
                    </a:cubicBezTo>
                    <a:cubicBezTo>
                      <a:pt x="3751517" y="441579"/>
                      <a:pt x="3753517" y="442246"/>
                      <a:pt x="3754946" y="443770"/>
                    </a:cubicBezTo>
                    <a:cubicBezTo>
                      <a:pt x="3756279" y="445294"/>
                      <a:pt x="3756755" y="447294"/>
                      <a:pt x="3756851" y="449294"/>
                    </a:cubicBezTo>
                    <a:cubicBezTo>
                      <a:pt x="3756946" y="450247"/>
                      <a:pt x="3756851" y="451294"/>
                      <a:pt x="3756851" y="452247"/>
                    </a:cubicBezTo>
                    <a:cubicBezTo>
                      <a:pt x="3756565" y="460629"/>
                      <a:pt x="3756089" y="469297"/>
                      <a:pt x="3751802" y="476345"/>
                    </a:cubicBezTo>
                    <a:close/>
                    <a:moveTo>
                      <a:pt x="3769995" y="395669"/>
                    </a:moveTo>
                    <a:cubicBezTo>
                      <a:pt x="3769233" y="405098"/>
                      <a:pt x="3767423" y="414528"/>
                      <a:pt x="3764756" y="423672"/>
                    </a:cubicBezTo>
                    <a:cubicBezTo>
                      <a:pt x="3764375" y="425006"/>
                      <a:pt x="3763804" y="426530"/>
                      <a:pt x="3762661" y="427387"/>
                    </a:cubicBezTo>
                    <a:cubicBezTo>
                      <a:pt x="3761613" y="428149"/>
                      <a:pt x="3760280" y="428149"/>
                      <a:pt x="3759041" y="428244"/>
                    </a:cubicBezTo>
                    <a:cubicBezTo>
                      <a:pt x="3752660" y="428435"/>
                      <a:pt x="3746183" y="428244"/>
                      <a:pt x="3739801" y="427673"/>
                    </a:cubicBezTo>
                    <a:cubicBezTo>
                      <a:pt x="3737991" y="427482"/>
                      <a:pt x="3735991" y="427291"/>
                      <a:pt x="3734562" y="426053"/>
                    </a:cubicBezTo>
                    <a:cubicBezTo>
                      <a:pt x="3733229" y="424910"/>
                      <a:pt x="3732657" y="423196"/>
                      <a:pt x="3732276" y="421577"/>
                    </a:cubicBezTo>
                    <a:cubicBezTo>
                      <a:pt x="3730562" y="413766"/>
                      <a:pt x="3730657" y="403384"/>
                      <a:pt x="3734657" y="395764"/>
                    </a:cubicBezTo>
                    <a:cubicBezTo>
                      <a:pt x="3736181" y="392811"/>
                      <a:pt x="3738372" y="390239"/>
                      <a:pt x="3741325" y="388334"/>
                    </a:cubicBezTo>
                    <a:cubicBezTo>
                      <a:pt x="3746945" y="384810"/>
                      <a:pt x="3753898" y="383953"/>
                      <a:pt x="3760375" y="384905"/>
                    </a:cubicBezTo>
                    <a:cubicBezTo>
                      <a:pt x="3763994" y="385382"/>
                      <a:pt x="3767995" y="386810"/>
                      <a:pt x="3769519" y="390144"/>
                    </a:cubicBezTo>
                    <a:cubicBezTo>
                      <a:pt x="3770281" y="391763"/>
                      <a:pt x="3770185" y="393764"/>
                      <a:pt x="3769995" y="395669"/>
                    </a:cubicBezTo>
                    <a:close/>
                    <a:moveTo>
                      <a:pt x="3740849" y="373761"/>
                    </a:moveTo>
                    <a:cubicBezTo>
                      <a:pt x="3739420" y="373761"/>
                      <a:pt x="3737896" y="373761"/>
                      <a:pt x="3736658" y="372999"/>
                    </a:cubicBezTo>
                    <a:cubicBezTo>
                      <a:pt x="3735134" y="371951"/>
                      <a:pt x="3734657" y="369856"/>
                      <a:pt x="3734372" y="368046"/>
                    </a:cubicBezTo>
                    <a:cubicBezTo>
                      <a:pt x="3733991" y="365760"/>
                      <a:pt x="3733610" y="362903"/>
                      <a:pt x="3733419" y="359664"/>
                    </a:cubicBezTo>
                    <a:cubicBezTo>
                      <a:pt x="3732752" y="350901"/>
                      <a:pt x="3733133" y="340233"/>
                      <a:pt x="3739039" y="335756"/>
                    </a:cubicBezTo>
                    <a:cubicBezTo>
                      <a:pt x="3742468" y="333185"/>
                      <a:pt x="3747135" y="333185"/>
                      <a:pt x="3751422" y="333375"/>
                    </a:cubicBezTo>
                    <a:cubicBezTo>
                      <a:pt x="3760947" y="333756"/>
                      <a:pt x="3770376" y="334137"/>
                      <a:pt x="3779901" y="334518"/>
                    </a:cubicBezTo>
                    <a:cubicBezTo>
                      <a:pt x="3780949" y="334518"/>
                      <a:pt x="3781997" y="334613"/>
                      <a:pt x="3782854" y="335280"/>
                    </a:cubicBezTo>
                    <a:cubicBezTo>
                      <a:pt x="3784187" y="336232"/>
                      <a:pt x="3784283" y="338233"/>
                      <a:pt x="3784187" y="339852"/>
                    </a:cubicBezTo>
                    <a:cubicBezTo>
                      <a:pt x="3783616" y="348996"/>
                      <a:pt x="3781901" y="358045"/>
                      <a:pt x="3778949" y="366712"/>
                    </a:cubicBezTo>
                    <a:cubicBezTo>
                      <a:pt x="3778187" y="369094"/>
                      <a:pt x="3777043" y="371665"/>
                      <a:pt x="3774758" y="372713"/>
                    </a:cubicBezTo>
                    <a:cubicBezTo>
                      <a:pt x="3773615" y="373285"/>
                      <a:pt x="3772281" y="373285"/>
                      <a:pt x="3770948" y="373285"/>
                    </a:cubicBezTo>
                    <a:cubicBezTo>
                      <a:pt x="3760851" y="373285"/>
                      <a:pt x="3750850" y="373475"/>
                      <a:pt x="3740849" y="373761"/>
                    </a:cubicBezTo>
                    <a:close/>
                    <a:moveTo>
                      <a:pt x="3836575" y="462820"/>
                    </a:moveTo>
                    <a:cubicBezTo>
                      <a:pt x="3835813" y="463010"/>
                      <a:pt x="3835146" y="462629"/>
                      <a:pt x="3834384" y="462248"/>
                    </a:cubicBezTo>
                    <a:cubicBezTo>
                      <a:pt x="3825335" y="457390"/>
                      <a:pt x="3816572" y="451104"/>
                      <a:pt x="3806381" y="449961"/>
                    </a:cubicBezTo>
                    <a:cubicBezTo>
                      <a:pt x="3794379" y="448628"/>
                      <a:pt x="3786759" y="458153"/>
                      <a:pt x="3776282" y="458724"/>
                    </a:cubicBezTo>
                    <a:cubicBezTo>
                      <a:pt x="3770185" y="459105"/>
                      <a:pt x="3769995" y="456628"/>
                      <a:pt x="3772186" y="453390"/>
                    </a:cubicBezTo>
                    <a:cubicBezTo>
                      <a:pt x="3775615" y="448628"/>
                      <a:pt x="3784568" y="442151"/>
                      <a:pt x="3787331" y="441198"/>
                    </a:cubicBezTo>
                    <a:cubicBezTo>
                      <a:pt x="3797141" y="437864"/>
                      <a:pt x="3807714" y="435769"/>
                      <a:pt x="3817810" y="438150"/>
                    </a:cubicBezTo>
                    <a:cubicBezTo>
                      <a:pt x="3827812" y="440627"/>
                      <a:pt x="3837051" y="448723"/>
                      <a:pt x="3838194" y="459010"/>
                    </a:cubicBezTo>
                    <a:cubicBezTo>
                      <a:pt x="3838385" y="460629"/>
                      <a:pt x="3838099" y="462534"/>
                      <a:pt x="3836575" y="462820"/>
                    </a:cubicBezTo>
                    <a:close/>
                    <a:moveTo>
                      <a:pt x="3839147" y="352330"/>
                    </a:moveTo>
                    <a:cubicBezTo>
                      <a:pt x="3838575" y="346424"/>
                      <a:pt x="3840099" y="339947"/>
                      <a:pt x="3844385" y="335852"/>
                    </a:cubicBezTo>
                    <a:cubicBezTo>
                      <a:pt x="3848481" y="331946"/>
                      <a:pt x="3854291" y="330708"/>
                      <a:pt x="3859911" y="330136"/>
                    </a:cubicBezTo>
                    <a:cubicBezTo>
                      <a:pt x="3865150" y="329660"/>
                      <a:pt x="3870389" y="329660"/>
                      <a:pt x="3875532" y="330136"/>
                    </a:cubicBezTo>
                    <a:cubicBezTo>
                      <a:pt x="3890772" y="331661"/>
                      <a:pt x="3888772" y="353092"/>
                      <a:pt x="3888962" y="363950"/>
                    </a:cubicBezTo>
                    <a:cubicBezTo>
                      <a:pt x="3888962" y="365093"/>
                      <a:pt x="3888962" y="366332"/>
                      <a:pt x="3888391" y="367284"/>
                    </a:cubicBezTo>
                    <a:cubicBezTo>
                      <a:pt x="3886962" y="369856"/>
                      <a:pt x="3883247" y="369475"/>
                      <a:pt x="3880390" y="369094"/>
                    </a:cubicBezTo>
                    <a:cubicBezTo>
                      <a:pt x="3872770" y="368141"/>
                      <a:pt x="3864769" y="369475"/>
                      <a:pt x="3857911" y="372999"/>
                    </a:cubicBezTo>
                    <a:cubicBezTo>
                      <a:pt x="3854958" y="374523"/>
                      <a:pt x="3851624" y="376428"/>
                      <a:pt x="3848672" y="375094"/>
                    </a:cubicBezTo>
                    <a:cubicBezTo>
                      <a:pt x="3847910" y="374809"/>
                      <a:pt x="3847338" y="374332"/>
                      <a:pt x="3846767" y="373761"/>
                    </a:cubicBezTo>
                    <a:cubicBezTo>
                      <a:pt x="3845624" y="372523"/>
                      <a:pt x="3844862" y="370808"/>
                      <a:pt x="3844195" y="369284"/>
                    </a:cubicBezTo>
                    <a:cubicBezTo>
                      <a:pt x="3842004" y="363950"/>
                      <a:pt x="3839718" y="358331"/>
                      <a:pt x="3839147" y="352330"/>
                    </a:cubicBezTo>
                    <a:close/>
                    <a:moveTo>
                      <a:pt x="3849624" y="397669"/>
                    </a:moveTo>
                    <a:cubicBezTo>
                      <a:pt x="3850862" y="394144"/>
                      <a:pt x="3853148" y="391001"/>
                      <a:pt x="3857054" y="388525"/>
                    </a:cubicBezTo>
                    <a:cubicBezTo>
                      <a:pt x="3866864" y="382333"/>
                      <a:pt x="3879818" y="380810"/>
                      <a:pt x="3890582" y="385191"/>
                    </a:cubicBezTo>
                    <a:cubicBezTo>
                      <a:pt x="3891820" y="385667"/>
                      <a:pt x="3893058" y="386334"/>
                      <a:pt x="3893915" y="387286"/>
                    </a:cubicBezTo>
                    <a:cubicBezTo>
                      <a:pt x="3900964" y="395573"/>
                      <a:pt x="3909917" y="413576"/>
                      <a:pt x="3904679" y="424244"/>
                    </a:cubicBezTo>
                    <a:cubicBezTo>
                      <a:pt x="3900583" y="432721"/>
                      <a:pt x="3875247" y="423958"/>
                      <a:pt x="3866960" y="425101"/>
                    </a:cubicBezTo>
                    <a:cubicBezTo>
                      <a:pt x="3861054" y="425958"/>
                      <a:pt x="3854387" y="427863"/>
                      <a:pt x="3849529" y="423196"/>
                    </a:cubicBezTo>
                    <a:cubicBezTo>
                      <a:pt x="3843909" y="417957"/>
                      <a:pt x="3847529" y="403955"/>
                      <a:pt x="3849624" y="397669"/>
                    </a:cubicBezTo>
                    <a:close/>
                    <a:moveTo>
                      <a:pt x="3915347" y="479965"/>
                    </a:moveTo>
                    <a:cubicBezTo>
                      <a:pt x="3913632" y="483013"/>
                      <a:pt x="3909917" y="484156"/>
                      <a:pt x="3906584" y="484918"/>
                    </a:cubicBezTo>
                    <a:cubicBezTo>
                      <a:pt x="3892010" y="487966"/>
                      <a:pt x="3876866" y="486156"/>
                      <a:pt x="3862102" y="484346"/>
                    </a:cubicBezTo>
                    <a:cubicBezTo>
                      <a:pt x="3859340" y="484061"/>
                      <a:pt x="3856387" y="483584"/>
                      <a:pt x="3854577" y="481489"/>
                    </a:cubicBezTo>
                    <a:cubicBezTo>
                      <a:pt x="3853339" y="480060"/>
                      <a:pt x="3852863" y="478060"/>
                      <a:pt x="3852577" y="476155"/>
                    </a:cubicBezTo>
                    <a:cubicBezTo>
                      <a:pt x="3851529" y="469964"/>
                      <a:pt x="3851053" y="463582"/>
                      <a:pt x="3851148" y="457295"/>
                    </a:cubicBezTo>
                    <a:cubicBezTo>
                      <a:pt x="3851243" y="451199"/>
                      <a:pt x="3852196" y="444436"/>
                      <a:pt x="3856863" y="440341"/>
                    </a:cubicBezTo>
                    <a:cubicBezTo>
                      <a:pt x="3860006" y="437578"/>
                      <a:pt x="3864388" y="436626"/>
                      <a:pt x="3868674" y="436245"/>
                    </a:cubicBezTo>
                    <a:cubicBezTo>
                      <a:pt x="3885533" y="434721"/>
                      <a:pt x="3899535" y="439007"/>
                      <a:pt x="3907917" y="449294"/>
                    </a:cubicBezTo>
                    <a:cubicBezTo>
                      <a:pt x="3912775" y="455295"/>
                      <a:pt x="3915823" y="463296"/>
                      <a:pt x="3916394" y="473488"/>
                    </a:cubicBezTo>
                    <a:cubicBezTo>
                      <a:pt x="3916585" y="475678"/>
                      <a:pt x="3916490" y="477965"/>
                      <a:pt x="3915347" y="479965"/>
                    </a:cubicBezTo>
                    <a:close/>
                    <a:moveTo>
                      <a:pt x="3950780" y="451485"/>
                    </a:moveTo>
                    <a:cubicBezTo>
                      <a:pt x="3948875" y="452914"/>
                      <a:pt x="3946779" y="453295"/>
                      <a:pt x="3944779" y="453199"/>
                    </a:cubicBezTo>
                    <a:cubicBezTo>
                      <a:pt x="3925919" y="452533"/>
                      <a:pt x="3931253" y="433864"/>
                      <a:pt x="3948113" y="435388"/>
                    </a:cubicBezTo>
                    <a:cubicBezTo>
                      <a:pt x="3949065" y="435483"/>
                      <a:pt x="3950018" y="435673"/>
                      <a:pt x="3950780" y="436150"/>
                    </a:cubicBezTo>
                    <a:cubicBezTo>
                      <a:pt x="3952113" y="437102"/>
                      <a:pt x="3952494" y="438912"/>
                      <a:pt x="3952685" y="440531"/>
                    </a:cubicBezTo>
                    <a:cubicBezTo>
                      <a:pt x="3953351" y="444341"/>
                      <a:pt x="3953732" y="448913"/>
                      <a:pt x="3950780" y="451485"/>
                    </a:cubicBezTo>
                    <a:close/>
                    <a:moveTo>
                      <a:pt x="3953256" y="413957"/>
                    </a:moveTo>
                    <a:cubicBezTo>
                      <a:pt x="3952875" y="415766"/>
                      <a:pt x="3952494" y="417671"/>
                      <a:pt x="3951160" y="419100"/>
                    </a:cubicBezTo>
                    <a:cubicBezTo>
                      <a:pt x="3950018" y="420338"/>
                      <a:pt x="3948303" y="421005"/>
                      <a:pt x="3946779" y="421577"/>
                    </a:cubicBezTo>
                    <a:cubicBezTo>
                      <a:pt x="3940588" y="423767"/>
                      <a:pt x="3934492" y="426053"/>
                      <a:pt x="3928301" y="428244"/>
                    </a:cubicBezTo>
                    <a:cubicBezTo>
                      <a:pt x="3926205" y="429006"/>
                      <a:pt x="3924014" y="429768"/>
                      <a:pt x="3921824" y="429387"/>
                    </a:cubicBezTo>
                    <a:cubicBezTo>
                      <a:pt x="3917823" y="428625"/>
                      <a:pt x="3915632" y="424244"/>
                      <a:pt x="3914299" y="420338"/>
                    </a:cubicBezTo>
                    <a:cubicBezTo>
                      <a:pt x="3911441" y="411575"/>
                      <a:pt x="3908012" y="397764"/>
                      <a:pt x="3911346" y="387953"/>
                    </a:cubicBezTo>
                    <a:cubicBezTo>
                      <a:pt x="3912965" y="383191"/>
                      <a:pt x="3916204" y="379381"/>
                      <a:pt x="3921919" y="377571"/>
                    </a:cubicBezTo>
                    <a:cubicBezTo>
                      <a:pt x="3927920" y="375666"/>
                      <a:pt x="3934397" y="376428"/>
                      <a:pt x="3940588" y="377476"/>
                    </a:cubicBezTo>
                    <a:cubicBezTo>
                      <a:pt x="3958971" y="380524"/>
                      <a:pt x="3956018" y="399383"/>
                      <a:pt x="3953256" y="413957"/>
                    </a:cubicBezTo>
                    <a:close/>
                    <a:moveTo>
                      <a:pt x="3958114" y="358331"/>
                    </a:moveTo>
                    <a:cubicBezTo>
                      <a:pt x="3957638" y="360236"/>
                      <a:pt x="3956971" y="362140"/>
                      <a:pt x="3955733" y="363569"/>
                    </a:cubicBezTo>
                    <a:cubicBezTo>
                      <a:pt x="3952018" y="367570"/>
                      <a:pt x="3945541" y="365569"/>
                      <a:pt x="3940207" y="364331"/>
                    </a:cubicBezTo>
                    <a:cubicBezTo>
                      <a:pt x="3932015" y="362522"/>
                      <a:pt x="3923157" y="363474"/>
                      <a:pt x="3915537" y="367094"/>
                    </a:cubicBezTo>
                    <a:cubicBezTo>
                      <a:pt x="3912775" y="368427"/>
                      <a:pt x="3909536" y="370046"/>
                      <a:pt x="3906774" y="368998"/>
                    </a:cubicBezTo>
                    <a:cubicBezTo>
                      <a:pt x="3906393" y="368903"/>
                      <a:pt x="3906107" y="368713"/>
                      <a:pt x="3905822" y="368522"/>
                    </a:cubicBezTo>
                    <a:cubicBezTo>
                      <a:pt x="3904774" y="367760"/>
                      <a:pt x="3904012" y="366522"/>
                      <a:pt x="3903440" y="365379"/>
                    </a:cubicBezTo>
                    <a:cubicBezTo>
                      <a:pt x="3900678" y="360045"/>
                      <a:pt x="3898868" y="354235"/>
                      <a:pt x="3898106" y="348329"/>
                    </a:cubicBezTo>
                    <a:cubicBezTo>
                      <a:pt x="3897630" y="344519"/>
                      <a:pt x="3897630" y="340233"/>
                      <a:pt x="3900202" y="337376"/>
                    </a:cubicBezTo>
                    <a:cubicBezTo>
                      <a:pt x="3902869" y="334423"/>
                      <a:pt x="3907346" y="334137"/>
                      <a:pt x="3911346" y="334042"/>
                    </a:cubicBezTo>
                    <a:cubicBezTo>
                      <a:pt x="3922681" y="333756"/>
                      <a:pt x="3934016" y="331661"/>
                      <a:pt x="3945350" y="332708"/>
                    </a:cubicBezTo>
                    <a:cubicBezTo>
                      <a:pt x="3961162" y="334042"/>
                      <a:pt x="3961829" y="343662"/>
                      <a:pt x="3958114" y="358331"/>
                    </a:cubicBezTo>
                    <a:close/>
                    <a:moveTo>
                      <a:pt x="4000310" y="468440"/>
                    </a:moveTo>
                    <a:cubicBezTo>
                      <a:pt x="3999929" y="470916"/>
                      <a:pt x="3999262" y="473678"/>
                      <a:pt x="3997071" y="474821"/>
                    </a:cubicBezTo>
                    <a:cubicBezTo>
                      <a:pt x="3995071" y="475869"/>
                      <a:pt x="3992785" y="475107"/>
                      <a:pt x="3990689" y="474345"/>
                    </a:cubicBezTo>
                    <a:cubicBezTo>
                      <a:pt x="3984212" y="471869"/>
                      <a:pt x="3977735" y="469011"/>
                      <a:pt x="3972592" y="464248"/>
                    </a:cubicBezTo>
                    <a:cubicBezTo>
                      <a:pt x="3965067" y="457200"/>
                      <a:pt x="3962210" y="444913"/>
                      <a:pt x="3968306" y="437769"/>
                    </a:cubicBezTo>
                    <a:cubicBezTo>
                      <a:pt x="3970210" y="435578"/>
                      <a:pt x="3972973" y="433864"/>
                      <a:pt x="3976592" y="432911"/>
                    </a:cubicBezTo>
                    <a:cubicBezTo>
                      <a:pt x="3982593" y="431387"/>
                      <a:pt x="3989070" y="432816"/>
                      <a:pt x="3994785" y="435197"/>
                    </a:cubicBezTo>
                    <a:cubicBezTo>
                      <a:pt x="4006501" y="440055"/>
                      <a:pt x="4001739" y="458629"/>
                      <a:pt x="4000310" y="468440"/>
                    </a:cubicBezTo>
                    <a:close/>
                    <a:moveTo>
                      <a:pt x="4003072" y="417576"/>
                    </a:moveTo>
                    <a:cubicBezTo>
                      <a:pt x="4000881" y="419481"/>
                      <a:pt x="3998024" y="420243"/>
                      <a:pt x="3995166" y="420719"/>
                    </a:cubicBezTo>
                    <a:cubicBezTo>
                      <a:pt x="3975735" y="424148"/>
                      <a:pt x="3962686" y="419957"/>
                      <a:pt x="3966877" y="397955"/>
                    </a:cubicBezTo>
                    <a:cubicBezTo>
                      <a:pt x="3967829" y="392906"/>
                      <a:pt x="3969163" y="387382"/>
                      <a:pt x="3971830" y="383191"/>
                    </a:cubicBezTo>
                    <a:cubicBezTo>
                      <a:pt x="3973544" y="380428"/>
                      <a:pt x="3975735" y="378238"/>
                      <a:pt x="3978783" y="376999"/>
                    </a:cubicBezTo>
                    <a:cubicBezTo>
                      <a:pt x="3986784" y="373666"/>
                      <a:pt x="3995928" y="379286"/>
                      <a:pt x="4000786" y="386429"/>
                    </a:cubicBezTo>
                    <a:cubicBezTo>
                      <a:pt x="4004501" y="391858"/>
                      <a:pt x="4006691" y="398240"/>
                      <a:pt x="4007168" y="404717"/>
                    </a:cubicBezTo>
                    <a:cubicBezTo>
                      <a:pt x="4007453" y="409289"/>
                      <a:pt x="4006691" y="414528"/>
                      <a:pt x="4003072" y="417576"/>
                    </a:cubicBezTo>
                    <a:close/>
                    <a:moveTo>
                      <a:pt x="4068032" y="475583"/>
                    </a:moveTo>
                    <a:cubicBezTo>
                      <a:pt x="4067747" y="477965"/>
                      <a:pt x="4067366" y="480441"/>
                      <a:pt x="4065651" y="482060"/>
                    </a:cubicBezTo>
                    <a:cubicBezTo>
                      <a:pt x="4064222" y="483394"/>
                      <a:pt x="4062222" y="483965"/>
                      <a:pt x="4060317" y="484346"/>
                    </a:cubicBezTo>
                    <a:cubicBezTo>
                      <a:pt x="4050125" y="486442"/>
                      <a:pt x="4039648" y="487299"/>
                      <a:pt x="4029266" y="486632"/>
                    </a:cubicBezTo>
                    <a:cubicBezTo>
                      <a:pt x="4023265" y="486251"/>
                      <a:pt x="4016597" y="485108"/>
                      <a:pt x="4012978" y="480346"/>
                    </a:cubicBezTo>
                    <a:cubicBezTo>
                      <a:pt x="4005548" y="470726"/>
                      <a:pt x="4010597" y="446246"/>
                      <a:pt x="4019074" y="438531"/>
                    </a:cubicBezTo>
                    <a:cubicBezTo>
                      <a:pt x="4023455" y="434531"/>
                      <a:pt x="4029551" y="432816"/>
                      <a:pt x="4035552" y="432721"/>
                    </a:cubicBezTo>
                    <a:cubicBezTo>
                      <a:pt x="4041458" y="432626"/>
                      <a:pt x="4047363" y="434054"/>
                      <a:pt x="4053078" y="435673"/>
                    </a:cubicBezTo>
                    <a:cubicBezTo>
                      <a:pt x="4056602" y="436626"/>
                      <a:pt x="4060222" y="437674"/>
                      <a:pt x="4062793" y="440341"/>
                    </a:cubicBezTo>
                    <a:cubicBezTo>
                      <a:pt x="4065175" y="442817"/>
                      <a:pt x="4066127" y="446246"/>
                      <a:pt x="4066794" y="449580"/>
                    </a:cubicBezTo>
                    <a:cubicBezTo>
                      <a:pt x="4067461" y="452628"/>
                      <a:pt x="4067937" y="455771"/>
                      <a:pt x="4068223" y="458915"/>
                    </a:cubicBezTo>
                    <a:cubicBezTo>
                      <a:pt x="4068699" y="464534"/>
                      <a:pt x="4068604" y="470154"/>
                      <a:pt x="4068032" y="475583"/>
                    </a:cubicBezTo>
                    <a:close/>
                    <a:moveTo>
                      <a:pt x="4070414" y="415195"/>
                    </a:moveTo>
                    <a:cubicBezTo>
                      <a:pt x="4070128" y="417005"/>
                      <a:pt x="4069747" y="418910"/>
                      <a:pt x="4068699" y="420433"/>
                    </a:cubicBezTo>
                    <a:cubicBezTo>
                      <a:pt x="4065556" y="425196"/>
                      <a:pt x="4058603" y="424529"/>
                      <a:pt x="4052983" y="423767"/>
                    </a:cubicBezTo>
                    <a:cubicBezTo>
                      <a:pt x="4046410" y="422815"/>
                      <a:pt x="4039839" y="422339"/>
                      <a:pt x="4033266" y="422339"/>
                    </a:cubicBezTo>
                    <a:cubicBezTo>
                      <a:pt x="4029075" y="422339"/>
                      <a:pt x="4024598" y="422434"/>
                      <a:pt x="4020789" y="420719"/>
                    </a:cubicBezTo>
                    <a:cubicBezTo>
                      <a:pt x="4009644" y="415671"/>
                      <a:pt x="4015931" y="401383"/>
                      <a:pt x="4022693" y="392811"/>
                    </a:cubicBezTo>
                    <a:cubicBezTo>
                      <a:pt x="4024408" y="390715"/>
                      <a:pt x="4026122" y="388906"/>
                      <a:pt x="4027647" y="387668"/>
                    </a:cubicBezTo>
                    <a:cubicBezTo>
                      <a:pt x="4034600" y="382143"/>
                      <a:pt x="4043839" y="379571"/>
                      <a:pt x="4052697" y="380714"/>
                    </a:cubicBezTo>
                    <a:cubicBezTo>
                      <a:pt x="4058507" y="381476"/>
                      <a:pt x="4064413" y="384048"/>
                      <a:pt x="4067556" y="389001"/>
                    </a:cubicBezTo>
                    <a:cubicBezTo>
                      <a:pt x="4069271" y="391763"/>
                      <a:pt x="4070033" y="395002"/>
                      <a:pt x="4070509" y="398145"/>
                    </a:cubicBezTo>
                    <a:cubicBezTo>
                      <a:pt x="4071176" y="403860"/>
                      <a:pt x="4071176" y="409575"/>
                      <a:pt x="4070414" y="415195"/>
                    </a:cubicBezTo>
                    <a:close/>
                    <a:moveTo>
                      <a:pt x="4069842" y="363188"/>
                    </a:moveTo>
                    <a:cubicBezTo>
                      <a:pt x="4069366" y="364617"/>
                      <a:pt x="4068794" y="366141"/>
                      <a:pt x="4067556" y="367094"/>
                    </a:cubicBezTo>
                    <a:cubicBezTo>
                      <a:pt x="4066318" y="368046"/>
                      <a:pt x="4064699" y="368332"/>
                      <a:pt x="4063079" y="368427"/>
                    </a:cubicBezTo>
                    <a:cubicBezTo>
                      <a:pt x="4057936" y="368998"/>
                      <a:pt x="4052697" y="369665"/>
                      <a:pt x="4047554" y="370237"/>
                    </a:cubicBezTo>
                    <a:cubicBezTo>
                      <a:pt x="4041648" y="370903"/>
                      <a:pt x="4035362" y="371570"/>
                      <a:pt x="4029837" y="369189"/>
                    </a:cubicBezTo>
                    <a:cubicBezTo>
                      <a:pt x="4028789" y="368713"/>
                      <a:pt x="4027837" y="368141"/>
                      <a:pt x="4026980" y="367379"/>
                    </a:cubicBezTo>
                    <a:cubicBezTo>
                      <a:pt x="4018788" y="360521"/>
                      <a:pt x="4021169" y="343567"/>
                      <a:pt x="4028694" y="336994"/>
                    </a:cubicBezTo>
                    <a:cubicBezTo>
                      <a:pt x="4032409" y="333851"/>
                      <a:pt x="4037457" y="332994"/>
                      <a:pt x="4042315" y="332613"/>
                    </a:cubicBezTo>
                    <a:cubicBezTo>
                      <a:pt x="4047935" y="332137"/>
                      <a:pt x="4053554" y="331946"/>
                      <a:pt x="4059079" y="332137"/>
                    </a:cubicBezTo>
                    <a:cubicBezTo>
                      <a:pt x="4063270" y="332232"/>
                      <a:pt x="4067937" y="332803"/>
                      <a:pt x="4070414" y="336137"/>
                    </a:cubicBezTo>
                    <a:cubicBezTo>
                      <a:pt x="4071938" y="338233"/>
                      <a:pt x="4072318" y="340900"/>
                      <a:pt x="4072414" y="343567"/>
                    </a:cubicBezTo>
                    <a:cubicBezTo>
                      <a:pt x="4072795" y="350234"/>
                      <a:pt x="4071842" y="356902"/>
                      <a:pt x="4069842" y="363188"/>
                    </a:cubicBezTo>
                    <a:close/>
                    <a:moveTo>
                      <a:pt x="4031171" y="215170"/>
                    </a:moveTo>
                    <a:cubicBezTo>
                      <a:pt x="4031171" y="215170"/>
                      <a:pt x="4116610" y="248126"/>
                      <a:pt x="4124039" y="295751"/>
                    </a:cubicBezTo>
                    <a:cubicBezTo>
                      <a:pt x="4075938" y="295085"/>
                      <a:pt x="4031171" y="215170"/>
                      <a:pt x="4031171" y="215170"/>
                    </a:cubicBezTo>
                    <a:close/>
                    <a:moveTo>
                      <a:pt x="4145090" y="453581"/>
                    </a:moveTo>
                    <a:cubicBezTo>
                      <a:pt x="4137851" y="452152"/>
                      <a:pt x="4130897" y="449199"/>
                      <a:pt x="4123563" y="448151"/>
                    </a:cubicBezTo>
                    <a:cubicBezTo>
                      <a:pt x="4111276" y="446341"/>
                      <a:pt x="4098322" y="449866"/>
                      <a:pt x="4088702" y="457581"/>
                    </a:cubicBezTo>
                    <a:cubicBezTo>
                      <a:pt x="4087082" y="458819"/>
                      <a:pt x="4085463" y="460343"/>
                      <a:pt x="4083463" y="460439"/>
                    </a:cubicBezTo>
                    <a:cubicBezTo>
                      <a:pt x="4071557" y="461582"/>
                      <a:pt x="4093845" y="437769"/>
                      <a:pt x="4098227" y="435864"/>
                    </a:cubicBezTo>
                    <a:cubicBezTo>
                      <a:pt x="4107085" y="431959"/>
                      <a:pt x="4117086" y="431387"/>
                      <a:pt x="4126611" y="432721"/>
                    </a:cubicBezTo>
                    <a:cubicBezTo>
                      <a:pt x="4132135" y="433483"/>
                      <a:pt x="4137755" y="434911"/>
                      <a:pt x="4141851" y="438626"/>
                    </a:cubicBezTo>
                    <a:cubicBezTo>
                      <a:pt x="4143566" y="440150"/>
                      <a:pt x="4144899" y="442151"/>
                      <a:pt x="4145661" y="444341"/>
                    </a:cubicBezTo>
                    <a:cubicBezTo>
                      <a:pt x="4146709" y="447485"/>
                      <a:pt x="4146709" y="450818"/>
                      <a:pt x="4145090" y="453581"/>
                    </a:cubicBezTo>
                    <a:close/>
                    <a:moveTo>
                      <a:pt x="4168712" y="479107"/>
                    </a:moveTo>
                    <a:cubicBezTo>
                      <a:pt x="4164711" y="471869"/>
                      <a:pt x="4162235" y="463772"/>
                      <a:pt x="4161854" y="455581"/>
                    </a:cubicBezTo>
                    <a:cubicBezTo>
                      <a:pt x="4161568" y="448723"/>
                      <a:pt x="4162711" y="441484"/>
                      <a:pt x="4167092" y="436150"/>
                    </a:cubicBezTo>
                    <a:cubicBezTo>
                      <a:pt x="4167473" y="435673"/>
                      <a:pt x="4168235" y="435483"/>
                      <a:pt x="4168712" y="435007"/>
                    </a:cubicBezTo>
                    <a:cubicBezTo>
                      <a:pt x="4169188" y="435483"/>
                      <a:pt x="4169855" y="435578"/>
                      <a:pt x="4170331" y="436150"/>
                    </a:cubicBezTo>
                    <a:cubicBezTo>
                      <a:pt x="4174712" y="441484"/>
                      <a:pt x="4175855" y="448723"/>
                      <a:pt x="4175570" y="455581"/>
                    </a:cubicBezTo>
                    <a:cubicBezTo>
                      <a:pt x="4175189" y="463868"/>
                      <a:pt x="4172807" y="471869"/>
                      <a:pt x="4168712" y="479107"/>
                    </a:cubicBezTo>
                    <a:close/>
                    <a:moveTo>
                      <a:pt x="4182809" y="417290"/>
                    </a:moveTo>
                    <a:cubicBezTo>
                      <a:pt x="4182237" y="418433"/>
                      <a:pt x="4181666" y="419672"/>
                      <a:pt x="4180523" y="420338"/>
                    </a:cubicBezTo>
                    <a:cubicBezTo>
                      <a:pt x="4178522" y="421577"/>
                      <a:pt x="4176046" y="420433"/>
                      <a:pt x="4173855" y="419576"/>
                    </a:cubicBezTo>
                    <a:cubicBezTo>
                      <a:pt x="4172236" y="418910"/>
                      <a:pt x="4170522" y="418624"/>
                      <a:pt x="4168807" y="418148"/>
                    </a:cubicBezTo>
                    <a:cubicBezTo>
                      <a:pt x="4167092" y="418624"/>
                      <a:pt x="4165378" y="418910"/>
                      <a:pt x="4163759" y="419576"/>
                    </a:cubicBezTo>
                    <a:cubicBezTo>
                      <a:pt x="4161568" y="420433"/>
                      <a:pt x="4159091" y="421481"/>
                      <a:pt x="4157091" y="420338"/>
                    </a:cubicBezTo>
                    <a:cubicBezTo>
                      <a:pt x="4155948" y="419672"/>
                      <a:pt x="4155377" y="418433"/>
                      <a:pt x="4154805" y="417290"/>
                    </a:cubicBezTo>
                    <a:cubicBezTo>
                      <a:pt x="4151185" y="409670"/>
                      <a:pt x="4146899" y="399098"/>
                      <a:pt x="4149662" y="391287"/>
                    </a:cubicBezTo>
                    <a:cubicBezTo>
                      <a:pt x="4150805" y="387858"/>
                      <a:pt x="4153376" y="385001"/>
                      <a:pt x="4157758" y="383095"/>
                    </a:cubicBezTo>
                    <a:cubicBezTo>
                      <a:pt x="4161282" y="381572"/>
                      <a:pt x="4165092" y="381286"/>
                      <a:pt x="4168902" y="381476"/>
                    </a:cubicBezTo>
                    <a:cubicBezTo>
                      <a:pt x="4172712" y="381381"/>
                      <a:pt x="4176522" y="381572"/>
                      <a:pt x="4180047" y="383095"/>
                    </a:cubicBezTo>
                    <a:cubicBezTo>
                      <a:pt x="4184523" y="385001"/>
                      <a:pt x="4187000" y="387953"/>
                      <a:pt x="4188143" y="391287"/>
                    </a:cubicBezTo>
                    <a:cubicBezTo>
                      <a:pt x="4190714" y="399098"/>
                      <a:pt x="4186428" y="409670"/>
                      <a:pt x="4182809" y="417290"/>
                    </a:cubicBezTo>
                    <a:close/>
                    <a:moveTo>
                      <a:pt x="4175189" y="370141"/>
                    </a:moveTo>
                    <a:cubicBezTo>
                      <a:pt x="4172998" y="370237"/>
                      <a:pt x="4170902" y="370332"/>
                      <a:pt x="4168712" y="370427"/>
                    </a:cubicBezTo>
                    <a:cubicBezTo>
                      <a:pt x="4166521" y="370332"/>
                      <a:pt x="4164425" y="370237"/>
                      <a:pt x="4162235" y="370141"/>
                    </a:cubicBezTo>
                    <a:cubicBezTo>
                      <a:pt x="4157377" y="369951"/>
                      <a:pt x="4152424" y="369665"/>
                      <a:pt x="4147947" y="367856"/>
                    </a:cubicBezTo>
                    <a:cubicBezTo>
                      <a:pt x="4139089" y="364141"/>
                      <a:pt x="4124706" y="344900"/>
                      <a:pt x="4136136" y="336804"/>
                    </a:cubicBezTo>
                    <a:cubicBezTo>
                      <a:pt x="4138517" y="335185"/>
                      <a:pt x="4141184" y="334423"/>
                      <a:pt x="4143851" y="333947"/>
                    </a:cubicBezTo>
                    <a:cubicBezTo>
                      <a:pt x="4152043" y="332232"/>
                      <a:pt x="4160425" y="331946"/>
                      <a:pt x="4168807" y="332708"/>
                    </a:cubicBezTo>
                    <a:cubicBezTo>
                      <a:pt x="4177093" y="331946"/>
                      <a:pt x="4185571" y="332327"/>
                      <a:pt x="4193762" y="333947"/>
                    </a:cubicBezTo>
                    <a:cubicBezTo>
                      <a:pt x="4196429" y="334518"/>
                      <a:pt x="4199097" y="335185"/>
                      <a:pt x="4201478" y="336804"/>
                    </a:cubicBezTo>
                    <a:cubicBezTo>
                      <a:pt x="4212812" y="344900"/>
                      <a:pt x="4198525" y="364141"/>
                      <a:pt x="4189667" y="367856"/>
                    </a:cubicBezTo>
                    <a:cubicBezTo>
                      <a:pt x="4185095" y="369665"/>
                      <a:pt x="4180047" y="369951"/>
                      <a:pt x="4175189" y="370141"/>
                    </a:cubicBezTo>
                    <a:close/>
                    <a:moveTo>
                      <a:pt x="4254056" y="460534"/>
                    </a:moveTo>
                    <a:cubicBezTo>
                      <a:pt x="4252056" y="460343"/>
                      <a:pt x="4250341" y="458915"/>
                      <a:pt x="4248817" y="457676"/>
                    </a:cubicBezTo>
                    <a:cubicBezTo>
                      <a:pt x="4239101" y="449961"/>
                      <a:pt x="4226148" y="446437"/>
                      <a:pt x="4213956" y="448247"/>
                    </a:cubicBezTo>
                    <a:cubicBezTo>
                      <a:pt x="4206621" y="449294"/>
                      <a:pt x="4199668" y="452247"/>
                      <a:pt x="4192429" y="453676"/>
                    </a:cubicBezTo>
                    <a:cubicBezTo>
                      <a:pt x="4190810" y="450914"/>
                      <a:pt x="4190810" y="447485"/>
                      <a:pt x="4191857" y="444436"/>
                    </a:cubicBezTo>
                    <a:cubicBezTo>
                      <a:pt x="4192619" y="442246"/>
                      <a:pt x="4193953" y="440245"/>
                      <a:pt x="4195667" y="438722"/>
                    </a:cubicBezTo>
                    <a:cubicBezTo>
                      <a:pt x="4199763" y="435007"/>
                      <a:pt x="4205383" y="433578"/>
                      <a:pt x="4210908" y="432816"/>
                    </a:cubicBezTo>
                    <a:cubicBezTo>
                      <a:pt x="4220433" y="431482"/>
                      <a:pt x="4230529" y="432054"/>
                      <a:pt x="4239292" y="435959"/>
                    </a:cubicBezTo>
                    <a:cubicBezTo>
                      <a:pt x="4243769" y="437864"/>
                      <a:pt x="4266057" y="461582"/>
                      <a:pt x="4254056" y="460534"/>
                    </a:cubicBezTo>
                    <a:close/>
                    <a:moveTo>
                      <a:pt x="4213479" y="295656"/>
                    </a:moveTo>
                    <a:cubicBezTo>
                      <a:pt x="4220909" y="248126"/>
                      <a:pt x="4306348" y="215074"/>
                      <a:pt x="4306348" y="215074"/>
                    </a:cubicBezTo>
                    <a:cubicBezTo>
                      <a:pt x="4306348" y="215074"/>
                      <a:pt x="4261581" y="295085"/>
                      <a:pt x="4213479" y="295656"/>
                    </a:cubicBezTo>
                    <a:close/>
                    <a:moveTo>
                      <a:pt x="4267010" y="336232"/>
                    </a:moveTo>
                    <a:cubicBezTo>
                      <a:pt x="4269486" y="332899"/>
                      <a:pt x="4274249" y="332327"/>
                      <a:pt x="4278344" y="332232"/>
                    </a:cubicBezTo>
                    <a:cubicBezTo>
                      <a:pt x="4283964" y="332041"/>
                      <a:pt x="4289584" y="332232"/>
                      <a:pt x="4295109" y="332708"/>
                    </a:cubicBezTo>
                    <a:cubicBezTo>
                      <a:pt x="4299966" y="333185"/>
                      <a:pt x="4305015" y="333947"/>
                      <a:pt x="4308729" y="337090"/>
                    </a:cubicBezTo>
                    <a:cubicBezTo>
                      <a:pt x="4316349" y="343567"/>
                      <a:pt x="4318731" y="360616"/>
                      <a:pt x="4310444" y="367474"/>
                    </a:cubicBezTo>
                    <a:cubicBezTo>
                      <a:pt x="4309586" y="368141"/>
                      <a:pt x="4308634" y="368808"/>
                      <a:pt x="4307586" y="369284"/>
                    </a:cubicBezTo>
                    <a:cubicBezTo>
                      <a:pt x="4302062" y="371665"/>
                      <a:pt x="4295870" y="370999"/>
                      <a:pt x="4289870" y="370332"/>
                    </a:cubicBezTo>
                    <a:cubicBezTo>
                      <a:pt x="4284726" y="369761"/>
                      <a:pt x="4279487" y="369094"/>
                      <a:pt x="4274344" y="368522"/>
                    </a:cubicBezTo>
                    <a:cubicBezTo>
                      <a:pt x="4272820" y="368332"/>
                      <a:pt x="4271106" y="368141"/>
                      <a:pt x="4269867" y="367189"/>
                    </a:cubicBezTo>
                    <a:cubicBezTo>
                      <a:pt x="4268629" y="366236"/>
                      <a:pt x="4268058" y="364712"/>
                      <a:pt x="4267581" y="363283"/>
                    </a:cubicBezTo>
                    <a:cubicBezTo>
                      <a:pt x="4265581" y="356997"/>
                      <a:pt x="4264628" y="350330"/>
                      <a:pt x="4264914" y="343757"/>
                    </a:cubicBezTo>
                    <a:cubicBezTo>
                      <a:pt x="4265105" y="340995"/>
                      <a:pt x="4265391" y="338328"/>
                      <a:pt x="4267010" y="336232"/>
                    </a:cubicBezTo>
                    <a:close/>
                    <a:moveTo>
                      <a:pt x="4267105" y="415195"/>
                    </a:moveTo>
                    <a:cubicBezTo>
                      <a:pt x="4266248" y="409575"/>
                      <a:pt x="4266248" y="403765"/>
                      <a:pt x="4267105" y="398145"/>
                    </a:cubicBezTo>
                    <a:cubicBezTo>
                      <a:pt x="4267581" y="394907"/>
                      <a:pt x="4268343" y="391763"/>
                      <a:pt x="4270058" y="389001"/>
                    </a:cubicBezTo>
                    <a:cubicBezTo>
                      <a:pt x="4273201" y="384048"/>
                      <a:pt x="4279107" y="381476"/>
                      <a:pt x="4284917" y="380714"/>
                    </a:cubicBezTo>
                    <a:cubicBezTo>
                      <a:pt x="4293680" y="379571"/>
                      <a:pt x="4302919" y="382143"/>
                      <a:pt x="4309967" y="387668"/>
                    </a:cubicBezTo>
                    <a:cubicBezTo>
                      <a:pt x="4311492" y="388811"/>
                      <a:pt x="4313206" y="390620"/>
                      <a:pt x="4314920" y="392811"/>
                    </a:cubicBezTo>
                    <a:cubicBezTo>
                      <a:pt x="4321778" y="401383"/>
                      <a:pt x="4327970" y="415671"/>
                      <a:pt x="4316825" y="420719"/>
                    </a:cubicBezTo>
                    <a:cubicBezTo>
                      <a:pt x="4312920" y="422434"/>
                      <a:pt x="4308539" y="422339"/>
                      <a:pt x="4304348" y="422339"/>
                    </a:cubicBezTo>
                    <a:cubicBezTo>
                      <a:pt x="4297775" y="422339"/>
                      <a:pt x="4291108" y="422815"/>
                      <a:pt x="4284631" y="423767"/>
                    </a:cubicBezTo>
                    <a:cubicBezTo>
                      <a:pt x="4279011" y="424624"/>
                      <a:pt x="4272058" y="425196"/>
                      <a:pt x="4268915" y="420433"/>
                    </a:cubicBezTo>
                    <a:cubicBezTo>
                      <a:pt x="4267772" y="418910"/>
                      <a:pt x="4267391" y="417005"/>
                      <a:pt x="4267105" y="415195"/>
                    </a:cubicBezTo>
                    <a:close/>
                    <a:moveTo>
                      <a:pt x="4324541" y="480441"/>
                    </a:moveTo>
                    <a:cubicBezTo>
                      <a:pt x="4320826" y="485203"/>
                      <a:pt x="4314254" y="486347"/>
                      <a:pt x="4308253" y="486728"/>
                    </a:cubicBezTo>
                    <a:cubicBezTo>
                      <a:pt x="4297871" y="487299"/>
                      <a:pt x="4287393" y="486537"/>
                      <a:pt x="4277201" y="484441"/>
                    </a:cubicBezTo>
                    <a:cubicBezTo>
                      <a:pt x="4275297" y="484061"/>
                      <a:pt x="4273296" y="483584"/>
                      <a:pt x="4271867" y="482156"/>
                    </a:cubicBezTo>
                    <a:cubicBezTo>
                      <a:pt x="4270153" y="480536"/>
                      <a:pt x="4269772" y="477965"/>
                      <a:pt x="4269486" y="475678"/>
                    </a:cubicBezTo>
                    <a:cubicBezTo>
                      <a:pt x="4268915" y="470154"/>
                      <a:pt x="4268915" y="464534"/>
                      <a:pt x="4269391" y="459010"/>
                    </a:cubicBezTo>
                    <a:cubicBezTo>
                      <a:pt x="4269677" y="455866"/>
                      <a:pt x="4270153" y="452723"/>
                      <a:pt x="4270820" y="449675"/>
                    </a:cubicBezTo>
                    <a:cubicBezTo>
                      <a:pt x="4271486" y="446341"/>
                      <a:pt x="4272534" y="442912"/>
                      <a:pt x="4274820" y="440436"/>
                    </a:cubicBezTo>
                    <a:cubicBezTo>
                      <a:pt x="4277297" y="437864"/>
                      <a:pt x="4281011" y="436721"/>
                      <a:pt x="4284536" y="435769"/>
                    </a:cubicBezTo>
                    <a:cubicBezTo>
                      <a:pt x="4290251" y="434245"/>
                      <a:pt x="4296061" y="432816"/>
                      <a:pt x="4302062" y="432816"/>
                    </a:cubicBezTo>
                    <a:cubicBezTo>
                      <a:pt x="4307967" y="432911"/>
                      <a:pt x="4314159" y="434531"/>
                      <a:pt x="4318540" y="438626"/>
                    </a:cubicBezTo>
                    <a:cubicBezTo>
                      <a:pt x="4326922" y="446437"/>
                      <a:pt x="4331970" y="470821"/>
                      <a:pt x="4324541" y="480441"/>
                    </a:cubicBezTo>
                    <a:close/>
                    <a:moveTo>
                      <a:pt x="4330351" y="404717"/>
                    </a:moveTo>
                    <a:cubicBezTo>
                      <a:pt x="4330827" y="398240"/>
                      <a:pt x="4333018" y="391858"/>
                      <a:pt x="4336733" y="386429"/>
                    </a:cubicBezTo>
                    <a:cubicBezTo>
                      <a:pt x="4341591" y="379286"/>
                      <a:pt x="4350734" y="373666"/>
                      <a:pt x="4358735" y="376999"/>
                    </a:cubicBezTo>
                    <a:cubicBezTo>
                      <a:pt x="4361784" y="378238"/>
                      <a:pt x="4363974" y="380524"/>
                      <a:pt x="4365689" y="383191"/>
                    </a:cubicBezTo>
                    <a:cubicBezTo>
                      <a:pt x="4368356" y="387477"/>
                      <a:pt x="4369689" y="392906"/>
                      <a:pt x="4370642" y="397955"/>
                    </a:cubicBezTo>
                    <a:cubicBezTo>
                      <a:pt x="4374737" y="419957"/>
                      <a:pt x="4361784" y="424148"/>
                      <a:pt x="4342352" y="420719"/>
                    </a:cubicBezTo>
                    <a:cubicBezTo>
                      <a:pt x="4339495" y="420243"/>
                      <a:pt x="4336637" y="419481"/>
                      <a:pt x="4334447" y="417576"/>
                    </a:cubicBezTo>
                    <a:cubicBezTo>
                      <a:pt x="4330827" y="414528"/>
                      <a:pt x="4330065" y="409289"/>
                      <a:pt x="4330351" y="404717"/>
                    </a:cubicBezTo>
                    <a:close/>
                    <a:moveTo>
                      <a:pt x="4364927" y="464248"/>
                    </a:moveTo>
                    <a:cubicBezTo>
                      <a:pt x="4359878" y="469011"/>
                      <a:pt x="4353306" y="471869"/>
                      <a:pt x="4346829" y="474345"/>
                    </a:cubicBezTo>
                    <a:cubicBezTo>
                      <a:pt x="4344734" y="475107"/>
                      <a:pt x="4342448" y="475869"/>
                      <a:pt x="4340448" y="474821"/>
                    </a:cubicBezTo>
                    <a:cubicBezTo>
                      <a:pt x="4338257" y="473678"/>
                      <a:pt x="4337590" y="470916"/>
                      <a:pt x="4337209" y="468440"/>
                    </a:cubicBezTo>
                    <a:cubicBezTo>
                      <a:pt x="4335780" y="458629"/>
                      <a:pt x="4331018" y="440150"/>
                      <a:pt x="4342638" y="435197"/>
                    </a:cubicBezTo>
                    <a:cubicBezTo>
                      <a:pt x="4348353" y="432721"/>
                      <a:pt x="4354830" y="431387"/>
                      <a:pt x="4360831" y="432911"/>
                    </a:cubicBezTo>
                    <a:cubicBezTo>
                      <a:pt x="4364546" y="433864"/>
                      <a:pt x="4367308" y="435578"/>
                      <a:pt x="4369118" y="437769"/>
                    </a:cubicBezTo>
                    <a:cubicBezTo>
                      <a:pt x="4375309" y="444913"/>
                      <a:pt x="4372451" y="457200"/>
                      <a:pt x="4364927" y="464248"/>
                    </a:cubicBezTo>
                    <a:close/>
                    <a:moveTo>
                      <a:pt x="4379405" y="358331"/>
                    </a:moveTo>
                    <a:cubicBezTo>
                      <a:pt x="4375690" y="343662"/>
                      <a:pt x="4376357" y="334042"/>
                      <a:pt x="4392168" y="332613"/>
                    </a:cubicBezTo>
                    <a:cubicBezTo>
                      <a:pt x="4403503" y="331661"/>
                      <a:pt x="4414838" y="333756"/>
                      <a:pt x="4426173" y="333947"/>
                    </a:cubicBezTo>
                    <a:cubicBezTo>
                      <a:pt x="4430173" y="334042"/>
                      <a:pt x="4434650" y="334328"/>
                      <a:pt x="4437317" y="337280"/>
                    </a:cubicBezTo>
                    <a:cubicBezTo>
                      <a:pt x="4439889" y="340138"/>
                      <a:pt x="4439984" y="344424"/>
                      <a:pt x="4439412" y="348234"/>
                    </a:cubicBezTo>
                    <a:cubicBezTo>
                      <a:pt x="4438650" y="354140"/>
                      <a:pt x="4436745" y="359950"/>
                      <a:pt x="4434078" y="365284"/>
                    </a:cubicBezTo>
                    <a:cubicBezTo>
                      <a:pt x="4433507" y="366427"/>
                      <a:pt x="4432840" y="367665"/>
                      <a:pt x="4431697" y="368427"/>
                    </a:cubicBezTo>
                    <a:cubicBezTo>
                      <a:pt x="4431411" y="368618"/>
                      <a:pt x="4431030" y="368808"/>
                      <a:pt x="4430744" y="368903"/>
                    </a:cubicBezTo>
                    <a:cubicBezTo>
                      <a:pt x="4428077" y="369951"/>
                      <a:pt x="4424744" y="368332"/>
                      <a:pt x="4421982" y="366998"/>
                    </a:cubicBezTo>
                    <a:cubicBezTo>
                      <a:pt x="4414361" y="363379"/>
                      <a:pt x="4405503" y="362426"/>
                      <a:pt x="4397312" y="364236"/>
                    </a:cubicBezTo>
                    <a:cubicBezTo>
                      <a:pt x="4391978" y="365474"/>
                      <a:pt x="4385501" y="367474"/>
                      <a:pt x="4381786" y="363474"/>
                    </a:cubicBezTo>
                    <a:cubicBezTo>
                      <a:pt x="4380452" y="362140"/>
                      <a:pt x="4379881" y="360236"/>
                      <a:pt x="4379405" y="358331"/>
                    </a:cubicBezTo>
                    <a:close/>
                    <a:moveTo>
                      <a:pt x="4392740" y="453199"/>
                    </a:moveTo>
                    <a:cubicBezTo>
                      <a:pt x="4390740" y="453295"/>
                      <a:pt x="4388644" y="452914"/>
                      <a:pt x="4386739" y="451485"/>
                    </a:cubicBezTo>
                    <a:cubicBezTo>
                      <a:pt x="4383786" y="448913"/>
                      <a:pt x="4384167" y="444436"/>
                      <a:pt x="4384834" y="440531"/>
                    </a:cubicBezTo>
                    <a:cubicBezTo>
                      <a:pt x="4385120" y="438912"/>
                      <a:pt x="4385406" y="437102"/>
                      <a:pt x="4386739" y="436150"/>
                    </a:cubicBezTo>
                    <a:cubicBezTo>
                      <a:pt x="4387501" y="435578"/>
                      <a:pt x="4388453" y="435388"/>
                      <a:pt x="4389406" y="435388"/>
                    </a:cubicBezTo>
                    <a:cubicBezTo>
                      <a:pt x="4406265" y="433864"/>
                      <a:pt x="4411599" y="452437"/>
                      <a:pt x="4392740" y="453199"/>
                    </a:cubicBezTo>
                    <a:close/>
                    <a:moveTo>
                      <a:pt x="4415695" y="429292"/>
                    </a:moveTo>
                    <a:cubicBezTo>
                      <a:pt x="4413504" y="429673"/>
                      <a:pt x="4411314" y="428911"/>
                      <a:pt x="4409218" y="428149"/>
                    </a:cubicBezTo>
                    <a:cubicBezTo>
                      <a:pt x="4403027" y="425958"/>
                      <a:pt x="4396931" y="423672"/>
                      <a:pt x="4390740" y="421481"/>
                    </a:cubicBezTo>
                    <a:cubicBezTo>
                      <a:pt x="4389120" y="420910"/>
                      <a:pt x="4387501" y="420243"/>
                      <a:pt x="4386358" y="419005"/>
                    </a:cubicBezTo>
                    <a:cubicBezTo>
                      <a:pt x="4385120" y="417671"/>
                      <a:pt x="4384643" y="415671"/>
                      <a:pt x="4384262" y="413861"/>
                    </a:cubicBezTo>
                    <a:cubicBezTo>
                      <a:pt x="4381500" y="399383"/>
                      <a:pt x="4378548" y="380524"/>
                      <a:pt x="4396835" y="377381"/>
                    </a:cubicBezTo>
                    <a:cubicBezTo>
                      <a:pt x="4403027" y="376333"/>
                      <a:pt x="4409504" y="375571"/>
                      <a:pt x="4415504" y="377476"/>
                    </a:cubicBezTo>
                    <a:cubicBezTo>
                      <a:pt x="4421219" y="379286"/>
                      <a:pt x="4424458" y="383095"/>
                      <a:pt x="4426077" y="387858"/>
                    </a:cubicBezTo>
                    <a:cubicBezTo>
                      <a:pt x="4429506" y="397669"/>
                      <a:pt x="4425982" y="411480"/>
                      <a:pt x="4423125" y="420243"/>
                    </a:cubicBezTo>
                    <a:cubicBezTo>
                      <a:pt x="4421886" y="424148"/>
                      <a:pt x="4419695" y="428435"/>
                      <a:pt x="4415695" y="429292"/>
                    </a:cubicBezTo>
                    <a:close/>
                    <a:moveTo>
                      <a:pt x="4484847" y="476155"/>
                    </a:moveTo>
                    <a:cubicBezTo>
                      <a:pt x="4484561" y="478060"/>
                      <a:pt x="4484084" y="480060"/>
                      <a:pt x="4482846" y="481489"/>
                    </a:cubicBezTo>
                    <a:cubicBezTo>
                      <a:pt x="4481036" y="483584"/>
                      <a:pt x="4478084" y="484061"/>
                      <a:pt x="4475322" y="484346"/>
                    </a:cubicBezTo>
                    <a:cubicBezTo>
                      <a:pt x="4460558" y="486156"/>
                      <a:pt x="4445413" y="487966"/>
                      <a:pt x="4430840" y="484918"/>
                    </a:cubicBezTo>
                    <a:cubicBezTo>
                      <a:pt x="4427411" y="484251"/>
                      <a:pt x="4423791" y="483013"/>
                      <a:pt x="4422077" y="479965"/>
                    </a:cubicBezTo>
                    <a:cubicBezTo>
                      <a:pt x="4420934" y="478060"/>
                      <a:pt x="4420839" y="475678"/>
                      <a:pt x="4421029" y="473488"/>
                    </a:cubicBezTo>
                    <a:cubicBezTo>
                      <a:pt x="4421600" y="463296"/>
                      <a:pt x="4424649" y="455295"/>
                      <a:pt x="4429506" y="449294"/>
                    </a:cubicBezTo>
                    <a:cubicBezTo>
                      <a:pt x="4437888" y="438912"/>
                      <a:pt x="4451890" y="434721"/>
                      <a:pt x="4468749" y="436245"/>
                    </a:cubicBezTo>
                    <a:cubicBezTo>
                      <a:pt x="4472940" y="436626"/>
                      <a:pt x="4477322" y="437578"/>
                      <a:pt x="4480560" y="440341"/>
                    </a:cubicBezTo>
                    <a:cubicBezTo>
                      <a:pt x="4485227" y="444341"/>
                      <a:pt x="4486180" y="451104"/>
                      <a:pt x="4486275" y="457295"/>
                    </a:cubicBezTo>
                    <a:cubicBezTo>
                      <a:pt x="4486370" y="463582"/>
                      <a:pt x="4485894" y="469868"/>
                      <a:pt x="4484847" y="476155"/>
                    </a:cubicBezTo>
                    <a:close/>
                    <a:moveTo>
                      <a:pt x="4487894" y="423291"/>
                    </a:moveTo>
                    <a:cubicBezTo>
                      <a:pt x="4482942" y="427958"/>
                      <a:pt x="4476369" y="426053"/>
                      <a:pt x="4470464" y="425196"/>
                    </a:cubicBezTo>
                    <a:cubicBezTo>
                      <a:pt x="4462177" y="424053"/>
                      <a:pt x="4436841" y="432816"/>
                      <a:pt x="4432745" y="424339"/>
                    </a:cubicBezTo>
                    <a:cubicBezTo>
                      <a:pt x="4427601" y="413671"/>
                      <a:pt x="4436459" y="395669"/>
                      <a:pt x="4443508" y="387382"/>
                    </a:cubicBezTo>
                    <a:cubicBezTo>
                      <a:pt x="4444365" y="386334"/>
                      <a:pt x="4445603" y="385762"/>
                      <a:pt x="4446842" y="385286"/>
                    </a:cubicBezTo>
                    <a:cubicBezTo>
                      <a:pt x="4457700" y="380905"/>
                      <a:pt x="4470559" y="382429"/>
                      <a:pt x="4480370" y="388620"/>
                    </a:cubicBezTo>
                    <a:cubicBezTo>
                      <a:pt x="4484275" y="391097"/>
                      <a:pt x="4486561" y="394240"/>
                      <a:pt x="4487799" y="397764"/>
                    </a:cubicBezTo>
                    <a:cubicBezTo>
                      <a:pt x="4489990" y="403955"/>
                      <a:pt x="4493609" y="417957"/>
                      <a:pt x="4487894" y="423291"/>
                    </a:cubicBezTo>
                    <a:close/>
                    <a:moveTo>
                      <a:pt x="4498277" y="352330"/>
                    </a:moveTo>
                    <a:cubicBezTo>
                      <a:pt x="4497705" y="358235"/>
                      <a:pt x="4495419" y="363855"/>
                      <a:pt x="4493228" y="369380"/>
                    </a:cubicBezTo>
                    <a:cubicBezTo>
                      <a:pt x="4492562" y="370999"/>
                      <a:pt x="4491800" y="372618"/>
                      <a:pt x="4490657" y="373856"/>
                    </a:cubicBezTo>
                    <a:cubicBezTo>
                      <a:pt x="4490085" y="374428"/>
                      <a:pt x="4489514" y="374904"/>
                      <a:pt x="4488752" y="375190"/>
                    </a:cubicBezTo>
                    <a:cubicBezTo>
                      <a:pt x="4485704" y="376523"/>
                      <a:pt x="4482370" y="374523"/>
                      <a:pt x="4479512" y="373094"/>
                    </a:cubicBezTo>
                    <a:cubicBezTo>
                      <a:pt x="4472654" y="369570"/>
                      <a:pt x="4464653" y="368141"/>
                      <a:pt x="4457034" y="369189"/>
                    </a:cubicBezTo>
                    <a:cubicBezTo>
                      <a:pt x="4454176" y="369570"/>
                      <a:pt x="4450461" y="369951"/>
                      <a:pt x="4449033" y="367379"/>
                    </a:cubicBezTo>
                    <a:cubicBezTo>
                      <a:pt x="4448461" y="366332"/>
                      <a:pt x="4448461" y="365189"/>
                      <a:pt x="4448461" y="364045"/>
                    </a:cubicBezTo>
                    <a:cubicBezTo>
                      <a:pt x="4448651" y="353282"/>
                      <a:pt x="4446651" y="331756"/>
                      <a:pt x="4461891" y="330232"/>
                    </a:cubicBezTo>
                    <a:cubicBezTo>
                      <a:pt x="4467130" y="329756"/>
                      <a:pt x="4472369" y="329756"/>
                      <a:pt x="4477512" y="330232"/>
                    </a:cubicBezTo>
                    <a:cubicBezTo>
                      <a:pt x="4483132" y="330803"/>
                      <a:pt x="4488942" y="332041"/>
                      <a:pt x="4493038" y="335947"/>
                    </a:cubicBezTo>
                    <a:cubicBezTo>
                      <a:pt x="4497419" y="340043"/>
                      <a:pt x="4498848" y="346424"/>
                      <a:pt x="4498277" y="352330"/>
                    </a:cubicBezTo>
                    <a:close/>
                    <a:moveTo>
                      <a:pt x="4561142" y="458819"/>
                    </a:moveTo>
                    <a:cubicBezTo>
                      <a:pt x="4550664" y="458248"/>
                      <a:pt x="4543044" y="448723"/>
                      <a:pt x="4531043" y="450056"/>
                    </a:cubicBezTo>
                    <a:cubicBezTo>
                      <a:pt x="4520851" y="451199"/>
                      <a:pt x="4512088" y="457486"/>
                      <a:pt x="4503039" y="462344"/>
                    </a:cubicBezTo>
                    <a:cubicBezTo>
                      <a:pt x="4502373" y="462724"/>
                      <a:pt x="4501610" y="463106"/>
                      <a:pt x="4500944" y="462915"/>
                    </a:cubicBezTo>
                    <a:cubicBezTo>
                      <a:pt x="4499515" y="462629"/>
                      <a:pt x="4499134" y="460629"/>
                      <a:pt x="4499325" y="459200"/>
                    </a:cubicBezTo>
                    <a:cubicBezTo>
                      <a:pt x="4500467" y="448913"/>
                      <a:pt x="4509611" y="440817"/>
                      <a:pt x="4519708" y="438340"/>
                    </a:cubicBezTo>
                    <a:cubicBezTo>
                      <a:pt x="4529709" y="435864"/>
                      <a:pt x="4540377" y="438055"/>
                      <a:pt x="4550188" y="441389"/>
                    </a:cubicBezTo>
                    <a:cubicBezTo>
                      <a:pt x="4552950" y="442341"/>
                      <a:pt x="4561904" y="448723"/>
                      <a:pt x="4565333" y="453581"/>
                    </a:cubicBezTo>
                    <a:cubicBezTo>
                      <a:pt x="4567524" y="456628"/>
                      <a:pt x="4567333" y="459105"/>
                      <a:pt x="4561142" y="458819"/>
                    </a:cubicBezTo>
                    <a:close/>
                    <a:moveTo>
                      <a:pt x="4562951" y="372428"/>
                    </a:moveTo>
                    <a:cubicBezTo>
                      <a:pt x="4560666" y="371380"/>
                      <a:pt x="4559523" y="368808"/>
                      <a:pt x="4558760" y="366427"/>
                    </a:cubicBezTo>
                    <a:cubicBezTo>
                      <a:pt x="4555808" y="357759"/>
                      <a:pt x="4553998" y="348710"/>
                      <a:pt x="4553522" y="339566"/>
                    </a:cubicBezTo>
                    <a:cubicBezTo>
                      <a:pt x="4553426" y="337947"/>
                      <a:pt x="4553522" y="336042"/>
                      <a:pt x="4554855" y="334994"/>
                    </a:cubicBezTo>
                    <a:cubicBezTo>
                      <a:pt x="4555712" y="334423"/>
                      <a:pt x="4556760" y="334328"/>
                      <a:pt x="4557808" y="334232"/>
                    </a:cubicBezTo>
                    <a:cubicBezTo>
                      <a:pt x="4567333" y="333851"/>
                      <a:pt x="4576763" y="333470"/>
                      <a:pt x="4586288" y="333089"/>
                    </a:cubicBezTo>
                    <a:cubicBezTo>
                      <a:pt x="4590574" y="332899"/>
                      <a:pt x="4595241" y="332899"/>
                      <a:pt x="4598670" y="335470"/>
                    </a:cubicBezTo>
                    <a:cubicBezTo>
                      <a:pt x="4604576" y="340043"/>
                      <a:pt x="4605052" y="350711"/>
                      <a:pt x="4604290" y="359378"/>
                    </a:cubicBezTo>
                    <a:cubicBezTo>
                      <a:pt x="4604004" y="362522"/>
                      <a:pt x="4603623" y="365474"/>
                      <a:pt x="4603337" y="367760"/>
                    </a:cubicBezTo>
                    <a:cubicBezTo>
                      <a:pt x="4603052" y="369665"/>
                      <a:pt x="4602575" y="371665"/>
                      <a:pt x="4601051" y="372713"/>
                    </a:cubicBezTo>
                    <a:cubicBezTo>
                      <a:pt x="4599813" y="373475"/>
                      <a:pt x="4598289" y="373475"/>
                      <a:pt x="4596860" y="373475"/>
                    </a:cubicBezTo>
                    <a:cubicBezTo>
                      <a:pt x="4586859" y="373285"/>
                      <a:pt x="4576858" y="372999"/>
                      <a:pt x="4566857" y="372808"/>
                    </a:cubicBezTo>
                    <a:cubicBezTo>
                      <a:pt x="4565428" y="372999"/>
                      <a:pt x="4564094" y="372999"/>
                      <a:pt x="4562951" y="372428"/>
                    </a:cubicBezTo>
                    <a:close/>
                    <a:moveTo>
                      <a:pt x="4578382" y="428149"/>
                    </a:moveTo>
                    <a:cubicBezTo>
                      <a:pt x="4577144" y="428149"/>
                      <a:pt x="4575810" y="428053"/>
                      <a:pt x="4574762" y="427291"/>
                    </a:cubicBezTo>
                    <a:cubicBezTo>
                      <a:pt x="4573619" y="426434"/>
                      <a:pt x="4573048" y="425006"/>
                      <a:pt x="4572667" y="423577"/>
                    </a:cubicBezTo>
                    <a:cubicBezTo>
                      <a:pt x="4570000" y="414433"/>
                      <a:pt x="4568190" y="405098"/>
                      <a:pt x="4567428" y="395573"/>
                    </a:cubicBezTo>
                    <a:cubicBezTo>
                      <a:pt x="4567238" y="393668"/>
                      <a:pt x="4567142" y="391763"/>
                      <a:pt x="4567904" y="389953"/>
                    </a:cubicBezTo>
                    <a:cubicBezTo>
                      <a:pt x="4569333" y="386524"/>
                      <a:pt x="4573334" y="385191"/>
                      <a:pt x="4577049" y="384715"/>
                    </a:cubicBezTo>
                    <a:cubicBezTo>
                      <a:pt x="4583621" y="383857"/>
                      <a:pt x="4590574" y="384715"/>
                      <a:pt x="4596099" y="388144"/>
                    </a:cubicBezTo>
                    <a:cubicBezTo>
                      <a:pt x="4598956" y="389953"/>
                      <a:pt x="4601147" y="392525"/>
                      <a:pt x="4602766" y="395573"/>
                    </a:cubicBezTo>
                    <a:cubicBezTo>
                      <a:pt x="4606767" y="403193"/>
                      <a:pt x="4606862" y="413576"/>
                      <a:pt x="4605147" y="421386"/>
                    </a:cubicBezTo>
                    <a:cubicBezTo>
                      <a:pt x="4604766" y="423005"/>
                      <a:pt x="4604195" y="424815"/>
                      <a:pt x="4602861" y="425863"/>
                    </a:cubicBezTo>
                    <a:cubicBezTo>
                      <a:pt x="4601433" y="427101"/>
                      <a:pt x="4599527" y="427291"/>
                      <a:pt x="4597623" y="427482"/>
                    </a:cubicBezTo>
                    <a:cubicBezTo>
                      <a:pt x="4591336" y="428149"/>
                      <a:pt x="4584859" y="428339"/>
                      <a:pt x="4578382" y="428149"/>
                    </a:cubicBezTo>
                    <a:close/>
                    <a:moveTo>
                      <a:pt x="4585716" y="476345"/>
                    </a:moveTo>
                    <a:cubicBezTo>
                      <a:pt x="4581335" y="469297"/>
                      <a:pt x="4580954" y="460534"/>
                      <a:pt x="4580763" y="452247"/>
                    </a:cubicBezTo>
                    <a:cubicBezTo>
                      <a:pt x="4580763" y="451294"/>
                      <a:pt x="4580763" y="450342"/>
                      <a:pt x="4580763" y="449294"/>
                    </a:cubicBezTo>
                    <a:cubicBezTo>
                      <a:pt x="4580859" y="447199"/>
                      <a:pt x="4581335" y="445198"/>
                      <a:pt x="4582668" y="443770"/>
                    </a:cubicBezTo>
                    <a:cubicBezTo>
                      <a:pt x="4584002" y="442246"/>
                      <a:pt x="4586097" y="441484"/>
                      <a:pt x="4588098" y="440912"/>
                    </a:cubicBezTo>
                    <a:cubicBezTo>
                      <a:pt x="4592479" y="439483"/>
                      <a:pt x="4597527" y="438150"/>
                      <a:pt x="4601433" y="440531"/>
                    </a:cubicBezTo>
                    <a:cubicBezTo>
                      <a:pt x="4604195" y="442246"/>
                      <a:pt x="4605624" y="445389"/>
                      <a:pt x="4606767" y="448437"/>
                    </a:cubicBezTo>
                    <a:cubicBezTo>
                      <a:pt x="4608672" y="453485"/>
                      <a:pt x="4610100" y="458629"/>
                      <a:pt x="4611148" y="463868"/>
                    </a:cubicBezTo>
                    <a:cubicBezTo>
                      <a:pt x="4614577" y="482251"/>
                      <a:pt x="4597051" y="494728"/>
                      <a:pt x="4585716" y="476345"/>
                    </a:cubicBezTo>
                    <a:close/>
                    <a:moveTo>
                      <a:pt x="4644104" y="487680"/>
                    </a:moveTo>
                    <a:cubicBezTo>
                      <a:pt x="4637723" y="489204"/>
                      <a:pt x="4630674" y="486251"/>
                      <a:pt x="4626674" y="480917"/>
                    </a:cubicBezTo>
                    <a:cubicBezTo>
                      <a:pt x="4620768" y="473107"/>
                      <a:pt x="4621816" y="458915"/>
                      <a:pt x="4620768" y="449390"/>
                    </a:cubicBezTo>
                    <a:cubicBezTo>
                      <a:pt x="4620578" y="447770"/>
                      <a:pt x="4620483" y="446151"/>
                      <a:pt x="4620387" y="444532"/>
                    </a:cubicBezTo>
                    <a:lnTo>
                      <a:pt x="4621911" y="441198"/>
                    </a:lnTo>
                    <a:cubicBezTo>
                      <a:pt x="4623911" y="436721"/>
                      <a:pt x="4630674" y="436245"/>
                      <a:pt x="4633532" y="436150"/>
                    </a:cubicBezTo>
                    <a:cubicBezTo>
                      <a:pt x="4642104" y="436055"/>
                      <a:pt x="4651248" y="440055"/>
                      <a:pt x="4654106" y="444722"/>
                    </a:cubicBezTo>
                    <a:cubicBezTo>
                      <a:pt x="4654106" y="457010"/>
                      <a:pt x="4660583" y="483870"/>
                      <a:pt x="4644104" y="487680"/>
                    </a:cubicBezTo>
                    <a:close/>
                    <a:moveTo>
                      <a:pt x="4654963" y="419195"/>
                    </a:moveTo>
                    <a:cubicBezTo>
                      <a:pt x="4651534" y="426911"/>
                      <a:pt x="4644676" y="423101"/>
                      <a:pt x="4637913" y="424244"/>
                    </a:cubicBezTo>
                    <a:cubicBezTo>
                      <a:pt x="4633341" y="425006"/>
                      <a:pt x="4628674" y="425482"/>
                      <a:pt x="4624007" y="425482"/>
                    </a:cubicBezTo>
                    <a:cubicBezTo>
                      <a:pt x="4622673" y="425482"/>
                      <a:pt x="4621149" y="425482"/>
                      <a:pt x="4620101" y="424624"/>
                    </a:cubicBezTo>
                    <a:cubicBezTo>
                      <a:pt x="4618577" y="423577"/>
                      <a:pt x="4618197" y="421386"/>
                      <a:pt x="4617911" y="419481"/>
                    </a:cubicBezTo>
                    <a:cubicBezTo>
                      <a:pt x="4617149" y="412052"/>
                      <a:pt x="4617244" y="404527"/>
                      <a:pt x="4618197" y="397002"/>
                    </a:cubicBezTo>
                    <a:cubicBezTo>
                      <a:pt x="4618387" y="395192"/>
                      <a:pt x="4618673" y="393287"/>
                      <a:pt x="4619816" y="391858"/>
                    </a:cubicBezTo>
                    <a:cubicBezTo>
                      <a:pt x="4620959" y="390239"/>
                      <a:pt x="4622864" y="389287"/>
                      <a:pt x="4624769" y="388620"/>
                    </a:cubicBezTo>
                    <a:cubicBezTo>
                      <a:pt x="4630579" y="386524"/>
                      <a:pt x="4637056" y="386239"/>
                      <a:pt x="4643057" y="387858"/>
                    </a:cubicBezTo>
                    <a:cubicBezTo>
                      <a:pt x="4647152" y="389001"/>
                      <a:pt x="4651248" y="391287"/>
                      <a:pt x="4652963" y="395287"/>
                    </a:cubicBezTo>
                    <a:cubicBezTo>
                      <a:pt x="4653820" y="397478"/>
                      <a:pt x="4653915" y="399955"/>
                      <a:pt x="4653915" y="402336"/>
                    </a:cubicBezTo>
                    <a:cubicBezTo>
                      <a:pt x="4653820" y="407098"/>
                      <a:pt x="4657059" y="414433"/>
                      <a:pt x="4654963" y="419195"/>
                    </a:cubicBezTo>
                    <a:close/>
                    <a:moveTo>
                      <a:pt x="4658201" y="357759"/>
                    </a:moveTo>
                    <a:cubicBezTo>
                      <a:pt x="4657154" y="363665"/>
                      <a:pt x="4655344" y="369189"/>
                      <a:pt x="4654201" y="372618"/>
                    </a:cubicBezTo>
                    <a:cubicBezTo>
                      <a:pt x="4653820" y="373666"/>
                      <a:pt x="4653439" y="374904"/>
                      <a:pt x="4652486" y="375571"/>
                    </a:cubicBezTo>
                    <a:cubicBezTo>
                      <a:pt x="4650772" y="376809"/>
                      <a:pt x="4648391" y="375952"/>
                      <a:pt x="4646391" y="375476"/>
                    </a:cubicBezTo>
                    <a:cubicBezTo>
                      <a:pt x="4639342" y="373666"/>
                      <a:pt x="4632008" y="376619"/>
                      <a:pt x="4624769" y="376999"/>
                    </a:cubicBezTo>
                    <a:cubicBezTo>
                      <a:pt x="4623150" y="377095"/>
                      <a:pt x="4621435" y="376999"/>
                      <a:pt x="4620101" y="376047"/>
                    </a:cubicBezTo>
                    <a:cubicBezTo>
                      <a:pt x="4618577" y="374999"/>
                      <a:pt x="4617816" y="373094"/>
                      <a:pt x="4617339" y="371285"/>
                    </a:cubicBezTo>
                    <a:cubicBezTo>
                      <a:pt x="4615149" y="363950"/>
                      <a:pt x="4614196" y="356330"/>
                      <a:pt x="4614386" y="348710"/>
                    </a:cubicBezTo>
                    <a:cubicBezTo>
                      <a:pt x="4614482" y="342995"/>
                      <a:pt x="4615720" y="336614"/>
                      <a:pt x="4620578" y="333661"/>
                    </a:cubicBezTo>
                    <a:cubicBezTo>
                      <a:pt x="4623150" y="332041"/>
                      <a:pt x="4626198" y="331756"/>
                      <a:pt x="4629245" y="331661"/>
                    </a:cubicBezTo>
                    <a:cubicBezTo>
                      <a:pt x="4634294" y="331470"/>
                      <a:pt x="4639247" y="331565"/>
                      <a:pt x="4644295" y="332137"/>
                    </a:cubicBezTo>
                    <a:cubicBezTo>
                      <a:pt x="4647819" y="332518"/>
                      <a:pt x="4651439" y="333089"/>
                      <a:pt x="4654296" y="335090"/>
                    </a:cubicBezTo>
                    <a:cubicBezTo>
                      <a:pt x="4660011" y="339090"/>
                      <a:pt x="4659916" y="348806"/>
                      <a:pt x="4658201" y="357759"/>
                    </a:cubicBezTo>
                    <a:close/>
                    <a:moveTo>
                      <a:pt x="4698587" y="464248"/>
                    </a:moveTo>
                    <a:cubicBezTo>
                      <a:pt x="4693349" y="472535"/>
                      <a:pt x="4684109" y="478250"/>
                      <a:pt x="4674394" y="479203"/>
                    </a:cubicBezTo>
                    <a:cubicBezTo>
                      <a:pt x="4672489" y="479393"/>
                      <a:pt x="4670393" y="479393"/>
                      <a:pt x="4668869" y="478060"/>
                    </a:cubicBezTo>
                    <a:cubicBezTo>
                      <a:pt x="4667536" y="476917"/>
                      <a:pt x="4667155" y="475107"/>
                      <a:pt x="4666869" y="473297"/>
                    </a:cubicBezTo>
                    <a:cubicBezTo>
                      <a:pt x="4664393" y="457200"/>
                      <a:pt x="4667536" y="439007"/>
                      <a:pt x="4687253" y="439483"/>
                    </a:cubicBezTo>
                    <a:cubicBezTo>
                      <a:pt x="4691063" y="439579"/>
                      <a:pt x="4695159" y="440341"/>
                      <a:pt x="4698016" y="442817"/>
                    </a:cubicBezTo>
                    <a:cubicBezTo>
                      <a:pt x="4699350" y="443960"/>
                      <a:pt x="4700397" y="445389"/>
                      <a:pt x="4701064" y="446913"/>
                    </a:cubicBezTo>
                    <a:cubicBezTo>
                      <a:pt x="4703255" y="452247"/>
                      <a:pt x="4701731" y="459200"/>
                      <a:pt x="4698587" y="464248"/>
                    </a:cubicBezTo>
                    <a:close/>
                    <a:moveTo>
                      <a:pt x="4712303" y="401383"/>
                    </a:moveTo>
                    <a:cubicBezTo>
                      <a:pt x="4711446" y="408908"/>
                      <a:pt x="4709541" y="416433"/>
                      <a:pt x="4706493" y="423386"/>
                    </a:cubicBezTo>
                    <a:cubicBezTo>
                      <a:pt x="4705922" y="424720"/>
                      <a:pt x="4705255" y="426053"/>
                      <a:pt x="4704112" y="427006"/>
                    </a:cubicBezTo>
                    <a:cubicBezTo>
                      <a:pt x="4702398" y="428435"/>
                      <a:pt x="4699921" y="428339"/>
                      <a:pt x="4697730" y="428244"/>
                    </a:cubicBezTo>
                    <a:cubicBezTo>
                      <a:pt x="4688777" y="427863"/>
                      <a:pt x="4669250" y="432149"/>
                      <a:pt x="4667060" y="419100"/>
                    </a:cubicBezTo>
                    <a:cubicBezTo>
                      <a:pt x="4665631" y="410623"/>
                      <a:pt x="4667917" y="401479"/>
                      <a:pt x="4673346" y="394716"/>
                    </a:cubicBezTo>
                    <a:cubicBezTo>
                      <a:pt x="4678775" y="387953"/>
                      <a:pt x="4687062" y="383667"/>
                      <a:pt x="4695730" y="383286"/>
                    </a:cubicBezTo>
                    <a:cubicBezTo>
                      <a:pt x="4701350" y="383000"/>
                      <a:pt x="4707541" y="384715"/>
                      <a:pt x="4710684" y="389668"/>
                    </a:cubicBezTo>
                    <a:cubicBezTo>
                      <a:pt x="4712780" y="393097"/>
                      <a:pt x="4712684" y="397383"/>
                      <a:pt x="4712303" y="401383"/>
                    </a:cubicBezTo>
                    <a:close/>
                    <a:moveTo>
                      <a:pt x="4739259" y="439865"/>
                    </a:moveTo>
                    <a:cubicBezTo>
                      <a:pt x="4746308" y="440245"/>
                      <a:pt x="4748022" y="444056"/>
                      <a:pt x="4748689" y="445961"/>
                    </a:cubicBezTo>
                    <a:cubicBezTo>
                      <a:pt x="4751070" y="453104"/>
                      <a:pt x="4742593" y="458533"/>
                      <a:pt x="4736973" y="459581"/>
                    </a:cubicBezTo>
                    <a:cubicBezTo>
                      <a:pt x="4732116" y="460534"/>
                      <a:pt x="4720114" y="464058"/>
                      <a:pt x="4715161" y="461677"/>
                    </a:cubicBezTo>
                    <a:cubicBezTo>
                      <a:pt x="4712684" y="460534"/>
                      <a:pt x="4712018" y="457772"/>
                      <a:pt x="4714875" y="452628"/>
                    </a:cubicBezTo>
                    <a:cubicBezTo>
                      <a:pt x="4718876" y="445198"/>
                      <a:pt x="4731068" y="439483"/>
                      <a:pt x="4739259" y="439865"/>
                    </a:cubicBezTo>
                    <a:close/>
                    <a:moveTo>
                      <a:pt x="4721352" y="362903"/>
                    </a:moveTo>
                    <a:cubicBezTo>
                      <a:pt x="4718018" y="372428"/>
                      <a:pt x="4711827" y="371761"/>
                      <a:pt x="4703159" y="372142"/>
                    </a:cubicBezTo>
                    <a:cubicBezTo>
                      <a:pt x="4693730" y="372523"/>
                      <a:pt x="4684967" y="377190"/>
                      <a:pt x="4675537" y="377666"/>
                    </a:cubicBezTo>
                    <a:cubicBezTo>
                      <a:pt x="4666107" y="378143"/>
                      <a:pt x="4667155" y="375476"/>
                      <a:pt x="4666965" y="366046"/>
                    </a:cubicBezTo>
                    <a:cubicBezTo>
                      <a:pt x="4666679" y="355854"/>
                      <a:pt x="4663535" y="339947"/>
                      <a:pt x="4675251" y="333947"/>
                    </a:cubicBezTo>
                    <a:cubicBezTo>
                      <a:pt x="4683919" y="329565"/>
                      <a:pt x="4695920" y="332423"/>
                      <a:pt x="4705160" y="332518"/>
                    </a:cubicBezTo>
                    <a:cubicBezTo>
                      <a:pt x="4723734" y="332708"/>
                      <a:pt x="4726496" y="347948"/>
                      <a:pt x="4721352" y="362903"/>
                    </a:cubicBezTo>
                    <a:close/>
                    <a:moveTo>
                      <a:pt x="4723162" y="250793"/>
                    </a:moveTo>
                    <a:cubicBezTo>
                      <a:pt x="4678109" y="233839"/>
                      <a:pt x="4663154" y="143447"/>
                      <a:pt x="4663154" y="143447"/>
                    </a:cubicBezTo>
                    <a:cubicBezTo>
                      <a:pt x="4663154" y="143447"/>
                      <a:pt x="4732306" y="203549"/>
                      <a:pt x="4723162" y="250793"/>
                    </a:cubicBezTo>
                    <a:close/>
                    <a:moveTo>
                      <a:pt x="4700778" y="82201"/>
                    </a:moveTo>
                    <a:cubicBezTo>
                      <a:pt x="4700778" y="82201"/>
                      <a:pt x="4760405" y="151733"/>
                      <a:pt x="4744403" y="197168"/>
                    </a:cubicBezTo>
                    <a:cubicBezTo>
                      <a:pt x="4702398" y="173831"/>
                      <a:pt x="4700778" y="82201"/>
                      <a:pt x="4700778" y="82201"/>
                    </a:cubicBezTo>
                    <a:close/>
                    <a:moveTo>
                      <a:pt x="4736687" y="312230"/>
                    </a:moveTo>
                    <a:cubicBezTo>
                      <a:pt x="4736687" y="312039"/>
                      <a:pt x="4736687" y="311944"/>
                      <a:pt x="4736783" y="311753"/>
                    </a:cubicBezTo>
                    <a:cubicBezTo>
                      <a:pt x="4736878" y="311848"/>
                      <a:pt x="4736878" y="311944"/>
                      <a:pt x="4736973" y="312134"/>
                    </a:cubicBezTo>
                    <a:cubicBezTo>
                      <a:pt x="4736878" y="312134"/>
                      <a:pt x="4736783" y="312230"/>
                      <a:pt x="4736687" y="312230"/>
                    </a:cubicBezTo>
                    <a:close/>
                    <a:moveTo>
                      <a:pt x="4746212" y="290132"/>
                    </a:moveTo>
                    <a:cubicBezTo>
                      <a:pt x="4745355" y="293180"/>
                      <a:pt x="4742593" y="295180"/>
                      <a:pt x="4739640" y="295180"/>
                    </a:cubicBezTo>
                    <a:cubicBezTo>
                      <a:pt x="4739069" y="295180"/>
                      <a:pt x="4738307" y="295085"/>
                      <a:pt x="4737735" y="294894"/>
                    </a:cubicBezTo>
                    <a:cubicBezTo>
                      <a:pt x="4734116" y="293846"/>
                      <a:pt x="4731925" y="290036"/>
                      <a:pt x="4732973" y="286322"/>
                    </a:cubicBezTo>
                    <a:cubicBezTo>
                      <a:pt x="4734020" y="282702"/>
                      <a:pt x="4737831" y="280511"/>
                      <a:pt x="4741545" y="281559"/>
                    </a:cubicBezTo>
                    <a:cubicBezTo>
                      <a:pt x="4745165" y="282702"/>
                      <a:pt x="4747260" y="286512"/>
                      <a:pt x="4746212" y="290132"/>
                    </a:cubicBezTo>
                    <a:close/>
                    <a:moveTo>
                      <a:pt x="4754214" y="262128"/>
                    </a:moveTo>
                    <a:cubicBezTo>
                      <a:pt x="4753356" y="265176"/>
                      <a:pt x="4750594" y="267081"/>
                      <a:pt x="4747641" y="267081"/>
                    </a:cubicBezTo>
                    <a:cubicBezTo>
                      <a:pt x="4747070" y="267081"/>
                      <a:pt x="4746403" y="266986"/>
                      <a:pt x="4745832" y="266795"/>
                    </a:cubicBezTo>
                    <a:cubicBezTo>
                      <a:pt x="4742212" y="265748"/>
                      <a:pt x="4740021" y="261937"/>
                      <a:pt x="4741069" y="258318"/>
                    </a:cubicBezTo>
                    <a:cubicBezTo>
                      <a:pt x="4742117" y="254698"/>
                      <a:pt x="4745927" y="252508"/>
                      <a:pt x="4749546" y="253556"/>
                    </a:cubicBezTo>
                    <a:cubicBezTo>
                      <a:pt x="4753166" y="254603"/>
                      <a:pt x="4755166" y="258413"/>
                      <a:pt x="4754214" y="262128"/>
                    </a:cubicBezTo>
                    <a:close/>
                    <a:moveTo>
                      <a:pt x="4757452" y="225457"/>
                    </a:moveTo>
                    <a:cubicBezTo>
                      <a:pt x="4761072" y="226505"/>
                      <a:pt x="4763262" y="230315"/>
                      <a:pt x="4762215" y="233934"/>
                    </a:cubicBezTo>
                    <a:cubicBezTo>
                      <a:pt x="4761357" y="236982"/>
                      <a:pt x="4758595" y="238982"/>
                      <a:pt x="4755642" y="238982"/>
                    </a:cubicBezTo>
                    <a:cubicBezTo>
                      <a:pt x="4754975" y="238982"/>
                      <a:pt x="4754404" y="238887"/>
                      <a:pt x="4753737" y="238697"/>
                    </a:cubicBezTo>
                    <a:cubicBezTo>
                      <a:pt x="4750023" y="237649"/>
                      <a:pt x="4747927" y="233839"/>
                      <a:pt x="4748975" y="230219"/>
                    </a:cubicBezTo>
                    <a:cubicBezTo>
                      <a:pt x="4749927" y="226600"/>
                      <a:pt x="4753737" y="224409"/>
                      <a:pt x="4757452" y="2254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Z UDPMincho"/>
              <a:buNone/>
              <a:defRPr sz="3000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8" r:id="rId6"/>
    <p:sldLayoutId id="2147483664" r:id="rId7"/>
    <p:sldLayoutId id="2147483665" r:id="rId8"/>
    <p:sldLayoutId id="2147483668" r:id="rId9"/>
    <p:sldLayoutId id="2147483669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38;p26">
            <a:extLst>
              <a:ext uri="{FF2B5EF4-FFF2-40B4-BE49-F238E27FC236}">
                <a16:creationId xmlns:a16="http://schemas.microsoft.com/office/drawing/2014/main" id="{BE36510C-0168-4639-929E-B1A14AD5B2E9}"/>
              </a:ext>
            </a:extLst>
          </p:cNvPr>
          <p:cNvSpPr txBox="1">
            <a:spLocks/>
          </p:cNvSpPr>
          <p:nvPr/>
        </p:nvSpPr>
        <p:spPr>
          <a:xfrm>
            <a:off x="5462125" y="4433438"/>
            <a:ext cx="3077026" cy="39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endParaRPr lang="en-ID" sz="1200" b="1" dirty="0"/>
          </a:p>
        </p:txBody>
      </p:sp>
      <p:sp>
        <p:nvSpPr>
          <p:cNvPr id="436" name="Google Shape;436;p26"/>
          <p:cNvSpPr/>
          <p:nvPr/>
        </p:nvSpPr>
        <p:spPr>
          <a:xfrm rot="-1106329">
            <a:off x="5437567" y="909143"/>
            <a:ext cx="2056244" cy="1479811"/>
          </a:xfrm>
          <a:custGeom>
            <a:avLst/>
            <a:gdLst/>
            <a:ahLst/>
            <a:cxnLst/>
            <a:rect l="l" t="t" r="r" b="b"/>
            <a:pathLst>
              <a:path w="7309" h="5260" extrusionOk="0">
                <a:moveTo>
                  <a:pt x="7307" y="131"/>
                </a:moveTo>
                <a:lnTo>
                  <a:pt x="7307" y="131"/>
                </a:lnTo>
                <a:cubicBezTo>
                  <a:pt x="7280" y="140"/>
                  <a:pt x="7243" y="141"/>
                  <a:pt x="7214" y="146"/>
                </a:cubicBezTo>
                <a:cubicBezTo>
                  <a:pt x="7189" y="150"/>
                  <a:pt x="7167" y="150"/>
                  <a:pt x="7140" y="149"/>
                </a:cubicBezTo>
                <a:cubicBezTo>
                  <a:pt x="7085" y="148"/>
                  <a:pt x="7047" y="180"/>
                  <a:pt x="6992" y="181"/>
                </a:cubicBezTo>
                <a:cubicBezTo>
                  <a:pt x="6959" y="182"/>
                  <a:pt x="6922" y="186"/>
                  <a:pt x="6889" y="178"/>
                </a:cubicBezTo>
                <a:cubicBezTo>
                  <a:pt x="6867" y="168"/>
                  <a:pt x="6845" y="161"/>
                  <a:pt x="6822" y="156"/>
                </a:cubicBezTo>
                <a:cubicBezTo>
                  <a:pt x="6807" y="160"/>
                  <a:pt x="6792" y="162"/>
                  <a:pt x="6776" y="162"/>
                </a:cubicBezTo>
                <a:cubicBezTo>
                  <a:pt x="6740" y="157"/>
                  <a:pt x="6733" y="156"/>
                  <a:pt x="6695" y="168"/>
                </a:cubicBezTo>
                <a:cubicBezTo>
                  <a:pt x="6672" y="182"/>
                  <a:pt x="6647" y="189"/>
                  <a:pt x="6620" y="191"/>
                </a:cubicBezTo>
                <a:cubicBezTo>
                  <a:pt x="6594" y="171"/>
                  <a:pt x="6574" y="175"/>
                  <a:pt x="6555" y="153"/>
                </a:cubicBezTo>
                <a:cubicBezTo>
                  <a:pt x="6515" y="165"/>
                  <a:pt x="6542" y="181"/>
                  <a:pt x="6498" y="194"/>
                </a:cubicBezTo>
                <a:cubicBezTo>
                  <a:pt x="6494" y="157"/>
                  <a:pt x="6459" y="194"/>
                  <a:pt x="6460" y="157"/>
                </a:cubicBezTo>
                <a:cubicBezTo>
                  <a:pt x="6443" y="203"/>
                  <a:pt x="6439" y="157"/>
                  <a:pt x="6425" y="212"/>
                </a:cubicBezTo>
                <a:cubicBezTo>
                  <a:pt x="6396" y="189"/>
                  <a:pt x="6311" y="225"/>
                  <a:pt x="6317" y="186"/>
                </a:cubicBezTo>
                <a:cubicBezTo>
                  <a:pt x="6302" y="166"/>
                  <a:pt x="6286" y="164"/>
                  <a:pt x="6268" y="181"/>
                </a:cubicBezTo>
                <a:cubicBezTo>
                  <a:pt x="6253" y="159"/>
                  <a:pt x="6261" y="106"/>
                  <a:pt x="6229" y="107"/>
                </a:cubicBezTo>
                <a:cubicBezTo>
                  <a:pt x="6204" y="149"/>
                  <a:pt x="6184" y="196"/>
                  <a:pt x="6139" y="217"/>
                </a:cubicBezTo>
                <a:cubicBezTo>
                  <a:pt x="6099" y="236"/>
                  <a:pt x="6135" y="160"/>
                  <a:pt x="6095" y="168"/>
                </a:cubicBezTo>
                <a:cubicBezTo>
                  <a:pt x="6071" y="176"/>
                  <a:pt x="6047" y="185"/>
                  <a:pt x="6024" y="194"/>
                </a:cubicBezTo>
                <a:cubicBezTo>
                  <a:pt x="5998" y="198"/>
                  <a:pt x="5972" y="200"/>
                  <a:pt x="5946" y="198"/>
                </a:cubicBezTo>
                <a:cubicBezTo>
                  <a:pt x="5907" y="202"/>
                  <a:pt x="5869" y="200"/>
                  <a:pt x="5831" y="191"/>
                </a:cubicBezTo>
                <a:cubicBezTo>
                  <a:pt x="5811" y="175"/>
                  <a:pt x="5792" y="158"/>
                  <a:pt x="5774" y="140"/>
                </a:cubicBezTo>
                <a:cubicBezTo>
                  <a:pt x="5732" y="115"/>
                  <a:pt x="5727" y="140"/>
                  <a:pt x="5682" y="160"/>
                </a:cubicBezTo>
                <a:cubicBezTo>
                  <a:pt x="5594" y="198"/>
                  <a:pt x="5631" y="134"/>
                  <a:pt x="5573" y="116"/>
                </a:cubicBezTo>
                <a:cubicBezTo>
                  <a:pt x="5530" y="102"/>
                  <a:pt x="5480" y="123"/>
                  <a:pt x="5444" y="143"/>
                </a:cubicBezTo>
                <a:cubicBezTo>
                  <a:pt x="5417" y="175"/>
                  <a:pt x="5388" y="180"/>
                  <a:pt x="5357" y="158"/>
                </a:cubicBezTo>
                <a:cubicBezTo>
                  <a:pt x="5358" y="130"/>
                  <a:pt x="5349" y="109"/>
                  <a:pt x="5328" y="94"/>
                </a:cubicBezTo>
                <a:cubicBezTo>
                  <a:pt x="5276" y="112"/>
                  <a:pt x="5256" y="111"/>
                  <a:pt x="5206" y="107"/>
                </a:cubicBezTo>
                <a:cubicBezTo>
                  <a:pt x="5187" y="105"/>
                  <a:pt x="5156" y="109"/>
                  <a:pt x="5139" y="104"/>
                </a:cubicBezTo>
                <a:cubicBezTo>
                  <a:pt x="5107" y="95"/>
                  <a:pt x="5119" y="79"/>
                  <a:pt x="5095" y="69"/>
                </a:cubicBezTo>
                <a:cubicBezTo>
                  <a:pt x="5079" y="63"/>
                  <a:pt x="5032" y="101"/>
                  <a:pt x="5009" y="110"/>
                </a:cubicBezTo>
                <a:cubicBezTo>
                  <a:pt x="4999" y="99"/>
                  <a:pt x="4988" y="88"/>
                  <a:pt x="4977" y="78"/>
                </a:cubicBezTo>
                <a:cubicBezTo>
                  <a:pt x="4956" y="87"/>
                  <a:pt x="4935" y="87"/>
                  <a:pt x="4914" y="78"/>
                </a:cubicBezTo>
                <a:cubicBezTo>
                  <a:pt x="4909" y="60"/>
                  <a:pt x="4906" y="42"/>
                  <a:pt x="4906" y="23"/>
                </a:cubicBezTo>
                <a:cubicBezTo>
                  <a:pt x="4892" y="29"/>
                  <a:pt x="4879" y="36"/>
                  <a:pt x="4868" y="47"/>
                </a:cubicBezTo>
                <a:cubicBezTo>
                  <a:pt x="4861" y="33"/>
                  <a:pt x="4859" y="17"/>
                  <a:pt x="4863" y="0"/>
                </a:cubicBezTo>
                <a:cubicBezTo>
                  <a:pt x="4814" y="46"/>
                  <a:pt x="4782" y="95"/>
                  <a:pt x="4724" y="131"/>
                </a:cubicBezTo>
                <a:cubicBezTo>
                  <a:pt x="4713" y="112"/>
                  <a:pt x="4704" y="91"/>
                  <a:pt x="4697" y="69"/>
                </a:cubicBezTo>
                <a:cubicBezTo>
                  <a:pt x="4673" y="80"/>
                  <a:pt x="4570" y="160"/>
                  <a:pt x="4561" y="104"/>
                </a:cubicBezTo>
                <a:cubicBezTo>
                  <a:pt x="4527" y="108"/>
                  <a:pt x="4491" y="142"/>
                  <a:pt x="4455" y="128"/>
                </a:cubicBezTo>
                <a:cubicBezTo>
                  <a:pt x="4443" y="124"/>
                  <a:pt x="4437" y="105"/>
                  <a:pt x="4422" y="101"/>
                </a:cubicBezTo>
                <a:cubicBezTo>
                  <a:pt x="4404" y="95"/>
                  <a:pt x="4364" y="102"/>
                  <a:pt x="4344" y="103"/>
                </a:cubicBezTo>
                <a:cubicBezTo>
                  <a:pt x="4329" y="103"/>
                  <a:pt x="4318" y="101"/>
                  <a:pt x="4303" y="105"/>
                </a:cubicBezTo>
                <a:cubicBezTo>
                  <a:pt x="4281" y="111"/>
                  <a:pt x="4243" y="150"/>
                  <a:pt x="4220" y="145"/>
                </a:cubicBezTo>
                <a:cubicBezTo>
                  <a:pt x="4207" y="142"/>
                  <a:pt x="4206" y="125"/>
                  <a:pt x="4197" y="121"/>
                </a:cubicBezTo>
                <a:cubicBezTo>
                  <a:pt x="4177" y="112"/>
                  <a:pt x="4155" y="123"/>
                  <a:pt x="4135" y="115"/>
                </a:cubicBezTo>
                <a:cubicBezTo>
                  <a:pt x="4107" y="105"/>
                  <a:pt x="4099" y="85"/>
                  <a:pt x="4065" y="87"/>
                </a:cubicBezTo>
                <a:cubicBezTo>
                  <a:pt x="4021" y="90"/>
                  <a:pt x="3982" y="125"/>
                  <a:pt x="3940" y="132"/>
                </a:cubicBezTo>
                <a:cubicBezTo>
                  <a:pt x="3908" y="137"/>
                  <a:pt x="3875" y="134"/>
                  <a:pt x="3843" y="134"/>
                </a:cubicBezTo>
                <a:cubicBezTo>
                  <a:pt x="3785" y="134"/>
                  <a:pt x="3708" y="150"/>
                  <a:pt x="3665" y="110"/>
                </a:cubicBezTo>
                <a:cubicBezTo>
                  <a:pt x="3626" y="140"/>
                  <a:pt x="3535" y="221"/>
                  <a:pt x="3483" y="171"/>
                </a:cubicBezTo>
                <a:cubicBezTo>
                  <a:pt x="3460" y="149"/>
                  <a:pt x="3470" y="126"/>
                  <a:pt x="3435" y="117"/>
                </a:cubicBezTo>
                <a:cubicBezTo>
                  <a:pt x="3403" y="108"/>
                  <a:pt x="3369" y="126"/>
                  <a:pt x="3340" y="135"/>
                </a:cubicBezTo>
                <a:cubicBezTo>
                  <a:pt x="3314" y="147"/>
                  <a:pt x="3287" y="156"/>
                  <a:pt x="3259" y="163"/>
                </a:cubicBezTo>
                <a:cubicBezTo>
                  <a:pt x="3239" y="164"/>
                  <a:pt x="3219" y="165"/>
                  <a:pt x="3199" y="166"/>
                </a:cubicBezTo>
                <a:cubicBezTo>
                  <a:pt x="3160" y="180"/>
                  <a:pt x="3138" y="228"/>
                  <a:pt x="3098" y="242"/>
                </a:cubicBezTo>
                <a:cubicBezTo>
                  <a:pt x="3042" y="262"/>
                  <a:pt x="2976" y="228"/>
                  <a:pt x="2925" y="212"/>
                </a:cubicBezTo>
                <a:cubicBezTo>
                  <a:pt x="2895" y="203"/>
                  <a:pt x="2871" y="196"/>
                  <a:pt x="2842" y="180"/>
                </a:cubicBezTo>
                <a:cubicBezTo>
                  <a:pt x="2807" y="162"/>
                  <a:pt x="2783" y="165"/>
                  <a:pt x="2744" y="165"/>
                </a:cubicBezTo>
                <a:cubicBezTo>
                  <a:pt x="2723" y="165"/>
                  <a:pt x="2702" y="167"/>
                  <a:pt x="2681" y="166"/>
                </a:cubicBezTo>
                <a:cubicBezTo>
                  <a:pt x="2657" y="163"/>
                  <a:pt x="2640" y="153"/>
                  <a:pt x="2616" y="149"/>
                </a:cubicBezTo>
                <a:cubicBezTo>
                  <a:pt x="2593" y="145"/>
                  <a:pt x="2567" y="155"/>
                  <a:pt x="2544" y="151"/>
                </a:cubicBezTo>
                <a:cubicBezTo>
                  <a:pt x="2512" y="145"/>
                  <a:pt x="2476" y="128"/>
                  <a:pt x="2445" y="118"/>
                </a:cubicBezTo>
                <a:cubicBezTo>
                  <a:pt x="2414" y="107"/>
                  <a:pt x="2364" y="109"/>
                  <a:pt x="2351" y="77"/>
                </a:cubicBezTo>
                <a:cubicBezTo>
                  <a:pt x="2330" y="119"/>
                  <a:pt x="2271" y="239"/>
                  <a:pt x="2219" y="179"/>
                </a:cubicBezTo>
                <a:cubicBezTo>
                  <a:pt x="2180" y="133"/>
                  <a:pt x="2205" y="102"/>
                  <a:pt x="2132" y="102"/>
                </a:cubicBezTo>
                <a:cubicBezTo>
                  <a:pt x="2086" y="102"/>
                  <a:pt x="2044" y="90"/>
                  <a:pt x="2005" y="98"/>
                </a:cubicBezTo>
                <a:cubicBezTo>
                  <a:pt x="1966" y="107"/>
                  <a:pt x="1928" y="105"/>
                  <a:pt x="1891" y="95"/>
                </a:cubicBezTo>
                <a:cubicBezTo>
                  <a:pt x="1862" y="87"/>
                  <a:pt x="1848" y="83"/>
                  <a:pt x="1818" y="96"/>
                </a:cubicBezTo>
                <a:cubicBezTo>
                  <a:pt x="1790" y="107"/>
                  <a:pt x="1764" y="137"/>
                  <a:pt x="1734" y="133"/>
                </a:cubicBezTo>
                <a:cubicBezTo>
                  <a:pt x="1723" y="132"/>
                  <a:pt x="1699" y="114"/>
                  <a:pt x="1686" y="110"/>
                </a:cubicBezTo>
                <a:cubicBezTo>
                  <a:pt x="1649" y="99"/>
                  <a:pt x="1648" y="110"/>
                  <a:pt x="1615" y="115"/>
                </a:cubicBezTo>
                <a:cubicBezTo>
                  <a:pt x="1590" y="119"/>
                  <a:pt x="1588" y="101"/>
                  <a:pt x="1568" y="101"/>
                </a:cubicBezTo>
                <a:cubicBezTo>
                  <a:pt x="1549" y="101"/>
                  <a:pt x="1540" y="130"/>
                  <a:pt x="1521" y="132"/>
                </a:cubicBezTo>
                <a:cubicBezTo>
                  <a:pt x="1507" y="132"/>
                  <a:pt x="1505" y="118"/>
                  <a:pt x="1495" y="119"/>
                </a:cubicBezTo>
                <a:cubicBezTo>
                  <a:pt x="1488" y="120"/>
                  <a:pt x="1481" y="124"/>
                  <a:pt x="1474" y="126"/>
                </a:cubicBezTo>
                <a:cubicBezTo>
                  <a:pt x="1452" y="130"/>
                  <a:pt x="1450" y="132"/>
                  <a:pt x="1427" y="126"/>
                </a:cubicBezTo>
                <a:cubicBezTo>
                  <a:pt x="1404" y="120"/>
                  <a:pt x="1397" y="116"/>
                  <a:pt x="1372" y="125"/>
                </a:cubicBezTo>
                <a:cubicBezTo>
                  <a:pt x="1338" y="138"/>
                  <a:pt x="1312" y="156"/>
                  <a:pt x="1274" y="151"/>
                </a:cubicBezTo>
                <a:cubicBezTo>
                  <a:pt x="1244" y="147"/>
                  <a:pt x="1222" y="119"/>
                  <a:pt x="1194" y="119"/>
                </a:cubicBezTo>
                <a:cubicBezTo>
                  <a:pt x="1179" y="147"/>
                  <a:pt x="1178" y="177"/>
                  <a:pt x="1142" y="183"/>
                </a:cubicBezTo>
                <a:cubicBezTo>
                  <a:pt x="1075" y="194"/>
                  <a:pt x="1037" y="101"/>
                  <a:pt x="977" y="88"/>
                </a:cubicBezTo>
                <a:cubicBezTo>
                  <a:pt x="931" y="77"/>
                  <a:pt x="871" y="87"/>
                  <a:pt x="823" y="87"/>
                </a:cubicBezTo>
                <a:cubicBezTo>
                  <a:pt x="770" y="87"/>
                  <a:pt x="724" y="88"/>
                  <a:pt x="674" y="74"/>
                </a:cubicBezTo>
                <a:cubicBezTo>
                  <a:pt x="649" y="68"/>
                  <a:pt x="631" y="69"/>
                  <a:pt x="610" y="80"/>
                </a:cubicBezTo>
                <a:cubicBezTo>
                  <a:pt x="583" y="94"/>
                  <a:pt x="561" y="127"/>
                  <a:pt x="533" y="135"/>
                </a:cubicBezTo>
                <a:cubicBezTo>
                  <a:pt x="500" y="145"/>
                  <a:pt x="470" y="124"/>
                  <a:pt x="454" y="99"/>
                </a:cubicBezTo>
                <a:cubicBezTo>
                  <a:pt x="432" y="65"/>
                  <a:pt x="442" y="57"/>
                  <a:pt x="400" y="55"/>
                </a:cubicBezTo>
                <a:cubicBezTo>
                  <a:pt x="388" y="55"/>
                  <a:pt x="371" y="52"/>
                  <a:pt x="359" y="54"/>
                </a:cubicBezTo>
                <a:cubicBezTo>
                  <a:pt x="350" y="57"/>
                  <a:pt x="344" y="70"/>
                  <a:pt x="335" y="70"/>
                </a:cubicBezTo>
                <a:cubicBezTo>
                  <a:pt x="314" y="70"/>
                  <a:pt x="308" y="55"/>
                  <a:pt x="286" y="59"/>
                </a:cubicBezTo>
                <a:cubicBezTo>
                  <a:pt x="281" y="59"/>
                  <a:pt x="266" y="69"/>
                  <a:pt x="259" y="72"/>
                </a:cubicBezTo>
                <a:cubicBezTo>
                  <a:pt x="248" y="74"/>
                  <a:pt x="234" y="72"/>
                  <a:pt x="223" y="74"/>
                </a:cubicBezTo>
                <a:cubicBezTo>
                  <a:pt x="204" y="79"/>
                  <a:pt x="189" y="87"/>
                  <a:pt x="164" y="87"/>
                </a:cubicBezTo>
                <a:cubicBezTo>
                  <a:pt x="98" y="86"/>
                  <a:pt x="58" y="84"/>
                  <a:pt x="0" y="118"/>
                </a:cubicBezTo>
                <a:cubicBezTo>
                  <a:pt x="14" y="5040"/>
                  <a:pt x="14" y="5040"/>
                  <a:pt x="14" y="5040"/>
                </a:cubicBezTo>
                <a:cubicBezTo>
                  <a:pt x="65" y="5029"/>
                  <a:pt x="89" y="5096"/>
                  <a:pt x="131" y="5104"/>
                </a:cubicBezTo>
                <a:cubicBezTo>
                  <a:pt x="195" y="5115"/>
                  <a:pt x="249" y="4997"/>
                  <a:pt x="265" y="4951"/>
                </a:cubicBezTo>
                <a:cubicBezTo>
                  <a:pt x="277" y="4972"/>
                  <a:pt x="342" y="4964"/>
                  <a:pt x="367" y="4969"/>
                </a:cubicBezTo>
                <a:cubicBezTo>
                  <a:pt x="415" y="4980"/>
                  <a:pt x="445" y="4963"/>
                  <a:pt x="492" y="4961"/>
                </a:cubicBezTo>
                <a:cubicBezTo>
                  <a:pt x="506" y="4961"/>
                  <a:pt x="527" y="4958"/>
                  <a:pt x="540" y="4961"/>
                </a:cubicBezTo>
                <a:cubicBezTo>
                  <a:pt x="569" y="4967"/>
                  <a:pt x="557" y="4974"/>
                  <a:pt x="574" y="4994"/>
                </a:cubicBezTo>
                <a:cubicBezTo>
                  <a:pt x="590" y="5011"/>
                  <a:pt x="589" y="5008"/>
                  <a:pt x="614" y="5009"/>
                </a:cubicBezTo>
                <a:cubicBezTo>
                  <a:pt x="656" y="5011"/>
                  <a:pt x="655" y="5009"/>
                  <a:pt x="671" y="5049"/>
                </a:cubicBezTo>
                <a:cubicBezTo>
                  <a:pt x="686" y="5085"/>
                  <a:pt x="699" y="5151"/>
                  <a:pt x="742" y="5166"/>
                </a:cubicBezTo>
                <a:cubicBezTo>
                  <a:pt x="777" y="5178"/>
                  <a:pt x="829" y="5166"/>
                  <a:pt x="867" y="5166"/>
                </a:cubicBezTo>
                <a:cubicBezTo>
                  <a:pt x="882" y="5166"/>
                  <a:pt x="899" y="5168"/>
                  <a:pt x="915" y="5167"/>
                </a:cubicBezTo>
                <a:cubicBezTo>
                  <a:pt x="926" y="5166"/>
                  <a:pt x="936" y="5164"/>
                  <a:pt x="946" y="5160"/>
                </a:cubicBezTo>
                <a:cubicBezTo>
                  <a:pt x="967" y="5152"/>
                  <a:pt x="991" y="5115"/>
                  <a:pt x="1012" y="5110"/>
                </a:cubicBezTo>
                <a:cubicBezTo>
                  <a:pt x="1033" y="5105"/>
                  <a:pt x="1066" y="5119"/>
                  <a:pt x="1096" y="5119"/>
                </a:cubicBezTo>
                <a:cubicBezTo>
                  <a:pt x="1110" y="5119"/>
                  <a:pt x="1129" y="5123"/>
                  <a:pt x="1142" y="5120"/>
                </a:cubicBezTo>
                <a:cubicBezTo>
                  <a:pt x="1181" y="5112"/>
                  <a:pt x="1211" y="5056"/>
                  <a:pt x="1251" y="5060"/>
                </a:cubicBezTo>
                <a:cubicBezTo>
                  <a:pt x="1271" y="5062"/>
                  <a:pt x="1282" y="5085"/>
                  <a:pt x="1304" y="5088"/>
                </a:cubicBezTo>
                <a:cubicBezTo>
                  <a:pt x="1345" y="5095"/>
                  <a:pt x="1347" y="5069"/>
                  <a:pt x="1371" y="5116"/>
                </a:cubicBezTo>
                <a:cubicBezTo>
                  <a:pt x="1388" y="5149"/>
                  <a:pt x="1382" y="5244"/>
                  <a:pt x="1419" y="5259"/>
                </a:cubicBezTo>
                <a:cubicBezTo>
                  <a:pt x="1446" y="5270"/>
                  <a:pt x="1495" y="5206"/>
                  <a:pt x="1512" y="5189"/>
                </a:cubicBezTo>
                <a:cubicBezTo>
                  <a:pt x="1549" y="5152"/>
                  <a:pt x="1590" y="5083"/>
                  <a:pt x="1645" y="5090"/>
                </a:cubicBezTo>
                <a:cubicBezTo>
                  <a:pt x="1690" y="5097"/>
                  <a:pt x="1738" y="5111"/>
                  <a:pt x="1785" y="5119"/>
                </a:cubicBezTo>
                <a:cubicBezTo>
                  <a:pt x="1861" y="5131"/>
                  <a:pt x="1933" y="5134"/>
                  <a:pt x="2011" y="5134"/>
                </a:cubicBezTo>
                <a:cubicBezTo>
                  <a:pt x="2059" y="5134"/>
                  <a:pt x="2109" y="5144"/>
                  <a:pt x="2151" y="5120"/>
                </a:cubicBezTo>
                <a:cubicBezTo>
                  <a:pt x="2197" y="5093"/>
                  <a:pt x="2213" y="5087"/>
                  <a:pt x="2265" y="5087"/>
                </a:cubicBezTo>
                <a:cubicBezTo>
                  <a:pt x="2284" y="5087"/>
                  <a:pt x="2305" y="5091"/>
                  <a:pt x="2324" y="5088"/>
                </a:cubicBezTo>
                <a:cubicBezTo>
                  <a:pt x="2349" y="5084"/>
                  <a:pt x="2358" y="5070"/>
                  <a:pt x="2382" y="5080"/>
                </a:cubicBezTo>
                <a:cubicBezTo>
                  <a:pt x="2408" y="5090"/>
                  <a:pt x="2418" y="5115"/>
                  <a:pt x="2449" y="5120"/>
                </a:cubicBezTo>
                <a:cubicBezTo>
                  <a:pt x="2467" y="5122"/>
                  <a:pt x="2489" y="5119"/>
                  <a:pt x="2508" y="5119"/>
                </a:cubicBezTo>
                <a:cubicBezTo>
                  <a:pt x="2549" y="5118"/>
                  <a:pt x="2579" y="5132"/>
                  <a:pt x="2618" y="5134"/>
                </a:cubicBezTo>
                <a:cubicBezTo>
                  <a:pt x="2639" y="5136"/>
                  <a:pt x="2660" y="5131"/>
                  <a:pt x="2681" y="5134"/>
                </a:cubicBezTo>
                <a:cubicBezTo>
                  <a:pt x="2720" y="5141"/>
                  <a:pt x="2738" y="5167"/>
                  <a:pt x="2769" y="5189"/>
                </a:cubicBezTo>
                <a:cubicBezTo>
                  <a:pt x="2809" y="5218"/>
                  <a:pt x="2828" y="5217"/>
                  <a:pt x="2866" y="5185"/>
                </a:cubicBezTo>
                <a:cubicBezTo>
                  <a:pt x="2891" y="5164"/>
                  <a:pt x="2895" y="5171"/>
                  <a:pt x="2924" y="5166"/>
                </a:cubicBezTo>
                <a:cubicBezTo>
                  <a:pt x="2961" y="5160"/>
                  <a:pt x="2983" y="5125"/>
                  <a:pt x="3026" y="5134"/>
                </a:cubicBezTo>
                <a:cubicBezTo>
                  <a:pt x="3044" y="5137"/>
                  <a:pt x="3058" y="5149"/>
                  <a:pt x="3076" y="5151"/>
                </a:cubicBezTo>
                <a:cubicBezTo>
                  <a:pt x="3109" y="5156"/>
                  <a:pt x="3123" y="5134"/>
                  <a:pt x="3151" y="5133"/>
                </a:cubicBezTo>
                <a:cubicBezTo>
                  <a:pt x="3168" y="5132"/>
                  <a:pt x="3196" y="5149"/>
                  <a:pt x="3213" y="5154"/>
                </a:cubicBezTo>
                <a:cubicBezTo>
                  <a:pt x="3260" y="5170"/>
                  <a:pt x="3285" y="5166"/>
                  <a:pt x="3323" y="5134"/>
                </a:cubicBezTo>
                <a:cubicBezTo>
                  <a:pt x="3342" y="5119"/>
                  <a:pt x="3353" y="5097"/>
                  <a:pt x="3378" y="5103"/>
                </a:cubicBezTo>
                <a:cubicBezTo>
                  <a:pt x="3414" y="5114"/>
                  <a:pt x="3413" y="5169"/>
                  <a:pt x="3457" y="5166"/>
                </a:cubicBezTo>
                <a:cubicBezTo>
                  <a:pt x="3475" y="5164"/>
                  <a:pt x="3491" y="5150"/>
                  <a:pt x="3512" y="5149"/>
                </a:cubicBezTo>
                <a:cubicBezTo>
                  <a:pt x="3534" y="5148"/>
                  <a:pt x="3553" y="5152"/>
                  <a:pt x="3574" y="5146"/>
                </a:cubicBezTo>
                <a:cubicBezTo>
                  <a:pt x="3592" y="5142"/>
                  <a:pt x="3602" y="5135"/>
                  <a:pt x="3622" y="5134"/>
                </a:cubicBezTo>
                <a:cubicBezTo>
                  <a:pt x="3645" y="5133"/>
                  <a:pt x="3664" y="5139"/>
                  <a:pt x="3686" y="5129"/>
                </a:cubicBezTo>
                <a:cubicBezTo>
                  <a:pt x="3720" y="5115"/>
                  <a:pt x="3753" y="5056"/>
                  <a:pt x="3792" y="5055"/>
                </a:cubicBezTo>
                <a:cubicBezTo>
                  <a:pt x="3810" y="5054"/>
                  <a:pt x="3819" y="5074"/>
                  <a:pt x="3831" y="5083"/>
                </a:cubicBezTo>
                <a:cubicBezTo>
                  <a:pt x="3849" y="5095"/>
                  <a:pt x="3867" y="5104"/>
                  <a:pt x="3888" y="5110"/>
                </a:cubicBezTo>
                <a:cubicBezTo>
                  <a:pt x="3918" y="5120"/>
                  <a:pt x="3945" y="5115"/>
                  <a:pt x="3975" y="5118"/>
                </a:cubicBezTo>
                <a:cubicBezTo>
                  <a:pt x="4003" y="5121"/>
                  <a:pt x="4021" y="5135"/>
                  <a:pt x="4045" y="5143"/>
                </a:cubicBezTo>
                <a:cubicBezTo>
                  <a:pt x="4077" y="5153"/>
                  <a:pt x="4102" y="5130"/>
                  <a:pt x="4138" y="5134"/>
                </a:cubicBezTo>
                <a:cubicBezTo>
                  <a:pt x="4186" y="5139"/>
                  <a:pt x="4239" y="5153"/>
                  <a:pt x="4281" y="5177"/>
                </a:cubicBezTo>
                <a:cubicBezTo>
                  <a:pt x="4297" y="5186"/>
                  <a:pt x="4323" y="5214"/>
                  <a:pt x="4341" y="5215"/>
                </a:cubicBezTo>
                <a:cubicBezTo>
                  <a:pt x="4384" y="5219"/>
                  <a:pt x="4449" y="5135"/>
                  <a:pt x="4474" y="5111"/>
                </a:cubicBezTo>
                <a:cubicBezTo>
                  <a:pt x="4507" y="5080"/>
                  <a:pt x="4559" y="5005"/>
                  <a:pt x="4611" y="5006"/>
                </a:cubicBezTo>
                <a:cubicBezTo>
                  <a:pt x="4659" y="5007"/>
                  <a:pt x="4642" y="5060"/>
                  <a:pt x="4671" y="5083"/>
                </a:cubicBezTo>
                <a:cubicBezTo>
                  <a:pt x="4703" y="5109"/>
                  <a:pt x="4757" y="5070"/>
                  <a:pt x="4784" y="5055"/>
                </a:cubicBezTo>
                <a:cubicBezTo>
                  <a:pt x="4811" y="5040"/>
                  <a:pt x="4807" y="5040"/>
                  <a:pt x="4837" y="5048"/>
                </a:cubicBezTo>
                <a:cubicBezTo>
                  <a:pt x="4860" y="5054"/>
                  <a:pt x="4883" y="5052"/>
                  <a:pt x="4906" y="5057"/>
                </a:cubicBezTo>
                <a:cubicBezTo>
                  <a:pt x="4924" y="5061"/>
                  <a:pt x="4935" y="5069"/>
                  <a:pt x="4955" y="5071"/>
                </a:cubicBezTo>
                <a:cubicBezTo>
                  <a:pt x="4963" y="5073"/>
                  <a:pt x="4969" y="5070"/>
                  <a:pt x="4978" y="5072"/>
                </a:cubicBezTo>
                <a:cubicBezTo>
                  <a:pt x="4995" y="5077"/>
                  <a:pt x="5003" y="5095"/>
                  <a:pt x="5018" y="5100"/>
                </a:cubicBezTo>
                <a:cubicBezTo>
                  <a:pt x="5046" y="5110"/>
                  <a:pt x="5052" y="5094"/>
                  <a:pt x="5072" y="5122"/>
                </a:cubicBezTo>
                <a:cubicBezTo>
                  <a:pt x="5082" y="5136"/>
                  <a:pt x="5084" y="5162"/>
                  <a:pt x="5095" y="5173"/>
                </a:cubicBezTo>
                <a:cubicBezTo>
                  <a:pt x="5114" y="5190"/>
                  <a:pt x="5127" y="5182"/>
                  <a:pt x="5149" y="5182"/>
                </a:cubicBezTo>
                <a:cubicBezTo>
                  <a:pt x="5173" y="5181"/>
                  <a:pt x="5188" y="5193"/>
                  <a:pt x="5209" y="5195"/>
                </a:cubicBezTo>
                <a:cubicBezTo>
                  <a:pt x="5244" y="5198"/>
                  <a:pt x="5254" y="5165"/>
                  <a:pt x="5284" y="5163"/>
                </a:cubicBezTo>
                <a:cubicBezTo>
                  <a:pt x="5307" y="5162"/>
                  <a:pt x="5331" y="5192"/>
                  <a:pt x="5353" y="5196"/>
                </a:cubicBezTo>
                <a:cubicBezTo>
                  <a:pt x="5375" y="5201"/>
                  <a:pt x="5402" y="5197"/>
                  <a:pt x="5424" y="5197"/>
                </a:cubicBezTo>
                <a:cubicBezTo>
                  <a:pt x="5456" y="5197"/>
                  <a:pt x="5492" y="5203"/>
                  <a:pt x="5523" y="5195"/>
                </a:cubicBezTo>
                <a:cubicBezTo>
                  <a:pt x="5577" y="5181"/>
                  <a:pt x="5618" y="5134"/>
                  <a:pt x="5662" y="5105"/>
                </a:cubicBezTo>
                <a:cubicBezTo>
                  <a:pt x="5676" y="5095"/>
                  <a:pt x="5721" y="5073"/>
                  <a:pt x="5740" y="5084"/>
                </a:cubicBezTo>
                <a:cubicBezTo>
                  <a:pt x="5776" y="5104"/>
                  <a:pt x="5758" y="5173"/>
                  <a:pt x="5802" y="5194"/>
                </a:cubicBezTo>
                <a:cubicBezTo>
                  <a:pt x="5823" y="5181"/>
                  <a:pt x="5834" y="5173"/>
                  <a:pt x="5856" y="5166"/>
                </a:cubicBezTo>
                <a:cubicBezTo>
                  <a:pt x="5875" y="5159"/>
                  <a:pt x="5907" y="5151"/>
                  <a:pt x="5928" y="5149"/>
                </a:cubicBezTo>
                <a:cubicBezTo>
                  <a:pt x="5969" y="5145"/>
                  <a:pt x="6010" y="5138"/>
                  <a:pt x="6050" y="5134"/>
                </a:cubicBezTo>
                <a:cubicBezTo>
                  <a:pt x="6109" y="5129"/>
                  <a:pt x="6168" y="5117"/>
                  <a:pt x="6226" y="5118"/>
                </a:cubicBezTo>
                <a:cubicBezTo>
                  <a:pt x="6269" y="5119"/>
                  <a:pt x="6275" y="5133"/>
                  <a:pt x="6310" y="5151"/>
                </a:cubicBezTo>
                <a:cubicBezTo>
                  <a:pt x="6338" y="5165"/>
                  <a:pt x="6368" y="5166"/>
                  <a:pt x="6399" y="5166"/>
                </a:cubicBezTo>
                <a:cubicBezTo>
                  <a:pt x="6442" y="5166"/>
                  <a:pt x="6474" y="5158"/>
                  <a:pt x="6507" y="5185"/>
                </a:cubicBezTo>
                <a:cubicBezTo>
                  <a:pt x="6513" y="5202"/>
                  <a:pt x="6525" y="5213"/>
                  <a:pt x="6542" y="5217"/>
                </a:cubicBezTo>
                <a:cubicBezTo>
                  <a:pt x="6560" y="5213"/>
                  <a:pt x="6574" y="5204"/>
                  <a:pt x="6584" y="5189"/>
                </a:cubicBezTo>
                <a:cubicBezTo>
                  <a:pt x="6614" y="5163"/>
                  <a:pt x="6623" y="5141"/>
                  <a:pt x="6664" y="5134"/>
                </a:cubicBezTo>
                <a:cubicBezTo>
                  <a:pt x="6689" y="5129"/>
                  <a:pt x="6704" y="5137"/>
                  <a:pt x="6728" y="5120"/>
                </a:cubicBezTo>
                <a:cubicBezTo>
                  <a:pt x="6749" y="5104"/>
                  <a:pt x="6748" y="5092"/>
                  <a:pt x="6774" y="5086"/>
                </a:cubicBezTo>
                <a:cubicBezTo>
                  <a:pt x="6789" y="5083"/>
                  <a:pt x="6805" y="5090"/>
                  <a:pt x="6820" y="5090"/>
                </a:cubicBezTo>
                <a:cubicBezTo>
                  <a:pt x="6909" y="5087"/>
                  <a:pt x="6995" y="5032"/>
                  <a:pt x="7085" y="5017"/>
                </a:cubicBezTo>
                <a:cubicBezTo>
                  <a:pt x="7087" y="5026"/>
                  <a:pt x="7093" y="5033"/>
                  <a:pt x="7102" y="5036"/>
                </a:cubicBezTo>
                <a:cubicBezTo>
                  <a:pt x="7128" y="5015"/>
                  <a:pt x="7155" y="4962"/>
                  <a:pt x="7196" y="4981"/>
                </a:cubicBezTo>
                <a:cubicBezTo>
                  <a:pt x="7206" y="5058"/>
                  <a:pt x="7241" y="5044"/>
                  <a:pt x="7292" y="5009"/>
                </a:cubicBezTo>
                <a:cubicBezTo>
                  <a:pt x="7309" y="118"/>
                  <a:pt x="7309" y="118"/>
                  <a:pt x="7309" y="118"/>
                </a:cubicBezTo>
                <a:cubicBezTo>
                  <a:pt x="7308" y="123"/>
                  <a:pt x="7308" y="127"/>
                  <a:pt x="7307" y="1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26"/>
          <p:cNvSpPr txBox="1">
            <a:spLocks noGrp="1"/>
          </p:cNvSpPr>
          <p:nvPr>
            <p:ph type="ctrTitle"/>
          </p:nvPr>
        </p:nvSpPr>
        <p:spPr>
          <a:xfrm>
            <a:off x="910559" y="1649048"/>
            <a:ext cx="7600030" cy="16226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800" b="1" dirty="0" err="1"/>
              <a:t>Sosialisasi</a:t>
            </a:r>
            <a:r>
              <a:rPr lang="en-ID" sz="2800" b="1" dirty="0"/>
              <a:t> </a:t>
            </a:r>
            <a:r>
              <a:rPr lang="en-ID" sz="2800" b="1" dirty="0" err="1"/>
              <a:t>Perbup</a:t>
            </a:r>
            <a:r>
              <a:rPr lang="en-ID" sz="2800" b="1" dirty="0"/>
              <a:t> 81 </a:t>
            </a:r>
            <a:r>
              <a:rPr lang="en-ID" sz="2800" b="1" dirty="0" err="1"/>
              <a:t>th</a:t>
            </a:r>
            <a:r>
              <a:rPr lang="en-ID" sz="2800" b="1" dirty="0"/>
              <a:t> 2024</a:t>
            </a:r>
            <a:br>
              <a:rPr lang="en-ID" sz="2800" b="1" dirty="0"/>
            </a:br>
            <a:r>
              <a:rPr lang="en-ID" sz="2800" b="1" dirty="0" err="1">
                <a:solidFill>
                  <a:srgbClr val="FF0000"/>
                </a:solidFill>
              </a:rPr>
              <a:t>tentang</a:t>
            </a:r>
            <a:r>
              <a:rPr lang="en-ID" sz="2800" b="1" dirty="0">
                <a:solidFill>
                  <a:srgbClr val="FF0000"/>
                </a:solidFill>
              </a:rPr>
              <a:t> </a:t>
            </a:r>
            <a:r>
              <a:rPr lang="en-ID" sz="2800" b="1" dirty="0" err="1">
                <a:solidFill>
                  <a:srgbClr val="FF0000"/>
                </a:solidFill>
              </a:rPr>
              <a:t>Desa</a:t>
            </a:r>
            <a:r>
              <a:rPr lang="en-ID" sz="2800" b="1" dirty="0">
                <a:solidFill>
                  <a:srgbClr val="FF0000"/>
                </a:solidFill>
              </a:rPr>
              <a:t> Ramah Perempuan dan </a:t>
            </a:r>
            <a:r>
              <a:rPr lang="en-ID" sz="2800" b="1" dirty="0" err="1">
                <a:solidFill>
                  <a:srgbClr val="FF0000"/>
                </a:solidFill>
              </a:rPr>
              <a:t>Peduli</a:t>
            </a:r>
            <a:r>
              <a:rPr lang="en-ID" sz="2800" b="1" dirty="0">
                <a:solidFill>
                  <a:srgbClr val="FF0000"/>
                </a:solidFill>
              </a:rPr>
              <a:t> Anak (</a:t>
            </a:r>
            <a:r>
              <a:rPr lang="en-ID" sz="2800" b="1" dirty="0" err="1">
                <a:solidFill>
                  <a:srgbClr val="FF0000"/>
                </a:solidFill>
              </a:rPr>
              <a:t>DRPPA</a:t>
            </a:r>
            <a:r>
              <a:rPr lang="en-ID" sz="2800" b="1" dirty="0">
                <a:solidFill>
                  <a:srgbClr val="FF0000"/>
                </a:solidFill>
              </a:rPr>
              <a:t>) </a:t>
            </a:r>
            <a:br>
              <a:rPr lang="en-ID" sz="2800" b="1" dirty="0">
                <a:solidFill>
                  <a:srgbClr val="FF0000"/>
                </a:solidFill>
              </a:rPr>
            </a:br>
            <a:r>
              <a:rPr lang="en-ID" sz="2800" b="1" dirty="0" err="1">
                <a:solidFill>
                  <a:schemeClr val="accent1">
                    <a:lumMod val="50000"/>
                  </a:schemeClr>
                </a:solidFill>
              </a:rPr>
              <a:t>Pelatihan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50000"/>
                  </a:schemeClr>
                </a:solidFill>
              </a:rPr>
              <a:t>Manajemen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800" b="1" dirty="0" err="1">
                <a:solidFill>
                  <a:schemeClr val="accent1">
                    <a:lumMod val="50000"/>
                  </a:schemeClr>
                </a:solidFill>
              </a:rPr>
              <a:t>Pelaporan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50000"/>
                  </a:schemeClr>
                </a:solidFill>
              </a:rPr>
              <a:t>kasus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50000"/>
                  </a:schemeClr>
                </a:solidFill>
              </a:rPr>
              <a:t>Kekerasan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50000"/>
                  </a:schemeClr>
                </a:solidFill>
              </a:rPr>
              <a:t>Terhadap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</a:rPr>
              <a:t> Perempuan</a:t>
            </a:r>
            <a:endParaRPr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8" name="Google Shape;438;p26"/>
          <p:cNvSpPr txBox="1">
            <a:spLocks noGrp="1"/>
          </p:cNvSpPr>
          <p:nvPr>
            <p:ph type="subTitle" idx="1"/>
          </p:nvPr>
        </p:nvSpPr>
        <p:spPr>
          <a:xfrm>
            <a:off x="2693016" y="3620336"/>
            <a:ext cx="3810600" cy="393600"/>
          </a:xfrm>
          <a:prstGeom prst="rect">
            <a:avLst/>
          </a:prstGeo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b="1" dirty="0"/>
              <a:t>Oleh: </a:t>
            </a:r>
            <a:r>
              <a:rPr lang="en-ID" b="1" dirty="0" err="1"/>
              <a:t>Ita</a:t>
            </a:r>
            <a:r>
              <a:rPr lang="en-ID" b="1" dirty="0"/>
              <a:t> </a:t>
            </a:r>
            <a:r>
              <a:rPr lang="en-ID" b="1" dirty="0" err="1"/>
              <a:t>Andriyati</a:t>
            </a:r>
            <a:r>
              <a:rPr lang="en-ID" b="1" dirty="0"/>
              <a:t>, </a:t>
            </a:r>
            <a:r>
              <a:rPr lang="en-ID" b="1" dirty="0" err="1"/>
              <a:t>S.Si</a:t>
            </a:r>
            <a:r>
              <a:rPr lang="en-ID" b="1" dirty="0"/>
              <a:t>., Apt., M.M.</a:t>
            </a:r>
            <a:endParaRPr b="1" dirty="0"/>
          </a:p>
        </p:txBody>
      </p:sp>
      <p:sp>
        <p:nvSpPr>
          <p:cNvPr id="441" name="Google Shape;441;p26"/>
          <p:cNvSpPr/>
          <p:nvPr/>
        </p:nvSpPr>
        <p:spPr>
          <a:xfrm rot="1620464">
            <a:off x="6963354" y="897870"/>
            <a:ext cx="840730" cy="226415"/>
          </a:xfrm>
          <a:custGeom>
            <a:avLst/>
            <a:gdLst/>
            <a:ahLst/>
            <a:cxnLst/>
            <a:rect l="l" t="t" r="r" b="b"/>
            <a:pathLst>
              <a:path w="1890" h="509" extrusionOk="0">
                <a:moveTo>
                  <a:pt x="1870" y="219"/>
                </a:moveTo>
                <a:lnTo>
                  <a:pt x="1870" y="219"/>
                </a:lnTo>
                <a:cubicBezTo>
                  <a:pt x="1865" y="210"/>
                  <a:pt x="1861" y="215"/>
                  <a:pt x="1863" y="205"/>
                </a:cubicBezTo>
                <a:cubicBezTo>
                  <a:pt x="1865" y="200"/>
                  <a:pt x="1873" y="192"/>
                  <a:pt x="1876" y="188"/>
                </a:cubicBezTo>
                <a:cubicBezTo>
                  <a:pt x="1889" y="170"/>
                  <a:pt x="1892" y="164"/>
                  <a:pt x="1875" y="148"/>
                </a:cubicBezTo>
                <a:cubicBezTo>
                  <a:pt x="1885" y="129"/>
                  <a:pt x="1889" y="121"/>
                  <a:pt x="1872" y="107"/>
                </a:cubicBezTo>
                <a:cubicBezTo>
                  <a:pt x="1877" y="93"/>
                  <a:pt x="1889" y="86"/>
                  <a:pt x="1890" y="71"/>
                </a:cubicBezTo>
                <a:cubicBezTo>
                  <a:pt x="1891" y="60"/>
                  <a:pt x="1883" y="44"/>
                  <a:pt x="1874" y="37"/>
                </a:cubicBezTo>
                <a:cubicBezTo>
                  <a:pt x="1875" y="35"/>
                  <a:pt x="1876" y="34"/>
                  <a:pt x="1876" y="32"/>
                </a:cubicBezTo>
                <a:cubicBezTo>
                  <a:pt x="84" y="0"/>
                  <a:pt x="84" y="0"/>
                  <a:pt x="84" y="0"/>
                </a:cubicBezTo>
                <a:cubicBezTo>
                  <a:pt x="73" y="9"/>
                  <a:pt x="83" y="16"/>
                  <a:pt x="87" y="25"/>
                </a:cubicBezTo>
                <a:cubicBezTo>
                  <a:pt x="92" y="35"/>
                  <a:pt x="92" y="35"/>
                  <a:pt x="83" y="46"/>
                </a:cubicBezTo>
                <a:cubicBezTo>
                  <a:pt x="73" y="59"/>
                  <a:pt x="72" y="69"/>
                  <a:pt x="78" y="84"/>
                </a:cubicBezTo>
                <a:cubicBezTo>
                  <a:pt x="80" y="93"/>
                  <a:pt x="87" y="95"/>
                  <a:pt x="82" y="104"/>
                </a:cubicBezTo>
                <a:cubicBezTo>
                  <a:pt x="78" y="112"/>
                  <a:pt x="66" y="115"/>
                  <a:pt x="61" y="122"/>
                </a:cubicBezTo>
                <a:cubicBezTo>
                  <a:pt x="55" y="128"/>
                  <a:pt x="50" y="135"/>
                  <a:pt x="51" y="142"/>
                </a:cubicBezTo>
                <a:cubicBezTo>
                  <a:pt x="53" y="156"/>
                  <a:pt x="67" y="165"/>
                  <a:pt x="67" y="181"/>
                </a:cubicBezTo>
                <a:cubicBezTo>
                  <a:pt x="66" y="192"/>
                  <a:pt x="63" y="207"/>
                  <a:pt x="58" y="216"/>
                </a:cubicBezTo>
                <a:cubicBezTo>
                  <a:pt x="51" y="226"/>
                  <a:pt x="47" y="226"/>
                  <a:pt x="50" y="237"/>
                </a:cubicBezTo>
                <a:cubicBezTo>
                  <a:pt x="56" y="256"/>
                  <a:pt x="86" y="257"/>
                  <a:pt x="69" y="277"/>
                </a:cubicBezTo>
                <a:cubicBezTo>
                  <a:pt x="56" y="294"/>
                  <a:pt x="1" y="306"/>
                  <a:pt x="0" y="331"/>
                </a:cubicBezTo>
                <a:cubicBezTo>
                  <a:pt x="-1" y="340"/>
                  <a:pt x="19" y="347"/>
                  <a:pt x="26" y="354"/>
                </a:cubicBezTo>
                <a:cubicBezTo>
                  <a:pt x="35" y="365"/>
                  <a:pt x="43" y="378"/>
                  <a:pt x="52" y="389"/>
                </a:cubicBezTo>
                <a:cubicBezTo>
                  <a:pt x="45" y="405"/>
                  <a:pt x="31" y="419"/>
                  <a:pt x="13" y="423"/>
                </a:cubicBezTo>
                <a:cubicBezTo>
                  <a:pt x="1814" y="509"/>
                  <a:pt x="1814" y="509"/>
                  <a:pt x="1814" y="509"/>
                </a:cubicBezTo>
                <a:cubicBezTo>
                  <a:pt x="1843" y="503"/>
                  <a:pt x="1883" y="476"/>
                  <a:pt x="1856" y="445"/>
                </a:cubicBezTo>
                <a:cubicBezTo>
                  <a:pt x="1836" y="423"/>
                  <a:pt x="1806" y="410"/>
                  <a:pt x="1833" y="382"/>
                </a:cubicBezTo>
                <a:cubicBezTo>
                  <a:pt x="1850" y="364"/>
                  <a:pt x="1871" y="357"/>
                  <a:pt x="1847" y="334"/>
                </a:cubicBezTo>
                <a:cubicBezTo>
                  <a:pt x="1838" y="326"/>
                  <a:pt x="1831" y="326"/>
                  <a:pt x="1842" y="316"/>
                </a:cubicBezTo>
                <a:cubicBezTo>
                  <a:pt x="1851" y="307"/>
                  <a:pt x="1870" y="308"/>
                  <a:pt x="1878" y="295"/>
                </a:cubicBezTo>
                <a:cubicBezTo>
                  <a:pt x="1865" y="276"/>
                  <a:pt x="1887" y="274"/>
                  <a:pt x="1889" y="259"/>
                </a:cubicBezTo>
                <a:cubicBezTo>
                  <a:pt x="1890" y="248"/>
                  <a:pt x="1875" y="228"/>
                  <a:pt x="1870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6"/>
          <p:cNvSpPr/>
          <p:nvPr/>
        </p:nvSpPr>
        <p:spPr>
          <a:xfrm rot="3514049">
            <a:off x="7537647" y="3131512"/>
            <a:ext cx="873838" cy="245705"/>
          </a:xfrm>
          <a:custGeom>
            <a:avLst/>
            <a:gdLst/>
            <a:ahLst/>
            <a:cxnLst/>
            <a:rect l="l" t="t" r="r" b="b"/>
            <a:pathLst>
              <a:path w="3886" h="924" extrusionOk="0">
                <a:moveTo>
                  <a:pt x="3852" y="611"/>
                </a:moveTo>
                <a:lnTo>
                  <a:pt x="3852" y="611"/>
                </a:lnTo>
                <a:cubicBezTo>
                  <a:pt x="3886" y="553"/>
                  <a:pt x="3847" y="555"/>
                  <a:pt x="3833" y="511"/>
                </a:cubicBezTo>
                <a:cubicBezTo>
                  <a:pt x="3800" y="410"/>
                  <a:pt x="3944" y="336"/>
                  <a:pt x="3859" y="245"/>
                </a:cubicBezTo>
                <a:cubicBezTo>
                  <a:pt x="3825" y="207"/>
                  <a:pt x="3804" y="191"/>
                  <a:pt x="3797" y="138"/>
                </a:cubicBezTo>
                <a:cubicBezTo>
                  <a:pt x="3790" y="82"/>
                  <a:pt x="3857" y="36"/>
                  <a:pt x="3800" y="0"/>
                </a:cubicBezTo>
                <a:cubicBezTo>
                  <a:pt x="3715" y="15"/>
                  <a:pt x="3636" y="41"/>
                  <a:pt x="3550" y="45"/>
                </a:cubicBezTo>
                <a:cubicBezTo>
                  <a:pt x="3467" y="48"/>
                  <a:pt x="3386" y="62"/>
                  <a:pt x="3303" y="61"/>
                </a:cubicBezTo>
                <a:cubicBezTo>
                  <a:pt x="3183" y="59"/>
                  <a:pt x="3066" y="35"/>
                  <a:pt x="2946" y="33"/>
                </a:cubicBezTo>
                <a:cubicBezTo>
                  <a:pt x="2726" y="30"/>
                  <a:pt x="2501" y="42"/>
                  <a:pt x="2281" y="46"/>
                </a:cubicBezTo>
                <a:cubicBezTo>
                  <a:pt x="2013" y="50"/>
                  <a:pt x="1744" y="81"/>
                  <a:pt x="1476" y="92"/>
                </a:cubicBezTo>
                <a:cubicBezTo>
                  <a:pt x="1213" y="102"/>
                  <a:pt x="948" y="113"/>
                  <a:pt x="685" y="120"/>
                </a:cubicBezTo>
                <a:cubicBezTo>
                  <a:pt x="499" y="124"/>
                  <a:pt x="319" y="111"/>
                  <a:pt x="132" y="133"/>
                </a:cubicBezTo>
                <a:cubicBezTo>
                  <a:pt x="138" y="128"/>
                  <a:pt x="33" y="199"/>
                  <a:pt x="40" y="195"/>
                </a:cubicBezTo>
                <a:cubicBezTo>
                  <a:pt x="69" y="208"/>
                  <a:pt x="122" y="253"/>
                  <a:pt x="143" y="277"/>
                </a:cubicBezTo>
                <a:cubicBezTo>
                  <a:pt x="134" y="343"/>
                  <a:pt x="15" y="370"/>
                  <a:pt x="1" y="429"/>
                </a:cubicBezTo>
                <a:cubicBezTo>
                  <a:pt x="-7" y="462"/>
                  <a:pt x="52" y="500"/>
                  <a:pt x="75" y="523"/>
                </a:cubicBezTo>
                <a:cubicBezTo>
                  <a:pt x="100" y="548"/>
                  <a:pt x="144" y="577"/>
                  <a:pt x="161" y="606"/>
                </a:cubicBezTo>
                <a:cubicBezTo>
                  <a:pt x="203" y="679"/>
                  <a:pt x="98" y="713"/>
                  <a:pt x="66" y="772"/>
                </a:cubicBezTo>
                <a:cubicBezTo>
                  <a:pt x="71" y="786"/>
                  <a:pt x="59" y="917"/>
                  <a:pt x="73" y="924"/>
                </a:cubicBezTo>
                <a:cubicBezTo>
                  <a:pt x="3786" y="883"/>
                  <a:pt x="3786" y="883"/>
                  <a:pt x="3786" y="883"/>
                </a:cubicBezTo>
                <a:cubicBezTo>
                  <a:pt x="3817" y="853"/>
                  <a:pt x="3860" y="829"/>
                  <a:pt x="3856" y="783"/>
                </a:cubicBezTo>
                <a:cubicBezTo>
                  <a:pt x="3853" y="742"/>
                  <a:pt x="3793" y="732"/>
                  <a:pt x="3790" y="698"/>
                </a:cubicBezTo>
                <a:cubicBezTo>
                  <a:pt x="3786" y="664"/>
                  <a:pt x="3834" y="643"/>
                  <a:pt x="3852" y="6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0D001D-C03B-40C4-9CF1-A710022B3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770" y="49365"/>
            <a:ext cx="676492" cy="909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78A8E-5E2D-422F-A0A0-1E6DFB471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322" y="36052"/>
            <a:ext cx="889171" cy="922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E970B5-60CF-4190-BE16-4F1040E1C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887" y="22400"/>
            <a:ext cx="1464209" cy="823618"/>
          </a:xfrm>
          <a:prstGeom prst="rect">
            <a:avLst/>
          </a:prstGeom>
        </p:spPr>
      </p:pic>
      <p:sp>
        <p:nvSpPr>
          <p:cNvPr id="13" name="Google Shape;438;p26">
            <a:extLst>
              <a:ext uri="{FF2B5EF4-FFF2-40B4-BE49-F238E27FC236}">
                <a16:creationId xmlns:a16="http://schemas.microsoft.com/office/drawing/2014/main" id="{A9E8D56D-C8B9-4679-AE10-08E0FEAC9EF2}"/>
              </a:ext>
            </a:extLst>
          </p:cNvPr>
          <p:cNvSpPr txBox="1">
            <a:spLocks/>
          </p:cNvSpPr>
          <p:nvPr/>
        </p:nvSpPr>
        <p:spPr>
          <a:xfrm>
            <a:off x="1600567" y="4084688"/>
            <a:ext cx="5357220" cy="873741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r>
              <a:rPr lang="en-ID" sz="1400" dirty="0" err="1"/>
              <a:t>Kepala</a:t>
            </a:r>
            <a:r>
              <a:rPr lang="en-ID" sz="1400" dirty="0"/>
              <a:t> </a:t>
            </a:r>
            <a:r>
              <a:rPr lang="en-ID" sz="1400" dirty="0" err="1"/>
              <a:t>Bidang</a:t>
            </a:r>
            <a:r>
              <a:rPr lang="en-ID" sz="1400" dirty="0"/>
              <a:t> </a:t>
            </a:r>
            <a:r>
              <a:rPr lang="en-ID" sz="1400" dirty="0" err="1"/>
              <a:t>Pemberdayaan</a:t>
            </a:r>
            <a:r>
              <a:rPr lang="en-ID" sz="1400" dirty="0"/>
              <a:t> </a:t>
            </a:r>
            <a:r>
              <a:rPr lang="en-ID" sz="1400" dirty="0" err="1"/>
              <a:t>Perempuan</a:t>
            </a:r>
            <a:endParaRPr lang="en-ID" sz="1400" dirty="0"/>
          </a:p>
          <a:p>
            <a:pPr marL="0" indent="0"/>
            <a:r>
              <a:rPr lang="en-ID" sz="1400" dirty="0" err="1"/>
              <a:t>Dinas</a:t>
            </a:r>
            <a:r>
              <a:rPr lang="en-ID" sz="1400" dirty="0"/>
              <a:t> </a:t>
            </a:r>
            <a:r>
              <a:rPr lang="en-ID" sz="1400" dirty="0" err="1"/>
              <a:t>Sosial</a:t>
            </a:r>
            <a:r>
              <a:rPr lang="en-ID" sz="1400" dirty="0"/>
              <a:t> </a:t>
            </a:r>
            <a:r>
              <a:rPr lang="en-ID" sz="1400" dirty="0" err="1"/>
              <a:t>Pemberdayaan</a:t>
            </a:r>
            <a:r>
              <a:rPr lang="en-ID" sz="1400" dirty="0"/>
              <a:t> </a:t>
            </a:r>
            <a:r>
              <a:rPr lang="en-ID" sz="1400" dirty="0" err="1"/>
              <a:t>Perempuan</a:t>
            </a:r>
            <a:r>
              <a:rPr lang="en-ID" sz="1400" dirty="0"/>
              <a:t> dan </a:t>
            </a:r>
            <a:r>
              <a:rPr lang="en-ID" sz="1400" dirty="0" err="1"/>
              <a:t>Perlindungan</a:t>
            </a:r>
            <a:r>
              <a:rPr lang="en-ID" sz="1400" dirty="0"/>
              <a:t> </a:t>
            </a:r>
            <a:r>
              <a:rPr lang="en-ID" sz="1400" dirty="0" err="1"/>
              <a:t>Anak</a:t>
            </a:r>
            <a:r>
              <a:rPr lang="en-ID" sz="1400" dirty="0"/>
              <a:t> </a:t>
            </a:r>
            <a:r>
              <a:rPr lang="en-ID" sz="1400" dirty="0" err="1"/>
              <a:t>Kabupaten</a:t>
            </a:r>
            <a:r>
              <a:rPr lang="en-ID" sz="1400" dirty="0"/>
              <a:t> </a:t>
            </a:r>
            <a:r>
              <a:rPr lang="en-ID" sz="1400" dirty="0" err="1"/>
              <a:t>Bengkayang</a:t>
            </a:r>
            <a:r>
              <a:rPr lang="en-ID" sz="1400" dirty="0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1"/>
          <p:cNvPicPr preferRelativeResize="0"/>
          <p:nvPr/>
        </p:nvPicPr>
        <p:blipFill rotWithShape="1">
          <a:blip r:embed="rId3">
            <a:alphaModFix/>
          </a:blip>
          <a:srcRect t="-5163" b="-5639"/>
          <a:stretch/>
        </p:blipFill>
        <p:spPr>
          <a:xfrm>
            <a:off x="0" y="0"/>
            <a:ext cx="1956301" cy="120645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1"/>
          <p:cNvSpPr txBox="1">
            <a:spLocks noGrp="1"/>
          </p:cNvSpPr>
          <p:nvPr>
            <p:ph type="body" idx="1"/>
          </p:nvPr>
        </p:nvSpPr>
        <p:spPr>
          <a:xfrm>
            <a:off x="213947" y="2020549"/>
            <a:ext cx="5173980" cy="22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+mj-lt"/>
              <a:buAutoNum type="arabicPeriod"/>
            </a:pPr>
            <a:r>
              <a:rPr lang="en-ID" sz="1800" dirty="0"/>
              <a:t>1. </a:t>
            </a:r>
            <a:r>
              <a:rPr lang="en-ID" sz="1800" dirty="0" err="1">
                <a:solidFill>
                  <a:srgbClr val="FF0000"/>
                </a:solidFill>
              </a:rPr>
              <a:t>Keterlibatan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 </a:t>
            </a:r>
            <a:r>
              <a:rPr lang="en-ID" sz="1800" dirty="0" err="1"/>
              <a:t>dalam</a:t>
            </a:r>
            <a:r>
              <a:rPr lang="en-ID" sz="1800" dirty="0"/>
              <a:t> </a:t>
            </a:r>
            <a:r>
              <a:rPr lang="en-ID" sz="1800" dirty="0" err="1"/>
              <a:t>musyawarah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 (</a:t>
            </a:r>
            <a:r>
              <a:rPr lang="en-ID" sz="1800" dirty="0" err="1"/>
              <a:t>Musdes</a:t>
            </a:r>
            <a:r>
              <a:rPr lang="en-ID" sz="1800" dirty="0"/>
              <a:t>) dan Badan </a:t>
            </a:r>
            <a:r>
              <a:rPr lang="en-ID" sz="1800" dirty="0" err="1"/>
              <a:t>Permusyawaratan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 (BPD).</a:t>
            </a:r>
          </a:p>
          <a:p>
            <a:pPr lvl="0">
              <a:buFont typeface="+mj-lt"/>
              <a:buAutoNum type="arabicPeriod"/>
            </a:pPr>
            <a:r>
              <a:rPr lang="en-ID" sz="1800" dirty="0"/>
              <a:t>2. </a:t>
            </a:r>
            <a:r>
              <a:rPr lang="en-ID" sz="1800" dirty="0" err="1">
                <a:solidFill>
                  <a:srgbClr val="FF0000"/>
                </a:solidFill>
              </a:rPr>
              <a:t>Pemberdayaan</a:t>
            </a:r>
            <a:r>
              <a:rPr lang="en-ID" sz="1800" dirty="0">
                <a:solidFill>
                  <a:srgbClr val="FF0000"/>
                </a:solidFill>
              </a:rPr>
              <a:t> </a:t>
            </a:r>
            <a:r>
              <a:rPr lang="en-ID" sz="1800" dirty="0" err="1">
                <a:solidFill>
                  <a:srgbClr val="FF0000"/>
                </a:solidFill>
              </a:rPr>
              <a:t>ekonomi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 </a:t>
            </a:r>
            <a:r>
              <a:rPr lang="en-ID" sz="1800" dirty="0" err="1"/>
              <a:t>melalui</a:t>
            </a:r>
            <a:r>
              <a:rPr lang="en-ID" sz="1800" dirty="0"/>
              <a:t> </a:t>
            </a:r>
            <a:r>
              <a:rPr lang="en-ID" sz="1800" dirty="0" err="1"/>
              <a:t>wirausaha</a:t>
            </a:r>
            <a:r>
              <a:rPr lang="en-ID" sz="1800" dirty="0"/>
              <a:t> </a:t>
            </a:r>
            <a:r>
              <a:rPr lang="en-ID" sz="1800" dirty="0" err="1"/>
              <a:t>berbasis</a:t>
            </a:r>
            <a:r>
              <a:rPr lang="en-ID" sz="1800" dirty="0"/>
              <a:t> gender.</a:t>
            </a:r>
          </a:p>
          <a:p>
            <a:pPr lvl="0">
              <a:buFont typeface="+mj-lt"/>
              <a:buAutoNum type="arabicPeriod"/>
            </a:pPr>
            <a:r>
              <a:rPr lang="en-ID" sz="1800" dirty="0"/>
              <a:t>3. </a:t>
            </a:r>
            <a:r>
              <a:rPr lang="en-ID" sz="1800" dirty="0" err="1">
                <a:solidFill>
                  <a:srgbClr val="FF0000"/>
                </a:solidFill>
              </a:rPr>
              <a:t>Penguatan</a:t>
            </a:r>
            <a:r>
              <a:rPr lang="en-ID" sz="1800" dirty="0">
                <a:solidFill>
                  <a:srgbClr val="FF0000"/>
                </a:solidFill>
              </a:rPr>
              <a:t> </a:t>
            </a:r>
            <a:r>
              <a:rPr lang="en-ID" sz="1800" dirty="0" err="1">
                <a:solidFill>
                  <a:srgbClr val="FF0000"/>
                </a:solidFill>
              </a:rPr>
              <a:t>kesadaran</a:t>
            </a:r>
            <a:r>
              <a:rPr lang="en-ID" sz="1800" dirty="0">
                <a:solidFill>
                  <a:srgbClr val="FF0000"/>
                </a:solidFill>
              </a:rPr>
              <a:t> </a:t>
            </a:r>
            <a:r>
              <a:rPr lang="en-ID" sz="1800" dirty="0" err="1">
                <a:solidFill>
                  <a:srgbClr val="FF0000"/>
                </a:solidFill>
              </a:rPr>
              <a:t>kritis</a:t>
            </a:r>
            <a:r>
              <a:rPr lang="en-ID" sz="1800" dirty="0">
                <a:solidFill>
                  <a:srgbClr val="FF0000"/>
                </a:solidFill>
              </a:rPr>
              <a:t> </a:t>
            </a:r>
            <a:r>
              <a:rPr lang="en-ID" sz="1800" dirty="0" err="1"/>
              <a:t>perempuan</a:t>
            </a:r>
            <a:r>
              <a:rPr lang="en-ID" sz="1800" dirty="0"/>
              <a:t> </a:t>
            </a:r>
            <a:r>
              <a:rPr lang="en-ID" sz="1800" dirty="0" err="1"/>
              <a:t>terhadap</a:t>
            </a:r>
            <a:r>
              <a:rPr lang="en-ID" sz="1800" dirty="0"/>
              <a:t> </a:t>
            </a:r>
            <a:r>
              <a:rPr lang="en-ID" sz="1800" dirty="0" err="1"/>
              <a:t>hak</a:t>
            </a:r>
            <a:r>
              <a:rPr lang="en-ID" sz="1800" dirty="0"/>
              <a:t> dan </a:t>
            </a:r>
            <a:r>
              <a:rPr lang="en-ID" sz="1800" dirty="0" err="1"/>
              <a:t>peran</a:t>
            </a:r>
            <a:r>
              <a:rPr lang="en-ID" sz="1800" dirty="0"/>
              <a:t> </a:t>
            </a:r>
            <a:r>
              <a:rPr lang="en-ID" sz="1800" dirty="0" err="1"/>
              <a:t>mereka</a:t>
            </a:r>
            <a:r>
              <a:rPr lang="en-ID" sz="1800" dirty="0"/>
              <a:t>.</a:t>
            </a:r>
          </a:p>
        </p:txBody>
      </p:sp>
      <p:pic>
        <p:nvPicPr>
          <p:cNvPr id="309" name="Google Shape;309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133" b="1133"/>
          <a:stretch/>
        </p:blipFill>
        <p:spPr>
          <a:xfrm>
            <a:off x="5638690" y="0"/>
            <a:ext cx="3505311" cy="5143501"/>
          </a:xfrm>
          <a:prstGeom prst="rect">
            <a:avLst/>
          </a:prstGeom>
        </p:spPr>
      </p:pic>
      <p:sp>
        <p:nvSpPr>
          <p:cNvPr id="311" name="Google Shape;311;p31"/>
          <p:cNvSpPr/>
          <p:nvPr/>
        </p:nvSpPr>
        <p:spPr>
          <a:xfrm rot="-5400000">
            <a:off x="2827576" y="2376510"/>
            <a:ext cx="5189464" cy="432765"/>
          </a:xfrm>
          <a:custGeom>
            <a:avLst/>
            <a:gdLst/>
            <a:ahLst/>
            <a:cxnLst/>
            <a:rect l="l" t="t" r="r" b="b"/>
            <a:pathLst>
              <a:path w="4760976" h="397032" extrusionOk="0">
                <a:moveTo>
                  <a:pt x="4563333" y="0"/>
                </a:moveTo>
                <a:cubicBezTo>
                  <a:pt x="4479798" y="0"/>
                  <a:pt x="4406646" y="43720"/>
                  <a:pt x="4364927" y="109347"/>
                </a:cubicBezTo>
                <a:lnTo>
                  <a:pt x="4364927" y="109347"/>
                </a:lnTo>
                <a:cubicBezTo>
                  <a:pt x="4323207" y="43720"/>
                  <a:pt x="4250055" y="0"/>
                  <a:pt x="4166521" y="0"/>
                </a:cubicBezTo>
                <a:cubicBezTo>
                  <a:pt x="4082987" y="0"/>
                  <a:pt x="4009835" y="43720"/>
                  <a:pt x="3968115" y="109347"/>
                </a:cubicBezTo>
                <a:lnTo>
                  <a:pt x="3968115" y="109347"/>
                </a:lnTo>
                <a:cubicBezTo>
                  <a:pt x="3926396" y="43720"/>
                  <a:pt x="3853243" y="0"/>
                  <a:pt x="3769709" y="0"/>
                </a:cubicBezTo>
                <a:cubicBezTo>
                  <a:pt x="3686175" y="0"/>
                  <a:pt x="3613023" y="43720"/>
                  <a:pt x="3571304" y="109347"/>
                </a:cubicBezTo>
                <a:lnTo>
                  <a:pt x="3571304" y="109347"/>
                </a:lnTo>
                <a:cubicBezTo>
                  <a:pt x="3529584" y="43720"/>
                  <a:pt x="3456432" y="0"/>
                  <a:pt x="3372898" y="0"/>
                </a:cubicBezTo>
                <a:cubicBezTo>
                  <a:pt x="3289364" y="0"/>
                  <a:pt x="3216212" y="43720"/>
                  <a:pt x="3174492" y="109347"/>
                </a:cubicBezTo>
                <a:lnTo>
                  <a:pt x="3174492" y="109347"/>
                </a:lnTo>
                <a:cubicBezTo>
                  <a:pt x="3132773" y="43720"/>
                  <a:pt x="3059621" y="0"/>
                  <a:pt x="2976086" y="0"/>
                </a:cubicBezTo>
                <a:cubicBezTo>
                  <a:pt x="2892552" y="0"/>
                  <a:pt x="2819400" y="43720"/>
                  <a:pt x="2777681" y="109347"/>
                </a:cubicBezTo>
                <a:lnTo>
                  <a:pt x="2777681" y="109347"/>
                </a:lnTo>
                <a:cubicBezTo>
                  <a:pt x="2735961" y="43720"/>
                  <a:pt x="2662809" y="0"/>
                  <a:pt x="2579275" y="0"/>
                </a:cubicBezTo>
                <a:cubicBezTo>
                  <a:pt x="2495741" y="0"/>
                  <a:pt x="2422589" y="43720"/>
                  <a:pt x="2380869" y="109347"/>
                </a:cubicBezTo>
                <a:lnTo>
                  <a:pt x="2380869" y="109347"/>
                </a:lnTo>
                <a:cubicBezTo>
                  <a:pt x="2339150" y="43720"/>
                  <a:pt x="2265998" y="0"/>
                  <a:pt x="2182463" y="0"/>
                </a:cubicBezTo>
                <a:cubicBezTo>
                  <a:pt x="2098929" y="0"/>
                  <a:pt x="2025777" y="43720"/>
                  <a:pt x="1984058" y="109347"/>
                </a:cubicBezTo>
                <a:lnTo>
                  <a:pt x="1984058" y="109347"/>
                </a:lnTo>
                <a:cubicBezTo>
                  <a:pt x="1942338" y="43720"/>
                  <a:pt x="1869186" y="0"/>
                  <a:pt x="1785652" y="0"/>
                </a:cubicBezTo>
                <a:cubicBezTo>
                  <a:pt x="1702118" y="0"/>
                  <a:pt x="1628966" y="43720"/>
                  <a:pt x="1587246" y="109347"/>
                </a:cubicBezTo>
                <a:lnTo>
                  <a:pt x="1587246" y="109347"/>
                </a:lnTo>
                <a:cubicBezTo>
                  <a:pt x="1545527" y="43720"/>
                  <a:pt x="1472375" y="0"/>
                  <a:pt x="1388840" y="0"/>
                </a:cubicBezTo>
                <a:cubicBezTo>
                  <a:pt x="1305306" y="0"/>
                  <a:pt x="1232154" y="43720"/>
                  <a:pt x="1190435" y="109347"/>
                </a:cubicBezTo>
                <a:lnTo>
                  <a:pt x="1190435" y="109347"/>
                </a:lnTo>
                <a:cubicBezTo>
                  <a:pt x="1148715" y="43720"/>
                  <a:pt x="1075563" y="0"/>
                  <a:pt x="992029" y="0"/>
                </a:cubicBezTo>
                <a:cubicBezTo>
                  <a:pt x="908495" y="0"/>
                  <a:pt x="835342" y="43720"/>
                  <a:pt x="793623" y="109347"/>
                </a:cubicBezTo>
                <a:lnTo>
                  <a:pt x="793623" y="109347"/>
                </a:lnTo>
                <a:cubicBezTo>
                  <a:pt x="751904" y="43720"/>
                  <a:pt x="678752" y="0"/>
                  <a:pt x="595217" y="0"/>
                </a:cubicBezTo>
                <a:cubicBezTo>
                  <a:pt x="511683" y="0"/>
                  <a:pt x="438531" y="43720"/>
                  <a:pt x="396812" y="109347"/>
                </a:cubicBezTo>
                <a:lnTo>
                  <a:pt x="396812" y="109347"/>
                </a:lnTo>
                <a:cubicBezTo>
                  <a:pt x="355092" y="43720"/>
                  <a:pt x="281940" y="0"/>
                  <a:pt x="198406" y="0"/>
                </a:cubicBezTo>
                <a:cubicBezTo>
                  <a:pt x="114872" y="0"/>
                  <a:pt x="41720" y="43720"/>
                  <a:pt x="0" y="109347"/>
                </a:cubicBezTo>
                <a:lnTo>
                  <a:pt x="0" y="201454"/>
                </a:lnTo>
                <a:lnTo>
                  <a:pt x="0" y="218599"/>
                </a:lnTo>
                <a:lnTo>
                  <a:pt x="0" y="227457"/>
                </a:lnTo>
                <a:cubicBezTo>
                  <a:pt x="3620" y="227743"/>
                  <a:pt x="7239" y="227838"/>
                  <a:pt x="10763" y="228314"/>
                </a:cubicBezTo>
                <a:cubicBezTo>
                  <a:pt x="14478" y="228790"/>
                  <a:pt x="18288" y="229553"/>
                  <a:pt x="21336" y="231648"/>
                </a:cubicBezTo>
                <a:cubicBezTo>
                  <a:pt x="26003" y="234887"/>
                  <a:pt x="28004" y="240792"/>
                  <a:pt x="28766" y="246316"/>
                </a:cubicBezTo>
                <a:cubicBezTo>
                  <a:pt x="29909" y="254508"/>
                  <a:pt x="33052" y="259461"/>
                  <a:pt x="24670" y="263462"/>
                </a:cubicBezTo>
                <a:cubicBezTo>
                  <a:pt x="18479" y="266414"/>
                  <a:pt x="10859" y="263366"/>
                  <a:pt x="4572" y="266795"/>
                </a:cubicBezTo>
                <a:cubicBezTo>
                  <a:pt x="3143" y="267557"/>
                  <a:pt x="1619" y="268414"/>
                  <a:pt x="95" y="269081"/>
                </a:cubicBezTo>
                <a:lnTo>
                  <a:pt x="95" y="288036"/>
                </a:lnTo>
                <a:cubicBezTo>
                  <a:pt x="476" y="286607"/>
                  <a:pt x="1048" y="285179"/>
                  <a:pt x="1905" y="283845"/>
                </a:cubicBezTo>
                <a:cubicBezTo>
                  <a:pt x="5144" y="278892"/>
                  <a:pt x="11240" y="276511"/>
                  <a:pt x="17145" y="276225"/>
                </a:cubicBezTo>
                <a:cubicBezTo>
                  <a:pt x="22574" y="275939"/>
                  <a:pt x="28194" y="277178"/>
                  <a:pt x="32290" y="280702"/>
                </a:cubicBezTo>
                <a:cubicBezTo>
                  <a:pt x="37052" y="284702"/>
                  <a:pt x="39338" y="290894"/>
                  <a:pt x="40862" y="296894"/>
                </a:cubicBezTo>
                <a:cubicBezTo>
                  <a:pt x="42291" y="302609"/>
                  <a:pt x="43148" y="308515"/>
                  <a:pt x="43529" y="314515"/>
                </a:cubicBezTo>
                <a:cubicBezTo>
                  <a:pt x="43625" y="316135"/>
                  <a:pt x="43625" y="317945"/>
                  <a:pt x="42672" y="319278"/>
                </a:cubicBezTo>
                <a:cubicBezTo>
                  <a:pt x="41339" y="321088"/>
                  <a:pt x="38672" y="321373"/>
                  <a:pt x="36386" y="321373"/>
                </a:cubicBezTo>
                <a:cubicBezTo>
                  <a:pt x="30480" y="321564"/>
                  <a:pt x="15812" y="324707"/>
                  <a:pt x="10763" y="321850"/>
                </a:cubicBezTo>
                <a:cubicBezTo>
                  <a:pt x="9620" y="321278"/>
                  <a:pt x="8477" y="319659"/>
                  <a:pt x="7334" y="317563"/>
                </a:cubicBezTo>
                <a:cubicBezTo>
                  <a:pt x="4953" y="313087"/>
                  <a:pt x="2762" y="306514"/>
                  <a:pt x="1619" y="303847"/>
                </a:cubicBezTo>
                <a:cubicBezTo>
                  <a:pt x="952" y="302228"/>
                  <a:pt x="381" y="300419"/>
                  <a:pt x="0" y="298704"/>
                </a:cubicBezTo>
                <a:lnTo>
                  <a:pt x="0" y="341281"/>
                </a:lnTo>
                <a:cubicBezTo>
                  <a:pt x="2191" y="344519"/>
                  <a:pt x="3810" y="348520"/>
                  <a:pt x="4572" y="351187"/>
                </a:cubicBezTo>
                <a:cubicBezTo>
                  <a:pt x="7334" y="360426"/>
                  <a:pt x="11240" y="369284"/>
                  <a:pt x="14764" y="378142"/>
                </a:cubicBezTo>
                <a:lnTo>
                  <a:pt x="16478" y="389954"/>
                </a:lnTo>
                <a:cubicBezTo>
                  <a:pt x="16478" y="389954"/>
                  <a:pt x="59722" y="389954"/>
                  <a:pt x="59341" y="389382"/>
                </a:cubicBezTo>
                <a:cubicBezTo>
                  <a:pt x="59912" y="389572"/>
                  <a:pt x="60293" y="389763"/>
                  <a:pt x="60770" y="389954"/>
                </a:cubicBezTo>
                <a:cubicBezTo>
                  <a:pt x="86201" y="389954"/>
                  <a:pt x="111728" y="389954"/>
                  <a:pt x="137160" y="389954"/>
                </a:cubicBezTo>
                <a:cubicBezTo>
                  <a:pt x="152114" y="389954"/>
                  <a:pt x="171831" y="397573"/>
                  <a:pt x="184214" y="397002"/>
                </a:cubicBezTo>
                <a:cubicBezTo>
                  <a:pt x="203740" y="396145"/>
                  <a:pt x="204978" y="374999"/>
                  <a:pt x="222123" y="371665"/>
                </a:cubicBezTo>
                <a:cubicBezTo>
                  <a:pt x="231648" y="369856"/>
                  <a:pt x="239840" y="377952"/>
                  <a:pt x="247364" y="384143"/>
                </a:cubicBezTo>
                <a:cubicBezTo>
                  <a:pt x="267653" y="400717"/>
                  <a:pt x="304991" y="391192"/>
                  <a:pt x="328708" y="390049"/>
                </a:cubicBezTo>
                <a:cubicBezTo>
                  <a:pt x="360617" y="388525"/>
                  <a:pt x="388620" y="381190"/>
                  <a:pt x="417957" y="392621"/>
                </a:cubicBezTo>
                <a:cubicBezTo>
                  <a:pt x="431578" y="397955"/>
                  <a:pt x="454628" y="390620"/>
                  <a:pt x="468630" y="389668"/>
                </a:cubicBezTo>
                <a:cubicBezTo>
                  <a:pt x="483584" y="388715"/>
                  <a:pt x="512636" y="398716"/>
                  <a:pt x="522827" y="385572"/>
                </a:cubicBezTo>
                <a:cubicBezTo>
                  <a:pt x="528161" y="378714"/>
                  <a:pt x="530543" y="367474"/>
                  <a:pt x="539115" y="366522"/>
                </a:cubicBezTo>
                <a:cubicBezTo>
                  <a:pt x="544640" y="365855"/>
                  <a:pt x="549402" y="370332"/>
                  <a:pt x="552260" y="375095"/>
                </a:cubicBezTo>
                <a:cubicBezTo>
                  <a:pt x="555117" y="379857"/>
                  <a:pt x="557022" y="385286"/>
                  <a:pt x="560927" y="389096"/>
                </a:cubicBezTo>
                <a:cubicBezTo>
                  <a:pt x="564166" y="392239"/>
                  <a:pt x="595122" y="390430"/>
                  <a:pt x="595122" y="389954"/>
                </a:cubicBezTo>
                <a:cubicBezTo>
                  <a:pt x="595122" y="390430"/>
                  <a:pt x="626078" y="392239"/>
                  <a:pt x="629317" y="389096"/>
                </a:cubicBezTo>
                <a:cubicBezTo>
                  <a:pt x="633317" y="385191"/>
                  <a:pt x="635127" y="379762"/>
                  <a:pt x="637985" y="375095"/>
                </a:cubicBezTo>
                <a:cubicBezTo>
                  <a:pt x="640842" y="370332"/>
                  <a:pt x="645605" y="365950"/>
                  <a:pt x="651129" y="366522"/>
                </a:cubicBezTo>
                <a:cubicBezTo>
                  <a:pt x="659797" y="367474"/>
                  <a:pt x="662083" y="378714"/>
                  <a:pt x="667417" y="385572"/>
                </a:cubicBezTo>
                <a:cubicBezTo>
                  <a:pt x="677704" y="398716"/>
                  <a:pt x="706755" y="388715"/>
                  <a:pt x="721614" y="389668"/>
                </a:cubicBezTo>
                <a:cubicBezTo>
                  <a:pt x="735616" y="390620"/>
                  <a:pt x="758666" y="397955"/>
                  <a:pt x="772287" y="392621"/>
                </a:cubicBezTo>
                <a:cubicBezTo>
                  <a:pt x="801624" y="381190"/>
                  <a:pt x="829723" y="388525"/>
                  <a:pt x="861536" y="390049"/>
                </a:cubicBezTo>
                <a:cubicBezTo>
                  <a:pt x="885254" y="391192"/>
                  <a:pt x="922592" y="400717"/>
                  <a:pt x="942880" y="384143"/>
                </a:cubicBezTo>
                <a:cubicBezTo>
                  <a:pt x="950405" y="377952"/>
                  <a:pt x="958596" y="369856"/>
                  <a:pt x="968121" y="371665"/>
                </a:cubicBezTo>
                <a:cubicBezTo>
                  <a:pt x="985266" y="374999"/>
                  <a:pt x="986504" y="396145"/>
                  <a:pt x="1006031" y="397002"/>
                </a:cubicBezTo>
                <a:cubicBezTo>
                  <a:pt x="1018413" y="397573"/>
                  <a:pt x="1038130" y="389858"/>
                  <a:pt x="1053084" y="389954"/>
                </a:cubicBezTo>
                <a:cubicBezTo>
                  <a:pt x="1078611" y="389954"/>
                  <a:pt x="1104043" y="389954"/>
                  <a:pt x="1129475" y="389954"/>
                </a:cubicBezTo>
                <a:cubicBezTo>
                  <a:pt x="1130046" y="389763"/>
                  <a:pt x="1130427" y="389572"/>
                  <a:pt x="1130903" y="389382"/>
                </a:cubicBezTo>
                <a:cubicBezTo>
                  <a:pt x="1130522" y="389954"/>
                  <a:pt x="1173766" y="389954"/>
                  <a:pt x="1173766" y="389954"/>
                </a:cubicBezTo>
                <a:lnTo>
                  <a:pt x="1175480" y="378142"/>
                </a:lnTo>
                <a:cubicBezTo>
                  <a:pt x="1179005" y="369284"/>
                  <a:pt x="1182910" y="360521"/>
                  <a:pt x="1185672" y="351187"/>
                </a:cubicBezTo>
                <a:cubicBezTo>
                  <a:pt x="1186434" y="348520"/>
                  <a:pt x="1188053" y="344519"/>
                  <a:pt x="1190244" y="341281"/>
                </a:cubicBezTo>
                <a:cubicBezTo>
                  <a:pt x="1192435" y="344519"/>
                  <a:pt x="1194054" y="348520"/>
                  <a:pt x="1194816" y="351187"/>
                </a:cubicBezTo>
                <a:cubicBezTo>
                  <a:pt x="1197578" y="360426"/>
                  <a:pt x="1201484" y="369284"/>
                  <a:pt x="1205008" y="378142"/>
                </a:cubicBezTo>
                <a:lnTo>
                  <a:pt x="1206722" y="389954"/>
                </a:lnTo>
                <a:cubicBezTo>
                  <a:pt x="1206722" y="389954"/>
                  <a:pt x="1249966" y="389954"/>
                  <a:pt x="1249585" y="389382"/>
                </a:cubicBezTo>
                <a:cubicBezTo>
                  <a:pt x="1250156" y="389572"/>
                  <a:pt x="1250537" y="389763"/>
                  <a:pt x="1251014" y="389954"/>
                </a:cubicBezTo>
                <a:cubicBezTo>
                  <a:pt x="1276445" y="389954"/>
                  <a:pt x="1301972" y="389954"/>
                  <a:pt x="1327404" y="389954"/>
                </a:cubicBezTo>
                <a:cubicBezTo>
                  <a:pt x="1342358" y="389954"/>
                  <a:pt x="1362075" y="397573"/>
                  <a:pt x="1374458" y="397002"/>
                </a:cubicBezTo>
                <a:cubicBezTo>
                  <a:pt x="1393984" y="396145"/>
                  <a:pt x="1395222" y="374999"/>
                  <a:pt x="1412367" y="371665"/>
                </a:cubicBezTo>
                <a:cubicBezTo>
                  <a:pt x="1421892" y="369856"/>
                  <a:pt x="1430084" y="377952"/>
                  <a:pt x="1437608" y="384143"/>
                </a:cubicBezTo>
                <a:cubicBezTo>
                  <a:pt x="1457897" y="400717"/>
                  <a:pt x="1495235" y="391192"/>
                  <a:pt x="1518952" y="390049"/>
                </a:cubicBezTo>
                <a:cubicBezTo>
                  <a:pt x="1550861" y="388525"/>
                  <a:pt x="1578864" y="381190"/>
                  <a:pt x="1608201" y="392621"/>
                </a:cubicBezTo>
                <a:cubicBezTo>
                  <a:pt x="1621822" y="397955"/>
                  <a:pt x="1644872" y="390620"/>
                  <a:pt x="1658874" y="389668"/>
                </a:cubicBezTo>
                <a:cubicBezTo>
                  <a:pt x="1673828" y="388715"/>
                  <a:pt x="1702880" y="398716"/>
                  <a:pt x="1713071" y="385572"/>
                </a:cubicBezTo>
                <a:cubicBezTo>
                  <a:pt x="1718405" y="378714"/>
                  <a:pt x="1720787" y="367474"/>
                  <a:pt x="1729359" y="366522"/>
                </a:cubicBezTo>
                <a:cubicBezTo>
                  <a:pt x="1734884" y="365855"/>
                  <a:pt x="1739646" y="370332"/>
                  <a:pt x="1742504" y="375095"/>
                </a:cubicBezTo>
                <a:cubicBezTo>
                  <a:pt x="1745361" y="379857"/>
                  <a:pt x="1747266" y="385286"/>
                  <a:pt x="1751171" y="389096"/>
                </a:cubicBezTo>
                <a:cubicBezTo>
                  <a:pt x="1754410" y="392239"/>
                  <a:pt x="1785366" y="390430"/>
                  <a:pt x="1785366" y="389954"/>
                </a:cubicBezTo>
                <a:cubicBezTo>
                  <a:pt x="1785366" y="390430"/>
                  <a:pt x="1816322" y="392239"/>
                  <a:pt x="1819561" y="389096"/>
                </a:cubicBezTo>
                <a:cubicBezTo>
                  <a:pt x="1823466" y="385191"/>
                  <a:pt x="1825371" y="379762"/>
                  <a:pt x="1828229" y="375095"/>
                </a:cubicBezTo>
                <a:cubicBezTo>
                  <a:pt x="1831086" y="370332"/>
                  <a:pt x="1835849" y="365950"/>
                  <a:pt x="1841373" y="366522"/>
                </a:cubicBezTo>
                <a:cubicBezTo>
                  <a:pt x="1850041" y="367474"/>
                  <a:pt x="1852327" y="378714"/>
                  <a:pt x="1857661" y="385572"/>
                </a:cubicBezTo>
                <a:cubicBezTo>
                  <a:pt x="1867948" y="398716"/>
                  <a:pt x="1896999" y="388715"/>
                  <a:pt x="1911858" y="389668"/>
                </a:cubicBezTo>
                <a:cubicBezTo>
                  <a:pt x="1925860" y="390620"/>
                  <a:pt x="1948910" y="397955"/>
                  <a:pt x="1962531" y="392621"/>
                </a:cubicBezTo>
                <a:cubicBezTo>
                  <a:pt x="1991868" y="381190"/>
                  <a:pt x="2019967" y="388525"/>
                  <a:pt x="2051780" y="390049"/>
                </a:cubicBezTo>
                <a:cubicBezTo>
                  <a:pt x="2075498" y="391192"/>
                  <a:pt x="2112836" y="400717"/>
                  <a:pt x="2133124" y="384143"/>
                </a:cubicBezTo>
                <a:cubicBezTo>
                  <a:pt x="2140649" y="377952"/>
                  <a:pt x="2148840" y="369856"/>
                  <a:pt x="2158365" y="371665"/>
                </a:cubicBezTo>
                <a:cubicBezTo>
                  <a:pt x="2175510" y="374999"/>
                  <a:pt x="2176748" y="396145"/>
                  <a:pt x="2196275" y="397002"/>
                </a:cubicBezTo>
                <a:cubicBezTo>
                  <a:pt x="2208657" y="397573"/>
                  <a:pt x="2228374" y="389858"/>
                  <a:pt x="2243328" y="389954"/>
                </a:cubicBezTo>
                <a:cubicBezTo>
                  <a:pt x="2268855" y="389954"/>
                  <a:pt x="2294287" y="389954"/>
                  <a:pt x="2319719" y="389954"/>
                </a:cubicBezTo>
                <a:cubicBezTo>
                  <a:pt x="2320195" y="389763"/>
                  <a:pt x="2320671" y="389572"/>
                  <a:pt x="2321147" y="389382"/>
                </a:cubicBezTo>
                <a:cubicBezTo>
                  <a:pt x="2320766" y="389954"/>
                  <a:pt x="2364010" y="389954"/>
                  <a:pt x="2364010" y="389954"/>
                </a:cubicBezTo>
                <a:lnTo>
                  <a:pt x="2365724" y="378142"/>
                </a:lnTo>
                <a:cubicBezTo>
                  <a:pt x="2369249" y="369284"/>
                  <a:pt x="2373154" y="360521"/>
                  <a:pt x="2375916" y="351187"/>
                </a:cubicBezTo>
                <a:cubicBezTo>
                  <a:pt x="2376678" y="348520"/>
                  <a:pt x="2378297" y="344519"/>
                  <a:pt x="2380488" y="341281"/>
                </a:cubicBezTo>
                <a:cubicBezTo>
                  <a:pt x="2382679" y="344519"/>
                  <a:pt x="2384298" y="348520"/>
                  <a:pt x="2385060" y="351187"/>
                </a:cubicBezTo>
                <a:cubicBezTo>
                  <a:pt x="2387822" y="360426"/>
                  <a:pt x="2391728" y="369284"/>
                  <a:pt x="2395252" y="378142"/>
                </a:cubicBezTo>
                <a:lnTo>
                  <a:pt x="2396966" y="389954"/>
                </a:lnTo>
                <a:cubicBezTo>
                  <a:pt x="2396966" y="389954"/>
                  <a:pt x="2440210" y="389954"/>
                  <a:pt x="2439829" y="389382"/>
                </a:cubicBezTo>
                <a:cubicBezTo>
                  <a:pt x="2440400" y="389572"/>
                  <a:pt x="2440781" y="389763"/>
                  <a:pt x="2441258" y="389954"/>
                </a:cubicBezTo>
                <a:cubicBezTo>
                  <a:pt x="2466689" y="389954"/>
                  <a:pt x="2492216" y="389954"/>
                  <a:pt x="2517648" y="389954"/>
                </a:cubicBezTo>
                <a:cubicBezTo>
                  <a:pt x="2532602" y="389954"/>
                  <a:pt x="2552319" y="397573"/>
                  <a:pt x="2564701" y="397002"/>
                </a:cubicBezTo>
                <a:cubicBezTo>
                  <a:pt x="2584228" y="396145"/>
                  <a:pt x="2585466" y="374999"/>
                  <a:pt x="2602611" y="371665"/>
                </a:cubicBezTo>
                <a:cubicBezTo>
                  <a:pt x="2612136" y="369856"/>
                  <a:pt x="2620328" y="377952"/>
                  <a:pt x="2627852" y="384143"/>
                </a:cubicBezTo>
                <a:cubicBezTo>
                  <a:pt x="2648141" y="400717"/>
                  <a:pt x="2685479" y="391192"/>
                  <a:pt x="2709196" y="390049"/>
                </a:cubicBezTo>
                <a:cubicBezTo>
                  <a:pt x="2741105" y="388525"/>
                  <a:pt x="2769108" y="381190"/>
                  <a:pt x="2798445" y="392621"/>
                </a:cubicBezTo>
                <a:cubicBezTo>
                  <a:pt x="2812066" y="397955"/>
                  <a:pt x="2835116" y="390620"/>
                  <a:pt x="2849118" y="389668"/>
                </a:cubicBezTo>
                <a:cubicBezTo>
                  <a:pt x="2864072" y="388715"/>
                  <a:pt x="2893124" y="398716"/>
                  <a:pt x="2903315" y="385572"/>
                </a:cubicBezTo>
                <a:cubicBezTo>
                  <a:pt x="2908649" y="378714"/>
                  <a:pt x="2911031" y="367474"/>
                  <a:pt x="2919603" y="366522"/>
                </a:cubicBezTo>
                <a:cubicBezTo>
                  <a:pt x="2925128" y="365855"/>
                  <a:pt x="2929890" y="370332"/>
                  <a:pt x="2932748" y="375095"/>
                </a:cubicBezTo>
                <a:cubicBezTo>
                  <a:pt x="2935605" y="379857"/>
                  <a:pt x="2937510" y="385286"/>
                  <a:pt x="2941415" y="389096"/>
                </a:cubicBezTo>
                <a:cubicBezTo>
                  <a:pt x="2944654" y="392239"/>
                  <a:pt x="2975610" y="390430"/>
                  <a:pt x="2975610" y="389954"/>
                </a:cubicBezTo>
                <a:cubicBezTo>
                  <a:pt x="2975610" y="390430"/>
                  <a:pt x="3006566" y="392239"/>
                  <a:pt x="3009805" y="389096"/>
                </a:cubicBezTo>
                <a:cubicBezTo>
                  <a:pt x="3013710" y="385191"/>
                  <a:pt x="3015615" y="379762"/>
                  <a:pt x="3018473" y="375095"/>
                </a:cubicBezTo>
                <a:cubicBezTo>
                  <a:pt x="3021330" y="370332"/>
                  <a:pt x="3026093" y="365950"/>
                  <a:pt x="3031617" y="366522"/>
                </a:cubicBezTo>
                <a:cubicBezTo>
                  <a:pt x="3040285" y="367474"/>
                  <a:pt x="3042571" y="378714"/>
                  <a:pt x="3047905" y="385572"/>
                </a:cubicBezTo>
                <a:cubicBezTo>
                  <a:pt x="3058192" y="398716"/>
                  <a:pt x="3087243" y="388715"/>
                  <a:pt x="3102102" y="389668"/>
                </a:cubicBezTo>
                <a:cubicBezTo>
                  <a:pt x="3116104" y="390620"/>
                  <a:pt x="3139155" y="397955"/>
                  <a:pt x="3152775" y="392621"/>
                </a:cubicBezTo>
                <a:cubicBezTo>
                  <a:pt x="3182112" y="381190"/>
                  <a:pt x="3210211" y="388525"/>
                  <a:pt x="3242024" y="390049"/>
                </a:cubicBezTo>
                <a:cubicBezTo>
                  <a:pt x="3265742" y="391192"/>
                  <a:pt x="3303080" y="400717"/>
                  <a:pt x="3323368" y="384143"/>
                </a:cubicBezTo>
                <a:cubicBezTo>
                  <a:pt x="3330893" y="377952"/>
                  <a:pt x="3339084" y="369856"/>
                  <a:pt x="3348609" y="371665"/>
                </a:cubicBezTo>
                <a:cubicBezTo>
                  <a:pt x="3365754" y="374999"/>
                  <a:pt x="3366992" y="396145"/>
                  <a:pt x="3386518" y="397002"/>
                </a:cubicBezTo>
                <a:cubicBezTo>
                  <a:pt x="3398901" y="397573"/>
                  <a:pt x="3418618" y="389858"/>
                  <a:pt x="3433572" y="389954"/>
                </a:cubicBezTo>
                <a:cubicBezTo>
                  <a:pt x="3459099" y="389954"/>
                  <a:pt x="3484531" y="389954"/>
                  <a:pt x="3509963" y="389954"/>
                </a:cubicBezTo>
                <a:cubicBezTo>
                  <a:pt x="3510439" y="389763"/>
                  <a:pt x="3510915" y="389572"/>
                  <a:pt x="3511391" y="389382"/>
                </a:cubicBezTo>
                <a:cubicBezTo>
                  <a:pt x="3511010" y="389954"/>
                  <a:pt x="3554254" y="389954"/>
                  <a:pt x="3554254" y="389954"/>
                </a:cubicBezTo>
                <a:lnTo>
                  <a:pt x="3555968" y="378142"/>
                </a:lnTo>
                <a:cubicBezTo>
                  <a:pt x="3559493" y="369284"/>
                  <a:pt x="3563398" y="360521"/>
                  <a:pt x="3566160" y="351187"/>
                </a:cubicBezTo>
                <a:cubicBezTo>
                  <a:pt x="3566922" y="348520"/>
                  <a:pt x="3568541" y="344519"/>
                  <a:pt x="3570732" y="341281"/>
                </a:cubicBezTo>
                <a:cubicBezTo>
                  <a:pt x="3572923" y="344519"/>
                  <a:pt x="3574542" y="348520"/>
                  <a:pt x="3575304" y="351187"/>
                </a:cubicBezTo>
                <a:cubicBezTo>
                  <a:pt x="3578066" y="360426"/>
                  <a:pt x="3581972" y="369284"/>
                  <a:pt x="3585496" y="378142"/>
                </a:cubicBezTo>
                <a:lnTo>
                  <a:pt x="3587210" y="389954"/>
                </a:lnTo>
                <a:cubicBezTo>
                  <a:pt x="3587210" y="389954"/>
                  <a:pt x="3630454" y="389954"/>
                  <a:pt x="3630073" y="389382"/>
                </a:cubicBezTo>
                <a:cubicBezTo>
                  <a:pt x="3630644" y="389572"/>
                  <a:pt x="3631025" y="389763"/>
                  <a:pt x="3631501" y="389954"/>
                </a:cubicBezTo>
                <a:cubicBezTo>
                  <a:pt x="3656933" y="389954"/>
                  <a:pt x="3682460" y="389954"/>
                  <a:pt x="3707892" y="389954"/>
                </a:cubicBezTo>
                <a:cubicBezTo>
                  <a:pt x="3722847" y="389954"/>
                  <a:pt x="3742563" y="397573"/>
                  <a:pt x="3754946" y="397002"/>
                </a:cubicBezTo>
                <a:cubicBezTo>
                  <a:pt x="3774472" y="396145"/>
                  <a:pt x="3775710" y="374999"/>
                  <a:pt x="3792855" y="371665"/>
                </a:cubicBezTo>
                <a:cubicBezTo>
                  <a:pt x="3802380" y="369856"/>
                  <a:pt x="3810572" y="377952"/>
                  <a:pt x="3818097" y="384143"/>
                </a:cubicBezTo>
                <a:cubicBezTo>
                  <a:pt x="3838385" y="400717"/>
                  <a:pt x="3875723" y="391192"/>
                  <a:pt x="3899440" y="390049"/>
                </a:cubicBezTo>
                <a:cubicBezTo>
                  <a:pt x="3931349" y="388525"/>
                  <a:pt x="3959352" y="381190"/>
                  <a:pt x="3988689" y="392621"/>
                </a:cubicBezTo>
                <a:cubicBezTo>
                  <a:pt x="4002310" y="397955"/>
                  <a:pt x="4025360" y="390620"/>
                  <a:pt x="4039362" y="389668"/>
                </a:cubicBezTo>
                <a:cubicBezTo>
                  <a:pt x="4054316" y="388715"/>
                  <a:pt x="4083368" y="398716"/>
                  <a:pt x="4093559" y="385572"/>
                </a:cubicBezTo>
                <a:cubicBezTo>
                  <a:pt x="4098893" y="378714"/>
                  <a:pt x="4101275" y="367474"/>
                  <a:pt x="4109847" y="366522"/>
                </a:cubicBezTo>
                <a:cubicBezTo>
                  <a:pt x="4115372" y="365855"/>
                  <a:pt x="4120134" y="370332"/>
                  <a:pt x="4122992" y="375095"/>
                </a:cubicBezTo>
                <a:cubicBezTo>
                  <a:pt x="4125849" y="379857"/>
                  <a:pt x="4127754" y="385286"/>
                  <a:pt x="4131659" y="389096"/>
                </a:cubicBezTo>
                <a:cubicBezTo>
                  <a:pt x="4134898" y="392239"/>
                  <a:pt x="4165854" y="390430"/>
                  <a:pt x="4165854" y="389954"/>
                </a:cubicBezTo>
                <a:cubicBezTo>
                  <a:pt x="4165854" y="390430"/>
                  <a:pt x="4196810" y="392239"/>
                  <a:pt x="4200049" y="389096"/>
                </a:cubicBezTo>
                <a:cubicBezTo>
                  <a:pt x="4204050" y="385191"/>
                  <a:pt x="4205859" y="379762"/>
                  <a:pt x="4208717" y="375095"/>
                </a:cubicBezTo>
                <a:cubicBezTo>
                  <a:pt x="4211574" y="370332"/>
                  <a:pt x="4216337" y="365950"/>
                  <a:pt x="4221861" y="366522"/>
                </a:cubicBezTo>
                <a:cubicBezTo>
                  <a:pt x="4230529" y="367474"/>
                  <a:pt x="4232815" y="378714"/>
                  <a:pt x="4238149" y="385572"/>
                </a:cubicBezTo>
                <a:cubicBezTo>
                  <a:pt x="4248436" y="398716"/>
                  <a:pt x="4277487" y="388715"/>
                  <a:pt x="4292346" y="389668"/>
                </a:cubicBezTo>
                <a:cubicBezTo>
                  <a:pt x="4306348" y="390620"/>
                  <a:pt x="4329399" y="397955"/>
                  <a:pt x="4343019" y="392621"/>
                </a:cubicBezTo>
                <a:cubicBezTo>
                  <a:pt x="4372356" y="381190"/>
                  <a:pt x="4400455" y="388525"/>
                  <a:pt x="4432268" y="390049"/>
                </a:cubicBezTo>
                <a:cubicBezTo>
                  <a:pt x="4455986" y="391192"/>
                  <a:pt x="4493324" y="400717"/>
                  <a:pt x="4513612" y="384143"/>
                </a:cubicBezTo>
                <a:cubicBezTo>
                  <a:pt x="4521137" y="377952"/>
                  <a:pt x="4529328" y="369856"/>
                  <a:pt x="4538853" y="371665"/>
                </a:cubicBezTo>
                <a:cubicBezTo>
                  <a:pt x="4555998" y="374999"/>
                  <a:pt x="4557236" y="396145"/>
                  <a:pt x="4576763" y="397002"/>
                </a:cubicBezTo>
                <a:cubicBezTo>
                  <a:pt x="4589145" y="397573"/>
                  <a:pt x="4608862" y="389858"/>
                  <a:pt x="4623816" y="389954"/>
                </a:cubicBezTo>
                <a:cubicBezTo>
                  <a:pt x="4649343" y="389954"/>
                  <a:pt x="4674775" y="389954"/>
                  <a:pt x="4700207" y="389954"/>
                </a:cubicBezTo>
                <a:cubicBezTo>
                  <a:pt x="4700778" y="389763"/>
                  <a:pt x="4701159" y="389572"/>
                  <a:pt x="4701635" y="389382"/>
                </a:cubicBezTo>
                <a:cubicBezTo>
                  <a:pt x="4701255" y="389954"/>
                  <a:pt x="4744498" y="389954"/>
                  <a:pt x="4744498" y="389954"/>
                </a:cubicBezTo>
                <a:lnTo>
                  <a:pt x="4746212" y="378142"/>
                </a:lnTo>
                <a:cubicBezTo>
                  <a:pt x="4749737" y="369284"/>
                  <a:pt x="4753642" y="360521"/>
                  <a:pt x="4756404" y="351187"/>
                </a:cubicBezTo>
                <a:cubicBezTo>
                  <a:pt x="4757166" y="348520"/>
                  <a:pt x="4758785" y="344519"/>
                  <a:pt x="4760976" y="341281"/>
                </a:cubicBezTo>
                <a:lnTo>
                  <a:pt x="4760976" y="298704"/>
                </a:lnTo>
                <a:cubicBezTo>
                  <a:pt x="4760595" y="300514"/>
                  <a:pt x="4760024" y="302228"/>
                  <a:pt x="4759357" y="303847"/>
                </a:cubicBezTo>
                <a:cubicBezTo>
                  <a:pt x="4758214" y="306514"/>
                  <a:pt x="4756118" y="313087"/>
                  <a:pt x="4753642" y="317563"/>
                </a:cubicBezTo>
                <a:cubicBezTo>
                  <a:pt x="4752499" y="319564"/>
                  <a:pt x="4751356" y="321183"/>
                  <a:pt x="4750213" y="321850"/>
                </a:cubicBezTo>
                <a:cubicBezTo>
                  <a:pt x="4745069" y="324612"/>
                  <a:pt x="4730496" y="321469"/>
                  <a:pt x="4724591" y="321373"/>
                </a:cubicBezTo>
                <a:cubicBezTo>
                  <a:pt x="4722305" y="321278"/>
                  <a:pt x="4719638" y="321088"/>
                  <a:pt x="4718304" y="319278"/>
                </a:cubicBezTo>
                <a:cubicBezTo>
                  <a:pt x="4717352" y="317945"/>
                  <a:pt x="4717352" y="316135"/>
                  <a:pt x="4717447" y="314515"/>
                </a:cubicBezTo>
                <a:cubicBezTo>
                  <a:pt x="4717828" y="308610"/>
                  <a:pt x="4718685" y="302705"/>
                  <a:pt x="4720114" y="296894"/>
                </a:cubicBezTo>
                <a:cubicBezTo>
                  <a:pt x="4721638" y="290894"/>
                  <a:pt x="4723924" y="284607"/>
                  <a:pt x="4728686" y="280702"/>
                </a:cubicBezTo>
                <a:cubicBezTo>
                  <a:pt x="4732877" y="277273"/>
                  <a:pt x="4738497" y="275939"/>
                  <a:pt x="4743831" y="276225"/>
                </a:cubicBezTo>
                <a:cubicBezTo>
                  <a:pt x="4749737" y="276511"/>
                  <a:pt x="4755833" y="278987"/>
                  <a:pt x="4759071" y="283845"/>
                </a:cubicBezTo>
                <a:cubicBezTo>
                  <a:pt x="4759928" y="285179"/>
                  <a:pt x="4760500" y="286607"/>
                  <a:pt x="4760881" y="288036"/>
                </a:cubicBezTo>
                <a:lnTo>
                  <a:pt x="4760881" y="269081"/>
                </a:lnTo>
                <a:cubicBezTo>
                  <a:pt x="4759357" y="268414"/>
                  <a:pt x="4757833" y="267557"/>
                  <a:pt x="4756404" y="266795"/>
                </a:cubicBezTo>
                <a:cubicBezTo>
                  <a:pt x="4750118" y="263366"/>
                  <a:pt x="4742402" y="266414"/>
                  <a:pt x="4736307" y="263462"/>
                </a:cubicBezTo>
                <a:cubicBezTo>
                  <a:pt x="4727925" y="259461"/>
                  <a:pt x="4731068" y="254508"/>
                  <a:pt x="4732211" y="246316"/>
                </a:cubicBezTo>
                <a:cubicBezTo>
                  <a:pt x="4732973" y="240697"/>
                  <a:pt x="4734973" y="234791"/>
                  <a:pt x="4739640" y="231648"/>
                </a:cubicBezTo>
                <a:cubicBezTo>
                  <a:pt x="4742688" y="229553"/>
                  <a:pt x="4746498" y="228886"/>
                  <a:pt x="4750213" y="228314"/>
                </a:cubicBezTo>
                <a:cubicBezTo>
                  <a:pt x="4753737" y="227838"/>
                  <a:pt x="4757452" y="227743"/>
                  <a:pt x="4760976" y="227457"/>
                </a:cubicBezTo>
                <a:lnTo>
                  <a:pt x="4760976" y="218599"/>
                </a:lnTo>
                <a:lnTo>
                  <a:pt x="4760976" y="201454"/>
                </a:lnTo>
                <a:lnTo>
                  <a:pt x="4760976" y="109347"/>
                </a:lnTo>
                <a:cubicBezTo>
                  <a:pt x="4720114" y="43720"/>
                  <a:pt x="4646867" y="0"/>
                  <a:pt x="4563333" y="0"/>
                </a:cubicBezTo>
                <a:close/>
                <a:moveTo>
                  <a:pt x="4708875" y="158591"/>
                </a:moveTo>
                <a:cubicBezTo>
                  <a:pt x="4714685" y="158591"/>
                  <a:pt x="4719352" y="163258"/>
                  <a:pt x="4719352" y="169069"/>
                </a:cubicBezTo>
                <a:cubicBezTo>
                  <a:pt x="4719352" y="174879"/>
                  <a:pt x="4714685" y="179546"/>
                  <a:pt x="4708875" y="179546"/>
                </a:cubicBezTo>
                <a:cubicBezTo>
                  <a:pt x="4703064" y="179546"/>
                  <a:pt x="4698397" y="174879"/>
                  <a:pt x="4698397" y="169069"/>
                </a:cubicBezTo>
                <a:cubicBezTo>
                  <a:pt x="4698492" y="163354"/>
                  <a:pt x="4703159" y="158591"/>
                  <a:pt x="4708875" y="158591"/>
                </a:cubicBezTo>
                <a:close/>
                <a:moveTo>
                  <a:pt x="4619340" y="128873"/>
                </a:moveTo>
                <a:cubicBezTo>
                  <a:pt x="4643342" y="94012"/>
                  <a:pt x="4669155" y="70199"/>
                  <a:pt x="4677061" y="75629"/>
                </a:cubicBezTo>
                <a:cubicBezTo>
                  <a:pt x="4684967" y="81058"/>
                  <a:pt x="4671917" y="113729"/>
                  <a:pt x="4647915" y="148495"/>
                </a:cubicBezTo>
                <a:cubicBezTo>
                  <a:pt x="4627817" y="177737"/>
                  <a:pt x="4606481" y="198977"/>
                  <a:pt x="4595432" y="201930"/>
                </a:cubicBezTo>
                <a:cubicBezTo>
                  <a:pt x="4593527" y="201644"/>
                  <a:pt x="4591622" y="201263"/>
                  <a:pt x="4589812" y="201168"/>
                </a:cubicBezTo>
                <a:cubicBezTo>
                  <a:pt x="4583049" y="194691"/>
                  <a:pt x="4595908" y="162878"/>
                  <a:pt x="4619340" y="128873"/>
                </a:cubicBezTo>
                <a:close/>
                <a:moveTo>
                  <a:pt x="4563333" y="38957"/>
                </a:moveTo>
                <a:cubicBezTo>
                  <a:pt x="4572953" y="38957"/>
                  <a:pt x="4580668" y="73247"/>
                  <a:pt x="4580668" y="115538"/>
                </a:cubicBezTo>
                <a:cubicBezTo>
                  <a:pt x="4580668" y="157829"/>
                  <a:pt x="4572858" y="192119"/>
                  <a:pt x="4563333" y="192119"/>
                </a:cubicBezTo>
                <a:cubicBezTo>
                  <a:pt x="4553712" y="192119"/>
                  <a:pt x="4545997" y="157829"/>
                  <a:pt x="4545997" y="115538"/>
                </a:cubicBezTo>
                <a:cubicBezTo>
                  <a:pt x="4545997" y="73247"/>
                  <a:pt x="4553808" y="38957"/>
                  <a:pt x="4563333" y="38957"/>
                </a:cubicBezTo>
                <a:close/>
                <a:moveTo>
                  <a:pt x="4449794" y="75629"/>
                </a:moveTo>
                <a:cubicBezTo>
                  <a:pt x="4457700" y="70199"/>
                  <a:pt x="4483513" y="94012"/>
                  <a:pt x="4507516" y="128873"/>
                </a:cubicBezTo>
                <a:cubicBezTo>
                  <a:pt x="4531519" y="163735"/>
                  <a:pt x="4544473" y="196310"/>
                  <a:pt x="4536662" y="201739"/>
                </a:cubicBezTo>
                <a:cubicBezTo>
                  <a:pt x="4535996" y="202216"/>
                  <a:pt x="4535139" y="202121"/>
                  <a:pt x="4534281" y="202216"/>
                </a:cubicBezTo>
                <a:cubicBezTo>
                  <a:pt x="4532567" y="201739"/>
                  <a:pt x="4530757" y="201358"/>
                  <a:pt x="4529042" y="201073"/>
                </a:cubicBezTo>
                <a:cubicBezTo>
                  <a:pt x="4517517" y="196024"/>
                  <a:pt x="4497705" y="175736"/>
                  <a:pt x="4479036" y="148495"/>
                </a:cubicBezTo>
                <a:cubicBezTo>
                  <a:pt x="4454938" y="113729"/>
                  <a:pt x="4441889" y="81058"/>
                  <a:pt x="4449794" y="75629"/>
                </a:cubicBezTo>
                <a:close/>
                <a:moveTo>
                  <a:pt x="4417791" y="158591"/>
                </a:moveTo>
                <a:cubicBezTo>
                  <a:pt x="4423601" y="158591"/>
                  <a:pt x="4428268" y="163258"/>
                  <a:pt x="4428268" y="169069"/>
                </a:cubicBezTo>
                <a:cubicBezTo>
                  <a:pt x="4428268" y="174879"/>
                  <a:pt x="4423601" y="179546"/>
                  <a:pt x="4417791" y="179546"/>
                </a:cubicBezTo>
                <a:cubicBezTo>
                  <a:pt x="4411980" y="179546"/>
                  <a:pt x="4407313" y="174879"/>
                  <a:pt x="4407313" y="169069"/>
                </a:cubicBezTo>
                <a:cubicBezTo>
                  <a:pt x="4407408" y="163354"/>
                  <a:pt x="4412075" y="158591"/>
                  <a:pt x="4417791" y="158591"/>
                </a:cubicBezTo>
                <a:close/>
                <a:moveTo>
                  <a:pt x="4365498" y="244412"/>
                </a:moveTo>
                <a:cubicBezTo>
                  <a:pt x="4365784" y="248221"/>
                  <a:pt x="4364927" y="252222"/>
                  <a:pt x="4362736" y="255175"/>
                </a:cubicBezTo>
                <a:cubicBezTo>
                  <a:pt x="4362260" y="255746"/>
                  <a:pt x="4361784" y="256318"/>
                  <a:pt x="4361212" y="256794"/>
                </a:cubicBezTo>
                <a:cubicBezTo>
                  <a:pt x="4358259" y="259461"/>
                  <a:pt x="4354259" y="260318"/>
                  <a:pt x="4350353" y="260890"/>
                </a:cubicBezTo>
                <a:cubicBezTo>
                  <a:pt x="4344734" y="261652"/>
                  <a:pt x="4339114" y="261652"/>
                  <a:pt x="4333494" y="261080"/>
                </a:cubicBezTo>
                <a:cubicBezTo>
                  <a:pt x="4331684" y="260890"/>
                  <a:pt x="4329780" y="260604"/>
                  <a:pt x="4328256" y="259556"/>
                </a:cubicBezTo>
                <a:cubicBezTo>
                  <a:pt x="4326350" y="258318"/>
                  <a:pt x="4325303" y="256032"/>
                  <a:pt x="4324541" y="253937"/>
                </a:cubicBezTo>
                <a:cubicBezTo>
                  <a:pt x="4322255" y="247745"/>
                  <a:pt x="4321302" y="241078"/>
                  <a:pt x="4321778" y="234505"/>
                </a:cubicBezTo>
                <a:cubicBezTo>
                  <a:pt x="4321874" y="232410"/>
                  <a:pt x="4322255" y="230219"/>
                  <a:pt x="4323779" y="228886"/>
                </a:cubicBezTo>
                <a:cubicBezTo>
                  <a:pt x="4325017" y="227743"/>
                  <a:pt x="4326827" y="227457"/>
                  <a:pt x="4328541" y="227171"/>
                </a:cubicBezTo>
                <a:cubicBezTo>
                  <a:pt x="4337018" y="226123"/>
                  <a:pt x="4345686" y="226028"/>
                  <a:pt x="4354164" y="227076"/>
                </a:cubicBezTo>
                <a:cubicBezTo>
                  <a:pt x="4362926" y="227933"/>
                  <a:pt x="4364927" y="236506"/>
                  <a:pt x="4365498" y="244412"/>
                </a:cubicBezTo>
                <a:close/>
                <a:moveTo>
                  <a:pt x="4237101" y="276415"/>
                </a:moveTo>
                <a:cubicBezTo>
                  <a:pt x="4245007" y="279749"/>
                  <a:pt x="4255580" y="294513"/>
                  <a:pt x="4254246" y="305467"/>
                </a:cubicBezTo>
                <a:cubicBezTo>
                  <a:pt x="4253865" y="308705"/>
                  <a:pt x="4252436" y="311563"/>
                  <a:pt x="4249579" y="313754"/>
                </a:cubicBezTo>
                <a:cubicBezTo>
                  <a:pt x="4247102" y="315563"/>
                  <a:pt x="4243864" y="315563"/>
                  <a:pt x="4240816" y="315468"/>
                </a:cubicBezTo>
                <a:cubicBezTo>
                  <a:pt x="4227576" y="314992"/>
                  <a:pt x="4214336" y="314325"/>
                  <a:pt x="4201192" y="313372"/>
                </a:cubicBezTo>
                <a:cubicBezTo>
                  <a:pt x="4199668" y="313277"/>
                  <a:pt x="4197953" y="313087"/>
                  <a:pt x="4197001" y="311753"/>
                </a:cubicBezTo>
                <a:cubicBezTo>
                  <a:pt x="4196430" y="310991"/>
                  <a:pt x="4196334" y="310039"/>
                  <a:pt x="4196334" y="309181"/>
                </a:cubicBezTo>
                <a:cubicBezTo>
                  <a:pt x="4195667" y="298799"/>
                  <a:pt x="4199859" y="288036"/>
                  <a:pt x="4207764" y="281273"/>
                </a:cubicBezTo>
                <a:cubicBezTo>
                  <a:pt x="4215765" y="274511"/>
                  <a:pt x="4227481" y="272320"/>
                  <a:pt x="4237101" y="276415"/>
                </a:cubicBezTo>
                <a:close/>
                <a:moveTo>
                  <a:pt x="4208241" y="254317"/>
                </a:moveTo>
                <a:cubicBezTo>
                  <a:pt x="4208622" y="247174"/>
                  <a:pt x="4210241" y="240030"/>
                  <a:pt x="4212812" y="233363"/>
                </a:cubicBezTo>
                <a:cubicBezTo>
                  <a:pt x="4213479" y="231553"/>
                  <a:pt x="4214336" y="229743"/>
                  <a:pt x="4215956" y="228600"/>
                </a:cubicBezTo>
                <a:cubicBezTo>
                  <a:pt x="4217384" y="227647"/>
                  <a:pt x="4219099" y="227362"/>
                  <a:pt x="4220814" y="227266"/>
                </a:cubicBezTo>
                <a:cubicBezTo>
                  <a:pt x="4224719" y="226886"/>
                  <a:pt x="4228624" y="226600"/>
                  <a:pt x="4232529" y="226600"/>
                </a:cubicBezTo>
                <a:cubicBezTo>
                  <a:pt x="4237292" y="226504"/>
                  <a:pt x="4242245" y="226695"/>
                  <a:pt x="4246341" y="228981"/>
                </a:cubicBezTo>
                <a:cubicBezTo>
                  <a:pt x="4255294" y="233839"/>
                  <a:pt x="4253484" y="246412"/>
                  <a:pt x="4250912" y="255556"/>
                </a:cubicBezTo>
                <a:cubicBezTo>
                  <a:pt x="4249293" y="261271"/>
                  <a:pt x="4247960" y="264795"/>
                  <a:pt x="4241483" y="263462"/>
                </a:cubicBezTo>
                <a:cubicBezTo>
                  <a:pt x="4234339" y="261938"/>
                  <a:pt x="4226909" y="261747"/>
                  <a:pt x="4219670" y="262699"/>
                </a:cubicBezTo>
                <a:cubicBezTo>
                  <a:pt x="4213098" y="263652"/>
                  <a:pt x="4207764" y="262319"/>
                  <a:pt x="4208241" y="254317"/>
                </a:cubicBezTo>
                <a:close/>
                <a:moveTo>
                  <a:pt x="4312063" y="158591"/>
                </a:moveTo>
                <a:cubicBezTo>
                  <a:pt x="4317873" y="158591"/>
                  <a:pt x="4322541" y="163258"/>
                  <a:pt x="4322541" y="169069"/>
                </a:cubicBezTo>
                <a:cubicBezTo>
                  <a:pt x="4322541" y="174879"/>
                  <a:pt x="4317873" y="179546"/>
                  <a:pt x="4312063" y="179546"/>
                </a:cubicBezTo>
                <a:cubicBezTo>
                  <a:pt x="4306253" y="179546"/>
                  <a:pt x="4301585" y="174879"/>
                  <a:pt x="4301585" y="169069"/>
                </a:cubicBezTo>
                <a:cubicBezTo>
                  <a:pt x="4301585" y="163354"/>
                  <a:pt x="4306253" y="158591"/>
                  <a:pt x="4312063" y="158591"/>
                </a:cubicBezTo>
                <a:close/>
                <a:moveTo>
                  <a:pt x="4222433" y="128873"/>
                </a:moveTo>
                <a:cubicBezTo>
                  <a:pt x="4246436" y="94012"/>
                  <a:pt x="4272249" y="70199"/>
                  <a:pt x="4280154" y="75629"/>
                </a:cubicBezTo>
                <a:cubicBezTo>
                  <a:pt x="4288060" y="81058"/>
                  <a:pt x="4275011" y="113729"/>
                  <a:pt x="4251008" y="148495"/>
                </a:cubicBezTo>
                <a:cubicBezTo>
                  <a:pt x="4230148" y="178784"/>
                  <a:pt x="4207955" y="200692"/>
                  <a:pt x="4197287" y="202311"/>
                </a:cubicBezTo>
                <a:cubicBezTo>
                  <a:pt x="4197096" y="202216"/>
                  <a:pt x="4196810" y="202216"/>
                  <a:pt x="4196620" y="202121"/>
                </a:cubicBezTo>
                <a:cubicBezTo>
                  <a:pt x="4195667" y="201930"/>
                  <a:pt x="4194715" y="201930"/>
                  <a:pt x="4193762" y="201739"/>
                </a:cubicBezTo>
                <a:cubicBezTo>
                  <a:pt x="4193667" y="201644"/>
                  <a:pt x="4193381" y="201739"/>
                  <a:pt x="4193286" y="201644"/>
                </a:cubicBezTo>
                <a:cubicBezTo>
                  <a:pt x="4185476" y="196310"/>
                  <a:pt x="4198525" y="163639"/>
                  <a:pt x="4222433" y="128873"/>
                </a:cubicBezTo>
                <a:close/>
                <a:moveTo>
                  <a:pt x="4166521" y="38957"/>
                </a:moveTo>
                <a:cubicBezTo>
                  <a:pt x="4176141" y="38957"/>
                  <a:pt x="4183856" y="73247"/>
                  <a:pt x="4183856" y="115538"/>
                </a:cubicBezTo>
                <a:cubicBezTo>
                  <a:pt x="4183856" y="157829"/>
                  <a:pt x="4176046" y="192119"/>
                  <a:pt x="4166521" y="192119"/>
                </a:cubicBezTo>
                <a:cubicBezTo>
                  <a:pt x="4156901" y="192119"/>
                  <a:pt x="4149185" y="157829"/>
                  <a:pt x="4149185" y="115538"/>
                </a:cubicBezTo>
                <a:cubicBezTo>
                  <a:pt x="4149185" y="73247"/>
                  <a:pt x="4156901" y="38957"/>
                  <a:pt x="4166521" y="38957"/>
                </a:cubicBezTo>
                <a:close/>
                <a:moveTo>
                  <a:pt x="4095941" y="276415"/>
                </a:moveTo>
                <a:cubicBezTo>
                  <a:pt x="4105561" y="272415"/>
                  <a:pt x="4117276" y="274606"/>
                  <a:pt x="4125278" y="281273"/>
                </a:cubicBezTo>
                <a:cubicBezTo>
                  <a:pt x="4133279" y="287941"/>
                  <a:pt x="4137470" y="298704"/>
                  <a:pt x="4136708" y="309181"/>
                </a:cubicBezTo>
                <a:cubicBezTo>
                  <a:pt x="4136612" y="310134"/>
                  <a:pt x="4136517" y="311087"/>
                  <a:pt x="4136041" y="311753"/>
                </a:cubicBezTo>
                <a:cubicBezTo>
                  <a:pt x="4135184" y="312991"/>
                  <a:pt x="4133374" y="313182"/>
                  <a:pt x="4131850" y="313372"/>
                </a:cubicBezTo>
                <a:cubicBezTo>
                  <a:pt x="4118610" y="314325"/>
                  <a:pt x="4105466" y="314992"/>
                  <a:pt x="4092226" y="315468"/>
                </a:cubicBezTo>
                <a:cubicBezTo>
                  <a:pt x="4089178" y="315563"/>
                  <a:pt x="4085844" y="315563"/>
                  <a:pt x="4083463" y="313754"/>
                </a:cubicBezTo>
                <a:cubicBezTo>
                  <a:pt x="4080605" y="311563"/>
                  <a:pt x="4079176" y="308705"/>
                  <a:pt x="4078796" y="305467"/>
                </a:cubicBezTo>
                <a:cubicBezTo>
                  <a:pt x="4077462" y="294513"/>
                  <a:pt x="4088035" y="279654"/>
                  <a:pt x="4095941" y="276415"/>
                </a:cubicBezTo>
                <a:close/>
                <a:moveTo>
                  <a:pt x="4086797" y="228981"/>
                </a:moveTo>
                <a:cubicBezTo>
                  <a:pt x="4090988" y="226695"/>
                  <a:pt x="4095941" y="226504"/>
                  <a:pt x="4100608" y="226600"/>
                </a:cubicBezTo>
                <a:cubicBezTo>
                  <a:pt x="4104513" y="226695"/>
                  <a:pt x="4108418" y="226886"/>
                  <a:pt x="4112324" y="227266"/>
                </a:cubicBezTo>
                <a:cubicBezTo>
                  <a:pt x="4114038" y="227457"/>
                  <a:pt x="4115753" y="227647"/>
                  <a:pt x="4117181" y="228600"/>
                </a:cubicBezTo>
                <a:cubicBezTo>
                  <a:pt x="4118801" y="229648"/>
                  <a:pt x="4119658" y="231553"/>
                  <a:pt x="4120325" y="233363"/>
                </a:cubicBezTo>
                <a:cubicBezTo>
                  <a:pt x="4122897" y="240030"/>
                  <a:pt x="4124516" y="247079"/>
                  <a:pt x="4124897" y="254317"/>
                </a:cubicBezTo>
                <a:cubicBezTo>
                  <a:pt x="4125373" y="262414"/>
                  <a:pt x="4120039" y="263652"/>
                  <a:pt x="4113467" y="262795"/>
                </a:cubicBezTo>
                <a:cubicBezTo>
                  <a:pt x="4106228" y="261747"/>
                  <a:pt x="4098798" y="262033"/>
                  <a:pt x="4091655" y="263557"/>
                </a:cubicBezTo>
                <a:cubicBezTo>
                  <a:pt x="4085177" y="264890"/>
                  <a:pt x="4083939" y="261366"/>
                  <a:pt x="4082225" y="255651"/>
                </a:cubicBezTo>
                <a:cubicBezTo>
                  <a:pt x="4079558" y="246412"/>
                  <a:pt x="4077748" y="233839"/>
                  <a:pt x="4086797" y="228981"/>
                </a:cubicBezTo>
                <a:close/>
                <a:moveTo>
                  <a:pt x="3797808" y="278321"/>
                </a:moveTo>
                <a:cubicBezTo>
                  <a:pt x="3808286" y="276701"/>
                  <a:pt x="3819430" y="280511"/>
                  <a:pt x="3826669" y="288227"/>
                </a:cubicBezTo>
                <a:cubicBezTo>
                  <a:pt x="3834003" y="295942"/>
                  <a:pt x="3837242" y="307181"/>
                  <a:pt x="3835146" y="317563"/>
                </a:cubicBezTo>
                <a:cubicBezTo>
                  <a:pt x="3834670" y="319849"/>
                  <a:pt x="3833717" y="322326"/>
                  <a:pt x="3831526" y="323088"/>
                </a:cubicBezTo>
                <a:cubicBezTo>
                  <a:pt x="3829526" y="323755"/>
                  <a:pt x="3827431" y="322516"/>
                  <a:pt x="3825621" y="321564"/>
                </a:cubicBezTo>
                <a:cubicBezTo>
                  <a:pt x="3817715" y="317373"/>
                  <a:pt x="3808286" y="316039"/>
                  <a:pt x="3799523" y="317849"/>
                </a:cubicBezTo>
                <a:cubicBezTo>
                  <a:pt x="3790188" y="319754"/>
                  <a:pt x="3769519" y="330327"/>
                  <a:pt x="3775234" y="311182"/>
                </a:cubicBezTo>
                <a:cubicBezTo>
                  <a:pt x="3776663" y="306419"/>
                  <a:pt x="3778091" y="301562"/>
                  <a:pt x="3779520" y="296799"/>
                </a:cubicBezTo>
                <a:cubicBezTo>
                  <a:pt x="3780568" y="293465"/>
                  <a:pt x="3781711" y="290417"/>
                  <a:pt x="3783330" y="287846"/>
                </a:cubicBezTo>
                <a:cubicBezTo>
                  <a:pt x="3786378" y="282797"/>
                  <a:pt x="3790760" y="279368"/>
                  <a:pt x="3797808" y="278321"/>
                </a:cubicBezTo>
                <a:close/>
                <a:moveTo>
                  <a:pt x="3789617" y="246697"/>
                </a:moveTo>
                <a:cubicBezTo>
                  <a:pt x="3791045" y="240125"/>
                  <a:pt x="3794951" y="233458"/>
                  <a:pt x="3800475" y="229553"/>
                </a:cubicBezTo>
                <a:cubicBezTo>
                  <a:pt x="3806762" y="225266"/>
                  <a:pt x="3816096" y="224980"/>
                  <a:pt x="3821525" y="230314"/>
                </a:cubicBezTo>
                <a:cubicBezTo>
                  <a:pt x="3824764" y="233648"/>
                  <a:pt x="3826193" y="238315"/>
                  <a:pt x="3826955" y="242888"/>
                </a:cubicBezTo>
                <a:cubicBezTo>
                  <a:pt x="3827907" y="247840"/>
                  <a:pt x="3830479" y="258604"/>
                  <a:pt x="3828288" y="263366"/>
                </a:cubicBezTo>
                <a:cubicBezTo>
                  <a:pt x="3825812" y="268510"/>
                  <a:pt x="3825907" y="266890"/>
                  <a:pt x="3820001" y="267367"/>
                </a:cubicBezTo>
                <a:cubicBezTo>
                  <a:pt x="3810762" y="268224"/>
                  <a:pt x="3799142" y="267462"/>
                  <a:pt x="3790950" y="262699"/>
                </a:cubicBezTo>
                <a:cubicBezTo>
                  <a:pt x="3790283" y="262319"/>
                  <a:pt x="3789712" y="261842"/>
                  <a:pt x="3789426" y="261271"/>
                </a:cubicBezTo>
                <a:cubicBezTo>
                  <a:pt x="3787712" y="258318"/>
                  <a:pt x="3788950" y="250031"/>
                  <a:pt x="3789617" y="246697"/>
                </a:cubicBezTo>
                <a:close/>
                <a:moveTo>
                  <a:pt x="3668363" y="259842"/>
                </a:moveTo>
                <a:cubicBezTo>
                  <a:pt x="3668078" y="269272"/>
                  <a:pt x="3669221" y="271939"/>
                  <a:pt x="3659791" y="271463"/>
                </a:cubicBezTo>
                <a:cubicBezTo>
                  <a:pt x="3650361" y="270986"/>
                  <a:pt x="3641598" y="266319"/>
                  <a:pt x="3632168" y="265938"/>
                </a:cubicBezTo>
                <a:cubicBezTo>
                  <a:pt x="3623405" y="265557"/>
                  <a:pt x="3617309" y="266319"/>
                  <a:pt x="3613976" y="256699"/>
                </a:cubicBezTo>
                <a:cubicBezTo>
                  <a:pt x="3608737" y="241745"/>
                  <a:pt x="3611499" y="226504"/>
                  <a:pt x="3630168" y="226314"/>
                </a:cubicBezTo>
                <a:cubicBezTo>
                  <a:pt x="3639407" y="226219"/>
                  <a:pt x="3651409" y="223266"/>
                  <a:pt x="3660172" y="227743"/>
                </a:cubicBezTo>
                <a:cubicBezTo>
                  <a:pt x="3671792" y="233744"/>
                  <a:pt x="3668649" y="249650"/>
                  <a:pt x="3668363" y="259842"/>
                </a:cubicBezTo>
                <a:close/>
                <a:moveTo>
                  <a:pt x="3528536" y="256699"/>
                </a:moveTo>
                <a:cubicBezTo>
                  <a:pt x="3525203" y="266319"/>
                  <a:pt x="3519107" y="265557"/>
                  <a:pt x="3510343" y="265938"/>
                </a:cubicBezTo>
                <a:cubicBezTo>
                  <a:pt x="3500914" y="266319"/>
                  <a:pt x="3492151" y="270986"/>
                  <a:pt x="3482721" y="271463"/>
                </a:cubicBezTo>
                <a:cubicBezTo>
                  <a:pt x="3473291" y="271939"/>
                  <a:pt x="3474339" y="269272"/>
                  <a:pt x="3474149" y="259842"/>
                </a:cubicBezTo>
                <a:cubicBezTo>
                  <a:pt x="3473863" y="249650"/>
                  <a:pt x="3470720" y="233744"/>
                  <a:pt x="3482435" y="227743"/>
                </a:cubicBezTo>
                <a:cubicBezTo>
                  <a:pt x="3491103" y="223361"/>
                  <a:pt x="3503105" y="226219"/>
                  <a:pt x="3512439" y="226314"/>
                </a:cubicBezTo>
                <a:cubicBezTo>
                  <a:pt x="3531013" y="226504"/>
                  <a:pt x="3533775" y="241745"/>
                  <a:pt x="3528536" y="256699"/>
                </a:cubicBezTo>
                <a:close/>
                <a:moveTo>
                  <a:pt x="3315653" y="288227"/>
                </a:moveTo>
                <a:cubicBezTo>
                  <a:pt x="3322987" y="280511"/>
                  <a:pt x="3334131" y="276701"/>
                  <a:pt x="3344513" y="278321"/>
                </a:cubicBezTo>
                <a:cubicBezTo>
                  <a:pt x="3351657" y="279368"/>
                  <a:pt x="3356039" y="282702"/>
                  <a:pt x="3358991" y="287655"/>
                </a:cubicBezTo>
                <a:cubicBezTo>
                  <a:pt x="3360611" y="290227"/>
                  <a:pt x="3361754" y="293275"/>
                  <a:pt x="3362801" y="296608"/>
                </a:cubicBezTo>
                <a:cubicBezTo>
                  <a:pt x="3364230" y="301371"/>
                  <a:pt x="3365659" y="306229"/>
                  <a:pt x="3367088" y="310991"/>
                </a:cubicBezTo>
                <a:cubicBezTo>
                  <a:pt x="3372803" y="330137"/>
                  <a:pt x="3352038" y="319564"/>
                  <a:pt x="3342799" y="317659"/>
                </a:cubicBezTo>
                <a:cubicBezTo>
                  <a:pt x="3334036" y="315849"/>
                  <a:pt x="3324606" y="317182"/>
                  <a:pt x="3316700" y="321373"/>
                </a:cubicBezTo>
                <a:cubicBezTo>
                  <a:pt x="3314795" y="322326"/>
                  <a:pt x="3312795" y="323564"/>
                  <a:pt x="3310795" y="322897"/>
                </a:cubicBezTo>
                <a:cubicBezTo>
                  <a:pt x="3308604" y="322231"/>
                  <a:pt x="3307651" y="319659"/>
                  <a:pt x="3307175" y="317373"/>
                </a:cubicBezTo>
                <a:cubicBezTo>
                  <a:pt x="3305080" y="307181"/>
                  <a:pt x="3308414" y="295942"/>
                  <a:pt x="3315653" y="288227"/>
                </a:cubicBezTo>
                <a:close/>
                <a:moveTo>
                  <a:pt x="3315367" y="242983"/>
                </a:moveTo>
                <a:cubicBezTo>
                  <a:pt x="3316224" y="238411"/>
                  <a:pt x="3317558" y="233648"/>
                  <a:pt x="3320796" y="230410"/>
                </a:cubicBezTo>
                <a:cubicBezTo>
                  <a:pt x="3326225" y="224980"/>
                  <a:pt x="3335560" y="225266"/>
                  <a:pt x="3341847" y="229648"/>
                </a:cubicBezTo>
                <a:cubicBezTo>
                  <a:pt x="3347466" y="233458"/>
                  <a:pt x="3351276" y="240221"/>
                  <a:pt x="3352705" y="246793"/>
                </a:cubicBezTo>
                <a:cubicBezTo>
                  <a:pt x="3353372" y="250127"/>
                  <a:pt x="3354610" y="258413"/>
                  <a:pt x="3352991" y="261461"/>
                </a:cubicBezTo>
                <a:cubicBezTo>
                  <a:pt x="3352705" y="262033"/>
                  <a:pt x="3352133" y="262509"/>
                  <a:pt x="3351467" y="262890"/>
                </a:cubicBezTo>
                <a:cubicBezTo>
                  <a:pt x="3343275" y="267653"/>
                  <a:pt x="3331655" y="268414"/>
                  <a:pt x="3322415" y="267557"/>
                </a:cubicBezTo>
                <a:cubicBezTo>
                  <a:pt x="3316510" y="267081"/>
                  <a:pt x="3316510" y="268700"/>
                  <a:pt x="3314129" y="263557"/>
                </a:cubicBezTo>
                <a:cubicBezTo>
                  <a:pt x="3311843" y="258794"/>
                  <a:pt x="3314414" y="247936"/>
                  <a:pt x="3315367" y="242983"/>
                </a:cubicBezTo>
                <a:close/>
                <a:moveTo>
                  <a:pt x="3046476" y="276415"/>
                </a:moveTo>
                <a:cubicBezTo>
                  <a:pt x="3054382" y="279749"/>
                  <a:pt x="3064955" y="294513"/>
                  <a:pt x="3063621" y="305467"/>
                </a:cubicBezTo>
                <a:cubicBezTo>
                  <a:pt x="3063240" y="308705"/>
                  <a:pt x="3061811" y="311563"/>
                  <a:pt x="3058954" y="313754"/>
                </a:cubicBezTo>
                <a:cubicBezTo>
                  <a:pt x="3056477" y="315563"/>
                  <a:pt x="3053239" y="315563"/>
                  <a:pt x="3050191" y="315468"/>
                </a:cubicBezTo>
                <a:cubicBezTo>
                  <a:pt x="3036951" y="314992"/>
                  <a:pt x="3023711" y="314325"/>
                  <a:pt x="3010567" y="313372"/>
                </a:cubicBezTo>
                <a:cubicBezTo>
                  <a:pt x="3009043" y="313277"/>
                  <a:pt x="3007328" y="313087"/>
                  <a:pt x="3006376" y="311753"/>
                </a:cubicBezTo>
                <a:cubicBezTo>
                  <a:pt x="3005805" y="310991"/>
                  <a:pt x="3005709" y="310039"/>
                  <a:pt x="3005709" y="309181"/>
                </a:cubicBezTo>
                <a:cubicBezTo>
                  <a:pt x="3005042" y="298799"/>
                  <a:pt x="3009233" y="288036"/>
                  <a:pt x="3017139" y="281273"/>
                </a:cubicBezTo>
                <a:cubicBezTo>
                  <a:pt x="3025140" y="274511"/>
                  <a:pt x="3036856" y="272320"/>
                  <a:pt x="3046476" y="276415"/>
                </a:cubicBezTo>
                <a:close/>
                <a:moveTo>
                  <a:pt x="3017615" y="254317"/>
                </a:moveTo>
                <a:cubicBezTo>
                  <a:pt x="3017997" y="247174"/>
                  <a:pt x="3019616" y="240030"/>
                  <a:pt x="3022187" y="233363"/>
                </a:cubicBezTo>
                <a:cubicBezTo>
                  <a:pt x="3022854" y="231553"/>
                  <a:pt x="3023711" y="229743"/>
                  <a:pt x="3025331" y="228600"/>
                </a:cubicBezTo>
                <a:cubicBezTo>
                  <a:pt x="3026759" y="227647"/>
                  <a:pt x="3028474" y="227362"/>
                  <a:pt x="3030188" y="227266"/>
                </a:cubicBezTo>
                <a:cubicBezTo>
                  <a:pt x="3034093" y="226886"/>
                  <a:pt x="3037999" y="226600"/>
                  <a:pt x="3041904" y="226600"/>
                </a:cubicBezTo>
                <a:cubicBezTo>
                  <a:pt x="3046667" y="226504"/>
                  <a:pt x="3051620" y="226695"/>
                  <a:pt x="3055715" y="228981"/>
                </a:cubicBezTo>
                <a:cubicBezTo>
                  <a:pt x="3064669" y="233839"/>
                  <a:pt x="3062859" y="246412"/>
                  <a:pt x="3060287" y="255556"/>
                </a:cubicBezTo>
                <a:cubicBezTo>
                  <a:pt x="3058668" y="261271"/>
                  <a:pt x="3057335" y="264795"/>
                  <a:pt x="3050858" y="263462"/>
                </a:cubicBezTo>
                <a:cubicBezTo>
                  <a:pt x="3043714" y="261938"/>
                  <a:pt x="3036284" y="261747"/>
                  <a:pt x="3029045" y="262699"/>
                </a:cubicBezTo>
                <a:cubicBezTo>
                  <a:pt x="3022473" y="263652"/>
                  <a:pt x="3017139" y="262319"/>
                  <a:pt x="3017615" y="254317"/>
                </a:cubicBezTo>
                <a:close/>
                <a:moveTo>
                  <a:pt x="3133154" y="228695"/>
                </a:moveTo>
                <a:cubicBezTo>
                  <a:pt x="3134392" y="227552"/>
                  <a:pt x="3136201" y="227266"/>
                  <a:pt x="3137916" y="226981"/>
                </a:cubicBezTo>
                <a:cubicBezTo>
                  <a:pt x="3146393" y="225933"/>
                  <a:pt x="3155061" y="225838"/>
                  <a:pt x="3163538" y="226886"/>
                </a:cubicBezTo>
                <a:cubicBezTo>
                  <a:pt x="3172301" y="227838"/>
                  <a:pt x="3174301" y="236506"/>
                  <a:pt x="3174873" y="244412"/>
                </a:cubicBezTo>
                <a:cubicBezTo>
                  <a:pt x="3175159" y="248221"/>
                  <a:pt x="3174301" y="252222"/>
                  <a:pt x="3172111" y="255175"/>
                </a:cubicBezTo>
                <a:cubicBezTo>
                  <a:pt x="3171635" y="255746"/>
                  <a:pt x="3171158" y="256318"/>
                  <a:pt x="3170587" y="256794"/>
                </a:cubicBezTo>
                <a:cubicBezTo>
                  <a:pt x="3167634" y="259461"/>
                  <a:pt x="3163634" y="260318"/>
                  <a:pt x="3159728" y="260890"/>
                </a:cubicBezTo>
                <a:cubicBezTo>
                  <a:pt x="3154109" y="261652"/>
                  <a:pt x="3148489" y="261652"/>
                  <a:pt x="3142869" y="261080"/>
                </a:cubicBezTo>
                <a:cubicBezTo>
                  <a:pt x="3141059" y="260890"/>
                  <a:pt x="3139155" y="260604"/>
                  <a:pt x="3137630" y="259556"/>
                </a:cubicBezTo>
                <a:cubicBezTo>
                  <a:pt x="3135725" y="258318"/>
                  <a:pt x="3134678" y="256032"/>
                  <a:pt x="3133916" y="253937"/>
                </a:cubicBezTo>
                <a:cubicBezTo>
                  <a:pt x="3131630" y="247745"/>
                  <a:pt x="3130677" y="241078"/>
                  <a:pt x="3131153" y="234505"/>
                </a:cubicBezTo>
                <a:cubicBezTo>
                  <a:pt x="3131249" y="232315"/>
                  <a:pt x="3131630" y="230124"/>
                  <a:pt x="3133154" y="228695"/>
                </a:cubicBezTo>
                <a:close/>
                <a:moveTo>
                  <a:pt x="3542443" y="246507"/>
                </a:moveTo>
                <a:cubicBezTo>
                  <a:pt x="3543205" y="240887"/>
                  <a:pt x="3545205" y="234982"/>
                  <a:pt x="3549872" y="231838"/>
                </a:cubicBezTo>
                <a:cubicBezTo>
                  <a:pt x="3552920" y="229743"/>
                  <a:pt x="3556730" y="229076"/>
                  <a:pt x="3560445" y="228505"/>
                </a:cubicBezTo>
                <a:cubicBezTo>
                  <a:pt x="3563969" y="228029"/>
                  <a:pt x="3567684" y="227933"/>
                  <a:pt x="3571208" y="227647"/>
                </a:cubicBezTo>
                <a:cubicBezTo>
                  <a:pt x="3574828" y="227933"/>
                  <a:pt x="3578447" y="228029"/>
                  <a:pt x="3581972" y="228505"/>
                </a:cubicBezTo>
                <a:cubicBezTo>
                  <a:pt x="3585686" y="228981"/>
                  <a:pt x="3589497" y="229743"/>
                  <a:pt x="3592544" y="231838"/>
                </a:cubicBezTo>
                <a:cubicBezTo>
                  <a:pt x="3597212" y="235077"/>
                  <a:pt x="3599212" y="240982"/>
                  <a:pt x="3599974" y="246507"/>
                </a:cubicBezTo>
                <a:cubicBezTo>
                  <a:pt x="3601117" y="254698"/>
                  <a:pt x="3604260" y="259652"/>
                  <a:pt x="3595878" y="263652"/>
                </a:cubicBezTo>
                <a:cubicBezTo>
                  <a:pt x="3589687" y="266605"/>
                  <a:pt x="3582067" y="263557"/>
                  <a:pt x="3575780" y="266986"/>
                </a:cubicBezTo>
                <a:cubicBezTo>
                  <a:pt x="3574351" y="267748"/>
                  <a:pt x="3572828" y="268605"/>
                  <a:pt x="3571304" y="269272"/>
                </a:cubicBezTo>
                <a:cubicBezTo>
                  <a:pt x="3569780" y="268605"/>
                  <a:pt x="3568256" y="267748"/>
                  <a:pt x="3566827" y="266986"/>
                </a:cubicBezTo>
                <a:cubicBezTo>
                  <a:pt x="3560540" y="263557"/>
                  <a:pt x="3552825" y="266605"/>
                  <a:pt x="3546729" y="263652"/>
                </a:cubicBezTo>
                <a:cubicBezTo>
                  <a:pt x="3538157" y="259652"/>
                  <a:pt x="3541300" y="254698"/>
                  <a:pt x="3542443" y="246507"/>
                </a:cubicBezTo>
                <a:close/>
                <a:moveTo>
                  <a:pt x="4011263" y="234410"/>
                </a:moveTo>
                <a:cubicBezTo>
                  <a:pt x="4011644" y="240982"/>
                  <a:pt x="4010692" y="247650"/>
                  <a:pt x="4008501" y="253841"/>
                </a:cubicBezTo>
                <a:cubicBezTo>
                  <a:pt x="4007739" y="256032"/>
                  <a:pt x="4006691" y="258223"/>
                  <a:pt x="4004786" y="259461"/>
                </a:cubicBezTo>
                <a:cubicBezTo>
                  <a:pt x="4003262" y="260509"/>
                  <a:pt x="4001357" y="260795"/>
                  <a:pt x="3999548" y="260985"/>
                </a:cubicBezTo>
                <a:cubicBezTo>
                  <a:pt x="3993928" y="261556"/>
                  <a:pt x="3988308" y="261556"/>
                  <a:pt x="3982688" y="260795"/>
                </a:cubicBezTo>
                <a:cubicBezTo>
                  <a:pt x="3978783" y="260318"/>
                  <a:pt x="3974687" y="259366"/>
                  <a:pt x="3971830" y="256699"/>
                </a:cubicBezTo>
                <a:cubicBezTo>
                  <a:pt x="3971258" y="256222"/>
                  <a:pt x="3970782" y="255651"/>
                  <a:pt x="3970306" y="255079"/>
                </a:cubicBezTo>
                <a:cubicBezTo>
                  <a:pt x="3968115" y="252127"/>
                  <a:pt x="3967258" y="248126"/>
                  <a:pt x="3967543" y="244316"/>
                </a:cubicBezTo>
                <a:cubicBezTo>
                  <a:pt x="3968115" y="236411"/>
                  <a:pt x="3970115" y="227743"/>
                  <a:pt x="3978878" y="226790"/>
                </a:cubicBezTo>
                <a:cubicBezTo>
                  <a:pt x="3987356" y="225838"/>
                  <a:pt x="3996023" y="225838"/>
                  <a:pt x="4004501" y="226886"/>
                </a:cubicBezTo>
                <a:cubicBezTo>
                  <a:pt x="4006215" y="227076"/>
                  <a:pt x="4008025" y="227362"/>
                  <a:pt x="4009263" y="228600"/>
                </a:cubicBezTo>
                <a:cubicBezTo>
                  <a:pt x="4010787" y="230124"/>
                  <a:pt x="4011168" y="232315"/>
                  <a:pt x="4011263" y="234410"/>
                </a:cubicBezTo>
                <a:close/>
                <a:moveTo>
                  <a:pt x="4052888" y="75629"/>
                </a:moveTo>
                <a:cubicBezTo>
                  <a:pt x="4060793" y="70199"/>
                  <a:pt x="4086606" y="94012"/>
                  <a:pt x="4110609" y="128873"/>
                </a:cubicBezTo>
                <a:cubicBezTo>
                  <a:pt x="4134612" y="163735"/>
                  <a:pt x="4147566" y="196310"/>
                  <a:pt x="4139756" y="201739"/>
                </a:cubicBezTo>
                <a:cubicBezTo>
                  <a:pt x="4139660" y="201835"/>
                  <a:pt x="4139375" y="201739"/>
                  <a:pt x="4139280" y="201835"/>
                </a:cubicBezTo>
                <a:cubicBezTo>
                  <a:pt x="4138327" y="202025"/>
                  <a:pt x="4137374" y="202025"/>
                  <a:pt x="4136422" y="202216"/>
                </a:cubicBezTo>
                <a:cubicBezTo>
                  <a:pt x="4136231" y="202216"/>
                  <a:pt x="4135946" y="202311"/>
                  <a:pt x="4135755" y="202406"/>
                </a:cubicBezTo>
                <a:cubicBezTo>
                  <a:pt x="4125087" y="200787"/>
                  <a:pt x="4102894" y="178879"/>
                  <a:pt x="4082034" y="148590"/>
                </a:cubicBezTo>
                <a:cubicBezTo>
                  <a:pt x="4058031" y="113729"/>
                  <a:pt x="4044982" y="81058"/>
                  <a:pt x="4052888" y="75629"/>
                </a:cubicBezTo>
                <a:close/>
                <a:moveTo>
                  <a:pt x="4020979" y="158591"/>
                </a:moveTo>
                <a:cubicBezTo>
                  <a:pt x="4026789" y="158591"/>
                  <a:pt x="4031456" y="163258"/>
                  <a:pt x="4031456" y="169069"/>
                </a:cubicBezTo>
                <a:cubicBezTo>
                  <a:pt x="4031456" y="174879"/>
                  <a:pt x="4026789" y="179546"/>
                  <a:pt x="4020979" y="179546"/>
                </a:cubicBezTo>
                <a:cubicBezTo>
                  <a:pt x="4015168" y="179546"/>
                  <a:pt x="4010501" y="174879"/>
                  <a:pt x="4010501" y="169069"/>
                </a:cubicBezTo>
                <a:cubicBezTo>
                  <a:pt x="4010501" y="163354"/>
                  <a:pt x="4015168" y="158591"/>
                  <a:pt x="4020979" y="158591"/>
                </a:cubicBezTo>
                <a:close/>
                <a:moveTo>
                  <a:pt x="3915156" y="158591"/>
                </a:moveTo>
                <a:cubicBezTo>
                  <a:pt x="3920966" y="158591"/>
                  <a:pt x="3925634" y="163258"/>
                  <a:pt x="3925634" y="169069"/>
                </a:cubicBezTo>
                <a:cubicBezTo>
                  <a:pt x="3925634" y="174879"/>
                  <a:pt x="3920966" y="179546"/>
                  <a:pt x="3915156" y="179546"/>
                </a:cubicBezTo>
                <a:cubicBezTo>
                  <a:pt x="3909346" y="179546"/>
                  <a:pt x="3904679" y="174879"/>
                  <a:pt x="3904679" y="169069"/>
                </a:cubicBezTo>
                <a:cubicBezTo>
                  <a:pt x="3904774" y="163354"/>
                  <a:pt x="3909441" y="158591"/>
                  <a:pt x="3915156" y="158591"/>
                </a:cubicBezTo>
                <a:close/>
                <a:moveTo>
                  <a:pt x="3825621" y="128873"/>
                </a:moveTo>
                <a:cubicBezTo>
                  <a:pt x="3849624" y="94012"/>
                  <a:pt x="3875437" y="70199"/>
                  <a:pt x="3883343" y="75629"/>
                </a:cubicBezTo>
                <a:cubicBezTo>
                  <a:pt x="3891248" y="81058"/>
                  <a:pt x="3878199" y="113729"/>
                  <a:pt x="3854196" y="148495"/>
                </a:cubicBezTo>
                <a:cubicBezTo>
                  <a:pt x="3835432" y="175736"/>
                  <a:pt x="3815715" y="196024"/>
                  <a:pt x="3804190" y="201073"/>
                </a:cubicBezTo>
                <a:cubicBezTo>
                  <a:pt x="3802380" y="201358"/>
                  <a:pt x="3800666" y="201644"/>
                  <a:pt x="3798951" y="202216"/>
                </a:cubicBezTo>
                <a:cubicBezTo>
                  <a:pt x="3798094" y="202121"/>
                  <a:pt x="3797237" y="202216"/>
                  <a:pt x="3796570" y="201739"/>
                </a:cubicBezTo>
                <a:cubicBezTo>
                  <a:pt x="3788569" y="196310"/>
                  <a:pt x="3801618" y="163639"/>
                  <a:pt x="3825621" y="128873"/>
                </a:cubicBezTo>
                <a:close/>
                <a:moveTo>
                  <a:pt x="3769614" y="38957"/>
                </a:moveTo>
                <a:cubicBezTo>
                  <a:pt x="3779234" y="38957"/>
                  <a:pt x="3786950" y="73247"/>
                  <a:pt x="3786950" y="115538"/>
                </a:cubicBezTo>
                <a:cubicBezTo>
                  <a:pt x="3786950" y="157829"/>
                  <a:pt x="3779139" y="192119"/>
                  <a:pt x="3769614" y="192119"/>
                </a:cubicBezTo>
                <a:cubicBezTo>
                  <a:pt x="3759994" y="192119"/>
                  <a:pt x="3752279" y="157829"/>
                  <a:pt x="3752279" y="115538"/>
                </a:cubicBezTo>
                <a:cubicBezTo>
                  <a:pt x="3752279" y="73247"/>
                  <a:pt x="3760089" y="38957"/>
                  <a:pt x="3769614" y="38957"/>
                </a:cubicBezTo>
                <a:close/>
                <a:moveTo>
                  <a:pt x="3655981" y="75629"/>
                </a:moveTo>
                <a:cubicBezTo>
                  <a:pt x="3663887" y="70199"/>
                  <a:pt x="3689699" y="94012"/>
                  <a:pt x="3713702" y="128873"/>
                </a:cubicBezTo>
                <a:cubicBezTo>
                  <a:pt x="3737134" y="162973"/>
                  <a:pt x="3749993" y="194691"/>
                  <a:pt x="3743135" y="201168"/>
                </a:cubicBezTo>
                <a:cubicBezTo>
                  <a:pt x="3741325" y="201263"/>
                  <a:pt x="3739420" y="201644"/>
                  <a:pt x="3737515" y="201930"/>
                </a:cubicBezTo>
                <a:cubicBezTo>
                  <a:pt x="3726466" y="198977"/>
                  <a:pt x="3705225" y="177737"/>
                  <a:pt x="3685032" y="148495"/>
                </a:cubicBezTo>
                <a:cubicBezTo>
                  <a:pt x="3661124" y="113729"/>
                  <a:pt x="3648170" y="81058"/>
                  <a:pt x="3655981" y="75629"/>
                </a:cubicBezTo>
                <a:close/>
                <a:moveTo>
                  <a:pt x="3624072" y="158591"/>
                </a:moveTo>
                <a:cubicBezTo>
                  <a:pt x="3629882" y="158591"/>
                  <a:pt x="3634550" y="163258"/>
                  <a:pt x="3634550" y="169069"/>
                </a:cubicBezTo>
                <a:cubicBezTo>
                  <a:pt x="3634550" y="174879"/>
                  <a:pt x="3629882" y="179546"/>
                  <a:pt x="3624072" y="179546"/>
                </a:cubicBezTo>
                <a:cubicBezTo>
                  <a:pt x="3618262" y="179546"/>
                  <a:pt x="3613595" y="174879"/>
                  <a:pt x="3613595" y="169069"/>
                </a:cubicBezTo>
                <a:cubicBezTo>
                  <a:pt x="3613690" y="163354"/>
                  <a:pt x="3618357" y="158591"/>
                  <a:pt x="3624072" y="158591"/>
                </a:cubicBezTo>
                <a:close/>
                <a:moveTo>
                  <a:pt x="3518345" y="158591"/>
                </a:moveTo>
                <a:cubicBezTo>
                  <a:pt x="3524155" y="158591"/>
                  <a:pt x="3528822" y="163258"/>
                  <a:pt x="3528822" y="169069"/>
                </a:cubicBezTo>
                <a:cubicBezTo>
                  <a:pt x="3528822" y="174879"/>
                  <a:pt x="3524155" y="179546"/>
                  <a:pt x="3518345" y="179546"/>
                </a:cubicBezTo>
                <a:cubicBezTo>
                  <a:pt x="3512534" y="179546"/>
                  <a:pt x="3507867" y="174879"/>
                  <a:pt x="3507867" y="169069"/>
                </a:cubicBezTo>
                <a:cubicBezTo>
                  <a:pt x="3507867" y="163354"/>
                  <a:pt x="3512534" y="158591"/>
                  <a:pt x="3518345" y="158591"/>
                </a:cubicBezTo>
                <a:close/>
                <a:moveTo>
                  <a:pt x="3428714" y="128873"/>
                </a:moveTo>
                <a:cubicBezTo>
                  <a:pt x="3452717" y="94012"/>
                  <a:pt x="3478530" y="70199"/>
                  <a:pt x="3486436" y="75629"/>
                </a:cubicBezTo>
                <a:cubicBezTo>
                  <a:pt x="3494342" y="81058"/>
                  <a:pt x="3481292" y="113729"/>
                  <a:pt x="3457289" y="148495"/>
                </a:cubicBezTo>
                <a:cubicBezTo>
                  <a:pt x="3437192" y="177737"/>
                  <a:pt x="3415856" y="198977"/>
                  <a:pt x="3404807" y="201930"/>
                </a:cubicBezTo>
                <a:cubicBezTo>
                  <a:pt x="3402901" y="201644"/>
                  <a:pt x="3400997" y="201263"/>
                  <a:pt x="3399187" y="201168"/>
                </a:cubicBezTo>
                <a:cubicBezTo>
                  <a:pt x="3392424" y="194691"/>
                  <a:pt x="3405283" y="162878"/>
                  <a:pt x="3428714" y="128873"/>
                </a:cubicBezTo>
                <a:close/>
                <a:moveTo>
                  <a:pt x="3372803" y="38957"/>
                </a:moveTo>
                <a:cubicBezTo>
                  <a:pt x="3382423" y="38957"/>
                  <a:pt x="3390138" y="73247"/>
                  <a:pt x="3390138" y="115538"/>
                </a:cubicBezTo>
                <a:cubicBezTo>
                  <a:pt x="3390138" y="157829"/>
                  <a:pt x="3382328" y="192119"/>
                  <a:pt x="3372803" y="192119"/>
                </a:cubicBezTo>
                <a:cubicBezTo>
                  <a:pt x="3363182" y="192119"/>
                  <a:pt x="3355467" y="157829"/>
                  <a:pt x="3355467" y="115538"/>
                </a:cubicBezTo>
                <a:cubicBezTo>
                  <a:pt x="3355467" y="73247"/>
                  <a:pt x="3363182" y="38957"/>
                  <a:pt x="3372803" y="38957"/>
                </a:cubicBezTo>
                <a:close/>
                <a:moveTo>
                  <a:pt x="3259169" y="75629"/>
                </a:moveTo>
                <a:cubicBezTo>
                  <a:pt x="3267075" y="70199"/>
                  <a:pt x="3292888" y="94012"/>
                  <a:pt x="3316891" y="128873"/>
                </a:cubicBezTo>
                <a:cubicBezTo>
                  <a:pt x="3340894" y="163735"/>
                  <a:pt x="3353848" y="196310"/>
                  <a:pt x="3346037" y="201739"/>
                </a:cubicBezTo>
                <a:cubicBezTo>
                  <a:pt x="3345371" y="202216"/>
                  <a:pt x="3344513" y="202121"/>
                  <a:pt x="3343656" y="202216"/>
                </a:cubicBezTo>
                <a:cubicBezTo>
                  <a:pt x="3341942" y="201739"/>
                  <a:pt x="3340132" y="201358"/>
                  <a:pt x="3338417" y="201073"/>
                </a:cubicBezTo>
                <a:cubicBezTo>
                  <a:pt x="3326892" y="196024"/>
                  <a:pt x="3307080" y="175736"/>
                  <a:pt x="3288411" y="148495"/>
                </a:cubicBezTo>
                <a:cubicBezTo>
                  <a:pt x="3264313" y="113729"/>
                  <a:pt x="3251264" y="81058"/>
                  <a:pt x="3259169" y="75629"/>
                </a:cubicBezTo>
                <a:close/>
                <a:moveTo>
                  <a:pt x="3227261" y="158591"/>
                </a:moveTo>
                <a:cubicBezTo>
                  <a:pt x="3233071" y="158591"/>
                  <a:pt x="3237738" y="163258"/>
                  <a:pt x="3237738" y="169069"/>
                </a:cubicBezTo>
                <a:cubicBezTo>
                  <a:pt x="3237738" y="174879"/>
                  <a:pt x="3233071" y="179546"/>
                  <a:pt x="3227261" y="179546"/>
                </a:cubicBezTo>
                <a:cubicBezTo>
                  <a:pt x="3221450" y="179546"/>
                  <a:pt x="3216783" y="174879"/>
                  <a:pt x="3216783" y="169069"/>
                </a:cubicBezTo>
                <a:cubicBezTo>
                  <a:pt x="3216783" y="163354"/>
                  <a:pt x="3221450" y="158591"/>
                  <a:pt x="3227261" y="158591"/>
                </a:cubicBezTo>
                <a:close/>
                <a:moveTo>
                  <a:pt x="3121438" y="158591"/>
                </a:moveTo>
                <a:cubicBezTo>
                  <a:pt x="3127248" y="158591"/>
                  <a:pt x="3131915" y="163258"/>
                  <a:pt x="3131915" y="169069"/>
                </a:cubicBezTo>
                <a:cubicBezTo>
                  <a:pt x="3131915" y="174879"/>
                  <a:pt x="3127248" y="179546"/>
                  <a:pt x="3121438" y="179546"/>
                </a:cubicBezTo>
                <a:cubicBezTo>
                  <a:pt x="3115628" y="179546"/>
                  <a:pt x="3110960" y="174879"/>
                  <a:pt x="3110960" y="169069"/>
                </a:cubicBezTo>
                <a:cubicBezTo>
                  <a:pt x="3111056" y="163354"/>
                  <a:pt x="3115723" y="158591"/>
                  <a:pt x="3121438" y="158591"/>
                </a:cubicBezTo>
                <a:close/>
                <a:moveTo>
                  <a:pt x="3031808" y="128873"/>
                </a:moveTo>
                <a:cubicBezTo>
                  <a:pt x="3055811" y="94012"/>
                  <a:pt x="3081623" y="70199"/>
                  <a:pt x="3089529" y="75629"/>
                </a:cubicBezTo>
                <a:cubicBezTo>
                  <a:pt x="3097435" y="81058"/>
                  <a:pt x="3084386" y="113729"/>
                  <a:pt x="3060383" y="148495"/>
                </a:cubicBezTo>
                <a:cubicBezTo>
                  <a:pt x="3039523" y="178784"/>
                  <a:pt x="3017330" y="200692"/>
                  <a:pt x="3006662" y="202311"/>
                </a:cubicBezTo>
                <a:cubicBezTo>
                  <a:pt x="3006471" y="202216"/>
                  <a:pt x="3006185" y="202216"/>
                  <a:pt x="3005995" y="202121"/>
                </a:cubicBezTo>
                <a:cubicBezTo>
                  <a:pt x="3005042" y="201930"/>
                  <a:pt x="3004090" y="201930"/>
                  <a:pt x="3003137" y="201739"/>
                </a:cubicBezTo>
                <a:cubicBezTo>
                  <a:pt x="3003042" y="201644"/>
                  <a:pt x="3002756" y="201739"/>
                  <a:pt x="3002661" y="201644"/>
                </a:cubicBezTo>
                <a:cubicBezTo>
                  <a:pt x="2994851" y="196310"/>
                  <a:pt x="3007900" y="163639"/>
                  <a:pt x="3031808" y="128873"/>
                </a:cubicBezTo>
                <a:close/>
                <a:moveTo>
                  <a:pt x="2975896" y="38957"/>
                </a:moveTo>
                <a:cubicBezTo>
                  <a:pt x="2985516" y="38957"/>
                  <a:pt x="2993231" y="73247"/>
                  <a:pt x="2993231" y="115538"/>
                </a:cubicBezTo>
                <a:cubicBezTo>
                  <a:pt x="2993231" y="157829"/>
                  <a:pt x="2985421" y="192119"/>
                  <a:pt x="2975896" y="192119"/>
                </a:cubicBezTo>
                <a:cubicBezTo>
                  <a:pt x="2966276" y="192119"/>
                  <a:pt x="2958560" y="157829"/>
                  <a:pt x="2958560" y="115538"/>
                </a:cubicBezTo>
                <a:cubicBezTo>
                  <a:pt x="2958560" y="73247"/>
                  <a:pt x="2966371" y="38957"/>
                  <a:pt x="2975896" y="38957"/>
                </a:cubicBezTo>
                <a:close/>
                <a:moveTo>
                  <a:pt x="2905316" y="276415"/>
                </a:moveTo>
                <a:cubicBezTo>
                  <a:pt x="2914936" y="272415"/>
                  <a:pt x="2926651" y="274606"/>
                  <a:pt x="2934653" y="281273"/>
                </a:cubicBezTo>
                <a:cubicBezTo>
                  <a:pt x="2942654" y="287941"/>
                  <a:pt x="2946845" y="298704"/>
                  <a:pt x="2946083" y="309181"/>
                </a:cubicBezTo>
                <a:cubicBezTo>
                  <a:pt x="2945987" y="310134"/>
                  <a:pt x="2945892" y="311087"/>
                  <a:pt x="2945416" y="311753"/>
                </a:cubicBezTo>
                <a:cubicBezTo>
                  <a:pt x="2944559" y="312991"/>
                  <a:pt x="2942749" y="313182"/>
                  <a:pt x="2941225" y="313372"/>
                </a:cubicBezTo>
                <a:cubicBezTo>
                  <a:pt x="2927985" y="314325"/>
                  <a:pt x="2914841" y="314992"/>
                  <a:pt x="2901601" y="315468"/>
                </a:cubicBezTo>
                <a:cubicBezTo>
                  <a:pt x="2898553" y="315563"/>
                  <a:pt x="2895219" y="315563"/>
                  <a:pt x="2892838" y="313754"/>
                </a:cubicBezTo>
                <a:cubicBezTo>
                  <a:pt x="2889980" y="311563"/>
                  <a:pt x="2888551" y="308705"/>
                  <a:pt x="2888171" y="305467"/>
                </a:cubicBezTo>
                <a:cubicBezTo>
                  <a:pt x="2886837" y="294513"/>
                  <a:pt x="2897410" y="279654"/>
                  <a:pt x="2905316" y="276415"/>
                </a:cubicBezTo>
                <a:close/>
                <a:moveTo>
                  <a:pt x="2896172" y="228981"/>
                </a:moveTo>
                <a:cubicBezTo>
                  <a:pt x="2900363" y="226695"/>
                  <a:pt x="2905316" y="226504"/>
                  <a:pt x="2909983" y="226600"/>
                </a:cubicBezTo>
                <a:cubicBezTo>
                  <a:pt x="2913888" y="226695"/>
                  <a:pt x="2917793" y="226886"/>
                  <a:pt x="2921699" y="227266"/>
                </a:cubicBezTo>
                <a:cubicBezTo>
                  <a:pt x="2923413" y="227457"/>
                  <a:pt x="2925128" y="227647"/>
                  <a:pt x="2926556" y="228600"/>
                </a:cubicBezTo>
                <a:cubicBezTo>
                  <a:pt x="2928176" y="229648"/>
                  <a:pt x="2929033" y="231553"/>
                  <a:pt x="2929700" y="233363"/>
                </a:cubicBezTo>
                <a:cubicBezTo>
                  <a:pt x="2932272" y="240030"/>
                  <a:pt x="2933891" y="247079"/>
                  <a:pt x="2934272" y="254317"/>
                </a:cubicBezTo>
                <a:cubicBezTo>
                  <a:pt x="2934748" y="262414"/>
                  <a:pt x="2929414" y="263652"/>
                  <a:pt x="2922842" y="262795"/>
                </a:cubicBezTo>
                <a:cubicBezTo>
                  <a:pt x="2915603" y="261747"/>
                  <a:pt x="2908173" y="262033"/>
                  <a:pt x="2901030" y="263557"/>
                </a:cubicBezTo>
                <a:cubicBezTo>
                  <a:pt x="2894552" y="264890"/>
                  <a:pt x="2893314" y="261366"/>
                  <a:pt x="2891600" y="255651"/>
                </a:cubicBezTo>
                <a:cubicBezTo>
                  <a:pt x="2889028" y="246412"/>
                  <a:pt x="2887218" y="233839"/>
                  <a:pt x="2896172" y="228981"/>
                </a:cubicBezTo>
                <a:close/>
                <a:moveTo>
                  <a:pt x="2607278" y="278321"/>
                </a:moveTo>
                <a:cubicBezTo>
                  <a:pt x="2617756" y="276701"/>
                  <a:pt x="2628900" y="280511"/>
                  <a:pt x="2636139" y="288227"/>
                </a:cubicBezTo>
                <a:cubicBezTo>
                  <a:pt x="2643473" y="295942"/>
                  <a:pt x="2646712" y="307181"/>
                  <a:pt x="2644616" y="317563"/>
                </a:cubicBezTo>
                <a:cubicBezTo>
                  <a:pt x="2644140" y="319849"/>
                  <a:pt x="2643188" y="322326"/>
                  <a:pt x="2640997" y="323088"/>
                </a:cubicBezTo>
                <a:cubicBezTo>
                  <a:pt x="2638997" y="323755"/>
                  <a:pt x="2636901" y="322516"/>
                  <a:pt x="2635091" y="321564"/>
                </a:cubicBezTo>
                <a:cubicBezTo>
                  <a:pt x="2627186" y="317373"/>
                  <a:pt x="2617756" y="316039"/>
                  <a:pt x="2608993" y="317849"/>
                </a:cubicBezTo>
                <a:cubicBezTo>
                  <a:pt x="2599658" y="319754"/>
                  <a:pt x="2578989" y="330327"/>
                  <a:pt x="2584704" y="311182"/>
                </a:cubicBezTo>
                <a:cubicBezTo>
                  <a:pt x="2586133" y="306419"/>
                  <a:pt x="2587562" y="301562"/>
                  <a:pt x="2588990" y="296799"/>
                </a:cubicBezTo>
                <a:cubicBezTo>
                  <a:pt x="2590038" y="293465"/>
                  <a:pt x="2591181" y="290417"/>
                  <a:pt x="2592800" y="287846"/>
                </a:cubicBezTo>
                <a:cubicBezTo>
                  <a:pt x="2595753" y="282797"/>
                  <a:pt x="2600135" y="279368"/>
                  <a:pt x="2607278" y="278321"/>
                </a:cubicBezTo>
                <a:close/>
                <a:moveTo>
                  <a:pt x="2598992" y="246697"/>
                </a:moveTo>
                <a:cubicBezTo>
                  <a:pt x="2600420" y="240125"/>
                  <a:pt x="2604326" y="233458"/>
                  <a:pt x="2609850" y="229553"/>
                </a:cubicBezTo>
                <a:cubicBezTo>
                  <a:pt x="2616137" y="225266"/>
                  <a:pt x="2625471" y="224980"/>
                  <a:pt x="2630900" y="230314"/>
                </a:cubicBezTo>
                <a:cubicBezTo>
                  <a:pt x="2634139" y="233648"/>
                  <a:pt x="2635568" y="238315"/>
                  <a:pt x="2636330" y="242888"/>
                </a:cubicBezTo>
                <a:cubicBezTo>
                  <a:pt x="2637282" y="247840"/>
                  <a:pt x="2639854" y="258604"/>
                  <a:pt x="2637663" y="263366"/>
                </a:cubicBezTo>
                <a:cubicBezTo>
                  <a:pt x="2635187" y="268510"/>
                  <a:pt x="2635187" y="266890"/>
                  <a:pt x="2629376" y="267367"/>
                </a:cubicBezTo>
                <a:cubicBezTo>
                  <a:pt x="2620137" y="268224"/>
                  <a:pt x="2608517" y="267462"/>
                  <a:pt x="2600325" y="262699"/>
                </a:cubicBezTo>
                <a:cubicBezTo>
                  <a:pt x="2599658" y="262319"/>
                  <a:pt x="2599087" y="261842"/>
                  <a:pt x="2598801" y="261271"/>
                </a:cubicBezTo>
                <a:cubicBezTo>
                  <a:pt x="2597087" y="258318"/>
                  <a:pt x="2598325" y="250031"/>
                  <a:pt x="2598992" y="246697"/>
                </a:cubicBezTo>
                <a:close/>
                <a:moveTo>
                  <a:pt x="2477738" y="259842"/>
                </a:moveTo>
                <a:cubicBezTo>
                  <a:pt x="2477453" y="269272"/>
                  <a:pt x="2478596" y="271939"/>
                  <a:pt x="2469166" y="271463"/>
                </a:cubicBezTo>
                <a:cubicBezTo>
                  <a:pt x="2459736" y="270986"/>
                  <a:pt x="2450973" y="266319"/>
                  <a:pt x="2441543" y="265938"/>
                </a:cubicBezTo>
                <a:cubicBezTo>
                  <a:pt x="2432780" y="265557"/>
                  <a:pt x="2426684" y="266319"/>
                  <a:pt x="2423351" y="256699"/>
                </a:cubicBezTo>
                <a:cubicBezTo>
                  <a:pt x="2418112" y="241745"/>
                  <a:pt x="2420874" y="226504"/>
                  <a:pt x="2439543" y="226314"/>
                </a:cubicBezTo>
                <a:cubicBezTo>
                  <a:pt x="2448782" y="226219"/>
                  <a:pt x="2460784" y="223266"/>
                  <a:pt x="2469547" y="227743"/>
                </a:cubicBezTo>
                <a:cubicBezTo>
                  <a:pt x="2481167" y="233744"/>
                  <a:pt x="2478024" y="249650"/>
                  <a:pt x="2477738" y="259842"/>
                </a:cubicBezTo>
                <a:close/>
                <a:moveTo>
                  <a:pt x="2337911" y="256699"/>
                </a:moveTo>
                <a:cubicBezTo>
                  <a:pt x="2334578" y="266319"/>
                  <a:pt x="2328386" y="265557"/>
                  <a:pt x="2319719" y="265938"/>
                </a:cubicBezTo>
                <a:cubicBezTo>
                  <a:pt x="2310289" y="266319"/>
                  <a:pt x="2301526" y="270986"/>
                  <a:pt x="2292096" y="271463"/>
                </a:cubicBezTo>
                <a:cubicBezTo>
                  <a:pt x="2282666" y="271939"/>
                  <a:pt x="2283714" y="269272"/>
                  <a:pt x="2283524" y="259842"/>
                </a:cubicBezTo>
                <a:cubicBezTo>
                  <a:pt x="2283238" y="249650"/>
                  <a:pt x="2280095" y="233744"/>
                  <a:pt x="2291810" y="227743"/>
                </a:cubicBezTo>
                <a:cubicBezTo>
                  <a:pt x="2300478" y="223361"/>
                  <a:pt x="2312480" y="226219"/>
                  <a:pt x="2321814" y="226314"/>
                </a:cubicBezTo>
                <a:cubicBezTo>
                  <a:pt x="2340388" y="226504"/>
                  <a:pt x="2343150" y="241745"/>
                  <a:pt x="2337911" y="256699"/>
                </a:cubicBezTo>
                <a:close/>
                <a:moveTo>
                  <a:pt x="2125028" y="288227"/>
                </a:moveTo>
                <a:cubicBezTo>
                  <a:pt x="2132362" y="280511"/>
                  <a:pt x="2143506" y="276701"/>
                  <a:pt x="2153888" y="278321"/>
                </a:cubicBezTo>
                <a:cubicBezTo>
                  <a:pt x="2161032" y="279368"/>
                  <a:pt x="2165414" y="282702"/>
                  <a:pt x="2168366" y="287655"/>
                </a:cubicBezTo>
                <a:cubicBezTo>
                  <a:pt x="2169986" y="290227"/>
                  <a:pt x="2171129" y="293275"/>
                  <a:pt x="2172176" y="296608"/>
                </a:cubicBezTo>
                <a:cubicBezTo>
                  <a:pt x="2173605" y="301371"/>
                  <a:pt x="2175034" y="306229"/>
                  <a:pt x="2176463" y="310991"/>
                </a:cubicBezTo>
                <a:cubicBezTo>
                  <a:pt x="2182178" y="330137"/>
                  <a:pt x="2161413" y="319564"/>
                  <a:pt x="2152174" y="317659"/>
                </a:cubicBezTo>
                <a:cubicBezTo>
                  <a:pt x="2143411" y="315849"/>
                  <a:pt x="2133981" y="317182"/>
                  <a:pt x="2126075" y="321373"/>
                </a:cubicBezTo>
                <a:cubicBezTo>
                  <a:pt x="2124170" y="322326"/>
                  <a:pt x="2122170" y="323564"/>
                  <a:pt x="2120170" y="322897"/>
                </a:cubicBezTo>
                <a:cubicBezTo>
                  <a:pt x="2117979" y="322231"/>
                  <a:pt x="2117027" y="319659"/>
                  <a:pt x="2116550" y="317373"/>
                </a:cubicBezTo>
                <a:cubicBezTo>
                  <a:pt x="2114550" y="307181"/>
                  <a:pt x="2117789" y="295942"/>
                  <a:pt x="2125028" y="288227"/>
                </a:cubicBezTo>
                <a:close/>
                <a:moveTo>
                  <a:pt x="2124742" y="242983"/>
                </a:moveTo>
                <a:cubicBezTo>
                  <a:pt x="2125599" y="238411"/>
                  <a:pt x="2126933" y="233648"/>
                  <a:pt x="2130171" y="230410"/>
                </a:cubicBezTo>
                <a:cubicBezTo>
                  <a:pt x="2135600" y="224980"/>
                  <a:pt x="2144935" y="225266"/>
                  <a:pt x="2151221" y="229648"/>
                </a:cubicBezTo>
                <a:cubicBezTo>
                  <a:pt x="2156841" y="233458"/>
                  <a:pt x="2160651" y="240221"/>
                  <a:pt x="2162080" y="246793"/>
                </a:cubicBezTo>
                <a:cubicBezTo>
                  <a:pt x="2162747" y="250127"/>
                  <a:pt x="2163985" y="258413"/>
                  <a:pt x="2162366" y="261461"/>
                </a:cubicBezTo>
                <a:cubicBezTo>
                  <a:pt x="2162080" y="262033"/>
                  <a:pt x="2161508" y="262509"/>
                  <a:pt x="2160842" y="262890"/>
                </a:cubicBezTo>
                <a:cubicBezTo>
                  <a:pt x="2152650" y="267653"/>
                  <a:pt x="2141030" y="268414"/>
                  <a:pt x="2131790" y="267557"/>
                </a:cubicBezTo>
                <a:cubicBezTo>
                  <a:pt x="2125885" y="267081"/>
                  <a:pt x="2125885" y="268700"/>
                  <a:pt x="2123504" y="263557"/>
                </a:cubicBezTo>
                <a:cubicBezTo>
                  <a:pt x="2121218" y="258794"/>
                  <a:pt x="2123885" y="247936"/>
                  <a:pt x="2124742" y="242983"/>
                </a:cubicBezTo>
                <a:close/>
                <a:moveTo>
                  <a:pt x="1855851" y="276415"/>
                </a:moveTo>
                <a:cubicBezTo>
                  <a:pt x="1863757" y="279749"/>
                  <a:pt x="1874330" y="294513"/>
                  <a:pt x="1872996" y="305467"/>
                </a:cubicBezTo>
                <a:cubicBezTo>
                  <a:pt x="1872615" y="308705"/>
                  <a:pt x="1871186" y="311563"/>
                  <a:pt x="1868329" y="313754"/>
                </a:cubicBezTo>
                <a:cubicBezTo>
                  <a:pt x="1865852" y="315563"/>
                  <a:pt x="1862614" y="315563"/>
                  <a:pt x="1859566" y="315468"/>
                </a:cubicBezTo>
                <a:cubicBezTo>
                  <a:pt x="1846326" y="314992"/>
                  <a:pt x="1833086" y="314325"/>
                  <a:pt x="1819942" y="313372"/>
                </a:cubicBezTo>
                <a:cubicBezTo>
                  <a:pt x="1818418" y="313277"/>
                  <a:pt x="1816703" y="313087"/>
                  <a:pt x="1815751" y="311753"/>
                </a:cubicBezTo>
                <a:cubicBezTo>
                  <a:pt x="1815179" y="310991"/>
                  <a:pt x="1815084" y="310039"/>
                  <a:pt x="1815084" y="309181"/>
                </a:cubicBezTo>
                <a:cubicBezTo>
                  <a:pt x="1814417" y="298799"/>
                  <a:pt x="1818608" y="288036"/>
                  <a:pt x="1826514" y="281273"/>
                </a:cubicBezTo>
                <a:cubicBezTo>
                  <a:pt x="1834515" y="274511"/>
                  <a:pt x="1846231" y="272320"/>
                  <a:pt x="1855851" y="276415"/>
                </a:cubicBezTo>
                <a:close/>
                <a:moveTo>
                  <a:pt x="1826990" y="254317"/>
                </a:moveTo>
                <a:cubicBezTo>
                  <a:pt x="1827371" y="247174"/>
                  <a:pt x="1828991" y="240030"/>
                  <a:pt x="1831562" y="233363"/>
                </a:cubicBezTo>
                <a:cubicBezTo>
                  <a:pt x="1832229" y="231553"/>
                  <a:pt x="1833086" y="229743"/>
                  <a:pt x="1834706" y="228600"/>
                </a:cubicBezTo>
                <a:cubicBezTo>
                  <a:pt x="1836134" y="227647"/>
                  <a:pt x="1837849" y="227362"/>
                  <a:pt x="1839563" y="227266"/>
                </a:cubicBezTo>
                <a:cubicBezTo>
                  <a:pt x="1843469" y="226886"/>
                  <a:pt x="1847374" y="226600"/>
                  <a:pt x="1851279" y="226600"/>
                </a:cubicBezTo>
                <a:cubicBezTo>
                  <a:pt x="1856041" y="226504"/>
                  <a:pt x="1860995" y="226695"/>
                  <a:pt x="1865090" y="228981"/>
                </a:cubicBezTo>
                <a:cubicBezTo>
                  <a:pt x="1874044" y="233839"/>
                  <a:pt x="1872234" y="246412"/>
                  <a:pt x="1869662" y="255556"/>
                </a:cubicBezTo>
                <a:cubicBezTo>
                  <a:pt x="1868043" y="261271"/>
                  <a:pt x="1866710" y="264795"/>
                  <a:pt x="1860233" y="263462"/>
                </a:cubicBezTo>
                <a:cubicBezTo>
                  <a:pt x="1853089" y="261938"/>
                  <a:pt x="1845659" y="261747"/>
                  <a:pt x="1838420" y="262699"/>
                </a:cubicBezTo>
                <a:cubicBezTo>
                  <a:pt x="1831848" y="263652"/>
                  <a:pt x="1826514" y="262319"/>
                  <a:pt x="1826990" y="254317"/>
                </a:cubicBezTo>
                <a:close/>
                <a:moveTo>
                  <a:pt x="1942529" y="228695"/>
                </a:moveTo>
                <a:cubicBezTo>
                  <a:pt x="1943767" y="227552"/>
                  <a:pt x="1945577" y="227266"/>
                  <a:pt x="1947291" y="226981"/>
                </a:cubicBezTo>
                <a:cubicBezTo>
                  <a:pt x="1955768" y="225933"/>
                  <a:pt x="1964436" y="225838"/>
                  <a:pt x="1972913" y="226886"/>
                </a:cubicBezTo>
                <a:cubicBezTo>
                  <a:pt x="1981676" y="227838"/>
                  <a:pt x="1983677" y="236506"/>
                  <a:pt x="1984248" y="244412"/>
                </a:cubicBezTo>
                <a:cubicBezTo>
                  <a:pt x="1984534" y="248221"/>
                  <a:pt x="1983677" y="252222"/>
                  <a:pt x="1981486" y="255175"/>
                </a:cubicBezTo>
                <a:cubicBezTo>
                  <a:pt x="1981010" y="255746"/>
                  <a:pt x="1980533" y="256318"/>
                  <a:pt x="1979962" y="256794"/>
                </a:cubicBezTo>
                <a:cubicBezTo>
                  <a:pt x="1977009" y="259461"/>
                  <a:pt x="1973009" y="260318"/>
                  <a:pt x="1969103" y="260890"/>
                </a:cubicBezTo>
                <a:cubicBezTo>
                  <a:pt x="1963484" y="261652"/>
                  <a:pt x="1957864" y="261652"/>
                  <a:pt x="1952244" y="261080"/>
                </a:cubicBezTo>
                <a:cubicBezTo>
                  <a:pt x="1950434" y="260890"/>
                  <a:pt x="1948529" y="260604"/>
                  <a:pt x="1947005" y="259556"/>
                </a:cubicBezTo>
                <a:cubicBezTo>
                  <a:pt x="1945100" y="258318"/>
                  <a:pt x="1944053" y="256032"/>
                  <a:pt x="1943291" y="253937"/>
                </a:cubicBezTo>
                <a:cubicBezTo>
                  <a:pt x="1941005" y="247745"/>
                  <a:pt x="1940052" y="241078"/>
                  <a:pt x="1940528" y="234505"/>
                </a:cubicBezTo>
                <a:cubicBezTo>
                  <a:pt x="1940624" y="232315"/>
                  <a:pt x="1941005" y="230124"/>
                  <a:pt x="1942529" y="228695"/>
                </a:cubicBezTo>
                <a:close/>
                <a:moveTo>
                  <a:pt x="2351818" y="246507"/>
                </a:moveTo>
                <a:cubicBezTo>
                  <a:pt x="2352580" y="240887"/>
                  <a:pt x="2354580" y="234982"/>
                  <a:pt x="2359247" y="231838"/>
                </a:cubicBezTo>
                <a:cubicBezTo>
                  <a:pt x="2362295" y="229743"/>
                  <a:pt x="2366105" y="229076"/>
                  <a:pt x="2369820" y="228505"/>
                </a:cubicBezTo>
                <a:cubicBezTo>
                  <a:pt x="2373344" y="228029"/>
                  <a:pt x="2377059" y="227933"/>
                  <a:pt x="2380583" y="227647"/>
                </a:cubicBezTo>
                <a:cubicBezTo>
                  <a:pt x="2384203" y="227933"/>
                  <a:pt x="2387822" y="228029"/>
                  <a:pt x="2391347" y="228505"/>
                </a:cubicBezTo>
                <a:cubicBezTo>
                  <a:pt x="2395061" y="228981"/>
                  <a:pt x="2398871" y="229743"/>
                  <a:pt x="2401919" y="231838"/>
                </a:cubicBezTo>
                <a:cubicBezTo>
                  <a:pt x="2406587" y="235077"/>
                  <a:pt x="2408587" y="240982"/>
                  <a:pt x="2409349" y="246507"/>
                </a:cubicBezTo>
                <a:cubicBezTo>
                  <a:pt x="2410492" y="254698"/>
                  <a:pt x="2413635" y="259652"/>
                  <a:pt x="2405253" y="263652"/>
                </a:cubicBezTo>
                <a:cubicBezTo>
                  <a:pt x="2399062" y="266605"/>
                  <a:pt x="2391442" y="263557"/>
                  <a:pt x="2385155" y="266986"/>
                </a:cubicBezTo>
                <a:cubicBezTo>
                  <a:pt x="2383727" y="267748"/>
                  <a:pt x="2382203" y="268605"/>
                  <a:pt x="2380679" y="269272"/>
                </a:cubicBezTo>
                <a:cubicBezTo>
                  <a:pt x="2379155" y="268605"/>
                  <a:pt x="2377631" y="267748"/>
                  <a:pt x="2376202" y="266986"/>
                </a:cubicBezTo>
                <a:cubicBezTo>
                  <a:pt x="2369915" y="263557"/>
                  <a:pt x="2362200" y="266605"/>
                  <a:pt x="2356104" y="263652"/>
                </a:cubicBezTo>
                <a:cubicBezTo>
                  <a:pt x="2347532" y="259652"/>
                  <a:pt x="2350675" y="254698"/>
                  <a:pt x="2351818" y="246507"/>
                </a:cubicBezTo>
                <a:close/>
                <a:moveTo>
                  <a:pt x="2820638" y="234410"/>
                </a:moveTo>
                <a:cubicBezTo>
                  <a:pt x="2821019" y="240982"/>
                  <a:pt x="2820067" y="247650"/>
                  <a:pt x="2817876" y="253841"/>
                </a:cubicBezTo>
                <a:cubicBezTo>
                  <a:pt x="2817114" y="256032"/>
                  <a:pt x="2816066" y="258223"/>
                  <a:pt x="2814161" y="259461"/>
                </a:cubicBezTo>
                <a:cubicBezTo>
                  <a:pt x="2812637" y="260509"/>
                  <a:pt x="2810732" y="260795"/>
                  <a:pt x="2808923" y="260985"/>
                </a:cubicBezTo>
                <a:cubicBezTo>
                  <a:pt x="2803303" y="261556"/>
                  <a:pt x="2797683" y="261556"/>
                  <a:pt x="2792063" y="260795"/>
                </a:cubicBezTo>
                <a:cubicBezTo>
                  <a:pt x="2788158" y="260318"/>
                  <a:pt x="2784062" y="259366"/>
                  <a:pt x="2781205" y="256699"/>
                </a:cubicBezTo>
                <a:cubicBezTo>
                  <a:pt x="2780633" y="256222"/>
                  <a:pt x="2780157" y="255651"/>
                  <a:pt x="2779681" y="255079"/>
                </a:cubicBezTo>
                <a:cubicBezTo>
                  <a:pt x="2777490" y="252127"/>
                  <a:pt x="2776633" y="248126"/>
                  <a:pt x="2776918" y="244316"/>
                </a:cubicBezTo>
                <a:cubicBezTo>
                  <a:pt x="2777490" y="236411"/>
                  <a:pt x="2779490" y="227743"/>
                  <a:pt x="2788253" y="226790"/>
                </a:cubicBezTo>
                <a:cubicBezTo>
                  <a:pt x="2796731" y="225838"/>
                  <a:pt x="2805398" y="225838"/>
                  <a:pt x="2813876" y="226886"/>
                </a:cubicBezTo>
                <a:cubicBezTo>
                  <a:pt x="2815590" y="227076"/>
                  <a:pt x="2817400" y="227362"/>
                  <a:pt x="2818638" y="228600"/>
                </a:cubicBezTo>
                <a:cubicBezTo>
                  <a:pt x="2820162" y="230124"/>
                  <a:pt x="2820543" y="232315"/>
                  <a:pt x="2820638" y="234410"/>
                </a:cubicBezTo>
                <a:close/>
                <a:moveTo>
                  <a:pt x="2862263" y="75629"/>
                </a:moveTo>
                <a:cubicBezTo>
                  <a:pt x="2870168" y="70199"/>
                  <a:pt x="2895981" y="94012"/>
                  <a:pt x="2919984" y="128873"/>
                </a:cubicBezTo>
                <a:cubicBezTo>
                  <a:pt x="2943987" y="163735"/>
                  <a:pt x="2956941" y="196310"/>
                  <a:pt x="2949131" y="201739"/>
                </a:cubicBezTo>
                <a:cubicBezTo>
                  <a:pt x="2949035" y="201835"/>
                  <a:pt x="2948750" y="201739"/>
                  <a:pt x="2948655" y="201835"/>
                </a:cubicBezTo>
                <a:cubicBezTo>
                  <a:pt x="2947702" y="202025"/>
                  <a:pt x="2946749" y="202025"/>
                  <a:pt x="2945797" y="202216"/>
                </a:cubicBezTo>
                <a:cubicBezTo>
                  <a:pt x="2945606" y="202216"/>
                  <a:pt x="2945321" y="202311"/>
                  <a:pt x="2945130" y="202406"/>
                </a:cubicBezTo>
                <a:cubicBezTo>
                  <a:pt x="2934462" y="200787"/>
                  <a:pt x="2912269" y="178879"/>
                  <a:pt x="2891409" y="148590"/>
                </a:cubicBezTo>
                <a:cubicBezTo>
                  <a:pt x="2867406" y="113729"/>
                  <a:pt x="2854357" y="81058"/>
                  <a:pt x="2862263" y="75629"/>
                </a:cubicBezTo>
                <a:close/>
                <a:moveTo>
                  <a:pt x="2830354" y="158591"/>
                </a:moveTo>
                <a:cubicBezTo>
                  <a:pt x="2836164" y="158591"/>
                  <a:pt x="2840831" y="163258"/>
                  <a:pt x="2840831" y="169069"/>
                </a:cubicBezTo>
                <a:cubicBezTo>
                  <a:pt x="2840831" y="174879"/>
                  <a:pt x="2836164" y="179546"/>
                  <a:pt x="2830354" y="179546"/>
                </a:cubicBezTo>
                <a:cubicBezTo>
                  <a:pt x="2824543" y="179546"/>
                  <a:pt x="2819876" y="174879"/>
                  <a:pt x="2819876" y="169069"/>
                </a:cubicBezTo>
                <a:cubicBezTo>
                  <a:pt x="2819876" y="163354"/>
                  <a:pt x="2824639" y="158591"/>
                  <a:pt x="2830354" y="158591"/>
                </a:cubicBezTo>
                <a:close/>
                <a:moveTo>
                  <a:pt x="2724626" y="158591"/>
                </a:moveTo>
                <a:cubicBezTo>
                  <a:pt x="2730437" y="158591"/>
                  <a:pt x="2735104" y="163258"/>
                  <a:pt x="2735104" y="169069"/>
                </a:cubicBezTo>
                <a:cubicBezTo>
                  <a:pt x="2735104" y="174879"/>
                  <a:pt x="2730437" y="179546"/>
                  <a:pt x="2724626" y="179546"/>
                </a:cubicBezTo>
                <a:cubicBezTo>
                  <a:pt x="2718816" y="179546"/>
                  <a:pt x="2714149" y="174879"/>
                  <a:pt x="2714149" y="169069"/>
                </a:cubicBezTo>
                <a:cubicBezTo>
                  <a:pt x="2714149" y="163354"/>
                  <a:pt x="2718816" y="158591"/>
                  <a:pt x="2724626" y="158591"/>
                </a:cubicBezTo>
                <a:close/>
                <a:moveTo>
                  <a:pt x="2634996" y="128873"/>
                </a:moveTo>
                <a:cubicBezTo>
                  <a:pt x="2658999" y="94012"/>
                  <a:pt x="2684812" y="70199"/>
                  <a:pt x="2692718" y="75629"/>
                </a:cubicBezTo>
                <a:cubicBezTo>
                  <a:pt x="2700623" y="81058"/>
                  <a:pt x="2687574" y="113729"/>
                  <a:pt x="2663571" y="148495"/>
                </a:cubicBezTo>
                <a:cubicBezTo>
                  <a:pt x="2644807" y="175736"/>
                  <a:pt x="2625090" y="196024"/>
                  <a:pt x="2613565" y="201073"/>
                </a:cubicBezTo>
                <a:cubicBezTo>
                  <a:pt x="2611755" y="201358"/>
                  <a:pt x="2610041" y="201644"/>
                  <a:pt x="2608326" y="202216"/>
                </a:cubicBezTo>
                <a:cubicBezTo>
                  <a:pt x="2607469" y="202121"/>
                  <a:pt x="2606612" y="202216"/>
                  <a:pt x="2605945" y="201739"/>
                </a:cubicBezTo>
                <a:cubicBezTo>
                  <a:pt x="2597944" y="196310"/>
                  <a:pt x="2610993" y="163639"/>
                  <a:pt x="2634996" y="128873"/>
                </a:cubicBezTo>
                <a:close/>
                <a:moveTo>
                  <a:pt x="2579084" y="38957"/>
                </a:moveTo>
                <a:cubicBezTo>
                  <a:pt x="2588705" y="38957"/>
                  <a:pt x="2596420" y="73247"/>
                  <a:pt x="2596420" y="115538"/>
                </a:cubicBezTo>
                <a:cubicBezTo>
                  <a:pt x="2596420" y="157829"/>
                  <a:pt x="2588609" y="192119"/>
                  <a:pt x="2579084" y="192119"/>
                </a:cubicBezTo>
                <a:cubicBezTo>
                  <a:pt x="2569464" y="192119"/>
                  <a:pt x="2561749" y="157829"/>
                  <a:pt x="2561749" y="115538"/>
                </a:cubicBezTo>
                <a:cubicBezTo>
                  <a:pt x="2561654" y="73247"/>
                  <a:pt x="2569464" y="38957"/>
                  <a:pt x="2579084" y="38957"/>
                </a:cubicBezTo>
                <a:close/>
                <a:moveTo>
                  <a:pt x="2465451" y="75629"/>
                </a:moveTo>
                <a:cubicBezTo>
                  <a:pt x="2473357" y="70199"/>
                  <a:pt x="2499170" y="94012"/>
                  <a:pt x="2523173" y="128873"/>
                </a:cubicBezTo>
                <a:cubicBezTo>
                  <a:pt x="2546604" y="162973"/>
                  <a:pt x="2559463" y="194691"/>
                  <a:pt x="2552605" y="201168"/>
                </a:cubicBezTo>
                <a:cubicBezTo>
                  <a:pt x="2550795" y="201263"/>
                  <a:pt x="2548890" y="201644"/>
                  <a:pt x="2546985" y="201930"/>
                </a:cubicBezTo>
                <a:cubicBezTo>
                  <a:pt x="2535936" y="198977"/>
                  <a:pt x="2514695" y="177737"/>
                  <a:pt x="2494502" y="148495"/>
                </a:cubicBezTo>
                <a:cubicBezTo>
                  <a:pt x="2470595" y="113729"/>
                  <a:pt x="2457545" y="81058"/>
                  <a:pt x="2465451" y="75629"/>
                </a:cubicBezTo>
                <a:close/>
                <a:moveTo>
                  <a:pt x="2433447" y="158591"/>
                </a:moveTo>
                <a:cubicBezTo>
                  <a:pt x="2439257" y="158591"/>
                  <a:pt x="2443925" y="163258"/>
                  <a:pt x="2443925" y="169069"/>
                </a:cubicBezTo>
                <a:cubicBezTo>
                  <a:pt x="2443925" y="174879"/>
                  <a:pt x="2439257" y="179546"/>
                  <a:pt x="2433447" y="179546"/>
                </a:cubicBezTo>
                <a:cubicBezTo>
                  <a:pt x="2427637" y="179546"/>
                  <a:pt x="2422970" y="174879"/>
                  <a:pt x="2422970" y="169069"/>
                </a:cubicBezTo>
                <a:cubicBezTo>
                  <a:pt x="2423065" y="163354"/>
                  <a:pt x="2427732" y="158591"/>
                  <a:pt x="2433447" y="158591"/>
                </a:cubicBezTo>
                <a:close/>
                <a:moveTo>
                  <a:pt x="2327720" y="158591"/>
                </a:moveTo>
                <a:cubicBezTo>
                  <a:pt x="2333530" y="158591"/>
                  <a:pt x="2338197" y="163258"/>
                  <a:pt x="2338197" y="169069"/>
                </a:cubicBezTo>
                <a:cubicBezTo>
                  <a:pt x="2338197" y="174879"/>
                  <a:pt x="2333530" y="179546"/>
                  <a:pt x="2327720" y="179546"/>
                </a:cubicBezTo>
                <a:cubicBezTo>
                  <a:pt x="2321909" y="179546"/>
                  <a:pt x="2317242" y="174879"/>
                  <a:pt x="2317242" y="169069"/>
                </a:cubicBezTo>
                <a:cubicBezTo>
                  <a:pt x="2317242" y="163354"/>
                  <a:pt x="2321909" y="158591"/>
                  <a:pt x="2327720" y="158591"/>
                </a:cubicBezTo>
                <a:close/>
                <a:moveTo>
                  <a:pt x="2238089" y="128873"/>
                </a:moveTo>
                <a:cubicBezTo>
                  <a:pt x="2262092" y="94012"/>
                  <a:pt x="2287905" y="70199"/>
                  <a:pt x="2295811" y="75629"/>
                </a:cubicBezTo>
                <a:cubicBezTo>
                  <a:pt x="2303717" y="81058"/>
                  <a:pt x="2290667" y="113729"/>
                  <a:pt x="2266664" y="148495"/>
                </a:cubicBezTo>
                <a:cubicBezTo>
                  <a:pt x="2246567" y="177737"/>
                  <a:pt x="2225231" y="198977"/>
                  <a:pt x="2214182" y="201930"/>
                </a:cubicBezTo>
                <a:cubicBezTo>
                  <a:pt x="2212277" y="201644"/>
                  <a:pt x="2210372" y="201263"/>
                  <a:pt x="2208562" y="201168"/>
                </a:cubicBezTo>
                <a:cubicBezTo>
                  <a:pt x="2201799" y="194691"/>
                  <a:pt x="2214658" y="162878"/>
                  <a:pt x="2238089" y="128873"/>
                </a:cubicBezTo>
                <a:close/>
                <a:moveTo>
                  <a:pt x="2182178" y="38957"/>
                </a:moveTo>
                <a:cubicBezTo>
                  <a:pt x="2191798" y="38957"/>
                  <a:pt x="2199513" y="73247"/>
                  <a:pt x="2199513" y="115538"/>
                </a:cubicBezTo>
                <a:cubicBezTo>
                  <a:pt x="2199513" y="157829"/>
                  <a:pt x="2191703" y="192119"/>
                  <a:pt x="2182178" y="192119"/>
                </a:cubicBezTo>
                <a:cubicBezTo>
                  <a:pt x="2172557" y="192119"/>
                  <a:pt x="2164842" y="157829"/>
                  <a:pt x="2164842" y="115538"/>
                </a:cubicBezTo>
                <a:cubicBezTo>
                  <a:pt x="2164842" y="73247"/>
                  <a:pt x="2172557" y="38957"/>
                  <a:pt x="2182178" y="38957"/>
                </a:cubicBezTo>
                <a:close/>
                <a:moveTo>
                  <a:pt x="2068544" y="75629"/>
                </a:moveTo>
                <a:cubicBezTo>
                  <a:pt x="2076450" y="70199"/>
                  <a:pt x="2102263" y="94012"/>
                  <a:pt x="2126266" y="128873"/>
                </a:cubicBezTo>
                <a:cubicBezTo>
                  <a:pt x="2150269" y="163735"/>
                  <a:pt x="2163223" y="196310"/>
                  <a:pt x="2155412" y="201739"/>
                </a:cubicBezTo>
                <a:cubicBezTo>
                  <a:pt x="2154746" y="202216"/>
                  <a:pt x="2153888" y="202121"/>
                  <a:pt x="2153031" y="202216"/>
                </a:cubicBezTo>
                <a:cubicBezTo>
                  <a:pt x="2151317" y="201739"/>
                  <a:pt x="2149507" y="201358"/>
                  <a:pt x="2147792" y="201073"/>
                </a:cubicBezTo>
                <a:cubicBezTo>
                  <a:pt x="2136267" y="196024"/>
                  <a:pt x="2116455" y="175736"/>
                  <a:pt x="2097786" y="148495"/>
                </a:cubicBezTo>
                <a:cubicBezTo>
                  <a:pt x="2073688" y="113729"/>
                  <a:pt x="2060639" y="81058"/>
                  <a:pt x="2068544" y="75629"/>
                </a:cubicBezTo>
                <a:close/>
                <a:moveTo>
                  <a:pt x="2036636" y="158591"/>
                </a:moveTo>
                <a:cubicBezTo>
                  <a:pt x="2042446" y="158591"/>
                  <a:pt x="2047113" y="163258"/>
                  <a:pt x="2047113" y="169069"/>
                </a:cubicBezTo>
                <a:cubicBezTo>
                  <a:pt x="2047113" y="174879"/>
                  <a:pt x="2042446" y="179546"/>
                  <a:pt x="2036636" y="179546"/>
                </a:cubicBezTo>
                <a:cubicBezTo>
                  <a:pt x="2030825" y="179546"/>
                  <a:pt x="2026158" y="174879"/>
                  <a:pt x="2026158" y="169069"/>
                </a:cubicBezTo>
                <a:cubicBezTo>
                  <a:pt x="2026158" y="163354"/>
                  <a:pt x="2030825" y="158591"/>
                  <a:pt x="2036636" y="158591"/>
                </a:cubicBezTo>
                <a:close/>
                <a:moveTo>
                  <a:pt x="1930813" y="158591"/>
                </a:moveTo>
                <a:cubicBezTo>
                  <a:pt x="1936623" y="158591"/>
                  <a:pt x="1941290" y="163258"/>
                  <a:pt x="1941290" y="169069"/>
                </a:cubicBezTo>
                <a:cubicBezTo>
                  <a:pt x="1941290" y="174879"/>
                  <a:pt x="1936623" y="179546"/>
                  <a:pt x="1930813" y="179546"/>
                </a:cubicBezTo>
                <a:cubicBezTo>
                  <a:pt x="1925003" y="179546"/>
                  <a:pt x="1920335" y="174879"/>
                  <a:pt x="1920335" y="169069"/>
                </a:cubicBezTo>
                <a:cubicBezTo>
                  <a:pt x="1920431" y="163354"/>
                  <a:pt x="1925098" y="158591"/>
                  <a:pt x="1930813" y="158591"/>
                </a:cubicBezTo>
                <a:close/>
                <a:moveTo>
                  <a:pt x="1841278" y="128873"/>
                </a:moveTo>
                <a:cubicBezTo>
                  <a:pt x="1865281" y="94012"/>
                  <a:pt x="1891094" y="70199"/>
                  <a:pt x="1898999" y="75629"/>
                </a:cubicBezTo>
                <a:cubicBezTo>
                  <a:pt x="1906905" y="81058"/>
                  <a:pt x="1893856" y="113729"/>
                  <a:pt x="1869853" y="148495"/>
                </a:cubicBezTo>
                <a:cubicBezTo>
                  <a:pt x="1848993" y="178784"/>
                  <a:pt x="1826800" y="200692"/>
                  <a:pt x="1816132" y="202311"/>
                </a:cubicBezTo>
                <a:cubicBezTo>
                  <a:pt x="1815941" y="202216"/>
                  <a:pt x="1815656" y="202216"/>
                  <a:pt x="1815465" y="202121"/>
                </a:cubicBezTo>
                <a:cubicBezTo>
                  <a:pt x="1814513" y="201930"/>
                  <a:pt x="1813560" y="201930"/>
                  <a:pt x="1812608" y="201739"/>
                </a:cubicBezTo>
                <a:cubicBezTo>
                  <a:pt x="1812512" y="201644"/>
                  <a:pt x="1812227" y="201739"/>
                  <a:pt x="1812131" y="201644"/>
                </a:cubicBezTo>
                <a:cubicBezTo>
                  <a:pt x="1804226" y="196310"/>
                  <a:pt x="1817275" y="163639"/>
                  <a:pt x="1841278" y="128873"/>
                </a:cubicBezTo>
                <a:close/>
                <a:moveTo>
                  <a:pt x="1785271" y="38957"/>
                </a:moveTo>
                <a:cubicBezTo>
                  <a:pt x="1794891" y="38957"/>
                  <a:pt x="1802606" y="73247"/>
                  <a:pt x="1802606" y="115538"/>
                </a:cubicBezTo>
                <a:cubicBezTo>
                  <a:pt x="1802606" y="157829"/>
                  <a:pt x="1794796" y="192119"/>
                  <a:pt x="1785271" y="192119"/>
                </a:cubicBezTo>
                <a:cubicBezTo>
                  <a:pt x="1775651" y="192119"/>
                  <a:pt x="1767935" y="157829"/>
                  <a:pt x="1767935" y="115538"/>
                </a:cubicBezTo>
                <a:cubicBezTo>
                  <a:pt x="1767935" y="73247"/>
                  <a:pt x="1775746" y="38957"/>
                  <a:pt x="1785271" y="38957"/>
                </a:cubicBezTo>
                <a:close/>
                <a:moveTo>
                  <a:pt x="1714691" y="276415"/>
                </a:moveTo>
                <a:cubicBezTo>
                  <a:pt x="1724311" y="272415"/>
                  <a:pt x="1736027" y="274606"/>
                  <a:pt x="1744028" y="281273"/>
                </a:cubicBezTo>
                <a:cubicBezTo>
                  <a:pt x="1752029" y="287941"/>
                  <a:pt x="1756220" y="298704"/>
                  <a:pt x="1755458" y="309181"/>
                </a:cubicBezTo>
                <a:cubicBezTo>
                  <a:pt x="1755362" y="310134"/>
                  <a:pt x="1755267" y="311087"/>
                  <a:pt x="1754791" y="311753"/>
                </a:cubicBezTo>
                <a:cubicBezTo>
                  <a:pt x="1753934" y="312991"/>
                  <a:pt x="1752124" y="313182"/>
                  <a:pt x="1750600" y="313372"/>
                </a:cubicBezTo>
                <a:cubicBezTo>
                  <a:pt x="1737360" y="314325"/>
                  <a:pt x="1724216" y="314992"/>
                  <a:pt x="1710976" y="315468"/>
                </a:cubicBezTo>
                <a:cubicBezTo>
                  <a:pt x="1707928" y="315563"/>
                  <a:pt x="1704594" y="315563"/>
                  <a:pt x="1702213" y="313754"/>
                </a:cubicBezTo>
                <a:cubicBezTo>
                  <a:pt x="1699355" y="311563"/>
                  <a:pt x="1697927" y="308705"/>
                  <a:pt x="1697545" y="305467"/>
                </a:cubicBezTo>
                <a:cubicBezTo>
                  <a:pt x="1696212" y="294513"/>
                  <a:pt x="1706785" y="279654"/>
                  <a:pt x="1714691" y="276415"/>
                </a:cubicBezTo>
                <a:close/>
                <a:moveTo>
                  <a:pt x="1705547" y="228981"/>
                </a:moveTo>
                <a:cubicBezTo>
                  <a:pt x="1709738" y="226695"/>
                  <a:pt x="1714691" y="226504"/>
                  <a:pt x="1719358" y="226600"/>
                </a:cubicBezTo>
                <a:cubicBezTo>
                  <a:pt x="1723263" y="226695"/>
                  <a:pt x="1727168" y="226886"/>
                  <a:pt x="1731074" y="227266"/>
                </a:cubicBezTo>
                <a:cubicBezTo>
                  <a:pt x="1732788" y="227457"/>
                  <a:pt x="1734503" y="227647"/>
                  <a:pt x="1735931" y="228600"/>
                </a:cubicBezTo>
                <a:cubicBezTo>
                  <a:pt x="1737551" y="229648"/>
                  <a:pt x="1738408" y="231553"/>
                  <a:pt x="1739075" y="233363"/>
                </a:cubicBezTo>
                <a:cubicBezTo>
                  <a:pt x="1741646" y="240030"/>
                  <a:pt x="1743266" y="247079"/>
                  <a:pt x="1743647" y="254317"/>
                </a:cubicBezTo>
                <a:cubicBezTo>
                  <a:pt x="1744123" y="262414"/>
                  <a:pt x="1738789" y="263652"/>
                  <a:pt x="1732216" y="262795"/>
                </a:cubicBezTo>
                <a:cubicBezTo>
                  <a:pt x="1724978" y="261747"/>
                  <a:pt x="1717548" y="262033"/>
                  <a:pt x="1710404" y="263557"/>
                </a:cubicBezTo>
                <a:cubicBezTo>
                  <a:pt x="1703927" y="264890"/>
                  <a:pt x="1702689" y="261366"/>
                  <a:pt x="1700975" y="255651"/>
                </a:cubicBezTo>
                <a:cubicBezTo>
                  <a:pt x="1698403" y="246412"/>
                  <a:pt x="1696593" y="233839"/>
                  <a:pt x="1705547" y="228981"/>
                </a:cubicBezTo>
                <a:close/>
                <a:moveTo>
                  <a:pt x="1416653" y="278321"/>
                </a:moveTo>
                <a:cubicBezTo>
                  <a:pt x="1427131" y="276701"/>
                  <a:pt x="1438275" y="280511"/>
                  <a:pt x="1445514" y="288227"/>
                </a:cubicBezTo>
                <a:cubicBezTo>
                  <a:pt x="1452848" y="295942"/>
                  <a:pt x="1456087" y="307181"/>
                  <a:pt x="1453991" y="317563"/>
                </a:cubicBezTo>
                <a:cubicBezTo>
                  <a:pt x="1453515" y="319849"/>
                  <a:pt x="1452563" y="322326"/>
                  <a:pt x="1450372" y="323088"/>
                </a:cubicBezTo>
                <a:cubicBezTo>
                  <a:pt x="1448372" y="323755"/>
                  <a:pt x="1446276" y="322516"/>
                  <a:pt x="1444466" y="321564"/>
                </a:cubicBezTo>
                <a:cubicBezTo>
                  <a:pt x="1436561" y="317373"/>
                  <a:pt x="1427131" y="316039"/>
                  <a:pt x="1418368" y="317849"/>
                </a:cubicBezTo>
                <a:cubicBezTo>
                  <a:pt x="1409033" y="319754"/>
                  <a:pt x="1388364" y="330327"/>
                  <a:pt x="1394079" y="311182"/>
                </a:cubicBezTo>
                <a:cubicBezTo>
                  <a:pt x="1395508" y="306419"/>
                  <a:pt x="1396937" y="301562"/>
                  <a:pt x="1398365" y="296799"/>
                </a:cubicBezTo>
                <a:cubicBezTo>
                  <a:pt x="1399413" y="293465"/>
                  <a:pt x="1400556" y="290417"/>
                  <a:pt x="1402175" y="287846"/>
                </a:cubicBezTo>
                <a:cubicBezTo>
                  <a:pt x="1405128" y="282797"/>
                  <a:pt x="1409510" y="279368"/>
                  <a:pt x="1416653" y="278321"/>
                </a:cubicBezTo>
                <a:close/>
                <a:moveTo>
                  <a:pt x="1408462" y="246697"/>
                </a:moveTo>
                <a:cubicBezTo>
                  <a:pt x="1409891" y="240125"/>
                  <a:pt x="1413796" y="233458"/>
                  <a:pt x="1419320" y="229553"/>
                </a:cubicBezTo>
                <a:cubicBezTo>
                  <a:pt x="1425607" y="225266"/>
                  <a:pt x="1434941" y="224980"/>
                  <a:pt x="1440370" y="230314"/>
                </a:cubicBezTo>
                <a:cubicBezTo>
                  <a:pt x="1443609" y="233648"/>
                  <a:pt x="1445038" y="238315"/>
                  <a:pt x="1445800" y="242888"/>
                </a:cubicBezTo>
                <a:cubicBezTo>
                  <a:pt x="1446752" y="247840"/>
                  <a:pt x="1449324" y="258604"/>
                  <a:pt x="1447133" y="263366"/>
                </a:cubicBezTo>
                <a:cubicBezTo>
                  <a:pt x="1444657" y="268510"/>
                  <a:pt x="1444752" y="266890"/>
                  <a:pt x="1438847" y="267367"/>
                </a:cubicBezTo>
                <a:cubicBezTo>
                  <a:pt x="1429607" y="268224"/>
                  <a:pt x="1417987" y="267462"/>
                  <a:pt x="1409795" y="262699"/>
                </a:cubicBezTo>
                <a:cubicBezTo>
                  <a:pt x="1409129" y="262319"/>
                  <a:pt x="1408557" y="261842"/>
                  <a:pt x="1408271" y="261271"/>
                </a:cubicBezTo>
                <a:cubicBezTo>
                  <a:pt x="1406557" y="258318"/>
                  <a:pt x="1407700" y="250031"/>
                  <a:pt x="1408462" y="246697"/>
                </a:cubicBezTo>
                <a:close/>
                <a:moveTo>
                  <a:pt x="1287113" y="259842"/>
                </a:moveTo>
                <a:cubicBezTo>
                  <a:pt x="1286828" y="269272"/>
                  <a:pt x="1287970" y="271939"/>
                  <a:pt x="1278541" y="271463"/>
                </a:cubicBezTo>
                <a:cubicBezTo>
                  <a:pt x="1269111" y="270986"/>
                  <a:pt x="1260348" y="266319"/>
                  <a:pt x="1250918" y="265938"/>
                </a:cubicBezTo>
                <a:cubicBezTo>
                  <a:pt x="1242155" y="265557"/>
                  <a:pt x="1236059" y="266319"/>
                  <a:pt x="1232726" y="256699"/>
                </a:cubicBezTo>
                <a:cubicBezTo>
                  <a:pt x="1227487" y="241745"/>
                  <a:pt x="1230249" y="226504"/>
                  <a:pt x="1248918" y="226314"/>
                </a:cubicBezTo>
                <a:cubicBezTo>
                  <a:pt x="1258157" y="226219"/>
                  <a:pt x="1270159" y="223266"/>
                  <a:pt x="1278922" y="227743"/>
                </a:cubicBezTo>
                <a:cubicBezTo>
                  <a:pt x="1290542" y="233744"/>
                  <a:pt x="1287399" y="249650"/>
                  <a:pt x="1287113" y="259842"/>
                </a:cubicBezTo>
                <a:close/>
                <a:moveTo>
                  <a:pt x="1147286" y="256699"/>
                </a:moveTo>
                <a:cubicBezTo>
                  <a:pt x="1143953" y="266319"/>
                  <a:pt x="1137761" y="265557"/>
                  <a:pt x="1129094" y="265938"/>
                </a:cubicBezTo>
                <a:cubicBezTo>
                  <a:pt x="1119664" y="266319"/>
                  <a:pt x="1110901" y="270986"/>
                  <a:pt x="1101471" y="271463"/>
                </a:cubicBezTo>
                <a:cubicBezTo>
                  <a:pt x="1092041" y="271939"/>
                  <a:pt x="1093089" y="269272"/>
                  <a:pt x="1092899" y="259842"/>
                </a:cubicBezTo>
                <a:cubicBezTo>
                  <a:pt x="1092613" y="249650"/>
                  <a:pt x="1089470" y="233744"/>
                  <a:pt x="1101185" y="227743"/>
                </a:cubicBezTo>
                <a:cubicBezTo>
                  <a:pt x="1109853" y="223361"/>
                  <a:pt x="1121855" y="226219"/>
                  <a:pt x="1131189" y="226314"/>
                </a:cubicBezTo>
                <a:cubicBezTo>
                  <a:pt x="1149763" y="226504"/>
                  <a:pt x="1152525" y="241745"/>
                  <a:pt x="1147286" y="256699"/>
                </a:cubicBezTo>
                <a:close/>
                <a:moveTo>
                  <a:pt x="934498" y="288227"/>
                </a:moveTo>
                <a:cubicBezTo>
                  <a:pt x="941832" y="280511"/>
                  <a:pt x="952976" y="276701"/>
                  <a:pt x="963359" y="278321"/>
                </a:cubicBezTo>
                <a:cubicBezTo>
                  <a:pt x="970502" y="279368"/>
                  <a:pt x="974884" y="282702"/>
                  <a:pt x="977837" y="287655"/>
                </a:cubicBezTo>
                <a:cubicBezTo>
                  <a:pt x="979456" y="290227"/>
                  <a:pt x="980599" y="293275"/>
                  <a:pt x="981647" y="296608"/>
                </a:cubicBezTo>
                <a:cubicBezTo>
                  <a:pt x="983075" y="301371"/>
                  <a:pt x="984504" y="306229"/>
                  <a:pt x="985933" y="310991"/>
                </a:cubicBezTo>
                <a:cubicBezTo>
                  <a:pt x="991648" y="330137"/>
                  <a:pt x="970883" y="319564"/>
                  <a:pt x="961644" y="317659"/>
                </a:cubicBezTo>
                <a:cubicBezTo>
                  <a:pt x="952881" y="315849"/>
                  <a:pt x="943451" y="317182"/>
                  <a:pt x="935546" y="321373"/>
                </a:cubicBezTo>
                <a:cubicBezTo>
                  <a:pt x="933640" y="322326"/>
                  <a:pt x="931640" y="323564"/>
                  <a:pt x="929640" y="322897"/>
                </a:cubicBezTo>
                <a:cubicBezTo>
                  <a:pt x="927449" y="322231"/>
                  <a:pt x="926497" y="319659"/>
                  <a:pt x="926021" y="317373"/>
                </a:cubicBezTo>
                <a:cubicBezTo>
                  <a:pt x="923925" y="307181"/>
                  <a:pt x="927164" y="295942"/>
                  <a:pt x="934498" y="288227"/>
                </a:cubicBezTo>
                <a:close/>
                <a:moveTo>
                  <a:pt x="934212" y="242983"/>
                </a:moveTo>
                <a:cubicBezTo>
                  <a:pt x="935069" y="238411"/>
                  <a:pt x="936403" y="233648"/>
                  <a:pt x="939641" y="230410"/>
                </a:cubicBezTo>
                <a:cubicBezTo>
                  <a:pt x="945071" y="224980"/>
                  <a:pt x="954405" y="225266"/>
                  <a:pt x="960692" y="229648"/>
                </a:cubicBezTo>
                <a:cubicBezTo>
                  <a:pt x="966311" y="233458"/>
                  <a:pt x="970121" y="240221"/>
                  <a:pt x="971550" y="246793"/>
                </a:cubicBezTo>
                <a:cubicBezTo>
                  <a:pt x="972217" y="250127"/>
                  <a:pt x="973455" y="258413"/>
                  <a:pt x="971836" y="261461"/>
                </a:cubicBezTo>
                <a:cubicBezTo>
                  <a:pt x="971550" y="262033"/>
                  <a:pt x="970979" y="262509"/>
                  <a:pt x="970312" y="262890"/>
                </a:cubicBezTo>
                <a:cubicBezTo>
                  <a:pt x="962120" y="267653"/>
                  <a:pt x="950500" y="268414"/>
                  <a:pt x="941261" y="267557"/>
                </a:cubicBezTo>
                <a:cubicBezTo>
                  <a:pt x="935355" y="267081"/>
                  <a:pt x="935355" y="268700"/>
                  <a:pt x="932974" y="263557"/>
                </a:cubicBezTo>
                <a:cubicBezTo>
                  <a:pt x="930592" y="258794"/>
                  <a:pt x="933260" y="247936"/>
                  <a:pt x="934212" y="242983"/>
                </a:cubicBezTo>
                <a:close/>
                <a:moveTo>
                  <a:pt x="665321" y="276415"/>
                </a:moveTo>
                <a:cubicBezTo>
                  <a:pt x="673227" y="279749"/>
                  <a:pt x="683800" y="294513"/>
                  <a:pt x="682466" y="305467"/>
                </a:cubicBezTo>
                <a:cubicBezTo>
                  <a:pt x="682085" y="308705"/>
                  <a:pt x="680657" y="311563"/>
                  <a:pt x="677799" y="313754"/>
                </a:cubicBezTo>
                <a:cubicBezTo>
                  <a:pt x="675323" y="315563"/>
                  <a:pt x="672084" y="315563"/>
                  <a:pt x="669036" y="315468"/>
                </a:cubicBezTo>
                <a:cubicBezTo>
                  <a:pt x="655796" y="314992"/>
                  <a:pt x="642557" y="314325"/>
                  <a:pt x="629412" y="313372"/>
                </a:cubicBezTo>
                <a:cubicBezTo>
                  <a:pt x="627888" y="313277"/>
                  <a:pt x="626174" y="313087"/>
                  <a:pt x="625221" y="311753"/>
                </a:cubicBezTo>
                <a:cubicBezTo>
                  <a:pt x="624650" y="310991"/>
                  <a:pt x="624554" y="310039"/>
                  <a:pt x="624554" y="309181"/>
                </a:cubicBezTo>
                <a:cubicBezTo>
                  <a:pt x="623888" y="298799"/>
                  <a:pt x="628079" y="288036"/>
                  <a:pt x="635984" y="281273"/>
                </a:cubicBezTo>
                <a:cubicBezTo>
                  <a:pt x="643985" y="274511"/>
                  <a:pt x="655701" y="272320"/>
                  <a:pt x="665321" y="276415"/>
                </a:cubicBezTo>
                <a:close/>
                <a:moveTo>
                  <a:pt x="636365" y="254317"/>
                </a:moveTo>
                <a:cubicBezTo>
                  <a:pt x="636746" y="247174"/>
                  <a:pt x="638365" y="240030"/>
                  <a:pt x="640937" y="233363"/>
                </a:cubicBezTo>
                <a:cubicBezTo>
                  <a:pt x="641604" y="231553"/>
                  <a:pt x="642461" y="229743"/>
                  <a:pt x="644081" y="228600"/>
                </a:cubicBezTo>
                <a:cubicBezTo>
                  <a:pt x="645509" y="227647"/>
                  <a:pt x="647224" y="227362"/>
                  <a:pt x="648938" y="227266"/>
                </a:cubicBezTo>
                <a:cubicBezTo>
                  <a:pt x="652844" y="226886"/>
                  <a:pt x="656749" y="226600"/>
                  <a:pt x="660654" y="226600"/>
                </a:cubicBezTo>
                <a:cubicBezTo>
                  <a:pt x="665417" y="226504"/>
                  <a:pt x="670370" y="226695"/>
                  <a:pt x="674465" y="228981"/>
                </a:cubicBezTo>
                <a:cubicBezTo>
                  <a:pt x="683419" y="233839"/>
                  <a:pt x="681609" y="246412"/>
                  <a:pt x="679037" y="255556"/>
                </a:cubicBezTo>
                <a:cubicBezTo>
                  <a:pt x="677418" y="261271"/>
                  <a:pt x="676085" y="264795"/>
                  <a:pt x="669608" y="263462"/>
                </a:cubicBezTo>
                <a:cubicBezTo>
                  <a:pt x="662464" y="261938"/>
                  <a:pt x="655034" y="261747"/>
                  <a:pt x="647795" y="262699"/>
                </a:cubicBezTo>
                <a:cubicBezTo>
                  <a:pt x="641223" y="263652"/>
                  <a:pt x="635984" y="262319"/>
                  <a:pt x="636365" y="254317"/>
                </a:cubicBezTo>
                <a:close/>
                <a:moveTo>
                  <a:pt x="751904" y="228695"/>
                </a:moveTo>
                <a:cubicBezTo>
                  <a:pt x="753142" y="227552"/>
                  <a:pt x="754952" y="227266"/>
                  <a:pt x="756666" y="226981"/>
                </a:cubicBezTo>
                <a:cubicBezTo>
                  <a:pt x="765143" y="225933"/>
                  <a:pt x="773811" y="225838"/>
                  <a:pt x="782288" y="226886"/>
                </a:cubicBezTo>
                <a:cubicBezTo>
                  <a:pt x="791051" y="227838"/>
                  <a:pt x="793052" y="236506"/>
                  <a:pt x="793623" y="244412"/>
                </a:cubicBezTo>
                <a:cubicBezTo>
                  <a:pt x="793909" y="248221"/>
                  <a:pt x="793052" y="252222"/>
                  <a:pt x="790861" y="255175"/>
                </a:cubicBezTo>
                <a:cubicBezTo>
                  <a:pt x="790385" y="255746"/>
                  <a:pt x="789908" y="256318"/>
                  <a:pt x="789337" y="256794"/>
                </a:cubicBezTo>
                <a:cubicBezTo>
                  <a:pt x="786384" y="259461"/>
                  <a:pt x="782384" y="260318"/>
                  <a:pt x="778478" y="260890"/>
                </a:cubicBezTo>
                <a:cubicBezTo>
                  <a:pt x="772859" y="261652"/>
                  <a:pt x="767239" y="261652"/>
                  <a:pt x="761619" y="261080"/>
                </a:cubicBezTo>
                <a:cubicBezTo>
                  <a:pt x="759809" y="260890"/>
                  <a:pt x="757904" y="260604"/>
                  <a:pt x="756380" y="259556"/>
                </a:cubicBezTo>
                <a:cubicBezTo>
                  <a:pt x="754475" y="258318"/>
                  <a:pt x="753428" y="256032"/>
                  <a:pt x="752665" y="253937"/>
                </a:cubicBezTo>
                <a:cubicBezTo>
                  <a:pt x="750380" y="247745"/>
                  <a:pt x="749427" y="241078"/>
                  <a:pt x="749903" y="234505"/>
                </a:cubicBezTo>
                <a:cubicBezTo>
                  <a:pt x="750094" y="232315"/>
                  <a:pt x="750380" y="230124"/>
                  <a:pt x="751904" y="228695"/>
                </a:cubicBezTo>
                <a:close/>
                <a:moveTo>
                  <a:pt x="1161288" y="246507"/>
                </a:moveTo>
                <a:cubicBezTo>
                  <a:pt x="1162050" y="240887"/>
                  <a:pt x="1164050" y="234982"/>
                  <a:pt x="1168718" y="231838"/>
                </a:cubicBezTo>
                <a:cubicBezTo>
                  <a:pt x="1171766" y="229743"/>
                  <a:pt x="1175576" y="229076"/>
                  <a:pt x="1179290" y="228505"/>
                </a:cubicBezTo>
                <a:cubicBezTo>
                  <a:pt x="1182815" y="228029"/>
                  <a:pt x="1186529" y="227933"/>
                  <a:pt x="1190054" y="227647"/>
                </a:cubicBezTo>
                <a:cubicBezTo>
                  <a:pt x="1193673" y="227933"/>
                  <a:pt x="1197293" y="228029"/>
                  <a:pt x="1200817" y="228505"/>
                </a:cubicBezTo>
                <a:cubicBezTo>
                  <a:pt x="1204532" y="228981"/>
                  <a:pt x="1208342" y="229743"/>
                  <a:pt x="1211390" y="231838"/>
                </a:cubicBezTo>
                <a:cubicBezTo>
                  <a:pt x="1216057" y="235077"/>
                  <a:pt x="1218057" y="240982"/>
                  <a:pt x="1218819" y="246507"/>
                </a:cubicBezTo>
                <a:cubicBezTo>
                  <a:pt x="1219962" y="254698"/>
                  <a:pt x="1223105" y="259652"/>
                  <a:pt x="1214723" y="263652"/>
                </a:cubicBezTo>
                <a:cubicBezTo>
                  <a:pt x="1208532" y="266605"/>
                  <a:pt x="1200912" y="263557"/>
                  <a:pt x="1194626" y="266986"/>
                </a:cubicBezTo>
                <a:cubicBezTo>
                  <a:pt x="1193197" y="267748"/>
                  <a:pt x="1191673" y="268605"/>
                  <a:pt x="1190149" y="269272"/>
                </a:cubicBezTo>
                <a:cubicBezTo>
                  <a:pt x="1188625" y="268605"/>
                  <a:pt x="1187101" y="267748"/>
                  <a:pt x="1185672" y="266986"/>
                </a:cubicBezTo>
                <a:cubicBezTo>
                  <a:pt x="1179386" y="263557"/>
                  <a:pt x="1171670" y="266605"/>
                  <a:pt x="1165574" y="263652"/>
                </a:cubicBezTo>
                <a:cubicBezTo>
                  <a:pt x="1156907" y="259652"/>
                  <a:pt x="1160145" y="254698"/>
                  <a:pt x="1161288" y="246507"/>
                </a:cubicBezTo>
                <a:close/>
                <a:moveTo>
                  <a:pt x="1630109" y="234410"/>
                </a:moveTo>
                <a:cubicBezTo>
                  <a:pt x="1630490" y="240982"/>
                  <a:pt x="1629537" y="247650"/>
                  <a:pt x="1627346" y="253841"/>
                </a:cubicBezTo>
                <a:cubicBezTo>
                  <a:pt x="1626584" y="256032"/>
                  <a:pt x="1625537" y="258223"/>
                  <a:pt x="1623632" y="259461"/>
                </a:cubicBezTo>
                <a:cubicBezTo>
                  <a:pt x="1622108" y="260509"/>
                  <a:pt x="1620203" y="260795"/>
                  <a:pt x="1618393" y="260985"/>
                </a:cubicBezTo>
                <a:cubicBezTo>
                  <a:pt x="1612773" y="261556"/>
                  <a:pt x="1607153" y="261556"/>
                  <a:pt x="1601534" y="260795"/>
                </a:cubicBezTo>
                <a:cubicBezTo>
                  <a:pt x="1597628" y="260318"/>
                  <a:pt x="1593533" y="259366"/>
                  <a:pt x="1590675" y="256699"/>
                </a:cubicBezTo>
                <a:cubicBezTo>
                  <a:pt x="1590104" y="256222"/>
                  <a:pt x="1589627" y="255651"/>
                  <a:pt x="1589151" y="255079"/>
                </a:cubicBezTo>
                <a:cubicBezTo>
                  <a:pt x="1586960" y="252127"/>
                  <a:pt x="1586103" y="248126"/>
                  <a:pt x="1586389" y="244316"/>
                </a:cubicBezTo>
                <a:cubicBezTo>
                  <a:pt x="1586960" y="236411"/>
                  <a:pt x="1588961" y="227743"/>
                  <a:pt x="1597724" y="226790"/>
                </a:cubicBezTo>
                <a:cubicBezTo>
                  <a:pt x="1606201" y="225838"/>
                  <a:pt x="1614869" y="225838"/>
                  <a:pt x="1623346" y="226886"/>
                </a:cubicBezTo>
                <a:cubicBezTo>
                  <a:pt x="1625060" y="227076"/>
                  <a:pt x="1626870" y="227362"/>
                  <a:pt x="1628108" y="228600"/>
                </a:cubicBezTo>
                <a:cubicBezTo>
                  <a:pt x="1629632" y="230124"/>
                  <a:pt x="1629918" y="232315"/>
                  <a:pt x="1630109" y="234410"/>
                </a:cubicBezTo>
                <a:close/>
                <a:moveTo>
                  <a:pt x="1671638" y="75629"/>
                </a:moveTo>
                <a:cubicBezTo>
                  <a:pt x="1679543" y="70199"/>
                  <a:pt x="1705356" y="94012"/>
                  <a:pt x="1729359" y="128873"/>
                </a:cubicBezTo>
                <a:cubicBezTo>
                  <a:pt x="1753362" y="163735"/>
                  <a:pt x="1766316" y="196310"/>
                  <a:pt x="1758506" y="201739"/>
                </a:cubicBezTo>
                <a:cubicBezTo>
                  <a:pt x="1758410" y="201835"/>
                  <a:pt x="1758125" y="201739"/>
                  <a:pt x="1758029" y="201835"/>
                </a:cubicBezTo>
                <a:cubicBezTo>
                  <a:pt x="1757077" y="202025"/>
                  <a:pt x="1756124" y="202025"/>
                  <a:pt x="1755172" y="202216"/>
                </a:cubicBezTo>
                <a:cubicBezTo>
                  <a:pt x="1754981" y="202216"/>
                  <a:pt x="1754695" y="202311"/>
                  <a:pt x="1754505" y="202406"/>
                </a:cubicBezTo>
                <a:cubicBezTo>
                  <a:pt x="1743837" y="200787"/>
                  <a:pt x="1721644" y="178879"/>
                  <a:pt x="1700784" y="148590"/>
                </a:cubicBezTo>
                <a:cubicBezTo>
                  <a:pt x="1676781" y="113729"/>
                  <a:pt x="1663827" y="81058"/>
                  <a:pt x="1671638" y="75629"/>
                </a:cubicBezTo>
                <a:close/>
                <a:moveTo>
                  <a:pt x="1639729" y="158591"/>
                </a:moveTo>
                <a:cubicBezTo>
                  <a:pt x="1645539" y="158591"/>
                  <a:pt x="1650206" y="163258"/>
                  <a:pt x="1650206" y="169069"/>
                </a:cubicBezTo>
                <a:cubicBezTo>
                  <a:pt x="1650206" y="174879"/>
                  <a:pt x="1645539" y="179546"/>
                  <a:pt x="1639729" y="179546"/>
                </a:cubicBezTo>
                <a:cubicBezTo>
                  <a:pt x="1633919" y="179546"/>
                  <a:pt x="1629251" y="174879"/>
                  <a:pt x="1629251" y="169069"/>
                </a:cubicBezTo>
                <a:cubicBezTo>
                  <a:pt x="1629347" y="163354"/>
                  <a:pt x="1634014" y="158591"/>
                  <a:pt x="1639729" y="158591"/>
                </a:cubicBezTo>
                <a:close/>
                <a:moveTo>
                  <a:pt x="1534001" y="158591"/>
                </a:moveTo>
                <a:cubicBezTo>
                  <a:pt x="1539812" y="158591"/>
                  <a:pt x="1544479" y="163258"/>
                  <a:pt x="1544479" y="169069"/>
                </a:cubicBezTo>
                <a:cubicBezTo>
                  <a:pt x="1544479" y="174879"/>
                  <a:pt x="1539812" y="179546"/>
                  <a:pt x="1534001" y="179546"/>
                </a:cubicBezTo>
                <a:cubicBezTo>
                  <a:pt x="1528191" y="179546"/>
                  <a:pt x="1523524" y="174879"/>
                  <a:pt x="1523524" y="169069"/>
                </a:cubicBezTo>
                <a:cubicBezTo>
                  <a:pt x="1523524" y="163354"/>
                  <a:pt x="1528191" y="158591"/>
                  <a:pt x="1534001" y="158591"/>
                </a:cubicBezTo>
                <a:close/>
                <a:moveTo>
                  <a:pt x="1444371" y="128873"/>
                </a:moveTo>
                <a:cubicBezTo>
                  <a:pt x="1468374" y="94012"/>
                  <a:pt x="1494187" y="70199"/>
                  <a:pt x="1502093" y="75629"/>
                </a:cubicBezTo>
                <a:cubicBezTo>
                  <a:pt x="1509998" y="81058"/>
                  <a:pt x="1496949" y="113729"/>
                  <a:pt x="1472946" y="148495"/>
                </a:cubicBezTo>
                <a:cubicBezTo>
                  <a:pt x="1454182" y="175736"/>
                  <a:pt x="1434465" y="196024"/>
                  <a:pt x="1422940" y="201073"/>
                </a:cubicBezTo>
                <a:cubicBezTo>
                  <a:pt x="1421130" y="201358"/>
                  <a:pt x="1419416" y="201644"/>
                  <a:pt x="1417701" y="202216"/>
                </a:cubicBezTo>
                <a:cubicBezTo>
                  <a:pt x="1416844" y="202121"/>
                  <a:pt x="1415987" y="202216"/>
                  <a:pt x="1415320" y="201739"/>
                </a:cubicBezTo>
                <a:cubicBezTo>
                  <a:pt x="1407414" y="196310"/>
                  <a:pt x="1420368" y="163639"/>
                  <a:pt x="1444371" y="128873"/>
                </a:cubicBezTo>
                <a:close/>
                <a:moveTo>
                  <a:pt x="1388459" y="38957"/>
                </a:moveTo>
                <a:cubicBezTo>
                  <a:pt x="1398080" y="38957"/>
                  <a:pt x="1405795" y="73247"/>
                  <a:pt x="1405795" y="115538"/>
                </a:cubicBezTo>
                <a:cubicBezTo>
                  <a:pt x="1405795" y="157829"/>
                  <a:pt x="1397984" y="192119"/>
                  <a:pt x="1388459" y="192119"/>
                </a:cubicBezTo>
                <a:cubicBezTo>
                  <a:pt x="1378839" y="192119"/>
                  <a:pt x="1371124" y="157829"/>
                  <a:pt x="1371124" y="115538"/>
                </a:cubicBezTo>
                <a:cubicBezTo>
                  <a:pt x="1371124" y="73247"/>
                  <a:pt x="1378839" y="38957"/>
                  <a:pt x="1388459" y="38957"/>
                </a:cubicBezTo>
                <a:close/>
                <a:moveTo>
                  <a:pt x="1274826" y="75629"/>
                </a:moveTo>
                <a:cubicBezTo>
                  <a:pt x="1282732" y="70199"/>
                  <a:pt x="1308545" y="94012"/>
                  <a:pt x="1332548" y="128873"/>
                </a:cubicBezTo>
                <a:cubicBezTo>
                  <a:pt x="1355979" y="162973"/>
                  <a:pt x="1368838" y="194691"/>
                  <a:pt x="1361980" y="201168"/>
                </a:cubicBezTo>
                <a:cubicBezTo>
                  <a:pt x="1360170" y="201263"/>
                  <a:pt x="1358265" y="201644"/>
                  <a:pt x="1356360" y="201930"/>
                </a:cubicBezTo>
                <a:cubicBezTo>
                  <a:pt x="1345311" y="198977"/>
                  <a:pt x="1324070" y="177737"/>
                  <a:pt x="1303877" y="148495"/>
                </a:cubicBezTo>
                <a:cubicBezTo>
                  <a:pt x="1279970" y="113729"/>
                  <a:pt x="1266920" y="81058"/>
                  <a:pt x="1274826" y="75629"/>
                </a:cubicBezTo>
                <a:close/>
                <a:moveTo>
                  <a:pt x="1242917" y="158591"/>
                </a:moveTo>
                <a:cubicBezTo>
                  <a:pt x="1248728" y="158591"/>
                  <a:pt x="1253395" y="163258"/>
                  <a:pt x="1253395" y="169069"/>
                </a:cubicBezTo>
                <a:cubicBezTo>
                  <a:pt x="1253395" y="174879"/>
                  <a:pt x="1248728" y="179546"/>
                  <a:pt x="1242917" y="179546"/>
                </a:cubicBezTo>
                <a:cubicBezTo>
                  <a:pt x="1237107" y="179546"/>
                  <a:pt x="1232440" y="174879"/>
                  <a:pt x="1232440" y="169069"/>
                </a:cubicBezTo>
                <a:cubicBezTo>
                  <a:pt x="1232440" y="163354"/>
                  <a:pt x="1237107" y="158591"/>
                  <a:pt x="1242917" y="158591"/>
                </a:cubicBezTo>
                <a:close/>
                <a:moveTo>
                  <a:pt x="1137095" y="158591"/>
                </a:moveTo>
                <a:cubicBezTo>
                  <a:pt x="1142905" y="158591"/>
                  <a:pt x="1147572" y="163258"/>
                  <a:pt x="1147572" y="169069"/>
                </a:cubicBezTo>
                <a:cubicBezTo>
                  <a:pt x="1147572" y="174879"/>
                  <a:pt x="1142905" y="179546"/>
                  <a:pt x="1137095" y="179546"/>
                </a:cubicBezTo>
                <a:cubicBezTo>
                  <a:pt x="1131284" y="179546"/>
                  <a:pt x="1126617" y="174879"/>
                  <a:pt x="1126617" y="169069"/>
                </a:cubicBezTo>
                <a:cubicBezTo>
                  <a:pt x="1126712" y="163354"/>
                  <a:pt x="1131380" y="158591"/>
                  <a:pt x="1137095" y="158591"/>
                </a:cubicBezTo>
                <a:close/>
                <a:moveTo>
                  <a:pt x="1047464" y="128873"/>
                </a:moveTo>
                <a:cubicBezTo>
                  <a:pt x="1071467" y="94012"/>
                  <a:pt x="1097280" y="70199"/>
                  <a:pt x="1105186" y="75629"/>
                </a:cubicBezTo>
                <a:cubicBezTo>
                  <a:pt x="1113092" y="81058"/>
                  <a:pt x="1100042" y="113729"/>
                  <a:pt x="1076039" y="148495"/>
                </a:cubicBezTo>
                <a:cubicBezTo>
                  <a:pt x="1055942" y="177737"/>
                  <a:pt x="1034606" y="198977"/>
                  <a:pt x="1023557" y="201930"/>
                </a:cubicBezTo>
                <a:cubicBezTo>
                  <a:pt x="1021652" y="201644"/>
                  <a:pt x="1019747" y="201263"/>
                  <a:pt x="1017937" y="201168"/>
                </a:cubicBezTo>
                <a:cubicBezTo>
                  <a:pt x="1011269" y="194691"/>
                  <a:pt x="1024033" y="162878"/>
                  <a:pt x="1047464" y="128873"/>
                </a:cubicBezTo>
                <a:close/>
                <a:moveTo>
                  <a:pt x="991553" y="38957"/>
                </a:moveTo>
                <a:cubicBezTo>
                  <a:pt x="1001173" y="38957"/>
                  <a:pt x="1008888" y="73247"/>
                  <a:pt x="1008888" y="115538"/>
                </a:cubicBezTo>
                <a:cubicBezTo>
                  <a:pt x="1008888" y="157829"/>
                  <a:pt x="1001078" y="192119"/>
                  <a:pt x="991553" y="192119"/>
                </a:cubicBezTo>
                <a:cubicBezTo>
                  <a:pt x="981932" y="192119"/>
                  <a:pt x="974217" y="157829"/>
                  <a:pt x="974217" y="115538"/>
                </a:cubicBezTo>
                <a:cubicBezTo>
                  <a:pt x="974217" y="73247"/>
                  <a:pt x="982028" y="38957"/>
                  <a:pt x="991553" y="38957"/>
                </a:cubicBezTo>
                <a:close/>
                <a:moveTo>
                  <a:pt x="877919" y="75629"/>
                </a:moveTo>
                <a:cubicBezTo>
                  <a:pt x="885825" y="70199"/>
                  <a:pt x="911638" y="94012"/>
                  <a:pt x="935641" y="128873"/>
                </a:cubicBezTo>
                <a:cubicBezTo>
                  <a:pt x="959644" y="163735"/>
                  <a:pt x="972598" y="196310"/>
                  <a:pt x="964787" y="201739"/>
                </a:cubicBezTo>
                <a:cubicBezTo>
                  <a:pt x="964121" y="202216"/>
                  <a:pt x="963263" y="202121"/>
                  <a:pt x="962406" y="202216"/>
                </a:cubicBezTo>
                <a:cubicBezTo>
                  <a:pt x="960692" y="201739"/>
                  <a:pt x="958882" y="201358"/>
                  <a:pt x="957167" y="201073"/>
                </a:cubicBezTo>
                <a:cubicBezTo>
                  <a:pt x="945642" y="196024"/>
                  <a:pt x="925830" y="175736"/>
                  <a:pt x="907161" y="148495"/>
                </a:cubicBezTo>
                <a:cubicBezTo>
                  <a:pt x="883063" y="113729"/>
                  <a:pt x="870014" y="81058"/>
                  <a:pt x="877919" y="75629"/>
                </a:cubicBezTo>
                <a:close/>
                <a:moveTo>
                  <a:pt x="846011" y="158591"/>
                </a:moveTo>
                <a:cubicBezTo>
                  <a:pt x="851821" y="158591"/>
                  <a:pt x="856488" y="163258"/>
                  <a:pt x="856488" y="169069"/>
                </a:cubicBezTo>
                <a:cubicBezTo>
                  <a:pt x="856488" y="174879"/>
                  <a:pt x="851821" y="179546"/>
                  <a:pt x="846011" y="179546"/>
                </a:cubicBezTo>
                <a:cubicBezTo>
                  <a:pt x="840200" y="179546"/>
                  <a:pt x="835533" y="174879"/>
                  <a:pt x="835533" y="169069"/>
                </a:cubicBezTo>
                <a:cubicBezTo>
                  <a:pt x="835628" y="163354"/>
                  <a:pt x="840296" y="158591"/>
                  <a:pt x="846011" y="158591"/>
                </a:cubicBezTo>
                <a:close/>
                <a:moveTo>
                  <a:pt x="740283" y="158591"/>
                </a:moveTo>
                <a:cubicBezTo>
                  <a:pt x="746093" y="158591"/>
                  <a:pt x="750761" y="163258"/>
                  <a:pt x="750761" y="169069"/>
                </a:cubicBezTo>
                <a:cubicBezTo>
                  <a:pt x="750761" y="174879"/>
                  <a:pt x="746093" y="179546"/>
                  <a:pt x="740283" y="179546"/>
                </a:cubicBezTo>
                <a:cubicBezTo>
                  <a:pt x="734473" y="179546"/>
                  <a:pt x="729806" y="174879"/>
                  <a:pt x="729806" y="169069"/>
                </a:cubicBezTo>
                <a:cubicBezTo>
                  <a:pt x="729806" y="163354"/>
                  <a:pt x="734473" y="158591"/>
                  <a:pt x="740283" y="158591"/>
                </a:cubicBezTo>
                <a:close/>
                <a:moveTo>
                  <a:pt x="650653" y="128873"/>
                </a:moveTo>
                <a:cubicBezTo>
                  <a:pt x="674656" y="94012"/>
                  <a:pt x="700469" y="70199"/>
                  <a:pt x="708374" y="75629"/>
                </a:cubicBezTo>
                <a:cubicBezTo>
                  <a:pt x="716280" y="81058"/>
                  <a:pt x="703231" y="113729"/>
                  <a:pt x="679228" y="148495"/>
                </a:cubicBezTo>
                <a:cubicBezTo>
                  <a:pt x="658368" y="178784"/>
                  <a:pt x="636175" y="200692"/>
                  <a:pt x="625507" y="202311"/>
                </a:cubicBezTo>
                <a:cubicBezTo>
                  <a:pt x="625316" y="202216"/>
                  <a:pt x="625031" y="202216"/>
                  <a:pt x="624840" y="202121"/>
                </a:cubicBezTo>
                <a:cubicBezTo>
                  <a:pt x="623888" y="201930"/>
                  <a:pt x="622935" y="201930"/>
                  <a:pt x="621983" y="201739"/>
                </a:cubicBezTo>
                <a:cubicBezTo>
                  <a:pt x="621887" y="201644"/>
                  <a:pt x="621602" y="201739"/>
                  <a:pt x="621506" y="201644"/>
                </a:cubicBezTo>
                <a:cubicBezTo>
                  <a:pt x="613601" y="196310"/>
                  <a:pt x="626650" y="163639"/>
                  <a:pt x="650653" y="128873"/>
                </a:cubicBezTo>
                <a:close/>
                <a:moveTo>
                  <a:pt x="594741" y="38957"/>
                </a:moveTo>
                <a:cubicBezTo>
                  <a:pt x="604361" y="38957"/>
                  <a:pt x="612077" y="73247"/>
                  <a:pt x="612077" y="115538"/>
                </a:cubicBezTo>
                <a:cubicBezTo>
                  <a:pt x="612077" y="157829"/>
                  <a:pt x="604266" y="192119"/>
                  <a:pt x="594741" y="192119"/>
                </a:cubicBezTo>
                <a:cubicBezTo>
                  <a:pt x="585216" y="192119"/>
                  <a:pt x="577406" y="157829"/>
                  <a:pt x="577406" y="115538"/>
                </a:cubicBezTo>
                <a:cubicBezTo>
                  <a:pt x="577310" y="73247"/>
                  <a:pt x="585121" y="38957"/>
                  <a:pt x="594741" y="38957"/>
                </a:cubicBezTo>
                <a:close/>
                <a:moveTo>
                  <a:pt x="524066" y="276415"/>
                </a:moveTo>
                <a:cubicBezTo>
                  <a:pt x="533686" y="272415"/>
                  <a:pt x="545402" y="274606"/>
                  <a:pt x="553403" y="281273"/>
                </a:cubicBezTo>
                <a:cubicBezTo>
                  <a:pt x="561404" y="287941"/>
                  <a:pt x="565595" y="298704"/>
                  <a:pt x="564833" y="309181"/>
                </a:cubicBezTo>
                <a:cubicBezTo>
                  <a:pt x="564737" y="310134"/>
                  <a:pt x="564642" y="311087"/>
                  <a:pt x="564166" y="311753"/>
                </a:cubicBezTo>
                <a:cubicBezTo>
                  <a:pt x="563309" y="312991"/>
                  <a:pt x="561499" y="313182"/>
                  <a:pt x="559975" y="313372"/>
                </a:cubicBezTo>
                <a:cubicBezTo>
                  <a:pt x="546735" y="314325"/>
                  <a:pt x="533591" y="314992"/>
                  <a:pt x="520351" y="315468"/>
                </a:cubicBezTo>
                <a:cubicBezTo>
                  <a:pt x="517303" y="315563"/>
                  <a:pt x="513969" y="315563"/>
                  <a:pt x="511588" y="313754"/>
                </a:cubicBezTo>
                <a:cubicBezTo>
                  <a:pt x="508730" y="311563"/>
                  <a:pt x="507302" y="308705"/>
                  <a:pt x="506921" y="305467"/>
                </a:cubicBezTo>
                <a:cubicBezTo>
                  <a:pt x="505587" y="294513"/>
                  <a:pt x="516255" y="279654"/>
                  <a:pt x="524066" y="276415"/>
                </a:cubicBezTo>
                <a:close/>
                <a:moveTo>
                  <a:pt x="514922" y="228981"/>
                </a:moveTo>
                <a:cubicBezTo>
                  <a:pt x="519113" y="226695"/>
                  <a:pt x="524066" y="226504"/>
                  <a:pt x="528733" y="226600"/>
                </a:cubicBezTo>
                <a:cubicBezTo>
                  <a:pt x="532638" y="226695"/>
                  <a:pt x="536543" y="226886"/>
                  <a:pt x="540449" y="227266"/>
                </a:cubicBezTo>
                <a:cubicBezTo>
                  <a:pt x="542163" y="227457"/>
                  <a:pt x="543878" y="227647"/>
                  <a:pt x="545306" y="228600"/>
                </a:cubicBezTo>
                <a:cubicBezTo>
                  <a:pt x="546926" y="229648"/>
                  <a:pt x="547783" y="231553"/>
                  <a:pt x="548450" y="233363"/>
                </a:cubicBezTo>
                <a:cubicBezTo>
                  <a:pt x="551021" y="240030"/>
                  <a:pt x="552641" y="247079"/>
                  <a:pt x="553022" y="254317"/>
                </a:cubicBezTo>
                <a:cubicBezTo>
                  <a:pt x="553498" y="262414"/>
                  <a:pt x="548164" y="263652"/>
                  <a:pt x="541592" y="262795"/>
                </a:cubicBezTo>
                <a:cubicBezTo>
                  <a:pt x="534353" y="261747"/>
                  <a:pt x="526923" y="262033"/>
                  <a:pt x="519779" y="263557"/>
                </a:cubicBezTo>
                <a:cubicBezTo>
                  <a:pt x="513302" y="264890"/>
                  <a:pt x="512064" y="261366"/>
                  <a:pt x="510350" y="255651"/>
                </a:cubicBezTo>
                <a:cubicBezTo>
                  <a:pt x="507778" y="246412"/>
                  <a:pt x="505968" y="233839"/>
                  <a:pt x="514922" y="228981"/>
                </a:cubicBezTo>
                <a:close/>
                <a:moveTo>
                  <a:pt x="439484" y="234410"/>
                </a:moveTo>
                <a:cubicBezTo>
                  <a:pt x="439865" y="240982"/>
                  <a:pt x="438912" y="247650"/>
                  <a:pt x="436721" y="253841"/>
                </a:cubicBezTo>
                <a:cubicBezTo>
                  <a:pt x="435959" y="256032"/>
                  <a:pt x="434912" y="258223"/>
                  <a:pt x="433007" y="259461"/>
                </a:cubicBezTo>
                <a:cubicBezTo>
                  <a:pt x="431483" y="260509"/>
                  <a:pt x="429577" y="260795"/>
                  <a:pt x="427768" y="260985"/>
                </a:cubicBezTo>
                <a:cubicBezTo>
                  <a:pt x="422148" y="261556"/>
                  <a:pt x="416528" y="261556"/>
                  <a:pt x="410909" y="260795"/>
                </a:cubicBezTo>
                <a:cubicBezTo>
                  <a:pt x="407003" y="260318"/>
                  <a:pt x="402908" y="259366"/>
                  <a:pt x="400050" y="256699"/>
                </a:cubicBezTo>
                <a:cubicBezTo>
                  <a:pt x="399478" y="256222"/>
                  <a:pt x="399002" y="255651"/>
                  <a:pt x="398526" y="255079"/>
                </a:cubicBezTo>
                <a:cubicBezTo>
                  <a:pt x="396335" y="252127"/>
                  <a:pt x="395478" y="248126"/>
                  <a:pt x="395764" y="244316"/>
                </a:cubicBezTo>
                <a:cubicBezTo>
                  <a:pt x="396335" y="236411"/>
                  <a:pt x="398336" y="227743"/>
                  <a:pt x="407099" y="226790"/>
                </a:cubicBezTo>
                <a:cubicBezTo>
                  <a:pt x="415576" y="225838"/>
                  <a:pt x="424244" y="225838"/>
                  <a:pt x="432721" y="226886"/>
                </a:cubicBezTo>
                <a:cubicBezTo>
                  <a:pt x="434435" y="227076"/>
                  <a:pt x="436245" y="227362"/>
                  <a:pt x="437483" y="228600"/>
                </a:cubicBezTo>
                <a:cubicBezTo>
                  <a:pt x="439007" y="230124"/>
                  <a:pt x="439293" y="232315"/>
                  <a:pt x="439484" y="234410"/>
                </a:cubicBezTo>
                <a:close/>
                <a:moveTo>
                  <a:pt x="481108" y="75629"/>
                </a:moveTo>
                <a:cubicBezTo>
                  <a:pt x="489014" y="70199"/>
                  <a:pt x="514826" y="94012"/>
                  <a:pt x="538829" y="128873"/>
                </a:cubicBezTo>
                <a:cubicBezTo>
                  <a:pt x="562832" y="163735"/>
                  <a:pt x="575786" y="196310"/>
                  <a:pt x="567976" y="201739"/>
                </a:cubicBezTo>
                <a:cubicBezTo>
                  <a:pt x="567881" y="201835"/>
                  <a:pt x="567595" y="201739"/>
                  <a:pt x="567500" y="201835"/>
                </a:cubicBezTo>
                <a:cubicBezTo>
                  <a:pt x="566547" y="202025"/>
                  <a:pt x="565595" y="202025"/>
                  <a:pt x="564642" y="202216"/>
                </a:cubicBezTo>
                <a:cubicBezTo>
                  <a:pt x="564452" y="202216"/>
                  <a:pt x="564166" y="202311"/>
                  <a:pt x="563975" y="202406"/>
                </a:cubicBezTo>
                <a:cubicBezTo>
                  <a:pt x="553307" y="200787"/>
                  <a:pt x="531114" y="178879"/>
                  <a:pt x="510254" y="148590"/>
                </a:cubicBezTo>
                <a:cubicBezTo>
                  <a:pt x="486251" y="113729"/>
                  <a:pt x="473202" y="81058"/>
                  <a:pt x="481108" y="75629"/>
                </a:cubicBezTo>
                <a:close/>
                <a:moveTo>
                  <a:pt x="449199" y="158591"/>
                </a:moveTo>
                <a:cubicBezTo>
                  <a:pt x="455009" y="158591"/>
                  <a:pt x="459677" y="163258"/>
                  <a:pt x="459677" y="169069"/>
                </a:cubicBezTo>
                <a:cubicBezTo>
                  <a:pt x="459677" y="174879"/>
                  <a:pt x="455009" y="179546"/>
                  <a:pt x="449199" y="179546"/>
                </a:cubicBezTo>
                <a:cubicBezTo>
                  <a:pt x="443389" y="179546"/>
                  <a:pt x="438722" y="174879"/>
                  <a:pt x="438722" y="169069"/>
                </a:cubicBezTo>
                <a:cubicBezTo>
                  <a:pt x="438722" y="163354"/>
                  <a:pt x="443389" y="158591"/>
                  <a:pt x="449199" y="158591"/>
                </a:cubicBezTo>
                <a:close/>
                <a:moveTo>
                  <a:pt x="343376" y="158591"/>
                </a:moveTo>
                <a:cubicBezTo>
                  <a:pt x="349187" y="158591"/>
                  <a:pt x="353854" y="163258"/>
                  <a:pt x="353854" y="169069"/>
                </a:cubicBezTo>
                <a:cubicBezTo>
                  <a:pt x="353854" y="174879"/>
                  <a:pt x="349187" y="179546"/>
                  <a:pt x="343376" y="179546"/>
                </a:cubicBezTo>
                <a:cubicBezTo>
                  <a:pt x="337566" y="179546"/>
                  <a:pt x="332899" y="174879"/>
                  <a:pt x="332899" y="169069"/>
                </a:cubicBezTo>
                <a:cubicBezTo>
                  <a:pt x="332899" y="163354"/>
                  <a:pt x="337661" y="158591"/>
                  <a:pt x="343376" y="158591"/>
                </a:cubicBezTo>
                <a:close/>
                <a:moveTo>
                  <a:pt x="253746" y="128873"/>
                </a:moveTo>
                <a:cubicBezTo>
                  <a:pt x="277749" y="94012"/>
                  <a:pt x="303562" y="70199"/>
                  <a:pt x="311468" y="75629"/>
                </a:cubicBezTo>
                <a:cubicBezTo>
                  <a:pt x="319373" y="81058"/>
                  <a:pt x="306324" y="113729"/>
                  <a:pt x="282321" y="148495"/>
                </a:cubicBezTo>
                <a:cubicBezTo>
                  <a:pt x="263557" y="175736"/>
                  <a:pt x="243840" y="196024"/>
                  <a:pt x="232315" y="201073"/>
                </a:cubicBezTo>
                <a:cubicBezTo>
                  <a:pt x="230505" y="201358"/>
                  <a:pt x="228791" y="201644"/>
                  <a:pt x="227076" y="202216"/>
                </a:cubicBezTo>
                <a:cubicBezTo>
                  <a:pt x="226219" y="202121"/>
                  <a:pt x="225362" y="202216"/>
                  <a:pt x="224695" y="201739"/>
                </a:cubicBezTo>
                <a:cubicBezTo>
                  <a:pt x="216789" y="196310"/>
                  <a:pt x="229838" y="163639"/>
                  <a:pt x="253746" y="128873"/>
                </a:cubicBezTo>
                <a:close/>
                <a:moveTo>
                  <a:pt x="197834" y="38957"/>
                </a:moveTo>
                <a:cubicBezTo>
                  <a:pt x="207455" y="38957"/>
                  <a:pt x="215170" y="73247"/>
                  <a:pt x="215170" y="115538"/>
                </a:cubicBezTo>
                <a:cubicBezTo>
                  <a:pt x="215170" y="157829"/>
                  <a:pt x="207359" y="192119"/>
                  <a:pt x="197834" y="192119"/>
                </a:cubicBezTo>
                <a:cubicBezTo>
                  <a:pt x="188309" y="192119"/>
                  <a:pt x="180499" y="157829"/>
                  <a:pt x="180499" y="115538"/>
                </a:cubicBezTo>
                <a:cubicBezTo>
                  <a:pt x="180499" y="73247"/>
                  <a:pt x="188214" y="38957"/>
                  <a:pt x="197834" y="38957"/>
                </a:cubicBezTo>
                <a:close/>
                <a:moveTo>
                  <a:pt x="84201" y="75629"/>
                </a:moveTo>
                <a:cubicBezTo>
                  <a:pt x="92107" y="70199"/>
                  <a:pt x="117920" y="94012"/>
                  <a:pt x="141923" y="128873"/>
                </a:cubicBezTo>
                <a:cubicBezTo>
                  <a:pt x="165354" y="162973"/>
                  <a:pt x="178213" y="194691"/>
                  <a:pt x="171355" y="201168"/>
                </a:cubicBezTo>
                <a:cubicBezTo>
                  <a:pt x="169545" y="201263"/>
                  <a:pt x="167640" y="201644"/>
                  <a:pt x="165735" y="201930"/>
                </a:cubicBezTo>
                <a:cubicBezTo>
                  <a:pt x="154686" y="198977"/>
                  <a:pt x="133445" y="177737"/>
                  <a:pt x="113252" y="148495"/>
                </a:cubicBezTo>
                <a:cubicBezTo>
                  <a:pt x="89345" y="113729"/>
                  <a:pt x="76295" y="81058"/>
                  <a:pt x="84201" y="75629"/>
                </a:cubicBezTo>
                <a:close/>
                <a:moveTo>
                  <a:pt x="52292" y="158591"/>
                </a:moveTo>
                <a:cubicBezTo>
                  <a:pt x="58103" y="158591"/>
                  <a:pt x="62770" y="163258"/>
                  <a:pt x="62770" y="169069"/>
                </a:cubicBezTo>
                <a:cubicBezTo>
                  <a:pt x="62770" y="174879"/>
                  <a:pt x="58103" y="179546"/>
                  <a:pt x="52292" y="179546"/>
                </a:cubicBezTo>
                <a:cubicBezTo>
                  <a:pt x="46482" y="179546"/>
                  <a:pt x="41815" y="174879"/>
                  <a:pt x="41815" y="169069"/>
                </a:cubicBezTo>
                <a:cubicBezTo>
                  <a:pt x="41815" y="163354"/>
                  <a:pt x="46482" y="158591"/>
                  <a:pt x="52292" y="158591"/>
                </a:cubicBezTo>
                <a:close/>
                <a:moveTo>
                  <a:pt x="226028" y="278321"/>
                </a:moveTo>
                <a:cubicBezTo>
                  <a:pt x="236506" y="276701"/>
                  <a:pt x="247650" y="280511"/>
                  <a:pt x="254889" y="288227"/>
                </a:cubicBezTo>
                <a:cubicBezTo>
                  <a:pt x="262223" y="295942"/>
                  <a:pt x="265462" y="307181"/>
                  <a:pt x="263366" y="317563"/>
                </a:cubicBezTo>
                <a:cubicBezTo>
                  <a:pt x="262890" y="319849"/>
                  <a:pt x="261938" y="322326"/>
                  <a:pt x="259747" y="323088"/>
                </a:cubicBezTo>
                <a:cubicBezTo>
                  <a:pt x="257746" y="323755"/>
                  <a:pt x="255651" y="322516"/>
                  <a:pt x="253841" y="321564"/>
                </a:cubicBezTo>
                <a:cubicBezTo>
                  <a:pt x="245936" y="317373"/>
                  <a:pt x="236506" y="316039"/>
                  <a:pt x="227743" y="317849"/>
                </a:cubicBezTo>
                <a:cubicBezTo>
                  <a:pt x="218408" y="319754"/>
                  <a:pt x="197739" y="330327"/>
                  <a:pt x="203454" y="311182"/>
                </a:cubicBezTo>
                <a:cubicBezTo>
                  <a:pt x="204883" y="306419"/>
                  <a:pt x="206312" y="301562"/>
                  <a:pt x="207740" y="296799"/>
                </a:cubicBezTo>
                <a:cubicBezTo>
                  <a:pt x="208788" y="293465"/>
                  <a:pt x="209931" y="290417"/>
                  <a:pt x="211550" y="287846"/>
                </a:cubicBezTo>
                <a:cubicBezTo>
                  <a:pt x="214503" y="282797"/>
                  <a:pt x="218885" y="279368"/>
                  <a:pt x="226028" y="278321"/>
                </a:cubicBezTo>
                <a:close/>
                <a:moveTo>
                  <a:pt x="217837" y="246697"/>
                </a:moveTo>
                <a:cubicBezTo>
                  <a:pt x="219266" y="240125"/>
                  <a:pt x="223171" y="233458"/>
                  <a:pt x="228695" y="229553"/>
                </a:cubicBezTo>
                <a:cubicBezTo>
                  <a:pt x="234982" y="225266"/>
                  <a:pt x="244316" y="224980"/>
                  <a:pt x="249746" y="230314"/>
                </a:cubicBezTo>
                <a:cubicBezTo>
                  <a:pt x="252984" y="233648"/>
                  <a:pt x="254413" y="238315"/>
                  <a:pt x="255175" y="242888"/>
                </a:cubicBezTo>
                <a:cubicBezTo>
                  <a:pt x="256127" y="247840"/>
                  <a:pt x="258699" y="258604"/>
                  <a:pt x="256508" y="263366"/>
                </a:cubicBezTo>
                <a:cubicBezTo>
                  <a:pt x="254032" y="268510"/>
                  <a:pt x="254032" y="266890"/>
                  <a:pt x="248221" y="267367"/>
                </a:cubicBezTo>
                <a:cubicBezTo>
                  <a:pt x="238982" y="268224"/>
                  <a:pt x="227362" y="267462"/>
                  <a:pt x="219170" y="262699"/>
                </a:cubicBezTo>
                <a:cubicBezTo>
                  <a:pt x="218504" y="262319"/>
                  <a:pt x="217932" y="261842"/>
                  <a:pt x="217646" y="261271"/>
                </a:cubicBezTo>
                <a:cubicBezTo>
                  <a:pt x="215932" y="258318"/>
                  <a:pt x="217075" y="250031"/>
                  <a:pt x="217837" y="246697"/>
                </a:cubicBezTo>
                <a:close/>
                <a:moveTo>
                  <a:pt x="42101" y="256699"/>
                </a:moveTo>
                <a:cubicBezTo>
                  <a:pt x="36862" y="241745"/>
                  <a:pt x="39624" y="226504"/>
                  <a:pt x="58293" y="226314"/>
                </a:cubicBezTo>
                <a:cubicBezTo>
                  <a:pt x="67532" y="226219"/>
                  <a:pt x="79534" y="223266"/>
                  <a:pt x="88297" y="227743"/>
                </a:cubicBezTo>
                <a:cubicBezTo>
                  <a:pt x="100013" y="233744"/>
                  <a:pt x="96869" y="249650"/>
                  <a:pt x="96584" y="259842"/>
                </a:cubicBezTo>
                <a:cubicBezTo>
                  <a:pt x="96298" y="269272"/>
                  <a:pt x="97441" y="271939"/>
                  <a:pt x="88011" y="271463"/>
                </a:cubicBezTo>
                <a:cubicBezTo>
                  <a:pt x="78581" y="270986"/>
                  <a:pt x="69818" y="266319"/>
                  <a:pt x="60389" y="265938"/>
                </a:cubicBezTo>
                <a:cubicBezTo>
                  <a:pt x="51530" y="265557"/>
                  <a:pt x="45434" y="266319"/>
                  <a:pt x="42101" y="256699"/>
                </a:cubicBezTo>
                <a:close/>
                <a:moveTo>
                  <a:pt x="48197" y="355473"/>
                </a:moveTo>
                <a:cubicBezTo>
                  <a:pt x="43244" y="357854"/>
                  <a:pt x="31242" y="354330"/>
                  <a:pt x="26384" y="353378"/>
                </a:cubicBezTo>
                <a:cubicBezTo>
                  <a:pt x="20860" y="352330"/>
                  <a:pt x="12287" y="346900"/>
                  <a:pt x="14669" y="339757"/>
                </a:cubicBezTo>
                <a:cubicBezTo>
                  <a:pt x="15240" y="337947"/>
                  <a:pt x="16955" y="334042"/>
                  <a:pt x="24098" y="333661"/>
                </a:cubicBezTo>
                <a:cubicBezTo>
                  <a:pt x="32290" y="333280"/>
                  <a:pt x="44482" y="338995"/>
                  <a:pt x="48482" y="346424"/>
                </a:cubicBezTo>
                <a:cubicBezTo>
                  <a:pt x="51340" y="351663"/>
                  <a:pt x="50578" y="354330"/>
                  <a:pt x="48197" y="355473"/>
                </a:cubicBezTo>
                <a:close/>
                <a:moveTo>
                  <a:pt x="59246" y="320802"/>
                </a:moveTo>
                <a:cubicBezTo>
                  <a:pt x="58103" y="319945"/>
                  <a:pt x="57436" y="318516"/>
                  <a:pt x="56864" y="317182"/>
                </a:cubicBezTo>
                <a:cubicBezTo>
                  <a:pt x="53816" y="310229"/>
                  <a:pt x="51911" y="302705"/>
                  <a:pt x="51054" y="295180"/>
                </a:cubicBezTo>
                <a:cubicBezTo>
                  <a:pt x="50578" y="291179"/>
                  <a:pt x="50578" y="286893"/>
                  <a:pt x="52578" y="283464"/>
                </a:cubicBezTo>
                <a:cubicBezTo>
                  <a:pt x="55721" y="278511"/>
                  <a:pt x="62008" y="276796"/>
                  <a:pt x="67532" y="277082"/>
                </a:cubicBezTo>
                <a:cubicBezTo>
                  <a:pt x="76200" y="277558"/>
                  <a:pt x="84487" y="281749"/>
                  <a:pt x="89916" y="288512"/>
                </a:cubicBezTo>
                <a:cubicBezTo>
                  <a:pt x="95345" y="295275"/>
                  <a:pt x="97631" y="304324"/>
                  <a:pt x="96203" y="312896"/>
                </a:cubicBezTo>
                <a:cubicBezTo>
                  <a:pt x="93917" y="325946"/>
                  <a:pt x="74390" y="321659"/>
                  <a:pt x="65532" y="322040"/>
                </a:cubicBezTo>
                <a:cubicBezTo>
                  <a:pt x="63437" y="322136"/>
                  <a:pt x="60960" y="322136"/>
                  <a:pt x="59246" y="320802"/>
                </a:cubicBezTo>
                <a:close/>
                <a:moveTo>
                  <a:pt x="96584" y="367189"/>
                </a:moveTo>
                <a:cubicBezTo>
                  <a:pt x="96298" y="368903"/>
                  <a:pt x="95917" y="370808"/>
                  <a:pt x="94583" y="371951"/>
                </a:cubicBezTo>
                <a:cubicBezTo>
                  <a:pt x="93155" y="373189"/>
                  <a:pt x="90964" y="373285"/>
                  <a:pt x="89059" y="373094"/>
                </a:cubicBezTo>
                <a:cubicBezTo>
                  <a:pt x="79248" y="372142"/>
                  <a:pt x="70104" y="366427"/>
                  <a:pt x="64865" y="358140"/>
                </a:cubicBezTo>
                <a:cubicBezTo>
                  <a:pt x="61627" y="353092"/>
                  <a:pt x="60198" y="346138"/>
                  <a:pt x="62484" y="340900"/>
                </a:cubicBezTo>
                <a:cubicBezTo>
                  <a:pt x="63151" y="339376"/>
                  <a:pt x="64103" y="337947"/>
                  <a:pt x="65532" y="336804"/>
                </a:cubicBezTo>
                <a:cubicBezTo>
                  <a:pt x="68485" y="334328"/>
                  <a:pt x="72485" y="333565"/>
                  <a:pt x="76295" y="333470"/>
                </a:cubicBezTo>
                <a:cubicBezTo>
                  <a:pt x="95917" y="332899"/>
                  <a:pt x="99060" y="351187"/>
                  <a:pt x="96584" y="367189"/>
                </a:cubicBezTo>
                <a:close/>
                <a:moveTo>
                  <a:pt x="142589" y="343281"/>
                </a:moveTo>
                <a:cubicBezTo>
                  <a:pt x="141542" y="352806"/>
                  <a:pt x="142589" y="366998"/>
                  <a:pt x="136684" y="374809"/>
                </a:cubicBezTo>
                <a:cubicBezTo>
                  <a:pt x="132683" y="380047"/>
                  <a:pt x="125635" y="383000"/>
                  <a:pt x="119253" y="381571"/>
                </a:cubicBezTo>
                <a:cubicBezTo>
                  <a:pt x="102775" y="377762"/>
                  <a:pt x="109252" y="350901"/>
                  <a:pt x="109252" y="338709"/>
                </a:cubicBezTo>
                <a:cubicBezTo>
                  <a:pt x="112109" y="334042"/>
                  <a:pt x="121349" y="330137"/>
                  <a:pt x="129826" y="330137"/>
                </a:cubicBezTo>
                <a:cubicBezTo>
                  <a:pt x="132683" y="330137"/>
                  <a:pt x="139351" y="330708"/>
                  <a:pt x="141446" y="335185"/>
                </a:cubicBezTo>
                <a:lnTo>
                  <a:pt x="142970" y="338519"/>
                </a:lnTo>
                <a:cubicBezTo>
                  <a:pt x="142780" y="340042"/>
                  <a:pt x="142780" y="341662"/>
                  <a:pt x="142589" y="343281"/>
                </a:cubicBezTo>
                <a:close/>
                <a:moveTo>
                  <a:pt x="145542" y="313372"/>
                </a:moveTo>
                <a:cubicBezTo>
                  <a:pt x="145352" y="315278"/>
                  <a:pt x="144971" y="317373"/>
                  <a:pt x="143351" y="318516"/>
                </a:cubicBezTo>
                <a:cubicBezTo>
                  <a:pt x="142208" y="319278"/>
                  <a:pt x="140780" y="319373"/>
                  <a:pt x="139446" y="319373"/>
                </a:cubicBezTo>
                <a:cubicBezTo>
                  <a:pt x="134779" y="319373"/>
                  <a:pt x="130111" y="318897"/>
                  <a:pt x="125540" y="318135"/>
                </a:cubicBezTo>
                <a:cubicBezTo>
                  <a:pt x="118682" y="316992"/>
                  <a:pt x="111919" y="320802"/>
                  <a:pt x="108490" y="313087"/>
                </a:cubicBezTo>
                <a:cubicBezTo>
                  <a:pt x="106299" y="308324"/>
                  <a:pt x="109633" y="300990"/>
                  <a:pt x="109633" y="296323"/>
                </a:cubicBezTo>
                <a:cubicBezTo>
                  <a:pt x="109633" y="293941"/>
                  <a:pt x="109633" y="291465"/>
                  <a:pt x="110585" y="289274"/>
                </a:cubicBezTo>
                <a:cubicBezTo>
                  <a:pt x="112300" y="285274"/>
                  <a:pt x="116396" y="282988"/>
                  <a:pt x="120491" y="281845"/>
                </a:cubicBezTo>
                <a:cubicBezTo>
                  <a:pt x="126492" y="280225"/>
                  <a:pt x="132969" y="280416"/>
                  <a:pt x="138779" y="282607"/>
                </a:cubicBezTo>
                <a:cubicBezTo>
                  <a:pt x="140684" y="283273"/>
                  <a:pt x="142589" y="284226"/>
                  <a:pt x="143732" y="285845"/>
                </a:cubicBezTo>
                <a:cubicBezTo>
                  <a:pt x="144780" y="287369"/>
                  <a:pt x="145066" y="289179"/>
                  <a:pt x="145352" y="290989"/>
                </a:cubicBezTo>
                <a:cubicBezTo>
                  <a:pt x="146209" y="298418"/>
                  <a:pt x="146209" y="305943"/>
                  <a:pt x="145542" y="313372"/>
                </a:cubicBezTo>
                <a:close/>
                <a:moveTo>
                  <a:pt x="146114" y="265176"/>
                </a:moveTo>
                <a:cubicBezTo>
                  <a:pt x="145542" y="266986"/>
                  <a:pt x="144875" y="268891"/>
                  <a:pt x="143351" y="269938"/>
                </a:cubicBezTo>
                <a:cubicBezTo>
                  <a:pt x="142018" y="270891"/>
                  <a:pt x="140303" y="270891"/>
                  <a:pt x="138684" y="270891"/>
                </a:cubicBezTo>
                <a:cubicBezTo>
                  <a:pt x="131445" y="270510"/>
                  <a:pt x="124111" y="267557"/>
                  <a:pt x="117062" y="269367"/>
                </a:cubicBezTo>
                <a:cubicBezTo>
                  <a:pt x="114967" y="269843"/>
                  <a:pt x="112681" y="270700"/>
                  <a:pt x="110966" y="269462"/>
                </a:cubicBezTo>
                <a:cubicBezTo>
                  <a:pt x="110014" y="268796"/>
                  <a:pt x="109633" y="267653"/>
                  <a:pt x="109252" y="266509"/>
                </a:cubicBezTo>
                <a:cubicBezTo>
                  <a:pt x="108109" y="263080"/>
                  <a:pt x="106394" y="257461"/>
                  <a:pt x="105251" y="251555"/>
                </a:cubicBezTo>
                <a:cubicBezTo>
                  <a:pt x="103537" y="242602"/>
                  <a:pt x="103442" y="232886"/>
                  <a:pt x="109347" y="228790"/>
                </a:cubicBezTo>
                <a:cubicBezTo>
                  <a:pt x="112300" y="226790"/>
                  <a:pt x="115824" y="226219"/>
                  <a:pt x="119348" y="225838"/>
                </a:cubicBezTo>
                <a:cubicBezTo>
                  <a:pt x="124301" y="225266"/>
                  <a:pt x="129350" y="225171"/>
                  <a:pt x="134398" y="225362"/>
                </a:cubicBezTo>
                <a:cubicBezTo>
                  <a:pt x="137351" y="225457"/>
                  <a:pt x="140494" y="225838"/>
                  <a:pt x="143066" y="227362"/>
                </a:cubicBezTo>
                <a:cubicBezTo>
                  <a:pt x="147923" y="230314"/>
                  <a:pt x="149162" y="236791"/>
                  <a:pt x="149257" y="242411"/>
                </a:cubicBezTo>
                <a:cubicBezTo>
                  <a:pt x="149257" y="250127"/>
                  <a:pt x="148304" y="257842"/>
                  <a:pt x="146114" y="265176"/>
                </a:cubicBezTo>
                <a:close/>
                <a:moveTo>
                  <a:pt x="177737" y="370141"/>
                </a:moveTo>
                <a:cubicBezTo>
                  <a:pt x="166402" y="388525"/>
                  <a:pt x="148876" y="375952"/>
                  <a:pt x="152400" y="357664"/>
                </a:cubicBezTo>
                <a:cubicBezTo>
                  <a:pt x="153448" y="352425"/>
                  <a:pt x="154877" y="347186"/>
                  <a:pt x="156782" y="342233"/>
                </a:cubicBezTo>
                <a:cubicBezTo>
                  <a:pt x="157925" y="339185"/>
                  <a:pt x="159353" y="336042"/>
                  <a:pt x="162116" y="334328"/>
                </a:cubicBezTo>
                <a:cubicBezTo>
                  <a:pt x="166021" y="331946"/>
                  <a:pt x="171069" y="333280"/>
                  <a:pt x="175451" y="334708"/>
                </a:cubicBezTo>
                <a:cubicBezTo>
                  <a:pt x="177451" y="335375"/>
                  <a:pt x="179451" y="336042"/>
                  <a:pt x="180880" y="337566"/>
                </a:cubicBezTo>
                <a:cubicBezTo>
                  <a:pt x="182213" y="339090"/>
                  <a:pt x="182690" y="341090"/>
                  <a:pt x="182785" y="343090"/>
                </a:cubicBezTo>
                <a:cubicBezTo>
                  <a:pt x="182880" y="344043"/>
                  <a:pt x="182785" y="345091"/>
                  <a:pt x="182785" y="346043"/>
                </a:cubicBezTo>
                <a:cubicBezTo>
                  <a:pt x="182499" y="354425"/>
                  <a:pt x="182023" y="363093"/>
                  <a:pt x="177737" y="370141"/>
                </a:cubicBezTo>
                <a:close/>
                <a:moveTo>
                  <a:pt x="195929" y="289465"/>
                </a:moveTo>
                <a:cubicBezTo>
                  <a:pt x="195167" y="298895"/>
                  <a:pt x="193358" y="308324"/>
                  <a:pt x="190691" y="317468"/>
                </a:cubicBezTo>
                <a:cubicBezTo>
                  <a:pt x="190310" y="318802"/>
                  <a:pt x="189738" y="320326"/>
                  <a:pt x="188595" y="321183"/>
                </a:cubicBezTo>
                <a:cubicBezTo>
                  <a:pt x="187547" y="321945"/>
                  <a:pt x="186214" y="321945"/>
                  <a:pt x="184976" y="322040"/>
                </a:cubicBezTo>
                <a:cubicBezTo>
                  <a:pt x="178594" y="322231"/>
                  <a:pt x="172117" y="322040"/>
                  <a:pt x="165735" y="321469"/>
                </a:cubicBezTo>
                <a:cubicBezTo>
                  <a:pt x="163925" y="321278"/>
                  <a:pt x="161925" y="321088"/>
                  <a:pt x="160496" y="319849"/>
                </a:cubicBezTo>
                <a:cubicBezTo>
                  <a:pt x="159163" y="318706"/>
                  <a:pt x="158591" y="316992"/>
                  <a:pt x="158306" y="315373"/>
                </a:cubicBezTo>
                <a:cubicBezTo>
                  <a:pt x="156591" y="307562"/>
                  <a:pt x="156686" y="297180"/>
                  <a:pt x="160687" y="289560"/>
                </a:cubicBezTo>
                <a:cubicBezTo>
                  <a:pt x="162211" y="286607"/>
                  <a:pt x="164402" y="284036"/>
                  <a:pt x="167354" y="282130"/>
                </a:cubicBezTo>
                <a:cubicBezTo>
                  <a:pt x="172974" y="278606"/>
                  <a:pt x="179927" y="277749"/>
                  <a:pt x="186404" y="278702"/>
                </a:cubicBezTo>
                <a:cubicBezTo>
                  <a:pt x="190024" y="279178"/>
                  <a:pt x="194024" y="280606"/>
                  <a:pt x="195548" y="283940"/>
                </a:cubicBezTo>
                <a:cubicBezTo>
                  <a:pt x="196215" y="285559"/>
                  <a:pt x="196120" y="287560"/>
                  <a:pt x="195929" y="289465"/>
                </a:cubicBezTo>
                <a:close/>
                <a:moveTo>
                  <a:pt x="166688" y="267462"/>
                </a:moveTo>
                <a:cubicBezTo>
                  <a:pt x="165259" y="267462"/>
                  <a:pt x="163640" y="267462"/>
                  <a:pt x="162496" y="266700"/>
                </a:cubicBezTo>
                <a:cubicBezTo>
                  <a:pt x="160973" y="265652"/>
                  <a:pt x="160496" y="263557"/>
                  <a:pt x="160211" y="261747"/>
                </a:cubicBezTo>
                <a:cubicBezTo>
                  <a:pt x="159830" y="259461"/>
                  <a:pt x="159449" y="256604"/>
                  <a:pt x="159258" y="253365"/>
                </a:cubicBezTo>
                <a:cubicBezTo>
                  <a:pt x="158591" y="244602"/>
                  <a:pt x="158972" y="233934"/>
                  <a:pt x="164878" y="229457"/>
                </a:cubicBezTo>
                <a:cubicBezTo>
                  <a:pt x="168307" y="226886"/>
                  <a:pt x="172974" y="226886"/>
                  <a:pt x="177260" y="227076"/>
                </a:cubicBezTo>
                <a:cubicBezTo>
                  <a:pt x="186785" y="227457"/>
                  <a:pt x="196215" y="227838"/>
                  <a:pt x="205740" y="228219"/>
                </a:cubicBezTo>
                <a:cubicBezTo>
                  <a:pt x="206788" y="228219"/>
                  <a:pt x="207836" y="228314"/>
                  <a:pt x="208693" y="228981"/>
                </a:cubicBezTo>
                <a:cubicBezTo>
                  <a:pt x="210026" y="229933"/>
                  <a:pt x="210121" y="231934"/>
                  <a:pt x="210026" y="233553"/>
                </a:cubicBezTo>
                <a:cubicBezTo>
                  <a:pt x="209455" y="242697"/>
                  <a:pt x="207740" y="251746"/>
                  <a:pt x="204788" y="260413"/>
                </a:cubicBezTo>
                <a:cubicBezTo>
                  <a:pt x="203930" y="262795"/>
                  <a:pt x="202883" y="265366"/>
                  <a:pt x="200596" y="266414"/>
                </a:cubicBezTo>
                <a:cubicBezTo>
                  <a:pt x="199454" y="266986"/>
                  <a:pt x="198120" y="266986"/>
                  <a:pt x="196787" y="266986"/>
                </a:cubicBezTo>
                <a:cubicBezTo>
                  <a:pt x="186690" y="267081"/>
                  <a:pt x="176689" y="267271"/>
                  <a:pt x="166688" y="267462"/>
                </a:cubicBezTo>
                <a:close/>
                <a:moveTo>
                  <a:pt x="262509" y="356616"/>
                </a:moveTo>
                <a:cubicBezTo>
                  <a:pt x="261747" y="356806"/>
                  <a:pt x="261080" y="356425"/>
                  <a:pt x="260414" y="356045"/>
                </a:cubicBezTo>
                <a:cubicBezTo>
                  <a:pt x="251365" y="351187"/>
                  <a:pt x="242602" y="344900"/>
                  <a:pt x="232410" y="343757"/>
                </a:cubicBezTo>
                <a:cubicBezTo>
                  <a:pt x="220408" y="342424"/>
                  <a:pt x="212789" y="351949"/>
                  <a:pt x="202311" y="352520"/>
                </a:cubicBezTo>
                <a:cubicBezTo>
                  <a:pt x="196215" y="352901"/>
                  <a:pt x="196025" y="350425"/>
                  <a:pt x="198215" y="347186"/>
                </a:cubicBezTo>
                <a:cubicBezTo>
                  <a:pt x="201644" y="342424"/>
                  <a:pt x="210598" y="335947"/>
                  <a:pt x="213360" y="334994"/>
                </a:cubicBezTo>
                <a:cubicBezTo>
                  <a:pt x="223171" y="331661"/>
                  <a:pt x="233744" y="329565"/>
                  <a:pt x="243840" y="331946"/>
                </a:cubicBezTo>
                <a:cubicBezTo>
                  <a:pt x="253841" y="334423"/>
                  <a:pt x="263081" y="342519"/>
                  <a:pt x="264224" y="352806"/>
                </a:cubicBezTo>
                <a:cubicBezTo>
                  <a:pt x="264319" y="354425"/>
                  <a:pt x="264033" y="356330"/>
                  <a:pt x="262509" y="356616"/>
                </a:cubicBezTo>
                <a:close/>
                <a:moveTo>
                  <a:pt x="265081" y="246126"/>
                </a:moveTo>
                <a:cubicBezTo>
                  <a:pt x="264509" y="240221"/>
                  <a:pt x="266033" y="233744"/>
                  <a:pt x="270320" y="229648"/>
                </a:cubicBezTo>
                <a:cubicBezTo>
                  <a:pt x="274415" y="225742"/>
                  <a:pt x="280226" y="224504"/>
                  <a:pt x="285845" y="223933"/>
                </a:cubicBezTo>
                <a:cubicBezTo>
                  <a:pt x="291084" y="223456"/>
                  <a:pt x="296323" y="223456"/>
                  <a:pt x="301466" y="223933"/>
                </a:cubicBezTo>
                <a:cubicBezTo>
                  <a:pt x="316706" y="225457"/>
                  <a:pt x="314706" y="246983"/>
                  <a:pt x="314897" y="257746"/>
                </a:cubicBezTo>
                <a:cubicBezTo>
                  <a:pt x="314897" y="258889"/>
                  <a:pt x="314897" y="260128"/>
                  <a:pt x="314325" y="261080"/>
                </a:cubicBezTo>
                <a:cubicBezTo>
                  <a:pt x="312896" y="263652"/>
                  <a:pt x="309182" y="263271"/>
                  <a:pt x="306324" y="262890"/>
                </a:cubicBezTo>
                <a:cubicBezTo>
                  <a:pt x="298704" y="261938"/>
                  <a:pt x="290703" y="263271"/>
                  <a:pt x="283845" y="266795"/>
                </a:cubicBezTo>
                <a:cubicBezTo>
                  <a:pt x="280892" y="268319"/>
                  <a:pt x="277559" y="270224"/>
                  <a:pt x="274606" y="268891"/>
                </a:cubicBezTo>
                <a:cubicBezTo>
                  <a:pt x="273844" y="268605"/>
                  <a:pt x="273272" y="268129"/>
                  <a:pt x="272701" y="267557"/>
                </a:cubicBezTo>
                <a:cubicBezTo>
                  <a:pt x="271558" y="266319"/>
                  <a:pt x="270796" y="264605"/>
                  <a:pt x="270129" y="263080"/>
                </a:cubicBezTo>
                <a:cubicBezTo>
                  <a:pt x="267938" y="257651"/>
                  <a:pt x="265652" y="252031"/>
                  <a:pt x="265081" y="246126"/>
                </a:cubicBezTo>
                <a:close/>
                <a:moveTo>
                  <a:pt x="275558" y="291465"/>
                </a:moveTo>
                <a:cubicBezTo>
                  <a:pt x="276797" y="287941"/>
                  <a:pt x="279083" y="284797"/>
                  <a:pt x="282988" y="282321"/>
                </a:cubicBezTo>
                <a:cubicBezTo>
                  <a:pt x="292799" y="276130"/>
                  <a:pt x="305753" y="274606"/>
                  <a:pt x="316516" y="278987"/>
                </a:cubicBezTo>
                <a:cubicBezTo>
                  <a:pt x="317754" y="279463"/>
                  <a:pt x="318992" y="280130"/>
                  <a:pt x="319850" y="281083"/>
                </a:cubicBezTo>
                <a:cubicBezTo>
                  <a:pt x="326898" y="289370"/>
                  <a:pt x="335852" y="307372"/>
                  <a:pt x="330613" y="318040"/>
                </a:cubicBezTo>
                <a:cubicBezTo>
                  <a:pt x="326517" y="326517"/>
                  <a:pt x="301181" y="317754"/>
                  <a:pt x="292894" y="318897"/>
                </a:cubicBezTo>
                <a:cubicBezTo>
                  <a:pt x="286988" y="319754"/>
                  <a:pt x="280321" y="321659"/>
                  <a:pt x="275463" y="316992"/>
                </a:cubicBezTo>
                <a:cubicBezTo>
                  <a:pt x="269843" y="311753"/>
                  <a:pt x="273463" y="297752"/>
                  <a:pt x="275558" y="291465"/>
                </a:cubicBezTo>
                <a:close/>
                <a:moveTo>
                  <a:pt x="341281" y="373761"/>
                </a:moveTo>
                <a:cubicBezTo>
                  <a:pt x="339566" y="376809"/>
                  <a:pt x="335852" y="377952"/>
                  <a:pt x="332518" y="378714"/>
                </a:cubicBezTo>
                <a:cubicBezTo>
                  <a:pt x="317945" y="381762"/>
                  <a:pt x="302800" y="379952"/>
                  <a:pt x="288036" y="378142"/>
                </a:cubicBezTo>
                <a:cubicBezTo>
                  <a:pt x="285274" y="377857"/>
                  <a:pt x="282321" y="377380"/>
                  <a:pt x="280511" y="375285"/>
                </a:cubicBezTo>
                <a:cubicBezTo>
                  <a:pt x="279273" y="373856"/>
                  <a:pt x="278797" y="371856"/>
                  <a:pt x="278511" y="369951"/>
                </a:cubicBezTo>
                <a:cubicBezTo>
                  <a:pt x="277463" y="363760"/>
                  <a:pt x="276987" y="357378"/>
                  <a:pt x="277082" y="351091"/>
                </a:cubicBezTo>
                <a:cubicBezTo>
                  <a:pt x="277178" y="344996"/>
                  <a:pt x="278130" y="338233"/>
                  <a:pt x="282797" y="334137"/>
                </a:cubicBezTo>
                <a:cubicBezTo>
                  <a:pt x="285941" y="331375"/>
                  <a:pt x="290322" y="330422"/>
                  <a:pt x="294608" y="330041"/>
                </a:cubicBezTo>
                <a:cubicBezTo>
                  <a:pt x="311468" y="328517"/>
                  <a:pt x="325469" y="332804"/>
                  <a:pt x="333851" y="343090"/>
                </a:cubicBezTo>
                <a:cubicBezTo>
                  <a:pt x="338709" y="349091"/>
                  <a:pt x="341757" y="357092"/>
                  <a:pt x="342328" y="367284"/>
                </a:cubicBezTo>
                <a:cubicBezTo>
                  <a:pt x="342519" y="369475"/>
                  <a:pt x="342424" y="371856"/>
                  <a:pt x="341281" y="373761"/>
                </a:cubicBezTo>
                <a:close/>
                <a:moveTo>
                  <a:pt x="376714" y="345281"/>
                </a:moveTo>
                <a:cubicBezTo>
                  <a:pt x="374809" y="346710"/>
                  <a:pt x="372713" y="347091"/>
                  <a:pt x="370713" y="346996"/>
                </a:cubicBezTo>
                <a:cubicBezTo>
                  <a:pt x="351853" y="346329"/>
                  <a:pt x="357188" y="327660"/>
                  <a:pt x="374047" y="329184"/>
                </a:cubicBezTo>
                <a:cubicBezTo>
                  <a:pt x="374999" y="329279"/>
                  <a:pt x="375952" y="329470"/>
                  <a:pt x="376714" y="329946"/>
                </a:cubicBezTo>
                <a:cubicBezTo>
                  <a:pt x="378047" y="330898"/>
                  <a:pt x="378428" y="332708"/>
                  <a:pt x="378619" y="334328"/>
                </a:cubicBezTo>
                <a:cubicBezTo>
                  <a:pt x="379286" y="338138"/>
                  <a:pt x="379667" y="342709"/>
                  <a:pt x="376714" y="345281"/>
                </a:cubicBezTo>
                <a:close/>
                <a:moveTo>
                  <a:pt x="379190" y="307753"/>
                </a:moveTo>
                <a:cubicBezTo>
                  <a:pt x="378809" y="309563"/>
                  <a:pt x="378428" y="311467"/>
                  <a:pt x="377095" y="312896"/>
                </a:cubicBezTo>
                <a:cubicBezTo>
                  <a:pt x="375952" y="314134"/>
                  <a:pt x="374237" y="314801"/>
                  <a:pt x="372713" y="315373"/>
                </a:cubicBezTo>
                <a:cubicBezTo>
                  <a:pt x="366522" y="317563"/>
                  <a:pt x="360426" y="319849"/>
                  <a:pt x="354235" y="322040"/>
                </a:cubicBezTo>
                <a:cubicBezTo>
                  <a:pt x="352139" y="322802"/>
                  <a:pt x="349949" y="323564"/>
                  <a:pt x="347758" y="323088"/>
                </a:cubicBezTo>
                <a:cubicBezTo>
                  <a:pt x="343757" y="322326"/>
                  <a:pt x="341567" y="317945"/>
                  <a:pt x="340233" y="314039"/>
                </a:cubicBezTo>
                <a:cubicBezTo>
                  <a:pt x="337376" y="305276"/>
                  <a:pt x="333947" y="291465"/>
                  <a:pt x="337280" y="281654"/>
                </a:cubicBezTo>
                <a:cubicBezTo>
                  <a:pt x="338900" y="276892"/>
                  <a:pt x="342138" y="273082"/>
                  <a:pt x="347853" y="271272"/>
                </a:cubicBezTo>
                <a:cubicBezTo>
                  <a:pt x="353854" y="269367"/>
                  <a:pt x="360331" y="270129"/>
                  <a:pt x="366522" y="271177"/>
                </a:cubicBezTo>
                <a:cubicBezTo>
                  <a:pt x="384905" y="274320"/>
                  <a:pt x="381952" y="293180"/>
                  <a:pt x="379190" y="307753"/>
                </a:cubicBezTo>
                <a:close/>
                <a:moveTo>
                  <a:pt x="384048" y="252127"/>
                </a:moveTo>
                <a:cubicBezTo>
                  <a:pt x="383572" y="254032"/>
                  <a:pt x="382905" y="255937"/>
                  <a:pt x="381667" y="257270"/>
                </a:cubicBezTo>
                <a:cubicBezTo>
                  <a:pt x="377952" y="261271"/>
                  <a:pt x="371475" y="259271"/>
                  <a:pt x="366141" y="258032"/>
                </a:cubicBezTo>
                <a:cubicBezTo>
                  <a:pt x="357950" y="256222"/>
                  <a:pt x="349091" y="257175"/>
                  <a:pt x="341471" y="260795"/>
                </a:cubicBezTo>
                <a:cubicBezTo>
                  <a:pt x="338709" y="262128"/>
                  <a:pt x="335471" y="263747"/>
                  <a:pt x="332708" y="262699"/>
                </a:cubicBezTo>
                <a:cubicBezTo>
                  <a:pt x="332327" y="262604"/>
                  <a:pt x="332042" y="262414"/>
                  <a:pt x="331756" y="262223"/>
                </a:cubicBezTo>
                <a:cubicBezTo>
                  <a:pt x="330708" y="261461"/>
                  <a:pt x="329946" y="260223"/>
                  <a:pt x="329375" y="259080"/>
                </a:cubicBezTo>
                <a:cubicBezTo>
                  <a:pt x="326612" y="253746"/>
                  <a:pt x="324802" y="247936"/>
                  <a:pt x="324041" y="242030"/>
                </a:cubicBezTo>
                <a:cubicBezTo>
                  <a:pt x="323564" y="238220"/>
                  <a:pt x="323564" y="233934"/>
                  <a:pt x="326136" y="231077"/>
                </a:cubicBezTo>
                <a:cubicBezTo>
                  <a:pt x="328803" y="228124"/>
                  <a:pt x="333280" y="227838"/>
                  <a:pt x="337280" y="227743"/>
                </a:cubicBezTo>
                <a:cubicBezTo>
                  <a:pt x="348615" y="227457"/>
                  <a:pt x="359950" y="225362"/>
                  <a:pt x="371285" y="226409"/>
                </a:cubicBezTo>
                <a:cubicBezTo>
                  <a:pt x="387096" y="227838"/>
                  <a:pt x="387763" y="237458"/>
                  <a:pt x="384048" y="252127"/>
                </a:cubicBezTo>
                <a:close/>
                <a:moveTo>
                  <a:pt x="426244" y="362236"/>
                </a:moveTo>
                <a:cubicBezTo>
                  <a:pt x="425863" y="364712"/>
                  <a:pt x="425196" y="367474"/>
                  <a:pt x="423005" y="368617"/>
                </a:cubicBezTo>
                <a:cubicBezTo>
                  <a:pt x="421005" y="369665"/>
                  <a:pt x="418719" y="368903"/>
                  <a:pt x="416624" y="368141"/>
                </a:cubicBezTo>
                <a:cubicBezTo>
                  <a:pt x="410147" y="365665"/>
                  <a:pt x="403670" y="362807"/>
                  <a:pt x="398526" y="358045"/>
                </a:cubicBezTo>
                <a:cubicBezTo>
                  <a:pt x="391001" y="350996"/>
                  <a:pt x="388144" y="338709"/>
                  <a:pt x="394240" y="331565"/>
                </a:cubicBezTo>
                <a:cubicBezTo>
                  <a:pt x="396145" y="329374"/>
                  <a:pt x="398907" y="327660"/>
                  <a:pt x="402527" y="326707"/>
                </a:cubicBezTo>
                <a:cubicBezTo>
                  <a:pt x="408527" y="325183"/>
                  <a:pt x="415004" y="326612"/>
                  <a:pt x="420719" y="328994"/>
                </a:cubicBezTo>
                <a:cubicBezTo>
                  <a:pt x="432435" y="333851"/>
                  <a:pt x="427673" y="352425"/>
                  <a:pt x="426244" y="362236"/>
                </a:cubicBezTo>
                <a:close/>
                <a:moveTo>
                  <a:pt x="429006" y="311372"/>
                </a:moveTo>
                <a:cubicBezTo>
                  <a:pt x="426815" y="313277"/>
                  <a:pt x="423958" y="314039"/>
                  <a:pt x="421100" y="314515"/>
                </a:cubicBezTo>
                <a:cubicBezTo>
                  <a:pt x="401669" y="317945"/>
                  <a:pt x="388620" y="313754"/>
                  <a:pt x="392811" y="291751"/>
                </a:cubicBezTo>
                <a:cubicBezTo>
                  <a:pt x="393764" y="286703"/>
                  <a:pt x="395097" y="281178"/>
                  <a:pt x="397764" y="276987"/>
                </a:cubicBezTo>
                <a:cubicBezTo>
                  <a:pt x="399478" y="274225"/>
                  <a:pt x="401669" y="272034"/>
                  <a:pt x="404717" y="270796"/>
                </a:cubicBezTo>
                <a:cubicBezTo>
                  <a:pt x="412718" y="267462"/>
                  <a:pt x="421862" y="273082"/>
                  <a:pt x="426720" y="280225"/>
                </a:cubicBezTo>
                <a:cubicBezTo>
                  <a:pt x="430435" y="285655"/>
                  <a:pt x="432626" y="292037"/>
                  <a:pt x="433102" y="298513"/>
                </a:cubicBezTo>
                <a:cubicBezTo>
                  <a:pt x="433388" y="303086"/>
                  <a:pt x="432626" y="308324"/>
                  <a:pt x="429006" y="311372"/>
                </a:cubicBezTo>
                <a:close/>
                <a:moveTo>
                  <a:pt x="494062" y="369475"/>
                </a:moveTo>
                <a:cubicBezTo>
                  <a:pt x="493776" y="371856"/>
                  <a:pt x="493395" y="374332"/>
                  <a:pt x="491681" y="375952"/>
                </a:cubicBezTo>
                <a:cubicBezTo>
                  <a:pt x="490252" y="377285"/>
                  <a:pt x="488252" y="377857"/>
                  <a:pt x="486347" y="378238"/>
                </a:cubicBezTo>
                <a:cubicBezTo>
                  <a:pt x="476155" y="380333"/>
                  <a:pt x="465677" y="381190"/>
                  <a:pt x="455295" y="380524"/>
                </a:cubicBezTo>
                <a:cubicBezTo>
                  <a:pt x="449294" y="380143"/>
                  <a:pt x="442627" y="379000"/>
                  <a:pt x="439007" y="374237"/>
                </a:cubicBezTo>
                <a:cubicBezTo>
                  <a:pt x="431578" y="364617"/>
                  <a:pt x="436626" y="340138"/>
                  <a:pt x="445103" y="332422"/>
                </a:cubicBezTo>
                <a:cubicBezTo>
                  <a:pt x="449485" y="328422"/>
                  <a:pt x="455581" y="326707"/>
                  <a:pt x="461582" y="326612"/>
                </a:cubicBezTo>
                <a:cubicBezTo>
                  <a:pt x="467487" y="326517"/>
                  <a:pt x="473393" y="327946"/>
                  <a:pt x="479108" y="329565"/>
                </a:cubicBezTo>
                <a:cubicBezTo>
                  <a:pt x="482632" y="330517"/>
                  <a:pt x="486251" y="331565"/>
                  <a:pt x="488823" y="334232"/>
                </a:cubicBezTo>
                <a:cubicBezTo>
                  <a:pt x="491204" y="336709"/>
                  <a:pt x="492157" y="340138"/>
                  <a:pt x="492824" y="343471"/>
                </a:cubicBezTo>
                <a:cubicBezTo>
                  <a:pt x="493490" y="346520"/>
                  <a:pt x="493967" y="349663"/>
                  <a:pt x="494252" y="352806"/>
                </a:cubicBezTo>
                <a:cubicBezTo>
                  <a:pt x="494633" y="358330"/>
                  <a:pt x="494633" y="363950"/>
                  <a:pt x="494062" y="369475"/>
                </a:cubicBezTo>
                <a:close/>
                <a:moveTo>
                  <a:pt x="496348" y="308991"/>
                </a:moveTo>
                <a:cubicBezTo>
                  <a:pt x="496062" y="310801"/>
                  <a:pt x="495681" y="312706"/>
                  <a:pt x="494633" y="314230"/>
                </a:cubicBezTo>
                <a:cubicBezTo>
                  <a:pt x="491490" y="318992"/>
                  <a:pt x="484537" y="318325"/>
                  <a:pt x="478917" y="317563"/>
                </a:cubicBezTo>
                <a:cubicBezTo>
                  <a:pt x="472345" y="316611"/>
                  <a:pt x="465773" y="316135"/>
                  <a:pt x="459200" y="316135"/>
                </a:cubicBezTo>
                <a:cubicBezTo>
                  <a:pt x="455009" y="316135"/>
                  <a:pt x="450533" y="316230"/>
                  <a:pt x="446723" y="314515"/>
                </a:cubicBezTo>
                <a:cubicBezTo>
                  <a:pt x="435578" y="309467"/>
                  <a:pt x="441865" y="295180"/>
                  <a:pt x="448627" y="286607"/>
                </a:cubicBezTo>
                <a:cubicBezTo>
                  <a:pt x="450342" y="284512"/>
                  <a:pt x="452057" y="282702"/>
                  <a:pt x="453581" y="281464"/>
                </a:cubicBezTo>
                <a:cubicBezTo>
                  <a:pt x="460534" y="275939"/>
                  <a:pt x="469773" y="273367"/>
                  <a:pt x="478631" y="274511"/>
                </a:cubicBezTo>
                <a:cubicBezTo>
                  <a:pt x="484442" y="275272"/>
                  <a:pt x="490347" y="277844"/>
                  <a:pt x="493490" y="282797"/>
                </a:cubicBezTo>
                <a:cubicBezTo>
                  <a:pt x="495205" y="285559"/>
                  <a:pt x="495967" y="288798"/>
                  <a:pt x="496443" y="291941"/>
                </a:cubicBezTo>
                <a:cubicBezTo>
                  <a:pt x="497110" y="297656"/>
                  <a:pt x="497110" y="303371"/>
                  <a:pt x="496348" y="308991"/>
                </a:cubicBezTo>
                <a:close/>
                <a:moveTo>
                  <a:pt x="495776" y="256984"/>
                </a:moveTo>
                <a:cubicBezTo>
                  <a:pt x="495300" y="258413"/>
                  <a:pt x="494728" y="259937"/>
                  <a:pt x="493490" y="260890"/>
                </a:cubicBezTo>
                <a:cubicBezTo>
                  <a:pt x="492252" y="261842"/>
                  <a:pt x="490633" y="262128"/>
                  <a:pt x="489014" y="262223"/>
                </a:cubicBezTo>
                <a:cubicBezTo>
                  <a:pt x="483870" y="262795"/>
                  <a:pt x="478631" y="263462"/>
                  <a:pt x="473488" y="264033"/>
                </a:cubicBezTo>
                <a:cubicBezTo>
                  <a:pt x="467582" y="264700"/>
                  <a:pt x="461296" y="265366"/>
                  <a:pt x="455771" y="262985"/>
                </a:cubicBezTo>
                <a:cubicBezTo>
                  <a:pt x="454724" y="262509"/>
                  <a:pt x="453676" y="261938"/>
                  <a:pt x="452914" y="261175"/>
                </a:cubicBezTo>
                <a:cubicBezTo>
                  <a:pt x="444722" y="254317"/>
                  <a:pt x="447103" y="237363"/>
                  <a:pt x="454628" y="230791"/>
                </a:cubicBezTo>
                <a:cubicBezTo>
                  <a:pt x="458343" y="227647"/>
                  <a:pt x="463391" y="226790"/>
                  <a:pt x="468249" y="226409"/>
                </a:cubicBezTo>
                <a:cubicBezTo>
                  <a:pt x="473869" y="225933"/>
                  <a:pt x="479489" y="225742"/>
                  <a:pt x="485013" y="225933"/>
                </a:cubicBezTo>
                <a:cubicBezTo>
                  <a:pt x="489204" y="226028"/>
                  <a:pt x="493871" y="226600"/>
                  <a:pt x="496348" y="229933"/>
                </a:cubicBezTo>
                <a:cubicBezTo>
                  <a:pt x="497872" y="232029"/>
                  <a:pt x="498253" y="234696"/>
                  <a:pt x="498348" y="237363"/>
                </a:cubicBezTo>
                <a:cubicBezTo>
                  <a:pt x="498729" y="244030"/>
                  <a:pt x="497777" y="250698"/>
                  <a:pt x="495776" y="256984"/>
                </a:cubicBezTo>
                <a:close/>
                <a:moveTo>
                  <a:pt x="571024" y="347377"/>
                </a:moveTo>
                <a:cubicBezTo>
                  <a:pt x="563785" y="345948"/>
                  <a:pt x="556832" y="342995"/>
                  <a:pt x="549497" y="341947"/>
                </a:cubicBezTo>
                <a:cubicBezTo>
                  <a:pt x="537210" y="340138"/>
                  <a:pt x="524256" y="343662"/>
                  <a:pt x="514636" y="351377"/>
                </a:cubicBezTo>
                <a:cubicBezTo>
                  <a:pt x="513017" y="352615"/>
                  <a:pt x="511397" y="354139"/>
                  <a:pt x="509397" y="354330"/>
                </a:cubicBezTo>
                <a:cubicBezTo>
                  <a:pt x="497491" y="355473"/>
                  <a:pt x="519779" y="331661"/>
                  <a:pt x="524161" y="329755"/>
                </a:cubicBezTo>
                <a:cubicBezTo>
                  <a:pt x="533019" y="325850"/>
                  <a:pt x="543020" y="325279"/>
                  <a:pt x="552545" y="326612"/>
                </a:cubicBezTo>
                <a:cubicBezTo>
                  <a:pt x="558070" y="327374"/>
                  <a:pt x="563690" y="328803"/>
                  <a:pt x="567785" y="332518"/>
                </a:cubicBezTo>
                <a:cubicBezTo>
                  <a:pt x="569500" y="334042"/>
                  <a:pt x="570833" y="336042"/>
                  <a:pt x="571595" y="338233"/>
                </a:cubicBezTo>
                <a:cubicBezTo>
                  <a:pt x="572643" y="341281"/>
                  <a:pt x="572643" y="344614"/>
                  <a:pt x="571024" y="347377"/>
                </a:cubicBezTo>
                <a:close/>
                <a:moveTo>
                  <a:pt x="594741" y="372904"/>
                </a:moveTo>
                <a:cubicBezTo>
                  <a:pt x="590741" y="365665"/>
                  <a:pt x="588264" y="357569"/>
                  <a:pt x="587883" y="349377"/>
                </a:cubicBezTo>
                <a:cubicBezTo>
                  <a:pt x="587597" y="342519"/>
                  <a:pt x="588740" y="335280"/>
                  <a:pt x="593122" y="329946"/>
                </a:cubicBezTo>
                <a:cubicBezTo>
                  <a:pt x="593503" y="329470"/>
                  <a:pt x="594265" y="329279"/>
                  <a:pt x="594741" y="328803"/>
                </a:cubicBezTo>
                <a:cubicBezTo>
                  <a:pt x="595217" y="329279"/>
                  <a:pt x="595884" y="329374"/>
                  <a:pt x="596360" y="329946"/>
                </a:cubicBezTo>
                <a:cubicBezTo>
                  <a:pt x="600742" y="335280"/>
                  <a:pt x="601885" y="342519"/>
                  <a:pt x="601599" y="349377"/>
                </a:cubicBezTo>
                <a:cubicBezTo>
                  <a:pt x="601123" y="357664"/>
                  <a:pt x="598742" y="365665"/>
                  <a:pt x="594741" y="372904"/>
                </a:cubicBezTo>
                <a:close/>
                <a:moveTo>
                  <a:pt x="608743" y="311087"/>
                </a:moveTo>
                <a:cubicBezTo>
                  <a:pt x="608171" y="312230"/>
                  <a:pt x="607600" y="313468"/>
                  <a:pt x="606457" y="314134"/>
                </a:cubicBezTo>
                <a:cubicBezTo>
                  <a:pt x="604457" y="315373"/>
                  <a:pt x="601980" y="314230"/>
                  <a:pt x="599789" y="313372"/>
                </a:cubicBezTo>
                <a:cubicBezTo>
                  <a:pt x="598170" y="312706"/>
                  <a:pt x="596456" y="312420"/>
                  <a:pt x="594741" y="311944"/>
                </a:cubicBezTo>
                <a:cubicBezTo>
                  <a:pt x="593027" y="312420"/>
                  <a:pt x="591312" y="312706"/>
                  <a:pt x="589693" y="313372"/>
                </a:cubicBezTo>
                <a:cubicBezTo>
                  <a:pt x="587502" y="314230"/>
                  <a:pt x="585026" y="315278"/>
                  <a:pt x="583025" y="314134"/>
                </a:cubicBezTo>
                <a:cubicBezTo>
                  <a:pt x="581882" y="313468"/>
                  <a:pt x="581311" y="312230"/>
                  <a:pt x="580739" y="311087"/>
                </a:cubicBezTo>
                <a:cubicBezTo>
                  <a:pt x="577120" y="303466"/>
                  <a:pt x="572834" y="292894"/>
                  <a:pt x="575501" y="285083"/>
                </a:cubicBezTo>
                <a:cubicBezTo>
                  <a:pt x="576644" y="281654"/>
                  <a:pt x="579215" y="278797"/>
                  <a:pt x="583597" y="276892"/>
                </a:cubicBezTo>
                <a:cubicBezTo>
                  <a:pt x="587121" y="275368"/>
                  <a:pt x="590931" y="275082"/>
                  <a:pt x="594741" y="275272"/>
                </a:cubicBezTo>
                <a:cubicBezTo>
                  <a:pt x="598551" y="275177"/>
                  <a:pt x="602361" y="275368"/>
                  <a:pt x="605885" y="276892"/>
                </a:cubicBezTo>
                <a:cubicBezTo>
                  <a:pt x="610362" y="278797"/>
                  <a:pt x="612839" y="281749"/>
                  <a:pt x="613982" y="285083"/>
                </a:cubicBezTo>
                <a:cubicBezTo>
                  <a:pt x="616649" y="292894"/>
                  <a:pt x="612362" y="303466"/>
                  <a:pt x="608743" y="311087"/>
                </a:cubicBezTo>
                <a:close/>
                <a:moveTo>
                  <a:pt x="601218" y="263938"/>
                </a:moveTo>
                <a:cubicBezTo>
                  <a:pt x="599027" y="264033"/>
                  <a:pt x="596932" y="264128"/>
                  <a:pt x="594741" y="264223"/>
                </a:cubicBezTo>
                <a:cubicBezTo>
                  <a:pt x="592550" y="264128"/>
                  <a:pt x="590455" y="264033"/>
                  <a:pt x="588264" y="263938"/>
                </a:cubicBezTo>
                <a:cubicBezTo>
                  <a:pt x="583406" y="263747"/>
                  <a:pt x="578453" y="263462"/>
                  <a:pt x="573977" y="261652"/>
                </a:cubicBezTo>
                <a:cubicBezTo>
                  <a:pt x="565118" y="257937"/>
                  <a:pt x="550736" y="238696"/>
                  <a:pt x="562166" y="230600"/>
                </a:cubicBezTo>
                <a:cubicBezTo>
                  <a:pt x="564547" y="228981"/>
                  <a:pt x="567214" y="228219"/>
                  <a:pt x="569881" y="227743"/>
                </a:cubicBezTo>
                <a:cubicBezTo>
                  <a:pt x="578072" y="226028"/>
                  <a:pt x="586550" y="225742"/>
                  <a:pt x="594836" y="226504"/>
                </a:cubicBezTo>
                <a:lnTo>
                  <a:pt x="594836" y="218884"/>
                </a:lnTo>
                <a:lnTo>
                  <a:pt x="594836" y="218884"/>
                </a:lnTo>
                <a:lnTo>
                  <a:pt x="594836" y="226504"/>
                </a:lnTo>
                <a:cubicBezTo>
                  <a:pt x="603123" y="225742"/>
                  <a:pt x="611600" y="226123"/>
                  <a:pt x="619792" y="227743"/>
                </a:cubicBezTo>
                <a:cubicBezTo>
                  <a:pt x="622459" y="228314"/>
                  <a:pt x="625126" y="228981"/>
                  <a:pt x="627507" y="230600"/>
                </a:cubicBezTo>
                <a:cubicBezTo>
                  <a:pt x="638842" y="238696"/>
                  <a:pt x="624554" y="257937"/>
                  <a:pt x="615696" y="261652"/>
                </a:cubicBezTo>
                <a:cubicBezTo>
                  <a:pt x="611029" y="263462"/>
                  <a:pt x="606076" y="263747"/>
                  <a:pt x="601218" y="263938"/>
                </a:cubicBezTo>
                <a:close/>
                <a:moveTo>
                  <a:pt x="680085" y="354330"/>
                </a:moveTo>
                <a:cubicBezTo>
                  <a:pt x="678085" y="354139"/>
                  <a:pt x="676370" y="352711"/>
                  <a:pt x="674846" y="351377"/>
                </a:cubicBezTo>
                <a:cubicBezTo>
                  <a:pt x="665131" y="343662"/>
                  <a:pt x="652177" y="340138"/>
                  <a:pt x="639985" y="341947"/>
                </a:cubicBezTo>
                <a:cubicBezTo>
                  <a:pt x="632651" y="342995"/>
                  <a:pt x="625697" y="345948"/>
                  <a:pt x="618458" y="347377"/>
                </a:cubicBezTo>
                <a:cubicBezTo>
                  <a:pt x="616839" y="344614"/>
                  <a:pt x="616839" y="341186"/>
                  <a:pt x="617887" y="338138"/>
                </a:cubicBezTo>
                <a:cubicBezTo>
                  <a:pt x="618649" y="335947"/>
                  <a:pt x="619982" y="333946"/>
                  <a:pt x="621697" y="332422"/>
                </a:cubicBezTo>
                <a:cubicBezTo>
                  <a:pt x="625792" y="328708"/>
                  <a:pt x="631412" y="327279"/>
                  <a:pt x="636937" y="326517"/>
                </a:cubicBezTo>
                <a:cubicBezTo>
                  <a:pt x="646462" y="325183"/>
                  <a:pt x="656558" y="325755"/>
                  <a:pt x="665321" y="329660"/>
                </a:cubicBezTo>
                <a:cubicBezTo>
                  <a:pt x="669703" y="331661"/>
                  <a:pt x="691991" y="355378"/>
                  <a:pt x="680085" y="354330"/>
                </a:cubicBezTo>
                <a:close/>
                <a:moveTo>
                  <a:pt x="692944" y="230029"/>
                </a:moveTo>
                <a:cubicBezTo>
                  <a:pt x="695420" y="226695"/>
                  <a:pt x="700183" y="226123"/>
                  <a:pt x="704279" y="226028"/>
                </a:cubicBezTo>
                <a:cubicBezTo>
                  <a:pt x="709898" y="225838"/>
                  <a:pt x="715518" y="226028"/>
                  <a:pt x="721042" y="226504"/>
                </a:cubicBezTo>
                <a:cubicBezTo>
                  <a:pt x="725900" y="226981"/>
                  <a:pt x="730949" y="227743"/>
                  <a:pt x="734663" y="230886"/>
                </a:cubicBezTo>
                <a:cubicBezTo>
                  <a:pt x="742283" y="237363"/>
                  <a:pt x="744665" y="254413"/>
                  <a:pt x="736378" y="261271"/>
                </a:cubicBezTo>
                <a:cubicBezTo>
                  <a:pt x="735521" y="261938"/>
                  <a:pt x="734568" y="262604"/>
                  <a:pt x="733520" y="263080"/>
                </a:cubicBezTo>
                <a:cubicBezTo>
                  <a:pt x="727996" y="265462"/>
                  <a:pt x="721805" y="264795"/>
                  <a:pt x="715804" y="264128"/>
                </a:cubicBezTo>
                <a:cubicBezTo>
                  <a:pt x="710660" y="263557"/>
                  <a:pt x="705422" y="262890"/>
                  <a:pt x="700278" y="262319"/>
                </a:cubicBezTo>
                <a:cubicBezTo>
                  <a:pt x="698754" y="262128"/>
                  <a:pt x="697040" y="261938"/>
                  <a:pt x="695801" y="260985"/>
                </a:cubicBezTo>
                <a:cubicBezTo>
                  <a:pt x="694563" y="260032"/>
                  <a:pt x="693992" y="258508"/>
                  <a:pt x="693515" y="257080"/>
                </a:cubicBezTo>
                <a:cubicBezTo>
                  <a:pt x="691420" y="250793"/>
                  <a:pt x="690563" y="244126"/>
                  <a:pt x="690848" y="237458"/>
                </a:cubicBezTo>
                <a:cubicBezTo>
                  <a:pt x="691039" y="234791"/>
                  <a:pt x="691420" y="232029"/>
                  <a:pt x="692944" y="230029"/>
                </a:cubicBezTo>
                <a:close/>
                <a:moveTo>
                  <a:pt x="693039" y="308991"/>
                </a:moveTo>
                <a:cubicBezTo>
                  <a:pt x="692182" y="303371"/>
                  <a:pt x="692182" y="297561"/>
                  <a:pt x="693039" y="291941"/>
                </a:cubicBezTo>
                <a:cubicBezTo>
                  <a:pt x="693515" y="288703"/>
                  <a:pt x="694277" y="285464"/>
                  <a:pt x="695992" y="282797"/>
                </a:cubicBezTo>
                <a:cubicBezTo>
                  <a:pt x="699135" y="277844"/>
                  <a:pt x="705040" y="275272"/>
                  <a:pt x="710851" y="274511"/>
                </a:cubicBezTo>
                <a:cubicBezTo>
                  <a:pt x="719709" y="273367"/>
                  <a:pt x="728853" y="275939"/>
                  <a:pt x="735902" y="281464"/>
                </a:cubicBezTo>
                <a:cubicBezTo>
                  <a:pt x="737426" y="282607"/>
                  <a:pt x="739140" y="284416"/>
                  <a:pt x="740855" y="286607"/>
                </a:cubicBezTo>
                <a:cubicBezTo>
                  <a:pt x="747713" y="295180"/>
                  <a:pt x="753904" y="309467"/>
                  <a:pt x="742760" y="314515"/>
                </a:cubicBezTo>
                <a:cubicBezTo>
                  <a:pt x="738950" y="316230"/>
                  <a:pt x="734473" y="316135"/>
                  <a:pt x="730282" y="316135"/>
                </a:cubicBezTo>
                <a:cubicBezTo>
                  <a:pt x="723710" y="316135"/>
                  <a:pt x="717042" y="316611"/>
                  <a:pt x="710565" y="317563"/>
                </a:cubicBezTo>
                <a:cubicBezTo>
                  <a:pt x="704945" y="318421"/>
                  <a:pt x="697992" y="318992"/>
                  <a:pt x="694849" y="314230"/>
                </a:cubicBezTo>
                <a:cubicBezTo>
                  <a:pt x="693706" y="312706"/>
                  <a:pt x="693325" y="310801"/>
                  <a:pt x="693039" y="308991"/>
                </a:cubicBezTo>
                <a:close/>
                <a:moveTo>
                  <a:pt x="750475" y="374237"/>
                </a:moveTo>
                <a:cubicBezTo>
                  <a:pt x="746760" y="379000"/>
                  <a:pt x="740188" y="380143"/>
                  <a:pt x="734187" y="380524"/>
                </a:cubicBezTo>
                <a:cubicBezTo>
                  <a:pt x="723805" y="381095"/>
                  <a:pt x="713327" y="380333"/>
                  <a:pt x="703136" y="378238"/>
                </a:cubicBezTo>
                <a:cubicBezTo>
                  <a:pt x="701231" y="377857"/>
                  <a:pt x="699230" y="377380"/>
                  <a:pt x="697802" y="375952"/>
                </a:cubicBezTo>
                <a:cubicBezTo>
                  <a:pt x="696087" y="374332"/>
                  <a:pt x="695706" y="371761"/>
                  <a:pt x="695420" y="369475"/>
                </a:cubicBezTo>
                <a:cubicBezTo>
                  <a:pt x="694849" y="363950"/>
                  <a:pt x="694849" y="358330"/>
                  <a:pt x="695325" y="352806"/>
                </a:cubicBezTo>
                <a:cubicBezTo>
                  <a:pt x="695611" y="349663"/>
                  <a:pt x="696087" y="346520"/>
                  <a:pt x="696754" y="343471"/>
                </a:cubicBezTo>
                <a:cubicBezTo>
                  <a:pt x="697421" y="340138"/>
                  <a:pt x="698468" y="336709"/>
                  <a:pt x="700754" y="334232"/>
                </a:cubicBezTo>
                <a:cubicBezTo>
                  <a:pt x="703231" y="331661"/>
                  <a:pt x="706946" y="330517"/>
                  <a:pt x="710470" y="329565"/>
                </a:cubicBezTo>
                <a:cubicBezTo>
                  <a:pt x="716185" y="328041"/>
                  <a:pt x="721995" y="326612"/>
                  <a:pt x="727996" y="326612"/>
                </a:cubicBezTo>
                <a:cubicBezTo>
                  <a:pt x="733901" y="326707"/>
                  <a:pt x="740092" y="328327"/>
                  <a:pt x="744474" y="332422"/>
                </a:cubicBezTo>
                <a:cubicBezTo>
                  <a:pt x="752856" y="340233"/>
                  <a:pt x="757904" y="364617"/>
                  <a:pt x="750475" y="374237"/>
                </a:cubicBezTo>
                <a:close/>
                <a:moveTo>
                  <a:pt x="756380" y="298418"/>
                </a:moveTo>
                <a:cubicBezTo>
                  <a:pt x="756857" y="291941"/>
                  <a:pt x="759047" y="285559"/>
                  <a:pt x="762762" y="280130"/>
                </a:cubicBezTo>
                <a:cubicBezTo>
                  <a:pt x="767620" y="272987"/>
                  <a:pt x="776764" y="267367"/>
                  <a:pt x="784765" y="270700"/>
                </a:cubicBezTo>
                <a:cubicBezTo>
                  <a:pt x="787813" y="271939"/>
                  <a:pt x="790004" y="274225"/>
                  <a:pt x="791718" y="276892"/>
                </a:cubicBezTo>
                <a:cubicBezTo>
                  <a:pt x="794385" y="281178"/>
                  <a:pt x="795719" y="286607"/>
                  <a:pt x="796671" y="291655"/>
                </a:cubicBezTo>
                <a:cubicBezTo>
                  <a:pt x="800767" y="313658"/>
                  <a:pt x="787813" y="317849"/>
                  <a:pt x="768382" y="314420"/>
                </a:cubicBezTo>
                <a:cubicBezTo>
                  <a:pt x="765524" y="313944"/>
                  <a:pt x="762667" y="313182"/>
                  <a:pt x="760476" y="311277"/>
                </a:cubicBezTo>
                <a:cubicBezTo>
                  <a:pt x="756761" y="308324"/>
                  <a:pt x="755999" y="303086"/>
                  <a:pt x="756380" y="298418"/>
                </a:cubicBezTo>
                <a:close/>
                <a:moveTo>
                  <a:pt x="790861" y="358045"/>
                </a:moveTo>
                <a:cubicBezTo>
                  <a:pt x="785813" y="362807"/>
                  <a:pt x="779240" y="365665"/>
                  <a:pt x="772763" y="368141"/>
                </a:cubicBezTo>
                <a:cubicBezTo>
                  <a:pt x="770668" y="368903"/>
                  <a:pt x="768382" y="369665"/>
                  <a:pt x="766382" y="368617"/>
                </a:cubicBezTo>
                <a:cubicBezTo>
                  <a:pt x="764191" y="367474"/>
                  <a:pt x="763524" y="364712"/>
                  <a:pt x="763143" y="362236"/>
                </a:cubicBezTo>
                <a:cubicBezTo>
                  <a:pt x="761714" y="352425"/>
                  <a:pt x="756952" y="333946"/>
                  <a:pt x="768572" y="328994"/>
                </a:cubicBezTo>
                <a:cubicBezTo>
                  <a:pt x="774287" y="326517"/>
                  <a:pt x="780764" y="325183"/>
                  <a:pt x="786765" y="326707"/>
                </a:cubicBezTo>
                <a:cubicBezTo>
                  <a:pt x="790480" y="327660"/>
                  <a:pt x="793242" y="329374"/>
                  <a:pt x="795052" y="331565"/>
                </a:cubicBezTo>
                <a:cubicBezTo>
                  <a:pt x="801243" y="338709"/>
                  <a:pt x="798386" y="350996"/>
                  <a:pt x="790861" y="358045"/>
                </a:cubicBezTo>
                <a:close/>
                <a:moveTo>
                  <a:pt x="805339" y="252127"/>
                </a:moveTo>
                <a:cubicBezTo>
                  <a:pt x="801624" y="237458"/>
                  <a:pt x="802291" y="227838"/>
                  <a:pt x="818102" y="226409"/>
                </a:cubicBezTo>
                <a:cubicBezTo>
                  <a:pt x="829437" y="225457"/>
                  <a:pt x="840772" y="227552"/>
                  <a:pt x="852107" y="227743"/>
                </a:cubicBezTo>
                <a:cubicBezTo>
                  <a:pt x="856107" y="227838"/>
                  <a:pt x="860584" y="228124"/>
                  <a:pt x="863251" y="231077"/>
                </a:cubicBezTo>
                <a:cubicBezTo>
                  <a:pt x="865823" y="233934"/>
                  <a:pt x="865918" y="238220"/>
                  <a:pt x="865346" y="242030"/>
                </a:cubicBezTo>
                <a:cubicBezTo>
                  <a:pt x="864584" y="247936"/>
                  <a:pt x="862679" y="253746"/>
                  <a:pt x="860012" y="259080"/>
                </a:cubicBezTo>
                <a:cubicBezTo>
                  <a:pt x="859441" y="260223"/>
                  <a:pt x="858774" y="261461"/>
                  <a:pt x="857631" y="262223"/>
                </a:cubicBezTo>
                <a:cubicBezTo>
                  <a:pt x="857345" y="262414"/>
                  <a:pt x="856964" y="262604"/>
                  <a:pt x="856679" y="262699"/>
                </a:cubicBezTo>
                <a:cubicBezTo>
                  <a:pt x="854012" y="263747"/>
                  <a:pt x="850678" y="262128"/>
                  <a:pt x="847915" y="260795"/>
                </a:cubicBezTo>
                <a:cubicBezTo>
                  <a:pt x="840296" y="257175"/>
                  <a:pt x="831437" y="256222"/>
                  <a:pt x="823246" y="258032"/>
                </a:cubicBezTo>
                <a:cubicBezTo>
                  <a:pt x="817912" y="259271"/>
                  <a:pt x="811435" y="261271"/>
                  <a:pt x="807720" y="257270"/>
                </a:cubicBezTo>
                <a:cubicBezTo>
                  <a:pt x="806482" y="255937"/>
                  <a:pt x="805815" y="254032"/>
                  <a:pt x="805339" y="252127"/>
                </a:cubicBezTo>
                <a:close/>
                <a:moveTo>
                  <a:pt x="818674" y="346996"/>
                </a:moveTo>
                <a:cubicBezTo>
                  <a:pt x="816674" y="347091"/>
                  <a:pt x="814578" y="346710"/>
                  <a:pt x="812673" y="345281"/>
                </a:cubicBezTo>
                <a:cubicBezTo>
                  <a:pt x="809720" y="342709"/>
                  <a:pt x="810101" y="338233"/>
                  <a:pt x="810768" y="334328"/>
                </a:cubicBezTo>
                <a:cubicBezTo>
                  <a:pt x="811054" y="332708"/>
                  <a:pt x="811340" y="330898"/>
                  <a:pt x="812673" y="329946"/>
                </a:cubicBezTo>
                <a:cubicBezTo>
                  <a:pt x="813435" y="329374"/>
                  <a:pt x="814388" y="329184"/>
                  <a:pt x="815340" y="329184"/>
                </a:cubicBezTo>
                <a:cubicBezTo>
                  <a:pt x="832295" y="327660"/>
                  <a:pt x="837533" y="346234"/>
                  <a:pt x="818674" y="346996"/>
                </a:cubicBezTo>
                <a:close/>
                <a:moveTo>
                  <a:pt x="841629" y="322993"/>
                </a:moveTo>
                <a:cubicBezTo>
                  <a:pt x="839438" y="323374"/>
                  <a:pt x="837248" y="322612"/>
                  <a:pt x="835152" y="321945"/>
                </a:cubicBezTo>
                <a:cubicBezTo>
                  <a:pt x="828961" y="319754"/>
                  <a:pt x="822865" y="317468"/>
                  <a:pt x="816674" y="315278"/>
                </a:cubicBezTo>
                <a:cubicBezTo>
                  <a:pt x="815054" y="314706"/>
                  <a:pt x="813435" y="314039"/>
                  <a:pt x="812292" y="312801"/>
                </a:cubicBezTo>
                <a:cubicBezTo>
                  <a:pt x="811054" y="311467"/>
                  <a:pt x="810578" y="309467"/>
                  <a:pt x="810197" y="307657"/>
                </a:cubicBezTo>
                <a:cubicBezTo>
                  <a:pt x="807434" y="293180"/>
                  <a:pt x="804482" y="274320"/>
                  <a:pt x="822770" y="271177"/>
                </a:cubicBezTo>
                <a:cubicBezTo>
                  <a:pt x="828961" y="270129"/>
                  <a:pt x="835438" y="269367"/>
                  <a:pt x="841439" y="271272"/>
                </a:cubicBezTo>
                <a:cubicBezTo>
                  <a:pt x="847154" y="273082"/>
                  <a:pt x="850392" y="276892"/>
                  <a:pt x="852011" y="281654"/>
                </a:cubicBezTo>
                <a:cubicBezTo>
                  <a:pt x="855440" y="291465"/>
                  <a:pt x="851916" y="305276"/>
                  <a:pt x="849059" y="314039"/>
                </a:cubicBezTo>
                <a:cubicBezTo>
                  <a:pt x="847820" y="317945"/>
                  <a:pt x="845630" y="322231"/>
                  <a:pt x="841629" y="322993"/>
                </a:cubicBezTo>
                <a:close/>
                <a:moveTo>
                  <a:pt x="910876" y="369951"/>
                </a:moveTo>
                <a:cubicBezTo>
                  <a:pt x="910590" y="371856"/>
                  <a:pt x="910114" y="373856"/>
                  <a:pt x="908876" y="375285"/>
                </a:cubicBezTo>
                <a:cubicBezTo>
                  <a:pt x="907066" y="377380"/>
                  <a:pt x="904113" y="377857"/>
                  <a:pt x="901351" y="378142"/>
                </a:cubicBezTo>
                <a:cubicBezTo>
                  <a:pt x="886587" y="379952"/>
                  <a:pt x="871442" y="381762"/>
                  <a:pt x="856869" y="378714"/>
                </a:cubicBezTo>
                <a:cubicBezTo>
                  <a:pt x="853440" y="378047"/>
                  <a:pt x="849821" y="376809"/>
                  <a:pt x="848106" y="373761"/>
                </a:cubicBezTo>
                <a:cubicBezTo>
                  <a:pt x="846963" y="371856"/>
                  <a:pt x="846868" y="369475"/>
                  <a:pt x="847058" y="367284"/>
                </a:cubicBezTo>
                <a:cubicBezTo>
                  <a:pt x="847630" y="357092"/>
                  <a:pt x="850678" y="349091"/>
                  <a:pt x="855536" y="343090"/>
                </a:cubicBezTo>
                <a:cubicBezTo>
                  <a:pt x="863917" y="332708"/>
                  <a:pt x="877919" y="328517"/>
                  <a:pt x="894779" y="330041"/>
                </a:cubicBezTo>
                <a:cubicBezTo>
                  <a:pt x="898970" y="330422"/>
                  <a:pt x="903351" y="331375"/>
                  <a:pt x="906590" y="334137"/>
                </a:cubicBezTo>
                <a:cubicBezTo>
                  <a:pt x="911257" y="338138"/>
                  <a:pt x="912209" y="344900"/>
                  <a:pt x="912305" y="351091"/>
                </a:cubicBezTo>
                <a:cubicBezTo>
                  <a:pt x="912400" y="357378"/>
                  <a:pt x="911924" y="363664"/>
                  <a:pt x="910876" y="369951"/>
                </a:cubicBezTo>
                <a:close/>
                <a:moveTo>
                  <a:pt x="913829" y="317087"/>
                </a:moveTo>
                <a:cubicBezTo>
                  <a:pt x="908876" y="321755"/>
                  <a:pt x="902303" y="319849"/>
                  <a:pt x="896398" y="318992"/>
                </a:cubicBezTo>
                <a:cubicBezTo>
                  <a:pt x="888111" y="317849"/>
                  <a:pt x="862775" y="326612"/>
                  <a:pt x="858679" y="318135"/>
                </a:cubicBezTo>
                <a:cubicBezTo>
                  <a:pt x="853535" y="307467"/>
                  <a:pt x="862394" y="289465"/>
                  <a:pt x="869442" y="281178"/>
                </a:cubicBezTo>
                <a:cubicBezTo>
                  <a:pt x="870299" y="280130"/>
                  <a:pt x="871538" y="279559"/>
                  <a:pt x="872776" y="279082"/>
                </a:cubicBezTo>
                <a:cubicBezTo>
                  <a:pt x="883634" y="274701"/>
                  <a:pt x="896493" y="276225"/>
                  <a:pt x="906304" y="282416"/>
                </a:cubicBezTo>
                <a:cubicBezTo>
                  <a:pt x="910209" y="284893"/>
                  <a:pt x="912495" y="288036"/>
                  <a:pt x="913733" y="291560"/>
                </a:cubicBezTo>
                <a:cubicBezTo>
                  <a:pt x="916019" y="297752"/>
                  <a:pt x="919544" y="311753"/>
                  <a:pt x="913829" y="317087"/>
                </a:cubicBezTo>
                <a:close/>
                <a:moveTo>
                  <a:pt x="919258" y="263176"/>
                </a:moveTo>
                <a:cubicBezTo>
                  <a:pt x="918591" y="264795"/>
                  <a:pt x="917829" y="266414"/>
                  <a:pt x="916686" y="267653"/>
                </a:cubicBezTo>
                <a:cubicBezTo>
                  <a:pt x="916115" y="268224"/>
                  <a:pt x="915543" y="268700"/>
                  <a:pt x="914781" y="268986"/>
                </a:cubicBezTo>
                <a:cubicBezTo>
                  <a:pt x="911733" y="270320"/>
                  <a:pt x="908399" y="268319"/>
                  <a:pt x="905542" y="266890"/>
                </a:cubicBezTo>
                <a:cubicBezTo>
                  <a:pt x="898684" y="263366"/>
                  <a:pt x="890683" y="261938"/>
                  <a:pt x="883063" y="262985"/>
                </a:cubicBezTo>
                <a:cubicBezTo>
                  <a:pt x="880205" y="263366"/>
                  <a:pt x="876490" y="263747"/>
                  <a:pt x="875062" y="261175"/>
                </a:cubicBezTo>
                <a:cubicBezTo>
                  <a:pt x="874490" y="260128"/>
                  <a:pt x="874490" y="258985"/>
                  <a:pt x="874490" y="257842"/>
                </a:cubicBezTo>
                <a:cubicBezTo>
                  <a:pt x="874681" y="247079"/>
                  <a:pt x="872681" y="225552"/>
                  <a:pt x="887921" y="224028"/>
                </a:cubicBezTo>
                <a:cubicBezTo>
                  <a:pt x="893159" y="223552"/>
                  <a:pt x="898398" y="223552"/>
                  <a:pt x="903542" y="224028"/>
                </a:cubicBezTo>
                <a:cubicBezTo>
                  <a:pt x="909161" y="224599"/>
                  <a:pt x="914972" y="225838"/>
                  <a:pt x="919067" y="229743"/>
                </a:cubicBezTo>
                <a:cubicBezTo>
                  <a:pt x="923354" y="233839"/>
                  <a:pt x="924782" y="240316"/>
                  <a:pt x="924306" y="246221"/>
                </a:cubicBezTo>
                <a:cubicBezTo>
                  <a:pt x="923735" y="252031"/>
                  <a:pt x="921449" y="257651"/>
                  <a:pt x="919258" y="263176"/>
                </a:cubicBezTo>
                <a:close/>
                <a:moveTo>
                  <a:pt x="987171" y="352615"/>
                </a:moveTo>
                <a:cubicBezTo>
                  <a:pt x="976694" y="352044"/>
                  <a:pt x="969074" y="342519"/>
                  <a:pt x="957072" y="343853"/>
                </a:cubicBezTo>
                <a:cubicBezTo>
                  <a:pt x="946880" y="344996"/>
                  <a:pt x="938117" y="351282"/>
                  <a:pt x="929069" y="356140"/>
                </a:cubicBezTo>
                <a:cubicBezTo>
                  <a:pt x="928402" y="356521"/>
                  <a:pt x="927640" y="356902"/>
                  <a:pt x="926878" y="356711"/>
                </a:cubicBezTo>
                <a:cubicBezTo>
                  <a:pt x="925449" y="356425"/>
                  <a:pt x="925068" y="354425"/>
                  <a:pt x="925259" y="352996"/>
                </a:cubicBezTo>
                <a:cubicBezTo>
                  <a:pt x="926402" y="342709"/>
                  <a:pt x="935546" y="334613"/>
                  <a:pt x="945642" y="332137"/>
                </a:cubicBezTo>
                <a:cubicBezTo>
                  <a:pt x="955643" y="329660"/>
                  <a:pt x="966311" y="331851"/>
                  <a:pt x="976122" y="335185"/>
                </a:cubicBezTo>
                <a:cubicBezTo>
                  <a:pt x="978884" y="336137"/>
                  <a:pt x="987838" y="342519"/>
                  <a:pt x="991267" y="347377"/>
                </a:cubicBezTo>
                <a:cubicBezTo>
                  <a:pt x="993458" y="350425"/>
                  <a:pt x="993267" y="352901"/>
                  <a:pt x="987171" y="352615"/>
                </a:cubicBezTo>
                <a:close/>
                <a:moveTo>
                  <a:pt x="988886" y="266224"/>
                </a:moveTo>
                <a:cubicBezTo>
                  <a:pt x="986600" y="265176"/>
                  <a:pt x="985457" y="262604"/>
                  <a:pt x="984695" y="260223"/>
                </a:cubicBezTo>
                <a:cubicBezTo>
                  <a:pt x="981742" y="251555"/>
                  <a:pt x="979932" y="242506"/>
                  <a:pt x="979456" y="233363"/>
                </a:cubicBezTo>
                <a:cubicBezTo>
                  <a:pt x="979361" y="231743"/>
                  <a:pt x="979456" y="229838"/>
                  <a:pt x="980789" y="228790"/>
                </a:cubicBezTo>
                <a:cubicBezTo>
                  <a:pt x="981647" y="228219"/>
                  <a:pt x="982694" y="228124"/>
                  <a:pt x="983742" y="228029"/>
                </a:cubicBezTo>
                <a:cubicBezTo>
                  <a:pt x="993267" y="227647"/>
                  <a:pt x="1002697" y="227266"/>
                  <a:pt x="1012222" y="226886"/>
                </a:cubicBezTo>
                <a:cubicBezTo>
                  <a:pt x="1016508" y="226695"/>
                  <a:pt x="1021175" y="226695"/>
                  <a:pt x="1024604" y="229267"/>
                </a:cubicBezTo>
                <a:cubicBezTo>
                  <a:pt x="1030510" y="233839"/>
                  <a:pt x="1030986" y="244507"/>
                  <a:pt x="1030224" y="253174"/>
                </a:cubicBezTo>
                <a:cubicBezTo>
                  <a:pt x="1029938" y="256318"/>
                  <a:pt x="1029557" y="259271"/>
                  <a:pt x="1029272" y="261556"/>
                </a:cubicBezTo>
                <a:cubicBezTo>
                  <a:pt x="1028986" y="263462"/>
                  <a:pt x="1028510" y="265462"/>
                  <a:pt x="1026986" y="266509"/>
                </a:cubicBezTo>
                <a:cubicBezTo>
                  <a:pt x="1025747" y="267271"/>
                  <a:pt x="1024223" y="267271"/>
                  <a:pt x="1022795" y="267271"/>
                </a:cubicBezTo>
                <a:cubicBezTo>
                  <a:pt x="1012793" y="267081"/>
                  <a:pt x="1002792" y="266795"/>
                  <a:pt x="992791" y="266605"/>
                </a:cubicBezTo>
                <a:cubicBezTo>
                  <a:pt x="991362" y="266795"/>
                  <a:pt x="990029" y="266795"/>
                  <a:pt x="988886" y="266224"/>
                </a:cubicBezTo>
                <a:close/>
                <a:moveTo>
                  <a:pt x="1004411" y="321945"/>
                </a:moveTo>
                <a:cubicBezTo>
                  <a:pt x="1003173" y="321945"/>
                  <a:pt x="1001840" y="321850"/>
                  <a:pt x="1000792" y="321088"/>
                </a:cubicBezTo>
                <a:cubicBezTo>
                  <a:pt x="999649" y="320230"/>
                  <a:pt x="999077" y="318802"/>
                  <a:pt x="998696" y="317373"/>
                </a:cubicBezTo>
                <a:cubicBezTo>
                  <a:pt x="996029" y="308229"/>
                  <a:pt x="994220" y="298895"/>
                  <a:pt x="993458" y="289370"/>
                </a:cubicBezTo>
                <a:cubicBezTo>
                  <a:pt x="993267" y="287464"/>
                  <a:pt x="993172" y="285559"/>
                  <a:pt x="993934" y="283750"/>
                </a:cubicBezTo>
                <a:cubicBezTo>
                  <a:pt x="995363" y="280321"/>
                  <a:pt x="999363" y="278987"/>
                  <a:pt x="1003078" y="278511"/>
                </a:cubicBezTo>
                <a:cubicBezTo>
                  <a:pt x="1009650" y="277654"/>
                  <a:pt x="1016603" y="278511"/>
                  <a:pt x="1022128" y="281940"/>
                </a:cubicBezTo>
                <a:cubicBezTo>
                  <a:pt x="1024985" y="283750"/>
                  <a:pt x="1027176" y="286321"/>
                  <a:pt x="1028795" y="289370"/>
                </a:cubicBezTo>
                <a:cubicBezTo>
                  <a:pt x="1032796" y="296989"/>
                  <a:pt x="1032891" y="307372"/>
                  <a:pt x="1031177" y="315182"/>
                </a:cubicBezTo>
                <a:cubicBezTo>
                  <a:pt x="1030796" y="316802"/>
                  <a:pt x="1030224" y="318611"/>
                  <a:pt x="1028986" y="319659"/>
                </a:cubicBezTo>
                <a:cubicBezTo>
                  <a:pt x="1027557" y="320897"/>
                  <a:pt x="1025652" y="321088"/>
                  <a:pt x="1023747" y="321278"/>
                </a:cubicBezTo>
                <a:cubicBezTo>
                  <a:pt x="1017270" y="321945"/>
                  <a:pt x="1010888" y="322136"/>
                  <a:pt x="1004411" y="321945"/>
                </a:cubicBezTo>
                <a:close/>
                <a:moveTo>
                  <a:pt x="1011746" y="370141"/>
                </a:moveTo>
                <a:cubicBezTo>
                  <a:pt x="1007364" y="363093"/>
                  <a:pt x="1006983" y="354330"/>
                  <a:pt x="1006792" y="346043"/>
                </a:cubicBezTo>
                <a:cubicBezTo>
                  <a:pt x="1006792" y="345091"/>
                  <a:pt x="1006792" y="344138"/>
                  <a:pt x="1006792" y="343090"/>
                </a:cubicBezTo>
                <a:cubicBezTo>
                  <a:pt x="1006888" y="340995"/>
                  <a:pt x="1007364" y="338995"/>
                  <a:pt x="1008698" y="337566"/>
                </a:cubicBezTo>
                <a:cubicBezTo>
                  <a:pt x="1010031" y="336042"/>
                  <a:pt x="1012127" y="335280"/>
                  <a:pt x="1014127" y="334708"/>
                </a:cubicBezTo>
                <a:cubicBezTo>
                  <a:pt x="1018508" y="333280"/>
                  <a:pt x="1023557" y="331946"/>
                  <a:pt x="1027462" y="334328"/>
                </a:cubicBezTo>
                <a:cubicBezTo>
                  <a:pt x="1030224" y="336042"/>
                  <a:pt x="1031653" y="339185"/>
                  <a:pt x="1032796" y="342233"/>
                </a:cubicBezTo>
                <a:cubicBezTo>
                  <a:pt x="1034701" y="347281"/>
                  <a:pt x="1036130" y="352425"/>
                  <a:pt x="1037177" y="357664"/>
                </a:cubicBezTo>
                <a:cubicBezTo>
                  <a:pt x="1040606" y="376047"/>
                  <a:pt x="1022985" y="388525"/>
                  <a:pt x="1011746" y="370141"/>
                </a:cubicBezTo>
                <a:close/>
                <a:moveTo>
                  <a:pt x="1070134" y="381476"/>
                </a:moveTo>
                <a:cubicBezTo>
                  <a:pt x="1063752" y="383000"/>
                  <a:pt x="1056704" y="380047"/>
                  <a:pt x="1052703" y="374713"/>
                </a:cubicBezTo>
                <a:cubicBezTo>
                  <a:pt x="1046798" y="366903"/>
                  <a:pt x="1047845" y="352711"/>
                  <a:pt x="1046798" y="343186"/>
                </a:cubicBezTo>
                <a:cubicBezTo>
                  <a:pt x="1046607" y="341566"/>
                  <a:pt x="1046512" y="339947"/>
                  <a:pt x="1046417" y="338328"/>
                </a:cubicBezTo>
                <a:lnTo>
                  <a:pt x="1047940" y="334994"/>
                </a:lnTo>
                <a:cubicBezTo>
                  <a:pt x="1049941" y="330517"/>
                  <a:pt x="1056704" y="330041"/>
                  <a:pt x="1059561" y="329946"/>
                </a:cubicBezTo>
                <a:cubicBezTo>
                  <a:pt x="1068134" y="329851"/>
                  <a:pt x="1077278" y="333851"/>
                  <a:pt x="1080135" y="338519"/>
                </a:cubicBezTo>
                <a:cubicBezTo>
                  <a:pt x="1080135" y="350806"/>
                  <a:pt x="1086612" y="377666"/>
                  <a:pt x="1070134" y="381476"/>
                </a:cubicBezTo>
                <a:close/>
                <a:moveTo>
                  <a:pt x="1080992" y="312991"/>
                </a:moveTo>
                <a:cubicBezTo>
                  <a:pt x="1077563" y="320707"/>
                  <a:pt x="1070705" y="316897"/>
                  <a:pt x="1063943" y="318040"/>
                </a:cubicBezTo>
                <a:cubicBezTo>
                  <a:pt x="1059371" y="318802"/>
                  <a:pt x="1054703" y="319278"/>
                  <a:pt x="1050036" y="319278"/>
                </a:cubicBezTo>
                <a:cubicBezTo>
                  <a:pt x="1048703" y="319278"/>
                  <a:pt x="1047179" y="319278"/>
                  <a:pt x="1046131" y="318421"/>
                </a:cubicBezTo>
                <a:cubicBezTo>
                  <a:pt x="1044607" y="317373"/>
                  <a:pt x="1044226" y="315182"/>
                  <a:pt x="1043940" y="313277"/>
                </a:cubicBezTo>
                <a:cubicBezTo>
                  <a:pt x="1043178" y="305848"/>
                  <a:pt x="1043273" y="298323"/>
                  <a:pt x="1044226" y="290798"/>
                </a:cubicBezTo>
                <a:cubicBezTo>
                  <a:pt x="1044416" y="288988"/>
                  <a:pt x="1044702" y="287083"/>
                  <a:pt x="1045845" y="285655"/>
                </a:cubicBezTo>
                <a:cubicBezTo>
                  <a:pt x="1046988" y="284036"/>
                  <a:pt x="1048893" y="283083"/>
                  <a:pt x="1050798" y="282416"/>
                </a:cubicBezTo>
                <a:cubicBezTo>
                  <a:pt x="1056608" y="280321"/>
                  <a:pt x="1063085" y="280035"/>
                  <a:pt x="1069086" y="281654"/>
                </a:cubicBezTo>
                <a:cubicBezTo>
                  <a:pt x="1073182" y="282797"/>
                  <a:pt x="1077278" y="285083"/>
                  <a:pt x="1078992" y="289084"/>
                </a:cubicBezTo>
                <a:cubicBezTo>
                  <a:pt x="1079849" y="291274"/>
                  <a:pt x="1079945" y="293751"/>
                  <a:pt x="1079945" y="296132"/>
                </a:cubicBezTo>
                <a:cubicBezTo>
                  <a:pt x="1079754" y="300895"/>
                  <a:pt x="1083088" y="308229"/>
                  <a:pt x="1080992" y="312991"/>
                </a:cubicBezTo>
                <a:close/>
                <a:moveTo>
                  <a:pt x="1084231" y="251555"/>
                </a:moveTo>
                <a:cubicBezTo>
                  <a:pt x="1083183" y="257461"/>
                  <a:pt x="1081373" y="262985"/>
                  <a:pt x="1080230" y="266509"/>
                </a:cubicBezTo>
                <a:cubicBezTo>
                  <a:pt x="1079849" y="267557"/>
                  <a:pt x="1079468" y="268796"/>
                  <a:pt x="1078516" y="269462"/>
                </a:cubicBezTo>
                <a:cubicBezTo>
                  <a:pt x="1076801" y="270700"/>
                  <a:pt x="1074420" y="269843"/>
                  <a:pt x="1072420" y="269367"/>
                </a:cubicBezTo>
                <a:cubicBezTo>
                  <a:pt x="1065371" y="267557"/>
                  <a:pt x="1058037" y="270510"/>
                  <a:pt x="1050798" y="270891"/>
                </a:cubicBezTo>
                <a:cubicBezTo>
                  <a:pt x="1049179" y="270986"/>
                  <a:pt x="1047464" y="270891"/>
                  <a:pt x="1046131" y="269938"/>
                </a:cubicBezTo>
                <a:cubicBezTo>
                  <a:pt x="1044607" y="268891"/>
                  <a:pt x="1043845" y="266986"/>
                  <a:pt x="1043369" y="265176"/>
                </a:cubicBezTo>
                <a:cubicBezTo>
                  <a:pt x="1041178" y="257842"/>
                  <a:pt x="1040225" y="250222"/>
                  <a:pt x="1040416" y="242602"/>
                </a:cubicBezTo>
                <a:cubicBezTo>
                  <a:pt x="1040511" y="236887"/>
                  <a:pt x="1041749" y="230505"/>
                  <a:pt x="1046607" y="227552"/>
                </a:cubicBezTo>
                <a:cubicBezTo>
                  <a:pt x="1049179" y="225933"/>
                  <a:pt x="1052227" y="225647"/>
                  <a:pt x="1055275" y="225552"/>
                </a:cubicBezTo>
                <a:cubicBezTo>
                  <a:pt x="1060323" y="225362"/>
                  <a:pt x="1065276" y="225457"/>
                  <a:pt x="1070324" y="226028"/>
                </a:cubicBezTo>
                <a:cubicBezTo>
                  <a:pt x="1073849" y="226409"/>
                  <a:pt x="1077468" y="226981"/>
                  <a:pt x="1080326" y="228981"/>
                </a:cubicBezTo>
                <a:cubicBezTo>
                  <a:pt x="1086041" y="232886"/>
                  <a:pt x="1085850" y="242602"/>
                  <a:pt x="1084231" y="251555"/>
                </a:cubicBezTo>
                <a:close/>
                <a:moveTo>
                  <a:pt x="1124617" y="358045"/>
                </a:moveTo>
                <a:cubicBezTo>
                  <a:pt x="1119378" y="366331"/>
                  <a:pt x="1110139" y="372046"/>
                  <a:pt x="1100423" y="372999"/>
                </a:cubicBezTo>
                <a:cubicBezTo>
                  <a:pt x="1098518" y="373189"/>
                  <a:pt x="1096423" y="373189"/>
                  <a:pt x="1094899" y="371856"/>
                </a:cubicBezTo>
                <a:cubicBezTo>
                  <a:pt x="1093565" y="370713"/>
                  <a:pt x="1093184" y="368903"/>
                  <a:pt x="1092899" y="367094"/>
                </a:cubicBezTo>
                <a:cubicBezTo>
                  <a:pt x="1090422" y="350996"/>
                  <a:pt x="1093565" y="332804"/>
                  <a:pt x="1113282" y="333280"/>
                </a:cubicBezTo>
                <a:cubicBezTo>
                  <a:pt x="1117092" y="333375"/>
                  <a:pt x="1121188" y="334137"/>
                  <a:pt x="1124045" y="336613"/>
                </a:cubicBezTo>
                <a:cubicBezTo>
                  <a:pt x="1125379" y="337756"/>
                  <a:pt x="1126427" y="339185"/>
                  <a:pt x="1127093" y="340709"/>
                </a:cubicBezTo>
                <a:cubicBezTo>
                  <a:pt x="1129189" y="346043"/>
                  <a:pt x="1127760" y="352996"/>
                  <a:pt x="1124617" y="358045"/>
                </a:cubicBezTo>
                <a:close/>
                <a:moveTo>
                  <a:pt x="1138238" y="295180"/>
                </a:moveTo>
                <a:cubicBezTo>
                  <a:pt x="1137380" y="302705"/>
                  <a:pt x="1135475" y="310229"/>
                  <a:pt x="1132427" y="317182"/>
                </a:cubicBezTo>
                <a:cubicBezTo>
                  <a:pt x="1131856" y="318516"/>
                  <a:pt x="1131189" y="319849"/>
                  <a:pt x="1130046" y="320802"/>
                </a:cubicBezTo>
                <a:cubicBezTo>
                  <a:pt x="1128332" y="322231"/>
                  <a:pt x="1125855" y="322136"/>
                  <a:pt x="1123664" y="322040"/>
                </a:cubicBezTo>
                <a:cubicBezTo>
                  <a:pt x="1114711" y="321659"/>
                  <a:pt x="1095185" y="325946"/>
                  <a:pt x="1092994" y="312896"/>
                </a:cubicBezTo>
                <a:cubicBezTo>
                  <a:pt x="1091565" y="304419"/>
                  <a:pt x="1093851" y="295275"/>
                  <a:pt x="1099280" y="288512"/>
                </a:cubicBezTo>
                <a:cubicBezTo>
                  <a:pt x="1104710" y="281749"/>
                  <a:pt x="1112996" y="277463"/>
                  <a:pt x="1121664" y="277082"/>
                </a:cubicBezTo>
                <a:cubicBezTo>
                  <a:pt x="1127284" y="276796"/>
                  <a:pt x="1133475" y="278511"/>
                  <a:pt x="1136618" y="283464"/>
                </a:cubicBezTo>
                <a:cubicBezTo>
                  <a:pt x="1138809" y="286893"/>
                  <a:pt x="1138714" y="291179"/>
                  <a:pt x="1138238" y="295180"/>
                </a:cubicBezTo>
                <a:close/>
                <a:moveTo>
                  <a:pt x="1163003" y="353378"/>
                </a:moveTo>
                <a:cubicBezTo>
                  <a:pt x="1158145" y="354330"/>
                  <a:pt x="1146143" y="357854"/>
                  <a:pt x="1141190" y="355473"/>
                </a:cubicBezTo>
                <a:cubicBezTo>
                  <a:pt x="1138714" y="354330"/>
                  <a:pt x="1138047" y="351568"/>
                  <a:pt x="1140905" y="346424"/>
                </a:cubicBezTo>
                <a:cubicBezTo>
                  <a:pt x="1144905" y="338995"/>
                  <a:pt x="1157097" y="333280"/>
                  <a:pt x="1165289" y="333661"/>
                </a:cubicBezTo>
                <a:cubicBezTo>
                  <a:pt x="1172337" y="334042"/>
                  <a:pt x="1174052" y="337852"/>
                  <a:pt x="1174718" y="339757"/>
                </a:cubicBezTo>
                <a:cubicBezTo>
                  <a:pt x="1177100" y="346900"/>
                  <a:pt x="1168622" y="352330"/>
                  <a:pt x="1163003" y="353378"/>
                </a:cubicBezTo>
                <a:close/>
                <a:moveTo>
                  <a:pt x="1200722" y="322040"/>
                </a:moveTo>
                <a:cubicBezTo>
                  <a:pt x="1199579" y="321469"/>
                  <a:pt x="1198436" y="319849"/>
                  <a:pt x="1197293" y="317754"/>
                </a:cubicBezTo>
                <a:cubicBezTo>
                  <a:pt x="1194911" y="313277"/>
                  <a:pt x="1192721" y="306705"/>
                  <a:pt x="1191578" y="304038"/>
                </a:cubicBezTo>
                <a:cubicBezTo>
                  <a:pt x="1190911" y="302419"/>
                  <a:pt x="1190339" y="300609"/>
                  <a:pt x="1189958" y="298895"/>
                </a:cubicBezTo>
                <a:cubicBezTo>
                  <a:pt x="1189577" y="300704"/>
                  <a:pt x="1189006" y="302419"/>
                  <a:pt x="1188339" y="304038"/>
                </a:cubicBezTo>
                <a:cubicBezTo>
                  <a:pt x="1187196" y="306705"/>
                  <a:pt x="1185101" y="313277"/>
                  <a:pt x="1182624" y="317754"/>
                </a:cubicBezTo>
                <a:cubicBezTo>
                  <a:pt x="1181481" y="319754"/>
                  <a:pt x="1180338" y="321373"/>
                  <a:pt x="1179195" y="322040"/>
                </a:cubicBezTo>
                <a:cubicBezTo>
                  <a:pt x="1174052" y="324803"/>
                  <a:pt x="1159478" y="321659"/>
                  <a:pt x="1153573" y="321564"/>
                </a:cubicBezTo>
                <a:cubicBezTo>
                  <a:pt x="1151287" y="321469"/>
                  <a:pt x="1148620" y="321278"/>
                  <a:pt x="1147286" y="319469"/>
                </a:cubicBezTo>
                <a:cubicBezTo>
                  <a:pt x="1146334" y="318135"/>
                  <a:pt x="1146334" y="316325"/>
                  <a:pt x="1146429" y="314706"/>
                </a:cubicBezTo>
                <a:cubicBezTo>
                  <a:pt x="1146810" y="308800"/>
                  <a:pt x="1147667" y="302895"/>
                  <a:pt x="1149096" y="297085"/>
                </a:cubicBezTo>
                <a:cubicBezTo>
                  <a:pt x="1150620" y="291084"/>
                  <a:pt x="1152906" y="284797"/>
                  <a:pt x="1157669" y="280892"/>
                </a:cubicBezTo>
                <a:cubicBezTo>
                  <a:pt x="1161860" y="277463"/>
                  <a:pt x="1167479" y="276130"/>
                  <a:pt x="1172813" y="276415"/>
                </a:cubicBezTo>
                <a:cubicBezTo>
                  <a:pt x="1178719" y="276701"/>
                  <a:pt x="1184815" y="279178"/>
                  <a:pt x="1188053" y="284036"/>
                </a:cubicBezTo>
                <a:cubicBezTo>
                  <a:pt x="1188911" y="285369"/>
                  <a:pt x="1189482" y="286798"/>
                  <a:pt x="1189863" y="288227"/>
                </a:cubicBezTo>
                <a:cubicBezTo>
                  <a:pt x="1190244" y="286798"/>
                  <a:pt x="1190816" y="285369"/>
                  <a:pt x="1191673" y="284036"/>
                </a:cubicBezTo>
                <a:cubicBezTo>
                  <a:pt x="1194911" y="279082"/>
                  <a:pt x="1201007" y="276701"/>
                  <a:pt x="1206913" y="276415"/>
                </a:cubicBezTo>
                <a:cubicBezTo>
                  <a:pt x="1212342" y="276130"/>
                  <a:pt x="1217962" y="277368"/>
                  <a:pt x="1222058" y="280892"/>
                </a:cubicBezTo>
                <a:cubicBezTo>
                  <a:pt x="1226820" y="284893"/>
                  <a:pt x="1229106" y="291084"/>
                  <a:pt x="1230630" y="297085"/>
                </a:cubicBezTo>
                <a:cubicBezTo>
                  <a:pt x="1232059" y="302800"/>
                  <a:pt x="1233011" y="308705"/>
                  <a:pt x="1233297" y="314706"/>
                </a:cubicBezTo>
                <a:cubicBezTo>
                  <a:pt x="1233392" y="316325"/>
                  <a:pt x="1233392" y="318135"/>
                  <a:pt x="1232440" y="319469"/>
                </a:cubicBezTo>
                <a:cubicBezTo>
                  <a:pt x="1231106" y="321278"/>
                  <a:pt x="1228439" y="321564"/>
                  <a:pt x="1226153" y="321564"/>
                </a:cubicBezTo>
                <a:cubicBezTo>
                  <a:pt x="1220438" y="321755"/>
                  <a:pt x="1205865" y="324898"/>
                  <a:pt x="1200722" y="322040"/>
                </a:cubicBezTo>
                <a:close/>
                <a:moveTo>
                  <a:pt x="1238822" y="355473"/>
                </a:moveTo>
                <a:cubicBezTo>
                  <a:pt x="1233869" y="357854"/>
                  <a:pt x="1221867" y="354330"/>
                  <a:pt x="1217009" y="353378"/>
                </a:cubicBezTo>
                <a:cubicBezTo>
                  <a:pt x="1211485" y="352330"/>
                  <a:pt x="1202912" y="346900"/>
                  <a:pt x="1205294" y="339757"/>
                </a:cubicBezTo>
                <a:cubicBezTo>
                  <a:pt x="1205865" y="337947"/>
                  <a:pt x="1207580" y="334042"/>
                  <a:pt x="1214723" y="333661"/>
                </a:cubicBezTo>
                <a:cubicBezTo>
                  <a:pt x="1222915" y="333280"/>
                  <a:pt x="1235107" y="338995"/>
                  <a:pt x="1239107" y="346424"/>
                </a:cubicBezTo>
                <a:cubicBezTo>
                  <a:pt x="1241870" y="351663"/>
                  <a:pt x="1241203" y="354330"/>
                  <a:pt x="1238822" y="355473"/>
                </a:cubicBezTo>
                <a:close/>
                <a:moveTo>
                  <a:pt x="1249870" y="320802"/>
                </a:moveTo>
                <a:cubicBezTo>
                  <a:pt x="1248728" y="319945"/>
                  <a:pt x="1248061" y="318516"/>
                  <a:pt x="1247489" y="317182"/>
                </a:cubicBezTo>
                <a:cubicBezTo>
                  <a:pt x="1244537" y="310229"/>
                  <a:pt x="1242536" y="302705"/>
                  <a:pt x="1241679" y="295180"/>
                </a:cubicBezTo>
                <a:cubicBezTo>
                  <a:pt x="1241203" y="291179"/>
                  <a:pt x="1241203" y="286893"/>
                  <a:pt x="1243203" y="283464"/>
                </a:cubicBezTo>
                <a:cubicBezTo>
                  <a:pt x="1246346" y="278511"/>
                  <a:pt x="1252633" y="276796"/>
                  <a:pt x="1258157" y="277082"/>
                </a:cubicBezTo>
                <a:cubicBezTo>
                  <a:pt x="1266825" y="277558"/>
                  <a:pt x="1275112" y="281749"/>
                  <a:pt x="1280541" y="288512"/>
                </a:cubicBezTo>
                <a:cubicBezTo>
                  <a:pt x="1285970" y="295275"/>
                  <a:pt x="1288256" y="304324"/>
                  <a:pt x="1286828" y="312896"/>
                </a:cubicBezTo>
                <a:cubicBezTo>
                  <a:pt x="1284541" y="325946"/>
                  <a:pt x="1265015" y="321659"/>
                  <a:pt x="1256157" y="322040"/>
                </a:cubicBezTo>
                <a:cubicBezTo>
                  <a:pt x="1253966" y="322136"/>
                  <a:pt x="1251585" y="322136"/>
                  <a:pt x="1249870" y="320802"/>
                </a:cubicBezTo>
                <a:close/>
                <a:moveTo>
                  <a:pt x="1287113" y="367189"/>
                </a:moveTo>
                <a:cubicBezTo>
                  <a:pt x="1286828" y="368903"/>
                  <a:pt x="1286447" y="370808"/>
                  <a:pt x="1285113" y="371951"/>
                </a:cubicBezTo>
                <a:cubicBezTo>
                  <a:pt x="1283684" y="373189"/>
                  <a:pt x="1281494" y="373285"/>
                  <a:pt x="1279589" y="373094"/>
                </a:cubicBezTo>
                <a:cubicBezTo>
                  <a:pt x="1269778" y="372142"/>
                  <a:pt x="1260634" y="366427"/>
                  <a:pt x="1255395" y="358140"/>
                </a:cubicBezTo>
                <a:cubicBezTo>
                  <a:pt x="1252157" y="353092"/>
                  <a:pt x="1250728" y="346138"/>
                  <a:pt x="1253014" y="340900"/>
                </a:cubicBezTo>
                <a:cubicBezTo>
                  <a:pt x="1253681" y="339376"/>
                  <a:pt x="1254633" y="337947"/>
                  <a:pt x="1256062" y="336804"/>
                </a:cubicBezTo>
                <a:cubicBezTo>
                  <a:pt x="1259015" y="334328"/>
                  <a:pt x="1263015" y="333565"/>
                  <a:pt x="1266825" y="333470"/>
                </a:cubicBezTo>
                <a:cubicBezTo>
                  <a:pt x="1286447" y="332899"/>
                  <a:pt x="1289685" y="351187"/>
                  <a:pt x="1287113" y="367189"/>
                </a:cubicBezTo>
                <a:close/>
                <a:moveTo>
                  <a:pt x="1333214" y="343281"/>
                </a:moveTo>
                <a:cubicBezTo>
                  <a:pt x="1332166" y="352806"/>
                  <a:pt x="1333214" y="366998"/>
                  <a:pt x="1327309" y="374809"/>
                </a:cubicBezTo>
                <a:cubicBezTo>
                  <a:pt x="1323308" y="380047"/>
                  <a:pt x="1316260" y="383000"/>
                  <a:pt x="1309878" y="381571"/>
                </a:cubicBezTo>
                <a:cubicBezTo>
                  <a:pt x="1293400" y="377762"/>
                  <a:pt x="1299877" y="350901"/>
                  <a:pt x="1299877" y="338709"/>
                </a:cubicBezTo>
                <a:cubicBezTo>
                  <a:pt x="1302734" y="334042"/>
                  <a:pt x="1311974" y="330137"/>
                  <a:pt x="1320451" y="330137"/>
                </a:cubicBezTo>
                <a:cubicBezTo>
                  <a:pt x="1323213" y="330137"/>
                  <a:pt x="1329976" y="330708"/>
                  <a:pt x="1332071" y="335185"/>
                </a:cubicBezTo>
                <a:lnTo>
                  <a:pt x="1333595" y="338519"/>
                </a:lnTo>
                <a:cubicBezTo>
                  <a:pt x="1333405" y="340042"/>
                  <a:pt x="1333310" y="341662"/>
                  <a:pt x="1333214" y="343281"/>
                </a:cubicBezTo>
                <a:close/>
                <a:moveTo>
                  <a:pt x="1336072" y="313372"/>
                </a:moveTo>
                <a:cubicBezTo>
                  <a:pt x="1335881" y="315278"/>
                  <a:pt x="1335500" y="317373"/>
                  <a:pt x="1333881" y="318516"/>
                </a:cubicBezTo>
                <a:cubicBezTo>
                  <a:pt x="1332738" y="319278"/>
                  <a:pt x="1331309" y="319373"/>
                  <a:pt x="1329976" y="319373"/>
                </a:cubicBezTo>
                <a:cubicBezTo>
                  <a:pt x="1325309" y="319373"/>
                  <a:pt x="1320641" y="318897"/>
                  <a:pt x="1316069" y="318135"/>
                </a:cubicBezTo>
                <a:cubicBezTo>
                  <a:pt x="1309211" y="316992"/>
                  <a:pt x="1302449" y="320802"/>
                  <a:pt x="1299020" y="313087"/>
                </a:cubicBezTo>
                <a:cubicBezTo>
                  <a:pt x="1296829" y="308324"/>
                  <a:pt x="1300163" y="300990"/>
                  <a:pt x="1300163" y="296323"/>
                </a:cubicBezTo>
                <a:cubicBezTo>
                  <a:pt x="1300163" y="293941"/>
                  <a:pt x="1300163" y="291465"/>
                  <a:pt x="1301115" y="289274"/>
                </a:cubicBezTo>
                <a:cubicBezTo>
                  <a:pt x="1302830" y="285274"/>
                  <a:pt x="1306925" y="282988"/>
                  <a:pt x="1311021" y="281845"/>
                </a:cubicBezTo>
                <a:cubicBezTo>
                  <a:pt x="1317022" y="280225"/>
                  <a:pt x="1323499" y="280416"/>
                  <a:pt x="1329309" y="282607"/>
                </a:cubicBezTo>
                <a:cubicBezTo>
                  <a:pt x="1331214" y="283273"/>
                  <a:pt x="1333119" y="284226"/>
                  <a:pt x="1334262" y="285845"/>
                </a:cubicBezTo>
                <a:cubicBezTo>
                  <a:pt x="1335310" y="287369"/>
                  <a:pt x="1335595" y="289179"/>
                  <a:pt x="1335881" y="290989"/>
                </a:cubicBezTo>
                <a:cubicBezTo>
                  <a:pt x="1336739" y="298418"/>
                  <a:pt x="1336834" y="305943"/>
                  <a:pt x="1336072" y="313372"/>
                </a:cubicBezTo>
                <a:close/>
                <a:moveTo>
                  <a:pt x="1336739" y="265176"/>
                </a:moveTo>
                <a:cubicBezTo>
                  <a:pt x="1336167" y="266986"/>
                  <a:pt x="1335500" y="268891"/>
                  <a:pt x="1333976" y="269938"/>
                </a:cubicBezTo>
                <a:cubicBezTo>
                  <a:pt x="1332643" y="270891"/>
                  <a:pt x="1330928" y="270891"/>
                  <a:pt x="1329309" y="270891"/>
                </a:cubicBezTo>
                <a:cubicBezTo>
                  <a:pt x="1322070" y="270510"/>
                  <a:pt x="1314736" y="267557"/>
                  <a:pt x="1307687" y="269367"/>
                </a:cubicBezTo>
                <a:cubicBezTo>
                  <a:pt x="1305592" y="269843"/>
                  <a:pt x="1303306" y="270700"/>
                  <a:pt x="1301591" y="269462"/>
                </a:cubicBezTo>
                <a:cubicBezTo>
                  <a:pt x="1300639" y="268796"/>
                  <a:pt x="1300258" y="267653"/>
                  <a:pt x="1299877" y="266509"/>
                </a:cubicBezTo>
                <a:cubicBezTo>
                  <a:pt x="1298734" y="263080"/>
                  <a:pt x="1297019" y="257461"/>
                  <a:pt x="1295876" y="251555"/>
                </a:cubicBezTo>
                <a:cubicBezTo>
                  <a:pt x="1294162" y="242602"/>
                  <a:pt x="1294066" y="232886"/>
                  <a:pt x="1299972" y="228790"/>
                </a:cubicBezTo>
                <a:cubicBezTo>
                  <a:pt x="1302925" y="226790"/>
                  <a:pt x="1306449" y="226219"/>
                  <a:pt x="1309973" y="225838"/>
                </a:cubicBezTo>
                <a:cubicBezTo>
                  <a:pt x="1314926" y="225266"/>
                  <a:pt x="1319975" y="225171"/>
                  <a:pt x="1325023" y="225362"/>
                </a:cubicBezTo>
                <a:cubicBezTo>
                  <a:pt x="1327976" y="225457"/>
                  <a:pt x="1331119" y="225838"/>
                  <a:pt x="1333691" y="227362"/>
                </a:cubicBezTo>
                <a:cubicBezTo>
                  <a:pt x="1338548" y="230314"/>
                  <a:pt x="1339787" y="236791"/>
                  <a:pt x="1339882" y="242411"/>
                </a:cubicBezTo>
                <a:cubicBezTo>
                  <a:pt x="1339882" y="250127"/>
                  <a:pt x="1338929" y="257842"/>
                  <a:pt x="1336739" y="265176"/>
                </a:cubicBezTo>
                <a:close/>
                <a:moveTo>
                  <a:pt x="1368266" y="370141"/>
                </a:moveTo>
                <a:cubicBezTo>
                  <a:pt x="1356932" y="388525"/>
                  <a:pt x="1339406" y="375952"/>
                  <a:pt x="1342930" y="357664"/>
                </a:cubicBezTo>
                <a:cubicBezTo>
                  <a:pt x="1343978" y="352425"/>
                  <a:pt x="1345406" y="347186"/>
                  <a:pt x="1347311" y="342233"/>
                </a:cubicBezTo>
                <a:cubicBezTo>
                  <a:pt x="1348454" y="339185"/>
                  <a:pt x="1349883" y="336042"/>
                  <a:pt x="1352645" y="334328"/>
                </a:cubicBezTo>
                <a:cubicBezTo>
                  <a:pt x="1356551" y="331946"/>
                  <a:pt x="1361599" y="333280"/>
                  <a:pt x="1365980" y="334708"/>
                </a:cubicBezTo>
                <a:cubicBezTo>
                  <a:pt x="1367981" y="335375"/>
                  <a:pt x="1369981" y="336042"/>
                  <a:pt x="1371410" y="337566"/>
                </a:cubicBezTo>
                <a:cubicBezTo>
                  <a:pt x="1372743" y="339090"/>
                  <a:pt x="1373219" y="341090"/>
                  <a:pt x="1373315" y="343090"/>
                </a:cubicBezTo>
                <a:cubicBezTo>
                  <a:pt x="1373410" y="344043"/>
                  <a:pt x="1373315" y="345091"/>
                  <a:pt x="1373315" y="346043"/>
                </a:cubicBezTo>
                <a:cubicBezTo>
                  <a:pt x="1373029" y="354425"/>
                  <a:pt x="1372648" y="363093"/>
                  <a:pt x="1368266" y="370141"/>
                </a:cubicBezTo>
                <a:close/>
                <a:moveTo>
                  <a:pt x="1386554" y="289465"/>
                </a:moveTo>
                <a:cubicBezTo>
                  <a:pt x="1385792" y="298895"/>
                  <a:pt x="1383983" y="308324"/>
                  <a:pt x="1381316" y="317468"/>
                </a:cubicBezTo>
                <a:cubicBezTo>
                  <a:pt x="1380935" y="318802"/>
                  <a:pt x="1380363" y="320326"/>
                  <a:pt x="1379220" y="321183"/>
                </a:cubicBezTo>
                <a:cubicBezTo>
                  <a:pt x="1378172" y="321945"/>
                  <a:pt x="1376839" y="321945"/>
                  <a:pt x="1375601" y="322040"/>
                </a:cubicBezTo>
                <a:cubicBezTo>
                  <a:pt x="1369219" y="322231"/>
                  <a:pt x="1362742" y="322040"/>
                  <a:pt x="1356360" y="321469"/>
                </a:cubicBezTo>
                <a:cubicBezTo>
                  <a:pt x="1354550" y="321278"/>
                  <a:pt x="1352550" y="321088"/>
                  <a:pt x="1351121" y="319849"/>
                </a:cubicBezTo>
                <a:cubicBezTo>
                  <a:pt x="1349788" y="318706"/>
                  <a:pt x="1349216" y="316992"/>
                  <a:pt x="1348931" y="315373"/>
                </a:cubicBezTo>
                <a:cubicBezTo>
                  <a:pt x="1347216" y="307562"/>
                  <a:pt x="1347311" y="297180"/>
                  <a:pt x="1351312" y="289560"/>
                </a:cubicBezTo>
                <a:cubicBezTo>
                  <a:pt x="1352836" y="286607"/>
                  <a:pt x="1355027" y="284036"/>
                  <a:pt x="1357979" y="282130"/>
                </a:cubicBezTo>
                <a:cubicBezTo>
                  <a:pt x="1363599" y="278606"/>
                  <a:pt x="1370552" y="277749"/>
                  <a:pt x="1377029" y="278702"/>
                </a:cubicBezTo>
                <a:cubicBezTo>
                  <a:pt x="1380649" y="279178"/>
                  <a:pt x="1384649" y="280606"/>
                  <a:pt x="1386173" y="283940"/>
                </a:cubicBezTo>
                <a:cubicBezTo>
                  <a:pt x="1386745" y="285559"/>
                  <a:pt x="1386650" y="287560"/>
                  <a:pt x="1386554" y="289465"/>
                </a:cubicBezTo>
                <a:close/>
                <a:moveTo>
                  <a:pt x="1357313" y="267462"/>
                </a:moveTo>
                <a:cubicBezTo>
                  <a:pt x="1355884" y="267462"/>
                  <a:pt x="1354265" y="267462"/>
                  <a:pt x="1353122" y="266700"/>
                </a:cubicBezTo>
                <a:cubicBezTo>
                  <a:pt x="1351598" y="265652"/>
                  <a:pt x="1351121" y="263557"/>
                  <a:pt x="1350836" y="261747"/>
                </a:cubicBezTo>
                <a:cubicBezTo>
                  <a:pt x="1350455" y="259461"/>
                  <a:pt x="1350074" y="256604"/>
                  <a:pt x="1349883" y="253365"/>
                </a:cubicBezTo>
                <a:cubicBezTo>
                  <a:pt x="1349216" y="244602"/>
                  <a:pt x="1349597" y="233934"/>
                  <a:pt x="1355503" y="229457"/>
                </a:cubicBezTo>
                <a:cubicBezTo>
                  <a:pt x="1358932" y="226886"/>
                  <a:pt x="1363599" y="226886"/>
                  <a:pt x="1367885" y="227076"/>
                </a:cubicBezTo>
                <a:cubicBezTo>
                  <a:pt x="1377410" y="227457"/>
                  <a:pt x="1386840" y="227838"/>
                  <a:pt x="1396365" y="228219"/>
                </a:cubicBezTo>
                <a:cubicBezTo>
                  <a:pt x="1397413" y="228219"/>
                  <a:pt x="1398461" y="228314"/>
                  <a:pt x="1399318" y="228981"/>
                </a:cubicBezTo>
                <a:cubicBezTo>
                  <a:pt x="1400651" y="229933"/>
                  <a:pt x="1400747" y="231934"/>
                  <a:pt x="1400651" y="233553"/>
                </a:cubicBezTo>
                <a:cubicBezTo>
                  <a:pt x="1400080" y="242697"/>
                  <a:pt x="1398365" y="251746"/>
                  <a:pt x="1395413" y="260413"/>
                </a:cubicBezTo>
                <a:cubicBezTo>
                  <a:pt x="1394651" y="262795"/>
                  <a:pt x="1393508" y="265366"/>
                  <a:pt x="1391222" y="266414"/>
                </a:cubicBezTo>
                <a:cubicBezTo>
                  <a:pt x="1390079" y="266986"/>
                  <a:pt x="1388745" y="266986"/>
                  <a:pt x="1387412" y="266986"/>
                </a:cubicBezTo>
                <a:cubicBezTo>
                  <a:pt x="1377315" y="267081"/>
                  <a:pt x="1367314" y="267271"/>
                  <a:pt x="1357313" y="267462"/>
                </a:cubicBezTo>
                <a:close/>
                <a:moveTo>
                  <a:pt x="1453134" y="356616"/>
                </a:moveTo>
                <a:cubicBezTo>
                  <a:pt x="1452372" y="356806"/>
                  <a:pt x="1451705" y="356425"/>
                  <a:pt x="1451039" y="356045"/>
                </a:cubicBezTo>
                <a:cubicBezTo>
                  <a:pt x="1441990" y="351187"/>
                  <a:pt x="1433227" y="344900"/>
                  <a:pt x="1423035" y="343757"/>
                </a:cubicBezTo>
                <a:cubicBezTo>
                  <a:pt x="1411034" y="342424"/>
                  <a:pt x="1403414" y="351949"/>
                  <a:pt x="1392936" y="352520"/>
                </a:cubicBezTo>
                <a:cubicBezTo>
                  <a:pt x="1386840" y="352901"/>
                  <a:pt x="1386650" y="350425"/>
                  <a:pt x="1388840" y="347186"/>
                </a:cubicBezTo>
                <a:cubicBezTo>
                  <a:pt x="1392269" y="342424"/>
                  <a:pt x="1401223" y="335947"/>
                  <a:pt x="1403985" y="334994"/>
                </a:cubicBezTo>
                <a:cubicBezTo>
                  <a:pt x="1413796" y="331661"/>
                  <a:pt x="1424369" y="329565"/>
                  <a:pt x="1434465" y="331946"/>
                </a:cubicBezTo>
                <a:cubicBezTo>
                  <a:pt x="1444466" y="334423"/>
                  <a:pt x="1453706" y="342519"/>
                  <a:pt x="1454849" y="352806"/>
                </a:cubicBezTo>
                <a:cubicBezTo>
                  <a:pt x="1454944" y="354425"/>
                  <a:pt x="1454563" y="356330"/>
                  <a:pt x="1453134" y="356616"/>
                </a:cubicBezTo>
                <a:close/>
                <a:moveTo>
                  <a:pt x="1455706" y="246126"/>
                </a:moveTo>
                <a:cubicBezTo>
                  <a:pt x="1455134" y="240221"/>
                  <a:pt x="1456658" y="233744"/>
                  <a:pt x="1460945" y="229648"/>
                </a:cubicBezTo>
                <a:cubicBezTo>
                  <a:pt x="1465040" y="225742"/>
                  <a:pt x="1470851" y="224504"/>
                  <a:pt x="1476470" y="223933"/>
                </a:cubicBezTo>
                <a:cubicBezTo>
                  <a:pt x="1481709" y="223456"/>
                  <a:pt x="1486948" y="223456"/>
                  <a:pt x="1492091" y="223933"/>
                </a:cubicBezTo>
                <a:cubicBezTo>
                  <a:pt x="1507331" y="225457"/>
                  <a:pt x="1505331" y="246983"/>
                  <a:pt x="1505522" y="257746"/>
                </a:cubicBezTo>
                <a:cubicBezTo>
                  <a:pt x="1505522" y="258889"/>
                  <a:pt x="1505522" y="260128"/>
                  <a:pt x="1504950" y="261080"/>
                </a:cubicBezTo>
                <a:cubicBezTo>
                  <a:pt x="1503521" y="263652"/>
                  <a:pt x="1499807" y="263271"/>
                  <a:pt x="1496949" y="262890"/>
                </a:cubicBezTo>
                <a:cubicBezTo>
                  <a:pt x="1489329" y="261938"/>
                  <a:pt x="1481328" y="263271"/>
                  <a:pt x="1474470" y="266795"/>
                </a:cubicBezTo>
                <a:cubicBezTo>
                  <a:pt x="1471517" y="268319"/>
                  <a:pt x="1468184" y="270224"/>
                  <a:pt x="1465231" y="268891"/>
                </a:cubicBezTo>
                <a:cubicBezTo>
                  <a:pt x="1464469" y="268605"/>
                  <a:pt x="1463897" y="268129"/>
                  <a:pt x="1463326" y="267557"/>
                </a:cubicBezTo>
                <a:cubicBezTo>
                  <a:pt x="1462183" y="266319"/>
                  <a:pt x="1461421" y="264605"/>
                  <a:pt x="1460754" y="263080"/>
                </a:cubicBezTo>
                <a:cubicBezTo>
                  <a:pt x="1458563" y="257651"/>
                  <a:pt x="1456277" y="252031"/>
                  <a:pt x="1455706" y="246126"/>
                </a:cubicBezTo>
                <a:close/>
                <a:moveTo>
                  <a:pt x="1466183" y="291465"/>
                </a:moveTo>
                <a:cubicBezTo>
                  <a:pt x="1467422" y="287941"/>
                  <a:pt x="1469708" y="284797"/>
                  <a:pt x="1473613" y="282321"/>
                </a:cubicBezTo>
                <a:cubicBezTo>
                  <a:pt x="1483424" y="276130"/>
                  <a:pt x="1496378" y="274606"/>
                  <a:pt x="1507141" y="278987"/>
                </a:cubicBezTo>
                <a:cubicBezTo>
                  <a:pt x="1508379" y="279463"/>
                  <a:pt x="1509617" y="280130"/>
                  <a:pt x="1510475" y="281083"/>
                </a:cubicBezTo>
                <a:cubicBezTo>
                  <a:pt x="1517523" y="289370"/>
                  <a:pt x="1526477" y="307372"/>
                  <a:pt x="1521238" y="318040"/>
                </a:cubicBezTo>
                <a:cubicBezTo>
                  <a:pt x="1517142" y="326517"/>
                  <a:pt x="1491806" y="317754"/>
                  <a:pt x="1483519" y="318897"/>
                </a:cubicBezTo>
                <a:cubicBezTo>
                  <a:pt x="1477613" y="319754"/>
                  <a:pt x="1470946" y="321659"/>
                  <a:pt x="1466088" y="316992"/>
                </a:cubicBezTo>
                <a:cubicBezTo>
                  <a:pt x="1460468" y="311753"/>
                  <a:pt x="1463993" y="297752"/>
                  <a:pt x="1466183" y="291465"/>
                </a:cubicBezTo>
                <a:close/>
                <a:moveTo>
                  <a:pt x="1531906" y="373761"/>
                </a:moveTo>
                <a:cubicBezTo>
                  <a:pt x="1530191" y="376809"/>
                  <a:pt x="1526477" y="377952"/>
                  <a:pt x="1523143" y="378714"/>
                </a:cubicBezTo>
                <a:cubicBezTo>
                  <a:pt x="1508570" y="381762"/>
                  <a:pt x="1493425" y="379952"/>
                  <a:pt x="1478661" y="378142"/>
                </a:cubicBezTo>
                <a:cubicBezTo>
                  <a:pt x="1475899" y="377857"/>
                  <a:pt x="1472946" y="377380"/>
                  <a:pt x="1471136" y="375285"/>
                </a:cubicBezTo>
                <a:cubicBezTo>
                  <a:pt x="1469898" y="373856"/>
                  <a:pt x="1469422" y="371856"/>
                  <a:pt x="1469136" y="369951"/>
                </a:cubicBezTo>
                <a:cubicBezTo>
                  <a:pt x="1468088" y="363760"/>
                  <a:pt x="1467612" y="357378"/>
                  <a:pt x="1467707" y="351091"/>
                </a:cubicBezTo>
                <a:cubicBezTo>
                  <a:pt x="1467803" y="344996"/>
                  <a:pt x="1468755" y="338233"/>
                  <a:pt x="1473422" y="334137"/>
                </a:cubicBezTo>
                <a:cubicBezTo>
                  <a:pt x="1476566" y="331375"/>
                  <a:pt x="1480947" y="330422"/>
                  <a:pt x="1485233" y="330041"/>
                </a:cubicBezTo>
                <a:cubicBezTo>
                  <a:pt x="1502093" y="328517"/>
                  <a:pt x="1516094" y="332804"/>
                  <a:pt x="1524476" y="343090"/>
                </a:cubicBezTo>
                <a:cubicBezTo>
                  <a:pt x="1529334" y="349091"/>
                  <a:pt x="1532382" y="357092"/>
                  <a:pt x="1532954" y="367284"/>
                </a:cubicBezTo>
                <a:cubicBezTo>
                  <a:pt x="1533049" y="369475"/>
                  <a:pt x="1532954" y="371856"/>
                  <a:pt x="1531906" y="373761"/>
                </a:cubicBezTo>
                <a:close/>
                <a:moveTo>
                  <a:pt x="1567339" y="345281"/>
                </a:moveTo>
                <a:cubicBezTo>
                  <a:pt x="1565434" y="346710"/>
                  <a:pt x="1563338" y="347091"/>
                  <a:pt x="1561338" y="346996"/>
                </a:cubicBezTo>
                <a:cubicBezTo>
                  <a:pt x="1542479" y="346329"/>
                  <a:pt x="1547813" y="327660"/>
                  <a:pt x="1564672" y="329184"/>
                </a:cubicBezTo>
                <a:cubicBezTo>
                  <a:pt x="1565624" y="329279"/>
                  <a:pt x="1566577" y="329470"/>
                  <a:pt x="1567339" y="329946"/>
                </a:cubicBezTo>
                <a:cubicBezTo>
                  <a:pt x="1568672" y="330898"/>
                  <a:pt x="1569053" y="332708"/>
                  <a:pt x="1569244" y="334328"/>
                </a:cubicBezTo>
                <a:cubicBezTo>
                  <a:pt x="1569911" y="338138"/>
                  <a:pt x="1570196" y="342709"/>
                  <a:pt x="1567339" y="345281"/>
                </a:cubicBezTo>
                <a:close/>
                <a:moveTo>
                  <a:pt x="1569815" y="307753"/>
                </a:moveTo>
                <a:cubicBezTo>
                  <a:pt x="1569434" y="309563"/>
                  <a:pt x="1569053" y="311467"/>
                  <a:pt x="1567720" y="312896"/>
                </a:cubicBezTo>
                <a:cubicBezTo>
                  <a:pt x="1566577" y="314134"/>
                  <a:pt x="1564862" y="314801"/>
                  <a:pt x="1563338" y="315373"/>
                </a:cubicBezTo>
                <a:cubicBezTo>
                  <a:pt x="1557147" y="317563"/>
                  <a:pt x="1551051" y="319849"/>
                  <a:pt x="1544860" y="322040"/>
                </a:cubicBezTo>
                <a:cubicBezTo>
                  <a:pt x="1542764" y="322802"/>
                  <a:pt x="1540574" y="323564"/>
                  <a:pt x="1538383" y="323088"/>
                </a:cubicBezTo>
                <a:cubicBezTo>
                  <a:pt x="1534382" y="322326"/>
                  <a:pt x="1532191" y="317945"/>
                  <a:pt x="1530858" y="314039"/>
                </a:cubicBezTo>
                <a:cubicBezTo>
                  <a:pt x="1528001" y="305276"/>
                  <a:pt x="1524572" y="291465"/>
                  <a:pt x="1527905" y="281654"/>
                </a:cubicBezTo>
                <a:cubicBezTo>
                  <a:pt x="1529525" y="276892"/>
                  <a:pt x="1532763" y="273082"/>
                  <a:pt x="1538478" y="271272"/>
                </a:cubicBezTo>
                <a:cubicBezTo>
                  <a:pt x="1544479" y="269367"/>
                  <a:pt x="1550956" y="270129"/>
                  <a:pt x="1557147" y="271177"/>
                </a:cubicBezTo>
                <a:cubicBezTo>
                  <a:pt x="1575530" y="274320"/>
                  <a:pt x="1572578" y="293180"/>
                  <a:pt x="1569815" y="307753"/>
                </a:cubicBezTo>
                <a:close/>
                <a:moveTo>
                  <a:pt x="1574673" y="252127"/>
                </a:moveTo>
                <a:cubicBezTo>
                  <a:pt x="1574197" y="254032"/>
                  <a:pt x="1573530" y="255937"/>
                  <a:pt x="1572292" y="257270"/>
                </a:cubicBezTo>
                <a:cubicBezTo>
                  <a:pt x="1568577" y="261271"/>
                  <a:pt x="1562100" y="259271"/>
                  <a:pt x="1556766" y="258032"/>
                </a:cubicBezTo>
                <a:cubicBezTo>
                  <a:pt x="1548575" y="256222"/>
                  <a:pt x="1539716" y="257175"/>
                  <a:pt x="1532096" y="260795"/>
                </a:cubicBezTo>
                <a:cubicBezTo>
                  <a:pt x="1529334" y="262128"/>
                  <a:pt x="1526095" y="263747"/>
                  <a:pt x="1523333" y="262699"/>
                </a:cubicBezTo>
                <a:cubicBezTo>
                  <a:pt x="1522952" y="262604"/>
                  <a:pt x="1522666" y="262414"/>
                  <a:pt x="1522381" y="262223"/>
                </a:cubicBezTo>
                <a:cubicBezTo>
                  <a:pt x="1521333" y="261461"/>
                  <a:pt x="1520571" y="260223"/>
                  <a:pt x="1520000" y="259080"/>
                </a:cubicBezTo>
                <a:cubicBezTo>
                  <a:pt x="1517237" y="253746"/>
                  <a:pt x="1515428" y="247936"/>
                  <a:pt x="1514666" y="242030"/>
                </a:cubicBezTo>
                <a:cubicBezTo>
                  <a:pt x="1514189" y="238220"/>
                  <a:pt x="1514189" y="233934"/>
                  <a:pt x="1516761" y="231077"/>
                </a:cubicBezTo>
                <a:cubicBezTo>
                  <a:pt x="1519428" y="228124"/>
                  <a:pt x="1523905" y="227838"/>
                  <a:pt x="1527905" y="227743"/>
                </a:cubicBezTo>
                <a:cubicBezTo>
                  <a:pt x="1539240" y="227457"/>
                  <a:pt x="1550575" y="225362"/>
                  <a:pt x="1561910" y="226409"/>
                </a:cubicBezTo>
                <a:cubicBezTo>
                  <a:pt x="1577721" y="227838"/>
                  <a:pt x="1578388" y="237458"/>
                  <a:pt x="1574673" y="252127"/>
                </a:cubicBezTo>
                <a:close/>
                <a:moveTo>
                  <a:pt x="1616869" y="362236"/>
                </a:moveTo>
                <a:cubicBezTo>
                  <a:pt x="1616488" y="364712"/>
                  <a:pt x="1615821" y="367474"/>
                  <a:pt x="1613630" y="368617"/>
                </a:cubicBezTo>
                <a:cubicBezTo>
                  <a:pt x="1611630" y="369665"/>
                  <a:pt x="1609344" y="368903"/>
                  <a:pt x="1607249" y="368141"/>
                </a:cubicBezTo>
                <a:cubicBezTo>
                  <a:pt x="1600772" y="365665"/>
                  <a:pt x="1594295" y="362807"/>
                  <a:pt x="1589151" y="358045"/>
                </a:cubicBezTo>
                <a:cubicBezTo>
                  <a:pt x="1581626" y="350996"/>
                  <a:pt x="1578769" y="338709"/>
                  <a:pt x="1584865" y="331565"/>
                </a:cubicBezTo>
                <a:cubicBezTo>
                  <a:pt x="1586770" y="329374"/>
                  <a:pt x="1589532" y="327660"/>
                  <a:pt x="1593152" y="326707"/>
                </a:cubicBezTo>
                <a:cubicBezTo>
                  <a:pt x="1599152" y="325183"/>
                  <a:pt x="1605629" y="326612"/>
                  <a:pt x="1611344" y="328994"/>
                </a:cubicBezTo>
                <a:cubicBezTo>
                  <a:pt x="1623060" y="333851"/>
                  <a:pt x="1618298" y="352425"/>
                  <a:pt x="1616869" y="362236"/>
                </a:cubicBezTo>
                <a:close/>
                <a:moveTo>
                  <a:pt x="1619631" y="311372"/>
                </a:moveTo>
                <a:cubicBezTo>
                  <a:pt x="1617440" y="313277"/>
                  <a:pt x="1614583" y="314039"/>
                  <a:pt x="1611725" y="314515"/>
                </a:cubicBezTo>
                <a:cubicBezTo>
                  <a:pt x="1592294" y="317945"/>
                  <a:pt x="1579245" y="313754"/>
                  <a:pt x="1583436" y="291751"/>
                </a:cubicBezTo>
                <a:cubicBezTo>
                  <a:pt x="1584389" y="286703"/>
                  <a:pt x="1585722" y="281178"/>
                  <a:pt x="1588389" y="276987"/>
                </a:cubicBezTo>
                <a:cubicBezTo>
                  <a:pt x="1590104" y="274225"/>
                  <a:pt x="1592294" y="272034"/>
                  <a:pt x="1595342" y="270796"/>
                </a:cubicBezTo>
                <a:cubicBezTo>
                  <a:pt x="1603343" y="267462"/>
                  <a:pt x="1612487" y="273082"/>
                  <a:pt x="1617345" y="280225"/>
                </a:cubicBezTo>
                <a:cubicBezTo>
                  <a:pt x="1621060" y="285655"/>
                  <a:pt x="1623251" y="292037"/>
                  <a:pt x="1623727" y="298513"/>
                </a:cubicBezTo>
                <a:cubicBezTo>
                  <a:pt x="1624013" y="303086"/>
                  <a:pt x="1623155" y="308324"/>
                  <a:pt x="1619631" y="311372"/>
                </a:cubicBezTo>
                <a:close/>
                <a:moveTo>
                  <a:pt x="1684591" y="369475"/>
                </a:moveTo>
                <a:cubicBezTo>
                  <a:pt x="1684306" y="371856"/>
                  <a:pt x="1683925" y="374332"/>
                  <a:pt x="1682210" y="375952"/>
                </a:cubicBezTo>
                <a:cubicBezTo>
                  <a:pt x="1680782" y="377285"/>
                  <a:pt x="1678781" y="377857"/>
                  <a:pt x="1676876" y="378238"/>
                </a:cubicBezTo>
                <a:cubicBezTo>
                  <a:pt x="1666685" y="380333"/>
                  <a:pt x="1656207" y="381190"/>
                  <a:pt x="1645825" y="380524"/>
                </a:cubicBezTo>
                <a:cubicBezTo>
                  <a:pt x="1639824" y="380143"/>
                  <a:pt x="1633157" y="379000"/>
                  <a:pt x="1629537" y="374237"/>
                </a:cubicBezTo>
                <a:cubicBezTo>
                  <a:pt x="1622108" y="364617"/>
                  <a:pt x="1627156" y="340138"/>
                  <a:pt x="1635633" y="332422"/>
                </a:cubicBezTo>
                <a:cubicBezTo>
                  <a:pt x="1640015" y="328422"/>
                  <a:pt x="1646111" y="326707"/>
                  <a:pt x="1652111" y="326612"/>
                </a:cubicBezTo>
                <a:cubicBezTo>
                  <a:pt x="1658017" y="326517"/>
                  <a:pt x="1663922" y="327946"/>
                  <a:pt x="1669637" y="329565"/>
                </a:cubicBezTo>
                <a:cubicBezTo>
                  <a:pt x="1673162" y="330517"/>
                  <a:pt x="1676781" y="331565"/>
                  <a:pt x="1679353" y="334232"/>
                </a:cubicBezTo>
                <a:cubicBezTo>
                  <a:pt x="1681734" y="336709"/>
                  <a:pt x="1682687" y="340138"/>
                  <a:pt x="1683353" y="343471"/>
                </a:cubicBezTo>
                <a:cubicBezTo>
                  <a:pt x="1684020" y="346520"/>
                  <a:pt x="1684496" y="349663"/>
                  <a:pt x="1684782" y="352806"/>
                </a:cubicBezTo>
                <a:cubicBezTo>
                  <a:pt x="1685258" y="358330"/>
                  <a:pt x="1685163" y="363950"/>
                  <a:pt x="1684591" y="369475"/>
                </a:cubicBezTo>
                <a:close/>
                <a:moveTo>
                  <a:pt x="1686878" y="308991"/>
                </a:moveTo>
                <a:cubicBezTo>
                  <a:pt x="1686592" y="310801"/>
                  <a:pt x="1686211" y="312706"/>
                  <a:pt x="1685163" y="314230"/>
                </a:cubicBezTo>
                <a:cubicBezTo>
                  <a:pt x="1682020" y="318992"/>
                  <a:pt x="1675066" y="318325"/>
                  <a:pt x="1669447" y="317563"/>
                </a:cubicBezTo>
                <a:cubicBezTo>
                  <a:pt x="1662875" y="316611"/>
                  <a:pt x="1656302" y="316135"/>
                  <a:pt x="1649730" y="316135"/>
                </a:cubicBezTo>
                <a:cubicBezTo>
                  <a:pt x="1645539" y="316135"/>
                  <a:pt x="1641062" y="316230"/>
                  <a:pt x="1637252" y="314515"/>
                </a:cubicBezTo>
                <a:cubicBezTo>
                  <a:pt x="1626108" y="309467"/>
                  <a:pt x="1632395" y="295180"/>
                  <a:pt x="1639157" y="286607"/>
                </a:cubicBezTo>
                <a:cubicBezTo>
                  <a:pt x="1640872" y="284512"/>
                  <a:pt x="1642586" y="282702"/>
                  <a:pt x="1644110" y="281464"/>
                </a:cubicBezTo>
                <a:cubicBezTo>
                  <a:pt x="1651064" y="275939"/>
                  <a:pt x="1660303" y="273367"/>
                  <a:pt x="1669161" y="274511"/>
                </a:cubicBezTo>
                <a:cubicBezTo>
                  <a:pt x="1674971" y="275272"/>
                  <a:pt x="1680877" y="277844"/>
                  <a:pt x="1684020" y="282797"/>
                </a:cubicBezTo>
                <a:cubicBezTo>
                  <a:pt x="1685735" y="285559"/>
                  <a:pt x="1686497" y="288798"/>
                  <a:pt x="1686973" y="291941"/>
                </a:cubicBezTo>
                <a:cubicBezTo>
                  <a:pt x="1687735" y="297656"/>
                  <a:pt x="1687735" y="303371"/>
                  <a:pt x="1686878" y="308991"/>
                </a:cubicBezTo>
                <a:close/>
                <a:moveTo>
                  <a:pt x="1686401" y="256984"/>
                </a:moveTo>
                <a:cubicBezTo>
                  <a:pt x="1685925" y="258413"/>
                  <a:pt x="1685354" y="259937"/>
                  <a:pt x="1684115" y="260890"/>
                </a:cubicBezTo>
                <a:cubicBezTo>
                  <a:pt x="1682877" y="261842"/>
                  <a:pt x="1681258" y="262128"/>
                  <a:pt x="1679639" y="262223"/>
                </a:cubicBezTo>
                <a:cubicBezTo>
                  <a:pt x="1674495" y="262795"/>
                  <a:pt x="1669256" y="263462"/>
                  <a:pt x="1664113" y="264033"/>
                </a:cubicBezTo>
                <a:cubicBezTo>
                  <a:pt x="1658207" y="264700"/>
                  <a:pt x="1651921" y="265366"/>
                  <a:pt x="1646396" y="262985"/>
                </a:cubicBezTo>
                <a:cubicBezTo>
                  <a:pt x="1645349" y="262509"/>
                  <a:pt x="1644301" y="261938"/>
                  <a:pt x="1643539" y="261175"/>
                </a:cubicBezTo>
                <a:cubicBezTo>
                  <a:pt x="1635347" y="254317"/>
                  <a:pt x="1637729" y="237363"/>
                  <a:pt x="1645253" y="230791"/>
                </a:cubicBezTo>
                <a:cubicBezTo>
                  <a:pt x="1648968" y="227647"/>
                  <a:pt x="1654016" y="226790"/>
                  <a:pt x="1658874" y="226409"/>
                </a:cubicBezTo>
                <a:cubicBezTo>
                  <a:pt x="1664494" y="225933"/>
                  <a:pt x="1670114" y="225742"/>
                  <a:pt x="1675638" y="225933"/>
                </a:cubicBezTo>
                <a:cubicBezTo>
                  <a:pt x="1679829" y="226028"/>
                  <a:pt x="1684496" y="226600"/>
                  <a:pt x="1686973" y="229933"/>
                </a:cubicBezTo>
                <a:cubicBezTo>
                  <a:pt x="1688497" y="232029"/>
                  <a:pt x="1688878" y="234696"/>
                  <a:pt x="1688973" y="237363"/>
                </a:cubicBezTo>
                <a:cubicBezTo>
                  <a:pt x="1689354" y="244030"/>
                  <a:pt x="1688402" y="250698"/>
                  <a:pt x="1686401" y="256984"/>
                </a:cubicBezTo>
                <a:close/>
                <a:moveTo>
                  <a:pt x="1761649" y="347377"/>
                </a:moveTo>
                <a:cubicBezTo>
                  <a:pt x="1754410" y="345948"/>
                  <a:pt x="1747457" y="342995"/>
                  <a:pt x="1740122" y="341947"/>
                </a:cubicBezTo>
                <a:cubicBezTo>
                  <a:pt x="1727835" y="340138"/>
                  <a:pt x="1714881" y="343662"/>
                  <a:pt x="1705261" y="351377"/>
                </a:cubicBezTo>
                <a:cubicBezTo>
                  <a:pt x="1703641" y="352615"/>
                  <a:pt x="1702022" y="354139"/>
                  <a:pt x="1700022" y="354330"/>
                </a:cubicBezTo>
                <a:cubicBezTo>
                  <a:pt x="1688116" y="355473"/>
                  <a:pt x="1710404" y="331661"/>
                  <a:pt x="1714786" y="329755"/>
                </a:cubicBezTo>
                <a:cubicBezTo>
                  <a:pt x="1723644" y="325850"/>
                  <a:pt x="1733645" y="325279"/>
                  <a:pt x="1743170" y="326612"/>
                </a:cubicBezTo>
                <a:cubicBezTo>
                  <a:pt x="1748695" y="327374"/>
                  <a:pt x="1754315" y="328803"/>
                  <a:pt x="1758410" y="332518"/>
                </a:cubicBezTo>
                <a:cubicBezTo>
                  <a:pt x="1760125" y="334042"/>
                  <a:pt x="1761458" y="336042"/>
                  <a:pt x="1762220" y="338233"/>
                </a:cubicBezTo>
                <a:cubicBezTo>
                  <a:pt x="1763268" y="341281"/>
                  <a:pt x="1763268" y="344614"/>
                  <a:pt x="1761649" y="347377"/>
                </a:cubicBezTo>
                <a:close/>
                <a:moveTo>
                  <a:pt x="1785271" y="372904"/>
                </a:moveTo>
                <a:cubicBezTo>
                  <a:pt x="1781270" y="365665"/>
                  <a:pt x="1778794" y="357569"/>
                  <a:pt x="1778413" y="349377"/>
                </a:cubicBezTo>
                <a:cubicBezTo>
                  <a:pt x="1778127" y="342519"/>
                  <a:pt x="1779270" y="335280"/>
                  <a:pt x="1783652" y="329946"/>
                </a:cubicBezTo>
                <a:cubicBezTo>
                  <a:pt x="1784033" y="329470"/>
                  <a:pt x="1784795" y="329279"/>
                  <a:pt x="1785271" y="328803"/>
                </a:cubicBezTo>
                <a:cubicBezTo>
                  <a:pt x="1785747" y="329279"/>
                  <a:pt x="1786414" y="329374"/>
                  <a:pt x="1786890" y="329946"/>
                </a:cubicBezTo>
                <a:cubicBezTo>
                  <a:pt x="1791272" y="335280"/>
                  <a:pt x="1792415" y="342519"/>
                  <a:pt x="1792129" y="349377"/>
                </a:cubicBezTo>
                <a:cubicBezTo>
                  <a:pt x="1791748" y="357664"/>
                  <a:pt x="1789366" y="365665"/>
                  <a:pt x="1785271" y="372904"/>
                </a:cubicBezTo>
                <a:close/>
                <a:moveTo>
                  <a:pt x="1799368" y="311087"/>
                </a:moveTo>
                <a:cubicBezTo>
                  <a:pt x="1798796" y="312230"/>
                  <a:pt x="1798225" y="313468"/>
                  <a:pt x="1797082" y="314134"/>
                </a:cubicBezTo>
                <a:cubicBezTo>
                  <a:pt x="1795082" y="315373"/>
                  <a:pt x="1792605" y="314230"/>
                  <a:pt x="1790414" y="313372"/>
                </a:cubicBezTo>
                <a:cubicBezTo>
                  <a:pt x="1788795" y="312706"/>
                  <a:pt x="1787081" y="312420"/>
                  <a:pt x="1785366" y="311944"/>
                </a:cubicBezTo>
                <a:cubicBezTo>
                  <a:pt x="1783652" y="312420"/>
                  <a:pt x="1781937" y="312706"/>
                  <a:pt x="1780318" y="313372"/>
                </a:cubicBezTo>
                <a:cubicBezTo>
                  <a:pt x="1778127" y="314230"/>
                  <a:pt x="1775651" y="315278"/>
                  <a:pt x="1773650" y="314134"/>
                </a:cubicBezTo>
                <a:cubicBezTo>
                  <a:pt x="1772507" y="313468"/>
                  <a:pt x="1771936" y="312230"/>
                  <a:pt x="1771364" y="311087"/>
                </a:cubicBezTo>
                <a:cubicBezTo>
                  <a:pt x="1767745" y="303466"/>
                  <a:pt x="1763459" y="292894"/>
                  <a:pt x="1766221" y="285083"/>
                </a:cubicBezTo>
                <a:cubicBezTo>
                  <a:pt x="1767364" y="281654"/>
                  <a:pt x="1769936" y="278797"/>
                  <a:pt x="1774317" y="276892"/>
                </a:cubicBezTo>
                <a:cubicBezTo>
                  <a:pt x="1777841" y="275368"/>
                  <a:pt x="1781651" y="275082"/>
                  <a:pt x="1785461" y="275272"/>
                </a:cubicBezTo>
                <a:cubicBezTo>
                  <a:pt x="1789271" y="275177"/>
                  <a:pt x="1793081" y="275368"/>
                  <a:pt x="1796606" y="276892"/>
                </a:cubicBezTo>
                <a:cubicBezTo>
                  <a:pt x="1801082" y="278797"/>
                  <a:pt x="1803559" y="281749"/>
                  <a:pt x="1804702" y="285083"/>
                </a:cubicBezTo>
                <a:cubicBezTo>
                  <a:pt x="1807274" y="292894"/>
                  <a:pt x="1802987" y="303466"/>
                  <a:pt x="1799368" y="311087"/>
                </a:cubicBezTo>
                <a:close/>
                <a:moveTo>
                  <a:pt x="1791748" y="263938"/>
                </a:moveTo>
                <a:cubicBezTo>
                  <a:pt x="1789557" y="264033"/>
                  <a:pt x="1787462" y="264128"/>
                  <a:pt x="1785271" y="264223"/>
                </a:cubicBezTo>
                <a:cubicBezTo>
                  <a:pt x="1783080" y="264128"/>
                  <a:pt x="1780985" y="264033"/>
                  <a:pt x="1778794" y="263938"/>
                </a:cubicBezTo>
                <a:cubicBezTo>
                  <a:pt x="1773936" y="263747"/>
                  <a:pt x="1768983" y="263462"/>
                  <a:pt x="1764506" y="261652"/>
                </a:cubicBezTo>
                <a:cubicBezTo>
                  <a:pt x="1755648" y="257937"/>
                  <a:pt x="1741265" y="238696"/>
                  <a:pt x="1752695" y="230600"/>
                </a:cubicBezTo>
                <a:cubicBezTo>
                  <a:pt x="1755077" y="228981"/>
                  <a:pt x="1757744" y="228219"/>
                  <a:pt x="1760411" y="227743"/>
                </a:cubicBezTo>
                <a:cubicBezTo>
                  <a:pt x="1768602" y="226028"/>
                  <a:pt x="1777079" y="225742"/>
                  <a:pt x="1785366" y="226504"/>
                </a:cubicBezTo>
                <a:lnTo>
                  <a:pt x="1785366" y="218884"/>
                </a:lnTo>
                <a:lnTo>
                  <a:pt x="1785366" y="218884"/>
                </a:lnTo>
                <a:lnTo>
                  <a:pt x="1785366" y="226504"/>
                </a:lnTo>
                <a:cubicBezTo>
                  <a:pt x="1793653" y="225742"/>
                  <a:pt x="1802130" y="226123"/>
                  <a:pt x="1810322" y="227743"/>
                </a:cubicBezTo>
                <a:cubicBezTo>
                  <a:pt x="1812989" y="228314"/>
                  <a:pt x="1815656" y="228981"/>
                  <a:pt x="1818037" y="230600"/>
                </a:cubicBezTo>
                <a:cubicBezTo>
                  <a:pt x="1829372" y="238696"/>
                  <a:pt x="1815084" y="257937"/>
                  <a:pt x="1806226" y="261652"/>
                </a:cubicBezTo>
                <a:cubicBezTo>
                  <a:pt x="1801654" y="263462"/>
                  <a:pt x="1796606" y="263747"/>
                  <a:pt x="1791748" y="263938"/>
                </a:cubicBezTo>
                <a:close/>
                <a:moveTo>
                  <a:pt x="1870710" y="354330"/>
                </a:moveTo>
                <a:cubicBezTo>
                  <a:pt x="1868710" y="354139"/>
                  <a:pt x="1866995" y="352711"/>
                  <a:pt x="1865471" y="351377"/>
                </a:cubicBezTo>
                <a:cubicBezTo>
                  <a:pt x="1855756" y="343662"/>
                  <a:pt x="1842802" y="340138"/>
                  <a:pt x="1830610" y="341947"/>
                </a:cubicBezTo>
                <a:cubicBezTo>
                  <a:pt x="1823276" y="342995"/>
                  <a:pt x="1816322" y="345948"/>
                  <a:pt x="1809083" y="347377"/>
                </a:cubicBezTo>
                <a:cubicBezTo>
                  <a:pt x="1807464" y="344614"/>
                  <a:pt x="1807464" y="341186"/>
                  <a:pt x="1808512" y="338138"/>
                </a:cubicBezTo>
                <a:cubicBezTo>
                  <a:pt x="1809274" y="335947"/>
                  <a:pt x="1810607" y="333946"/>
                  <a:pt x="1812322" y="332422"/>
                </a:cubicBezTo>
                <a:cubicBezTo>
                  <a:pt x="1816418" y="328708"/>
                  <a:pt x="1822037" y="327279"/>
                  <a:pt x="1827562" y="326517"/>
                </a:cubicBezTo>
                <a:cubicBezTo>
                  <a:pt x="1837087" y="325183"/>
                  <a:pt x="1847183" y="325755"/>
                  <a:pt x="1855946" y="329660"/>
                </a:cubicBezTo>
                <a:cubicBezTo>
                  <a:pt x="1860328" y="331661"/>
                  <a:pt x="1882616" y="355378"/>
                  <a:pt x="1870710" y="354330"/>
                </a:cubicBezTo>
                <a:close/>
                <a:moveTo>
                  <a:pt x="1883569" y="230029"/>
                </a:moveTo>
                <a:cubicBezTo>
                  <a:pt x="1886045" y="226695"/>
                  <a:pt x="1890808" y="226123"/>
                  <a:pt x="1894904" y="226028"/>
                </a:cubicBezTo>
                <a:cubicBezTo>
                  <a:pt x="1900523" y="225838"/>
                  <a:pt x="1906143" y="226028"/>
                  <a:pt x="1911668" y="226504"/>
                </a:cubicBezTo>
                <a:cubicBezTo>
                  <a:pt x="1916525" y="226981"/>
                  <a:pt x="1921574" y="227743"/>
                  <a:pt x="1925288" y="230886"/>
                </a:cubicBezTo>
                <a:cubicBezTo>
                  <a:pt x="1932908" y="237363"/>
                  <a:pt x="1935290" y="254413"/>
                  <a:pt x="1927003" y="261271"/>
                </a:cubicBezTo>
                <a:cubicBezTo>
                  <a:pt x="1926145" y="261938"/>
                  <a:pt x="1925193" y="262604"/>
                  <a:pt x="1924145" y="263080"/>
                </a:cubicBezTo>
                <a:cubicBezTo>
                  <a:pt x="1918621" y="265462"/>
                  <a:pt x="1912430" y="264795"/>
                  <a:pt x="1906429" y="264128"/>
                </a:cubicBezTo>
                <a:cubicBezTo>
                  <a:pt x="1901285" y="263557"/>
                  <a:pt x="1896047" y="262890"/>
                  <a:pt x="1890903" y="262319"/>
                </a:cubicBezTo>
                <a:cubicBezTo>
                  <a:pt x="1889379" y="262128"/>
                  <a:pt x="1887665" y="261938"/>
                  <a:pt x="1886426" y="260985"/>
                </a:cubicBezTo>
                <a:cubicBezTo>
                  <a:pt x="1885188" y="260032"/>
                  <a:pt x="1884616" y="258508"/>
                  <a:pt x="1884140" y="257080"/>
                </a:cubicBezTo>
                <a:cubicBezTo>
                  <a:pt x="1882045" y="250793"/>
                  <a:pt x="1881188" y="244126"/>
                  <a:pt x="1881473" y="237458"/>
                </a:cubicBezTo>
                <a:cubicBezTo>
                  <a:pt x="1881664" y="234791"/>
                  <a:pt x="1881950" y="232029"/>
                  <a:pt x="1883569" y="230029"/>
                </a:cubicBezTo>
                <a:close/>
                <a:moveTo>
                  <a:pt x="1883664" y="308991"/>
                </a:moveTo>
                <a:cubicBezTo>
                  <a:pt x="1882807" y="303371"/>
                  <a:pt x="1882807" y="297561"/>
                  <a:pt x="1883664" y="291941"/>
                </a:cubicBezTo>
                <a:cubicBezTo>
                  <a:pt x="1884140" y="288703"/>
                  <a:pt x="1884902" y="285464"/>
                  <a:pt x="1886617" y="282797"/>
                </a:cubicBezTo>
                <a:cubicBezTo>
                  <a:pt x="1889760" y="277844"/>
                  <a:pt x="1895666" y="275272"/>
                  <a:pt x="1901476" y="274511"/>
                </a:cubicBezTo>
                <a:cubicBezTo>
                  <a:pt x="1910334" y="273367"/>
                  <a:pt x="1919478" y="275939"/>
                  <a:pt x="1926527" y="281464"/>
                </a:cubicBezTo>
                <a:cubicBezTo>
                  <a:pt x="1928051" y="282607"/>
                  <a:pt x="1929765" y="284416"/>
                  <a:pt x="1931480" y="286607"/>
                </a:cubicBezTo>
                <a:cubicBezTo>
                  <a:pt x="1938338" y="295180"/>
                  <a:pt x="1944529" y="309467"/>
                  <a:pt x="1933385" y="314515"/>
                </a:cubicBezTo>
                <a:cubicBezTo>
                  <a:pt x="1929575" y="316230"/>
                  <a:pt x="1925098" y="316135"/>
                  <a:pt x="1920907" y="316135"/>
                </a:cubicBezTo>
                <a:cubicBezTo>
                  <a:pt x="1914335" y="316135"/>
                  <a:pt x="1907667" y="316611"/>
                  <a:pt x="1901190" y="317563"/>
                </a:cubicBezTo>
                <a:cubicBezTo>
                  <a:pt x="1895570" y="318421"/>
                  <a:pt x="1888617" y="318992"/>
                  <a:pt x="1885474" y="314230"/>
                </a:cubicBezTo>
                <a:cubicBezTo>
                  <a:pt x="1884331" y="312706"/>
                  <a:pt x="1883950" y="310801"/>
                  <a:pt x="1883664" y="308991"/>
                </a:cubicBezTo>
                <a:close/>
                <a:moveTo>
                  <a:pt x="1941100" y="374237"/>
                </a:moveTo>
                <a:cubicBezTo>
                  <a:pt x="1937385" y="379000"/>
                  <a:pt x="1930813" y="380143"/>
                  <a:pt x="1924812" y="380524"/>
                </a:cubicBezTo>
                <a:cubicBezTo>
                  <a:pt x="1914430" y="381095"/>
                  <a:pt x="1903952" y="380333"/>
                  <a:pt x="1893761" y="378238"/>
                </a:cubicBezTo>
                <a:cubicBezTo>
                  <a:pt x="1891856" y="377857"/>
                  <a:pt x="1889855" y="377380"/>
                  <a:pt x="1888427" y="375952"/>
                </a:cubicBezTo>
                <a:cubicBezTo>
                  <a:pt x="1886712" y="374332"/>
                  <a:pt x="1886331" y="371761"/>
                  <a:pt x="1886045" y="369475"/>
                </a:cubicBezTo>
                <a:cubicBezTo>
                  <a:pt x="1885474" y="363950"/>
                  <a:pt x="1885474" y="358330"/>
                  <a:pt x="1885950" y="352806"/>
                </a:cubicBezTo>
                <a:cubicBezTo>
                  <a:pt x="1886236" y="349663"/>
                  <a:pt x="1886712" y="346520"/>
                  <a:pt x="1887379" y="343471"/>
                </a:cubicBezTo>
                <a:cubicBezTo>
                  <a:pt x="1888045" y="340138"/>
                  <a:pt x="1889093" y="336709"/>
                  <a:pt x="1891379" y="334232"/>
                </a:cubicBezTo>
                <a:cubicBezTo>
                  <a:pt x="1893856" y="331661"/>
                  <a:pt x="1897570" y="330517"/>
                  <a:pt x="1901095" y="329565"/>
                </a:cubicBezTo>
                <a:cubicBezTo>
                  <a:pt x="1906810" y="328041"/>
                  <a:pt x="1912620" y="326612"/>
                  <a:pt x="1918621" y="326612"/>
                </a:cubicBezTo>
                <a:cubicBezTo>
                  <a:pt x="1924526" y="326707"/>
                  <a:pt x="1930718" y="328327"/>
                  <a:pt x="1935099" y="332422"/>
                </a:cubicBezTo>
                <a:cubicBezTo>
                  <a:pt x="1943481" y="340233"/>
                  <a:pt x="1948529" y="364617"/>
                  <a:pt x="1941100" y="374237"/>
                </a:cubicBezTo>
                <a:close/>
                <a:moveTo>
                  <a:pt x="1946910" y="298418"/>
                </a:moveTo>
                <a:cubicBezTo>
                  <a:pt x="1947386" y="291941"/>
                  <a:pt x="1949577" y="285559"/>
                  <a:pt x="1953292" y="280130"/>
                </a:cubicBezTo>
                <a:cubicBezTo>
                  <a:pt x="1958150" y="272987"/>
                  <a:pt x="1967294" y="267367"/>
                  <a:pt x="1975295" y="270700"/>
                </a:cubicBezTo>
                <a:cubicBezTo>
                  <a:pt x="1978343" y="271939"/>
                  <a:pt x="1980533" y="274225"/>
                  <a:pt x="1982248" y="276892"/>
                </a:cubicBezTo>
                <a:cubicBezTo>
                  <a:pt x="1984915" y="281178"/>
                  <a:pt x="1986248" y="286607"/>
                  <a:pt x="1987201" y="291655"/>
                </a:cubicBezTo>
                <a:cubicBezTo>
                  <a:pt x="1991297" y="313658"/>
                  <a:pt x="1978343" y="317849"/>
                  <a:pt x="1958912" y="314420"/>
                </a:cubicBezTo>
                <a:cubicBezTo>
                  <a:pt x="1956054" y="313944"/>
                  <a:pt x="1953197" y="313182"/>
                  <a:pt x="1951006" y="311277"/>
                </a:cubicBezTo>
                <a:cubicBezTo>
                  <a:pt x="1947386" y="308324"/>
                  <a:pt x="1946624" y="303086"/>
                  <a:pt x="1946910" y="298418"/>
                </a:cubicBezTo>
                <a:close/>
                <a:moveTo>
                  <a:pt x="1981486" y="358045"/>
                </a:moveTo>
                <a:cubicBezTo>
                  <a:pt x="1976438" y="362807"/>
                  <a:pt x="1969865" y="365665"/>
                  <a:pt x="1963388" y="368141"/>
                </a:cubicBezTo>
                <a:cubicBezTo>
                  <a:pt x="1961293" y="368903"/>
                  <a:pt x="1959007" y="369665"/>
                  <a:pt x="1957007" y="368617"/>
                </a:cubicBezTo>
                <a:cubicBezTo>
                  <a:pt x="1954816" y="367474"/>
                  <a:pt x="1954149" y="364712"/>
                  <a:pt x="1953768" y="362236"/>
                </a:cubicBezTo>
                <a:cubicBezTo>
                  <a:pt x="1952339" y="352425"/>
                  <a:pt x="1947577" y="333946"/>
                  <a:pt x="1959197" y="328994"/>
                </a:cubicBezTo>
                <a:cubicBezTo>
                  <a:pt x="1964912" y="326517"/>
                  <a:pt x="1971389" y="325183"/>
                  <a:pt x="1977390" y="326707"/>
                </a:cubicBezTo>
                <a:cubicBezTo>
                  <a:pt x="1981105" y="327660"/>
                  <a:pt x="1983867" y="329374"/>
                  <a:pt x="1985677" y="331565"/>
                </a:cubicBezTo>
                <a:cubicBezTo>
                  <a:pt x="1991868" y="338709"/>
                  <a:pt x="1989011" y="350996"/>
                  <a:pt x="1981486" y="358045"/>
                </a:cubicBezTo>
                <a:close/>
                <a:moveTo>
                  <a:pt x="1995964" y="252127"/>
                </a:moveTo>
                <a:cubicBezTo>
                  <a:pt x="1992249" y="237458"/>
                  <a:pt x="1992916" y="227838"/>
                  <a:pt x="2008823" y="226409"/>
                </a:cubicBezTo>
                <a:cubicBezTo>
                  <a:pt x="2020157" y="225457"/>
                  <a:pt x="2031492" y="227552"/>
                  <a:pt x="2042827" y="227743"/>
                </a:cubicBezTo>
                <a:cubicBezTo>
                  <a:pt x="2046827" y="227838"/>
                  <a:pt x="2051304" y="228124"/>
                  <a:pt x="2053971" y="231077"/>
                </a:cubicBezTo>
                <a:cubicBezTo>
                  <a:pt x="2056543" y="233934"/>
                  <a:pt x="2056638" y="238220"/>
                  <a:pt x="2056066" y="242030"/>
                </a:cubicBezTo>
                <a:cubicBezTo>
                  <a:pt x="2055305" y="247936"/>
                  <a:pt x="2053400" y="253746"/>
                  <a:pt x="2050733" y="259080"/>
                </a:cubicBezTo>
                <a:cubicBezTo>
                  <a:pt x="2050161" y="260223"/>
                  <a:pt x="2049494" y="261461"/>
                  <a:pt x="2048351" y="262223"/>
                </a:cubicBezTo>
                <a:cubicBezTo>
                  <a:pt x="2048066" y="262414"/>
                  <a:pt x="2047685" y="262604"/>
                  <a:pt x="2047399" y="262699"/>
                </a:cubicBezTo>
                <a:cubicBezTo>
                  <a:pt x="2044732" y="263747"/>
                  <a:pt x="2041398" y="262128"/>
                  <a:pt x="2038636" y="260795"/>
                </a:cubicBezTo>
                <a:cubicBezTo>
                  <a:pt x="2031016" y="257175"/>
                  <a:pt x="2022158" y="256222"/>
                  <a:pt x="2013966" y="258032"/>
                </a:cubicBezTo>
                <a:cubicBezTo>
                  <a:pt x="2008632" y="259271"/>
                  <a:pt x="2002155" y="261271"/>
                  <a:pt x="1998440" y="257270"/>
                </a:cubicBezTo>
                <a:cubicBezTo>
                  <a:pt x="1997107" y="255937"/>
                  <a:pt x="1996440" y="254032"/>
                  <a:pt x="1995964" y="252127"/>
                </a:cubicBezTo>
                <a:close/>
                <a:moveTo>
                  <a:pt x="2009299" y="346996"/>
                </a:moveTo>
                <a:cubicBezTo>
                  <a:pt x="2007299" y="347091"/>
                  <a:pt x="2005203" y="346710"/>
                  <a:pt x="2003298" y="345281"/>
                </a:cubicBezTo>
                <a:cubicBezTo>
                  <a:pt x="2000345" y="342709"/>
                  <a:pt x="2000726" y="338233"/>
                  <a:pt x="2001393" y="334328"/>
                </a:cubicBezTo>
                <a:cubicBezTo>
                  <a:pt x="2001679" y="332708"/>
                  <a:pt x="2001965" y="330898"/>
                  <a:pt x="2003298" y="329946"/>
                </a:cubicBezTo>
                <a:cubicBezTo>
                  <a:pt x="2004060" y="329374"/>
                  <a:pt x="2005013" y="329184"/>
                  <a:pt x="2005965" y="329184"/>
                </a:cubicBezTo>
                <a:cubicBezTo>
                  <a:pt x="2022824" y="327660"/>
                  <a:pt x="2028158" y="346234"/>
                  <a:pt x="2009299" y="346996"/>
                </a:cubicBezTo>
                <a:close/>
                <a:moveTo>
                  <a:pt x="2032254" y="322993"/>
                </a:moveTo>
                <a:cubicBezTo>
                  <a:pt x="2030063" y="323374"/>
                  <a:pt x="2027873" y="322612"/>
                  <a:pt x="2025777" y="321945"/>
                </a:cubicBezTo>
                <a:cubicBezTo>
                  <a:pt x="2019586" y="319754"/>
                  <a:pt x="2013490" y="317468"/>
                  <a:pt x="2007299" y="315278"/>
                </a:cubicBezTo>
                <a:cubicBezTo>
                  <a:pt x="2005679" y="314706"/>
                  <a:pt x="2004060" y="314039"/>
                  <a:pt x="2002917" y="312801"/>
                </a:cubicBezTo>
                <a:cubicBezTo>
                  <a:pt x="2001679" y="311467"/>
                  <a:pt x="2001203" y="309467"/>
                  <a:pt x="2000822" y="307657"/>
                </a:cubicBezTo>
                <a:cubicBezTo>
                  <a:pt x="1998059" y="293180"/>
                  <a:pt x="1995107" y="274320"/>
                  <a:pt x="2013395" y="271177"/>
                </a:cubicBezTo>
                <a:cubicBezTo>
                  <a:pt x="2019586" y="270129"/>
                  <a:pt x="2026063" y="269367"/>
                  <a:pt x="2032064" y="271272"/>
                </a:cubicBezTo>
                <a:cubicBezTo>
                  <a:pt x="2037779" y="273082"/>
                  <a:pt x="2041017" y="276892"/>
                  <a:pt x="2042636" y="281654"/>
                </a:cubicBezTo>
                <a:cubicBezTo>
                  <a:pt x="2046065" y="291465"/>
                  <a:pt x="2042541" y="305276"/>
                  <a:pt x="2039684" y="314039"/>
                </a:cubicBezTo>
                <a:cubicBezTo>
                  <a:pt x="2038445" y="317945"/>
                  <a:pt x="2036255" y="322231"/>
                  <a:pt x="2032254" y="322993"/>
                </a:cubicBezTo>
                <a:close/>
                <a:moveTo>
                  <a:pt x="2101501" y="369951"/>
                </a:moveTo>
                <a:cubicBezTo>
                  <a:pt x="2101215" y="371856"/>
                  <a:pt x="2100739" y="373856"/>
                  <a:pt x="2099501" y="375285"/>
                </a:cubicBezTo>
                <a:cubicBezTo>
                  <a:pt x="2097691" y="377380"/>
                  <a:pt x="2094738" y="377857"/>
                  <a:pt x="2091976" y="378142"/>
                </a:cubicBezTo>
                <a:cubicBezTo>
                  <a:pt x="2077212" y="379952"/>
                  <a:pt x="2062067" y="381762"/>
                  <a:pt x="2047494" y="378714"/>
                </a:cubicBezTo>
                <a:cubicBezTo>
                  <a:pt x="2044065" y="378047"/>
                  <a:pt x="2040445" y="376809"/>
                  <a:pt x="2038731" y="373761"/>
                </a:cubicBezTo>
                <a:cubicBezTo>
                  <a:pt x="2037588" y="371856"/>
                  <a:pt x="2037493" y="369475"/>
                  <a:pt x="2037683" y="367284"/>
                </a:cubicBezTo>
                <a:cubicBezTo>
                  <a:pt x="2038255" y="357092"/>
                  <a:pt x="2041303" y="349091"/>
                  <a:pt x="2046161" y="343090"/>
                </a:cubicBezTo>
                <a:cubicBezTo>
                  <a:pt x="2054543" y="332708"/>
                  <a:pt x="2068544" y="328517"/>
                  <a:pt x="2085404" y="330041"/>
                </a:cubicBezTo>
                <a:cubicBezTo>
                  <a:pt x="2089595" y="330422"/>
                  <a:pt x="2093976" y="331375"/>
                  <a:pt x="2097215" y="334137"/>
                </a:cubicBezTo>
                <a:cubicBezTo>
                  <a:pt x="2101882" y="338138"/>
                  <a:pt x="2102834" y="344900"/>
                  <a:pt x="2102930" y="351091"/>
                </a:cubicBezTo>
                <a:cubicBezTo>
                  <a:pt x="2102930" y="357378"/>
                  <a:pt x="2102453" y="363664"/>
                  <a:pt x="2101501" y="369951"/>
                </a:cubicBezTo>
                <a:close/>
                <a:moveTo>
                  <a:pt x="2104454" y="317087"/>
                </a:moveTo>
                <a:cubicBezTo>
                  <a:pt x="2099501" y="321755"/>
                  <a:pt x="2092928" y="319849"/>
                  <a:pt x="2087023" y="318992"/>
                </a:cubicBezTo>
                <a:cubicBezTo>
                  <a:pt x="2078736" y="317849"/>
                  <a:pt x="2053400" y="326612"/>
                  <a:pt x="2049304" y="318135"/>
                </a:cubicBezTo>
                <a:cubicBezTo>
                  <a:pt x="2044160" y="307467"/>
                  <a:pt x="2053019" y="289465"/>
                  <a:pt x="2060067" y="281178"/>
                </a:cubicBezTo>
                <a:cubicBezTo>
                  <a:pt x="2060924" y="280130"/>
                  <a:pt x="2062163" y="279559"/>
                  <a:pt x="2063401" y="279082"/>
                </a:cubicBezTo>
                <a:cubicBezTo>
                  <a:pt x="2074259" y="274701"/>
                  <a:pt x="2087118" y="276225"/>
                  <a:pt x="2096929" y="282416"/>
                </a:cubicBezTo>
                <a:cubicBezTo>
                  <a:pt x="2100834" y="284893"/>
                  <a:pt x="2103120" y="288036"/>
                  <a:pt x="2104358" y="291560"/>
                </a:cubicBezTo>
                <a:cubicBezTo>
                  <a:pt x="2106549" y="297752"/>
                  <a:pt x="2110169" y="311753"/>
                  <a:pt x="2104454" y="317087"/>
                </a:cubicBezTo>
                <a:close/>
                <a:moveTo>
                  <a:pt x="2109788" y="263176"/>
                </a:moveTo>
                <a:cubicBezTo>
                  <a:pt x="2109121" y="264795"/>
                  <a:pt x="2108359" y="266414"/>
                  <a:pt x="2107216" y="267653"/>
                </a:cubicBezTo>
                <a:cubicBezTo>
                  <a:pt x="2106644" y="268224"/>
                  <a:pt x="2106073" y="268700"/>
                  <a:pt x="2105311" y="268986"/>
                </a:cubicBezTo>
                <a:cubicBezTo>
                  <a:pt x="2102263" y="270320"/>
                  <a:pt x="2098929" y="268319"/>
                  <a:pt x="2096072" y="266890"/>
                </a:cubicBezTo>
                <a:cubicBezTo>
                  <a:pt x="2089214" y="263366"/>
                  <a:pt x="2081213" y="261938"/>
                  <a:pt x="2073593" y="262985"/>
                </a:cubicBezTo>
                <a:cubicBezTo>
                  <a:pt x="2070735" y="263366"/>
                  <a:pt x="2067020" y="263747"/>
                  <a:pt x="2065591" y="261175"/>
                </a:cubicBezTo>
                <a:cubicBezTo>
                  <a:pt x="2065020" y="260128"/>
                  <a:pt x="2065020" y="258985"/>
                  <a:pt x="2065020" y="257842"/>
                </a:cubicBezTo>
                <a:cubicBezTo>
                  <a:pt x="2065211" y="247079"/>
                  <a:pt x="2063210" y="225552"/>
                  <a:pt x="2078450" y="224028"/>
                </a:cubicBezTo>
                <a:cubicBezTo>
                  <a:pt x="2083689" y="223552"/>
                  <a:pt x="2088928" y="223552"/>
                  <a:pt x="2094071" y="224028"/>
                </a:cubicBezTo>
                <a:cubicBezTo>
                  <a:pt x="2099691" y="224599"/>
                  <a:pt x="2105501" y="225838"/>
                  <a:pt x="2109597" y="229743"/>
                </a:cubicBezTo>
                <a:cubicBezTo>
                  <a:pt x="2113883" y="233839"/>
                  <a:pt x="2115312" y="240316"/>
                  <a:pt x="2114836" y="246221"/>
                </a:cubicBezTo>
                <a:cubicBezTo>
                  <a:pt x="2114360" y="252031"/>
                  <a:pt x="2112074" y="257651"/>
                  <a:pt x="2109788" y="263176"/>
                </a:cubicBezTo>
                <a:close/>
                <a:moveTo>
                  <a:pt x="2177796" y="352615"/>
                </a:moveTo>
                <a:cubicBezTo>
                  <a:pt x="2167319" y="352044"/>
                  <a:pt x="2159699" y="342519"/>
                  <a:pt x="2147697" y="343853"/>
                </a:cubicBezTo>
                <a:cubicBezTo>
                  <a:pt x="2137505" y="344996"/>
                  <a:pt x="2128742" y="351282"/>
                  <a:pt x="2119694" y="356140"/>
                </a:cubicBezTo>
                <a:cubicBezTo>
                  <a:pt x="2119027" y="356521"/>
                  <a:pt x="2118265" y="356902"/>
                  <a:pt x="2117503" y="356711"/>
                </a:cubicBezTo>
                <a:cubicBezTo>
                  <a:pt x="2116074" y="356425"/>
                  <a:pt x="2115693" y="354425"/>
                  <a:pt x="2115884" y="352996"/>
                </a:cubicBezTo>
                <a:cubicBezTo>
                  <a:pt x="2117027" y="342709"/>
                  <a:pt x="2126171" y="334613"/>
                  <a:pt x="2136267" y="332137"/>
                </a:cubicBezTo>
                <a:cubicBezTo>
                  <a:pt x="2146268" y="329660"/>
                  <a:pt x="2156936" y="331851"/>
                  <a:pt x="2166747" y="335185"/>
                </a:cubicBezTo>
                <a:cubicBezTo>
                  <a:pt x="2169509" y="336137"/>
                  <a:pt x="2178463" y="342519"/>
                  <a:pt x="2181892" y="347377"/>
                </a:cubicBezTo>
                <a:cubicBezTo>
                  <a:pt x="2184083" y="350425"/>
                  <a:pt x="2183892" y="352901"/>
                  <a:pt x="2177796" y="352615"/>
                </a:cubicBezTo>
                <a:close/>
                <a:moveTo>
                  <a:pt x="2179511" y="266224"/>
                </a:moveTo>
                <a:cubicBezTo>
                  <a:pt x="2177225" y="265176"/>
                  <a:pt x="2176082" y="262604"/>
                  <a:pt x="2175320" y="260223"/>
                </a:cubicBezTo>
                <a:cubicBezTo>
                  <a:pt x="2172367" y="251555"/>
                  <a:pt x="2170557" y="242506"/>
                  <a:pt x="2170081" y="233363"/>
                </a:cubicBezTo>
                <a:cubicBezTo>
                  <a:pt x="2169986" y="231743"/>
                  <a:pt x="2170081" y="229838"/>
                  <a:pt x="2171414" y="228790"/>
                </a:cubicBezTo>
                <a:cubicBezTo>
                  <a:pt x="2172272" y="228219"/>
                  <a:pt x="2173319" y="228124"/>
                  <a:pt x="2174367" y="228029"/>
                </a:cubicBezTo>
                <a:cubicBezTo>
                  <a:pt x="2183892" y="227647"/>
                  <a:pt x="2193322" y="227266"/>
                  <a:pt x="2202847" y="226886"/>
                </a:cubicBezTo>
                <a:cubicBezTo>
                  <a:pt x="2207133" y="226695"/>
                  <a:pt x="2211800" y="226695"/>
                  <a:pt x="2215229" y="229267"/>
                </a:cubicBezTo>
                <a:cubicBezTo>
                  <a:pt x="2221135" y="233839"/>
                  <a:pt x="2221611" y="244507"/>
                  <a:pt x="2220849" y="253174"/>
                </a:cubicBezTo>
                <a:cubicBezTo>
                  <a:pt x="2220563" y="256318"/>
                  <a:pt x="2220182" y="259271"/>
                  <a:pt x="2219897" y="261556"/>
                </a:cubicBezTo>
                <a:cubicBezTo>
                  <a:pt x="2219611" y="263462"/>
                  <a:pt x="2219135" y="265462"/>
                  <a:pt x="2217611" y="266509"/>
                </a:cubicBezTo>
                <a:cubicBezTo>
                  <a:pt x="2216372" y="267271"/>
                  <a:pt x="2214848" y="267271"/>
                  <a:pt x="2213420" y="267271"/>
                </a:cubicBezTo>
                <a:cubicBezTo>
                  <a:pt x="2203418" y="267081"/>
                  <a:pt x="2193417" y="266795"/>
                  <a:pt x="2183416" y="266605"/>
                </a:cubicBezTo>
                <a:cubicBezTo>
                  <a:pt x="2181987" y="266795"/>
                  <a:pt x="2180654" y="266795"/>
                  <a:pt x="2179511" y="266224"/>
                </a:cubicBezTo>
                <a:close/>
                <a:moveTo>
                  <a:pt x="2195036" y="321945"/>
                </a:moveTo>
                <a:cubicBezTo>
                  <a:pt x="2193798" y="321945"/>
                  <a:pt x="2192465" y="321850"/>
                  <a:pt x="2191417" y="321088"/>
                </a:cubicBezTo>
                <a:cubicBezTo>
                  <a:pt x="2190274" y="320230"/>
                  <a:pt x="2189702" y="318802"/>
                  <a:pt x="2189321" y="317373"/>
                </a:cubicBezTo>
                <a:cubicBezTo>
                  <a:pt x="2186654" y="308229"/>
                  <a:pt x="2184845" y="298895"/>
                  <a:pt x="2184083" y="289370"/>
                </a:cubicBezTo>
                <a:cubicBezTo>
                  <a:pt x="2183892" y="287464"/>
                  <a:pt x="2183797" y="285559"/>
                  <a:pt x="2184559" y="283750"/>
                </a:cubicBezTo>
                <a:cubicBezTo>
                  <a:pt x="2185988" y="280321"/>
                  <a:pt x="2189988" y="278987"/>
                  <a:pt x="2193703" y="278511"/>
                </a:cubicBezTo>
                <a:cubicBezTo>
                  <a:pt x="2200275" y="277654"/>
                  <a:pt x="2207228" y="278511"/>
                  <a:pt x="2212753" y="281940"/>
                </a:cubicBezTo>
                <a:cubicBezTo>
                  <a:pt x="2215610" y="283750"/>
                  <a:pt x="2217801" y="286321"/>
                  <a:pt x="2219420" y="289370"/>
                </a:cubicBezTo>
                <a:cubicBezTo>
                  <a:pt x="2223421" y="296989"/>
                  <a:pt x="2223516" y="307372"/>
                  <a:pt x="2221802" y="315182"/>
                </a:cubicBezTo>
                <a:cubicBezTo>
                  <a:pt x="2221421" y="316802"/>
                  <a:pt x="2220849" y="318611"/>
                  <a:pt x="2219516" y="319659"/>
                </a:cubicBezTo>
                <a:cubicBezTo>
                  <a:pt x="2218087" y="320897"/>
                  <a:pt x="2216182" y="321088"/>
                  <a:pt x="2214277" y="321278"/>
                </a:cubicBezTo>
                <a:cubicBezTo>
                  <a:pt x="2207895" y="321945"/>
                  <a:pt x="2201418" y="322136"/>
                  <a:pt x="2195036" y="321945"/>
                </a:cubicBezTo>
                <a:close/>
                <a:moveTo>
                  <a:pt x="2202275" y="370141"/>
                </a:moveTo>
                <a:cubicBezTo>
                  <a:pt x="2197894" y="363093"/>
                  <a:pt x="2197513" y="354330"/>
                  <a:pt x="2197322" y="346043"/>
                </a:cubicBezTo>
                <a:cubicBezTo>
                  <a:pt x="2197322" y="345091"/>
                  <a:pt x="2197322" y="344138"/>
                  <a:pt x="2197322" y="343090"/>
                </a:cubicBezTo>
                <a:cubicBezTo>
                  <a:pt x="2197418" y="340995"/>
                  <a:pt x="2197894" y="338995"/>
                  <a:pt x="2199227" y="337566"/>
                </a:cubicBezTo>
                <a:cubicBezTo>
                  <a:pt x="2200561" y="336042"/>
                  <a:pt x="2202656" y="335280"/>
                  <a:pt x="2204657" y="334708"/>
                </a:cubicBezTo>
                <a:cubicBezTo>
                  <a:pt x="2209038" y="333280"/>
                  <a:pt x="2214086" y="331946"/>
                  <a:pt x="2217992" y="334328"/>
                </a:cubicBezTo>
                <a:cubicBezTo>
                  <a:pt x="2220754" y="336042"/>
                  <a:pt x="2222183" y="339185"/>
                  <a:pt x="2223326" y="342233"/>
                </a:cubicBezTo>
                <a:cubicBezTo>
                  <a:pt x="2225231" y="347281"/>
                  <a:pt x="2226659" y="352425"/>
                  <a:pt x="2227707" y="357664"/>
                </a:cubicBezTo>
                <a:cubicBezTo>
                  <a:pt x="2231136" y="376047"/>
                  <a:pt x="2213610" y="388525"/>
                  <a:pt x="2202275" y="370141"/>
                </a:cubicBezTo>
                <a:close/>
                <a:moveTo>
                  <a:pt x="2260759" y="381476"/>
                </a:moveTo>
                <a:cubicBezTo>
                  <a:pt x="2254377" y="383000"/>
                  <a:pt x="2247329" y="380047"/>
                  <a:pt x="2243328" y="374713"/>
                </a:cubicBezTo>
                <a:cubicBezTo>
                  <a:pt x="2237423" y="366903"/>
                  <a:pt x="2238470" y="352711"/>
                  <a:pt x="2237423" y="343186"/>
                </a:cubicBezTo>
                <a:cubicBezTo>
                  <a:pt x="2237232" y="341566"/>
                  <a:pt x="2237137" y="339947"/>
                  <a:pt x="2237042" y="338328"/>
                </a:cubicBezTo>
                <a:lnTo>
                  <a:pt x="2238566" y="334994"/>
                </a:lnTo>
                <a:cubicBezTo>
                  <a:pt x="2240566" y="330517"/>
                  <a:pt x="2247329" y="330041"/>
                  <a:pt x="2250186" y="329946"/>
                </a:cubicBezTo>
                <a:cubicBezTo>
                  <a:pt x="2258759" y="329851"/>
                  <a:pt x="2267903" y="333851"/>
                  <a:pt x="2270760" y="338519"/>
                </a:cubicBezTo>
                <a:cubicBezTo>
                  <a:pt x="2270760" y="350806"/>
                  <a:pt x="2277237" y="377666"/>
                  <a:pt x="2260759" y="381476"/>
                </a:cubicBezTo>
                <a:close/>
                <a:moveTo>
                  <a:pt x="2271522" y="312991"/>
                </a:moveTo>
                <a:cubicBezTo>
                  <a:pt x="2268093" y="320707"/>
                  <a:pt x="2261235" y="316897"/>
                  <a:pt x="2254472" y="318040"/>
                </a:cubicBezTo>
                <a:cubicBezTo>
                  <a:pt x="2249900" y="318802"/>
                  <a:pt x="2245233" y="319278"/>
                  <a:pt x="2240566" y="319278"/>
                </a:cubicBezTo>
                <a:cubicBezTo>
                  <a:pt x="2239232" y="319278"/>
                  <a:pt x="2237708" y="319278"/>
                  <a:pt x="2236661" y="318421"/>
                </a:cubicBezTo>
                <a:cubicBezTo>
                  <a:pt x="2235137" y="317373"/>
                  <a:pt x="2234756" y="315182"/>
                  <a:pt x="2234565" y="313277"/>
                </a:cubicBezTo>
                <a:cubicBezTo>
                  <a:pt x="2233803" y="305848"/>
                  <a:pt x="2233898" y="298323"/>
                  <a:pt x="2234851" y="290798"/>
                </a:cubicBezTo>
                <a:cubicBezTo>
                  <a:pt x="2235041" y="288988"/>
                  <a:pt x="2235327" y="287083"/>
                  <a:pt x="2236470" y="285655"/>
                </a:cubicBezTo>
                <a:cubicBezTo>
                  <a:pt x="2237613" y="284036"/>
                  <a:pt x="2239518" y="283083"/>
                  <a:pt x="2241423" y="282416"/>
                </a:cubicBezTo>
                <a:cubicBezTo>
                  <a:pt x="2247233" y="280321"/>
                  <a:pt x="2253710" y="280035"/>
                  <a:pt x="2259711" y="281654"/>
                </a:cubicBezTo>
                <a:cubicBezTo>
                  <a:pt x="2263807" y="282797"/>
                  <a:pt x="2267903" y="285083"/>
                  <a:pt x="2269617" y="289084"/>
                </a:cubicBezTo>
                <a:cubicBezTo>
                  <a:pt x="2270474" y="291274"/>
                  <a:pt x="2270570" y="293751"/>
                  <a:pt x="2270570" y="296132"/>
                </a:cubicBezTo>
                <a:cubicBezTo>
                  <a:pt x="2270379" y="300895"/>
                  <a:pt x="2273713" y="308229"/>
                  <a:pt x="2271522" y="312991"/>
                </a:cubicBezTo>
                <a:close/>
                <a:moveTo>
                  <a:pt x="2274856" y="251555"/>
                </a:moveTo>
                <a:cubicBezTo>
                  <a:pt x="2273808" y="257461"/>
                  <a:pt x="2271998" y="262985"/>
                  <a:pt x="2270855" y="266509"/>
                </a:cubicBezTo>
                <a:cubicBezTo>
                  <a:pt x="2270474" y="267557"/>
                  <a:pt x="2270093" y="268796"/>
                  <a:pt x="2269141" y="269462"/>
                </a:cubicBezTo>
                <a:cubicBezTo>
                  <a:pt x="2267426" y="270700"/>
                  <a:pt x="2265045" y="269843"/>
                  <a:pt x="2263045" y="269367"/>
                </a:cubicBezTo>
                <a:cubicBezTo>
                  <a:pt x="2255996" y="267557"/>
                  <a:pt x="2248662" y="270510"/>
                  <a:pt x="2241423" y="270891"/>
                </a:cubicBezTo>
                <a:cubicBezTo>
                  <a:pt x="2239804" y="270986"/>
                  <a:pt x="2238089" y="270891"/>
                  <a:pt x="2236756" y="269938"/>
                </a:cubicBezTo>
                <a:cubicBezTo>
                  <a:pt x="2235232" y="268891"/>
                  <a:pt x="2234470" y="266986"/>
                  <a:pt x="2233994" y="265176"/>
                </a:cubicBezTo>
                <a:cubicBezTo>
                  <a:pt x="2231803" y="257842"/>
                  <a:pt x="2230850" y="250222"/>
                  <a:pt x="2231041" y="242602"/>
                </a:cubicBezTo>
                <a:cubicBezTo>
                  <a:pt x="2231136" y="236887"/>
                  <a:pt x="2232374" y="230505"/>
                  <a:pt x="2237232" y="227552"/>
                </a:cubicBezTo>
                <a:cubicBezTo>
                  <a:pt x="2239804" y="225933"/>
                  <a:pt x="2242852" y="225647"/>
                  <a:pt x="2245900" y="225552"/>
                </a:cubicBezTo>
                <a:cubicBezTo>
                  <a:pt x="2250948" y="225362"/>
                  <a:pt x="2255901" y="225457"/>
                  <a:pt x="2260949" y="226028"/>
                </a:cubicBezTo>
                <a:cubicBezTo>
                  <a:pt x="2264474" y="226409"/>
                  <a:pt x="2268093" y="226981"/>
                  <a:pt x="2270951" y="228981"/>
                </a:cubicBezTo>
                <a:cubicBezTo>
                  <a:pt x="2276666" y="232886"/>
                  <a:pt x="2276475" y="242602"/>
                  <a:pt x="2274856" y="251555"/>
                </a:cubicBezTo>
                <a:close/>
                <a:moveTo>
                  <a:pt x="2315147" y="358045"/>
                </a:moveTo>
                <a:cubicBezTo>
                  <a:pt x="2309908" y="366331"/>
                  <a:pt x="2300669" y="372046"/>
                  <a:pt x="2290953" y="372999"/>
                </a:cubicBezTo>
                <a:cubicBezTo>
                  <a:pt x="2289048" y="373189"/>
                  <a:pt x="2286953" y="373189"/>
                  <a:pt x="2285429" y="371856"/>
                </a:cubicBezTo>
                <a:cubicBezTo>
                  <a:pt x="2284095" y="370713"/>
                  <a:pt x="2283714" y="368903"/>
                  <a:pt x="2283428" y="367094"/>
                </a:cubicBezTo>
                <a:cubicBezTo>
                  <a:pt x="2280952" y="350996"/>
                  <a:pt x="2284095" y="332804"/>
                  <a:pt x="2303812" y="333280"/>
                </a:cubicBezTo>
                <a:cubicBezTo>
                  <a:pt x="2307622" y="333375"/>
                  <a:pt x="2311718" y="334137"/>
                  <a:pt x="2314575" y="336613"/>
                </a:cubicBezTo>
                <a:cubicBezTo>
                  <a:pt x="2315909" y="337756"/>
                  <a:pt x="2316956" y="339185"/>
                  <a:pt x="2317623" y="340709"/>
                </a:cubicBezTo>
                <a:cubicBezTo>
                  <a:pt x="2319814" y="346043"/>
                  <a:pt x="2318385" y="352996"/>
                  <a:pt x="2315147" y="358045"/>
                </a:cubicBezTo>
                <a:close/>
                <a:moveTo>
                  <a:pt x="2328863" y="295180"/>
                </a:moveTo>
                <a:cubicBezTo>
                  <a:pt x="2328005" y="302705"/>
                  <a:pt x="2326100" y="310229"/>
                  <a:pt x="2323052" y="317182"/>
                </a:cubicBezTo>
                <a:cubicBezTo>
                  <a:pt x="2322481" y="318516"/>
                  <a:pt x="2321814" y="319849"/>
                  <a:pt x="2320671" y="320802"/>
                </a:cubicBezTo>
                <a:cubicBezTo>
                  <a:pt x="2318957" y="322231"/>
                  <a:pt x="2316480" y="322136"/>
                  <a:pt x="2314289" y="322040"/>
                </a:cubicBezTo>
                <a:cubicBezTo>
                  <a:pt x="2305336" y="321659"/>
                  <a:pt x="2285810" y="325946"/>
                  <a:pt x="2283619" y="312896"/>
                </a:cubicBezTo>
                <a:cubicBezTo>
                  <a:pt x="2282190" y="304419"/>
                  <a:pt x="2284476" y="295275"/>
                  <a:pt x="2289905" y="288512"/>
                </a:cubicBezTo>
                <a:cubicBezTo>
                  <a:pt x="2295335" y="281749"/>
                  <a:pt x="2303621" y="277463"/>
                  <a:pt x="2312289" y="277082"/>
                </a:cubicBezTo>
                <a:cubicBezTo>
                  <a:pt x="2317909" y="276796"/>
                  <a:pt x="2324100" y="278511"/>
                  <a:pt x="2327243" y="283464"/>
                </a:cubicBezTo>
                <a:cubicBezTo>
                  <a:pt x="2329339" y="286893"/>
                  <a:pt x="2329339" y="291179"/>
                  <a:pt x="2328863" y="295180"/>
                </a:cubicBezTo>
                <a:close/>
                <a:moveTo>
                  <a:pt x="2353628" y="353378"/>
                </a:moveTo>
                <a:cubicBezTo>
                  <a:pt x="2348770" y="354330"/>
                  <a:pt x="2336768" y="357854"/>
                  <a:pt x="2331815" y="355473"/>
                </a:cubicBezTo>
                <a:cubicBezTo>
                  <a:pt x="2329339" y="354330"/>
                  <a:pt x="2328672" y="351568"/>
                  <a:pt x="2331530" y="346424"/>
                </a:cubicBezTo>
                <a:cubicBezTo>
                  <a:pt x="2335530" y="338995"/>
                  <a:pt x="2347722" y="333280"/>
                  <a:pt x="2355914" y="333661"/>
                </a:cubicBezTo>
                <a:cubicBezTo>
                  <a:pt x="2362962" y="334042"/>
                  <a:pt x="2364677" y="337852"/>
                  <a:pt x="2365343" y="339757"/>
                </a:cubicBezTo>
                <a:cubicBezTo>
                  <a:pt x="2367725" y="346900"/>
                  <a:pt x="2359152" y="352330"/>
                  <a:pt x="2353628" y="353378"/>
                </a:cubicBezTo>
                <a:close/>
                <a:moveTo>
                  <a:pt x="2391347" y="322040"/>
                </a:moveTo>
                <a:cubicBezTo>
                  <a:pt x="2390204" y="321469"/>
                  <a:pt x="2389061" y="319849"/>
                  <a:pt x="2387918" y="317754"/>
                </a:cubicBezTo>
                <a:cubicBezTo>
                  <a:pt x="2385536" y="313277"/>
                  <a:pt x="2383346" y="306705"/>
                  <a:pt x="2382203" y="304038"/>
                </a:cubicBezTo>
                <a:cubicBezTo>
                  <a:pt x="2381536" y="302419"/>
                  <a:pt x="2380964" y="300609"/>
                  <a:pt x="2380583" y="298895"/>
                </a:cubicBezTo>
                <a:cubicBezTo>
                  <a:pt x="2380202" y="300704"/>
                  <a:pt x="2379631" y="302419"/>
                  <a:pt x="2378964" y="304038"/>
                </a:cubicBezTo>
                <a:cubicBezTo>
                  <a:pt x="2377821" y="306705"/>
                  <a:pt x="2375726" y="313277"/>
                  <a:pt x="2373249" y="317754"/>
                </a:cubicBezTo>
                <a:cubicBezTo>
                  <a:pt x="2372106" y="319754"/>
                  <a:pt x="2370963" y="321373"/>
                  <a:pt x="2369820" y="322040"/>
                </a:cubicBezTo>
                <a:cubicBezTo>
                  <a:pt x="2364677" y="324803"/>
                  <a:pt x="2350103" y="321659"/>
                  <a:pt x="2344198" y="321564"/>
                </a:cubicBezTo>
                <a:cubicBezTo>
                  <a:pt x="2341912" y="321469"/>
                  <a:pt x="2339245" y="321278"/>
                  <a:pt x="2337911" y="319469"/>
                </a:cubicBezTo>
                <a:cubicBezTo>
                  <a:pt x="2336959" y="318135"/>
                  <a:pt x="2336959" y="316325"/>
                  <a:pt x="2337054" y="314706"/>
                </a:cubicBezTo>
                <a:cubicBezTo>
                  <a:pt x="2337435" y="308800"/>
                  <a:pt x="2338292" y="302895"/>
                  <a:pt x="2339721" y="297085"/>
                </a:cubicBezTo>
                <a:cubicBezTo>
                  <a:pt x="2341245" y="291084"/>
                  <a:pt x="2343531" y="284797"/>
                  <a:pt x="2348294" y="280892"/>
                </a:cubicBezTo>
                <a:cubicBezTo>
                  <a:pt x="2352485" y="277463"/>
                  <a:pt x="2358104" y="276130"/>
                  <a:pt x="2363438" y="276415"/>
                </a:cubicBezTo>
                <a:cubicBezTo>
                  <a:pt x="2369344" y="276701"/>
                  <a:pt x="2375440" y="279178"/>
                  <a:pt x="2378678" y="284036"/>
                </a:cubicBezTo>
                <a:cubicBezTo>
                  <a:pt x="2379536" y="285369"/>
                  <a:pt x="2380107" y="286798"/>
                  <a:pt x="2380488" y="288227"/>
                </a:cubicBezTo>
                <a:cubicBezTo>
                  <a:pt x="2380869" y="286798"/>
                  <a:pt x="2381441" y="285369"/>
                  <a:pt x="2382298" y="284036"/>
                </a:cubicBezTo>
                <a:cubicBezTo>
                  <a:pt x="2385536" y="279082"/>
                  <a:pt x="2391632" y="276701"/>
                  <a:pt x="2397538" y="276415"/>
                </a:cubicBezTo>
                <a:cubicBezTo>
                  <a:pt x="2402967" y="276130"/>
                  <a:pt x="2408587" y="277368"/>
                  <a:pt x="2412683" y="280892"/>
                </a:cubicBezTo>
                <a:cubicBezTo>
                  <a:pt x="2417445" y="284893"/>
                  <a:pt x="2419731" y="291084"/>
                  <a:pt x="2421255" y="297085"/>
                </a:cubicBezTo>
                <a:cubicBezTo>
                  <a:pt x="2422684" y="302800"/>
                  <a:pt x="2423541" y="308705"/>
                  <a:pt x="2423922" y="314706"/>
                </a:cubicBezTo>
                <a:cubicBezTo>
                  <a:pt x="2424017" y="316325"/>
                  <a:pt x="2424017" y="318135"/>
                  <a:pt x="2423065" y="319469"/>
                </a:cubicBezTo>
                <a:cubicBezTo>
                  <a:pt x="2421731" y="321278"/>
                  <a:pt x="2419064" y="321564"/>
                  <a:pt x="2416778" y="321564"/>
                </a:cubicBezTo>
                <a:cubicBezTo>
                  <a:pt x="2411063" y="321755"/>
                  <a:pt x="2396490" y="324898"/>
                  <a:pt x="2391347" y="322040"/>
                </a:cubicBezTo>
                <a:close/>
                <a:moveTo>
                  <a:pt x="2429351" y="355473"/>
                </a:moveTo>
                <a:cubicBezTo>
                  <a:pt x="2424398" y="357854"/>
                  <a:pt x="2412397" y="354330"/>
                  <a:pt x="2407539" y="353378"/>
                </a:cubicBezTo>
                <a:cubicBezTo>
                  <a:pt x="2402015" y="352330"/>
                  <a:pt x="2393442" y="346900"/>
                  <a:pt x="2395823" y="339757"/>
                </a:cubicBezTo>
                <a:cubicBezTo>
                  <a:pt x="2396395" y="337947"/>
                  <a:pt x="2398109" y="334042"/>
                  <a:pt x="2405253" y="333661"/>
                </a:cubicBezTo>
                <a:cubicBezTo>
                  <a:pt x="2413445" y="333280"/>
                  <a:pt x="2425637" y="338995"/>
                  <a:pt x="2429637" y="346424"/>
                </a:cubicBezTo>
                <a:cubicBezTo>
                  <a:pt x="2432495" y="351663"/>
                  <a:pt x="2431828" y="354330"/>
                  <a:pt x="2429351" y="355473"/>
                </a:cubicBezTo>
                <a:close/>
                <a:moveTo>
                  <a:pt x="2440400" y="320802"/>
                </a:moveTo>
                <a:cubicBezTo>
                  <a:pt x="2439257" y="319945"/>
                  <a:pt x="2438591" y="318516"/>
                  <a:pt x="2438019" y="317182"/>
                </a:cubicBezTo>
                <a:cubicBezTo>
                  <a:pt x="2434971" y="310229"/>
                  <a:pt x="2433066" y="302705"/>
                  <a:pt x="2432209" y="295180"/>
                </a:cubicBezTo>
                <a:cubicBezTo>
                  <a:pt x="2431733" y="291179"/>
                  <a:pt x="2431733" y="286893"/>
                  <a:pt x="2433733" y="283464"/>
                </a:cubicBezTo>
                <a:cubicBezTo>
                  <a:pt x="2436876" y="278511"/>
                  <a:pt x="2443163" y="276796"/>
                  <a:pt x="2448687" y="277082"/>
                </a:cubicBezTo>
                <a:cubicBezTo>
                  <a:pt x="2457355" y="277558"/>
                  <a:pt x="2465642" y="281749"/>
                  <a:pt x="2471071" y="288512"/>
                </a:cubicBezTo>
                <a:cubicBezTo>
                  <a:pt x="2476500" y="295275"/>
                  <a:pt x="2478786" y="304324"/>
                  <a:pt x="2477357" y="312896"/>
                </a:cubicBezTo>
                <a:cubicBezTo>
                  <a:pt x="2475072" y="325946"/>
                  <a:pt x="2455545" y="321659"/>
                  <a:pt x="2446687" y="322040"/>
                </a:cubicBezTo>
                <a:cubicBezTo>
                  <a:pt x="2444591" y="322136"/>
                  <a:pt x="2442210" y="322136"/>
                  <a:pt x="2440400" y="320802"/>
                </a:cubicBezTo>
                <a:close/>
                <a:moveTo>
                  <a:pt x="2477738" y="367189"/>
                </a:moveTo>
                <a:cubicBezTo>
                  <a:pt x="2477453" y="368903"/>
                  <a:pt x="2477072" y="370808"/>
                  <a:pt x="2475738" y="371951"/>
                </a:cubicBezTo>
                <a:cubicBezTo>
                  <a:pt x="2474309" y="373189"/>
                  <a:pt x="2472118" y="373285"/>
                  <a:pt x="2470214" y="373094"/>
                </a:cubicBezTo>
                <a:cubicBezTo>
                  <a:pt x="2460403" y="372142"/>
                  <a:pt x="2451259" y="366427"/>
                  <a:pt x="2446020" y="358140"/>
                </a:cubicBezTo>
                <a:cubicBezTo>
                  <a:pt x="2442782" y="353092"/>
                  <a:pt x="2441353" y="346138"/>
                  <a:pt x="2443639" y="340900"/>
                </a:cubicBezTo>
                <a:cubicBezTo>
                  <a:pt x="2444306" y="339376"/>
                  <a:pt x="2445258" y="337947"/>
                  <a:pt x="2446687" y="336804"/>
                </a:cubicBezTo>
                <a:cubicBezTo>
                  <a:pt x="2449640" y="334328"/>
                  <a:pt x="2453640" y="333565"/>
                  <a:pt x="2457450" y="333470"/>
                </a:cubicBezTo>
                <a:cubicBezTo>
                  <a:pt x="2477072" y="332899"/>
                  <a:pt x="2480215" y="351187"/>
                  <a:pt x="2477738" y="367189"/>
                </a:cubicBezTo>
                <a:close/>
                <a:moveTo>
                  <a:pt x="2523744" y="343281"/>
                </a:moveTo>
                <a:cubicBezTo>
                  <a:pt x="2522697" y="352806"/>
                  <a:pt x="2523744" y="366998"/>
                  <a:pt x="2517839" y="374809"/>
                </a:cubicBezTo>
                <a:cubicBezTo>
                  <a:pt x="2513838" y="380047"/>
                  <a:pt x="2506790" y="383000"/>
                  <a:pt x="2500408" y="381571"/>
                </a:cubicBezTo>
                <a:cubicBezTo>
                  <a:pt x="2483930" y="377762"/>
                  <a:pt x="2490407" y="350901"/>
                  <a:pt x="2490407" y="338709"/>
                </a:cubicBezTo>
                <a:cubicBezTo>
                  <a:pt x="2493264" y="334042"/>
                  <a:pt x="2502503" y="330137"/>
                  <a:pt x="2510981" y="330137"/>
                </a:cubicBezTo>
                <a:cubicBezTo>
                  <a:pt x="2513743" y="330137"/>
                  <a:pt x="2520506" y="330708"/>
                  <a:pt x="2522601" y="335185"/>
                </a:cubicBezTo>
                <a:lnTo>
                  <a:pt x="2524125" y="338519"/>
                </a:lnTo>
                <a:cubicBezTo>
                  <a:pt x="2524030" y="340042"/>
                  <a:pt x="2523935" y="341662"/>
                  <a:pt x="2523744" y="343281"/>
                </a:cubicBezTo>
                <a:close/>
                <a:moveTo>
                  <a:pt x="2526697" y="313372"/>
                </a:moveTo>
                <a:cubicBezTo>
                  <a:pt x="2526506" y="315278"/>
                  <a:pt x="2526125" y="317373"/>
                  <a:pt x="2524506" y="318516"/>
                </a:cubicBezTo>
                <a:cubicBezTo>
                  <a:pt x="2523363" y="319278"/>
                  <a:pt x="2521934" y="319373"/>
                  <a:pt x="2520601" y="319373"/>
                </a:cubicBezTo>
                <a:cubicBezTo>
                  <a:pt x="2515934" y="319373"/>
                  <a:pt x="2511266" y="318897"/>
                  <a:pt x="2506694" y="318135"/>
                </a:cubicBezTo>
                <a:cubicBezTo>
                  <a:pt x="2499836" y="316992"/>
                  <a:pt x="2493074" y="320802"/>
                  <a:pt x="2489645" y="313087"/>
                </a:cubicBezTo>
                <a:cubicBezTo>
                  <a:pt x="2487454" y="308324"/>
                  <a:pt x="2490788" y="300990"/>
                  <a:pt x="2490788" y="296323"/>
                </a:cubicBezTo>
                <a:cubicBezTo>
                  <a:pt x="2490788" y="293941"/>
                  <a:pt x="2490788" y="291465"/>
                  <a:pt x="2491740" y="289274"/>
                </a:cubicBezTo>
                <a:cubicBezTo>
                  <a:pt x="2493455" y="285274"/>
                  <a:pt x="2497550" y="282988"/>
                  <a:pt x="2501646" y="281845"/>
                </a:cubicBezTo>
                <a:cubicBezTo>
                  <a:pt x="2507647" y="280225"/>
                  <a:pt x="2514124" y="280416"/>
                  <a:pt x="2519934" y="282607"/>
                </a:cubicBezTo>
                <a:cubicBezTo>
                  <a:pt x="2521839" y="283273"/>
                  <a:pt x="2523744" y="284226"/>
                  <a:pt x="2524887" y="285845"/>
                </a:cubicBezTo>
                <a:cubicBezTo>
                  <a:pt x="2525935" y="287369"/>
                  <a:pt x="2526221" y="289179"/>
                  <a:pt x="2526506" y="290989"/>
                </a:cubicBezTo>
                <a:cubicBezTo>
                  <a:pt x="2527364" y="298418"/>
                  <a:pt x="2527459" y="305943"/>
                  <a:pt x="2526697" y="313372"/>
                </a:cubicBezTo>
                <a:close/>
                <a:moveTo>
                  <a:pt x="2527364" y="265176"/>
                </a:moveTo>
                <a:cubicBezTo>
                  <a:pt x="2526792" y="266986"/>
                  <a:pt x="2526125" y="268891"/>
                  <a:pt x="2524601" y="269938"/>
                </a:cubicBezTo>
                <a:cubicBezTo>
                  <a:pt x="2523268" y="270891"/>
                  <a:pt x="2521553" y="270891"/>
                  <a:pt x="2519934" y="270891"/>
                </a:cubicBezTo>
                <a:cubicBezTo>
                  <a:pt x="2512695" y="270510"/>
                  <a:pt x="2505361" y="267557"/>
                  <a:pt x="2498312" y="269367"/>
                </a:cubicBezTo>
                <a:cubicBezTo>
                  <a:pt x="2496217" y="269843"/>
                  <a:pt x="2493931" y="270700"/>
                  <a:pt x="2492216" y="269462"/>
                </a:cubicBezTo>
                <a:cubicBezTo>
                  <a:pt x="2491264" y="268796"/>
                  <a:pt x="2490883" y="267653"/>
                  <a:pt x="2490502" y="266509"/>
                </a:cubicBezTo>
                <a:cubicBezTo>
                  <a:pt x="2489359" y="263080"/>
                  <a:pt x="2487644" y="257461"/>
                  <a:pt x="2486501" y="251555"/>
                </a:cubicBezTo>
                <a:cubicBezTo>
                  <a:pt x="2484787" y="242602"/>
                  <a:pt x="2484692" y="232886"/>
                  <a:pt x="2490597" y="228790"/>
                </a:cubicBezTo>
                <a:cubicBezTo>
                  <a:pt x="2493550" y="226790"/>
                  <a:pt x="2497074" y="226219"/>
                  <a:pt x="2500598" y="225838"/>
                </a:cubicBezTo>
                <a:cubicBezTo>
                  <a:pt x="2505551" y="225266"/>
                  <a:pt x="2510600" y="225171"/>
                  <a:pt x="2515648" y="225362"/>
                </a:cubicBezTo>
                <a:cubicBezTo>
                  <a:pt x="2518696" y="225457"/>
                  <a:pt x="2521744" y="225838"/>
                  <a:pt x="2524316" y="227362"/>
                </a:cubicBezTo>
                <a:cubicBezTo>
                  <a:pt x="2529173" y="230314"/>
                  <a:pt x="2530412" y="236791"/>
                  <a:pt x="2530507" y="242411"/>
                </a:cubicBezTo>
                <a:cubicBezTo>
                  <a:pt x="2530507" y="250127"/>
                  <a:pt x="2529459" y="257842"/>
                  <a:pt x="2527364" y="265176"/>
                </a:cubicBezTo>
                <a:close/>
                <a:moveTo>
                  <a:pt x="2558891" y="370141"/>
                </a:moveTo>
                <a:cubicBezTo>
                  <a:pt x="2547557" y="388525"/>
                  <a:pt x="2530031" y="375952"/>
                  <a:pt x="2533555" y="357664"/>
                </a:cubicBezTo>
                <a:cubicBezTo>
                  <a:pt x="2534603" y="352425"/>
                  <a:pt x="2536031" y="347186"/>
                  <a:pt x="2537936" y="342233"/>
                </a:cubicBezTo>
                <a:cubicBezTo>
                  <a:pt x="2539080" y="339185"/>
                  <a:pt x="2540508" y="336042"/>
                  <a:pt x="2543270" y="334328"/>
                </a:cubicBezTo>
                <a:cubicBezTo>
                  <a:pt x="2547176" y="331946"/>
                  <a:pt x="2552224" y="333280"/>
                  <a:pt x="2556605" y="334708"/>
                </a:cubicBezTo>
                <a:cubicBezTo>
                  <a:pt x="2558606" y="335375"/>
                  <a:pt x="2560606" y="336042"/>
                  <a:pt x="2562035" y="337566"/>
                </a:cubicBezTo>
                <a:cubicBezTo>
                  <a:pt x="2563368" y="339090"/>
                  <a:pt x="2563844" y="341090"/>
                  <a:pt x="2563940" y="343090"/>
                </a:cubicBezTo>
                <a:cubicBezTo>
                  <a:pt x="2564035" y="344043"/>
                  <a:pt x="2563940" y="345091"/>
                  <a:pt x="2563940" y="346043"/>
                </a:cubicBezTo>
                <a:cubicBezTo>
                  <a:pt x="2563654" y="354425"/>
                  <a:pt x="2563273" y="363093"/>
                  <a:pt x="2558891" y="370141"/>
                </a:cubicBezTo>
                <a:close/>
                <a:moveTo>
                  <a:pt x="2577084" y="289465"/>
                </a:moveTo>
                <a:cubicBezTo>
                  <a:pt x="2576322" y="298895"/>
                  <a:pt x="2574512" y="308324"/>
                  <a:pt x="2571845" y="317468"/>
                </a:cubicBezTo>
                <a:cubicBezTo>
                  <a:pt x="2571464" y="318802"/>
                  <a:pt x="2570893" y="320326"/>
                  <a:pt x="2569750" y="321183"/>
                </a:cubicBezTo>
                <a:cubicBezTo>
                  <a:pt x="2568702" y="321945"/>
                  <a:pt x="2567368" y="321945"/>
                  <a:pt x="2566130" y="322040"/>
                </a:cubicBezTo>
                <a:cubicBezTo>
                  <a:pt x="2559749" y="322231"/>
                  <a:pt x="2553272" y="322040"/>
                  <a:pt x="2546890" y="321469"/>
                </a:cubicBezTo>
                <a:cubicBezTo>
                  <a:pt x="2545080" y="321278"/>
                  <a:pt x="2543080" y="321088"/>
                  <a:pt x="2541651" y="319849"/>
                </a:cubicBezTo>
                <a:cubicBezTo>
                  <a:pt x="2540318" y="318706"/>
                  <a:pt x="2539746" y="316992"/>
                  <a:pt x="2539365" y="315373"/>
                </a:cubicBezTo>
                <a:cubicBezTo>
                  <a:pt x="2537651" y="307562"/>
                  <a:pt x="2537746" y="297180"/>
                  <a:pt x="2541747" y="289560"/>
                </a:cubicBezTo>
                <a:cubicBezTo>
                  <a:pt x="2543270" y="286607"/>
                  <a:pt x="2545461" y="284036"/>
                  <a:pt x="2548414" y="282130"/>
                </a:cubicBezTo>
                <a:cubicBezTo>
                  <a:pt x="2554034" y="278606"/>
                  <a:pt x="2560987" y="277749"/>
                  <a:pt x="2567464" y="278702"/>
                </a:cubicBezTo>
                <a:cubicBezTo>
                  <a:pt x="2571083" y="279178"/>
                  <a:pt x="2575084" y="280606"/>
                  <a:pt x="2576608" y="283940"/>
                </a:cubicBezTo>
                <a:cubicBezTo>
                  <a:pt x="2577370" y="285559"/>
                  <a:pt x="2577275" y="287560"/>
                  <a:pt x="2577084" y="289465"/>
                </a:cubicBezTo>
                <a:close/>
                <a:moveTo>
                  <a:pt x="2547938" y="267462"/>
                </a:moveTo>
                <a:cubicBezTo>
                  <a:pt x="2546509" y="267462"/>
                  <a:pt x="2544890" y="267462"/>
                  <a:pt x="2543747" y="266700"/>
                </a:cubicBezTo>
                <a:cubicBezTo>
                  <a:pt x="2542223" y="265652"/>
                  <a:pt x="2541747" y="263557"/>
                  <a:pt x="2541461" y="261747"/>
                </a:cubicBezTo>
                <a:cubicBezTo>
                  <a:pt x="2541080" y="259461"/>
                  <a:pt x="2540699" y="256604"/>
                  <a:pt x="2540508" y="253365"/>
                </a:cubicBezTo>
                <a:cubicBezTo>
                  <a:pt x="2539841" y="244602"/>
                  <a:pt x="2540222" y="233934"/>
                  <a:pt x="2546128" y="229457"/>
                </a:cubicBezTo>
                <a:cubicBezTo>
                  <a:pt x="2549557" y="226886"/>
                  <a:pt x="2554224" y="226886"/>
                  <a:pt x="2558510" y="227076"/>
                </a:cubicBezTo>
                <a:cubicBezTo>
                  <a:pt x="2568035" y="227457"/>
                  <a:pt x="2577465" y="227838"/>
                  <a:pt x="2586990" y="228219"/>
                </a:cubicBezTo>
                <a:cubicBezTo>
                  <a:pt x="2588038" y="228219"/>
                  <a:pt x="2589086" y="228314"/>
                  <a:pt x="2589943" y="228981"/>
                </a:cubicBezTo>
                <a:cubicBezTo>
                  <a:pt x="2591276" y="229933"/>
                  <a:pt x="2591372" y="231934"/>
                  <a:pt x="2591276" y="233553"/>
                </a:cubicBezTo>
                <a:cubicBezTo>
                  <a:pt x="2590705" y="242697"/>
                  <a:pt x="2588990" y="251746"/>
                  <a:pt x="2586038" y="260413"/>
                </a:cubicBezTo>
                <a:cubicBezTo>
                  <a:pt x="2585276" y="262795"/>
                  <a:pt x="2584133" y="265366"/>
                  <a:pt x="2581847" y="266414"/>
                </a:cubicBezTo>
                <a:cubicBezTo>
                  <a:pt x="2580704" y="266986"/>
                  <a:pt x="2579370" y="266986"/>
                  <a:pt x="2578037" y="266986"/>
                </a:cubicBezTo>
                <a:cubicBezTo>
                  <a:pt x="2567940" y="267081"/>
                  <a:pt x="2557939" y="267271"/>
                  <a:pt x="2547938" y="267462"/>
                </a:cubicBezTo>
                <a:close/>
                <a:moveTo>
                  <a:pt x="2643759" y="356616"/>
                </a:moveTo>
                <a:cubicBezTo>
                  <a:pt x="2642997" y="356806"/>
                  <a:pt x="2642330" y="356425"/>
                  <a:pt x="2641568" y="356045"/>
                </a:cubicBezTo>
                <a:cubicBezTo>
                  <a:pt x="2632520" y="351187"/>
                  <a:pt x="2623757" y="344900"/>
                  <a:pt x="2613565" y="343757"/>
                </a:cubicBezTo>
                <a:cubicBezTo>
                  <a:pt x="2601563" y="342424"/>
                  <a:pt x="2593943" y="351949"/>
                  <a:pt x="2583466" y="352520"/>
                </a:cubicBezTo>
                <a:cubicBezTo>
                  <a:pt x="2577370" y="352901"/>
                  <a:pt x="2577180" y="350425"/>
                  <a:pt x="2579370" y="347186"/>
                </a:cubicBezTo>
                <a:cubicBezTo>
                  <a:pt x="2582799" y="342424"/>
                  <a:pt x="2591753" y="335947"/>
                  <a:pt x="2594515" y="334994"/>
                </a:cubicBezTo>
                <a:cubicBezTo>
                  <a:pt x="2604326" y="331661"/>
                  <a:pt x="2614898" y="329565"/>
                  <a:pt x="2624995" y="331946"/>
                </a:cubicBezTo>
                <a:cubicBezTo>
                  <a:pt x="2634996" y="334423"/>
                  <a:pt x="2644235" y="342519"/>
                  <a:pt x="2645378" y="352806"/>
                </a:cubicBezTo>
                <a:cubicBezTo>
                  <a:pt x="2645569" y="354425"/>
                  <a:pt x="2645188" y="356330"/>
                  <a:pt x="2643759" y="356616"/>
                </a:cubicBezTo>
                <a:close/>
                <a:moveTo>
                  <a:pt x="2646331" y="246126"/>
                </a:moveTo>
                <a:cubicBezTo>
                  <a:pt x="2645759" y="240221"/>
                  <a:pt x="2647283" y="233744"/>
                  <a:pt x="2651570" y="229648"/>
                </a:cubicBezTo>
                <a:cubicBezTo>
                  <a:pt x="2655665" y="225742"/>
                  <a:pt x="2661476" y="224504"/>
                  <a:pt x="2667095" y="223933"/>
                </a:cubicBezTo>
                <a:cubicBezTo>
                  <a:pt x="2672334" y="223456"/>
                  <a:pt x="2677573" y="223456"/>
                  <a:pt x="2682716" y="223933"/>
                </a:cubicBezTo>
                <a:cubicBezTo>
                  <a:pt x="2697956" y="225457"/>
                  <a:pt x="2695956" y="246983"/>
                  <a:pt x="2696147" y="257746"/>
                </a:cubicBezTo>
                <a:cubicBezTo>
                  <a:pt x="2696147" y="258889"/>
                  <a:pt x="2696147" y="260128"/>
                  <a:pt x="2695575" y="261080"/>
                </a:cubicBezTo>
                <a:cubicBezTo>
                  <a:pt x="2694147" y="263652"/>
                  <a:pt x="2690432" y="263271"/>
                  <a:pt x="2687574" y="262890"/>
                </a:cubicBezTo>
                <a:cubicBezTo>
                  <a:pt x="2679954" y="261938"/>
                  <a:pt x="2671953" y="263271"/>
                  <a:pt x="2665095" y="266795"/>
                </a:cubicBezTo>
                <a:cubicBezTo>
                  <a:pt x="2662142" y="268319"/>
                  <a:pt x="2658809" y="270224"/>
                  <a:pt x="2655856" y="268891"/>
                </a:cubicBezTo>
                <a:cubicBezTo>
                  <a:pt x="2655094" y="268605"/>
                  <a:pt x="2654522" y="268129"/>
                  <a:pt x="2653951" y="267557"/>
                </a:cubicBezTo>
                <a:cubicBezTo>
                  <a:pt x="2652808" y="266319"/>
                  <a:pt x="2652046" y="264605"/>
                  <a:pt x="2651379" y="263080"/>
                </a:cubicBezTo>
                <a:cubicBezTo>
                  <a:pt x="2649093" y="257651"/>
                  <a:pt x="2646807" y="252031"/>
                  <a:pt x="2646331" y="246126"/>
                </a:cubicBezTo>
                <a:close/>
                <a:moveTo>
                  <a:pt x="2656808" y="291465"/>
                </a:moveTo>
                <a:cubicBezTo>
                  <a:pt x="2658047" y="287941"/>
                  <a:pt x="2660333" y="284797"/>
                  <a:pt x="2664238" y="282321"/>
                </a:cubicBezTo>
                <a:cubicBezTo>
                  <a:pt x="2674049" y="276130"/>
                  <a:pt x="2687003" y="274606"/>
                  <a:pt x="2697766" y="278987"/>
                </a:cubicBezTo>
                <a:cubicBezTo>
                  <a:pt x="2699004" y="279463"/>
                  <a:pt x="2700242" y="280130"/>
                  <a:pt x="2701100" y="281083"/>
                </a:cubicBezTo>
                <a:cubicBezTo>
                  <a:pt x="2708148" y="289370"/>
                  <a:pt x="2717101" y="307372"/>
                  <a:pt x="2711863" y="318040"/>
                </a:cubicBezTo>
                <a:cubicBezTo>
                  <a:pt x="2707767" y="326517"/>
                  <a:pt x="2682431" y="317754"/>
                  <a:pt x="2674144" y="318897"/>
                </a:cubicBezTo>
                <a:cubicBezTo>
                  <a:pt x="2668238" y="319754"/>
                  <a:pt x="2661571" y="321659"/>
                  <a:pt x="2656713" y="316992"/>
                </a:cubicBezTo>
                <a:cubicBezTo>
                  <a:pt x="2650998" y="311753"/>
                  <a:pt x="2654618" y="297752"/>
                  <a:pt x="2656808" y="291465"/>
                </a:cubicBezTo>
                <a:close/>
                <a:moveTo>
                  <a:pt x="2722531" y="373761"/>
                </a:moveTo>
                <a:cubicBezTo>
                  <a:pt x="2720816" y="376809"/>
                  <a:pt x="2717101" y="377952"/>
                  <a:pt x="2713768" y="378714"/>
                </a:cubicBezTo>
                <a:cubicBezTo>
                  <a:pt x="2699195" y="381762"/>
                  <a:pt x="2684050" y="379952"/>
                  <a:pt x="2669286" y="378142"/>
                </a:cubicBezTo>
                <a:cubicBezTo>
                  <a:pt x="2666524" y="377857"/>
                  <a:pt x="2663571" y="377380"/>
                  <a:pt x="2661761" y="375285"/>
                </a:cubicBezTo>
                <a:cubicBezTo>
                  <a:pt x="2660523" y="373856"/>
                  <a:pt x="2660047" y="371856"/>
                  <a:pt x="2659761" y="369951"/>
                </a:cubicBezTo>
                <a:cubicBezTo>
                  <a:pt x="2658713" y="363760"/>
                  <a:pt x="2658237" y="357378"/>
                  <a:pt x="2658332" y="351091"/>
                </a:cubicBezTo>
                <a:cubicBezTo>
                  <a:pt x="2658428" y="344996"/>
                  <a:pt x="2659380" y="338233"/>
                  <a:pt x="2664047" y="334137"/>
                </a:cubicBezTo>
                <a:cubicBezTo>
                  <a:pt x="2667191" y="331375"/>
                  <a:pt x="2671572" y="330422"/>
                  <a:pt x="2675858" y="330041"/>
                </a:cubicBezTo>
                <a:cubicBezTo>
                  <a:pt x="2692718" y="328517"/>
                  <a:pt x="2706719" y="332804"/>
                  <a:pt x="2715101" y="343090"/>
                </a:cubicBezTo>
                <a:cubicBezTo>
                  <a:pt x="2719959" y="349091"/>
                  <a:pt x="2723007" y="357092"/>
                  <a:pt x="2723579" y="367284"/>
                </a:cubicBezTo>
                <a:cubicBezTo>
                  <a:pt x="2723674" y="369475"/>
                  <a:pt x="2723579" y="371856"/>
                  <a:pt x="2722531" y="373761"/>
                </a:cubicBezTo>
                <a:close/>
                <a:moveTo>
                  <a:pt x="2757964" y="345281"/>
                </a:moveTo>
                <a:cubicBezTo>
                  <a:pt x="2756059" y="346710"/>
                  <a:pt x="2753963" y="347091"/>
                  <a:pt x="2751963" y="346996"/>
                </a:cubicBezTo>
                <a:cubicBezTo>
                  <a:pt x="2733104" y="346329"/>
                  <a:pt x="2738438" y="327660"/>
                  <a:pt x="2755297" y="329184"/>
                </a:cubicBezTo>
                <a:cubicBezTo>
                  <a:pt x="2756249" y="329279"/>
                  <a:pt x="2757202" y="329470"/>
                  <a:pt x="2757964" y="329946"/>
                </a:cubicBezTo>
                <a:cubicBezTo>
                  <a:pt x="2759297" y="330898"/>
                  <a:pt x="2759678" y="332708"/>
                  <a:pt x="2759869" y="334328"/>
                </a:cubicBezTo>
                <a:cubicBezTo>
                  <a:pt x="2760440" y="338138"/>
                  <a:pt x="2760822" y="342709"/>
                  <a:pt x="2757964" y="345281"/>
                </a:cubicBezTo>
                <a:close/>
                <a:moveTo>
                  <a:pt x="2760440" y="307753"/>
                </a:moveTo>
                <a:cubicBezTo>
                  <a:pt x="2760059" y="309563"/>
                  <a:pt x="2759678" y="311467"/>
                  <a:pt x="2758345" y="312896"/>
                </a:cubicBezTo>
                <a:cubicBezTo>
                  <a:pt x="2757202" y="314134"/>
                  <a:pt x="2755487" y="314801"/>
                  <a:pt x="2753963" y="315373"/>
                </a:cubicBezTo>
                <a:cubicBezTo>
                  <a:pt x="2747772" y="317563"/>
                  <a:pt x="2741676" y="319849"/>
                  <a:pt x="2735485" y="322040"/>
                </a:cubicBezTo>
                <a:cubicBezTo>
                  <a:pt x="2733389" y="322802"/>
                  <a:pt x="2731199" y="323564"/>
                  <a:pt x="2729008" y="323088"/>
                </a:cubicBezTo>
                <a:cubicBezTo>
                  <a:pt x="2725007" y="322326"/>
                  <a:pt x="2722817" y="317945"/>
                  <a:pt x="2721483" y="314039"/>
                </a:cubicBezTo>
                <a:cubicBezTo>
                  <a:pt x="2718626" y="305276"/>
                  <a:pt x="2715197" y="291465"/>
                  <a:pt x="2718530" y="281654"/>
                </a:cubicBezTo>
                <a:cubicBezTo>
                  <a:pt x="2720150" y="276892"/>
                  <a:pt x="2723388" y="273082"/>
                  <a:pt x="2729103" y="271272"/>
                </a:cubicBezTo>
                <a:cubicBezTo>
                  <a:pt x="2735104" y="269367"/>
                  <a:pt x="2741581" y="270129"/>
                  <a:pt x="2747772" y="271177"/>
                </a:cubicBezTo>
                <a:cubicBezTo>
                  <a:pt x="2766155" y="274320"/>
                  <a:pt x="2763203" y="293180"/>
                  <a:pt x="2760440" y="307753"/>
                </a:cubicBezTo>
                <a:close/>
                <a:moveTo>
                  <a:pt x="2765203" y="252127"/>
                </a:moveTo>
                <a:cubicBezTo>
                  <a:pt x="2764726" y="254032"/>
                  <a:pt x="2764060" y="255937"/>
                  <a:pt x="2762822" y="257270"/>
                </a:cubicBezTo>
                <a:cubicBezTo>
                  <a:pt x="2759107" y="261271"/>
                  <a:pt x="2752630" y="259271"/>
                  <a:pt x="2747296" y="258032"/>
                </a:cubicBezTo>
                <a:cubicBezTo>
                  <a:pt x="2739105" y="256222"/>
                  <a:pt x="2730246" y="257175"/>
                  <a:pt x="2722626" y="260795"/>
                </a:cubicBezTo>
                <a:cubicBezTo>
                  <a:pt x="2719864" y="262128"/>
                  <a:pt x="2716625" y="263747"/>
                  <a:pt x="2713863" y="262699"/>
                </a:cubicBezTo>
                <a:cubicBezTo>
                  <a:pt x="2713482" y="262604"/>
                  <a:pt x="2713197" y="262414"/>
                  <a:pt x="2712911" y="262223"/>
                </a:cubicBezTo>
                <a:cubicBezTo>
                  <a:pt x="2711863" y="261461"/>
                  <a:pt x="2711101" y="260223"/>
                  <a:pt x="2710530" y="259080"/>
                </a:cubicBezTo>
                <a:cubicBezTo>
                  <a:pt x="2707767" y="253746"/>
                  <a:pt x="2705957" y="247936"/>
                  <a:pt x="2705195" y="242030"/>
                </a:cubicBezTo>
                <a:cubicBezTo>
                  <a:pt x="2704719" y="238220"/>
                  <a:pt x="2704719" y="233934"/>
                  <a:pt x="2707291" y="231077"/>
                </a:cubicBezTo>
                <a:cubicBezTo>
                  <a:pt x="2709958" y="228124"/>
                  <a:pt x="2714435" y="227838"/>
                  <a:pt x="2718435" y="227743"/>
                </a:cubicBezTo>
                <a:cubicBezTo>
                  <a:pt x="2729770" y="227457"/>
                  <a:pt x="2741105" y="225362"/>
                  <a:pt x="2752439" y="226409"/>
                </a:cubicBezTo>
                <a:cubicBezTo>
                  <a:pt x="2768346" y="227838"/>
                  <a:pt x="2769013" y="237458"/>
                  <a:pt x="2765203" y="252127"/>
                </a:cubicBezTo>
                <a:close/>
                <a:moveTo>
                  <a:pt x="2807399" y="362236"/>
                </a:moveTo>
                <a:cubicBezTo>
                  <a:pt x="2807018" y="364712"/>
                  <a:pt x="2806351" y="367474"/>
                  <a:pt x="2804160" y="368617"/>
                </a:cubicBezTo>
                <a:cubicBezTo>
                  <a:pt x="2802160" y="369665"/>
                  <a:pt x="2799874" y="368903"/>
                  <a:pt x="2797778" y="368141"/>
                </a:cubicBezTo>
                <a:cubicBezTo>
                  <a:pt x="2791301" y="365665"/>
                  <a:pt x="2784824" y="362807"/>
                  <a:pt x="2779681" y="358045"/>
                </a:cubicBezTo>
                <a:cubicBezTo>
                  <a:pt x="2772156" y="350996"/>
                  <a:pt x="2769299" y="338709"/>
                  <a:pt x="2775395" y="331565"/>
                </a:cubicBezTo>
                <a:cubicBezTo>
                  <a:pt x="2777300" y="329374"/>
                  <a:pt x="2780062" y="327660"/>
                  <a:pt x="2783681" y="326707"/>
                </a:cubicBezTo>
                <a:cubicBezTo>
                  <a:pt x="2789682" y="325183"/>
                  <a:pt x="2796159" y="326612"/>
                  <a:pt x="2801874" y="328994"/>
                </a:cubicBezTo>
                <a:cubicBezTo>
                  <a:pt x="2813685" y="333851"/>
                  <a:pt x="2808923" y="352425"/>
                  <a:pt x="2807399" y="362236"/>
                </a:cubicBezTo>
                <a:close/>
                <a:moveTo>
                  <a:pt x="2810256" y="311372"/>
                </a:moveTo>
                <a:cubicBezTo>
                  <a:pt x="2808065" y="313277"/>
                  <a:pt x="2805208" y="314039"/>
                  <a:pt x="2802350" y="314515"/>
                </a:cubicBezTo>
                <a:cubicBezTo>
                  <a:pt x="2782919" y="317945"/>
                  <a:pt x="2769870" y="313754"/>
                  <a:pt x="2774061" y="291751"/>
                </a:cubicBezTo>
                <a:cubicBezTo>
                  <a:pt x="2775014" y="286703"/>
                  <a:pt x="2776347" y="281178"/>
                  <a:pt x="2779014" y="276987"/>
                </a:cubicBezTo>
                <a:cubicBezTo>
                  <a:pt x="2780729" y="274225"/>
                  <a:pt x="2782919" y="272034"/>
                  <a:pt x="2785967" y="270796"/>
                </a:cubicBezTo>
                <a:cubicBezTo>
                  <a:pt x="2793968" y="267462"/>
                  <a:pt x="2803112" y="273082"/>
                  <a:pt x="2807970" y="280225"/>
                </a:cubicBezTo>
                <a:cubicBezTo>
                  <a:pt x="2811685" y="285655"/>
                  <a:pt x="2813876" y="292037"/>
                  <a:pt x="2814352" y="298513"/>
                </a:cubicBezTo>
                <a:cubicBezTo>
                  <a:pt x="2814638" y="303086"/>
                  <a:pt x="2813780" y="308324"/>
                  <a:pt x="2810256" y="311372"/>
                </a:cubicBezTo>
                <a:close/>
                <a:moveTo>
                  <a:pt x="2875217" y="369475"/>
                </a:moveTo>
                <a:cubicBezTo>
                  <a:pt x="2874931" y="371856"/>
                  <a:pt x="2874550" y="374332"/>
                  <a:pt x="2872835" y="375952"/>
                </a:cubicBezTo>
                <a:cubicBezTo>
                  <a:pt x="2871407" y="377285"/>
                  <a:pt x="2869406" y="377857"/>
                  <a:pt x="2867501" y="378238"/>
                </a:cubicBezTo>
                <a:cubicBezTo>
                  <a:pt x="2857310" y="380333"/>
                  <a:pt x="2846832" y="381190"/>
                  <a:pt x="2836450" y="380524"/>
                </a:cubicBezTo>
                <a:cubicBezTo>
                  <a:pt x="2830449" y="380143"/>
                  <a:pt x="2823782" y="379000"/>
                  <a:pt x="2820162" y="374237"/>
                </a:cubicBezTo>
                <a:cubicBezTo>
                  <a:pt x="2812733" y="364617"/>
                  <a:pt x="2817781" y="340138"/>
                  <a:pt x="2826258" y="332422"/>
                </a:cubicBezTo>
                <a:cubicBezTo>
                  <a:pt x="2830640" y="328422"/>
                  <a:pt x="2836736" y="326707"/>
                  <a:pt x="2842736" y="326612"/>
                </a:cubicBezTo>
                <a:cubicBezTo>
                  <a:pt x="2848642" y="326517"/>
                  <a:pt x="2854547" y="327946"/>
                  <a:pt x="2860262" y="329565"/>
                </a:cubicBezTo>
                <a:cubicBezTo>
                  <a:pt x="2863787" y="330517"/>
                  <a:pt x="2867406" y="331565"/>
                  <a:pt x="2869978" y="334232"/>
                </a:cubicBezTo>
                <a:cubicBezTo>
                  <a:pt x="2872359" y="336709"/>
                  <a:pt x="2873312" y="340138"/>
                  <a:pt x="2873978" y="343471"/>
                </a:cubicBezTo>
                <a:cubicBezTo>
                  <a:pt x="2874645" y="346520"/>
                  <a:pt x="2875122" y="349663"/>
                  <a:pt x="2875407" y="352806"/>
                </a:cubicBezTo>
                <a:cubicBezTo>
                  <a:pt x="2875788" y="358330"/>
                  <a:pt x="2875788" y="363950"/>
                  <a:pt x="2875217" y="369475"/>
                </a:cubicBezTo>
                <a:close/>
                <a:moveTo>
                  <a:pt x="2877503" y="308991"/>
                </a:moveTo>
                <a:cubicBezTo>
                  <a:pt x="2877217" y="310801"/>
                  <a:pt x="2876836" y="312706"/>
                  <a:pt x="2875788" y="314230"/>
                </a:cubicBezTo>
                <a:cubicBezTo>
                  <a:pt x="2872645" y="318992"/>
                  <a:pt x="2865692" y="318325"/>
                  <a:pt x="2860072" y="317563"/>
                </a:cubicBezTo>
                <a:cubicBezTo>
                  <a:pt x="2853500" y="316611"/>
                  <a:pt x="2846927" y="316135"/>
                  <a:pt x="2840355" y="316135"/>
                </a:cubicBezTo>
                <a:cubicBezTo>
                  <a:pt x="2836164" y="316135"/>
                  <a:pt x="2831687" y="316230"/>
                  <a:pt x="2827877" y="314515"/>
                </a:cubicBezTo>
                <a:cubicBezTo>
                  <a:pt x="2816733" y="309467"/>
                  <a:pt x="2823020" y="295180"/>
                  <a:pt x="2829782" y="286607"/>
                </a:cubicBezTo>
                <a:cubicBezTo>
                  <a:pt x="2831497" y="284512"/>
                  <a:pt x="2833211" y="282702"/>
                  <a:pt x="2834735" y="281464"/>
                </a:cubicBezTo>
                <a:cubicBezTo>
                  <a:pt x="2841689" y="275939"/>
                  <a:pt x="2850928" y="273367"/>
                  <a:pt x="2859786" y="274511"/>
                </a:cubicBezTo>
                <a:cubicBezTo>
                  <a:pt x="2865597" y="275272"/>
                  <a:pt x="2871502" y="277844"/>
                  <a:pt x="2874645" y="282797"/>
                </a:cubicBezTo>
                <a:cubicBezTo>
                  <a:pt x="2876360" y="285559"/>
                  <a:pt x="2877122" y="288798"/>
                  <a:pt x="2877598" y="291941"/>
                </a:cubicBezTo>
                <a:cubicBezTo>
                  <a:pt x="2878360" y="297656"/>
                  <a:pt x="2878360" y="303371"/>
                  <a:pt x="2877503" y="308991"/>
                </a:cubicBezTo>
                <a:close/>
                <a:moveTo>
                  <a:pt x="2876931" y="256984"/>
                </a:moveTo>
                <a:cubicBezTo>
                  <a:pt x="2876455" y="258413"/>
                  <a:pt x="2875883" y="259937"/>
                  <a:pt x="2874645" y="260890"/>
                </a:cubicBezTo>
                <a:cubicBezTo>
                  <a:pt x="2873407" y="261842"/>
                  <a:pt x="2871788" y="262128"/>
                  <a:pt x="2870168" y="262223"/>
                </a:cubicBezTo>
                <a:cubicBezTo>
                  <a:pt x="2865025" y="262795"/>
                  <a:pt x="2859786" y="263462"/>
                  <a:pt x="2854643" y="264033"/>
                </a:cubicBezTo>
                <a:cubicBezTo>
                  <a:pt x="2848737" y="264700"/>
                  <a:pt x="2842451" y="265366"/>
                  <a:pt x="2836926" y="262985"/>
                </a:cubicBezTo>
                <a:cubicBezTo>
                  <a:pt x="2835878" y="262509"/>
                  <a:pt x="2834831" y="261938"/>
                  <a:pt x="2834068" y="261175"/>
                </a:cubicBezTo>
                <a:cubicBezTo>
                  <a:pt x="2825877" y="254317"/>
                  <a:pt x="2828258" y="237363"/>
                  <a:pt x="2835783" y="230791"/>
                </a:cubicBezTo>
                <a:cubicBezTo>
                  <a:pt x="2839498" y="227647"/>
                  <a:pt x="2844546" y="226790"/>
                  <a:pt x="2849404" y="226409"/>
                </a:cubicBezTo>
                <a:cubicBezTo>
                  <a:pt x="2855024" y="225933"/>
                  <a:pt x="2860643" y="225742"/>
                  <a:pt x="2866168" y="225933"/>
                </a:cubicBezTo>
                <a:cubicBezTo>
                  <a:pt x="2870359" y="226028"/>
                  <a:pt x="2875026" y="226600"/>
                  <a:pt x="2877503" y="229933"/>
                </a:cubicBezTo>
                <a:cubicBezTo>
                  <a:pt x="2879026" y="232029"/>
                  <a:pt x="2879408" y="234696"/>
                  <a:pt x="2879503" y="237363"/>
                </a:cubicBezTo>
                <a:cubicBezTo>
                  <a:pt x="2879979" y="244030"/>
                  <a:pt x="2879026" y="250698"/>
                  <a:pt x="2876931" y="256984"/>
                </a:cubicBezTo>
                <a:close/>
                <a:moveTo>
                  <a:pt x="2952274" y="347377"/>
                </a:moveTo>
                <a:cubicBezTo>
                  <a:pt x="2945035" y="345948"/>
                  <a:pt x="2938082" y="342995"/>
                  <a:pt x="2930747" y="341947"/>
                </a:cubicBezTo>
                <a:cubicBezTo>
                  <a:pt x="2918460" y="340138"/>
                  <a:pt x="2905506" y="343662"/>
                  <a:pt x="2895886" y="351377"/>
                </a:cubicBezTo>
                <a:cubicBezTo>
                  <a:pt x="2894267" y="352615"/>
                  <a:pt x="2892647" y="354139"/>
                  <a:pt x="2890647" y="354330"/>
                </a:cubicBezTo>
                <a:cubicBezTo>
                  <a:pt x="2878741" y="355473"/>
                  <a:pt x="2901030" y="331661"/>
                  <a:pt x="2905411" y="329755"/>
                </a:cubicBezTo>
                <a:cubicBezTo>
                  <a:pt x="2914269" y="325850"/>
                  <a:pt x="2924270" y="325279"/>
                  <a:pt x="2933795" y="326612"/>
                </a:cubicBezTo>
                <a:cubicBezTo>
                  <a:pt x="2939320" y="327374"/>
                  <a:pt x="2944940" y="328803"/>
                  <a:pt x="2949035" y="332518"/>
                </a:cubicBezTo>
                <a:cubicBezTo>
                  <a:pt x="2950750" y="334042"/>
                  <a:pt x="2952083" y="336042"/>
                  <a:pt x="2952845" y="338233"/>
                </a:cubicBezTo>
                <a:cubicBezTo>
                  <a:pt x="2953893" y="341281"/>
                  <a:pt x="2953893" y="344614"/>
                  <a:pt x="2952274" y="347377"/>
                </a:cubicBezTo>
                <a:close/>
                <a:moveTo>
                  <a:pt x="2975896" y="372904"/>
                </a:moveTo>
                <a:cubicBezTo>
                  <a:pt x="2971895" y="365665"/>
                  <a:pt x="2969419" y="357569"/>
                  <a:pt x="2969038" y="349377"/>
                </a:cubicBezTo>
                <a:cubicBezTo>
                  <a:pt x="2968752" y="342519"/>
                  <a:pt x="2969895" y="335280"/>
                  <a:pt x="2974276" y="329946"/>
                </a:cubicBezTo>
                <a:cubicBezTo>
                  <a:pt x="2974658" y="329470"/>
                  <a:pt x="2975420" y="329279"/>
                  <a:pt x="2975896" y="328803"/>
                </a:cubicBezTo>
                <a:cubicBezTo>
                  <a:pt x="2976372" y="329279"/>
                  <a:pt x="2977039" y="329374"/>
                  <a:pt x="2977515" y="329946"/>
                </a:cubicBezTo>
                <a:cubicBezTo>
                  <a:pt x="2981897" y="335280"/>
                  <a:pt x="2983040" y="342519"/>
                  <a:pt x="2982754" y="349377"/>
                </a:cubicBezTo>
                <a:cubicBezTo>
                  <a:pt x="2982373" y="357664"/>
                  <a:pt x="2979897" y="365665"/>
                  <a:pt x="2975896" y="372904"/>
                </a:cubicBezTo>
                <a:close/>
                <a:moveTo>
                  <a:pt x="2989993" y="311087"/>
                </a:moveTo>
                <a:cubicBezTo>
                  <a:pt x="2989422" y="312230"/>
                  <a:pt x="2988850" y="313468"/>
                  <a:pt x="2987707" y="314134"/>
                </a:cubicBezTo>
                <a:cubicBezTo>
                  <a:pt x="2985707" y="315373"/>
                  <a:pt x="2983230" y="314230"/>
                  <a:pt x="2981039" y="313372"/>
                </a:cubicBezTo>
                <a:cubicBezTo>
                  <a:pt x="2979420" y="312706"/>
                  <a:pt x="2977706" y="312420"/>
                  <a:pt x="2975991" y="311944"/>
                </a:cubicBezTo>
                <a:cubicBezTo>
                  <a:pt x="2974276" y="312420"/>
                  <a:pt x="2972562" y="312706"/>
                  <a:pt x="2970943" y="313372"/>
                </a:cubicBezTo>
                <a:cubicBezTo>
                  <a:pt x="2968752" y="314230"/>
                  <a:pt x="2966276" y="315278"/>
                  <a:pt x="2964275" y="314134"/>
                </a:cubicBezTo>
                <a:cubicBezTo>
                  <a:pt x="2963132" y="313468"/>
                  <a:pt x="2962561" y="312230"/>
                  <a:pt x="2961989" y="311087"/>
                </a:cubicBezTo>
                <a:cubicBezTo>
                  <a:pt x="2958370" y="303466"/>
                  <a:pt x="2954084" y="292894"/>
                  <a:pt x="2956846" y="285083"/>
                </a:cubicBezTo>
                <a:cubicBezTo>
                  <a:pt x="2957989" y="281654"/>
                  <a:pt x="2960561" y="278797"/>
                  <a:pt x="2964942" y="276892"/>
                </a:cubicBezTo>
                <a:cubicBezTo>
                  <a:pt x="2968466" y="275368"/>
                  <a:pt x="2972276" y="275082"/>
                  <a:pt x="2976086" y="275272"/>
                </a:cubicBezTo>
                <a:cubicBezTo>
                  <a:pt x="2979897" y="275177"/>
                  <a:pt x="2983706" y="275368"/>
                  <a:pt x="2987231" y="276892"/>
                </a:cubicBezTo>
                <a:cubicBezTo>
                  <a:pt x="2991707" y="278797"/>
                  <a:pt x="2994184" y="281749"/>
                  <a:pt x="2995327" y="285083"/>
                </a:cubicBezTo>
                <a:cubicBezTo>
                  <a:pt x="2997899" y="292894"/>
                  <a:pt x="2993517" y="303466"/>
                  <a:pt x="2989993" y="311087"/>
                </a:cubicBezTo>
                <a:close/>
                <a:moveTo>
                  <a:pt x="2982373" y="263938"/>
                </a:moveTo>
                <a:cubicBezTo>
                  <a:pt x="2980182" y="264033"/>
                  <a:pt x="2978087" y="264128"/>
                  <a:pt x="2975896" y="264223"/>
                </a:cubicBezTo>
                <a:cubicBezTo>
                  <a:pt x="2973705" y="264128"/>
                  <a:pt x="2971610" y="264033"/>
                  <a:pt x="2969419" y="263938"/>
                </a:cubicBezTo>
                <a:cubicBezTo>
                  <a:pt x="2964561" y="263747"/>
                  <a:pt x="2959608" y="263462"/>
                  <a:pt x="2955131" y="261652"/>
                </a:cubicBezTo>
                <a:cubicBezTo>
                  <a:pt x="2946273" y="257937"/>
                  <a:pt x="2931890" y="238696"/>
                  <a:pt x="2943320" y="230600"/>
                </a:cubicBezTo>
                <a:cubicBezTo>
                  <a:pt x="2945701" y="228981"/>
                  <a:pt x="2948368" y="228219"/>
                  <a:pt x="2951036" y="227743"/>
                </a:cubicBezTo>
                <a:cubicBezTo>
                  <a:pt x="2959227" y="226028"/>
                  <a:pt x="2967705" y="225742"/>
                  <a:pt x="2975991" y="226504"/>
                </a:cubicBezTo>
                <a:lnTo>
                  <a:pt x="2975991" y="218884"/>
                </a:lnTo>
                <a:lnTo>
                  <a:pt x="2975991" y="218884"/>
                </a:lnTo>
                <a:lnTo>
                  <a:pt x="2975991" y="226504"/>
                </a:lnTo>
                <a:cubicBezTo>
                  <a:pt x="2984278" y="225742"/>
                  <a:pt x="2992755" y="226123"/>
                  <a:pt x="3000947" y="227743"/>
                </a:cubicBezTo>
                <a:cubicBezTo>
                  <a:pt x="3003614" y="228314"/>
                  <a:pt x="3006281" y="228981"/>
                  <a:pt x="3008662" y="230600"/>
                </a:cubicBezTo>
                <a:cubicBezTo>
                  <a:pt x="3019997" y="238696"/>
                  <a:pt x="3005709" y="257937"/>
                  <a:pt x="2996851" y="261652"/>
                </a:cubicBezTo>
                <a:cubicBezTo>
                  <a:pt x="2992184" y="263462"/>
                  <a:pt x="2987231" y="263747"/>
                  <a:pt x="2982373" y="263938"/>
                </a:cubicBezTo>
                <a:close/>
                <a:moveTo>
                  <a:pt x="3061240" y="354330"/>
                </a:moveTo>
                <a:cubicBezTo>
                  <a:pt x="3059240" y="354139"/>
                  <a:pt x="3057525" y="352711"/>
                  <a:pt x="3056001" y="351377"/>
                </a:cubicBezTo>
                <a:cubicBezTo>
                  <a:pt x="3046286" y="343662"/>
                  <a:pt x="3033332" y="340138"/>
                  <a:pt x="3021140" y="341947"/>
                </a:cubicBezTo>
                <a:cubicBezTo>
                  <a:pt x="3013805" y="342995"/>
                  <a:pt x="3006852" y="345948"/>
                  <a:pt x="2999613" y="347377"/>
                </a:cubicBezTo>
                <a:cubicBezTo>
                  <a:pt x="2997994" y="344614"/>
                  <a:pt x="2997994" y="341186"/>
                  <a:pt x="2999042" y="338138"/>
                </a:cubicBezTo>
                <a:cubicBezTo>
                  <a:pt x="2999804" y="335947"/>
                  <a:pt x="3001137" y="333946"/>
                  <a:pt x="3002851" y="332422"/>
                </a:cubicBezTo>
                <a:cubicBezTo>
                  <a:pt x="3006947" y="328708"/>
                  <a:pt x="3012567" y="327279"/>
                  <a:pt x="3018092" y="326517"/>
                </a:cubicBezTo>
                <a:cubicBezTo>
                  <a:pt x="3027617" y="325183"/>
                  <a:pt x="3037713" y="325755"/>
                  <a:pt x="3046476" y="329660"/>
                </a:cubicBezTo>
                <a:cubicBezTo>
                  <a:pt x="3050953" y="331661"/>
                  <a:pt x="3073241" y="355378"/>
                  <a:pt x="3061240" y="354330"/>
                </a:cubicBezTo>
                <a:close/>
                <a:moveTo>
                  <a:pt x="3074194" y="230029"/>
                </a:moveTo>
                <a:cubicBezTo>
                  <a:pt x="3076670" y="226695"/>
                  <a:pt x="3081433" y="226123"/>
                  <a:pt x="3085529" y="226028"/>
                </a:cubicBezTo>
                <a:cubicBezTo>
                  <a:pt x="3091148" y="225838"/>
                  <a:pt x="3096768" y="226028"/>
                  <a:pt x="3102293" y="226504"/>
                </a:cubicBezTo>
                <a:cubicBezTo>
                  <a:pt x="3107150" y="226981"/>
                  <a:pt x="3112199" y="227743"/>
                  <a:pt x="3115913" y="230886"/>
                </a:cubicBezTo>
                <a:cubicBezTo>
                  <a:pt x="3123533" y="237363"/>
                  <a:pt x="3125915" y="254413"/>
                  <a:pt x="3117628" y="261271"/>
                </a:cubicBezTo>
                <a:cubicBezTo>
                  <a:pt x="3116771" y="261938"/>
                  <a:pt x="3115818" y="262604"/>
                  <a:pt x="3114770" y="263080"/>
                </a:cubicBezTo>
                <a:cubicBezTo>
                  <a:pt x="3109246" y="265462"/>
                  <a:pt x="3103055" y="264795"/>
                  <a:pt x="3097054" y="264128"/>
                </a:cubicBezTo>
                <a:cubicBezTo>
                  <a:pt x="3091910" y="263557"/>
                  <a:pt x="3086672" y="262890"/>
                  <a:pt x="3081528" y="262319"/>
                </a:cubicBezTo>
                <a:cubicBezTo>
                  <a:pt x="3080004" y="262128"/>
                  <a:pt x="3078290" y="261938"/>
                  <a:pt x="3077051" y="260985"/>
                </a:cubicBezTo>
                <a:cubicBezTo>
                  <a:pt x="3075813" y="260032"/>
                  <a:pt x="3075242" y="258508"/>
                  <a:pt x="3074765" y="257080"/>
                </a:cubicBezTo>
                <a:cubicBezTo>
                  <a:pt x="3072670" y="250793"/>
                  <a:pt x="3071813" y="244126"/>
                  <a:pt x="3072098" y="237458"/>
                </a:cubicBezTo>
                <a:cubicBezTo>
                  <a:pt x="3072289" y="234791"/>
                  <a:pt x="3072575" y="232029"/>
                  <a:pt x="3074194" y="230029"/>
                </a:cubicBezTo>
                <a:close/>
                <a:moveTo>
                  <a:pt x="3074289" y="308991"/>
                </a:moveTo>
                <a:cubicBezTo>
                  <a:pt x="3073432" y="303371"/>
                  <a:pt x="3073432" y="297561"/>
                  <a:pt x="3074289" y="291941"/>
                </a:cubicBezTo>
                <a:cubicBezTo>
                  <a:pt x="3074765" y="288703"/>
                  <a:pt x="3075527" y="285464"/>
                  <a:pt x="3077242" y="282797"/>
                </a:cubicBezTo>
                <a:cubicBezTo>
                  <a:pt x="3080385" y="277844"/>
                  <a:pt x="3086291" y="275272"/>
                  <a:pt x="3092101" y="274511"/>
                </a:cubicBezTo>
                <a:cubicBezTo>
                  <a:pt x="3100959" y="273367"/>
                  <a:pt x="3110103" y="275939"/>
                  <a:pt x="3117151" y="281464"/>
                </a:cubicBezTo>
                <a:cubicBezTo>
                  <a:pt x="3118676" y="282607"/>
                  <a:pt x="3120390" y="284416"/>
                  <a:pt x="3122105" y="286607"/>
                </a:cubicBezTo>
                <a:cubicBezTo>
                  <a:pt x="3128963" y="295180"/>
                  <a:pt x="3135154" y="309467"/>
                  <a:pt x="3124010" y="314515"/>
                </a:cubicBezTo>
                <a:cubicBezTo>
                  <a:pt x="3120200" y="316230"/>
                  <a:pt x="3115723" y="316135"/>
                  <a:pt x="3111532" y="316135"/>
                </a:cubicBezTo>
                <a:cubicBezTo>
                  <a:pt x="3104960" y="316135"/>
                  <a:pt x="3098292" y="316611"/>
                  <a:pt x="3091815" y="317563"/>
                </a:cubicBezTo>
                <a:cubicBezTo>
                  <a:pt x="3086195" y="318421"/>
                  <a:pt x="3079242" y="318992"/>
                  <a:pt x="3076099" y="314230"/>
                </a:cubicBezTo>
                <a:cubicBezTo>
                  <a:pt x="3074956" y="312706"/>
                  <a:pt x="3074575" y="310801"/>
                  <a:pt x="3074289" y="308991"/>
                </a:cubicBezTo>
                <a:close/>
                <a:moveTo>
                  <a:pt x="3131725" y="374237"/>
                </a:moveTo>
                <a:cubicBezTo>
                  <a:pt x="3128010" y="379000"/>
                  <a:pt x="3121438" y="380143"/>
                  <a:pt x="3115437" y="380524"/>
                </a:cubicBezTo>
                <a:cubicBezTo>
                  <a:pt x="3105055" y="381095"/>
                  <a:pt x="3094577" y="380333"/>
                  <a:pt x="3084386" y="378238"/>
                </a:cubicBezTo>
                <a:cubicBezTo>
                  <a:pt x="3082481" y="377857"/>
                  <a:pt x="3080480" y="377380"/>
                  <a:pt x="3079051" y="375952"/>
                </a:cubicBezTo>
                <a:cubicBezTo>
                  <a:pt x="3077337" y="374332"/>
                  <a:pt x="3076956" y="371761"/>
                  <a:pt x="3076670" y="369475"/>
                </a:cubicBezTo>
                <a:cubicBezTo>
                  <a:pt x="3076099" y="363950"/>
                  <a:pt x="3076099" y="358330"/>
                  <a:pt x="3076575" y="352806"/>
                </a:cubicBezTo>
                <a:cubicBezTo>
                  <a:pt x="3076861" y="349663"/>
                  <a:pt x="3077337" y="346520"/>
                  <a:pt x="3078004" y="343471"/>
                </a:cubicBezTo>
                <a:cubicBezTo>
                  <a:pt x="3078671" y="340138"/>
                  <a:pt x="3079718" y="336709"/>
                  <a:pt x="3082005" y="334232"/>
                </a:cubicBezTo>
                <a:cubicBezTo>
                  <a:pt x="3084481" y="331661"/>
                  <a:pt x="3088196" y="330517"/>
                  <a:pt x="3091720" y="329565"/>
                </a:cubicBezTo>
                <a:cubicBezTo>
                  <a:pt x="3097435" y="328041"/>
                  <a:pt x="3103245" y="326612"/>
                  <a:pt x="3109246" y="326612"/>
                </a:cubicBezTo>
                <a:cubicBezTo>
                  <a:pt x="3115151" y="326707"/>
                  <a:pt x="3121343" y="328327"/>
                  <a:pt x="3125724" y="332422"/>
                </a:cubicBezTo>
                <a:cubicBezTo>
                  <a:pt x="3134106" y="340233"/>
                  <a:pt x="3139155" y="364617"/>
                  <a:pt x="3131725" y="374237"/>
                </a:cubicBezTo>
                <a:close/>
                <a:moveTo>
                  <a:pt x="3137535" y="298418"/>
                </a:moveTo>
                <a:cubicBezTo>
                  <a:pt x="3138011" y="291941"/>
                  <a:pt x="3140202" y="285559"/>
                  <a:pt x="3143917" y="280130"/>
                </a:cubicBezTo>
                <a:cubicBezTo>
                  <a:pt x="3148775" y="272987"/>
                  <a:pt x="3157918" y="267367"/>
                  <a:pt x="3165920" y="270700"/>
                </a:cubicBezTo>
                <a:cubicBezTo>
                  <a:pt x="3168968" y="271939"/>
                  <a:pt x="3171158" y="274225"/>
                  <a:pt x="3172873" y="276892"/>
                </a:cubicBezTo>
                <a:cubicBezTo>
                  <a:pt x="3175540" y="281178"/>
                  <a:pt x="3176873" y="286607"/>
                  <a:pt x="3177826" y="291655"/>
                </a:cubicBezTo>
                <a:cubicBezTo>
                  <a:pt x="3181922" y="313658"/>
                  <a:pt x="3168968" y="317849"/>
                  <a:pt x="3149537" y="314420"/>
                </a:cubicBezTo>
                <a:cubicBezTo>
                  <a:pt x="3146679" y="313944"/>
                  <a:pt x="3143822" y="313182"/>
                  <a:pt x="3141631" y="311277"/>
                </a:cubicBezTo>
                <a:cubicBezTo>
                  <a:pt x="3138011" y="308324"/>
                  <a:pt x="3137249" y="303086"/>
                  <a:pt x="3137535" y="298418"/>
                </a:cubicBezTo>
                <a:close/>
                <a:moveTo>
                  <a:pt x="3172111" y="358045"/>
                </a:moveTo>
                <a:cubicBezTo>
                  <a:pt x="3167063" y="362807"/>
                  <a:pt x="3160490" y="365665"/>
                  <a:pt x="3154013" y="368141"/>
                </a:cubicBezTo>
                <a:cubicBezTo>
                  <a:pt x="3151918" y="368903"/>
                  <a:pt x="3149632" y="369665"/>
                  <a:pt x="3147632" y="368617"/>
                </a:cubicBezTo>
                <a:cubicBezTo>
                  <a:pt x="3145441" y="367474"/>
                  <a:pt x="3144774" y="364712"/>
                  <a:pt x="3144393" y="362236"/>
                </a:cubicBezTo>
                <a:cubicBezTo>
                  <a:pt x="3142964" y="352425"/>
                  <a:pt x="3138202" y="333946"/>
                  <a:pt x="3149822" y="328994"/>
                </a:cubicBezTo>
                <a:cubicBezTo>
                  <a:pt x="3155537" y="326517"/>
                  <a:pt x="3162014" y="325183"/>
                  <a:pt x="3168015" y="326707"/>
                </a:cubicBezTo>
                <a:cubicBezTo>
                  <a:pt x="3171730" y="327660"/>
                  <a:pt x="3174492" y="329374"/>
                  <a:pt x="3176302" y="331565"/>
                </a:cubicBezTo>
                <a:cubicBezTo>
                  <a:pt x="3182493" y="338709"/>
                  <a:pt x="3179636" y="350996"/>
                  <a:pt x="3172111" y="358045"/>
                </a:cubicBezTo>
                <a:close/>
                <a:moveTo>
                  <a:pt x="3186589" y="252127"/>
                </a:moveTo>
                <a:cubicBezTo>
                  <a:pt x="3182874" y="237458"/>
                  <a:pt x="3183541" y="227838"/>
                  <a:pt x="3199352" y="226409"/>
                </a:cubicBezTo>
                <a:cubicBezTo>
                  <a:pt x="3210687" y="225457"/>
                  <a:pt x="3222022" y="227552"/>
                  <a:pt x="3233357" y="227743"/>
                </a:cubicBezTo>
                <a:cubicBezTo>
                  <a:pt x="3237357" y="227838"/>
                  <a:pt x="3241834" y="228124"/>
                  <a:pt x="3244501" y="231077"/>
                </a:cubicBezTo>
                <a:cubicBezTo>
                  <a:pt x="3247073" y="233934"/>
                  <a:pt x="3247168" y="238220"/>
                  <a:pt x="3246597" y="242030"/>
                </a:cubicBezTo>
                <a:cubicBezTo>
                  <a:pt x="3245834" y="247936"/>
                  <a:pt x="3243930" y="253746"/>
                  <a:pt x="3241262" y="259080"/>
                </a:cubicBezTo>
                <a:cubicBezTo>
                  <a:pt x="3240691" y="260223"/>
                  <a:pt x="3240024" y="261461"/>
                  <a:pt x="3238881" y="262223"/>
                </a:cubicBezTo>
                <a:cubicBezTo>
                  <a:pt x="3238595" y="262414"/>
                  <a:pt x="3238214" y="262604"/>
                  <a:pt x="3237929" y="262699"/>
                </a:cubicBezTo>
                <a:cubicBezTo>
                  <a:pt x="3235262" y="263747"/>
                  <a:pt x="3231928" y="262128"/>
                  <a:pt x="3229166" y="260795"/>
                </a:cubicBezTo>
                <a:cubicBezTo>
                  <a:pt x="3221546" y="257175"/>
                  <a:pt x="3212687" y="256222"/>
                  <a:pt x="3204496" y="258032"/>
                </a:cubicBezTo>
                <a:cubicBezTo>
                  <a:pt x="3199162" y="259271"/>
                  <a:pt x="3192685" y="261271"/>
                  <a:pt x="3188970" y="257270"/>
                </a:cubicBezTo>
                <a:cubicBezTo>
                  <a:pt x="3187637" y="255937"/>
                  <a:pt x="3187065" y="254032"/>
                  <a:pt x="3186589" y="252127"/>
                </a:cubicBezTo>
                <a:close/>
                <a:moveTo>
                  <a:pt x="3199924" y="346996"/>
                </a:moveTo>
                <a:cubicBezTo>
                  <a:pt x="3197924" y="347091"/>
                  <a:pt x="3195828" y="346710"/>
                  <a:pt x="3193923" y="345281"/>
                </a:cubicBezTo>
                <a:cubicBezTo>
                  <a:pt x="3190970" y="342709"/>
                  <a:pt x="3191351" y="338233"/>
                  <a:pt x="3192018" y="334328"/>
                </a:cubicBezTo>
                <a:cubicBezTo>
                  <a:pt x="3192304" y="332708"/>
                  <a:pt x="3192590" y="330898"/>
                  <a:pt x="3193923" y="329946"/>
                </a:cubicBezTo>
                <a:cubicBezTo>
                  <a:pt x="3194685" y="329374"/>
                  <a:pt x="3195638" y="329184"/>
                  <a:pt x="3196590" y="329184"/>
                </a:cubicBezTo>
                <a:cubicBezTo>
                  <a:pt x="3213449" y="327660"/>
                  <a:pt x="3218783" y="346234"/>
                  <a:pt x="3199924" y="346996"/>
                </a:cubicBezTo>
                <a:close/>
                <a:moveTo>
                  <a:pt x="3222879" y="322993"/>
                </a:moveTo>
                <a:cubicBezTo>
                  <a:pt x="3220688" y="323374"/>
                  <a:pt x="3218498" y="322612"/>
                  <a:pt x="3216402" y="321945"/>
                </a:cubicBezTo>
                <a:cubicBezTo>
                  <a:pt x="3210211" y="319754"/>
                  <a:pt x="3204115" y="317468"/>
                  <a:pt x="3197924" y="315278"/>
                </a:cubicBezTo>
                <a:cubicBezTo>
                  <a:pt x="3196305" y="314706"/>
                  <a:pt x="3194685" y="314039"/>
                  <a:pt x="3193542" y="312801"/>
                </a:cubicBezTo>
                <a:cubicBezTo>
                  <a:pt x="3192304" y="311467"/>
                  <a:pt x="3191828" y="309467"/>
                  <a:pt x="3191447" y="307657"/>
                </a:cubicBezTo>
                <a:cubicBezTo>
                  <a:pt x="3188684" y="293180"/>
                  <a:pt x="3185732" y="274320"/>
                  <a:pt x="3204020" y="271177"/>
                </a:cubicBezTo>
                <a:cubicBezTo>
                  <a:pt x="3210211" y="270129"/>
                  <a:pt x="3216688" y="269367"/>
                  <a:pt x="3222689" y="271272"/>
                </a:cubicBezTo>
                <a:cubicBezTo>
                  <a:pt x="3228404" y="273082"/>
                  <a:pt x="3231642" y="276892"/>
                  <a:pt x="3233261" y="281654"/>
                </a:cubicBezTo>
                <a:cubicBezTo>
                  <a:pt x="3236690" y="291465"/>
                  <a:pt x="3233166" y="305276"/>
                  <a:pt x="3230309" y="314039"/>
                </a:cubicBezTo>
                <a:cubicBezTo>
                  <a:pt x="3229070" y="317945"/>
                  <a:pt x="3226880" y="322231"/>
                  <a:pt x="3222879" y="322993"/>
                </a:cubicBezTo>
                <a:close/>
                <a:moveTo>
                  <a:pt x="3292031" y="369951"/>
                </a:moveTo>
                <a:cubicBezTo>
                  <a:pt x="3291745" y="371856"/>
                  <a:pt x="3291268" y="373856"/>
                  <a:pt x="3290030" y="375285"/>
                </a:cubicBezTo>
                <a:cubicBezTo>
                  <a:pt x="3288221" y="377380"/>
                  <a:pt x="3285268" y="377857"/>
                  <a:pt x="3282506" y="378142"/>
                </a:cubicBezTo>
                <a:cubicBezTo>
                  <a:pt x="3267742" y="379952"/>
                  <a:pt x="3252597" y="381762"/>
                  <a:pt x="3238024" y="378714"/>
                </a:cubicBezTo>
                <a:cubicBezTo>
                  <a:pt x="3234595" y="378047"/>
                  <a:pt x="3230975" y="376809"/>
                  <a:pt x="3229261" y="373761"/>
                </a:cubicBezTo>
                <a:cubicBezTo>
                  <a:pt x="3228118" y="371856"/>
                  <a:pt x="3228023" y="369475"/>
                  <a:pt x="3228213" y="367284"/>
                </a:cubicBezTo>
                <a:cubicBezTo>
                  <a:pt x="3228785" y="357092"/>
                  <a:pt x="3231833" y="349091"/>
                  <a:pt x="3236690" y="343090"/>
                </a:cubicBezTo>
                <a:cubicBezTo>
                  <a:pt x="3245072" y="332708"/>
                  <a:pt x="3259074" y="328517"/>
                  <a:pt x="3275933" y="330041"/>
                </a:cubicBezTo>
                <a:cubicBezTo>
                  <a:pt x="3280124" y="330422"/>
                  <a:pt x="3284506" y="331375"/>
                  <a:pt x="3287744" y="334137"/>
                </a:cubicBezTo>
                <a:cubicBezTo>
                  <a:pt x="3292412" y="338138"/>
                  <a:pt x="3293364" y="344900"/>
                  <a:pt x="3293459" y="351091"/>
                </a:cubicBezTo>
                <a:cubicBezTo>
                  <a:pt x="3293555" y="357378"/>
                  <a:pt x="3293078" y="363664"/>
                  <a:pt x="3292031" y="369951"/>
                </a:cubicBezTo>
                <a:close/>
                <a:moveTo>
                  <a:pt x="3295079" y="317087"/>
                </a:moveTo>
                <a:cubicBezTo>
                  <a:pt x="3290126" y="321755"/>
                  <a:pt x="3283553" y="319849"/>
                  <a:pt x="3277648" y="318992"/>
                </a:cubicBezTo>
                <a:cubicBezTo>
                  <a:pt x="3269361" y="317849"/>
                  <a:pt x="3244025" y="326612"/>
                  <a:pt x="3239929" y="318135"/>
                </a:cubicBezTo>
                <a:cubicBezTo>
                  <a:pt x="3234785" y="307467"/>
                  <a:pt x="3243643" y="289465"/>
                  <a:pt x="3250692" y="281178"/>
                </a:cubicBezTo>
                <a:cubicBezTo>
                  <a:pt x="3251549" y="280130"/>
                  <a:pt x="3252788" y="279559"/>
                  <a:pt x="3254026" y="279082"/>
                </a:cubicBezTo>
                <a:cubicBezTo>
                  <a:pt x="3264884" y="274701"/>
                  <a:pt x="3277743" y="276225"/>
                  <a:pt x="3287554" y="282416"/>
                </a:cubicBezTo>
                <a:cubicBezTo>
                  <a:pt x="3291459" y="284893"/>
                  <a:pt x="3293745" y="288036"/>
                  <a:pt x="3294983" y="291560"/>
                </a:cubicBezTo>
                <a:cubicBezTo>
                  <a:pt x="3297174" y="297752"/>
                  <a:pt x="3300793" y="311753"/>
                  <a:pt x="3295079" y="317087"/>
                </a:cubicBezTo>
                <a:close/>
                <a:moveTo>
                  <a:pt x="3300413" y="263176"/>
                </a:moveTo>
                <a:cubicBezTo>
                  <a:pt x="3299746" y="264795"/>
                  <a:pt x="3298984" y="266414"/>
                  <a:pt x="3297841" y="267653"/>
                </a:cubicBezTo>
                <a:cubicBezTo>
                  <a:pt x="3297269" y="268224"/>
                  <a:pt x="3296698" y="268700"/>
                  <a:pt x="3295936" y="268986"/>
                </a:cubicBezTo>
                <a:cubicBezTo>
                  <a:pt x="3292888" y="270320"/>
                  <a:pt x="3289554" y="268319"/>
                  <a:pt x="3286697" y="266890"/>
                </a:cubicBezTo>
                <a:cubicBezTo>
                  <a:pt x="3279839" y="263366"/>
                  <a:pt x="3271838" y="261938"/>
                  <a:pt x="3264218" y="262985"/>
                </a:cubicBezTo>
                <a:cubicBezTo>
                  <a:pt x="3261360" y="263366"/>
                  <a:pt x="3257645" y="263747"/>
                  <a:pt x="3256217" y="261175"/>
                </a:cubicBezTo>
                <a:cubicBezTo>
                  <a:pt x="3255645" y="260128"/>
                  <a:pt x="3255645" y="258985"/>
                  <a:pt x="3255645" y="257842"/>
                </a:cubicBezTo>
                <a:cubicBezTo>
                  <a:pt x="3255836" y="247079"/>
                  <a:pt x="3253835" y="225552"/>
                  <a:pt x="3269075" y="224028"/>
                </a:cubicBezTo>
                <a:cubicBezTo>
                  <a:pt x="3274314" y="223552"/>
                  <a:pt x="3279553" y="223552"/>
                  <a:pt x="3284697" y="224028"/>
                </a:cubicBezTo>
                <a:cubicBezTo>
                  <a:pt x="3290316" y="224599"/>
                  <a:pt x="3296126" y="225838"/>
                  <a:pt x="3300222" y="229743"/>
                </a:cubicBezTo>
                <a:cubicBezTo>
                  <a:pt x="3304508" y="233839"/>
                  <a:pt x="3305937" y="240316"/>
                  <a:pt x="3305461" y="246221"/>
                </a:cubicBezTo>
                <a:cubicBezTo>
                  <a:pt x="3304985" y="252031"/>
                  <a:pt x="3302699" y="257651"/>
                  <a:pt x="3300413" y="263176"/>
                </a:cubicBezTo>
                <a:close/>
                <a:moveTo>
                  <a:pt x="3368421" y="352615"/>
                </a:moveTo>
                <a:cubicBezTo>
                  <a:pt x="3357943" y="352044"/>
                  <a:pt x="3350324" y="342519"/>
                  <a:pt x="3338322" y="343853"/>
                </a:cubicBezTo>
                <a:cubicBezTo>
                  <a:pt x="3328130" y="344996"/>
                  <a:pt x="3319367" y="351282"/>
                  <a:pt x="3310318" y="356140"/>
                </a:cubicBezTo>
                <a:cubicBezTo>
                  <a:pt x="3309652" y="356521"/>
                  <a:pt x="3308890" y="356902"/>
                  <a:pt x="3308128" y="356711"/>
                </a:cubicBezTo>
                <a:cubicBezTo>
                  <a:pt x="3306699" y="356425"/>
                  <a:pt x="3306318" y="354425"/>
                  <a:pt x="3306509" y="352996"/>
                </a:cubicBezTo>
                <a:cubicBezTo>
                  <a:pt x="3307651" y="342709"/>
                  <a:pt x="3316796" y="334613"/>
                  <a:pt x="3326892" y="332137"/>
                </a:cubicBezTo>
                <a:cubicBezTo>
                  <a:pt x="3336893" y="329660"/>
                  <a:pt x="3347561" y="331851"/>
                  <a:pt x="3357372" y="335185"/>
                </a:cubicBezTo>
                <a:cubicBezTo>
                  <a:pt x="3360134" y="336137"/>
                  <a:pt x="3369088" y="342519"/>
                  <a:pt x="3372517" y="347377"/>
                </a:cubicBezTo>
                <a:cubicBezTo>
                  <a:pt x="3374708" y="350425"/>
                  <a:pt x="3374517" y="352901"/>
                  <a:pt x="3368421" y="352615"/>
                </a:cubicBezTo>
                <a:close/>
                <a:moveTo>
                  <a:pt x="3370136" y="266224"/>
                </a:moveTo>
                <a:cubicBezTo>
                  <a:pt x="3367850" y="265176"/>
                  <a:pt x="3366707" y="262604"/>
                  <a:pt x="3365945" y="260223"/>
                </a:cubicBezTo>
                <a:cubicBezTo>
                  <a:pt x="3362992" y="251555"/>
                  <a:pt x="3361182" y="242506"/>
                  <a:pt x="3360706" y="233363"/>
                </a:cubicBezTo>
                <a:cubicBezTo>
                  <a:pt x="3360611" y="231743"/>
                  <a:pt x="3360706" y="229838"/>
                  <a:pt x="3362039" y="228790"/>
                </a:cubicBezTo>
                <a:cubicBezTo>
                  <a:pt x="3362897" y="228219"/>
                  <a:pt x="3363944" y="228124"/>
                  <a:pt x="3364992" y="228029"/>
                </a:cubicBezTo>
                <a:cubicBezTo>
                  <a:pt x="3374517" y="227647"/>
                  <a:pt x="3383947" y="227266"/>
                  <a:pt x="3393472" y="226886"/>
                </a:cubicBezTo>
                <a:cubicBezTo>
                  <a:pt x="3397758" y="226695"/>
                  <a:pt x="3402425" y="226695"/>
                  <a:pt x="3405855" y="229267"/>
                </a:cubicBezTo>
                <a:cubicBezTo>
                  <a:pt x="3411760" y="233839"/>
                  <a:pt x="3412236" y="244507"/>
                  <a:pt x="3411474" y="253174"/>
                </a:cubicBezTo>
                <a:cubicBezTo>
                  <a:pt x="3411188" y="256318"/>
                  <a:pt x="3410807" y="259271"/>
                  <a:pt x="3410522" y="261556"/>
                </a:cubicBezTo>
                <a:cubicBezTo>
                  <a:pt x="3410236" y="263462"/>
                  <a:pt x="3409760" y="265462"/>
                  <a:pt x="3408236" y="266509"/>
                </a:cubicBezTo>
                <a:cubicBezTo>
                  <a:pt x="3406997" y="267271"/>
                  <a:pt x="3405473" y="267271"/>
                  <a:pt x="3404045" y="267271"/>
                </a:cubicBezTo>
                <a:cubicBezTo>
                  <a:pt x="3394043" y="267081"/>
                  <a:pt x="3384042" y="266795"/>
                  <a:pt x="3374041" y="266605"/>
                </a:cubicBezTo>
                <a:cubicBezTo>
                  <a:pt x="3372612" y="266795"/>
                  <a:pt x="3371279" y="266795"/>
                  <a:pt x="3370136" y="266224"/>
                </a:cubicBezTo>
                <a:close/>
                <a:moveTo>
                  <a:pt x="3385661" y="321945"/>
                </a:moveTo>
                <a:cubicBezTo>
                  <a:pt x="3384423" y="321945"/>
                  <a:pt x="3383090" y="321850"/>
                  <a:pt x="3382042" y="321088"/>
                </a:cubicBezTo>
                <a:cubicBezTo>
                  <a:pt x="3380899" y="320230"/>
                  <a:pt x="3380327" y="318802"/>
                  <a:pt x="3379947" y="317373"/>
                </a:cubicBezTo>
                <a:cubicBezTo>
                  <a:pt x="3377280" y="308229"/>
                  <a:pt x="3375470" y="298895"/>
                  <a:pt x="3374708" y="289370"/>
                </a:cubicBezTo>
                <a:cubicBezTo>
                  <a:pt x="3374517" y="287464"/>
                  <a:pt x="3374422" y="285559"/>
                  <a:pt x="3375184" y="283750"/>
                </a:cubicBezTo>
                <a:cubicBezTo>
                  <a:pt x="3376613" y="280321"/>
                  <a:pt x="3380613" y="278987"/>
                  <a:pt x="3384328" y="278511"/>
                </a:cubicBezTo>
                <a:cubicBezTo>
                  <a:pt x="3390900" y="277654"/>
                  <a:pt x="3397853" y="278511"/>
                  <a:pt x="3403378" y="281940"/>
                </a:cubicBezTo>
                <a:cubicBezTo>
                  <a:pt x="3406235" y="283750"/>
                  <a:pt x="3408426" y="286321"/>
                  <a:pt x="3410045" y="289370"/>
                </a:cubicBezTo>
                <a:cubicBezTo>
                  <a:pt x="3414046" y="296989"/>
                  <a:pt x="3414141" y="307372"/>
                  <a:pt x="3412426" y="315182"/>
                </a:cubicBezTo>
                <a:cubicBezTo>
                  <a:pt x="3412046" y="316802"/>
                  <a:pt x="3411474" y="318611"/>
                  <a:pt x="3410141" y="319659"/>
                </a:cubicBezTo>
                <a:cubicBezTo>
                  <a:pt x="3408712" y="320897"/>
                  <a:pt x="3406807" y="321088"/>
                  <a:pt x="3404902" y="321278"/>
                </a:cubicBezTo>
                <a:cubicBezTo>
                  <a:pt x="3398520" y="321945"/>
                  <a:pt x="3392043" y="322136"/>
                  <a:pt x="3385661" y="321945"/>
                </a:cubicBezTo>
                <a:close/>
                <a:moveTo>
                  <a:pt x="3392900" y="370141"/>
                </a:moveTo>
                <a:cubicBezTo>
                  <a:pt x="3388519" y="363093"/>
                  <a:pt x="3388138" y="354330"/>
                  <a:pt x="3387947" y="346043"/>
                </a:cubicBezTo>
                <a:cubicBezTo>
                  <a:pt x="3387947" y="345091"/>
                  <a:pt x="3387947" y="344138"/>
                  <a:pt x="3387947" y="343090"/>
                </a:cubicBezTo>
                <a:cubicBezTo>
                  <a:pt x="3388043" y="340995"/>
                  <a:pt x="3388519" y="338995"/>
                  <a:pt x="3389852" y="337566"/>
                </a:cubicBezTo>
                <a:cubicBezTo>
                  <a:pt x="3391186" y="336042"/>
                  <a:pt x="3393281" y="335280"/>
                  <a:pt x="3395282" y="334708"/>
                </a:cubicBezTo>
                <a:cubicBezTo>
                  <a:pt x="3399663" y="333280"/>
                  <a:pt x="3404711" y="331946"/>
                  <a:pt x="3408617" y="334328"/>
                </a:cubicBezTo>
                <a:cubicBezTo>
                  <a:pt x="3411379" y="336042"/>
                  <a:pt x="3412808" y="339185"/>
                  <a:pt x="3413951" y="342233"/>
                </a:cubicBezTo>
                <a:cubicBezTo>
                  <a:pt x="3415856" y="347281"/>
                  <a:pt x="3417284" y="352425"/>
                  <a:pt x="3418332" y="357664"/>
                </a:cubicBezTo>
                <a:cubicBezTo>
                  <a:pt x="3421761" y="376047"/>
                  <a:pt x="3404235" y="388525"/>
                  <a:pt x="3392900" y="370141"/>
                </a:cubicBezTo>
                <a:close/>
                <a:moveTo>
                  <a:pt x="3451384" y="381476"/>
                </a:moveTo>
                <a:cubicBezTo>
                  <a:pt x="3445002" y="383000"/>
                  <a:pt x="3437954" y="380047"/>
                  <a:pt x="3433953" y="374713"/>
                </a:cubicBezTo>
                <a:cubicBezTo>
                  <a:pt x="3428048" y="366903"/>
                  <a:pt x="3429095" y="352711"/>
                  <a:pt x="3428048" y="343186"/>
                </a:cubicBezTo>
                <a:cubicBezTo>
                  <a:pt x="3427857" y="341566"/>
                  <a:pt x="3427762" y="339947"/>
                  <a:pt x="3427667" y="338328"/>
                </a:cubicBezTo>
                <a:lnTo>
                  <a:pt x="3429191" y="334994"/>
                </a:lnTo>
                <a:cubicBezTo>
                  <a:pt x="3431191" y="330517"/>
                  <a:pt x="3437954" y="330041"/>
                  <a:pt x="3440811" y="329946"/>
                </a:cubicBezTo>
                <a:cubicBezTo>
                  <a:pt x="3449384" y="329851"/>
                  <a:pt x="3458528" y="333851"/>
                  <a:pt x="3461385" y="338519"/>
                </a:cubicBezTo>
                <a:cubicBezTo>
                  <a:pt x="3461385" y="350806"/>
                  <a:pt x="3467862" y="377666"/>
                  <a:pt x="3451384" y="381476"/>
                </a:cubicBezTo>
                <a:close/>
                <a:moveTo>
                  <a:pt x="3462147" y="312991"/>
                </a:moveTo>
                <a:cubicBezTo>
                  <a:pt x="3458718" y="320707"/>
                  <a:pt x="3451860" y="316897"/>
                  <a:pt x="3445097" y="318040"/>
                </a:cubicBezTo>
                <a:cubicBezTo>
                  <a:pt x="3440525" y="318802"/>
                  <a:pt x="3435858" y="319278"/>
                  <a:pt x="3431191" y="319278"/>
                </a:cubicBezTo>
                <a:cubicBezTo>
                  <a:pt x="3429857" y="319278"/>
                  <a:pt x="3428333" y="319278"/>
                  <a:pt x="3427286" y="318421"/>
                </a:cubicBezTo>
                <a:cubicBezTo>
                  <a:pt x="3425762" y="317373"/>
                  <a:pt x="3425381" y="315182"/>
                  <a:pt x="3425190" y="313277"/>
                </a:cubicBezTo>
                <a:cubicBezTo>
                  <a:pt x="3424428" y="305848"/>
                  <a:pt x="3424523" y="298323"/>
                  <a:pt x="3425476" y="290798"/>
                </a:cubicBezTo>
                <a:cubicBezTo>
                  <a:pt x="3425666" y="288988"/>
                  <a:pt x="3425952" y="287083"/>
                  <a:pt x="3427095" y="285655"/>
                </a:cubicBezTo>
                <a:cubicBezTo>
                  <a:pt x="3428238" y="284036"/>
                  <a:pt x="3430143" y="283083"/>
                  <a:pt x="3432048" y="282416"/>
                </a:cubicBezTo>
                <a:cubicBezTo>
                  <a:pt x="3437858" y="280321"/>
                  <a:pt x="3444335" y="280035"/>
                  <a:pt x="3450336" y="281654"/>
                </a:cubicBezTo>
                <a:cubicBezTo>
                  <a:pt x="3454432" y="282797"/>
                  <a:pt x="3458528" y="285083"/>
                  <a:pt x="3460242" y="289084"/>
                </a:cubicBezTo>
                <a:cubicBezTo>
                  <a:pt x="3461099" y="291274"/>
                  <a:pt x="3461195" y="293751"/>
                  <a:pt x="3461195" y="296132"/>
                </a:cubicBezTo>
                <a:cubicBezTo>
                  <a:pt x="3461004" y="300895"/>
                  <a:pt x="3464338" y="308229"/>
                  <a:pt x="3462147" y="312991"/>
                </a:cubicBezTo>
                <a:close/>
                <a:moveTo>
                  <a:pt x="3465386" y="251555"/>
                </a:moveTo>
                <a:cubicBezTo>
                  <a:pt x="3464338" y="257461"/>
                  <a:pt x="3462528" y="262985"/>
                  <a:pt x="3461385" y="266509"/>
                </a:cubicBezTo>
                <a:cubicBezTo>
                  <a:pt x="3461004" y="267557"/>
                  <a:pt x="3460623" y="268796"/>
                  <a:pt x="3459671" y="269462"/>
                </a:cubicBezTo>
                <a:cubicBezTo>
                  <a:pt x="3457956" y="270700"/>
                  <a:pt x="3455575" y="269843"/>
                  <a:pt x="3453575" y="269367"/>
                </a:cubicBezTo>
                <a:cubicBezTo>
                  <a:pt x="3446526" y="267557"/>
                  <a:pt x="3439192" y="270510"/>
                  <a:pt x="3431953" y="270891"/>
                </a:cubicBezTo>
                <a:cubicBezTo>
                  <a:pt x="3430334" y="270986"/>
                  <a:pt x="3428619" y="270891"/>
                  <a:pt x="3427286" y="269938"/>
                </a:cubicBezTo>
                <a:cubicBezTo>
                  <a:pt x="3425762" y="268891"/>
                  <a:pt x="3425000" y="266986"/>
                  <a:pt x="3424523" y="265176"/>
                </a:cubicBezTo>
                <a:cubicBezTo>
                  <a:pt x="3422333" y="257842"/>
                  <a:pt x="3421380" y="250222"/>
                  <a:pt x="3421571" y="242602"/>
                </a:cubicBezTo>
                <a:cubicBezTo>
                  <a:pt x="3421666" y="236887"/>
                  <a:pt x="3422904" y="230505"/>
                  <a:pt x="3427762" y="227552"/>
                </a:cubicBezTo>
                <a:cubicBezTo>
                  <a:pt x="3430334" y="225933"/>
                  <a:pt x="3433382" y="225647"/>
                  <a:pt x="3436430" y="225552"/>
                </a:cubicBezTo>
                <a:cubicBezTo>
                  <a:pt x="3441478" y="225362"/>
                  <a:pt x="3446431" y="225457"/>
                  <a:pt x="3451479" y="226028"/>
                </a:cubicBezTo>
                <a:cubicBezTo>
                  <a:pt x="3455003" y="226409"/>
                  <a:pt x="3458623" y="226981"/>
                  <a:pt x="3461480" y="228981"/>
                </a:cubicBezTo>
                <a:cubicBezTo>
                  <a:pt x="3467195" y="232886"/>
                  <a:pt x="3467100" y="242602"/>
                  <a:pt x="3465386" y="251555"/>
                </a:cubicBezTo>
                <a:close/>
                <a:moveTo>
                  <a:pt x="3505772" y="358045"/>
                </a:moveTo>
                <a:cubicBezTo>
                  <a:pt x="3500533" y="366331"/>
                  <a:pt x="3491293" y="372046"/>
                  <a:pt x="3481578" y="372999"/>
                </a:cubicBezTo>
                <a:cubicBezTo>
                  <a:pt x="3479673" y="373189"/>
                  <a:pt x="3477578" y="373189"/>
                  <a:pt x="3476054" y="371856"/>
                </a:cubicBezTo>
                <a:cubicBezTo>
                  <a:pt x="3474720" y="370713"/>
                  <a:pt x="3474339" y="368903"/>
                  <a:pt x="3474053" y="367094"/>
                </a:cubicBezTo>
                <a:cubicBezTo>
                  <a:pt x="3471577" y="350996"/>
                  <a:pt x="3474720" y="332804"/>
                  <a:pt x="3494437" y="333280"/>
                </a:cubicBezTo>
                <a:cubicBezTo>
                  <a:pt x="3498247" y="333375"/>
                  <a:pt x="3502343" y="334137"/>
                  <a:pt x="3505200" y="336613"/>
                </a:cubicBezTo>
                <a:cubicBezTo>
                  <a:pt x="3506534" y="337756"/>
                  <a:pt x="3507581" y="339185"/>
                  <a:pt x="3508248" y="340709"/>
                </a:cubicBezTo>
                <a:cubicBezTo>
                  <a:pt x="3510439" y="346043"/>
                  <a:pt x="3509010" y="352996"/>
                  <a:pt x="3505772" y="358045"/>
                </a:cubicBezTo>
                <a:close/>
                <a:moveTo>
                  <a:pt x="3519488" y="295180"/>
                </a:moveTo>
                <a:cubicBezTo>
                  <a:pt x="3518630" y="302705"/>
                  <a:pt x="3516725" y="310229"/>
                  <a:pt x="3513677" y="317182"/>
                </a:cubicBezTo>
                <a:cubicBezTo>
                  <a:pt x="3513106" y="318516"/>
                  <a:pt x="3512439" y="319849"/>
                  <a:pt x="3511296" y="320802"/>
                </a:cubicBezTo>
                <a:cubicBezTo>
                  <a:pt x="3509582" y="322231"/>
                  <a:pt x="3507105" y="322136"/>
                  <a:pt x="3504914" y="322040"/>
                </a:cubicBezTo>
                <a:cubicBezTo>
                  <a:pt x="3495961" y="321659"/>
                  <a:pt x="3476435" y="325946"/>
                  <a:pt x="3474244" y="312896"/>
                </a:cubicBezTo>
                <a:cubicBezTo>
                  <a:pt x="3472815" y="304419"/>
                  <a:pt x="3475101" y="295275"/>
                  <a:pt x="3480530" y="288512"/>
                </a:cubicBezTo>
                <a:cubicBezTo>
                  <a:pt x="3485960" y="281749"/>
                  <a:pt x="3494247" y="277463"/>
                  <a:pt x="3502914" y="277082"/>
                </a:cubicBezTo>
                <a:cubicBezTo>
                  <a:pt x="3508534" y="276796"/>
                  <a:pt x="3514725" y="278511"/>
                  <a:pt x="3517868" y="283464"/>
                </a:cubicBezTo>
                <a:cubicBezTo>
                  <a:pt x="3519964" y="286893"/>
                  <a:pt x="3519868" y="291179"/>
                  <a:pt x="3519488" y="295180"/>
                </a:cubicBezTo>
                <a:close/>
                <a:moveTo>
                  <a:pt x="3544253" y="353378"/>
                </a:moveTo>
                <a:cubicBezTo>
                  <a:pt x="3539395" y="354330"/>
                  <a:pt x="3527393" y="357854"/>
                  <a:pt x="3522440" y="355473"/>
                </a:cubicBezTo>
                <a:cubicBezTo>
                  <a:pt x="3519964" y="354330"/>
                  <a:pt x="3519297" y="351568"/>
                  <a:pt x="3522155" y="346424"/>
                </a:cubicBezTo>
                <a:cubicBezTo>
                  <a:pt x="3526155" y="338995"/>
                  <a:pt x="3538347" y="333280"/>
                  <a:pt x="3546539" y="333661"/>
                </a:cubicBezTo>
                <a:cubicBezTo>
                  <a:pt x="3553587" y="334042"/>
                  <a:pt x="3555301" y="337852"/>
                  <a:pt x="3555968" y="339757"/>
                </a:cubicBezTo>
                <a:cubicBezTo>
                  <a:pt x="3558350" y="346900"/>
                  <a:pt x="3549777" y="352330"/>
                  <a:pt x="3544253" y="353378"/>
                </a:cubicBezTo>
                <a:close/>
                <a:moveTo>
                  <a:pt x="3581972" y="322040"/>
                </a:moveTo>
                <a:cubicBezTo>
                  <a:pt x="3580829" y="321469"/>
                  <a:pt x="3579686" y="319849"/>
                  <a:pt x="3578543" y="317754"/>
                </a:cubicBezTo>
                <a:cubicBezTo>
                  <a:pt x="3576066" y="313277"/>
                  <a:pt x="3573971" y="306705"/>
                  <a:pt x="3572828" y="304038"/>
                </a:cubicBezTo>
                <a:cubicBezTo>
                  <a:pt x="3572161" y="302419"/>
                  <a:pt x="3571589" y="300609"/>
                  <a:pt x="3571208" y="298895"/>
                </a:cubicBezTo>
                <a:cubicBezTo>
                  <a:pt x="3570827" y="300704"/>
                  <a:pt x="3570256" y="302419"/>
                  <a:pt x="3569589" y="304038"/>
                </a:cubicBezTo>
                <a:cubicBezTo>
                  <a:pt x="3568446" y="306705"/>
                  <a:pt x="3566351" y="313277"/>
                  <a:pt x="3563874" y="317754"/>
                </a:cubicBezTo>
                <a:cubicBezTo>
                  <a:pt x="3562731" y="319754"/>
                  <a:pt x="3561588" y="321373"/>
                  <a:pt x="3560445" y="322040"/>
                </a:cubicBezTo>
                <a:cubicBezTo>
                  <a:pt x="3555301" y="324803"/>
                  <a:pt x="3540728" y="321659"/>
                  <a:pt x="3534823" y="321564"/>
                </a:cubicBezTo>
                <a:cubicBezTo>
                  <a:pt x="3532537" y="321469"/>
                  <a:pt x="3529870" y="321278"/>
                  <a:pt x="3528536" y="319469"/>
                </a:cubicBezTo>
                <a:cubicBezTo>
                  <a:pt x="3527584" y="318135"/>
                  <a:pt x="3527584" y="316325"/>
                  <a:pt x="3527679" y="314706"/>
                </a:cubicBezTo>
                <a:cubicBezTo>
                  <a:pt x="3528060" y="308800"/>
                  <a:pt x="3528917" y="302895"/>
                  <a:pt x="3530346" y="297085"/>
                </a:cubicBezTo>
                <a:cubicBezTo>
                  <a:pt x="3531870" y="291084"/>
                  <a:pt x="3534156" y="284797"/>
                  <a:pt x="3538918" y="280892"/>
                </a:cubicBezTo>
                <a:cubicBezTo>
                  <a:pt x="3543110" y="277463"/>
                  <a:pt x="3548730" y="276130"/>
                  <a:pt x="3554063" y="276415"/>
                </a:cubicBezTo>
                <a:cubicBezTo>
                  <a:pt x="3559969" y="276701"/>
                  <a:pt x="3566065" y="279178"/>
                  <a:pt x="3569303" y="284036"/>
                </a:cubicBezTo>
                <a:cubicBezTo>
                  <a:pt x="3570161" y="285369"/>
                  <a:pt x="3570732" y="286798"/>
                  <a:pt x="3571113" y="288227"/>
                </a:cubicBezTo>
                <a:cubicBezTo>
                  <a:pt x="3571494" y="286798"/>
                  <a:pt x="3572066" y="285369"/>
                  <a:pt x="3572923" y="284036"/>
                </a:cubicBezTo>
                <a:cubicBezTo>
                  <a:pt x="3576161" y="279082"/>
                  <a:pt x="3582257" y="276701"/>
                  <a:pt x="3588163" y="276415"/>
                </a:cubicBezTo>
                <a:cubicBezTo>
                  <a:pt x="3593592" y="276130"/>
                  <a:pt x="3599212" y="277368"/>
                  <a:pt x="3603308" y="280892"/>
                </a:cubicBezTo>
                <a:cubicBezTo>
                  <a:pt x="3608070" y="284893"/>
                  <a:pt x="3610356" y="291084"/>
                  <a:pt x="3611880" y="297085"/>
                </a:cubicBezTo>
                <a:cubicBezTo>
                  <a:pt x="3613309" y="302800"/>
                  <a:pt x="3614166" y="308705"/>
                  <a:pt x="3614547" y="314706"/>
                </a:cubicBezTo>
                <a:cubicBezTo>
                  <a:pt x="3614642" y="316325"/>
                  <a:pt x="3614642" y="318135"/>
                  <a:pt x="3613690" y="319469"/>
                </a:cubicBezTo>
                <a:cubicBezTo>
                  <a:pt x="3612356" y="321278"/>
                  <a:pt x="3609689" y="321564"/>
                  <a:pt x="3607403" y="321564"/>
                </a:cubicBezTo>
                <a:cubicBezTo>
                  <a:pt x="3601688" y="321755"/>
                  <a:pt x="3587020" y="324898"/>
                  <a:pt x="3581972" y="322040"/>
                </a:cubicBezTo>
                <a:close/>
                <a:moveTo>
                  <a:pt x="3619976" y="355473"/>
                </a:moveTo>
                <a:cubicBezTo>
                  <a:pt x="3615023" y="357854"/>
                  <a:pt x="3603022" y="354330"/>
                  <a:pt x="3598164" y="353378"/>
                </a:cubicBezTo>
                <a:cubicBezTo>
                  <a:pt x="3592640" y="352330"/>
                  <a:pt x="3584067" y="346900"/>
                  <a:pt x="3586448" y="339757"/>
                </a:cubicBezTo>
                <a:cubicBezTo>
                  <a:pt x="3587020" y="337947"/>
                  <a:pt x="3588734" y="334042"/>
                  <a:pt x="3595878" y="333661"/>
                </a:cubicBezTo>
                <a:cubicBezTo>
                  <a:pt x="3604070" y="333280"/>
                  <a:pt x="3616262" y="338995"/>
                  <a:pt x="3620262" y="346424"/>
                </a:cubicBezTo>
                <a:cubicBezTo>
                  <a:pt x="3623120" y="351663"/>
                  <a:pt x="3622453" y="354330"/>
                  <a:pt x="3619976" y="355473"/>
                </a:cubicBezTo>
                <a:close/>
                <a:moveTo>
                  <a:pt x="3631025" y="320802"/>
                </a:moveTo>
                <a:cubicBezTo>
                  <a:pt x="3629882" y="319945"/>
                  <a:pt x="3629216" y="318516"/>
                  <a:pt x="3628644" y="317182"/>
                </a:cubicBezTo>
                <a:cubicBezTo>
                  <a:pt x="3625596" y="310229"/>
                  <a:pt x="3623691" y="302705"/>
                  <a:pt x="3622834" y="295180"/>
                </a:cubicBezTo>
                <a:cubicBezTo>
                  <a:pt x="3622358" y="291179"/>
                  <a:pt x="3622358" y="286893"/>
                  <a:pt x="3624358" y="283464"/>
                </a:cubicBezTo>
                <a:cubicBezTo>
                  <a:pt x="3627501" y="278511"/>
                  <a:pt x="3633788" y="276796"/>
                  <a:pt x="3639312" y="277082"/>
                </a:cubicBezTo>
                <a:cubicBezTo>
                  <a:pt x="3647980" y="277558"/>
                  <a:pt x="3656267" y="281749"/>
                  <a:pt x="3661696" y="288512"/>
                </a:cubicBezTo>
                <a:cubicBezTo>
                  <a:pt x="3667125" y="295275"/>
                  <a:pt x="3669411" y="304324"/>
                  <a:pt x="3667982" y="312896"/>
                </a:cubicBezTo>
                <a:cubicBezTo>
                  <a:pt x="3665697" y="325946"/>
                  <a:pt x="3646170" y="321659"/>
                  <a:pt x="3637312" y="322040"/>
                </a:cubicBezTo>
                <a:cubicBezTo>
                  <a:pt x="3635216" y="322136"/>
                  <a:pt x="3632740" y="322136"/>
                  <a:pt x="3631025" y="320802"/>
                </a:cubicBezTo>
                <a:close/>
                <a:moveTo>
                  <a:pt x="3668363" y="367189"/>
                </a:moveTo>
                <a:cubicBezTo>
                  <a:pt x="3668078" y="368903"/>
                  <a:pt x="3667697" y="370808"/>
                  <a:pt x="3666363" y="371951"/>
                </a:cubicBezTo>
                <a:cubicBezTo>
                  <a:pt x="3664934" y="373189"/>
                  <a:pt x="3662743" y="373285"/>
                  <a:pt x="3660839" y="373094"/>
                </a:cubicBezTo>
                <a:cubicBezTo>
                  <a:pt x="3651028" y="372142"/>
                  <a:pt x="3641884" y="366427"/>
                  <a:pt x="3636645" y="358140"/>
                </a:cubicBezTo>
                <a:cubicBezTo>
                  <a:pt x="3633407" y="353092"/>
                  <a:pt x="3631978" y="346138"/>
                  <a:pt x="3634264" y="340900"/>
                </a:cubicBezTo>
                <a:cubicBezTo>
                  <a:pt x="3634931" y="339376"/>
                  <a:pt x="3635883" y="337947"/>
                  <a:pt x="3637312" y="336804"/>
                </a:cubicBezTo>
                <a:cubicBezTo>
                  <a:pt x="3640265" y="334328"/>
                  <a:pt x="3644265" y="333565"/>
                  <a:pt x="3648075" y="333470"/>
                </a:cubicBezTo>
                <a:cubicBezTo>
                  <a:pt x="3667697" y="332899"/>
                  <a:pt x="3670840" y="351187"/>
                  <a:pt x="3668363" y="367189"/>
                </a:cubicBezTo>
                <a:close/>
                <a:moveTo>
                  <a:pt x="3714369" y="343281"/>
                </a:moveTo>
                <a:cubicBezTo>
                  <a:pt x="3713322" y="352806"/>
                  <a:pt x="3714369" y="366998"/>
                  <a:pt x="3708464" y="374809"/>
                </a:cubicBezTo>
                <a:cubicBezTo>
                  <a:pt x="3704463" y="380047"/>
                  <a:pt x="3697415" y="383000"/>
                  <a:pt x="3691033" y="381571"/>
                </a:cubicBezTo>
                <a:cubicBezTo>
                  <a:pt x="3674555" y="377762"/>
                  <a:pt x="3681032" y="350901"/>
                  <a:pt x="3681032" y="338709"/>
                </a:cubicBezTo>
                <a:cubicBezTo>
                  <a:pt x="3683889" y="334042"/>
                  <a:pt x="3693128" y="330137"/>
                  <a:pt x="3701606" y="330137"/>
                </a:cubicBezTo>
                <a:cubicBezTo>
                  <a:pt x="3704368" y="330137"/>
                  <a:pt x="3711131" y="330708"/>
                  <a:pt x="3713226" y="335185"/>
                </a:cubicBezTo>
                <a:lnTo>
                  <a:pt x="3714750" y="338519"/>
                </a:lnTo>
                <a:cubicBezTo>
                  <a:pt x="3714655" y="340042"/>
                  <a:pt x="3714560" y="341662"/>
                  <a:pt x="3714369" y="343281"/>
                </a:cubicBezTo>
                <a:close/>
                <a:moveTo>
                  <a:pt x="3717322" y="313372"/>
                </a:moveTo>
                <a:cubicBezTo>
                  <a:pt x="3717131" y="315278"/>
                  <a:pt x="3716750" y="317373"/>
                  <a:pt x="3715131" y="318516"/>
                </a:cubicBezTo>
                <a:cubicBezTo>
                  <a:pt x="3713988" y="319278"/>
                  <a:pt x="3712559" y="319373"/>
                  <a:pt x="3711226" y="319373"/>
                </a:cubicBezTo>
                <a:cubicBezTo>
                  <a:pt x="3706559" y="319373"/>
                  <a:pt x="3701891" y="318897"/>
                  <a:pt x="3697319" y="318135"/>
                </a:cubicBezTo>
                <a:cubicBezTo>
                  <a:pt x="3690461" y="316992"/>
                  <a:pt x="3683699" y="320802"/>
                  <a:pt x="3680270" y="313087"/>
                </a:cubicBezTo>
                <a:cubicBezTo>
                  <a:pt x="3678079" y="308324"/>
                  <a:pt x="3681413" y="300990"/>
                  <a:pt x="3681413" y="296323"/>
                </a:cubicBezTo>
                <a:cubicBezTo>
                  <a:pt x="3681413" y="293941"/>
                  <a:pt x="3681413" y="291465"/>
                  <a:pt x="3682365" y="289274"/>
                </a:cubicBezTo>
                <a:cubicBezTo>
                  <a:pt x="3684080" y="285274"/>
                  <a:pt x="3688175" y="282988"/>
                  <a:pt x="3692271" y="281845"/>
                </a:cubicBezTo>
                <a:cubicBezTo>
                  <a:pt x="3698272" y="280225"/>
                  <a:pt x="3704749" y="280416"/>
                  <a:pt x="3710559" y="282607"/>
                </a:cubicBezTo>
                <a:cubicBezTo>
                  <a:pt x="3712464" y="283273"/>
                  <a:pt x="3714369" y="284226"/>
                  <a:pt x="3715512" y="285845"/>
                </a:cubicBezTo>
                <a:cubicBezTo>
                  <a:pt x="3716560" y="287369"/>
                  <a:pt x="3716846" y="289179"/>
                  <a:pt x="3717131" y="290989"/>
                </a:cubicBezTo>
                <a:cubicBezTo>
                  <a:pt x="3717989" y="298418"/>
                  <a:pt x="3718084" y="305943"/>
                  <a:pt x="3717322" y="313372"/>
                </a:cubicBezTo>
                <a:close/>
                <a:moveTo>
                  <a:pt x="3717989" y="265176"/>
                </a:moveTo>
                <a:cubicBezTo>
                  <a:pt x="3717417" y="266986"/>
                  <a:pt x="3716750" y="268891"/>
                  <a:pt x="3715226" y="269938"/>
                </a:cubicBezTo>
                <a:cubicBezTo>
                  <a:pt x="3713893" y="270891"/>
                  <a:pt x="3712178" y="270891"/>
                  <a:pt x="3710559" y="270891"/>
                </a:cubicBezTo>
                <a:cubicBezTo>
                  <a:pt x="3703320" y="270510"/>
                  <a:pt x="3695986" y="267557"/>
                  <a:pt x="3688937" y="269367"/>
                </a:cubicBezTo>
                <a:cubicBezTo>
                  <a:pt x="3686842" y="269843"/>
                  <a:pt x="3684556" y="270700"/>
                  <a:pt x="3682841" y="269462"/>
                </a:cubicBezTo>
                <a:cubicBezTo>
                  <a:pt x="3681889" y="268796"/>
                  <a:pt x="3681508" y="267653"/>
                  <a:pt x="3681127" y="266509"/>
                </a:cubicBezTo>
                <a:cubicBezTo>
                  <a:pt x="3679984" y="263080"/>
                  <a:pt x="3678269" y="257461"/>
                  <a:pt x="3677126" y="251555"/>
                </a:cubicBezTo>
                <a:cubicBezTo>
                  <a:pt x="3675412" y="242602"/>
                  <a:pt x="3675317" y="232886"/>
                  <a:pt x="3681222" y="228790"/>
                </a:cubicBezTo>
                <a:cubicBezTo>
                  <a:pt x="3684175" y="226790"/>
                  <a:pt x="3687699" y="226219"/>
                  <a:pt x="3691223" y="225838"/>
                </a:cubicBezTo>
                <a:cubicBezTo>
                  <a:pt x="3696176" y="225266"/>
                  <a:pt x="3701225" y="225171"/>
                  <a:pt x="3706273" y="225362"/>
                </a:cubicBezTo>
                <a:cubicBezTo>
                  <a:pt x="3709226" y="225457"/>
                  <a:pt x="3712369" y="225838"/>
                  <a:pt x="3714941" y="227362"/>
                </a:cubicBezTo>
                <a:cubicBezTo>
                  <a:pt x="3719798" y="230314"/>
                  <a:pt x="3721037" y="236791"/>
                  <a:pt x="3721132" y="242411"/>
                </a:cubicBezTo>
                <a:cubicBezTo>
                  <a:pt x="3721132" y="250127"/>
                  <a:pt x="3720084" y="257842"/>
                  <a:pt x="3717989" y="265176"/>
                </a:cubicBezTo>
                <a:close/>
                <a:moveTo>
                  <a:pt x="3749516" y="370141"/>
                </a:moveTo>
                <a:cubicBezTo>
                  <a:pt x="3738182" y="388525"/>
                  <a:pt x="3720656" y="375952"/>
                  <a:pt x="3724180" y="357664"/>
                </a:cubicBezTo>
                <a:cubicBezTo>
                  <a:pt x="3725228" y="352425"/>
                  <a:pt x="3726656" y="347186"/>
                  <a:pt x="3728561" y="342233"/>
                </a:cubicBezTo>
                <a:cubicBezTo>
                  <a:pt x="3729705" y="339185"/>
                  <a:pt x="3731133" y="336042"/>
                  <a:pt x="3733895" y="334328"/>
                </a:cubicBezTo>
                <a:cubicBezTo>
                  <a:pt x="3737801" y="331946"/>
                  <a:pt x="3742849" y="333280"/>
                  <a:pt x="3747230" y="334708"/>
                </a:cubicBezTo>
                <a:cubicBezTo>
                  <a:pt x="3749231" y="335375"/>
                  <a:pt x="3751231" y="336042"/>
                  <a:pt x="3752660" y="337566"/>
                </a:cubicBezTo>
                <a:cubicBezTo>
                  <a:pt x="3753993" y="339090"/>
                  <a:pt x="3754469" y="341090"/>
                  <a:pt x="3754565" y="343090"/>
                </a:cubicBezTo>
                <a:cubicBezTo>
                  <a:pt x="3754660" y="344043"/>
                  <a:pt x="3754565" y="345091"/>
                  <a:pt x="3754565" y="346043"/>
                </a:cubicBezTo>
                <a:cubicBezTo>
                  <a:pt x="3754279" y="354425"/>
                  <a:pt x="3753803" y="363093"/>
                  <a:pt x="3749516" y="370141"/>
                </a:cubicBezTo>
                <a:close/>
                <a:moveTo>
                  <a:pt x="3767709" y="289465"/>
                </a:moveTo>
                <a:cubicBezTo>
                  <a:pt x="3766947" y="298895"/>
                  <a:pt x="3765137" y="308324"/>
                  <a:pt x="3762470" y="317468"/>
                </a:cubicBezTo>
                <a:cubicBezTo>
                  <a:pt x="3762089" y="318802"/>
                  <a:pt x="3761518" y="320326"/>
                  <a:pt x="3760375" y="321183"/>
                </a:cubicBezTo>
                <a:cubicBezTo>
                  <a:pt x="3759327" y="321945"/>
                  <a:pt x="3757993" y="321945"/>
                  <a:pt x="3756755" y="322040"/>
                </a:cubicBezTo>
                <a:cubicBezTo>
                  <a:pt x="3750374" y="322231"/>
                  <a:pt x="3743897" y="322040"/>
                  <a:pt x="3737515" y="321469"/>
                </a:cubicBezTo>
                <a:cubicBezTo>
                  <a:pt x="3735705" y="321278"/>
                  <a:pt x="3733705" y="321088"/>
                  <a:pt x="3732276" y="319849"/>
                </a:cubicBezTo>
                <a:cubicBezTo>
                  <a:pt x="3730943" y="318706"/>
                  <a:pt x="3730371" y="316992"/>
                  <a:pt x="3730085" y="315373"/>
                </a:cubicBezTo>
                <a:cubicBezTo>
                  <a:pt x="3728371" y="307562"/>
                  <a:pt x="3728466" y="297180"/>
                  <a:pt x="3732467" y="289560"/>
                </a:cubicBezTo>
                <a:cubicBezTo>
                  <a:pt x="3733991" y="286607"/>
                  <a:pt x="3736181" y="284036"/>
                  <a:pt x="3739134" y="282130"/>
                </a:cubicBezTo>
                <a:cubicBezTo>
                  <a:pt x="3744754" y="278606"/>
                  <a:pt x="3751707" y="277749"/>
                  <a:pt x="3758184" y="278702"/>
                </a:cubicBezTo>
                <a:cubicBezTo>
                  <a:pt x="3761804" y="279178"/>
                  <a:pt x="3765804" y="280606"/>
                  <a:pt x="3767328" y="283940"/>
                </a:cubicBezTo>
                <a:cubicBezTo>
                  <a:pt x="3767995" y="285559"/>
                  <a:pt x="3767900" y="287560"/>
                  <a:pt x="3767709" y="289465"/>
                </a:cubicBezTo>
                <a:close/>
                <a:moveTo>
                  <a:pt x="3738563" y="267462"/>
                </a:moveTo>
                <a:cubicBezTo>
                  <a:pt x="3737134" y="267462"/>
                  <a:pt x="3735515" y="267462"/>
                  <a:pt x="3734372" y="266700"/>
                </a:cubicBezTo>
                <a:cubicBezTo>
                  <a:pt x="3732848" y="265652"/>
                  <a:pt x="3732372" y="263557"/>
                  <a:pt x="3732086" y="261747"/>
                </a:cubicBezTo>
                <a:cubicBezTo>
                  <a:pt x="3731705" y="259461"/>
                  <a:pt x="3731324" y="256604"/>
                  <a:pt x="3731133" y="253365"/>
                </a:cubicBezTo>
                <a:cubicBezTo>
                  <a:pt x="3730466" y="244602"/>
                  <a:pt x="3730847" y="233934"/>
                  <a:pt x="3736753" y="229457"/>
                </a:cubicBezTo>
                <a:cubicBezTo>
                  <a:pt x="3740182" y="226886"/>
                  <a:pt x="3744849" y="226886"/>
                  <a:pt x="3749135" y="227076"/>
                </a:cubicBezTo>
                <a:cubicBezTo>
                  <a:pt x="3758660" y="227457"/>
                  <a:pt x="3768090" y="227838"/>
                  <a:pt x="3777615" y="228219"/>
                </a:cubicBezTo>
                <a:cubicBezTo>
                  <a:pt x="3778663" y="228219"/>
                  <a:pt x="3779711" y="228314"/>
                  <a:pt x="3780568" y="228981"/>
                </a:cubicBezTo>
                <a:cubicBezTo>
                  <a:pt x="3781901" y="229933"/>
                  <a:pt x="3781997" y="231934"/>
                  <a:pt x="3781901" y="233553"/>
                </a:cubicBezTo>
                <a:cubicBezTo>
                  <a:pt x="3781330" y="242697"/>
                  <a:pt x="3779615" y="251746"/>
                  <a:pt x="3776663" y="260413"/>
                </a:cubicBezTo>
                <a:cubicBezTo>
                  <a:pt x="3775901" y="262795"/>
                  <a:pt x="3774758" y="265366"/>
                  <a:pt x="3772472" y="266414"/>
                </a:cubicBezTo>
                <a:cubicBezTo>
                  <a:pt x="3771329" y="266986"/>
                  <a:pt x="3769995" y="266986"/>
                  <a:pt x="3768662" y="266986"/>
                </a:cubicBezTo>
                <a:cubicBezTo>
                  <a:pt x="3758565" y="267081"/>
                  <a:pt x="3748564" y="267271"/>
                  <a:pt x="3738563" y="267462"/>
                </a:cubicBezTo>
                <a:close/>
                <a:moveTo>
                  <a:pt x="3834289" y="356616"/>
                </a:moveTo>
                <a:cubicBezTo>
                  <a:pt x="3833527" y="356806"/>
                  <a:pt x="3832860" y="356425"/>
                  <a:pt x="3832193" y="356045"/>
                </a:cubicBezTo>
                <a:cubicBezTo>
                  <a:pt x="3823145" y="351187"/>
                  <a:pt x="3814382" y="344900"/>
                  <a:pt x="3804190" y="343757"/>
                </a:cubicBezTo>
                <a:cubicBezTo>
                  <a:pt x="3792188" y="342424"/>
                  <a:pt x="3784568" y="351949"/>
                  <a:pt x="3774091" y="352520"/>
                </a:cubicBezTo>
                <a:cubicBezTo>
                  <a:pt x="3767995" y="352901"/>
                  <a:pt x="3767805" y="350425"/>
                  <a:pt x="3769995" y="347186"/>
                </a:cubicBezTo>
                <a:cubicBezTo>
                  <a:pt x="3773424" y="342424"/>
                  <a:pt x="3782378" y="335947"/>
                  <a:pt x="3785140" y="334994"/>
                </a:cubicBezTo>
                <a:cubicBezTo>
                  <a:pt x="3794951" y="331661"/>
                  <a:pt x="3805523" y="329565"/>
                  <a:pt x="3815620" y="331946"/>
                </a:cubicBezTo>
                <a:cubicBezTo>
                  <a:pt x="3825621" y="334423"/>
                  <a:pt x="3834860" y="342519"/>
                  <a:pt x="3836003" y="352806"/>
                </a:cubicBezTo>
                <a:cubicBezTo>
                  <a:pt x="3836099" y="354425"/>
                  <a:pt x="3835813" y="356330"/>
                  <a:pt x="3834289" y="356616"/>
                </a:cubicBezTo>
                <a:close/>
                <a:moveTo>
                  <a:pt x="3836861" y="246126"/>
                </a:moveTo>
                <a:cubicBezTo>
                  <a:pt x="3836289" y="240221"/>
                  <a:pt x="3837813" y="233744"/>
                  <a:pt x="3842099" y="229648"/>
                </a:cubicBezTo>
                <a:cubicBezTo>
                  <a:pt x="3846195" y="225742"/>
                  <a:pt x="3852005" y="224504"/>
                  <a:pt x="3857625" y="223933"/>
                </a:cubicBezTo>
                <a:cubicBezTo>
                  <a:pt x="3862864" y="223456"/>
                  <a:pt x="3868103" y="223456"/>
                  <a:pt x="3873246" y="223933"/>
                </a:cubicBezTo>
                <a:cubicBezTo>
                  <a:pt x="3888486" y="225457"/>
                  <a:pt x="3886486" y="246983"/>
                  <a:pt x="3886676" y="257746"/>
                </a:cubicBezTo>
                <a:cubicBezTo>
                  <a:pt x="3886676" y="258889"/>
                  <a:pt x="3886676" y="260128"/>
                  <a:pt x="3886105" y="261080"/>
                </a:cubicBezTo>
                <a:cubicBezTo>
                  <a:pt x="3884676" y="263652"/>
                  <a:pt x="3880961" y="263271"/>
                  <a:pt x="3878104" y="262890"/>
                </a:cubicBezTo>
                <a:cubicBezTo>
                  <a:pt x="3870484" y="261938"/>
                  <a:pt x="3862483" y="263271"/>
                  <a:pt x="3855625" y="266795"/>
                </a:cubicBezTo>
                <a:cubicBezTo>
                  <a:pt x="3852672" y="268319"/>
                  <a:pt x="3849338" y="270224"/>
                  <a:pt x="3846386" y="268891"/>
                </a:cubicBezTo>
                <a:cubicBezTo>
                  <a:pt x="3845624" y="268605"/>
                  <a:pt x="3845052" y="268129"/>
                  <a:pt x="3844481" y="267557"/>
                </a:cubicBezTo>
                <a:cubicBezTo>
                  <a:pt x="3843338" y="266319"/>
                  <a:pt x="3842576" y="264605"/>
                  <a:pt x="3841909" y="263080"/>
                </a:cubicBezTo>
                <a:cubicBezTo>
                  <a:pt x="3839718" y="257651"/>
                  <a:pt x="3837432" y="252031"/>
                  <a:pt x="3836861" y="246126"/>
                </a:cubicBezTo>
                <a:close/>
                <a:moveTo>
                  <a:pt x="3847433" y="291465"/>
                </a:moveTo>
                <a:cubicBezTo>
                  <a:pt x="3848672" y="287941"/>
                  <a:pt x="3850958" y="284797"/>
                  <a:pt x="3854863" y="282321"/>
                </a:cubicBezTo>
                <a:cubicBezTo>
                  <a:pt x="3864674" y="276130"/>
                  <a:pt x="3877628" y="274606"/>
                  <a:pt x="3888391" y="278987"/>
                </a:cubicBezTo>
                <a:cubicBezTo>
                  <a:pt x="3889629" y="279463"/>
                  <a:pt x="3890867" y="280130"/>
                  <a:pt x="3891725" y="281083"/>
                </a:cubicBezTo>
                <a:cubicBezTo>
                  <a:pt x="3898773" y="289370"/>
                  <a:pt x="3907726" y="307372"/>
                  <a:pt x="3902488" y="318040"/>
                </a:cubicBezTo>
                <a:cubicBezTo>
                  <a:pt x="3898392" y="326517"/>
                  <a:pt x="3873056" y="317754"/>
                  <a:pt x="3864769" y="318897"/>
                </a:cubicBezTo>
                <a:cubicBezTo>
                  <a:pt x="3858863" y="319754"/>
                  <a:pt x="3852196" y="321659"/>
                  <a:pt x="3847338" y="316992"/>
                </a:cubicBezTo>
                <a:cubicBezTo>
                  <a:pt x="3841623" y="311753"/>
                  <a:pt x="3845243" y="297752"/>
                  <a:pt x="3847433" y="291465"/>
                </a:cubicBezTo>
                <a:close/>
                <a:moveTo>
                  <a:pt x="3913061" y="373761"/>
                </a:moveTo>
                <a:cubicBezTo>
                  <a:pt x="3911346" y="376809"/>
                  <a:pt x="3907631" y="377952"/>
                  <a:pt x="3904298" y="378714"/>
                </a:cubicBezTo>
                <a:cubicBezTo>
                  <a:pt x="3889724" y="381762"/>
                  <a:pt x="3874580" y="379952"/>
                  <a:pt x="3859816" y="378142"/>
                </a:cubicBezTo>
                <a:cubicBezTo>
                  <a:pt x="3857054" y="377857"/>
                  <a:pt x="3854101" y="377380"/>
                  <a:pt x="3852291" y="375285"/>
                </a:cubicBezTo>
                <a:cubicBezTo>
                  <a:pt x="3851053" y="373856"/>
                  <a:pt x="3850576" y="371856"/>
                  <a:pt x="3850291" y="369951"/>
                </a:cubicBezTo>
                <a:cubicBezTo>
                  <a:pt x="3849243" y="363760"/>
                  <a:pt x="3848767" y="357378"/>
                  <a:pt x="3848862" y="351091"/>
                </a:cubicBezTo>
                <a:cubicBezTo>
                  <a:pt x="3848957" y="344996"/>
                  <a:pt x="3849910" y="338233"/>
                  <a:pt x="3854577" y="334137"/>
                </a:cubicBezTo>
                <a:cubicBezTo>
                  <a:pt x="3857720" y="331375"/>
                  <a:pt x="3862102" y="330422"/>
                  <a:pt x="3866388" y="330041"/>
                </a:cubicBezTo>
                <a:cubicBezTo>
                  <a:pt x="3883247" y="328517"/>
                  <a:pt x="3897249" y="332804"/>
                  <a:pt x="3905631" y="343090"/>
                </a:cubicBezTo>
                <a:cubicBezTo>
                  <a:pt x="3910489" y="349091"/>
                  <a:pt x="3913537" y="357092"/>
                  <a:pt x="3914108" y="367284"/>
                </a:cubicBezTo>
                <a:cubicBezTo>
                  <a:pt x="3914299" y="369475"/>
                  <a:pt x="3914204" y="371856"/>
                  <a:pt x="3913061" y="373761"/>
                </a:cubicBezTo>
                <a:close/>
                <a:moveTo>
                  <a:pt x="3948493" y="345281"/>
                </a:moveTo>
                <a:cubicBezTo>
                  <a:pt x="3946589" y="346710"/>
                  <a:pt x="3944493" y="347091"/>
                  <a:pt x="3942493" y="346996"/>
                </a:cubicBezTo>
                <a:cubicBezTo>
                  <a:pt x="3923633" y="346329"/>
                  <a:pt x="3928967" y="327660"/>
                  <a:pt x="3945826" y="329184"/>
                </a:cubicBezTo>
                <a:cubicBezTo>
                  <a:pt x="3946779" y="329279"/>
                  <a:pt x="3947732" y="329470"/>
                  <a:pt x="3948493" y="329946"/>
                </a:cubicBezTo>
                <a:cubicBezTo>
                  <a:pt x="3949827" y="330898"/>
                  <a:pt x="3950208" y="332708"/>
                  <a:pt x="3950399" y="334328"/>
                </a:cubicBezTo>
                <a:cubicBezTo>
                  <a:pt x="3951065" y="338138"/>
                  <a:pt x="3951447" y="342709"/>
                  <a:pt x="3948493" y="345281"/>
                </a:cubicBezTo>
                <a:close/>
                <a:moveTo>
                  <a:pt x="3950970" y="307753"/>
                </a:moveTo>
                <a:cubicBezTo>
                  <a:pt x="3950589" y="309563"/>
                  <a:pt x="3950208" y="311467"/>
                  <a:pt x="3948875" y="312896"/>
                </a:cubicBezTo>
                <a:cubicBezTo>
                  <a:pt x="3947732" y="314134"/>
                  <a:pt x="3946017" y="314801"/>
                  <a:pt x="3944493" y="315373"/>
                </a:cubicBezTo>
                <a:cubicBezTo>
                  <a:pt x="3938302" y="317563"/>
                  <a:pt x="3932206" y="319849"/>
                  <a:pt x="3926015" y="322040"/>
                </a:cubicBezTo>
                <a:cubicBezTo>
                  <a:pt x="3923919" y="322802"/>
                  <a:pt x="3921728" y="323564"/>
                  <a:pt x="3919538" y="323088"/>
                </a:cubicBezTo>
                <a:cubicBezTo>
                  <a:pt x="3915537" y="322326"/>
                  <a:pt x="3913347" y="317945"/>
                  <a:pt x="3912013" y="314039"/>
                </a:cubicBezTo>
                <a:cubicBezTo>
                  <a:pt x="3909155" y="305276"/>
                  <a:pt x="3905726" y="291465"/>
                  <a:pt x="3909060" y="281654"/>
                </a:cubicBezTo>
                <a:cubicBezTo>
                  <a:pt x="3910680" y="276892"/>
                  <a:pt x="3913918" y="273082"/>
                  <a:pt x="3919633" y="271272"/>
                </a:cubicBezTo>
                <a:cubicBezTo>
                  <a:pt x="3925634" y="269367"/>
                  <a:pt x="3932111" y="270129"/>
                  <a:pt x="3938302" y="271177"/>
                </a:cubicBezTo>
                <a:cubicBezTo>
                  <a:pt x="3956780" y="274320"/>
                  <a:pt x="3953732" y="293180"/>
                  <a:pt x="3950970" y="307753"/>
                </a:cubicBezTo>
                <a:close/>
                <a:moveTo>
                  <a:pt x="3955828" y="252127"/>
                </a:moveTo>
                <a:cubicBezTo>
                  <a:pt x="3955351" y="254032"/>
                  <a:pt x="3954685" y="255937"/>
                  <a:pt x="3953447" y="257270"/>
                </a:cubicBezTo>
                <a:cubicBezTo>
                  <a:pt x="3949732" y="261271"/>
                  <a:pt x="3943255" y="259271"/>
                  <a:pt x="3937921" y="258032"/>
                </a:cubicBezTo>
                <a:cubicBezTo>
                  <a:pt x="3929730" y="256222"/>
                  <a:pt x="3920871" y="257175"/>
                  <a:pt x="3913251" y="260795"/>
                </a:cubicBezTo>
                <a:cubicBezTo>
                  <a:pt x="3910489" y="262128"/>
                  <a:pt x="3907250" y="263747"/>
                  <a:pt x="3904488" y="262699"/>
                </a:cubicBezTo>
                <a:cubicBezTo>
                  <a:pt x="3904107" y="262604"/>
                  <a:pt x="3903822" y="262414"/>
                  <a:pt x="3903536" y="262223"/>
                </a:cubicBezTo>
                <a:cubicBezTo>
                  <a:pt x="3902488" y="261461"/>
                  <a:pt x="3901726" y="260223"/>
                  <a:pt x="3901155" y="259080"/>
                </a:cubicBezTo>
                <a:cubicBezTo>
                  <a:pt x="3898392" y="253746"/>
                  <a:pt x="3896582" y="247936"/>
                  <a:pt x="3895820" y="242030"/>
                </a:cubicBezTo>
                <a:cubicBezTo>
                  <a:pt x="3895344" y="238220"/>
                  <a:pt x="3895344" y="233934"/>
                  <a:pt x="3897916" y="231077"/>
                </a:cubicBezTo>
                <a:cubicBezTo>
                  <a:pt x="3900583" y="228124"/>
                  <a:pt x="3905060" y="227838"/>
                  <a:pt x="3909060" y="227743"/>
                </a:cubicBezTo>
                <a:cubicBezTo>
                  <a:pt x="3920395" y="227457"/>
                  <a:pt x="3931730" y="225362"/>
                  <a:pt x="3943064" y="226409"/>
                </a:cubicBezTo>
                <a:cubicBezTo>
                  <a:pt x="3958971" y="227838"/>
                  <a:pt x="3959543" y="237458"/>
                  <a:pt x="3955828" y="252127"/>
                </a:cubicBezTo>
                <a:close/>
                <a:moveTo>
                  <a:pt x="3998024" y="362236"/>
                </a:moveTo>
                <a:cubicBezTo>
                  <a:pt x="3997643" y="364712"/>
                  <a:pt x="3996976" y="367474"/>
                  <a:pt x="3994785" y="368617"/>
                </a:cubicBezTo>
                <a:cubicBezTo>
                  <a:pt x="3992785" y="369665"/>
                  <a:pt x="3990499" y="368903"/>
                  <a:pt x="3988403" y="368141"/>
                </a:cubicBezTo>
                <a:cubicBezTo>
                  <a:pt x="3981926" y="365665"/>
                  <a:pt x="3975449" y="362807"/>
                  <a:pt x="3970306" y="358045"/>
                </a:cubicBezTo>
                <a:cubicBezTo>
                  <a:pt x="3962781" y="350996"/>
                  <a:pt x="3959924" y="338709"/>
                  <a:pt x="3966020" y="331565"/>
                </a:cubicBezTo>
                <a:cubicBezTo>
                  <a:pt x="3967925" y="329374"/>
                  <a:pt x="3970687" y="327660"/>
                  <a:pt x="3974306" y="326707"/>
                </a:cubicBezTo>
                <a:cubicBezTo>
                  <a:pt x="3980307" y="325183"/>
                  <a:pt x="3986784" y="326612"/>
                  <a:pt x="3992499" y="328994"/>
                </a:cubicBezTo>
                <a:cubicBezTo>
                  <a:pt x="4004310" y="333851"/>
                  <a:pt x="3999548" y="352425"/>
                  <a:pt x="3998024" y="362236"/>
                </a:cubicBezTo>
                <a:close/>
                <a:moveTo>
                  <a:pt x="4000881" y="311372"/>
                </a:moveTo>
                <a:cubicBezTo>
                  <a:pt x="3998690" y="313277"/>
                  <a:pt x="3995833" y="314039"/>
                  <a:pt x="3992975" y="314515"/>
                </a:cubicBezTo>
                <a:cubicBezTo>
                  <a:pt x="3973544" y="317945"/>
                  <a:pt x="3960495" y="313754"/>
                  <a:pt x="3964686" y="291751"/>
                </a:cubicBezTo>
                <a:cubicBezTo>
                  <a:pt x="3965639" y="286703"/>
                  <a:pt x="3966972" y="281178"/>
                  <a:pt x="3969639" y="276987"/>
                </a:cubicBezTo>
                <a:cubicBezTo>
                  <a:pt x="3971354" y="274225"/>
                  <a:pt x="3973544" y="272034"/>
                  <a:pt x="3976592" y="270796"/>
                </a:cubicBezTo>
                <a:cubicBezTo>
                  <a:pt x="3984593" y="267462"/>
                  <a:pt x="3993737" y="273082"/>
                  <a:pt x="3998595" y="280225"/>
                </a:cubicBezTo>
                <a:cubicBezTo>
                  <a:pt x="4002310" y="285655"/>
                  <a:pt x="4004501" y="292037"/>
                  <a:pt x="4004977" y="298513"/>
                </a:cubicBezTo>
                <a:cubicBezTo>
                  <a:pt x="4005167" y="303086"/>
                  <a:pt x="4004405" y="308324"/>
                  <a:pt x="4000881" y="311372"/>
                </a:cubicBezTo>
                <a:close/>
                <a:moveTo>
                  <a:pt x="4065842" y="369475"/>
                </a:moveTo>
                <a:cubicBezTo>
                  <a:pt x="4065556" y="371856"/>
                  <a:pt x="4065175" y="374332"/>
                  <a:pt x="4063460" y="375952"/>
                </a:cubicBezTo>
                <a:cubicBezTo>
                  <a:pt x="4062032" y="377285"/>
                  <a:pt x="4060031" y="377857"/>
                  <a:pt x="4058126" y="378238"/>
                </a:cubicBezTo>
                <a:cubicBezTo>
                  <a:pt x="4047935" y="380333"/>
                  <a:pt x="4037457" y="381190"/>
                  <a:pt x="4027075" y="380524"/>
                </a:cubicBezTo>
                <a:cubicBezTo>
                  <a:pt x="4021074" y="380143"/>
                  <a:pt x="4014407" y="379000"/>
                  <a:pt x="4010787" y="374237"/>
                </a:cubicBezTo>
                <a:cubicBezTo>
                  <a:pt x="4003358" y="364617"/>
                  <a:pt x="4008406" y="340138"/>
                  <a:pt x="4016883" y="332422"/>
                </a:cubicBezTo>
                <a:cubicBezTo>
                  <a:pt x="4021265" y="328422"/>
                  <a:pt x="4027361" y="326707"/>
                  <a:pt x="4033361" y="326612"/>
                </a:cubicBezTo>
                <a:cubicBezTo>
                  <a:pt x="4039267" y="326517"/>
                  <a:pt x="4045172" y="327946"/>
                  <a:pt x="4050887" y="329565"/>
                </a:cubicBezTo>
                <a:cubicBezTo>
                  <a:pt x="4054412" y="330517"/>
                  <a:pt x="4058031" y="331565"/>
                  <a:pt x="4060603" y="334232"/>
                </a:cubicBezTo>
                <a:cubicBezTo>
                  <a:pt x="4062984" y="336709"/>
                  <a:pt x="4063937" y="340138"/>
                  <a:pt x="4064603" y="343471"/>
                </a:cubicBezTo>
                <a:cubicBezTo>
                  <a:pt x="4065270" y="346520"/>
                  <a:pt x="4065747" y="349663"/>
                  <a:pt x="4066032" y="352806"/>
                </a:cubicBezTo>
                <a:cubicBezTo>
                  <a:pt x="4066413" y="358330"/>
                  <a:pt x="4066413" y="363950"/>
                  <a:pt x="4065842" y="369475"/>
                </a:cubicBezTo>
                <a:close/>
                <a:moveTo>
                  <a:pt x="4068128" y="308991"/>
                </a:moveTo>
                <a:cubicBezTo>
                  <a:pt x="4067842" y="310801"/>
                  <a:pt x="4067461" y="312706"/>
                  <a:pt x="4066413" y="314230"/>
                </a:cubicBezTo>
                <a:cubicBezTo>
                  <a:pt x="4063270" y="318992"/>
                  <a:pt x="4056317" y="318325"/>
                  <a:pt x="4050697" y="317563"/>
                </a:cubicBezTo>
                <a:cubicBezTo>
                  <a:pt x="4044125" y="316611"/>
                  <a:pt x="4037552" y="316135"/>
                  <a:pt x="4030980" y="316135"/>
                </a:cubicBezTo>
                <a:cubicBezTo>
                  <a:pt x="4026789" y="316135"/>
                  <a:pt x="4022312" y="316230"/>
                  <a:pt x="4018502" y="314515"/>
                </a:cubicBezTo>
                <a:cubicBezTo>
                  <a:pt x="4007358" y="309467"/>
                  <a:pt x="4013645" y="295180"/>
                  <a:pt x="4020407" y="286607"/>
                </a:cubicBezTo>
                <a:cubicBezTo>
                  <a:pt x="4022122" y="284512"/>
                  <a:pt x="4023836" y="282702"/>
                  <a:pt x="4025360" y="281464"/>
                </a:cubicBezTo>
                <a:cubicBezTo>
                  <a:pt x="4032314" y="275939"/>
                  <a:pt x="4041553" y="273367"/>
                  <a:pt x="4050411" y="274511"/>
                </a:cubicBezTo>
                <a:cubicBezTo>
                  <a:pt x="4056222" y="275272"/>
                  <a:pt x="4062127" y="277844"/>
                  <a:pt x="4065270" y="282797"/>
                </a:cubicBezTo>
                <a:cubicBezTo>
                  <a:pt x="4066985" y="285559"/>
                  <a:pt x="4067747" y="288798"/>
                  <a:pt x="4068223" y="291941"/>
                </a:cubicBezTo>
                <a:cubicBezTo>
                  <a:pt x="4068985" y="297656"/>
                  <a:pt x="4068985" y="303371"/>
                  <a:pt x="4068128" y="308991"/>
                </a:cubicBezTo>
                <a:close/>
                <a:moveTo>
                  <a:pt x="4067556" y="256984"/>
                </a:moveTo>
                <a:cubicBezTo>
                  <a:pt x="4067080" y="258413"/>
                  <a:pt x="4066508" y="259937"/>
                  <a:pt x="4065270" y="260890"/>
                </a:cubicBezTo>
                <a:cubicBezTo>
                  <a:pt x="4064032" y="261842"/>
                  <a:pt x="4062413" y="262128"/>
                  <a:pt x="4060793" y="262223"/>
                </a:cubicBezTo>
                <a:cubicBezTo>
                  <a:pt x="4055650" y="262795"/>
                  <a:pt x="4050411" y="263462"/>
                  <a:pt x="4045268" y="264033"/>
                </a:cubicBezTo>
                <a:cubicBezTo>
                  <a:pt x="4039362" y="264700"/>
                  <a:pt x="4033076" y="265366"/>
                  <a:pt x="4027551" y="262985"/>
                </a:cubicBezTo>
                <a:cubicBezTo>
                  <a:pt x="4026503" y="262509"/>
                  <a:pt x="4025456" y="261938"/>
                  <a:pt x="4024693" y="261175"/>
                </a:cubicBezTo>
                <a:cubicBezTo>
                  <a:pt x="4016502" y="254317"/>
                  <a:pt x="4018883" y="237363"/>
                  <a:pt x="4026408" y="230791"/>
                </a:cubicBezTo>
                <a:cubicBezTo>
                  <a:pt x="4030123" y="227647"/>
                  <a:pt x="4035171" y="226790"/>
                  <a:pt x="4040029" y="226409"/>
                </a:cubicBezTo>
                <a:cubicBezTo>
                  <a:pt x="4045649" y="225933"/>
                  <a:pt x="4051268" y="225742"/>
                  <a:pt x="4056793" y="225933"/>
                </a:cubicBezTo>
                <a:cubicBezTo>
                  <a:pt x="4060984" y="226028"/>
                  <a:pt x="4065651" y="226600"/>
                  <a:pt x="4068128" y="229933"/>
                </a:cubicBezTo>
                <a:cubicBezTo>
                  <a:pt x="4069651" y="232029"/>
                  <a:pt x="4070033" y="234696"/>
                  <a:pt x="4070128" y="237363"/>
                </a:cubicBezTo>
                <a:cubicBezTo>
                  <a:pt x="4070509" y="244030"/>
                  <a:pt x="4069651" y="250698"/>
                  <a:pt x="4067556" y="256984"/>
                </a:cubicBezTo>
                <a:close/>
                <a:moveTo>
                  <a:pt x="4142804" y="347377"/>
                </a:moveTo>
                <a:cubicBezTo>
                  <a:pt x="4135565" y="345948"/>
                  <a:pt x="4128611" y="342995"/>
                  <a:pt x="4121277" y="341947"/>
                </a:cubicBezTo>
                <a:cubicBezTo>
                  <a:pt x="4108990" y="340138"/>
                  <a:pt x="4096036" y="343662"/>
                  <a:pt x="4086416" y="351377"/>
                </a:cubicBezTo>
                <a:cubicBezTo>
                  <a:pt x="4084797" y="352615"/>
                  <a:pt x="4083177" y="354139"/>
                  <a:pt x="4081177" y="354330"/>
                </a:cubicBezTo>
                <a:cubicBezTo>
                  <a:pt x="4069271" y="355473"/>
                  <a:pt x="4091559" y="331661"/>
                  <a:pt x="4095941" y="329755"/>
                </a:cubicBezTo>
                <a:cubicBezTo>
                  <a:pt x="4104799" y="325850"/>
                  <a:pt x="4114800" y="325279"/>
                  <a:pt x="4124325" y="326612"/>
                </a:cubicBezTo>
                <a:cubicBezTo>
                  <a:pt x="4129850" y="327374"/>
                  <a:pt x="4135469" y="328803"/>
                  <a:pt x="4139565" y="332518"/>
                </a:cubicBezTo>
                <a:cubicBezTo>
                  <a:pt x="4141280" y="334042"/>
                  <a:pt x="4142613" y="336042"/>
                  <a:pt x="4143375" y="338233"/>
                </a:cubicBezTo>
                <a:cubicBezTo>
                  <a:pt x="4144518" y="341281"/>
                  <a:pt x="4144518" y="344614"/>
                  <a:pt x="4142804" y="347377"/>
                </a:cubicBezTo>
                <a:close/>
                <a:moveTo>
                  <a:pt x="4166521" y="372904"/>
                </a:moveTo>
                <a:cubicBezTo>
                  <a:pt x="4162520" y="365665"/>
                  <a:pt x="4160044" y="357569"/>
                  <a:pt x="4159663" y="349377"/>
                </a:cubicBezTo>
                <a:cubicBezTo>
                  <a:pt x="4159377" y="342519"/>
                  <a:pt x="4160520" y="335280"/>
                  <a:pt x="4164901" y="329946"/>
                </a:cubicBezTo>
                <a:cubicBezTo>
                  <a:pt x="4165283" y="329470"/>
                  <a:pt x="4166045" y="329279"/>
                  <a:pt x="4166521" y="328803"/>
                </a:cubicBezTo>
                <a:cubicBezTo>
                  <a:pt x="4166997" y="329279"/>
                  <a:pt x="4167664" y="329374"/>
                  <a:pt x="4168140" y="329946"/>
                </a:cubicBezTo>
                <a:cubicBezTo>
                  <a:pt x="4172522" y="335280"/>
                  <a:pt x="4173665" y="342519"/>
                  <a:pt x="4173379" y="349377"/>
                </a:cubicBezTo>
                <a:cubicBezTo>
                  <a:pt x="4172998" y="357664"/>
                  <a:pt x="4170522" y="365665"/>
                  <a:pt x="4166521" y="372904"/>
                </a:cubicBezTo>
                <a:close/>
                <a:moveTo>
                  <a:pt x="4180523" y="311087"/>
                </a:moveTo>
                <a:cubicBezTo>
                  <a:pt x="4179951" y="312230"/>
                  <a:pt x="4179380" y="313468"/>
                  <a:pt x="4178237" y="314134"/>
                </a:cubicBezTo>
                <a:cubicBezTo>
                  <a:pt x="4176236" y="315373"/>
                  <a:pt x="4173760" y="314230"/>
                  <a:pt x="4171569" y="313372"/>
                </a:cubicBezTo>
                <a:cubicBezTo>
                  <a:pt x="4169950" y="312706"/>
                  <a:pt x="4168235" y="312420"/>
                  <a:pt x="4166521" y="311944"/>
                </a:cubicBezTo>
                <a:cubicBezTo>
                  <a:pt x="4164806" y="312420"/>
                  <a:pt x="4163092" y="312706"/>
                  <a:pt x="4161473" y="313372"/>
                </a:cubicBezTo>
                <a:cubicBezTo>
                  <a:pt x="4159282" y="314230"/>
                  <a:pt x="4156805" y="315278"/>
                  <a:pt x="4154805" y="314134"/>
                </a:cubicBezTo>
                <a:cubicBezTo>
                  <a:pt x="4153662" y="313468"/>
                  <a:pt x="4153091" y="312230"/>
                  <a:pt x="4152519" y="311087"/>
                </a:cubicBezTo>
                <a:cubicBezTo>
                  <a:pt x="4148900" y="303466"/>
                  <a:pt x="4144613" y="292894"/>
                  <a:pt x="4147376" y="285083"/>
                </a:cubicBezTo>
                <a:cubicBezTo>
                  <a:pt x="4148518" y="281654"/>
                  <a:pt x="4151090" y="278797"/>
                  <a:pt x="4155472" y="276892"/>
                </a:cubicBezTo>
                <a:cubicBezTo>
                  <a:pt x="4158996" y="275368"/>
                  <a:pt x="4162806" y="275082"/>
                  <a:pt x="4166616" y="275272"/>
                </a:cubicBezTo>
                <a:cubicBezTo>
                  <a:pt x="4170426" y="275177"/>
                  <a:pt x="4174236" y="275368"/>
                  <a:pt x="4177760" y="276892"/>
                </a:cubicBezTo>
                <a:cubicBezTo>
                  <a:pt x="4182237" y="278797"/>
                  <a:pt x="4184714" y="281749"/>
                  <a:pt x="4185857" y="285083"/>
                </a:cubicBezTo>
                <a:cubicBezTo>
                  <a:pt x="4188428" y="292894"/>
                  <a:pt x="4184142" y="303466"/>
                  <a:pt x="4180523" y="311087"/>
                </a:cubicBezTo>
                <a:close/>
                <a:moveTo>
                  <a:pt x="4172998" y="263938"/>
                </a:moveTo>
                <a:cubicBezTo>
                  <a:pt x="4170807" y="264033"/>
                  <a:pt x="4168712" y="264128"/>
                  <a:pt x="4166521" y="264223"/>
                </a:cubicBezTo>
                <a:cubicBezTo>
                  <a:pt x="4164330" y="264128"/>
                  <a:pt x="4162235" y="264033"/>
                  <a:pt x="4160044" y="263938"/>
                </a:cubicBezTo>
                <a:cubicBezTo>
                  <a:pt x="4155186" y="263747"/>
                  <a:pt x="4150233" y="263462"/>
                  <a:pt x="4145756" y="261652"/>
                </a:cubicBezTo>
                <a:cubicBezTo>
                  <a:pt x="4136898" y="257937"/>
                  <a:pt x="4122515" y="238696"/>
                  <a:pt x="4133945" y="230600"/>
                </a:cubicBezTo>
                <a:cubicBezTo>
                  <a:pt x="4136326" y="228981"/>
                  <a:pt x="4138993" y="228219"/>
                  <a:pt x="4141661" y="227743"/>
                </a:cubicBezTo>
                <a:cubicBezTo>
                  <a:pt x="4149852" y="226028"/>
                  <a:pt x="4158330" y="225742"/>
                  <a:pt x="4166616" y="226504"/>
                </a:cubicBezTo>
                <a:lnTo>
                  <a:pt x="4166616" y="218884"/>
                </a:lnTo>
                <a:lnTo>
                  <a:pt x="4166616" y="218884"/>
                </a:lnTo>
                <a:lnTo>
                  <a:pt x="4166616" y="226504"/>
                </a:lnTo>
                <a:cubicBezTo>
                  <a:pt x="4174903" y="225742"/>
                  <a:pt x="4183380" y="226123"/>
                  <a:pt x="4191572" y="227743"/>
                </a:cubicBezTo>
                <a:cubicBezTo>
                  <a:pt x="4194239" y="228314"/>
                  <a:pt x="4196906" y="228981"/>
                  <a:pt x="4199287" y="230600"/>
                </a:cubicBezTo>
                <a:cubicBezTo>
                  <a:pt x="4210622" y="238696"/>
                  <a:pt x="4196334" y="257937"/>
                  <a:pt x="4187476" y="261652"/>
                </a:cubicBezTo>
                <a:cubicBezTo>
                  <a:pt x="4182809" y="263462"/>
                  <a:pt x="4177856" y="263747"/>
                  <a:pt x="4172998" y="263938"/>
                </a:cubicBezTo>
                <a:close/>
                <a:moveTo>
                  <a:pt x="4251865" y="354330"/>
                </a:moveTo>
                <a:cubicBezTo>
                  <a:pt x="4249865" y="354139"/>
                  <a:pt x="4248150" y="352711"/>
                  <a:pt x="4246626" y="351377"/>
                </a:cubicBezTo>
                <a:cubicBezTo>
                  <a:pt x="4236911" y="343662"/>
                  <a:pt x="4223957" y="340138"/>
                  <a:pt x="4211765" y="341947"/>
                </a:cubicBezTo>
                <a:cubicBezTo>
                  <a:pt x="4204431" y="342995"/>
                  <a:pt x="4197477" y="345948"/>
                  <a:pt x="4190238" y="347377"/>
                </a:cubicBezTo>
                <a:cubicBezTo>
                  <a:pt x="4188619" y="344614"/>
                  <a:pt x="4188619" y="341186"/>
                  <a:pt x="4189667" y="338138"/>
                </a:cubicBezTo>
                <a:cubicBezTo>
                  <a:pt x="4190429" y="335947"/>
                  <a:pt x="4191762" y="333946"/>
                  <a:pt x="4193476" y="332422"/>
                </a:cubicBezTo>
                <a:cubicBezTo>
                  <a:pt x="4197573" y="328708"/>
                  <a:pt x="4203192" y="327279"/>
                  <a:pt x="4208717" y="326517"/>
                </a:cubicBezTo>
                <a:cubicBezTo>
                  <a:pt x="4218242" y="325183"/>
                  <a:pt x="4228338" y="325755"/>
                  <a:pt x="4237101" y="329660"/>
                </a:cubicBezTo>
                <a:cubicBezTo>
                  <a:pt x="4241483" y="331661"/>
                  <a:pt x="4263867" y="355378"/>
                  <a:pt x="4251865" y="354330"/>
                </a:cubicBezTo>
                <a:close/>
                <a:moveTo>
                  <a:pt x="4264724" y="230029"/>
                </a:moveTo>
                <a:cubicBezTo>
                  <a:pt x="4267200" y="226695"/>
                  <a:pt x="4271963" y="226123"/>
                  <a:pt x="4276059" y="226028"/>
                </a:cubicBezTo>
                <a:cubicBezTo>
                  <a:pt x="4281678" y="225838"/>
                  <a:pt x="4287298" y="226028"/>
                  <a:pt x="4292823" y="226504"/>
                </a:cubicBezTo>
                <a:cubicBezTo>
                  <a:pt x="4297680" y="226981"/>
                  <a:pt x="4302728" y="227743"/>
                  <a:pt x="4306443" y="230886"/>
                </a:cubicBezTo>
                <a:cubicBezTo>
                  <a:pt x="4314063" y="237363"/>
                  <a:pt x="4316444" y="254413"/>
                  <a:pt x="4308158" y="261271"/>
                </a:cubicBezTo>
                <a:cubicBezTo>
                  <a:pt x="4307300" y="261938"/>
                  <a:pt x="4306348" y="262604"/>
                  <a:pt x="4305300" y="263080"/>
                </a:cubicBezTo>
                <a:cubicBezTo>
                  <a:pt x="4299776" y="265462"/>
                  <a:pt x="4293584" y="264795"/>
                  <a:pt x="4287584" y="264128"/>
                </a:cubicBezTo>
                <a:cubicBezTo>
                  <a:pt x="4282440" y="263557"/>
                  <a:pt x="4277201" y="262890"/>
                  <a:pt x="4272058" y="262319"/>
                </a:cubicBezTo>
                <a:cubicBezTo>
                  <a:pt x="4270534" y="262128"/>
                  <a:pt x="4268819" y="261938"/>
                  <a:pt x="4267581" y="260985"/>
                </a:cubicBezTo>
                <a:cubicBezTo>
                  <a:pt x="4266343" y="260032"/>
                  <a:pt x="4265772" y="258508"/>
                  <a:pt x="4265295" y="257080"/>
                </a:cubicBezTo>
                <a:cubicBezTo>
                  <a:pt x="4263200" y="250793"/>
                  <a:pt x="4262342" y="244126"/>
                  <a:pt x="4262628" y="237458"/>
                </a:cubicBezTo>
                <a:cubicBezTo>
                  <a:pt x="4262819" y="234791"/>
                  <a:pt x="4263200" y="232029"/>
                  <a:pt x="4264724" y="230029"/>
                </a:cubicBezTo>
                <a:close/>
                <a:moveTo>
                  <a:pt x="4264914" y="308991"/>
                </a:moveTo>
                <a:cubicBezTo>
                  <a:pt x="4264057" y="303371"/>
                  <a:pt x="4264057" y="297561"/>
                  <a:pt x="4264914" y="291941"/>
                </a:cubicBezTo>
                <a:cubicBezTo>
                  <a:pt x="4265391" y="288703"/>
                  <a:pt x="4266152" y="285464"/>
                  <a:pt x="4267867" y="282797"/>
                </a:cubicBezTo>
                <a:cubicBezTo>
                  <a:pt x="4271010" y="277844"/>
                  <a:pt x="4276916" y="275272"/>
                  <a:pt x="4282726" y="274511"/>
                </a:cubicBezTo>
                <a:cubicBezTo>
                  <a:pt x="4291584" y="273367"/>
                  <a:pt x="4300728" y="275939"/>
                  <a:pt x="4307777" y="281464"/>
                </a:cubicBezTo>
                <a:cubicBezTo>
                  <a:pt x="4309301" y="282607"/>
                  <a:pt x="4311015" y="284416"/>
                  <a:pt x="4312730" y="286607"/>
                </a:cubicBezTo>
                <a:cubicBezTo>
                  <a:pt x="4319588" y="295180"/>
                  <a:pt x="4325779" y="309467"/>
                  <a:pt x="4314635" y="314515"/>
                </a:cubicBezTo>
                <a:cubicBezTo>
                  <a:pt x="4310730" y="316230"/>
                  <a:pt x="4306348" y="316135"/>
                  <a:pt x="4302157" y="316135"/>
                </a:cubicBezTo>
                <a:cubicBezTo>
                  <a:pt x="4295585" y="316135"/>
                  <a:pt x="4288917" y="316611"/>
                  <a:pt x="4282440" y="317563"/>
                </a:cubicBezTo>
                <a:cubicBezTo>
                  <a:pt x="4276820" y="318421"/>
                  <a:pt x="4269867" y="318992"/>
                  <a:pt x="4266724" y="314230"/>
                </a:cubicBezTo>
                <a:cubicBezTo>
                  <a:pt x="4265581" y="312706"/>
                  <a:pt x="4265200" y="310801"/>
                  <a:pt x="4264914" y="308991"/>
                </a:cubicBezTo>
                <a:close/>
                <a:moveTo>
                  <a:pt x="4322350" y="374237"/>
                </a:moveTo>
                <a:cubicBezTo>
                  <a:pt x="4318635" y="379000"/>
                  <a:pt x="4312063" y="380143"/>
                  <a:pt x="4306062" y="380524"/>
                </a:cubicBezTo>
                <a:cubicBezTo>
                  <a:pt x="4295680" y="381095"/>
                  <a:pt x="4285202" y="380333"/>
                  <a:pt x="4275011" y="378238"/>
                </a:cubicBezTo>
                <a:cubicBezTo>
                  <a:pt x="4273106" y="377857"/>
                  <a:pt x="4271106" y="377380"/>
                  <a:pt x="4269677" y="375952"/>
                </a:cubicBezTo>
                <a:cubicBezTo>
                  <a:pt x="4267962" y="374332"/>
                  <a:pt x="4267581" y="371761"/>
                  <a:pt x="4267295" y="369475"/>
                </a:cubicBezTo>
                <a:cubicBezTo>
                  <a:pt x="4266724" y="363950"/>
                  <a:pt x="4266724" y="358330"/>
                  <a:pt x="4267200" y="352806"/>
                </a:cubicBezTo>
                <a:cubicBezTo>
                  <a:pt x="4267486" y="349663"/>
                  <a:pt x="4267962" y="346520"/>
                  <a:pt x="4268629" y="343471"/>
                </a:cubicBezTo>
                <a:cubicBezTo>
                  <a:pt x="4269296" y="340138"/>
                  <a:pt x="4270343" y="336709"/>
                  <a:pt x="4272630" y="334232"/>
                </a:cubicBezTo>
                <a:cubicBezTo>
                  <a:pt x="4275106" y="331661"/>
                  <a:pt x="4278821" y="330517"/>
                  <a:pt x="4282345" y="329565"/>
                </a:cubicBezTo>
                <a:cubicBezTo>
                  <a:pt x="4288060" y="328041"/>
                  <a:pt x="4293870" y="326612"/>
                  <a:pt x="4299871" y="326612"/>
                </a:cubicBezTo>
                <a:cubicBezTo>
                  <a:pt x="4305776" y="326707"/>
                  <a:pt x="4311968" y="328327"/>
                  <a:pt x="4316349" y="332422"/>
                </a:cubicBezTo>
                <a:cubicBezTo>
                  <a:pt x="4324636" y="340233"/>
                  <a:pt x="4329780" y="364617"/>
                  <a:pt x="4322350" y="374237"/>
                </a:cubicBezTo>
                <a:close/>
                <a:moveTo>
                  <a:pt x="4328160" y="298418"/>
                </a:moveTo>
                <a:cubicBezTo>
                  <a:pt x="4328636" y="291941"/>
                  <a:pt x="4330827" y="285559"/>
                  <a:pt x="4334542" y="280130"/>
                </a:cubicBezTo>
                <a:cubicBezTo>
                  <a:pt x="4339400" y="272987"/>
                  <a:pt x="4348544" y="267367"/>
                  <a:pt x="4356545" y="270700"/>
                </a:cubicBezTo>
                <a:cubicBezTo>
                  <a:pt x="4359593" y="271939"/>
                  <a:pt x="4361784" y="274225"/>
                  <a:pt x="4363498" y="276892"/>
                </a:cubicBezTo>
                <a:cubicBezTo>
                  <a:pt x="4366165" y="281178"/>
                  <a:pt x="4367499" y="286607"/>
                  <a:pt x="4368451" y="291655"/>
                </a:cubicBezTo>
                <a:cubicBezTo>
                  <a:pt x="4372547" y="313658"/>
                  <a:pt x="4359593" y="317849"/>
                  <a:pt x="4340162" y="314420"/>
                </a:cubicBezTo>
                <a:cubicBezTo>
                  <a:pt x="4337304" y="313944"/>
                  <a:pt x="4334447" y="313182"/>
                  <a:pt x="4332256" y="311277"/>
                </a:cubicBezTo>
                <a:cubicBezTo>
                  <a:pt x="4328636" y="308324"/>
                  <a:pt x="4327779" y="303086"/>
                  <a:pt x="4328160" y="298418"/>
                </a:cubicBezTo>
                <a:close/>
                <a:moveTo>
                  <a:pt x="4362641" y="358045"/>
                </a:moveTo>
                <a:cubicBezTo>
                  <a:pt x="4357592" y="362807"/>
                  <a:pt x="4351020" y="365665"/>
                  <a:pt x="4344543" y="368141"/>
                </a:cubicBezTo>
                <a:cubicBezTo>
                  <a:pt x="4342448" y="368903"/>
                  <a:pt x="4340162" y="369665"/>
                  <a:pt x="4338161" y="368617"/>
                </a:cubicBezTo>
                <a:cubicBezTo>
                  <a:pt x="4335971" y="367474"/>
                  <a:pt x="4335304" y="364712"/>
                  <a:pt x="4334923" y="362236"/>
                </a:cubicBezTo>
                <a:cubicBezTo>
                  <a:pt x="4333494" y="352425"/>
                  <a:pt x="4328732" y="333946"/>
                  <a:pt x="4340352" y="328994"/>
                </a:cubicBezTo>
                <a:cubicBezTo>
                  <a:pt x="4346067" y="326517"/>
                  <a:pt x="4352544" y="325183"/>
                  <a:pt x="4358545" y="326707"/>
                </a:cubicBezTo>
                <a:cubicBezTo>
                  <a:pt x="4362260" y="327660"/>
                  <a:pt x="4365022" y="329374"/>
                  <a:pt x="4366832" y="331565"/>
                </a:cubicBezTo>
                <a:cubicBezTo>
                  <a:pt x="4373023" y="338709"/>
                  <a:pt x="4370261" y="350996"/>
                  <a:pt x="4362641" y="358045"/>
                </a:cubicBezTo>
                <a:close/>
                <a:moveTo>
                  <a:pt x="4377214" y="252127"/>
                </a:moveTo>
                <a:cubicBezTo>
                  <a:pt x="4373499" y="237458"/>
                  <a:pt x="4374166" y="227838"/>
                  <a:pt x="4389977" y="226409"/>
                </a:cubicBezTo>
                <a:cubicBezTo>
                  <a:pt x="4401312" y="225457"/>
                  <a:pt x="4412647" y="227552"/>
                  <a:pt x="4423982" y="227743"/>
                </a:cubicBezTo>
                <a:cubicBezTo>
                  <a:pt x="4427982" y="227838"/>
                  <a:pt x="4432459" y="228124"/>
                  <a:pt x="4435126" y="231077"/>
                </a:cubicBezTo>
                <a:cubicBezTo>
                  <a:pt x="4437698" y="233934"/>
                  <a:pt x="4437793" y="238220"/>
                  <a:pt x="4437222" y="242030"/>
                </a:cubicBezTo>
                <a:cubicBezTo>
                  <a:pt x="4436459" y="247936"/>
                  <a:pt x="4434555" y="253746"/>
                  <a:pt x="4431887" y="259080"/>
                </a:cubicBezTo>
                <a:cubicBezTo>
                  <a:pt x="4431316" y="260223"/>
                  <a:pt x="4430649" y="261461"/>
                  <a:pt x="4429506" y="262223"/>
                </a:cubicBezTo>
                <a:cubicBezTo>
                  <a:pt x="4429220" y="262414"/>
                  <a:pt x="4428840" y="262604"/>
                  <a:pt x="4428554" y="262699"/>
                </a:cubicBezTo>
                <a:cubicBezTo>
                  <a:pt x="4425887" y="263747"/>
                  <a:pt x="4422553" y="262128"/>
                  <a:pt x="4419791" y="260795"/>
                </a:cubicBezTo>
                <a:cubicBezTo>
                  <a:pt x="4412171" y="257175"/>
                  <a:pt x="4403312" y="256222"/>
                  <a:pt x="4395121" y="258032"/>
                </a:cubicBezTo>
                <a:cubicBezTo>
                  <a:pt x="4389787" y="259271"/>
                  <a:pt x="4383310" y="261271"/>
                  <a:pt x="4379595" y="257270"/>
                </a:cubicBezTo>
                <a:cubicBezTo>
                  <a:pt x="4378262" y="255937"/>
                  <a:pt x="4377690" y="254032"/>
                  <a:pt x="4377214" y="252127"/>
                </a:cubicBezTo>
                <a:close/>
                <a:moveTo>
                  <a:pt x="4390454" y="346996"/>
                </a:moveTo>
                <a:cubicBezTo>
                  <a:pt x="4388453" y="347091"/>
                  <a:pt x="4386358" y="346710"/>
                  <a:pt x="4384453" y="345281"/>
                </a:cubicBezTo>
                <a:cubicBezTo>
                  <a:pt x="4381500" y="342709"/>
                  <a:pt x="4381881" y="338233"/>
                  <a:pt x="4382548" y="334328"/>
                </a:cubicBezTo>
                <a:cubicBezTo>
                  <a:pt x="4382834" y="332708"/>
                  <a:pt x="4383119" y="330898"/>
                  <a:pt x="4384453" y="329946"/>
                </a:cubicBezTo>
                <a:cubicBezTo>
                  <a:pt x="4385215" y="329374"/>
                  <a:pt x="4386167" y="329184"/>
                  <a:pt x="4387120" y="329184"/>
                </a:cubicBezTo>
                <a:cubicBezTo>
                  <a:pt x="4404075" y="327660"/>
                  <a:pt x="4409409" y="346234"/>
                  <a:pt x="4390454" y="346996"/>
                </a:cubicBezTo>
                <a:close/>
                <a:moveTo>
                  <a:pt x="4413409" y="322993"/>
                </a:moveTo>
                <a:cubicBezTo>
                  <a:pt x="4411218" y="323374"/>
                  <a:pt x="4409027" y="322612"/>
                  <a:pt x="4406932" y="321945"/>
                </a:cubicBezTo>
                <a:cubicBezTo>
                  <a:pt x="4400741" y="319754"/>
                  <a:pt x="4394645" y="317468"/>
                  <a:pt x="4388453" y="315278"/>
                </a:cubicBezTo>
                <a:cubicBezTo>
                  <a:pt x="4386834" y="314706"/>
                  <a:pt x="4385215" y="314039"/>
                  <a:pt x="4384072" y="312801"/>
                </a:cubicBezTo>
                <a:cubicBezTo>
                  <a:pt x="4382834" y="311467"/>
                  <a:pt x="4382358" y="309467"/>
                  <a:pt x="4381976" y="307657"/>
                </a:cubicBezTo>
                <a:cubicBezTo>
                  <a:pt x="4379214" y="293180"/>
                  <a:pt x="4376261" y="274320"/>
                  <a:pt x="4394550" y="271177"/>
                </a:cubicBezTo>
                <a:cubicBezTo>
                  <a:pt x="4400741" y="270129"/>
                  <a:pt x="4407218" y="269367"/>
                  <a:pt x="4413218" y="271272"/>
                </a:cubicBezTo>
                <a:cubicBezTo>
                  <a:pt x="4418934" y="273082"/>
                  <a:pt x="4422172" y="276892"/>
                  <a:pt x="4423791" y="281654"/>
                </a:cubicBezTo>
                <a:cubicBezTo>
                  <a:pt x="4427220" y="291465"/>
                  <a:pt x="4423696" y="305276"/>
                  <a:pt x="4420839" y="314039"/>
                </a:cubicBezTo>
                <a:cubicBezTo>
                  <a:pt x="4419695" y="317945"/>
                  <a:pt x="4417505" y="322231"/>
                  <a:pt x="4413409" y="322993"/>
                </a:cubicBezTo>
                <a:close/>
                <a:moveTo>
                  <a:pt x="4482656" y="369951"/>
                </a:moveTo>
                <a:cubicBezTo>
                  <a:pt x="4482370" y="371856"/>
                  <a:pt x="4481894" y="373856"/>
                  <a:pt x="4480656" y="375285"/>
                </a:cubicBezTo>
                <a:cubicBezTo>
                  <a:pt x="4478846" y="377380"/>
                  <a:pt x="4475893" y="377857"/>
                  <a:pt x="4473131" y="378142"/>
                </a:cubicBezTo>
                <a:cubicBezTo>
                  <a:pt x="4458367" y="379952"/>
                  <a:pt x="4443222" y="381762"/>
                  <a:pt x="4428649" y="378714"/>
                </a:cubicBezTo>
                <a:cubicBezTo>
                  <a:pt x="4425220" y="378047"/>
                  <a:pt x="4421600" y="376809"/>
                  <a:pt x="4419886" y="373761"/>
                </a:cubicBezTo>
                <a:cubicBezTo>
                  <a:pt x="4418743" y="371856"/>
                  <a:pt x="4418648" y="369475"/>
                  <a:pt x="4418838" y="367284"/>
                </a:cubicBezTo>
                <a:cubicBezTo>
                  <a:pt x="4419410" y="357092"/>
                  <a:pt x="4422458" y="349091"/>
                  <a:pt x="4427316" y="343090"/>
                </a:cubicBezTo>
                <a:cubicBezTo>
                  <a:pt x="4435698" y="332708"/>
                  <a:pt x="4449699" y="328517"/>
                  <a:pt x="4466559" y="330041"/>
                </a:cubicBezTo>
                <a:cubicBezTo>
                  <a:pt x="4470750" y="330422"/>
                  <a:pt x="4475131" y="331375"/>
                  <a:pt x="4478369" y="334137"/>
                </a:cubicBezTo>
                <a:cubicBezTo>
                  <a:pt x="4483037" y="338138"/>
                  <a:pt x="4483989" y="344900"/>
                  <a:pt x="4484084" y="351091"/>
                </a:cubicBezTo>
                <a:cubicBezTo>
                  <a:pt x="4484180" y="357378"/>
                  <a:pt x="4483703" y="363664"/>
                  <a:pt x="4482656" y="369951"/>
                </a:cubicBezTo>
                <a:close/>
                <a:moveTo>
                  <a:pt x="4485704" y="317087"/>
                </a:moveTo>
                <a:cubicBezTo>
                  <a:pt x="4480751" y="321755"/>
                  <a:pt x="4474178" y="319849"/>
                  <a:pt x="4468273" y="318992"/>
                </a:cubicBezTo>
                <a:cubicBezTo>
                  <a:pt x="4459986" y="317849"/>
                  <a:pt x="4434650" y="326612"/>
                  <a:pt x="4430554" y="318135"/>
                </a:cubicBezTo>
                <a:cubicBezTo>
                  <a:pt x="4425410" y="307467"/>
                  <a:pt x="4434269" y="289465"/>
                  <a:pt x="4441317" y="281178"/>
                </a:cubicBezTo>
                <a:cubicBezTo>
                  <a:pt x="4442175" y="280130"/>
                  <a:pt x="4443413" y="279559"/>
                  <a:pt x="4444651" y="279082"/>
                </a:cubicBezTo>
                <a:cubicBezTo>
                  <a:pt x="4455509" y="274701"/>
                  <a:pt x="4468368" y="276225"/>
                  <a:pt x="4478179" y="282416"/>
                </a:cubicBezTo>
                <a:cubicBezTo>
                  <a:pt x="4482084" y="284893"/>
                  <a:pt x="4484370" y="288036"/>
                  <a:pt x="4485609" y="291560"/>
                </a:cubicBezTo>
                <a:cubicBezTo>
                  <a:pt x="4487799" y="297752"/>
                  <a:pt x="4491419" y="311753"/>
                  <a:pt x="4485704" y="317087"/>
                </a:cubicBezTo>
                <a:close/>
                <a:moveTo>
                  <a:pt x="4491038" y="263176"/>
                </a:moveTo>
                <a:cubicBezTo>
                  <a:pt x="4490371" y="264795"/>
                  <a:pt x="4489609" y="266414"/>
                  <a:pt x="4488466" y="267653"/>
                </a:cubicBezTo>
                <a:cubicBezTo>
                  <a:pt x="4487894" y="268224"/>
                  <a:pt x="4487323" y="268700"/>
                  <a:pt x="4486561" y="268986"/>
                </a:cubicBezTo>
                <a:cubicBezTo>
                  <a:pt x="4483513" y="270320"/>
                  <a:pt x="4480179" y="268319"/>
                  <a:pt x="4477322" y="266890"/>
                </a:cubicBezTo>
                <a:cubicBezTo>
                  <a:pt x="4470464" y="263366"/>
                  <a:pt x="4462463" y="261938"/>
                  <a:pt x="4454843" y="262985"/>
                </a:cubicBezTo>
                <a:cubicBezTo>
                  <a:pt x="4451985" y="263366"/>
                  <a:pt x="4448270" y="263747"/>
                  <a:pt x="4446842" y="261175"/>
                </a:cubicBezTo>
                <a:cubicBezTo>
                  <a:pt x="4446270" y="260128"/>
                  <a:pt x="4446270" y="258985"/>
                  <a:pt x="4446270" y="257842"/>
                </a:cubicBezTo>
                <a:cubicBezTo>
                  <a:pt x="4446461" y="247079"/>
                  <a:pt x="4444460" y="225552"/>
                  <a:pt x="4459700" y="224028"/>
                </a:cubicBezTo>
                <a:cubicBezTo>
                  <a:pt x="4464939" y="223552"/>
                  <a:pt x="4470178" y="223552"/>
                  <a:pt x="4475322" y="224028"/>
                </a:cubicBezTo>
                <a:cubicBezTo>
                  <a:pt x="4480941" y="224599"/>
                  <a:pt x="4486751" y="225838"/>
                  <a:pt x="4490847" y="229743"/>
                </a:cubicBezTo>
                <a:cubicBezTo>
                  <a:pt x="4495134" y="233839"/>
                  <a:pt x="4496562" y="240316"/>
                  <a:pt x="4496086" y="246221"/>
                </a:cubicBezTo>
                <a:cubicBezTo>
                  <a:pt x="4495610" y="252031"/>
                  <a:pt x="4493324" y="257651"/>
                  <a:pt x="4491038" y="263176"/>
                </a:cubicBezTo>
                <a:close/>
                <a:moveTo>
                  <a:pt x="4558951" y="352615"/>
                </a:moveTo>
                <a:cubicBezTo>
                  <a:pt x="4548474" y="352044"/>
                  <a:pt x="4540853" y="342519"/>
                  <a:pt x="4528852" y="343853"/>
                </a:cubicBezTo>
                <a:cubicBezTo>
                  <a:pt x="4518660" y="344996"/>
                  <a:pt x="4509897" y="351282"/>
                  <a:pt x="4500849" y="356140"/>
                </a:cubicBezTo>
                <a:cubicBezTo>
                  <a:pt x="4500182" y="356521"/>
                  <a:pt x="4499420" y="356902"/>
                  <a:pt x="4498658" y="356711"/>
                </a:cubicBezTo>
                <a:cubicBezTo>
                  <a:pt x="4497229" y="356425"/>
                  <a:pt x="4496848" y="354425"/>
                  <a:pt x="4497039" y="352996"/>
                </a:cubicBezTo>
                <a:cubicBezTo>
                  <a:pt x="4498182" y="342709"/>
                  <a:pt x="4507325" y="334613"/>
                  <a:pt x="4517422" y="332137"/>
                </a:cubicBezTo>
                <a:cubicBezTo>
                  <a:pt x="4527423" y="329660"/>
                  <a:pt x="4538091" y="331851"/>
                  <a:pt x="4547902" y="335185"/>
                </a:cubicBezTo>
                <a:cubicBezTo>
                  <a:pt x="4550664" y="336137"/>
                  <a:pt x="4559618" y="342519"/>
                  <a:pt x="4563047" y="347377"/>
                </a:cubicBezTo>
                <a:cubicBezTo>
                  <a:pt x="4565333" y="350425"/>
                  <a:pt x="4565142" y="352901"/>
                  <a:pt x="4558951" y="352615"/>
                </a:cubicBezTo>
                <a:close/>
                <a:moveTo>
                  <a:pt x="4506278" y="288227"/>
                </a:moveTo>
                <a:cubicBezTo>
                  <a:pt x="4513612" y="280511"/>
                  <a:pt x="4524756" y="276701"/>
                  <a:pt x="4535139" y="278321"/>
                </a:cubicBezTo>
                <a:cubicBezTo>
                  <a:pt x="4542282" y="279368"/>
                  <a:pt x="4546664" y="282702"/>
                  <a:pt x="4549617" y="287655"/>
                </a:cubicBezTo>
                <a:cubicBezTo>
                  <a:pt x="4551236" y="290227"/>
                  <a:pt x="4552379" y="293275"/>
                  <a:pt x="4553426" y="296608"/>
                </a:cubicBezTo>
                <a:cubicBezTo>
                  <a:pt x="4554855" y="301371"/>
                  <a:pt x="4556284" y="306229"/>
                  <a:pt x="4557713" y="310991"/>
                </a:cubicBezTo>
                <a:cubicBezTo>
                  <a:pt x="4563428" y="330137"/>
                  <a:pt x="4542663" y="319564"/>
                  <a:pt x="4533424" y="317659"/>
                </a:cubicBezTo>
                <a:cubicBezTo>
                  <a:pt x="4524661" y="315849"/>
                  <a:pt x="4515231" y="317182"/>
                  <a:pt x="4507325" y="321373"/>
                </a:cubicBezTo>
                <a:cubicBezTo>
                  <a:pt x="4505420" y="322326"/>
                  <a:pt x="4503420" y="323564"/>
                  <a:pt x="4501420" y="322897"/>
                </a:cubicBezTo>
                <a:cubicBezTo>
                  <a:pt x="4499229" y="322231"/>
                  <a:pt x="4498277" y="319659"/>
                  <a:pt x="4497800" y="317373"/>
                </a:cubicBezTo>
                <a:cubicBezTo>
                  <a:pt x="4495705" y="307181"/>
                  <a:pt x="4498943" y="295942"/>
                  <a:pt x="4506278" y="288227"/>
                </a:cubicBezTo>
                <a:close/>
                <a:moveTo>
                  <a:pt x="4505992" y="242983"/>
                </a:moveTo>
                <a:cubicBezTo>
                  <a:pt x="4506849" y="238411"/>
                  <a:pt x="4508183" y="233648"/>
                  <a:pt x="4511421" y="230410"/>
                </a:cubicBezTo>
                <a:cubicBezTo>
                  <a:pt x="4516850" y="224980"/>
                  <a:pt x="4526185" y="225266"/>
                  <a:pt x="4532472" y="229648"/>
                </a:cubicBezTo>
                <a:cubicBezTo>
                  <a:pt x="4538091" y="233458"/>
                  <a:pt x="4541901" y="240221"/>
                  <a:pt x="4543330" y="246793"/>
                </a:cubicBezTo>
                <a:cubicBezTo>
                  <a:pt x="4543997" y="250127"/>
                  <a:pt x="4545235" y="258413"/>
                  <a:pt x="4543616" y="261461"/>
                </a:cubicBezTo>
                <a:cubicBezTo>
                  <a:pt x="4543330" y="262033"/>
                  <a:pt x="4542759" y="262509"/>
                  <a:pt x="4542092" y="262890"/>
                </a:cubicBezTo>
                <a:cubicBezTo>
                  <a:pt x="4533900" y="267653"/>
                  <a:pt x="4522280" y="268414"/>
                  <a:pt x="4513041" y="267557"/>
                </a:cubicBezTo>
                <a:cubicBezTo>
                  <a:pt x="4507135" y="267081"/>
                  <a:pt x="4507135" y="268700"/>
                  <a:pt x="4504754" y="263557"/>
                </a:cubicBezTo>
                <a:cubicBezTo>
                  <a:pt x="4502468" y="258794"/>
                  <a:pt x="4505040" y="247936"/>
                  <a:pt x="4505992" y="242983"/>
                </a:cubicBezTo>
                <a:close/>
                <a:moveTo>
                  <a:pt x="4560666" y="266224"/>
                </a:moveTo>
                <a:cubicBezTo>
                  <a:pt x="4558380" y="265176"/>
                  <a:pt x="4557236" y="262604"/>
                  <a:pt x="4556475" y="260223"/>
                </a:cubicBezTo>
                <a:cubicBezTo>
                  <a:pt x="4553522" y="251555"/>
                  <a:pt x="4551712" y="242506"/>
                  <a:pt x="4551236" y="233363"/>
                </a:cubicBezTo>
                <a:cubicBezTo>
                  <a:pt x="4551141" y="231743"/>
                  <a:pt x="4551236" y="229838"/>
                  <a:pt x="4552569" y="228790"/>
                </a:cubicBezTo>
                <a:cubicBezTo>
                  <a:pt x="4553426" y="228219"/>
                  <a:pt x="4554474" y="228124"/>
                  <a:pt x="4555522" y="228029"/>
                </a:cubicBezTo>
                <a:cubicBezTo>
                  <a:pt x="4565047" y="227647"/>
                  <a:pt x="4574477" y="227266"/>
                  <a:pt x="4584002" y="226886"/>
                </a:cubicBezTo>
                <a:cubicBezTo>
                  <a:pt x="4588288" y="226695"/>
                  <a:pt x="4592955" y="226695"/>
                  <a:pt x="4596384" y="229267"/>
                </a:cubicBezTo>
                <a:cubicBezTo>
                  <a:pt x="4602290" y="233839"/>
                  <a:pt x="4602766" y="244507"/>
                  <a:pt x="4602004" y="253174"/>
                </a:cubicBezTo>
                <a:cubicBezTo>
                  <a:pt x="4601718" y="256318"/>
                  <a:pt x="4601337" y="259271"/>
                  <a:pt x="4601051" y="261556"/>
                </a:cubicBezTo>
                <a:cubicBezTo>
                  <a:pt x="4600766" y="263462"/>
                  <a:pt x="4600290" y="265462"/>
                  <a:pt x="4598766" y="266509"/>
                </a:cubicBezTo>
                <a:cubicBezTo>
                  <a:pt x="4597527" y="267271"/>
                  <a:pt x="4596003" y="267271"/>
                  <a:pt x="4594575" y="267271"/>
                </a:cubicBezTo>
                <a:cubicBezTo>
                  <a:pt x="4584573" y="267081"/>
                  <a:pt x="4574572" y="266795"/>
                  <a:pt x="4564571" y="266605"/>
                </a:cubicBezTo>
                <a:cubicBezTo>
                  <a:pt x="4563237" y="266795"/>
                  <a:pt x="4561904" y="266795"/>
                  <a:pt x="4560666" y="266224"/>
                </a:cubicBezTo>
                <a:close/>
                <a:moveTo>
                  <a:pt x="4576191" y="321945"/>
                </a:moveTo>
                <a:cubicBezTo>
                  <a:pt x="4574953" y="321945"/>
                  <a:pt x="4573619" y="321850"/>
                  <a:pt x="4572572" y="321088"/>
                </a:cubicBezTo>
                <a:cubicBezTo>
                  <a:pt x="4571429" y="320230"/>
                  <a:pt x="4570857" y="318802"/>
                  <a:pt x="4570476" y="317373"/>
                </a:cubicBezTo>
                <a:cubicBezTo>
                  <a:pt x="4567809" y="308229"/>
                  <a:pt x="4566000" y="298895"/>
                  <a:pt x="4565237" y="289370"/>
                </a:cubicBezTo>
                <a:cubicBezTo>
                  <a:pt x="4565047" y="287464"/>
                  <a:pt x="4564952" y="285559"/>
                  <a:pt x="4565714" y="283750"/>
                </a:cubicBezTo>
                <a:cubicBezTo>
                  <a:pt x="4567142" y="280321"/>
                  <a:pt x="4571143" y="278987"/>
                  <a:pt x="4574858" y="278511"/>
                </a:cubicBezTo>
                <a:cubicBezTo>
                  <a:pt x="4581430" y="277654"/>
                  <a:pt x="4588383" y="278511"/>
                  <a:pt x="4593908" y="281940"/>
                </a:cubicBezTo>
                <a:cubicBezTo>
                  <a:pt x="4596765" y="283750"/>
                  <a:pt x="4598956" y="286321"/>
                  <a:pt x="4600575" y="289370"/>
                </a:cubicBezTo>
                <a:cubicBezTo>
                  <a:pt x="4604576" y="296989"/>
                  <a:pt x="4604671" y="307372"/>
                  <a:pt x="4602957" y="315182"/>
                </a:cubicBezTo>
                <a:cubicBezTo>
                  <a:pt x="4602575" y="316802"/>
                  <a:pt x="4602004" y="318611"/>
                  <a:pt x="4600766" y="319659"/>
                </a:cubicBezTo>
                <a:cubicBezTo>
                  <a:pt x="4599337" y="320897"/>
                  <a:pt x="4597432" y="321088"/>
                  <a:pt x="4595527" y="321278"/>
                </a:cubicBezTo>
                <a:cubicBezTo>
                  <a:pt x="4589145" y="321945"/>
                  <a:pt x="4582668" y="322136"/>
                  <a:pt x="4576191" y="321945"/>
                </a:cubicBezTo>
                <a:close/>
                <a:moveTo>
                  <a:pt x="4583525" y="370141"/>
                </a:moveTo>
                <a:cubicBezTo>
                  <a:pt x="4579144" y="363093"/>
                  <a:pt x="4578763" y="354330"/>
                  <a:pt x="4578573" y="346043"/>
                </a:cubicBezTo>
                <a:cubicBezTo>
                  <a:pt x="4578573" y="345091"/>
                  <a:pt x="4578573" y="344138"/>
                  <a:pt x="4578573" y="343090"/>
                </a:cubicBezTo>
                <a:cubicBezTo>
                  <a:pt x="4578668" y="340995"/>
                  <a:pt x="4579144" y="338995"/>
                  <a:pt x="4580477" y="337566"/>
                </a:cubicBezTo>
                <a:cubicBezTo>
                  <a:pt x="4581811" y="336042"/>
                  <a:pt x="4583907" y="335280"/>
                  <a:pt x="4585907" y="334708"/>
                </a:cubicBezTo>
                <a:cubicBezTo>
                  <a:pt x="4590288" y="333280"/>
                  <a:pt x="4595336" y="331946"/>
                  <a:pt x="4599242" y="334328"/>
                </a:cubicBezTo>
                <a:cubicBezTo>
                  <a:pt x="4602004" y="336042"/>
                  <a:pt x="4603433" y="339185"/>
                  <a:pt x="4604576" y="342233"/>
                </a:cubicBezTo>
                <a:cubicBezTo>
                  <a:pt x="4606481" y="347281"/>
                  <a:pt x="4607909" y="352425"/>
                  <a:pt x="4608957" y="357664"/>
                </a:cubicBezTo>
                <a:cubicBezTo>
                  <a:pt x="4612386" y="376047"/>
                  <a:pt x="4594860" y="388525"/>
                  <a:pt x="4583525" y="370141"/>
                </a:cubicBezTo>
                <a:close/>
                <a:moveTo>
                  <a:pt x="4641914" y="381476"/>
                </a:moveTo>
                <a:cubicBezTo>
                  <a:pt x="4635532" y="383000"/>
                  <a:pt x="4628484" y="380047"/>
                  <a:pt x="4624483" y="374713"/>
                </a:cubicBezTo>
                <a:cubicBezTo>
                  <a:pt x="4618577" y="366903"/>
                  <a:pt x="4619625" y="352711"/>
                  <a:pt x="4618577" y="343186"/>
                </a:cubicBezTo>
                <a:cubicBezTo>
                  <a:pt x="4618387" y="341566"/>
                  <a:pt x="4618292" y="339947"/>
                  <a:pt x="4618197" y="338328"/>
                </a:cubicBezTo>
                <a:lnTo>
                  <a:pt x="4619720" y="334994"/>
                </a:lnTo>
                <a:cubicBezTo>
                  <a:pt x="4621721" y="330517"/>
                  <a:pt x="4628484" y="330041"/>
                  <a:pt x="4631341" y="329946"/>
                </a:cubicBezTo>
                <a:cubicBezTo>
                  <a:pt x="4639914" y="329851"/>
                  <a:pt x="4649058" y="333851"/>
                  <a:pt x="4651915" y="338519"/>
                </a:cubicBezTo>
                <a:cubicBezTo>
                  <a:pt x="4651915" y="350806"/>
                  <a:pt x="4658487" y="377666"/>
                  <a:pt x="4641914" y="381476"/>
                </a:cubicBezTo>
                <a:close/>
                <a:moveTo>
                  <a:pt x="4652772" y="312991"/>
                </a:moveTo>
                <a:cubicBezTo>
                  <a:pt x="4649343" y="320707"/>
                  <a:pt x="4642485" y="316897"/>
                  <a:pt x="4635723" y="318040"/>
                </a:cubicBezTo>
                <a:cubicBezTo>
                  <a:pt x="4631150" y="318802"/>
                  <a:pt x="4626483" y="319278"/>
                  <a:pt x="4621816" y="319278"/>
                </a:cubicBezTo>
                <a:cubicBezTo>
                  <a:pt x="4620483" y="319278"/>
                  <a:pt x="4618959" y="319278"/>
                  <a:pt x="4617911" y="318421"/>
                </a:cubicBezTo>
                <a:cubicBezTo>
                  <a:pt x="4616387" y="317373"/>
                  <a:pt x="4616006" y="315182"/>
                  <a:pt x="4615720" y="313277"/>
                </a:cubicBezTo>
                <a:cubicBezTo>
                  <a:pt x="4614958" y="305848"/>
                  <a:pt x="4615053" y="298323"/>
                  <a:pt x="4616006" y="290798"/>
                </a:cubicBezTo>
                <a:cubicBezTo>
                  <a:pt x="4616196" y="288988"/>
                  <a:pt x="4616482" y="287083"/>
                  <a:pt x="4617625" y="285655"/>
                </a:cubicBezTo>
                <a:cubicBezTo>
                  <a:pt x="4618768" y="284036"/>
                  <a:pt x="4620673" y="283083"/>
                  <a:pt x="4622578" y="282416"/>
                </a:cubicBezTo>
                <a:cubicBezTo>
                  <a:pt x="4628388" y="280321"/>
                  <a:pt x="4634865" y="280035"/>
                  <a:pt x="4640866" y="281654"/>
                </a:cubicBezTo>
                <a:cubicBezTo>
                  <a:pt x="4644962" y="282797"/>
                  <a:pt x="4649058" y="285083"/>
                  <a:pt x="4650772" y="289084"/>
                </a:cubicBezTo>
                <a:cubicBezTo>
                  <a:pt x="4651629" y="291274"/>
                  <a:pt x="4651725" y="293751"/>
                  <a:pt x="4651725" y="296132"/>
                </a:cubicBezTo>
                <a:cubicBezTo>
                  <a:pt x="4651629" y="300895"/>
                  <a:pt x="4654868" y="308229"/>
                  <a:pt x="4652772" y="312991"/>
                </a:cubicBezTo>
                <a:close/>
                <a:moveTo>
                  <a:pt x="4656011" y="251555"/>
                </a:moveTo>
                <a:cubicBezTo>
                  <a:pt x="4654963" y="257461"/>
                  <a:pt x="4653153" y="262985"/>
                  <a:pt x="4652010" y="266509"/>
                </a:cubicBezTo>
                <a:cubicBezTo>
                  <a:pt x="4651629" y="267557"/>
                  <a:pt x="4651248" y="268796"/>
                  <a:pt x="4650296" y="269462"/>
                </a:cubicBezTo>
                <a:cubicBezTo>
                  <a:pt x="4648581" y="270700"/>
                  <a:pt x="4646200" y="269843"/>
                  <a:pt x="4644200" y="269367"/>
                </a:cubicBezTo>
                <a:cubicBezTo>
                  <a:pt x="4637151" y="267557"/>
                  <a:pt x="4629817" y="270510"/>
                  <a:pt x="4622578" y="270891"/>
                </a:cubicBezTo>
                <a:cubicBezTo>
                  <a:pt x="4620959" y="270986"/>
                  <a:pt x="4619244" y="270891"/>
                  <a:pt x="4617911" y="269938"/>
                </a:cubicBezTo>
                <a:cubicBezTo>
                  <a:pt x="4616387" y="268891"/>
                  <a:pt x="4615625" y="266986"/>
                  <a:pt x="4615149" y="265176"/>
                </a:cubicBezTo>
                <a:cubicBezTo>
                  <a:pt x="4612958" y="257842"/>
                  <a:pt x="4612005" y="250222"/>
                  <a:pt x="4612196" y="242602"/>
                </a:cubicBezTo>
                <a:cubicBezTo>
                  <a:pt x="4612291" y="236887"/>
                  <a:pt x="4613529" y="230505"/>
                  <a:pt x="4618387" y="227552"/>
                </a:cubicBezTo>
                <a:cubicBezTo>
                  <a:pt x="4620959" y="225933"/>
                  <a:pt x="4624007" y="225647"/>
                  <a:pt x="4627055" y="225552"/>
                </a:cubicBezTo>
                <a:cubicBezTo>
                  <a:pt x="4632103" y="225362"/>
                  <a:pt x="4637056" y="225457"/>
                  <a:pt x="4642104" y="226028"/>
                </a:cubicBezTo>
                <a:cubicBezTo>
                  <a:pt x="4645628" y="226409"/>
                  <a:pt x="4649248" y="226981"/>
                  <a:pt x="4652106" y="228981"/>
                </a:cubicBezTo>
                <a:cubicBezTo>
                  <a:pt x="4657820" y="232886"/>
                  <a:pt x="4657725" y="242602"/>
                  <a:pt x="4656011" y="251555"/>
                </a:cubicBezTo>
                <a:close/>
                <a:moveTo>
                  <a:pt x="4696397" y="358045"/>
                </a:moveTo>
                <a:cubicBezTo>
                  <a:pt x="4691158" y="366331"/>
                  <a:pt x="4681919" y="372046"/>
                  <a:pt x="4672203" y="372999"/>
                </a:cubicBezTo>
                <a:cubicBezTo>
                  <a:pt x="4670298" y="373189"/>
                  <a:pt x="4668203" y="373189"/>
                  <a:pt x="4666679" y="371856"/>
                </a:cubicBezTo>
                <a:cubicBezTo>
                  <a:pt x="4665345" y="370713"/>
                  <a:pt x="4664964" y="368903"/>
                  <a:pt x="4664678" y="367094"/>
                </a:cubicBezTo>
                <a:cubicBezTo>
                  <a:pt x="4662202" y="350996"/>
                  <a:pt x="4665345" y="332804"/>
                  <a:pt x="4685062" y="333280"/>
                </a:cubicBezTo>
                <a:cubicBezTo>
                  <a:pt x="4688872" y="333375"/>
                  <a:pt x="4692968" y="334137"/>
                  <a:pt x="4695825" y="336613"/>
                </a:cubicBezTo>
                <a:cubicBezTo>
                  <a:pt x="4697159" y="337756"/>
                  <a:pt x="4698207" y="339185"/>
                  <a:pt x="4698873" y="340709"/>
                </a:cubicBezTo>
                <a:cubicBezTo>
                  <a:pt x="4701064" y="346043"/>
                  <a:pt x="4699635" y="352996"/>
                  <a:pt x="4696397" y="358045"/>
                </a:cubicBezTo>
                <a:close/>
                <a:moveTo>
                  <a:pt x="4710113" y="295180"/>
                </a:moveTo>
                <a:cubicBezTo>
                  <a:pt x="4709256" y="302705"/>
                  <a:pt x="4707350" y="310229"/>
                  <a:pt x="4704302" y="317182"/>
                </a:cubicBezTo>
                <a:cubicBezTo>
                  <a:pt x="4703731" y="318516"/>
                  <a:pt x="4703064" y="319849"/>
                  <a:pt x="4701921" y="320802"/>
                </a:cubicBezTo>
                <a:cubicBezTo>
                  <a:pt x="4700207" y="322231"/>
                  <a:pt x="4697730" y="322136"/>
                  <a:pt x="4695540" y="322040"/>
                </a:cubicBezTo>
                <a:cubicBezTo>
                  <a:pt x="4686586" y="321659"/>
                  <a:pt x="4667060" y="325946"/>
                  <a:pt x="4664869" y="312896"/>
                </a:cubicBezTo>
                <a:cubicBezTo>
                  <a:pt x="4663440" y="304419"/>
                  <a:pt x="4665726" y="295275"/>
                  <a:pt x="4671156" y="288512"/>
                </a:cubicBezTo>
                <a:cubicBezTo>
                  <a:pt x="4676585" y="281749"/>
                  <a:pt x="4684872" y="277463"/>
                  <a:pt x="4693539" y="277082"/>
                </a:cubicBezTo>
                <a:cubicBezTo>
                  <a:pt x="4699159" y="276796"/>
                  <a:pt x="4705350" y="278511"/>
                  <a:pt x="4708493" y="283464"/>
                </a:cubicBezTo>
                <a:cubicBezTo>
                  <a:pt x="4710589" y="286893"/>
                  <a:pt x="4710494" y="291179"/>
                  <a:pt x="4710113" y="295180"/>
                </a:cubicBezTo>
                <a:close/>
                <a:moveTo>
                  <a:pt x="4737164" y="333661"/>
                </a:moveTo>
                <a:cubicBezTo>
                  <a:pt x="4744212" y="334042"/>
                  <a:pt x="4745927" y="337852"/>
                  <a:pt x="4746593" y="339757"/>
                </a:cubicBezTo>
                <a:cubicBezTo>
                  <a:pt x="4748975" y="346900"/>
                  <a:pt x="4740498" y="352330"/>
                  <a:pt x="4734878" y="353378"/>
                </a:cubicBezTo>
                <a:cubicBezTo>
                  <a:pt x="4730020" y="354330"/>
                  <a:pt x="4718018" y="357854"/>
                  <a:pt x="4713066" y="355473"/>
                </a:cubicBezTo>
                <a:cubicBezTo>
                  <a:pt x="4710589" y="354330"/>
                  <a:pt x="4709922" y="351568"/>
                  <a:pt x="4712780" y="346424"/>
                </a:cubicBezTo>
                <a:cubicBezTo>
                  <a:pt x="4716780" y="338995"/>
                  <a:pt x="4728877" y="333280"/>
                  <a:pt x="4737164" y="333661"/>
                </a:cubicBezTo>
                <a:close/>
                <a:moveTo>
                  <a:pt x="4719161" y="256699"/>
                </a:moveTo>
                <a:cubicBezTo>
                  <a:pt x="4715828" y="266319"/>
                  <a:pt x="4709636" y="265557"/>
                  <a:pt x="4700969" y="265938"/>
                </a:cubicBezTo>
                <a:cubicBezTo>
                  <a:pt x="4691539" y="266319"/>
                  <a:pt x="4682776" y="270986"/>
                  <a:pt x="4673346" y="271463"/>
                </a:cubicBezTo>
                <a:cubicBezTo>
                  <a:pt x="4663917" y="271939"/>
                  <a:pt x="4664964" y="269272"/>
                  <a:pt x="4664774" y="259842"/>
                </a:cubicBezTo>
                <a:cubicBezTo>
                  <a:pt x="4664488" y="249650"/>
                  <a:pt x="4661345" y="233744"/>
                  <a:pt x="4673060" y="227743"/>
                </a:cubicBezTo>
                <a:cubicBezTo>
                  <a:pt x="4681728" y="223361"/>
                  <a:pt x="4693730" y="226219"/>
                  <a:pt x="4703064" y="226314"/>
                </a:cubicBezTo>
                <a:cubicBezTo>
                  <a:pt x="4721543" y="226504"/>
                  <a:pt x="4724305" y="241745"/>
                  <a:pt x="4719161" y="25669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08;p31">
            <a:extLst>
              <a:ext uri="{FF2B5EF4-FFF2-40B4-BE49-F238E27FC236}">
                <a16:creationId xmlns:a16="http://schemas.microsoft.com/office/drawing/2014/main" id="{D521AEA3-E86E-4264-B3E9-5B83F2498476}"/>
              </a:ext>
            </a:extLst>
          </p:cNvPr>
          <p:cNvSpPr txBox="1">
            <a:spLocks/>
          </p:cNvSpPr>
          <p:nvPr/>
        </p:nvSpPr>
        <p:spPr>
          <a:xfrm>
            <a:off x="53927" y="4225249"/>
            <a:ext cx="5729654" cy="7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52400" indent="0">
              <a:buNone/>
            </a:pPr>
            <a:r>
              <a:rPr lang="en-ID" sz="1800" b="1" dirty="0" err="1">
                <a:solidFill>
                  <a:schemeClr val="bg2">
                    <a:lumMod val="25000"/>
                  </a:schemeClr>
                </a:solidFill>
              </a:rPr>
              <a:t>Perempuan</a:t>
            </a:r>
            <a:r>
              <a:rPr lang="en-ID" sz="1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800" b="1" dirty="0" err="1">
                <a:solidFill>
                  <a:schemeClr val="bg2">
                    <a:lumMod val="25000"/>
                  </a:schemeClr>
                </a:solidFill>
              </a:rPr>
              <a:t>sebagai</a:t>
            </a:r>
            <a:r>
              <a:rPr lang="en-ID" sz="1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800" b="1" dirty="0" err="1">
                <a:solidFill>
                  <a:schemeClr val="bg2">
                    <a:lumMod val="25000"/>
                  </a:schemeClr>
                </a:solidFill>
              </a:rPr>
              <a:t>agen</a:t>
            </a:r>
            <a:r>
              <a:rPr lang="en-ID" sz="1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800" b="1" dirty="0" err="1">
                <a:solidFill>
                  <a:schemeClr val="bg2">
                    <a:lumMod val="25000"/>
                  </a:schemeClr>
                </a:solidFill>
              </a:rPr>
              <a:t>perubahan</a:t>
            </a:r>
            <a:r>
              <a:rPr lang="en-ID" sz="1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800" b="1" dirty="0" err="1">
                <a:solidFill>
                  <a:schemeClr val="bg2">
                    <a:lumMod val="25000"/>
                  </a:schemeClr>
                </a:solidFill>
              </a:rPr>
              <a:t>menuju</a:t>
            </a:r>
            <a:r>
              <a:rPr lang="en-ID" sz="1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1800" b="1" dirty="0" err="1">
                <a:solidFill>
                  <a:schemeClr val="bg2">
                    <a:lumMod val="25000"/>
                  </a:schemeClr>
                </a:solidFill>
              </a:rPr>
              <a:t>DRPPA</a:t>
            </a:r>
            <a:endParaRPr lang="en-ID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7" name="Google Shape;307;p31"/>
          <p:cNvSpPr txBox="1">
            <a:spLocks noGrp="1"/>
          </p:cNvSpPr>
          <p:nvPr>
            <p:ph type="title"/>
          </p:nvPr>
        </p:nvSpPr>
        <p:spPr>
          <a:xfrm>
            <a:off x="53927" y="92690"/>
            <a:ext cx="5494020" cy="19278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ID" dirty="0" err="1"/>
              <a:t>DRPPA</a:t>
            </a:r>
            <a:r>
              <a:rPr lang="en-ID" dirty="0"/>
              <a:t> </a:t>
            </a:r>
            <a:r>
              <a:rPr lang="en-ID" dirty="0" err="1"/>
              <a:t>mendorong</a:t>
            </a:r>
            <a:r>
              <a:rPr lang="en-ID" dirty="0"/>
              <a:t> Peran Perempuan </a:t>
            </a:r>
            <a:r>
              <a:rPr lang="en-ID" dirty="0" err="1"/>
              <a:t>dalam</a:t>
            </a:r>
            <a:r>
              <a:rPr lang="en-ID" dirty="0"/>
              <a:t> Pembangunan </a:t>
            </a:r>
            <a:r>
              <a:rPr lang="en-ID" dirty="0" err="1"/>
              <a:t>Desa</a:t>
            </a:r>
            <a:r>
              <a:rPr lang="en-ID" dirty="0"/>
              <a:t>: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32"/>
          <p:cNvGrpSpPr/>
          <p:nvPr/>
        </p:nvGrpSpPr>
        <p:grpSpPr>
          <a:xfrm>
            <a:off x="-2886" y="-103087"/>
            <a:ext cx="9148464" cy="5349671"/>
            <a:chOff x="-1549" y="-248499"/>
            <a:chExt cx="9148464" cy="5349671"/>
          </a:xfrm>
        </p:grpSpPr>
        <p:sp>
          <p:nvSpPr>
            <p:cNvPr id="320" name="Google Shape;320;p32"/>
            <p:cNvSpPr/>
            <p:nvPr/>
          </p:nvSpPr>
          <p:spPr>
            <a:xfrm>
              <a:off x="-11" y="-248499"/>
              <a:ext cx="9146926" cy="966396"/>
            </a:xfrm>
            <a:custGeom>
              <a:avLst/>
              <a:gdLst/>
              <a:ahLst/>
              <a:cxnLst/>
              <a:rect l="l" t="t" r="r" b="b"/>
              <a:pathLst>
                <a:path w="4764024" h="503331" extrusionOk="0">
                  <a:moveTo>
                    <a:pt x="4764024" y="0"/>
                  </a:moveTo>
                  <a:cubicBezTo>
                    <a:pt x="4764024" y="0"/>
                    <a:pt x="4764024" y="0"/>
                    <a:pt x="4764024" y="0"/>
                  </a:cubicBezTo>
                  <a:cubicBezTo>
                    <a:pt x="4755261" y="0"/>
                    <a:pt x="4747546" y="5429"/>
                    <a:pt x="4744593" y="13716"/>
                  </a:cubicBezTo>
                  <a:cubicBezTo>
                    <a:pt x="4742498" y="19431"/>
                    <a:pt x="4731544" y="51340"/>
                    <a:pt x="4729829" y="85915"/>
                  </a:cubicBezTo>
                  <a:cubicBezTo>
                    <a:pt x="4723448" y="76962"/>
                    <a:pt x="4718304" y="70771"/>
                    <a:pt x="4716494" y="68770"/>
                  </a:cubicBezTo>
                  <a:cubicBezTo>
                    <a:pt x="4712494" y="64103"/>
                    <a:pt x="4706684" y="61531"/>
                    <a:pt x="4700778" y="61531"/>
                  </a:cubicBezTo>
                  <a:cubicBezTo>
                    <a:pt x="4698302" y="61531"/>
                    <a:pt x="4695825" y="62008"/>
                    <a:pt x="4693444" y="62865"/>
                  </a:cubicBezTo>
                  <a:cubicBezTo>
                    <a:pt x="4685252" y="66008"/>
                    <a:pt x="4679918" y="73819"/>
                    <a:pt x="4680109" y="82582"/>
                  </a:cubicBezTo>
                  <a:cubicBezTo>
                    <a:pt x="4680204" y="87630"/>
                    <a:pt x="4680966" y="111157"/>
                    <a:pt x="4687062" y="137636"/>
                  </a:cubicBezTo>
                  <a:cubicBezTo>
                    <a:pt x="4682014" y="132683"/>
                    <a:pt x="4678204" y="129254"/>
                    <a:pt x="4676680" y="127921"/>
                  </a:cubicBezTo>
                  <a:cubicBezTo>
                    <a:pt x="4672870" y="124587"/>
                    <a:pt x="4668012" y="122873"/>
                    <a:pt x="4663154" y="122873"/>
                  </a:cubicBezTo>
                  <a:cubicBezTo>
                    <a:pt x="4659725" y="122873"/>
                    <a:pt x="4656201" y="123730"/>
                    <a:pt x="4653058" y="125540"/>
                  </a:cubicBezTo>
                  <a:cubicBezTo>
                    <a:pt x="4645438" y="129826"/>
                    <a:pt x="4641342" y="138398"/>
                    <a:pt x="4642771" y="146971"/>
                  </a:cubicBezTo>
                  <a:cubicBezTo>
                    <a:pt x="4643724" y="152400"/>
                    <a:pt x="4648676" y="180213"/>
                    <a:pt x="4661059" y="208502"/>
                  </a:cubicBezTo>
                  <a:cubicBezTo>
                    <a:pt x="4647629" y="201454"/>
                    <a:pt x="4636866" y="197168"/>
                    <a:pt x="4633817" y="195929"/>
                  </a:cubicBezTo>
                  <a:cubicBezTo>
                    <a:pt x="4631436" y="194977"/>
                    <a:pt x="4628865" y="194501"/>
                    <a:pt x="4626388" y="194501"/>
                  </a:cubicBezTo>
                  <a:cubicBezTo>
                    <a:pt x="4622292" y="194501"/>
                    <a:pt x="4618577" y="196120"/>
                    <a:pt x="4615149" y="198406"/>
                  </a:cubicBezTo>
                  <a:cubicBezTo>
                    <a:pt x="4611719" y="196120"/>
                    <a:pt x="4608005" y="194501"/>
                    <a:pt x="4603909" y="194501"/>
                  </a:cubicBezTo>
                  <a:cubicBezTo>
                    <a:pt x="4601433" y="194501"/>
                    <a:pt x="4598861" y="194977"/>
                    <a:pt x="4596479" y="195929"/>
                  </a:cubicBezTo>
                  <a:cubicBezTo>
                    <a:pt x="4593336" y="197168"/>
                    <a:pt x="4582668" y="201454"/>
                    <a:pt x="4569238" y="208502"/>
                  </a:cubicBezTo>
                  <a:cubicBezTo>
                    <a:pt x="4581620" y="180213"/>
                    <a:pt x="4586669" y="152400"/>
                    <a:pt x="4587526" y="146971"/>
                  </a:cubicBezTo>
                  <a:cubicBezTo>
                    <a:pt x="4588955" y="138398"/>
                    <a:pt x="4584859" y="129826"/>
                    <a:pt x="4577239" y="125540"/>
                  </a:cubicBezTo>
                  <a:cubicBezTo>
                    <a:pt x="4574096" y="123730"/>
                    <a:pt x="4570572" y="122873"/>
                    <a:pt x="4567142" y="122873"/>
                  </a:cubicBezTo>
                  <a:cubicBezTo>
                    <a:pt x="4562285" y="122873"/>
                    <a:pt x="4557427" y="124587"/>
                    <a:pt x="4553617" y="127921"/>
                  </a:cubicBezTo>
                  <a:cubicBezTo>
                    <a:pt x="4552093" y="129254"/>
                    <a:pt x="4548283" y="132588"/>
                    <a:pt x="4543235" y="137636"/>
                  </a:cubicBezTo>
                  <a:cubicBezTo>
                    <a:pt x="4549331" y="111157"/>
                    <a:pt x="4550093" y="87630"/>
                    <a:pt x="4550188" y="82582"/>
                  </a:cubicBezTo>
                  <a:cubicBezTo>
                    <a:pt x="4550378" y="73819"/>
                    <a:pt x="4545044" y="66008"/>
                    <a:pt x="4536853" y="62865"/>
                  </a:cubicBezTo>
                  <a:cubicBezTo>
                    <a:pt x="4534472" y="61912"/>
                    <a:pt x="4531995" y="61531"/>
                    <a:pt x="4529519" y="61531"/>
                  </a:cubicBezTo>
                  <a:cubicBezTo>
                    <a:pt x="4523613" y="61531"/>
                    <a:pt x="4517803" y="64103"/>
                    <a:pt x="4513802" y="68770"/>
                  </a:cubicBezTo>
                  <a:cubicBezTo>
                    <a:pt x="4512088" y="70771"/>
                    <a:pt x="4506944" y="76962"/>
                    <a:pt x="4500467" y="85915"/>
                  </a:cubicBezTo>
                  <a:cubicBezTo>
                    <a:pt x="4498753" y="51340"/>
                    <a:pt x="4487799" y="19526"/>
                    <a:pt x="4485704" y="13716"/>
                  </a:cubicBezTo>
                  <a:cubicBezTo>
                    <a:pt x="4482751" y="5525"/>
                    <a:pt x="4474941" y="0"/>
                    <a:pt x="4466273" y="0"/>
                  </a:cubicBezTo>
                  <a:lnTo>
                    <a:pt x="4466273" y="0"/>
                  </a:lnTo>
                  <a:lnTo>
                    <a:pt x="4466273" y="0"/>
                  </a:lnTo>
                  <a:cubicBezTo>
                    <a:pt x="4457605" y="0"/>
                    <a:pt x="4449794" y="5429"/>
                    <a:pt x="4446842" y="13716"/>
                  </a:cubicBezTo>
                  <a:cubicBezTo>
                    <a:pt x="4444746" y="19431"/>
                    <a:pt x="4433792" y="51340"/>
                    <a:pt x="4432078" y="85915"/>
                  </a:cubicBezTo>
                  <a:cubicBezTo>
                    <a:pt x="4425696" y="76962"/>
                    <a:pt x="4420553" y="70771"/>
                    <a:pt x="4418743" y="68770"/>
                  </a:cubicBezTo>
                  <a:cubicBezTo>
                    <a:pt x="4414742" y="64103"/>
                    <a:pt x="4408932" y="61531"/>
                    <a:pt x="4403027" y="61531"/>
                  </a:cubicBezTo>
                  <a:cubicBezTo>
                    <a:pt x="4400550" y="61531"/>
                    <a:pt x="4398074" y="62008"/>
                    <a:pt x="4395692" y="62865"/>
                  </a:cubicBezTo>
                  <a:cubicBezTo>
                    <a:pt x="4387501" y="66008"/>
                    <a:pt x="4382167" y="73819"/>
                    <a:pt x="4382358" y="82582"/>
                  </a:cubicBezTo>
                  <a:cubicBezTo>
                    <a:pt x="4382453" y="87630"/>
                    <a:pt x="4383215" y="111157"/>
                    <a:pt x="4389311" y="137636"/>
                  </a:cubicBezTo>
                  <a:cubicBezTo>
                    <a:pt x="4384262" y="132683"/>
                    <a:pt x="4380452" y="129254"/>
                    <a:pt x="4378928" y="127921"/>
                  </a:cubicBezTo>
                  <a:cubicBezTo>
                    <a:pt x="4375118" y="124587"/>
                    <a:pt x="4370261" y="122873"/>
                    <a:pt x="4365403" y="122873"/>
                  </a:cubicBezTo>
                  <a:cubicBezTo>
                    <a:pt x="4361974" y="122873"/>
                    <a:pt x="4358450" y="123730"/>
                    <a:pt x="4355307" y="125540"/>
                  </a:cubicBezTo>
                  <a:cubicBezTo>
                    <a:pt x="4347686" y="129826"/>
                    <a:pt x="4343591" y="138398"/>
                    <a:pt x="4345019" y="146971"/>
                  </a:cubicBezTo>
                  <a:cubicBezTo>
                    <a:pt x="4345972" y="152400"/>
                    <a:pt x="4350925" y="180213"/>
                    <a:pt x="4363308" y="208502"/>
                  </a:cubicBezTo>
                  <a:cubicBezTo>
                    <a:pt x="4349782" y="201454"/>
                    <a:pt x="4339114" y="197168"/>
                    <a:pt x="4336066" y="195929"/>
                  </a:cubicBezTo>
                  <a:cubicBezTo>
                    <a:pt x="4333685" y="194977"/>
                    <a:pt x="4331113" y="194501"/>
                    <a:pt x="4328636" y="194501"/>
                  </a:cubicBezTo>
                  <a:cubicBezTo>
                    <a:pt x="4324541" y="194501"/>
                    <a:pt x="4320826" y="196120"/>
                    <a:pt x="4317397" y="198406"/>
                  </a:cubicBezTo>
                  <a:cubicBezTo>
                    <a:pt x="4313968" y="196120"/>
                    <a:pt x="4310253" y="194501"/>
                    <a:pt x="4306158" y="194501"/>
                  </a:cubicBezTo>
                  <a:cubicBezTo>
                    <a:pt x="4303681" y="194501"/>
                    <a:pt x="4301109" y="194977"/>
                    <a:pt x="4298728" y="195929"/>
                  </a:cubicBezTo>
                  <a:cubicBezTo>
                    <a:pt x="4295585" y="197168"/>
                    <a:pt x="4284917" y="201454"/>
                    <a:pt x="4271486" y="208502"/>
                  </a:cubicBezTo>
                  <a:cubicBezTo>
                    <a:pt x="4283869" y="180213"/>
                    <a:pt x="4288917" y="152400"/>
                    <a:pt x="4289775" y="146971"/>
                  </a:cubicBezTo>
                  <a:cubicBezTo>
                    <a:pt x="4291203" y="138398"/>
                    <a:pt x="4287108" y="129826"/>
                    <a:pt x="4279487" y="125540"/>
                  </a:cubicBezTo>
                  <a:cubicBezTo>
                    <a:pt x="4276344" y="123730"/>
                    <a:pt x="4272820" y="122873"/>
                    <a:pt x="4269391" y="122873"/>
                  </a:cubicBezTo>
                  <a:cubicBezTo>
                    <a:pt x="4264533" y="122873"/>
                    <a:pt x="4259675" y="124587"/>
                    <a:pt x="4255866" y="127921"/>
                  </a:cubicBezTo>
                  <a:cubicBezTo>
                    <a:pt x="4254342" y="129254"/>
                    <a:pt x="4250532" y="132588"/>
                    <a:pt x="4245483" y="137636"/>
                  </a:cubicBezTo>
                  <a:cubicBezTo>
                    <a:pt x="4251579" y="111157"/>
                    <a:pt x="4252341" y="87630"/>
                    <a:pt x="4252436" y="82582"/>
                  </a:cubicBezTo>
                  <a:cubicBezTo>
                    <a:pt x="4252627" y="73819"/>
                    <a:pt x="4247293" y="66008"/>
                    <a:pt x="4239101" y="62865"/>
                  </a:cubicBezTo>
                  <a:cubicBezTo>
                    <a:pt x="4236720" y="61912"/>
                    <a:pt x="4234244" y="61531"/>
                    <a:pt x="4231767" y="61531"/>
                  </a:cubicBezTo>
                  <a:cubicBezTo>
                    <a:pt x="4225862" y="61531"/>
                    <a:pt x="4220051" y="64103"/>
                    <a:pt x="4216051" y="68770"/>
                  </a:cubicBezTo>
                  <a:cubicBezTo>
                    <a:pt x="4214336" y="70771"/>
                    <a:pt x="4209193" y="76962"/>
                    <a:pt x="4202716" y="85915"/>
                  </a:cubicBezTo>
                  <a:cubicBezTo>
                    <a:pt x="4201001" y="51340"/>
                    <a:pt x="4190048" y="19526"/>
                    <a:pt x="4187952" y="13716"/>
                  </a:cubicBezTo>
                  <a:cubicBezTo>
                    <a:pt x="4184999" y="5525"/>
                    <a:pt x="4177189" y="0"/>
                    <a:pt x="4168521" y="0"/>
                  </a:cubicBezTo>
                  <a:lnTo>
                    <a:pt x="4168521" y="0"/>
                  </a:lnTo>
                  <a:lnTo>
                    <a:pt x="4168521" y="0"/>
                  </a:lnTo>
                  <a:cubicBezTo>
                    <a:pt x="4159758" y="0"/>
                    <a:pt x="4152043" y="5429"/>
                    <a:pt x="4149090" y="13716"/>
                  </a:cubicBezTo>
                  <a:cubicBezTo>
                    <a:pt x="4146995" y="19431"/>
                    <a:pt x="4136041" y="51340"/>
                    <a:pt x="4134326" y="85915"/>
                  </a:cubicBezTo>
                  <a:cubicBezTo>
                    <a:pt x="4127945" y="76962"/>
                    <a:pt x="4122801" y="70771"/>
                    <a:pt x="4120991" y="68770"/>
                  </a:cubicBezTo>
                  <a:cubicBezTo>
                    <a:pt x="4116991" y="64103"/>
                    <a:pt x="4111181" y="61531"/>
                    <a:pt x="4105275" y="61531"/>
                  </a:cubicBezTo>
                  <a:cubicBezTo>
                    <a:pt x="4102799" y="61531"/>
                    <a:pt x="4100322" y="62008"/>
                    <a:pt x="4097941" y="62865"/>
                  </a:cubicBezTo>
                  <a:cubicBezTo>
                    <a:pt x="4089749" y="66008"/>
                    <a:pt x="4084415" y="73819"/>
                    <a:pt x="4084606" y="82582"/>
                  </a:cubicBezTo>
                  <a:cubicBezTo>
                    <a:pt x="4084701" y="87630"/>
                    <a:pt x="4085463" y="111157"/>
                    <a:pt x="4091559" y="137636"/>
                  </a:cubicBezTo>
                  <a:cubicBezTo>
                    <a:pt x="4086511" y="132683"/>
                    <a:pt x="4082701" y="129254"/>
                    <a:pt x="4081177" y="127921"/>
                  </a:cubicBezTo>
                  <a:cubicBezTo>
                    <a:pt x="4077367" y="124587"/>
                    <a:pt x="4072509" y="122873"/>
                    <a:pt x="4067651" y="122873"/>
                  </a:cubicBezTo>
                  <a:cubicBezTo>
                    <a:pt x="4064222" y="122873"/>
                    <a:pt x="4060698" y="123730"/>
                    <a:pt x="4057555" y="125540"/>
                  </a:cubicBezTo>
                  <a:cubicBezTo>
                    <a:pt x="4049935" y="129826"/>
                    <a:pt x="4045839" y="138398"/>
                    <a:pt x="4047268" y="146971"/>
                  </a:cubicBezTo>
                  <a:cubicBezTo>
                    <a:pt x="4048220" y="152400"/>
                    <a:pt x="4053173" y="180213"/>
                    <a:pt x="4065556" y="208502"/>
                  </a:cubicBezTo>
                  <a:cubicBezTo>
                    <a:pt x="4052126" y="201454"/>
                    <a:pt x="4041362" y="197168"/>
                    <a:pt x="4038314" y="195929"/>
                  </a:cubicBezTo>
                  <a:cubicBezTo>
                    <a:pt x="4035933" y="194977"/>
                    <a:pt x="4033361" y="194501"/>
                    <a:pt x="4030885" y="194501"/>
                  </a:cubicBezTo>
                  <a:cubicBezTo>
                    <a:pt x="4026789" y="194501"/>
                    <a:pt x="4023074" y="196120"/>
                    <a:pt x="4019645" y="198406"/>
                  </a:cubicBezTo>
                  <a:cubicBezTo>
                    <a:pt x="4016216" y="196120"/>
                    <a:pt x="4012502" y="194501"/>
                    <a:pt x="4008406" y="194501"/>
                  </a:cubicBezTo>
                  <a:cubicBezTo>
                    <a:pt x="4005929" y="194501"/>
                    <a:pt x="4003358" y="194977"/>
                    <a:pt x="4000976" y="195929"/>
                  </a:cubicBezTo>
                  <a:cubicBezTo>
                    <a:pt x="3997833" y="197168"/>
                    <a:pt x="3987165" y="201454"/>
                    <a:pt x="3973735" y="208502"/>
                  </a:cubicBezTo>
                  <a:cubicBezTo>
                    <a:pt x="3986117" y="180213"/>
                    <a:pt x="3991166" y="152400"/>
                    <a:pt x="3992023" y="146971"/>
                  </a:cubicBezTo>
                  <a:cubicBezTo>
                    <a:pt x="3993452" y="138398"/>
                    <a:pt x="3989356" y="129826"/>
                    <a:pt x="3981736" y="125540"/>
                  </a:cubicBezTo>
                  <a:cubicBezTo>
                    <a:pt x="3978593" y="123730"/>
                    <a:pt x="3975068" y="122873"/>
                    <a:pt x="3971639" y="122873"/>
                  </a:cubicBezTo>
                  <a:cubicBezTo>
                    <a:pt x="3966782" y="122873"/>
                    <a:pt x="3961924" y="124587"/>
                    <a:pt x="3958114" y="127921"/>
                  </a:cubicBezTo>
                  <a:cubicBezTo>
                    <a:pt x="3956590" y="129254"/>
                    <a:pt x="3952780" y="132588"/>
                    <a:pt x="3947732" y="137636"/>
                  </a:cubicBezTo>
                  <a:cubicBezTo>
                    <a:pt x="3953828" y="111157"/>
                    <a:pt x="3954590" y="87630"/>
                    <a:pt x="3954685" y="82582"/>
                  </a:cubicBezTo>
                  <a:cubicBezTo>
                    <a:pt x="3954875" y="73819"/>
                    <a:pt x="3949541" y="66008"/>
                    <a:pt x="3941350" y="62865"/>
                  </a:cubicBezTo>
                  <a:cubicBezTo>
                    <a:pt x="3938968" y="61912"/>
                    <a:pt x="3936492" y="61531"/>
                    <a:pt x="3934016" y="61531"/>
                  </a:cubicBezTo>
                  <a:cubicBezTo>
                    <a:pt x="3928110" y="61531"/>
                    <a:pt x="3922300" y="64103"/>
                    <a:pt x="3918299" y="68770"/>
                  </a:cubicBezTo>
                  <a:cubicBezTo>
                    <a:pt x="3916585" y="70771"/>
                    <a:pt x="3911441" y="76962"/>
                    <a:pt x="3904964" y="85915"/>
                  </a:cubicBezTo>
                  <a:cubicBezTo>
                    <a:pt x="3903250" y="51340"/>
                    <a:pt x="3892296" y="19526"/>
                    <a:pt x="3890201" y="13716"/>
                  </a:cubicBezTo>
                  <a:cubicBezTo>
                    <a:pt x="3887248" y="5525"/>
                    <a:pt x="3879437" y="0"/>
                    <a:pt x="3870770" y="0"/>
                  </a:cubicBezTo>
                  <a:lnTo>
                    <a:pt x="3870770" y="0"/>
                  </a:lnTo>
                  <a:lnTo>
                    <a:pt x="3870770" y="0"/>
                  </a:lnTo>
                  <a:cubicBezTo>
                    <a:pt x="3862102" y="0"/>
                    <a:pt x="3854291" y="5429"/>
                    <a:pt x="3851339" y="13716"/>
                  </a:cubicBezTo>
                  <a:cubicBezTo>
                    <a:pt x="3849243" y="19431"/>
                    <a:pt x="3838289" y="51340"/>
                    <a:pt x="3836575" y="85915"/>
                  </a:cubicBezTo>
                  <a:cubicBezTo>
                    <a:pt x="3830193" y="76962"/>
                    <a:pt x="3825050" y="70771"/>
                    <a:pt x="3823240" y="68770"/>
                  </a:cubicBezTo>
                  <a:cubicBezTo>
                    <a:pt x="3819239" y="64103"/>
                    <a:pt x="3813429" y="61531"/>
                    <a:pt x="3807524" y="61531"/>
                  </a:cubicBezTo>
                  <a:cubicBezTo>
                    <a:pt x="3805047" y="61531"/>
                    <a:pt x="3802571" y="62008"/>
                    <a:pt x="3800189" y="62865"/>
                  </a:cubicBezTo>
                  <a:cubicBezTo>
                    <a:pt x="3791998" y="66008"/>
                    <a:pt x="3786664" y="73819"/>
                    <a:pt x="3786854" y="82582"/>
                  </a:cubicBezTo>
                  <a:cubicBezTo>
                    <a:pt x="3786950" y="87630"/>
                    <a:pt x="3787712" y="111157"/>
                    <a:pt x="3793808" y="137636"/>
                  </a:cubicBezTo>
                  <a:cubicBezTo>
                    <a:pt x="3788759" y="132683"/>
                    <a:pt x="3784949" y="129254"/>
                    <a:pt x="3783425" y="127921"/>
                  </a:cubicBezTo>
                  <a:cubicBezTo>
                    <a:pt x="3779615" y="124587"/>
                    <a:pt x="3774758" y="122873"/>
                    <a:pt x="3769900" y="122873"/>
                  </a:cubicBezTo>
                  <a:cubicBezTo>
                    <a:pt x="3766471" y="122873"/>
                    <a:pt x="3762947" y="123730"/>
                    <a:pt x="3759803" y="125540"/>
                  </a:cubicBezTo>
                  <a:cubicBezTo>
                    <a:pt x="3752183" y="129826"/>
                    <a:pt x="3748088" y="138398"/>
                    <a:pt x="3749516" y="146971"/>
                  </a:cubicBezTo>
                  <a:cubicBezTo>
                    <a:pt x="3750469" y="152400"/>
                    <a:pt x="3755422" y="180213"/>
                    <a:pt x="3767804" y="208502"/>
                  </a:cubicBezTo>
                  <a:cubicBezTo>
                    <a:pt x="3754279" y="201454"/>
                    <a:pt x="3743611" y="197168"/>
                    <a:pt x="3740563" y="195929"/>
                  </a:cubicBezTo>
                  <a:cubicBezTo>
                    <a:pt x="3738182" y="194977"/>
                    <a:pt x="3735610" y="194501"/>
                    <a:pt x="3733133" y="194501"/>
                  </a:cubicBezTo>
                  <a:cubicBezTo>
                    <a:pt x="3729038" y="194501"/>
                    <a:pt x="3725323" y="196120"/>
                    <a:pt x="3721894" y="198406"/>
                  </a:cubicBezTo>
                  <a:cubicBezTo>
                    <a:pt x="3718465" y="196120"/>
                    <a:pt x="3714750" y="194501"/>
                    <a:pt x="3710654" y="194501"/>
                  </a:cubicBezTo>
                  <a:cubicBezTo>
                    <a:pt x="3708178" y="194501"/>
                    <a:pt x="3705606" y="194977"/>
                    <a:pt x="3703225" y="195929"/>
                  </a:cubicBezTo>
                  <a:cubicBezTo>
                    <a:pt x="3700082" y="197168"/>
                    <a:pt x="3689414" y="201454"/>
                    <a:pt x="3675983" y="208502"/>
                  </a:cubicBezTo>
                  <a:cubicBezTo>
                    <a:pt x="3688366" y="180213"/>
                    <a:pt x="3693414" y="152400"/>
                    <a:pt x="3694272" y="146971"/>
                  </a:cubicBezTo>
                  <a:cubicBezTo>
                    <a:pt x="3695700" y="138398"/>
                    <a:pt x="3691604" y="129826"/>
                    <a:pt x="3683984" y="125540"/>
                  </a:cubicBezTo>
                  <a:cubicBezTo>
                    <a:pt x="3680841" y="123730"/>
                    <a:pt x="3677317" y="122873"/>
                    <a:pt x="3673888" y="122873"/>
                  </a:cubicBezTo>
                  <a:cubicBezTo>
                    <a:pt x="3669030" y="122873"/>
                    <a:pt x="3664172" y="124587"/>
                    <a:pt x="3660362" y="127921"/>
                  </a:cubicBezTo>
                  <a:cubicBezTo>
                    <a:pt x="3658839" y="129254"/>
                    <a:pt x="3655028" y="132588"/>
                    <a:pt x="3649980" y="137636"/>
                  </a:cubicBezTo>
                  <a:cubicBezTo>
                    <a:pt x="3656076" y="111157"/>
                    <a:pt x="3656838" y="87630"/>
                    <a:pt x="3656933" y="82582"/>
                  </a:cubicBezTo>
                  <a:cubicBezTo>
                    <a:pt x="3657124" y="73819"/>
                    <a:pt x="3651790" y="66008"/>
                    <a:pt x="3643598" y="62865"/>
                  </a:cubicBezTo>
                  <a:cubicBezTo>
                    <a:pt x="3641217" y="61912"/>
                    <a:pt x="3638741" y="61531"/>
                    <a:pt x="3636264" y="61531"/>
                  </a:cubicBezTo>
                  <a:cubicBezTo>
                    <a:pt x="3630359" y="61531"/>
                    <a:pt x="3624548" y="64103"/>
                    <a:pt x="3620548" y="68770"/>
                  </a:cubicBezTo>
                  <a:cubicBezTo>
                    <a:pt x="3618833" y="70771"/>
                    <a:pt x="3613690" y="76962"/>
                    <a:pt x="3607213" y="85915"/>
                  </a:cubicBezTo>
                  <a:cubicBezTo>
                    <a:pt x="3605498" y="51340"/>
                    <a:pt x="3594545" y="19526"/>
                    <a:pt x="3592449" y="13716"/>
                  </a:cubicBezTo>
                  <a:cubicBezTo>
                    <a:pt x="3589497" y="5525"/>
                    <a:pt x="3581686" y="0"/>
                    <a:pt x="3573018" y="0"/>
                  </a:cubicBezTo>
                  <a:lnTo>
                    <a:pt x="3573018" y="0"/>
                  </a:lnTo>
                  <a:lnTo>
                    <a:pt x="3573018" y="0"/>
                  </a:lnTo>
                  <a:cubicBezTo>
                    <a:pt x="3564350" y="0"/>
                    <a:pt x="3556540" y="5429"/>
                    <a:pt x="3553587" y="13716"/>
                  </a:cubicBezTo>
                  <a:cubicBezTo>
                    <a:pt x="3551492" y="19431"/>
                    <a:pt x="3540538" y="51340"/>
                    <a:pt x="3538823" y="85915"/>
                  </a:cubicBezTo>
                  <a:cubicBezTo>
                    <a:pt x="3532442" y="76962"/>
                    <a:pt x="3527298" y="70771"/>
                    <a:pt x="3525489" y="68770"/>
                  </a:cubicBezTo>
                  <a:cubicBezTo>
                    <a:pt x="3521488" y="64103"/>
                    <a:pt x="3515678" y="61531"/>
                    <a:pt x="3509772" y="61531"/>
                  </a:cubicBezTo>
                  <a:cubicBezTo>
                    <a:pt x="3507296" y="61531"/>
                    <a:pt x="3504819" y="62008"/>
                    <a:pt x="3502438" y="62865"/>
                  </a:cubicBezTo>
                  <a:cubicBezTo>
                    <a:pt x="3494247" y="66008"/>
                    <a:pt x="3488912" y="73819"/>
                    <a:pt x="3489103" y="82582"/>
                  </a:cubicBezTo>
                  <a:cubicBezTo>
                    <a:pt x="3489198" y="87630"/>
                    <a:pt x="3489960" y="111157"/>
                    <a:pt x="3496056" y="137636"/>
                  </a:cubicBezTo>
                  <a:cubicBezTo>
                    <a:pt x="3491008" y="132683"/>
                    <a:pt x="3487198" y="129254"/>
                    <a:pt x="3485674" y="127921"/>
                  </a:cubicBezTo>
                  <a:cubicBezTo>
                    <a:pt x="3481864" y="124587"/>
                    <a:pt x="3477006" y="122873"/>
                    <a:pt x="3472148" y="122873"/>
                  </a:cubicBezTo>
                  <a:cubicBezTo>
                    <a:pt x="3468719" y="122873"/>
                    <a:pt x="3465195" y="123730"/>
                    <a:pt x="3462052" y="125540"/>
                  </a:cubicBezTo>
                  <a:cubicBezTo>
                    <a:pt x="3454432" y="129826"/>
                    <a:pt x="3450336" y="138398"/>
                    <a:pt x="3451765" y="146971"/>
                  </a:cubicBezTo>
                  <a:cubicBezTo>
                    <a:pt x="3452717" y="152400"/>
                    <a:pt x="3457670" y="180213"/>
                    <a:pt x="3470053" y="208502"/>
                  </a:cubicBezTo>
                  <a:cubicBezTo>
                    <a:pt x="3456623" y="201454"/>
                    <a:pt x="3445859" y="197168"/>
                    <a:pt x="3442811" y="195929"/>
                  </a:cubicBezTo>
                  <a:cubicBezTo>
                    <a:pt x="3440430" y="194977"/>
                    <a:pt x="3437858" y="194501"/>
                    <a:pt x="3435382" y="194501"/>
                  </a:cubicBezTo>
                  <a:cubicBezTo>
                    <a:pt x="3431286" y="194501"/>
                    <a:pt x="3427572" y="196120"/>
                    <a:pt x="3424142" y="198406"/>
                  </a:cubicBezTo>
                  <a:cubicBezTo>
                    <a:pt x="3420714" y="196120"/>
                    <a:pt x="3416999" y="194501"/>
                    <a:pt x="3412903" y="194501"/>
                  </a:cubicBezTo>
                  <a:cubicBezTo>
                    <a:pt x="3410426" y="194501"/>
                    <a:pt x="3407855" y="194977"/>
                    <a:pt x="3405473" y="195929"/>
                  </a:cubicBezTo>
                  <a:cubicBezTo>
                    <a:pt x="3402330" y="197168"/>
                    <a:pt x="3391662" y="201454"/>
                    <a:pt x="3378232" y="208502"/>
                  </a:cubicBezTo>
                  <a:cubicBezTo>
                    <a:pt x="3390614" y="180213"/>
                    <a:pt x="3395663" y="152400"/>
                    <a:pt x="3396520" y="146971"/>
                  </a:cubicBezTo>
                  <a:cubicBezTo>
                    <a:pt x="3397949" y="138398"/>
                    <a:pt x="3393853" y="129826"/>
                    <a:pt x="3386233" y="125540"/>
                  </a:cubicBezTo>
                  <a:cubicBezTo>
                    <a:pt x="3383090" y="123730"/>
                    <a:pt x="3379565" y="122873"/>
                    <a:pt x="3376136" y="122873"/>
                  </a:cubicBezTo>
                  <a:cubicBezTo>
                    <a:pt x="3371279" y="122873"/>
                    <a:pt x="3366421" y="124587"/>
                    <a:pt x="3362611" y="127921"/>
                  </a:cubicBezTo>
                  <a:cubicBezTo>
                    <a:pt x="3361087" y="129254"/>
                    <a:pt x="3357277" y="132588"/>
                    <a:pt x="3352229" y="137636"/>
                  </a:cubicBezTo>
                  <a:cubicBezTo>
                    <a:pt x="3358325" y="111157"/>
                    <a:pt x="3359087" y="87630"/>
                    <a:pt x="3359182" y="82582"/>
                  </a:cubicBezTo>
                  <a:cubicBezTo>
                    <a:pt x="3359372" y="73819"/>
                    <a:pt x="3354039" y="66008"/>
                    <a:pt x="3345847" y="62865"/>
                  </a:cubicBezTo>
                  <a:cubicBezTo>
                    <a:pt x="3343466" y="61912"/>
                    <a:pt x="3340989" y="61531"/>
                    <a:pt x="3338513" y="61531"/>
                  </a:cubicBezTo>
                  <a:cubicBezTo>
                    <a:pt x="3332607" y="61531"/>
                    <a:pt x="3326797" y="64103"/>
                    <a:pt x="3322797" y="68770"/>
                  </a:cubicBezTo>
                  <a:cubicBezTo>
                    <a:pt x="3321082" y="70771"/>
                    <a:pt x="3315939" y="76962"/>
                    <a:pt x="3309461" y="85915"/>
                  </a:cubicBezTo>
                  <a:cubicBezTo>
                    <a:pt x="3307747" y="51340"/>
                    <a:pt x="3296793" y="19526"/>
                    <a:pt x="3294698" y="13716"/>
                  </a:cubicBezTo>
                  <a:cubicBezTo>
                    <a:pt x="3291745" y="5525"/>
                    <a:pt x="3283934" y="0"/>
                    <a:pt x="3275267" y="0"/>
                  </a:cubicBezTo>
                  <a:lnTo>
                    <a:pt x="3275267" y="0"/>
                  </a:lnTo>
                  <a:lnTo>
                    <a:pt x="3275267" y="0"/>
                  </a:lnTo>
                  <a:cubicBezTo>
                    <a:pt x="3266504" y="0"/>
                    <a:pt x="3258789" y="5429"/>
                    <a:pt x="3255835" y="13716"/>
                  </a:cubicBezTo>
                  <a:cubicBezTo>
                    <a:pt x="3253740" y="19431"/>
                    <a:pt x="3242786" y="51340"/>
                    <a:pt x="3241072" y="85915"/>
                  </a:cubicBezTo>
                  <a:cubicBezTo>
                    <a:pt x="3234690" y="76962"/>
                    <a:pt x="3229547" y="70771"/>
                    <a:pt x="3227737" y="68770"/>
                  </a:cubicBezTo>
                  <a:cubicBezTo>
                    <a:pt x="3223736" y="64103"/>
                    <a:pt x="3217926" y="61531"/>
                    <a:pt x="3212021" y="61531"/>
                  </a:cubicBezTo>
                  <a:cubicBezTo>
                    <a:pt x="3209544" y="61531"/>
                    <a:pt x="3207068" y="62008"/>
                    <a:pt x="3204686" y="62865"/>
                  </a:cubicBezTo>
                  <a:cubicBezTo>
                    <a:pt x="3196495" y="66008"/>
                    <a:pt x="3191161" y="73819"/>
                    <a:pt x="3191351" y="82582"/>
                  </a:cubicBezTo>
                  <a:cubicBezTo>
                    <a:pt x="3191447" y="87630"/>
                    <a:pt x="3192209" y="111157"/>
                    <a:pt x="3198305" y="137636"/>
                  </a:cubicBezTo>
                  <a:cubicBezTo>
                    <a:pt x="3193256" y="132683"/>
                    <a:pt x="3189447" y="129254"/>
                    <a:pt x="3187922" y="127921"/>
                  </a:cubicBezTo>
                  <a:cubicBezTo>
                    <a:pt x="3184112" y="124587"/>
                    <a:pt x="3179255" y="122873"/>
                    <a:pt x="3174397" y="122873"/>
                  </a:cubicBezTo>
                  <a:cubicBezTo>
                    <a:pt x="3170968" y="122873"/>
                    <a:pt x="3167443" y="123730"/>
                    <a:pt x="3164300" y="125540"/>
                  </a:cubicBezTo>
                  <a:cubicBezTo>
                    <a:pt x="3156680" y="129826"/>
                    <a:pt x="3152585" y="138398"/>
                    <a:pt x="3154014" y="146971"/>
                  </a:cubicBezTo>
                  <a:cubicBezTo>
                    <a:pt x="3154966" y="152400"/>
                    <a:pt x="3159919" y="180213"/>
                    <a:pt x="3172301" y="208502"/>
                  </a:cubicBezTo>
                  <a:cubicBezTo>
                    <a:pt x="3158776" y="201454"/>
                    <a:pt x="3148108" y="197168"/>
                    <a:pt x="3145060" y="195929"/>
                  </a:cubicBezTo>
                  <a:cubicBezTo>
                    <a:pt x="3142679" y="194977"/>
                    <a:pt x="3140107" y="194501"/>
                    <a:pt x="3137630" y="194501"/>
                  </a:cubicBezTo>
                  <a:cubicBezTo>
                    <a:pt x="3133535" y="194501"/>
                    <a:pt x="3129820" y="196120"/>
                    <a:pt x="3126391" y="198406"/>
                  </a:cubicBezTo>
                  <a:cubicBezTo>
                    <a:pt x="3122962" y="196120"/>
                    <a:pt x="3119247" y="194501"/>
                    <a:pt x="3115151" y="194501"/>
                  </a:cubicBezTo>
                  <a:cubicBezTo>
                    <a:pt x="3112675" y="194501"/>
                    <a:pt x="3110103" y="194977"/>
                    <a:pt x="3107722" y="195929"/>
                  </a:cubicBezTo>
                  <a:cubicBezTo>
                    <a:pt x="3104579" y="197168"/>
                    <a:pt x="3093910" y="201454"/>
                    <a:pt x="3080480" y="208502"/>
                  </a:cubicBezTo>
                  <a:cubicBezTo>
                    <a:pt x="3092863" y="180213"/>
                    <a:pt x="3097911" y="152400"/>
                    <a:pt x="3098768" y="146971"/>
                  </a:cubicBezTo>
                  <a:cubicBezTo>
                    <a:pt x="3100197" y="138398"/>
                    <a:pt x="3096101" y="129826"/>
                    <a:pt x="3088481" y="125540"/>
                  </a:cubicBezTo>
                  <a:cubicBezTo>
                    <a:pt x="3085338" y="123730"/>
                    <a:pt x="3081814" y="122873"/>
                    <a:pt x="3078385" y="122873"/>
                  </a:cubicBezTo>
                  <a:cubicBezTo>
                    <a:pt x="3073527" y="122873"/>
                    <a:pt x="3068669" y="124587"/>
                    <a:pt x="3064859" y="127921"/>
                  </a:cubicBezTo>
                  <a:cubicBezTo>
                    <a:pt x="3063335" y="129254"/>
                    <a:pt x="3059525" y="132588"/>
                    <a:pt x="3054477" y="137636"/>
                  </a:cubicBezTo>
                  <a:cubicBezTo>
                    <a:pt x="3060573" y="111157"/>
                    <a:pt x="3061335" y="87630"/>
                    <a:pt x="3061430" y="82582"/>
                  </a:cubicBezTo>
                  <a:cubicBezTo>
                    <a:pt x="3061621" y="73819"/>
                    <a:pt x="3056287" y="66008"/>
                    <a:pt x="3048095" y="62865"/>
                  </a:cubicBezTo>
                  <a:cubicBezTo>
                    <a:pt x="3045714" y="61912"/>
                    <a:pt x="3043238" y="61531"/>
                    <a:pt x="3040761" y="61531"/>
                  </a:cubicBezTo>
                  <a:cubicBezTo>
                    <a:pt x="3034856" y="61531"/>
                    <a:pt x="3029045" y="64103"/>
                    <a:pt x="3025045" y="68770"/>
                  </a:cubicBezTo>
                  <a:cubicBezTo>
                    <a:pt x="3023330" y="70771"/>
                    <a:pt x="3018187" y="76962"/>
                    <a:pt x="3011710" y="85915"/>
                  </a:cubicBezTo>
                  <a:cubicBezTo>
                    <a:pt x="3009995" y="51340"/>
                    <a:pt x="2999042" y="19526"/>
                    <a:pt x="2996946" y="13716"/>
                  </a:cubicBezTo>
                  <a:cubicBezTo>
                    <a:pt x="2993993" y="5525"/>
                    <a:pt x="2986183" y="0"/>
                    <a:pt x="2977515" y="0"/>
                  </a:cubicBezTo>
                  <a:lnTo>
                    <a:pt x="2977515" y="0"/>
                  </a:lnTo>
                  <a:lnTo>
                    <a:pt x="2977515" y="0"/>
                  </a:lnTo>
                  <a:cubicBezTo>
                    <a:pt x="2968847" y="0"/>
                    <a:pt x="2961037" y="5429"/>
                    <a:pt x="2958084" y="13716"/>
                  </a:cubicBezTo>
                  <a:cubicBezTo>
                    <a:pt x="2955989" y="19431"/>
                    <a:pt x="2945035" y="51340"/>
                    <a:pt x="2943320" y="85915"/>
                  </a:cubicBezTo>
                  <a:cubicBezTo>
                    <a:pt x="2936939" y="76962"/>
                    <a:pt x="2931795" y="70771"/>
                    <a:pt x="2929985" y="68770"/>
                  </a:cubicBezTo>
                  <a:cubicBezTo>
                    <a:pt x="2925985" y="64103"/>
                    <a:pt x="2920175" y="61531"/>
                    <a:pt x="2914269" y="61531"/>
                  </a:cubicBezTo>
                  <a:cubicBezTo>
                    <a:pt x="2911793" y="61531"/>
                    <a:pt x="2909316" y="62008"/>
                    <a:pt x="2906935" y="62865"/>
                  </a:cubicBezTo>
                  <a:cubicBezTo>
                    <a:pt x="2898743" y="66008"/>
                    <a:pt x="2893409" y="73819"/>
                    <a:pt x="2893600" y="82582"/>
                  </a:cubicBezTo>
                  <a:cubicBezTo>
                    <a:pt x="2893695" y="87630"/>
                    <a:pt x="2894457" y="111157"/>
                    <a:pt x="2900553" y="137636"/>
                  </a:cubicBezTo>
                  <a:cubicBezTo>
                    <a:pt x="2895505" y="132683"/>
                    <a:pt x="2891695" y="129254"/>
                    <a:pt x="2890171" y="127921"/>
                  </a:cubicBezTo>
                  <a:cubicBezTo>
                    <a:pt x="2886361" y="124587"/>
                    <a:pt x="2881503" y="122873"/>
                    <a:pt x="2876645" y="122873"/>
                  </a:cubicBezTo>
                  <a:cubicBezTo>
                    <a:pt x="2873216" y="122873"/>
                    <a:pt x="2869692" y="123730"/>
                    <a:pt x="2866549" y="125540"/>
                  </a:cubicBezTo>
                  <a:cubicBezTo>
                    <a:pt x="2858929" y="129826"/>
                    <a:pt x="2854833" y="138398"/>
                    <a:pt x="2856262" y="146971"/>
                  </a:cubicBezTo>
                  <a:cubicBezTo>
                    <a:pt x="2857214" y="152400"/>
                    <a:pt x="2862167" y="180213"/>
                    <a:pt x="2874550" y="208502"/>
                  </a:cubicBezTo>
                  <a:cubicBezTo>
                    <a:pt x="2861120" y="201454"/>
                    <a:pt x="2850356" y="197168"/>
                    <a:pt x="2847308" y="195929"/>
                  </a:cubicBezTo>
                  <a:cubicBezTo>
                    <a:pt x="2844927" y="194977"/>
                    <a:pt x="2842355" y="194501"/>
                    <a:pt x="2839879" y="194501"/>
                  </a:cubicBezTo>
                  <a:cubicBezTo>
                    <a:pt x="2835783" y="194501"/>
                    <a:pt x="2832068" y="196120"/>
                    <a:pt x="2828639" y="198406"/>
                  </a:cubicBezTo>
                  <a:cubicBezTo>
                    <a:pt x="2825210" y="196120"/>
                    <a:pt x="2821496" y="194501"/>
                    <a:pt x="2817400" y="194501"/>
                  </a:cubicBezTo>
                  <a:cubicBezTo>
                    <a:pt x="2814923" y="194501"/>
                    <a:pt x="2812352" y="194977"/>
                    <a:pt x="2809970" y="195929"/>
                  </a:cubicBezTo>
                  <a:cubicBezTo>
                    <a:pt x="2806827" y="197168"/>
                    <a:pt x="2796159" y="201454"/>
                    <a:pt x="2782729" y="208502"/>
                  </a:cubicBezTo>
                  <a:cubicBezTo>
                    <a:pt x="2795111" y="180213"/>
                    <a:pt x="2800160" y="152400"/>
                    <a:pt x="2801017" y="146971"/>
                  </a:cubicBezTo>
                  <a:cubicBezTo>
                    <a:pt x="2802446" y="138398"/>
                    <a:pt x="2798350" y="129826"/>
                    <a:pt x="2790730" y="125540"/>
                  </a:cubicBezTo>
                  <a:cubicBezTo>
                    <a:pt x="2787587" y="123730"/>
                    <a:pt x="2784062" y="122873"/>
                    <a:pt x="2780633" y="122873"/>
                  </a:cubicBezTo>
                  <a:cubicBezTo>
                    <a:pt x="2775776" y="122873"/>
                    <a:pt x="2770918" y="124587"/>
                    <a:pt x="2767108" y="127921"/>
                  </a:cubicBezTo>
                  <a:cubicBezTo>
                    <a:pt x="2765584" y="129254"/>
                    <a:pt x="2761774" y="132588"/>
                    <a:pt x="2756726" y="137636"/>
                  </a:cubicBezTo>
                  <a:cubicBezTo>
                    <a:pt x="2762822" y="111157"/>
                    <a:pt x="2763584" y="87630"/>
                    <a:pt x="2763679" y="82582"/>
                  </a:cubicBezTo>
                  <a:cubicBezTo>
                    <a:pt x="2763869" y="73819"/>
                    <a:pt x="2758535" y="66008"/>
                    <a:pt x="2750344" y="62865"/>
                  </a:cubicBezTo>
                  <a:cubicBezTo>
                    <a:pt x="2747963" y="61912"/>
                    <a:pt x="2745486" y="61531"/>
                    <a:pt x="2743010" y="61531"/>
                  </a:cubicBezTo>
                  <a:cubicBezTo>
                    <a:pt x="2737104" y="61531"/>
                    <a:pt x="2731294" y="64103"/>
                    <a:pt x="2727293" y="68770"/>
                  </a:cubicBezTo>
                  <a:cubicBezTo>
                    <a:pt x="2725579" y="70771"/>
                    <a:pt x="2720435" y="76962"/>
                    <a:pt x="2713958" y="85915"/>
                  </a:cubicBezTo>
                  <a:cubicBezTo>
                    <a:pt x="2712244" y="51340"/>
                    <a:pt x="2701290" y="19526"/>
                    <a:pt x="2699195" y="13716"/>
                  </a:cubicBezTo>
                  <a:cubicBezTo>
                    <a:pt x="2696242" y="5525"/>
                    <a:pt x="2688431" y="0"/>
                    <a:pt x="2679764" y="0"/>
                  </a:cubicBezTo>
                  <a:lnTo>
                    <a:pt x="2679764" y="0"/>
                  </a:lnTo>
                  <a:lnTo>
                    <a:pt x="2679764" y="0"/>
                  </a:lnTo>
                  <a:cubicBezTo>
                    <a:pt x="2671001" y="0"/>
                    <a:pt x="2663285" y="5429"/>
                    <a:pt x="2660333" y="13716"/>
                  </a:cubicBezTo>
                  <a:cubicBezTo>
                    <a:pt x="2658237" y="19431"/>
                    <a:pt x="2647283" y="51340"/>
                    <a:pt x="2645569" y="85915"/>
                  </a:cubicBezTo>
                  <a:cubicBezTo>
                    <a:pt x="2639187" y="76962"/>
                    <a:pt x="2634043" y="70771"/>
                    <a:pt x="2632234" y="68770"/>
                  </a:cubicBezTo>
                  <a:cubicBezTo>
                    <a:pt x="2628233" y="64103"/>
                    <a:pt x="2622423" y="61531"/>
                    <a:pt x="2616518" y="61531"/>
                  </a:cubicBezTo>
                  <a:cubicBezTo>
                    <a:pt x="2614041" y="61531"/>
                    <a:pt x="2611565" y="62008"/>
                    <a:pt x="2609183" y="62865"/>
                  </a:cubicBezTo>
                  <a:cubicBezTo>
                    <a:pt x="2600992" y="66008"/>
                    <a:pt x="2595753" y="73819"/>
                    <a:pt x="2595848" y="82582"/>
                  </a:cubicBezTo>
                  <a:cubicBezTo>
                    <a:pt x="2595943" y="87630"/>
                    <a:pt x="2596706" y="111157"/>
                    <a:pt x="2602802" y="137636"/>
                  </a:cubicBezTo>
                  <a:cubicBezTo>
                    <a:pt x="2597753" y="132683"/>
                    <a:pt x="2593943" y="129254"/>
                    <a:pt x="2592419" y="127921"/>
                  </a:cubicBezTo>
                  <a:cubicBezTo>
                    <a:pt x="2588609" y="124587"/>
                    <a:pt x="2583752" y="122873"/>
                    <a:pt x="2578894" y="122873"/>
                  </a:cubicBezTo>
                  <a:cubicBezTo>
                    <a:pt x="2575465" y="122873"/>
                    <a:pt x="2571941" y="123730"/>
                    <a:pt x="2568797" y="125540"/>
                  </a:cubicBezTo>
                  <a:cubicBezTo>
                    <a:pt x="2561177" y="129826"/>
                    <a:pt x="2557082" y="138398"/>
                    <a:pt x="2558510" y="146971"/>
                  </a:cubicBezTo>
                  <a:cubicBezTo>
                    <a:pt x="2559463" y="152400"/>
                    <a:pt x="2564416" y="180213"/>
                    <a:pt x="2576798" y="208502"/>
                  </a:cubicBezTo>
                  <a:cubicBezTo>
                    <a:pt x="2563368" y="201454"/>
                    <a:pt x="2552605" y="197168"/>
                    <a:pt x="2549557" y="195929"/>
                  </a:cubicBezTo>
                  <a:cubicBezTo>
                    <a:pt x="2547176" y="194977"/>
                    <a:pt x="2544604" y="194501"/>
                    <a:pt x="2542127" y="194501"/>
                  </a:cubicBezTo>
                  <a:cubicBezTo>
                    <a:pt x="2538032" y="194501"/>
                    <a:pt x="2534317" y="196120"/>
                    <a:pt x="2530888" y="198406"/>
                  </a:cubicBezTo>
                  <a:cubicBezTo>
                    <a:pt x="2527459" y="196120"/>
                    <a:pt x="2523744" y="194501"/>
                    <a:pt x="2519648" y="194501"/>
                  </a:cubicBezTo>
                  <a:cubicBezTo>
                    <a:pt x="2517172" y="194501"/>
                    <a:pt x="2514600" y="194977"/>
                    <a:pt x="2512219" y="195929"/>
                  </a:cubicBezTo>
                  <a:cubicBezTo>
                    <a:pt x="2509076" y="197168"/>
                    <a:pt x="2498408" y="201454"/>
                    <a:pt x="2484977" y="208502"/>
                  </a:cubicBezTo>
                  <a:cubicBezTo>
                    <a:pt x="2497360" y="180213"/>
                    <a:pt x="2502408" y="152400"/>
                    <a:pt x="2503265" y="146971"/>
                  </a:cubicBezTo>
                  <a:cubicBezTo>
                    <a:pt x="2504694" y="138398"/>
                    <a:pt x="2500598" y="129826"/>
                    <a:pt x="2492978" y="125540"/>
                  </a:cubicBezTo>
                  <a:cubicBezTo>
                    <a:pt x="2489835" y="123730"/>
                    <a:pt x="2486311" y="122873"/>
                    <a:pt x="2482882" y="122873"/>
                  </a:cubicBezTo>
                  <a:cubicBezTo>
                    <a:pt x="2478024" y="122873"/>
                    <a:pt x="2473166" y="124587"/>
                    <a:pt x="2469356" y="127921"/>
                  </a:cubicBezTo>
                  <a:cubicBezTo>
                    <a:pt x="2467832" y="129254"/>
                    <a:pt x="2464022" y="132588"/>
                    <a:pt x="2458974" y="137636"/>
                  </a:cubicBezTo>
                  <a:cubicBezTo>
                    <a:pt x="2465070" y="111157"/>
                    <a:pt x="2465832" y="87630"/>
                    <a:pt x="2465927" y="82582"/>
                  </a:cubicBezTo>
                  <a:cubicBezTo>
                    <a:pt x="2466118" y="73819"/>
                    <a:pt x="2460784" y="66008"/>
                    <a:pt x="2452592" y="62865"/>
                  </a:cubicBezTo>
                  <a:cubicBezTo>
                    <a:pt x="2450211" y="61912"/>
                    <a:pt x="2447735" y="61531"/>
                    <a:pt x="2445258" y="61531"/>
                  </a:cubicBezTo>
                  <a:cubicBezTo>
                    <a:pt x="2439353" y="61531"/>
                    <a:pt x="2433542" y="64103"/>
                    <a:pt x="2429542" y="68770"/>
                  </a:cubicBezTo>
                  <a:cubicBezTo>
                    <a:pt x="2427827" y="70771"/>
                    <a:pt x="2422684" y="76962"/>
                    <a:pt x="2416207" y="85915"/>
                  </a:cubicBezTo>
                  <a:cubicBezTo>
                    <a:pt x="2414492" y="51340"/>
                    <a:pt x="2403539" y="19526"/>
                    <a:pt x="2401443" y="13716"/>
                  </a:cubicBezTo>
                  <a:cubicBezTo>
                    <a:pt x="2398490" y="5525"/>
                    <a:pt x="2390680" y="0"/>
                    <a:pt x="2382012" y="0"/>
                  </a:cubicBezTo>
                  <a:lnTo>
                    <a:pt x="2382012" y="0"/>
                  </a:lnTo>
                  <a:lnTo>
                    <a:pt x="2382012" y="0"/>
                  </a:lnTo>
                  <a:cubicBezTo>
                    <a:pt x="2373344" y="0"/>
                    <a:pt x="2365534" y="5429"/>
                    <a:pt x="2362581" y="13716"/>
                  </a:cubicBezTo>
                  <a:cubicBezTo>
                    <a:pt x="2360486" y="19431"/>
                    <a:pt x="2349532" y="51340"/>
                    <a:pt x="2347817" y="85915"/>
                  </a:cubicBezTo>
                  <a:cubicBezTo>
                    <a:pt x="2341436" y="76962"/>
                    <a:pt x="2336292" y="70771"/>
                    <a:pt x="2334482" y="68770"/>
                  </a:cubicBezTo>
                  <a:cubicBezTo>
                    <a:pt x="2330482" y="64103"/>
                    <a:pt x="2324672" y="61531"/>
                    <a:pt x="2318766" y="61531"/>
                  </a:cubicBezTo>
                  <a:cubicBezTo>
                    <a:pt x="2316290" y="61531"/>
                    <a:pt x="2313813" y="62008"/>
                    <a:pt x="2311432" y="62865"/>
                  </a:cubicBezTo>
                  <a:cubicBezTo>
                    <a:pt x="2303240" y="66008"/>
                    <a:pt x="2297906" y="73819"/>
                    <a:pt x="2298097" y="82582"/>
                  </a:cubicBezTo>
                  <a:cubicBezTo>
                    <a:pt x="2298192" y="87630"/>
                    <a:pt x="2298954" y="111157"/>
                    <a:pt x="2305050" y="137636"/>
                  </a:cubicBezTo>
                  <a:cubicBezTo>
                    <a:pt x="2300002" y="132683"/>
                    <a:pt x="2296192" y="129254"/>
                    <a:pt x="2294668" y="127921"/>
                  </a:cubicBezTo>
                  <a:cubicBezTo>
                    <a:pt x="2290858" y="124587"/>
                    <a:pt x="2286000" y="122873"/>
                    <a:pt x="2281142" y="122873"/>
                  </a:cubicBezTo>
                  <a:cubicBezTo>
                    <a:pt x="2277713" y="122873"/>
                    <a:pt x="2274189" y="123730"/>
                    <a:pt x="2271046" y="125540"/>
                  </a:cubicBezTo>
                  <a:cubicBezTo>
                    <a:pt x="2263426" y="129826"/>
                    <a:pt x="2259330" y="138398"/>
                    <a:pt x="2260759" y="146971"/>
                  </a:cubicBezTo>
                  <a:cubicBezTo>
                    <a:pt x="2261711" y="152400"/>
                    <a:pt x="2266664" y="180213"/>
                    <a:pt x="2279047" y="208502"/>
                  </a:cubicBezTo>
                  <a:cubicBezTo>
                    <a:pt x="2265521" y="201454"/>
                    <a:pt x="2254853" y="197168"/>
                    <a:pt x="2251805" y="195929"/>
                  </a:cubicBezTo>
                  <a:cubicBezTo>
                    <a:pt x="2249424" y="194977"/>
                    <a:pt x="2246852" y="194501"/>
                    <a:pt x="2244376" y="194501"/>
                  </a:cubicBezTo>
                  <a:cubicBezTo>
                    <a:pt x="2240280" y="194501"/>
                    <a:pt x="2236565" y="196120"/>
                    <a:pt x="2233136" y="198406"/>
                  </a:cubicBezTo>
                  <a:cubicBezTo>
                    <a:pt x="2229707" y="196120"/>
                    <a:pt x="2225993" y="194501"/>
                    <a:pt x="2221897" y="194501"/>
                  </a:cubicBezTo>
                  <a:cubicBezTo>
                    <a:pt x="2219420" y="194501"/>
                    <a:pt x="2216849" y="194977"/>
                    <a:pt x="2214467" y="195929"/>
                  </a:cubicBezTo>
                  <a:cubicBezTo>
                    <a:pt x="2211324" y="197168"/>
                    <a:pt x="2200656" y="201454"/>
                    <a:pt x="2187226" y="208502"/>
                  </a:cubicBezTo>
                  <a:cubicBezTo>
                    <a:pt x="2199608" y="180213"/>
                    <a:pt x="2204657" y="152400"/>
                    <a:pt x="2205514" y="146971"/>
                  </a:cubicBezTo>
                  <a:cubicBezTo>
                    <a:pt x="2206943" y="138398"/>
                    <a:pt x="2202847" y="129826"/>
                    <a:pt x="2195227" y="125540"/>
                  </a:cubicBezTo>
                  <a:cubicBezTo>
                    <a:pt x="2192084" y="123730"/>
                    <a:pt x="2188559" y="122873"/>
                    <a:pt x="2185130" y="122873"/>
                  </a:cubicBezTo>
                  <a:cubicBezTo>
                    <a:pt x="2180273" y="122873"/>
                    <a:pt x="2175415" y="124587"/>
                    <a:pt x="2171605" y="127921"/>
                  </a:cubicBezTo>
                  <a:cubicBezTo>
                    <a:pt x="2170081" y="129254"/>
                    <a:pt x="2166271" y="132588"/>
                    <a:pt x="2161223" y="137636"/>
                  </a:cubicBezTo>
                  <a:cubicBezTo>
                    <a:pt x="2167319" y="111157"/>
                    <a:pt x="2168081" y="87630"/>
                    <a:pt x="2168176" y="82582"/>
                  </a:cubicBezTo>
                  <a:cubicBezTo>
                    <a:pt x="2168366" y="73819"/>
                    <a:pt x="2163032" y="66008"/>
                    <a:pt x="2154841" y="62865"/>
                  </a:cubicBezTo>
                  <a:cubicBezTo>
                    <a:pt x="2152460" y="61912"/>
                    <a:pt x="2149983" y="61531"/>
                    <a:pt x="2147507" y="61531"/>
                  </a:cubicBezTo>
                  <a:cubicBezTo>
                    <a:pt x="2141601" y="61531"/>
                    <a:pt x="2135791" y="64103"/>
                    <a:pt x="2131790" y="68770"/>
                  </a:cubicBezTo>
                  <a:cubicBezTo>
                    <a:pt x="2130076" y="70771"/>
                    <a:pt x="2124932" y="76962"/>
                    <a:pt x="2118455" y="85915"/>
                  </a:cubicBezTo>
                  <a:cubicBezTo>
                    <a:pt x="2116741" y="51340"/>
                    <a:pt x="2105787" y="19526"/>
                    <a:pt x="2103692" y="13716"/>
                  </a:cubicBezTo>
                  <a:cubicBezTo>
                    <a:pt x="2100739" y="5525"/>
                    <a:pt x="2092928" y="0"/>
                    <a:pt x="2084261" y="0"/>
                  </a:cubicBezTo>
                  <a:lnTo>
                    <a:pt x="2084261" y="0"/>
                  </a:lnTo>
                  <a:lnTo>
                    <a:pt x="2084261" y="0"/>
                  </a:lnTo>
                  <a:cubicBezTo>
                    <a:pt x="2075593" y="0"/>
                    <a:pt x="2067782" y="5429"/>
                    <a:pt x="2064830" y="13716"/>
                  </a:cubicBezTo>
                  <a:cubicBezTo>
                    <a:pt x="2062734" y="19431"/>
                    <a:pt x="2051780" y="51340"/>
                    <a:pt x="2050066" y="85915"/>
                  </a:cubicBezTo>
                  <a:cubicBezTo>
                    <a:pt x="2043684" y="76962"/>
                    <a:pt x="2038541" y="70771"/>
                    <a:pt x="2036731" y="68770"/>
                  </a:cubicBezTo>
                  <a:cubicBezTo>
                    <a:pt x="2032730" y="64103"/>
                    <a:pt x="2026920" y="61531"/>
                    <a:pt x="2021015" y="61531"/>
                  </a:cubicBezTo>
                  <a:cubicBezTo>
                    <a:pt x="2018538" y="61531"/>
                    <a:pt x="2016062" y="62008"/>
                    <a:pt x="2013680" y="62865"/>
                  </a:cubicBezTo>
                  <a:cubicBezTo>
                    <a:pt x="2005489" y="66008"/>
                    <a:pt x="2000155" y="73819"/>
                    <a:pt x="2000345" y="82582"/>
                  </a:cubicBezTo>
                  <a:cubicBezTo>
                    <a:pt x="2000441" y="87630"/>
                    <a:pt x="2001203" y="111157"/>
                    <a:pt x="2007299" y="137636"/>
                  </a:cubicBezTo>
                  <a:cubicBezTo>
                    <a:pt x="2002250" y="132683"/>
                    <a:pt x="1998440" y="129254"/>
                    <a:pt x="1996916" y="127921"/>
                  </a:cubicBezTo>
                  <a:cubicBezTo>
                    <a:pt x="1993106" y="124587"/>
                    <a:pt x="1988249" y="122873"/>
                    <a:pt x="1983391" y="122873"/>
                  </a:cubicBezTo>
                  <a:cubicBezTo>
                    <a:pt x="1979962" y="122873"/>
                    <a:pt x="1976437" y="123730"/>
                    <a:pt x="1973294" y="125540"/>
                  </a:cubicBezTo>
                  <a:cubicBezTo>
                    <a:pt x="1965674" y="129826"/>
                    <a:pt x="1961579" y="138398"/>
                    <a:pt x="1963007" y="146971"/>
                  </a:cubicBezTo>
                  <a:cubicBezTo>
                    <a:pt x="1963960" y="152400"/>
                    <a:pt x="1968913" y="180213"/>
                    <a:pt x="1981295" y="208502"/>
                  </a:cubicBezTo>
                  <a:cubicBezTo>
                    <a:pt x="1967770" y="201454"/>
                    <a:pt x="1957102" y="197168"/>
                    <a:pt x="1954054" y="195929"/>
                  </a:cubicBezTo>
                  <a:cubicBezTo>
                    <a:pt x="1951673" y="194977"/>
                    <a:pt x="1949101" y="194501"/>
                    <a:pt x="1946624" y="194501"/>
                  </a:cubicBezTo>
                  <a:cubicBezTo>
                    <a:pt x="1942529" y="194501"/>
                    <a:pt x="1938814" y="196120"/>
                    <a:pt x="1935385" y="198406"/>
                  </a:cubicBezTo>
                  <a:cubicBezTo>
                    <a:pt x="1931956" y="196120"/>
                    <a:pt x="1928241" y="194501"/>
                    <a:pt x="1924145" y="194501"/>
                  </a:cubicBezTo>
                  <a:cubicBezTo>
                    <a:pt x="1921669" y="194501"/>
                    <a:pt x="1919097" y="194977"/>
                    <a:pt x="1916716" y="195929"/>
                  </a:cubicBezTo>
                  <a:cubicBezTo>
                    <a:pt x="1913573" y="197168"/>
                    <a:pt x="1902905" y="201454"/>
                    <a:pt x="1889474" y="208502"/>
                  </a:cubicBezTo>
                  <a:cubicBezTo>
                    <a:pt x="1901857" y="180213"/>
                    <a:pt x="1906905" y="152400"/>
                    <a:pt x="1907762" y="146971"/>
                  </a:cubicBezTo>
                  <a:cubicBezTo>
                    <a:pt x="1909191" y="138398"/>
                    <a:pt x="1905095" y="129826"/>
                    <a:pt x="1897475" y="125540"/>
                  </a:cubicBezTo>
                  <a:cubicBezTo>
                    <a:pt x="1894332" y="123730"/>
                    <a:pt x="1890808" y="122873"/>
                    <a:pt x="1887379" y="122873"/>
                  </a:cubicBezTo>
                  <a:cubicBezTo>
                    <a:pt x="1882521" y="122873"/>
                    <a:pt x="1877663" y="124587"/>
                    <a:pt x="1873853" y="127921"/>
                  </a:cubicBezTo>
                  <a:cubicBezTo>
                    <a:pt x="1872329" y="129254"/>
                    <a:pt x="1868519" y="132588"/>
                    <a:pt x="1863471" y="137636"/>
                  </a:cubicBezTo>
                  <a:cubicBezTo>
                    <a:pt x="1869567" y="111157"/>
                    <a:pt x="1870329" y="87630"/>
                    <a:pt x="1870424" y="82582"/>
                  </a:cubicBezTo>
                  <a:cubicBezTo>
                    <a:pt x="1870615" y="73819"/>
                    <a:pt x="1865281" y="66008"/>
                    <a:pt x="1857089" y="62865"/>
                  </a:cubicBezTo>
                  <a:cubicBezTo>
                    <a:pt x="1854708" y="61912"/>
                    <a:pt x="1852232" y="61531"/>
                    <a:pt x="1849755" y="61531"/>
                  </a:cubicBezTo>
                  <a:cubicBezTo>
                    <a:pt x="1843850" y="61531"/>
                    <a:pt x="1838039" y="64103"/>
                    <a:pt x="1834039" y="68770"/>
                  </a:cubicBezTo>
                  <a:cubicBezTo>
                    <a:pt x="1832324" y="70771"/>
                    <a:pt x="1827181" y="76962"/>
                    <a:pt x="1820704" y="85915"/>
                  </a:cubicBezTo>
                  <a:cubicBezTo>
                    <a:pt x="1818989" y="51340"/>
                    <a:pt x="1808036" y="19526"/>
                    <a:pt x="1805940" y="13716"/>
                  </a:cubicBezTo>
                  <a:cubicBezTo>
                    <a:pt x="1802987" y="5525"/>
                    <a:pt x="1795177" y="0"/>
                    <a:pt x="1786509" y="0"/>
                  </a:cubicBezTo>
                  <a:lnTo>
                    <a:pt x="1786509" y="0"/>
                  </a:lnTo>
                  <a:lnTo>
                    <a:pt x="1786509" y="0"/>
                  </a:lnTo>
                  <a:cubicBezTo>
                    <a:pt x="1777841" y="0"/>
                    <a:pt x="1770031" y="5429"/>
                    <a:pt x="1767078" y="13716"/>
                  </a:cubicBezTo>
                  <a:cubicBezTo>
                    <a:pt x="1764983" y="19431"/>
                    <a:pt x="1754029" y="51340"/>
                    <a:pt x="1752314" y="85915"/>
                  </a:cubicBezTo>
                  <a:cubicBezTo>
                    <a:pt x="1745933" y="76962"/>
                    <a:pt x="1740789" y="70771"/>
                    <a:pt x="1738979" y="68770"/>
                  </a:cubicBezTo>
                  <a:cubicBezTo>
                    <a:pt x="1734979" y="64103"/>
                    <a:pt x="1729169" y="61531"/>
                    <a:pt x="1723263" y="61531"/>
                  </a:cubicBezTo>
                  <a:cubicBezTo>
                    <a:pt x="1720787" y="61531"/>
                    <a:pt x="1718310" y="62008"/>
                    <a:pt x="1715929" y="62865"/>
                  </a:cubicBezTo>
                  <a:cubicBezTo>
                    <a:pt x="1707737" y="66008"/>
                    <a:pt x="1702403" y="73819"/>
                    <a:pt x="1702594" y="82582"/>
                  </a:cubicBezTo>
                  <a:cubicBezTo>
                    <a:pt x="1702689" y="87630"/>
                    <a:pt x="1703451" y="111157"/>
                    <a:pt x="1709547" y="137636"/>
                  </a:cubicBezTo>
                  <a:cubicBezTo>
                    <a:pt x="1704499" y="132683"/>
                    <a:pt x="1700689" y="129254"/>
                    <a:pt x="1699165" y="127921"/>
                  </a:cubicBezTo>
                  <a:cubicBezTo>
                    <a:pt x="1695355" y="124587"/>
                    <a:pt x="1690497" y="122873"/>
                    <a:pt x="1685639" y="122873"/>
                  </a:cubicBezTo>
                  <a:cubicBezTo>
                    <a:pt x="1682210" y="122873"/>
                    <a:pt x="1678686" y="123730"/>
                    <a:pt x="1675543" y="125540"/>
                  </a:cubicBezTo>
                  <a:cubicBezTo>
                    <a:pt x="1667923" y="129826"/>
                    <a:pt x="1663827" y="138398"/>
                    <a:pt x="1665256" y="146971"/>
                  </a:cubicBezTo>
                  <a:cubicBezTo>
                    <a:pt x="1666208" y="152400"/>
                    <a:pt x="1671161" y="180213"/>
                    <a:pt x="1683544" y="208502"/>
                  </a:cubicBezTo>
                  <a:cubicBezTo>
                    <a:pt x="1670114" y="201454"/>
                    <a:pt x="1659350" y="197168"/>
                    <a:pt x="1656302" y="195929"/>
                  </a:cubicBezTo>
                  <a:cubicBezTo>
                    <a:pt x="1653921" y="194977"/>
                    <a:pt x="1651349" y="194501"/>
                    <a:pt x="1648873" y="194501"/>
                  </a:cubicBezTo>
                  <a:cubicBezTo>
                    <a:pt x="1644777" y="194501"/>
                    <a:pt x="1641062" y="196120"/>
                    <a:pt x="1637633" y="198406"/>
                  </a:cubicBezTo>
                  <a:cubicBezTo>
                    <a:pt x="1634204" y="196120"/>
                    <a:pt x="1630490" y="194501"/>
                    <a:pt x="1626394" y="194501"/>
                  </a:cubicBezTo>
                  <a:cubicBezTo>
                    <a:pt x="1623917" y="194501"/>
                    <a:pt x="1621346" y="194977"/>
                    <a:pt x="1618964" y="195929"/>
                  </a:cubicBezTo>
                  <a:cubicBezTo>
                    <a:pt x="1615821" y="197168"/>
                    <a:pt x="1605153" y="201454"/>
                    <a:pt x="1591723" y="208502"/>
                  </a:cubicBezTo>
                  <a:cubicBezTo>
                    <a:pt x="1604105" y="180213"/>
                    <a:pt x="1609154" y="152400"/>
                    <a:pt x="1610011" y="146971"/>
                  </a:cubicBezTo>
                  <a:cubicBezTo>
                    <a:pt x="1611440" y="138398"/>
                    <a:pt x="1607344" y="129826"/>
                    <a:pt x="1599724" y="125540"/>
                  </a:cubicBezTo>
                  <a:cubicBezTo>
                    <a:pt x="1596581" y="123730"/>
                    <a:pt x="1593056" y="122873"/>
                    <a:pt x="1589627" y="122873"/>
                  </a:cubicBezTo>
                  <a:cubicBezTo>
                    <a:pt x="1584770" y="122873"/>
                    <a:pt x="1579912" y="124587"/>
                    <a:pt x="1576102" y="127921"/>
                  </a:cubicBezTo>
                  <a:cubicBezTo>
                    <a:pt x="1574578" y="129254"/>
                    <a:pt x="1570768" y="132588"/>
                    <a:pt x="1565720" y="137636"/>
                  </a:cubicBezTo>
                  <a:cubicBezTo>
                    <a:pt x="1571816" y="111157"/>
                    <a:pt x="1572578" y="87630"/>
                    <a:pt x="1572673" y="82582"/>
                  </a:cubicBezTo>
                  <a:cubicBezTo>
                    <a:pt x="1572863" y="73819"/>
                    <a:pt x="1567529" y="66008"/>
                    <a:pt x="1559338" y="62865"/>
                  </a:cubicBezTo>
                  <a:cubicBezTo>
                    <a:pt x="1556957" y="61912"/>
                    <a:pt x="1554480" y="61531"/>
                    <a:pt x="1552004" y="61531"/>
                  </a:cubicBezTo>
                  <a:cubicBezTo>
                    <a:pt x="1546098" y="61531"/>
                    <a:pt x="1540288" y="64103"/>
                    <a:pt x="1536287" y="68770"/>
                  </a:cubicBezTo>
                  <a:cubicBezTo>
                    <a:pt x="1534573" y="70771"/>
                    <a:pt x="1529429" y="76962"/>
                    <a:pt x="1522952" y="85915"/>
                  </a:cubicBezTo>
                  <a:cubicBezTo>
                    <a:pt x="1521238" y="51340"/>
                    <a:pt x="1510284" y="19526"/>
                    <a:pt x="1508189" y="13716"/>
                  </a:cubicBezTo>
                  <a:cubicBezTo>
                    <a:pt x="1505236" y="5525"/>
                    <a:pt x="1497425" y="0"/>
                    <a:pt x="1488758" y="0"/>
                  </a:cubicBezTo>
                  <a:lnTo>
                    <a:pt x="1488758" y="0"/>
                  </a:lnTo>
                  <a:lnTo>
                    <a:pt x="1488758" y="0"/>
                  </a:lnTo>
                  <a:cubicBezTo>
                    <a:pt x="1480090" y="0"/>
                    <a:pt x="1472279" y="5429"/>
                    <a:pt x="1469327" y="13716"/>
                  </a:cubicBezTo>
                  <a:cubicBezTo>
                    <a:pt x="1467231" y="19431"/>
                    <a:pt x="1456277" y="51340"/>
                    <a:pt x="1454563" y="85915"/>
                  </a:cubicBezTo>
                  <a:cubicBezTo>
                    <a:pt x="1448181" y="76962"/>
                    <a:pt x="1443037" y="70771"/>
                    <a:pt x="1441228" y="68770"/>
                  </a:cubicBezTo>
                  <a:cubicBezTo>
                    <a:pt x="1437227" y="64103"/>
                    <a:pt x="1431417" y="61531"/>
                    <a:pt x="1425512" y="61531"/>
                  </a:cubicBezTo>
                  <a:cubicBezTo>
                    <a:pt x="1423035" y="61531"/>
                    <a:pt x="1420558" y="62008"/>
                    <a:pt x="1418177" y="62865"/>
                  </a:cubicBezTo>
                  <a:cubicBezTo>
                    <a:pt x="1409986" y="66008"/>
                    <a:pt x="1404652" y="73819"/>
                    <a:pt x="1404842" y="82582"/>
                  </a:cubicBezTo>
                  <a:cubicBezTo>
                    <a:pt x="1404937" y="87630"/>
                    <a:pt x="1405700" y="111157"/>
                    <a:pt x="1411796" y="137636"/>
                  </a:cubicBezTo>
                  <a:cubicBezTo>
                    <a:pt x="1406747" y="132683"/>
                    <a:pt x="1402937" y="129254"/>
                    <a:pt x="1401413" y="127921"/>
                  </a:cubicBezTo>
                  <a:cubicBezTo>
                    <a:pt x="1397603" y="124587"/>
                    <a:pt x="1392746" y="122873"/>
                    <a:pt x="1387888" y="122873"/>
                  </a:cubicBezTo>
                  <a:cubicBezTo>
                    <a:pt x="1384459" y="122873"/>
                    <a:pt x="1380935" y="123730"/>
                    <a:pt x="1377791" y="125540"/>
                  </a:cubicBezTo>
                  <a:cubicBezTo>
                    <a:pt x="1370171" y="129826"/>
                    <a:pt x="1366076" y="138398"/>
                    <a:pt x="1367504" y="146971"/>
                  </a:cubicBezTo>
                  <a:cubicBezTo>
                    <a:pt x="1368457" y="152400"/>
                    <a:pt x="1373410" y="180213"/>
                    <a:pt x="1385792" y="208502"/>
                  </a:cubicBezTo>
                  <a:cubicBezTo>
                    <a:pt x="1372267" y="201454"/>
                    <a:pt x="1361599" y="197168"/>
                    <a:pt x="1358551" y="195929"/>
                  </a:cubicBezTo>
                  <a:cubicBezTo>
                    <a:pt x="1356170" y="194977"/>
                    <a:pt x="1353598" y="194501"/>
                    <a:pt x="1351121" y="194501"/>
                  </a:cubicBezTo>
                  <a:cubicBezTo>
                    <a:pt x="1347026" y="194501"/>
                    <a:pt x="1343311" y="196120"/>
                    <a:pt x="1339882" y="198406"/>
                  </a:cubicBezTo>
                  <a:cubicBezTo>
                    <a:pt x="1336453" y="196120"/>
                    <a:pt x="1332738" y="194501"/>
                    <a:pt x="1328642" y="194501"/>
                  </a:cubicBezTo>
                  <a:cubicBezTo>
                    <a:pt x="1326166" y="194501"/>
                    <a:pt x="1323594" y="194977"/>
                    <a:pt x="1321213" y="195929"/>
                  </a:cubicBezTo>
                  <a:cubicBezTo>
                    <a:pt x="1318070" y="197168"/>
                    <a:pt x="1307402" y="201454"/>
                    <a:pt x="1293971" y="208502"/>
                  </a:cubicBezTo>
                  <a:cubicBezTo>
                    <a:pt x="1306354" y="180213"/>
                    <a:pt x="1311402" y="152400"/>
                    <a:pt x="1312259" y="146971"/>
                  </a:cubicBezTo>
                  <a:cubicBezTo>
                    <a:pt x="1313688" y="138398"/>
                    <a:pt x="1309592" y="129826"/>
                    <a:pt x="1301972" y="125540"/>
                  </a:cubicBezTo>
                  <a:cubicBezTo>
                    <a:pt x="1298829" y="123730"/>
                    <a:pt x="1295305" y="122873"/>
                    <a:pt x="1291876" y="122873"/>
                  </a:cubicBezTo>
                  <a:cubicBezTo>
                    <a:pt x="1287018" y="122873"/>
                    <a:pt x="1282160" y="124587"/>
                    <a:pt x="1278350" y="127921"/>
                  </a:cubicBezTo>
                  <a:cubicBezTo>
                    <a:pt x="1276826" y="129254"/>
                    <a:pt x="1273016" y="132588"/>
                    <a:pt x="1267968" y="137636"/>
                  </a:cubicBezTo>
                  <a:cubicBezTo>
                    <a:pt x="1274064" y="111157"/>
                    <a:pt x="1274826" y="87630"/>
                    <a:pt x="1274921" y="82582"/>
                  </a:cubicBezTo>
                  <a:cubicBezTo>
                    <a:pt x="1275112" y="73819"/>
                    <a:pt x="1269778" y="66008"/>
                    <a:pt x="1261586" y="62865"/>
                  </a:cubicBezTo>
                  <a:cubicBezTo>
                    <a:pt x="1259205" y="61912"/>
                    <a:pt x="1256729" y="61531"/>
                    <a:pt x="1254252" y="61531"/>
                  </a:cubicBezTo>
                  <a:cubicBezTo>
                    <a:pt x="1248347" y="61531"/>
                    <a:pt x="1242536" y="64103"/>
                    <a:pt x="1238536" y="68770"/>
                  </a:cubicBezTo>
                  <a:cubicBezTo>
                    <a:pt x="1236821" y="70771"/>
                    <a:pt x="1231678" y="76962"/>
                    <a:pt x="1225201" y="85915"/>
                  </a:cubicBezTo>
                  <a:cubicBezTo>
                    <a:pt x="1223486" y="51340"/>
                    <a:pt x="1212533" y="19526"/>
                    <a:pt x="1210437" y="13716"/>
                  </a:cubicBezTo>
                  <a:cubicBezTo>
                    <a:pt x="1207484" y="5525"/>
                    <a:pt x="1199674" y="0"/>
                    <a:pt x="1191006" y="0"/>
                  </a:cubicBezTo>
                  <a:lnTo>
                    <a:pt x="1191006" y="0"/>
                  </a:lnTo>
                  <a:lnTo>
                    <a:pt x="1191006" y="0"/>
                  </a:lnTo>
                  <a:cubicBezTo>
                    <a:pt x="1182243" y="0"/>
                    <a:pt x="1174528" y="5429"/>
                    <a:pt x="1171575" y="13716"/>
                  </a:cubicBezTo>
                  <a:cubicBezTo>
                    <a:pt x="1169480" y="19431"/>
                    <a:pt x="1158526" y="51340"/>
                    <a:pt x="1156811" y="85915"/>
                  </a:cubicBezTo>
                  <a:cubicBezTo>
                    <a:pt x="1150430" y="76962"/>
                    <a:pt x="1145286" y="70771"/>
                    <a:pt x="1143476" y="68770"/>
                  </a:cubicBezTo>
                  <a:cubicBezTo>
                    <a:pt x="1139476" y="64103"/>
                    <a:pt x="1133666" y="61531"/>
                    <a:pt x="1127760" y="61531"/>
                  </a:cubicBezTo>
                  <a:cubicBezTo>
                    <a:pt x="1125284" y="61531"/>
                    <a:pt x="1122807" y="62008"/>
                    <a:pt x="1120426" y="62865"/>
                  </a:cubicBezTo>
                  <a:cubicBezTo>
                    <a:pt x="1112234" y="66008"/>
                    <a:pt x="1106900" y="73819"/>
                    <a:pt x="1107091" y="82582"/>
                  </a:cubicBezTo>
                  <a:cubicBezTo>
                    <a:pt x="1107186" y="87630"/>
                    <a:pt x="1107948" y="111157"/>
                    <a:pt x="1114044" y="137636"/>
                  </a:cubicBezTo>
                  <a:cubicBezTo>
                    <a:pt x="1108996" y="132683"/>
                    <a:pt x="1105186" y="129254"/>
                    <a:pt x="1103662" y="127921"/>
                  </a:cubicBezTo>
                  <a:cubicBezTo>
                    <a:pt x="1099852" y="124587"/>
                    <a:pt x="1094994" y="122873"/>
                    <a:pt x="1090136" y="122873"/>
                  </a:cubicBezTo>
                  <a:cubicBezTo>
                    <a:pt x="1086707" y="122873"/>
                    <a:pt x="1083183" y="123730"/>
                    <a:pt x="1080040" y="125540"/>
                  </a:cubicBezTo>
                  <a:cubicBezTo>
                    <a:pt x="1072420" y="129826"/>
                    <a:pt x="1068324" y="138398"/>
                    <a:pt x="1069753" y="146971"/>
                  </a:cubicBezTo>
                  <a:cubicBezTo>
                    <a:pt x="1070705" y="152400"/>
                    <a:pt x="1075658" y="180213"/>
                    <a:pt x="1088041" y="208502"/>
                  </a:cubicBezTo>
                  <a:cubicBezTo>
                    <a:pt x="1074611" y="201454"/>
                    <a:pt x="1063847" y="197168"/>
                    <a:pt x="1060799" y="195929"/>
                  </a:cubicBezTo>
                  <a:cubicBezTo>
                    <a:pt x="1058418" y="194977"/>
                    <a:pt x="1055846" y="194501"/>
                    <a:pt x="1053370" y="194501"/>
                  </a:cubicBezTo>
                  <a:cubicBezTo>
                    <a:pt x="1049274" y="194501"/>
                    <a:pt x="1045559" y="196120"/>
                    <a:pt x="1042130" y="198406"/>
                  </a:cubicBezTo>
                  <a:cubicBezTo>
                    <a:pt x="1038701" y="196120"/>
                    <a:pt x="1034987" y="194501"/>
                    <a:pt x="1030891" y="194501"/>
                  </a:cubicBezTo>
                  <a:cubicBezTo>
                    <a:pt x="1028414" y="194501"/>
                    <a:pt x="1025843" y="194977"/>
                    <a:pt x="1023461" y="195929"/>
                  </a:cubicBezTo>
                  <a:cubicBezTo>
                    <a:pt x="1020318" y="197168"/>
                    <a:pt x="1009650" y="201454"/>
                    <a:pt x="996220" y="208502"/>
                  </a:cubicBezTo>
                  <a:cubicBezTo>
                    <a:pt x="1008602" y="180213"/>
                    <a:pt x="1013651" y="152400"/>
                    <a:pt x="1014508" y="146971"/>
                  </a:cubicBezTo>
                  <a:cubicBezTo>
                    <a:pt x="1015937" y="138398"/>
                    <a:pt x="1011841" y="129826"/>
                    <a:pt x="1004221" y="125540"/>
                  </a:cubicBezTo>
                  <a:cubicBezTo>
                    <a:pt x="1001078" y="123730"/>
                    <a:pt x="997553" y="122873"/>
                    <a:pt x="994124" y="122873"/>
                  </a:cubicBezTo>
                  <a:cubicBezTo>
                    <a:pt x="989267" y="122873"/>
                    <a:pt x="984409" y="124587"/>
                    <a:pt x="980599" y="127921"/>
                  </a:cubicBezTo>
                  <a:cubicBezTo>
                    <a:pt x="979075" y="129254"/>
                    <a:pt x="975265" y="132588"/>
                    <a:pt x="970217" y="137636"/>
                  </a:cubicBezTo>
                  <a:cubicBezTo>
                    <a:pt x="976313" y="111157"/>
                    <a:pt x="977075" y="87630"/>
                    <a:pt x="977170" y="82582"/>
                  </a:cubicBezTo>
                  <a:cubicBezTo>
                    <a:pt x="977360" y="73819"/>
                    <a:pt x="972026" y="66008"/>
                    <a:pt x="963835" y="62865"/>
                  </a:cubicBezTo>
                  <a:cubicBezTo>
                    <a:pt x="961454" y="61912"/>
                    <a:pt x="958977" y="61531"/>
                    <a:pt x="956501" y="61531"/>
                  </a:cubicBezTo>
                  <a:cubicBezTo>
                    <a:pt x="950595" y="61531"/>
                    <a:pt x="944785" y="64103"/>
                    <a:pt x="940784" y="68770"/>
                  </a:cubicBezTo>
                  <a:cubicBezTo>
                    <a:pt x="939070" y="70771"/>
                    <a:pt x="933926" y="76962"/>
                    <a:pt x="927449" y="85915"/>
                  </a:cubicBezTo>
                  <a:cubicBezTo>
                    <a:pt x="925735" y="51340"/>
                    <a:pt x="914781" y="19526"/>
                    <a:pt x="912686" y="13716"/>
                  </a:cubicBezTo>
                  <a:cubicBezTo>
                    <a:pt x="909733" y="5525"/>
                    <a:pt x="901922" y="0"/>
                    <a:pt x="893255" y="0"/>
                  </a:cubicBezTo>
                  <a:lnTo>
                    <a:pt x="893255" y="0"/>
                  </a:lnTo>
                  <a:lnTo>
                    <a:pt x="893255" y="0"/>
                  </a:lnTo>
                  <a:cubicBezTo>
                    <a:pt x="884587" y="0"/>
                    <a:pt x="876776" y="5429"/>
                    <a:pt x="873824" y="13716"/>
                  </a:cubicBezTo>
                  <a:cubicBezTo>
                    <a:pt x="871728" y="19431"/>
                    <a:pt x="860774" y="51340"/>
                    <a:pt x="859060" y="85915"/>
                  </a:cubicBezTo>
                  <a:cubicBezTo>
                    <a:pt x="852678" y="76962"/>
                    <a:pt x="847534" y="70771"/>
                    <a:pt x="845725" y="68770"/>
                  </a:cubicBezTo>
                  <a:cubicBezTo>
                    <a:pt x="841724" y="64103"/>
                    <a:pt x="835914" y="61531"/>
                    <a:pt x="830009" y="61531"/>
                  </a:cubicBezTo>
                  <a:cubicBezTo>
                    <a:pt x="827532" y="61531"/>
                    <a:pt x="825056" y="62008"/>
                    <a:pt x="822674" y="62865"/>
                  </a:cubicBezTo>
                  <a:cubicBezTo>
                    <a:pt x="814483" y="66008"/>
                    <a:pt x="809149" y="73819"/>
                    <a:pt x="809339" y="82582"/>
                  </a:cubicBezTo>
                  <a:cubicBezTo>
                    <a:pt x="809434" y="87630"/>
                    <a:pt x="810197" y="111157"/>
                    <a:pt x="816293" y="137636"/>
                  </a:cubicBezTo>
                  <a:cubicBezTo>
                    <a:pt x="811244" y="132683"/>
                    <a:pt x="807434" y="129254"/>
                    <a:pt x="805910" y="127921"/>
                  </a:cubicBezTo>
                  <a:cubicBezTo>
                    <a:pt x="802100" y="124587"/>
                    <a:pt x="797243" y="122873"/>
                    <a:pt x="792385" y="122873"/>
                  </a:cubicBezTo>
                  <a:cubicBezTo>
                    <a:pt x="788956" y="122873"/>
                    <a:pt x="785432" y="123730"/>
                    <a:pt x="782288" y="125540"/>
                  </a:cubicBezTo>
                  <a:cubicBezTo>
                    <a:pt x="774668" y="129826"/>
                    <a:pt x="770573" y="138398"/>
                    <a:pt x="772001" y="146971"/>
                  </a:cubicBezTo>
                  <a:cubicBezTo>
                    <a:pt x="772954" y="152400"/>
                    <a:pt x="777907" y="180213"/>
                    <a:pt x="790289" y="208502"/>
                  </a:cubicBezTo>
                  <a:cubicBezTo>
                    <a:pt x="776764" y="201454"/>
                    <a:pt x="766096" y="197168"/>
                    <a:pt x="763048" y="195929"/>
                  </a:cubicBezTo>
                  <a:cubicBezTo>
                    <a:pt x="760667" y="194977"/>
                    <a:pt x="758095" y="194501"/>
                    <a:pt x="755618" y="194501"/>
                  </a:cubicBezTo>
                  <a:cubicBezTo>
                    <a:pt x="751523" y="194501"/>
                    <a:pt x="747808" y="196120"/>
                    <a:pt x="744379" y="198406"/>
                  </a:cubicBezTo>
                  <a:cubicBezTo>
                    <a:pt x="740950" y="196120"/>
                    <a:pt x="737235" y="194501"/>
                    <a:pt x="733139" y="194501"/>
                  </a:cubicBezTo>
                  <a:cubicBezTo>
                    <a:pt x="730663" y="194501"/>
                    <a:pt x="728091" y="194977"/>
                    <a:pt x="725710" y="195929"/>
                  </a:cubicBezTo>
                  <a:cubicBezTo>
                    <a:pt x="722567" y="197168"/>
                    <a:pt x="711899" y="201454"/>
                    <a:pt x="698468" y="208502"/>
                  </a:cubicBezTo>
                  <a:cubicBezTo>
                    <a:pt x="710851" y="180213"/>
                    <a:pt x="715899" y="152400"/>
                    <a:pt x="716756" y="146971"/>
                  </a:cubicBezTo>
                  <a:cubicBezTo>
                    <a:pt x="718185" y="138398"/>
                    <a:pt x="714089" y="129826"/>
                    <a:pt x="706469" y="125540"/>
                  </a:cubicBezTo>
                  <a:cubicBezTo>
                    <a:pt x="703326" y="123730"/>
                    <a:pt x="699802" y="122873"/>
                    <a:pt x="696373" y="122873"/>
                  </a:cubicBezTo>
                  <a:cubicBezTo>
                    <a:pt x="691515" y="122873"/>
                    <a:pt x="686657" y="124587"/>
                    <a:pt x="682847" y="127921"/>
                  </a:cubicBezTo>
                  <a:cubicBezTo>
                    <a:pt x="681323" y="129254"/>
                    <a:pt x="677513" y="132588"/>
                    <a:pt x="672465" y="137636"/>
                  </a:cubicBezTo>
                  <a:cubicBezTo>
                    <a:pt x="678561" y="111157"/>
                    <a:pt x="679323" y="87630"/>
                    <a:pt x="679418" y="82582"/>
                  </a:cubicBezTo>
                  <a:cubicBezTo>
                    <a:pt x="679609" y="73819"/>
                    <a:pt x="674275" y="66008"/>
                    <a:pt x="666083" y="62865"/>
                  </a:cubicBezTo>
                  <a:cubicBezTo>
                    <a:pt x="663702" y="61912"/>
                    <a:pt x="661226" y="61531"/>
                    <a:pt x="658749" y="61531"/>
                  </a:cubicBezTo>
                  <a:cubicBezTo>
                    <a:pt x="652844" y="61531"/>
                    <a:pt x="647033" y="64103"/>
                    <a:pt x="643033" y="68770"/>
                  </a:cubicBezTo>
                  <a:cubicBezTo>
                    <a:pt x="641318" y="70771"/>
                    <a:pt x="636175" y="76962"/>
                    <a:pt x="629698" y="85915"/>
                  </a:cubicBezTo>
                  <a:cubicBezTo>
                    <a:pt x="627983" y="51340"/>
                    <a:pt x="617030" y="19526"/>
                    <a:pt x="614934" y="13716"/>
                  </a:cubicBezTo>
                  <a:cubicBezTo>
                    <a:pt x="611981" y="5525"/>
                    <a:pt x="604171" y="0"/>
                    <a:pt x="595503" y="0"/>
                  </a:cubicBezTo>
                  <a:lnTo>
                    <a:pt x="595503" y="0"/>
                  </a:lnTo>
                  <a:lnTo>
                    <a:pt x="595503" y="0"/>
                  </a:lnTo>
                  <a:cubicBezTo>
                    <a:pt x="586835" y="0"/>
                    <a:pt x="579025" y="5429"/>
                    <a:pt x="576072" y="13716"/>
                  </a:cubicBezTo>
                  <a:cubicBezTo>
                    <a:pt x="573977" y="19431"/>
                    <a:pt x="563023" y="51340"/>
                    <a:pt x="561308" y="85915"/>
                  </a:cubicBezTo>
                  <a:cubicBezTo>
                    <a:pt x="554927" y="76962"/>
                    <a:pt x="549783" y="70771"/>
                    <a:pt x="547973" y="68770"/>
                  </a:cubicBezTo>
                  <a:cubicBezTo>
                    <a:pt x="543973" y="64103"/>
                    <a:pt x="538163" y="61531"/>
                    <a:pt x="532257" y="61531"/>
                  </a:cubicBezTo>
                  <a:cubicBezTo>
                    <a:pt x="529781" y="61531"/>
                    <a:pt x="527304" y="62008"/>
                    <a:pt x="524923" y="62865"/>
                  </a:cubicBezTo>
                  <a:cubicBezTo>
                    <a:pt x="516731" y="66008"/>
                    <a:pt x="511397" y="73819"/>
                    <a:pt x="511588" y="82582"/>
                  </a:cubicBezTo>
                  <a:cubicBezTo>
                    <a:pt x="511683" y="87630"/>
                    <a:pt x="512445" y="111157"/>
                    <a:pt x="518541" y="137636"/>
                  </a:cubicBezTo>
                  <a:cubicBezTo>
                    <a:pt x="513493" y="132683"/>
                    <a:pt x="509683" y="129254"/>
                    <a:pt x="508159" y="127921"/>
                  </a:cubicBezTo>
                  <a:cubicBezTo>
                    <a:pt x="504349" y="124587"/>
                    <a:pt x="499491" y="122873"/>
                    <a:pt x="494633" y="122873"/>
                  </a:cubicBezTo>
                  <a:cubicBezTo>
                    <a:pt x="491204" y="122873"/>
                    <a:pt x="487680" y="123730"/>
                    <a:pt x="484537" y="125540"/>
                  </a:cubicBezTo>
                  <a:cubicBezTo>
                    <a:pt x="476917" y="129826"/>
                    <a:pt x="472821" y="138398"/>
                    <a:pt x="474250" y="146971"/>
                  </a:cubicBezTo>
                  <a:cubicBezTo>
                    <a:pt x="475202" y="152400"/>
                    <a:pt x="480155" y="180213"/>
                    <a:pt x="492538" y="208502"/>
                  </a:cubicBezTo>
                  <a:cubicBezTo>
                    <a:pt x="479108" y="201454"/>
                    <a:pt x="468344" y="197168"/>
                    <a:pt x="465296" y="195929"/>
                  </a:cubicBezTo>
                  <a:cubicBezTo>
                    <a:pt x="462915" y="194977"/>
                    <a:pt x="460343" y="194501"/>
                    <a:pt x="457867" y="194501"/>
                  </a:cubicBezTo>
                  <a:cubicBezTo>
                    <a:pt x="453771" y="194501"/>
                    <a:pt x="450056" y="196120"/>
                    <a:pt x="446627" y="198406"/>
                  </a:cubicBezTo>
                  <a:cubicBezTo>
                    <a:pt x="443198" y="196120"/>
                    <a:pt x="439484" y="194501"/>
                    <a:pt x="435388" y="194501"/>
                  </a:cubicBezTo>
                  <a:cubicBezTo>
                    <a:pt x="432911" y="194501"/>
                    <a:pt x="430340" y="194977"/>
                    <a:pt x="427958" y="195929"/>
                  </a:cubicBezTo>
                  <a:cubicBezTo>
                    <a:pt x="424815" y="197168"/>
                    <a:pt x="414147" y="201454"/>
                    <a:pt x="400717" y="208502"/>
                  </a:cubicBezTo>
                  <a:cubicBezTo>
                    <a:pt x="413099" y="180213"/>
                    <a:pt x="418148" y="152400"/>
                    <a:pt x="419005" y="146971"/>
                  </a:cubicBezTo>
                  <a:cubicBezTo>
                    <a:pt x="420434" y="138398"/>
                    <a:pt x="416338" y="129826"/>
                    <a:pt x="408718" y="125540"/>
                  </a:cubicBezTo>
                  <a:cubicBezTo>
                    <a:pt x="405575" y="123730"/>
                    <a:pt x="402050" y="122873"/>
                    <a:pt x="398621" y="122873"/>
                  </a:cubicBezTo>
                  <a:cubicBezTo>
                    <a:pt x="393764" y="122873"/>
                    <a:pt x="388906" y="124587"/>
                    <a:pt x="385096" y="127921"/>
                  </a:cubicBezTo>
                  <a:cubicBezTo>
                    <a:pt x="383572" y="129254"/>
                    <a:pt x="379762" y="132588"/>
                    <a:pt x="374714" y="137636"/>
                  </a:cubicBezTo>
                  <a:cubicBezTo>
                    <a:pt x="380810" y="111157"/>
                    <a:pt x="381572" y="87630"/>
                    <a:pt x="381667" y="82582"/>
                  </a:cubicBezTo>
                  <a:cubicBezTo>
                    <a:pt x="381857" y="73819"/>
                    <a:pt x="376523" y="66008"/>
                    <a:pt x="368332" y="62865"/>
                  </a:cubicBezTo>
                  <a:cubicBezTo>
                    <a:pt x="365951" y="61912"/>
                    <a:pt x="363474" y="61531"/>
                    <a:pt x="360998" y="61531"/>
                  </a:cubicBezTo>
                  <a:cubicBezTo>
                    <a:pt x="355092" y="61531"/>
                    <a:pt x="349282" y="64103"/>
                    <a:pt x="345281" y="68770"/>
                  </a:cubicBezTo>
                  <a:cubicBezTo>
                    <a:pt x="343567" y="70771"/>
                    <a:pt x="338423" y="76962"/>
                    <a:pt x="331946" y="85915"/>
                  </a:cubicBezTo>
                  <a:cubicBezTo>
                    <a:pt x="330232" y="51340"/>
                    <a:pt x="319278" y="19526"/>
                    <a:pt x="317183" y="13716"/>
                  </a:cubicBezTo>
                  <a:cubicBezTo>
                    <a:pt x="314230" y="5525"/>
                    <a:pt x="306419" y="0"/>
                    <a:pt x="297752" y="0"/>
                  </a:cubicBezTo>
                  <a:lnTo>
                    <a:pt x="297752" y="0"/>
                  </a:lnTo>
                  <a:lnTo>
                    <a:pt x="297752" y="0"/>
                  </a:lnTo>
                  <a:cubicBezTo>
                    <a:pt x="289084" y="0"/>
                    <a:pt x="281273" y="5429"/>
                    <a:pt x="278321" y="13716"/>
                  </a:cubicBezTo>
                  <a:cubicBezTo>
                    <a:pt x="276225" y="19431"/>
                    <a:pt x="265271" y="51340"/>
                    <a:pt x="263557" y="85915"/>
                  </a:cubicBezTo>
                  <a:cubicBezTo>
                    <a:pt x="257175" y="76962"/>
                    <a:pt x="252032" y="70771"/>
                    <a:pt x="250222" y="68770"/>
                  </a:cubicBezTo>
                  <a:cubicBezTo>
                    <a:pt x="246221" y="64103"/>
                    <a:pt x="240411" y="61531"/>
                    <a:pt x="234506" y="61531"/>
                  </a:cubicBezTo>
                  <a:cubicBezTo>
                    <a:pt x="232029" y="61531"/>
                    <a:pt x="229553" y="62008"/>
                    <a:pt x="227171" y="62865"/>
                  </a:cubicBezTo>
                  <a:cubicBezTo>
                    <a:pt x="218980" y="66008"/>
                    <a:pt x="213646" y="73819"/>
                    <a:pt x="213836" y="82582"/>
                  </a:cubicBezTo>
                  <a:cubicBezTo>
                    <a:pt x="213932" y="87630"/>
                    <a:pt x="214694" y="111157"/>
                    <a:pt x="220790" y="137636"/>
                  </a:cubicBezTo>
                  <a:cubicBezTo>
                    <a:pt x="215741" y="132683"/>
                    <a:pt x="211931" y="129254"/>
                    <a:pt x="210407" y="127921"/>
                  </a:cubicBezTo>
                  <a:cubicBezTo>
                    <a:pt x="206597" y="124587"/>
                    <a:pt x="201740" y="122873"/>
                    <a:pt x="196882" y="122873"/>
                  </a:cubicBezTo>
                  <a:cubicBezTo>
                    <a:pt x="193453" y="122873"/>
                    <a:pt x="189929" y="123730"/>
                    <a:pt x="186785" y="125540"/>
                  </a:cubicBezTo>
                  <a:cubicBezTo>
                    <a:pt x="179165" y="129826"/>
                    <a:pt x="175070" y="138398"/>
                    <a:pt x="176498" y="146971"/>
                  </a:cubicBezTo>
                  <a:cubicBezTo>
                    <a:pt x="177451" y="152400"/>
                    <a:pt x="182404" y="180213"/>
                    <a:pt x="194786" y="208502"/>
                  </a:cubicBezTo>
                  <a:cubicBezTo>
                    <a:pt x="181356" y="201454"/>
                    <a:pt x="170593" y="197168"/>
                    <a:pt x="167545" y="195929"/>
                  </a:cubicBezTo>
                  <a:cubicBezTo>
                    <a:pt x="165163" y="194977"/>
                    <a:pt x="162592" y="194501"/>
                    <a:pt x="160115" y="194501"/>
                  </a:cubicBezTo>
                  <a:cubicBezTo>
                    <a:pt x="156020" y="194501"/>
                    <a:pt x="152305" y="196120"/>
                    <a:pt x="148876" y="198406"/>
                  </a:cubicBezTo>
                  <a:cubicBezTo>
                    <a:pt x="145447" y="196120"/>
                    <a:pt x="141732" y="194501"/>
                    <a:pt x="137636" y="194501"/>
                  </a:cubicBezTo>
                  <a:cubicBezTo>
                    <a:pt x="135160" y="194501"/>
                    <a:pt x="132588" y="194977"/>
                    <a:pt x="130207" y="195929"/>
                  </a:cubicBezTo>
                  <a:cubicBezTo>
                    <a:pt x="127064" y="197168"/>
                    <a:pt x="116396" y="201454"/>
                    <a:pt x="102965" y="208502"/>
                  </a:cubicBezTo>
                  <a:cubicBezTo>
                    <a:pt x="115348" y="180213"/>
                    <a:pt x="120396" y="152400"/>
                    <a:pt x="121253" y="146971"/>
                  </a:cubicBezTo>
                  <a:cubicBezTo>
                    <a:pt x="122682" y="138398"/>
                    <a:pt x="118586" y="129826"/>
                    <a:pt x="110966" y="125540"/>
                  </a:cubicBezTo>
                  <a:cubicBezTo>
                    <a:pt x="107823" y="123730"/>
                    <a:pt x="104299" y="122873"/>
                    <a:pt x="100870" y="122873"/>
                  </a:cubicBezTo>
                  <a:cubicBezTo>
                    <a:pt x="96012" y="122873"/>
                    <a:pt x="91154" y="124587"/>
                    <a:pt x="87344" y="127921"/>
                  </a:cubicBezTo>
                  <a:cubicBezTo>
                    <a:pt x="85820" y="129254"/>
                    <a:pt x="82010" y="132588"/>
                    <a:pt x="76962" y="137636"/>
                  </a:cubicBezTo>
                  <a:cubicBezTo>
                    <a:pt x="83058" y="111157"/>
                    <a:pt x="83820" y="87630"/>
                    <a:pt x="83915" y="82582"/>
                  </a:cubicBezTo>
                  <a:cubicBezTo>
                    <a:pt x="84106" y="73819"/>
                    <a:pt x="78772" y="66008"/>
                    <a:pt x="70580" y="62865"/>
                  </a:cubicBezTo>
                  <a:cubicBezTo>
                    <a:pt x="68199" y="61912"/>
                    <a:pt x="65723" y="61531"/>
                    <a:pt x="63246" y="61531"/>
                  </a:cubicBezTo>
                  <a:cubicBezTo>
                    <a:pt x="57341" y="61531"/>
                    <a:pt x="51530" y="64103"/>
                    <a:pt x="47530" y="68770"/>
                  </a:cubicBezTo>
                  <a:cubicBezTo>
                    <a:pt x="45815" y="70771"/>
                    <a:pt x="40672" y="76962"/>
                    <a:pt x="34195" y="85915"/>
                  </a:cubicBezTo>
                  <a:cubicBezTo>
                    <a:pt x="32480" y="51340"/>
                    <a:pt x="21527" y="19526"/>
                    <a:pt x="19431" y="13716"/>
                  </a:cubicBezTo>
                  <a:cubicBezTo>
                    <a:pt x="16478" y="5525"/>
                    <a:pt x="8668" y="0"/>
                    <a:pt x="0" y="0"/>
                  </a:cubicBezTo>
                  <a:lnTo>
                    <a:pt x="0" y="0"/>
                  </a:lnTo>
                  <a:lnTo>
                    <a:pt x="0" y="20669"/>
                  </a:lnTo>
                  <a:cubicBezTo>
                    <a:pt x="0" y="20669"/>
                    <a:pt x="31052" y="106870"/>
                    <a:pt x="0" y="143637"/>
                  </a:cubicBezTo>
                  <a:lnTo>
                    <a:pt x="0" y="197358"/>
                  </a:lnTo>
                  <a:cubicBezTo>
                    <a:pt x="2000" y="197263"/>
                    <a:pt x="3905" y="197644"/>
                    <a:pt x="5334" y="199073"/>
                  </a:cubicBezTo>
                  <a:cubicBezTo>
                    <a:pt x="6668" y="200311"/>
                    <a:pt x="7430" y="202120"/>
                    <a:pt x="7430" y="203930"/>
                  </a:cubicBezTo>
                  <a:cubicBezTo>
                    <a:pt x="7430" y="205740"/>
                    <a:pt x="6668" y="207550"/>
                    <a:pt x="5334" y="208788"/>
                  </a:cubicBezTo>
                  <a:cubicBezTo>
                    <a:pt x="4096" y="210122"/>
                    <a:pt x="2286" y="210883"/>
                    <a:pt x="476" y="210883"/>
                  </a:cubicBezTo>
                  <a:cubicBezTo>
                    <a:pt x="286" y="210883"/>
                    <a:pt x="190" y="210693"/>
                    <a:pt x="0" y="210693"/>
                  </a:cubicBezTo>
                  <a:lnTo>
                    <a:pt x="0" y="307753"/>
                  </a:lnTo>
                  <a:lnTo>
                    <a:pt x="0" y="316325"/>
                  </a:lnTo>
                  <a:lnTo>
                    <a:pt x="0" y="333756"/>
                  </a:lnTo>
                  <a:cubicBezTo>
                    <a:pt x="3619" y="334042"/>
                    <a:pt x="7239" y="334137"/>
                    <a:pt x="10763" y="334613"/>
                  </a:cubicBezTo>
                  <a:cubicBezTo>
                    <a:pt x="14478" y="335090"/>
                    <a:pt x="18288" y="335852"/>
                    <a:pt x="21336" y="337947"/>
                  </a:cubicBezTo>
                  <a:cubicBezTo>
                    <a:pt x="26003" y="341186"/>
                    <a:pt x="28004" y="347091"/>
                    <a:pt x="28766" y="352615"/>
                  </a:cubicBezTo>
                  <a:cubicBezTo>
                    <a:pt x="29909" y="360807"/>
                    <a:pt x="33052" y="365760"/>
                    <a:pt x="24670" y="369761"/>
                  </a:cubicBezTo>
                  <a:cubicBezTo>
                    <a:pt x="18479" y="372713"/>
                    <a:pt x="10859" y="369665"/>
                    <a:pt x="4572" y="373094"/>
                  </a:cubicBezTo>
                  <a:cubicBezTo>
                    <a:pt x="3143" y="373856"/>
                    <a:pt x="1619" y="374714"/>
                    <a:pt x="95" y="375380"/>
                  </a:cubicBezTo>
                  <a:lnTo>
                    <a:pt x="95" y="394335"/>
                  </a:lnTo>
                  <a:cubicBezTo>
                    <a:pt x="476" y="392906"/>
                    <a:pt x="1048" y="391478"/>
                    <a:pt x="1905" y="390144"/>
                  </a:cubicBezTo>
                  <a:cubicBezTo>
                    <a:pt x="5144" y="385191"/>
                    <a:pt x="11240" y="382810"/>
                    <a:pt x="17145" y="382524"/>
                  </a:cubicBezTo>
                  <a:cubicBezTo>
                    <a:pt x="22574" y="382238"/>
                    <a:pt x="28194" y="383477"/>
                    <a:pt x="32290" y="387001"/>
                  </a:cubicBezTo>
                  <a:cubicBezTo>
                    <a:pt x="37052" y="391001"/>
                    <a:pt x="39338" y="397193"/>
                    <a:pt x="40862" y="403193"/>
                  </a:cubicBezTo>
                  <a:cubicBezTo>
                    <a:pt x="42291" y="409003"/>
                    <a:pt x="43148" y="414814"/>
                    <a:pt x="43529" y="420815"/>
                  </a:cubicBezTo>
                  <a:cubicBezTo>
                    <a:pt x="43625" y="422434"/>
                    <a:pt x="43625" y="424244"/>
                    <a:pt x="42672" y="425577"/>
                  </a:cubicBezTo>
                  <a:cubicBezTo>
                    <a:pt x="41339" y="427387"/>
                    <a:pt x="38672" y="427673"/>
                    <a:pt x="36386" y="427673"/>
                  </a:cubicBezTo>
                  <a:cubicBezTo>
                    <a:pt x="30480" y="427863"/>
                    <a:pt x="15812" y="431006"/>
                    <a:pt x="10763" y="428149"/>
                  </a:cubicBezTo>
                  <a:cubicBezTo>
                    <a:pt x="9620" y="427482"/>
                    <a:pt x="8477" y="425958"/>
                    <a:pt x="7334" y="423862"/>
                  </a:cubicBezTo>
                  <a:cubicBezTo>
                    <a:pt x="4953" y="419386"/>
                    <a:pt x="2762" y="412814"/>
                    <a:pt x="1619" y="410147"/>
                  </a:cubicBezTo>
                  <a:cubicBezTo>
                    <a:pt x="952" y="408527"/>
                    <a:pt x="381" y="406718"/>
                    <a:pt x="0" y="405003"/>
                  </a:cubicBezTo>
                  <a:lnTo>
                    <a:pt x="0" y="447580"/>
                  </a:lnTo>
                  <a:cubicBezTo>
                    <a:pt x="2191" y="450818"/>
                    <a:pt x="3810" y="454819"/>
                    <a:pt x="4572" y="457486"/>
                  </a:cubicBezTo>
                  <a:cubicBezTo>
                    <a:pt x="7334" y="466725"/>
                    <a:pt x="11240" y="475583"/>
                    <a:pt x="14764" y="484441"/>
                  </a:cubicBezTo>
                  <a:lnTo>
                    <a:pt x="16478" y="496253"/>
                  </a:lnTo>
                  <a:cubicBezTo>
                    <a:pt x="16478" y="496253"/>
                    <a:pt x="59722" y="496253"/>
                    <a:pt x="59341" y="495681"/>
                  </a:cubicBezTo>
                  <a:cubicBezTo>
                    <a:pt x="59912" y="495872"/>
                    <a:pt x="60293" y="496062"/>
                    <a:pt x="60770" y="496253"/>
                  </a:cubicBezTo>
                  <a:cubicBezTo>
                    <a:pt x="86201" y="496253"/>
                    <a:pt x="111728" y="496253"/>
                    <a:pt x="137160" y="496253"/>
                  </a:cubicBezTo>
                  <a:cubicBezTo>
                    <a:pt x="152114" y="496253"/>
                    <a:pt x="171831" y="503873"/>
                    <a:pt x="184213" y="503301"/>
                  </a:cubicBezTo>
                  <a:cubicBezTo>
                    <a:pt x="203740" y="502444"/>
                    <a:pt x="204978" y="481298"/>
                    <a:pt x="222123" y="477965"/>
                  </a:cubicBezTo>
                  <a:cubicBezTo>
                    <a:pt x="231648" y="476155"/>
                    <a:pt x="239840" y="484251"/>
                    <a:pt x="247364" y="490442"/>
                  </a:cubicBezTo>
                  <a:cubicBezTo>
                    <a:pt x="267653" y="507016"/>
                    <a:pt x="304991" y="497491"/>
                    <a:pt x="328708" y="496348"/>
                  </a:cubicBezTo>
                  <a:cubicBezTo>
                    <a:pt x="360617" y="494824"/>
                    <a:pt x="388620" y="487490"/>
                    <a:pt x="417957" y="498919"/>
                  </a:cubicBezTo>
                  <a:cubicBezTo>
                    <a:pt x="431578" y="504253"/>
                    <a:pt x="454628" y="496919"/>
                    <a:pt x="468630" y="495967"/>
                  </a:cubicBezTo>
                  <a:cubicBezTo>
                    <a:pt x="483584" y="495014"/>
                    <a:pt x="512636" y="505015"/>
                    <a:pt x="522827" y="491871"/>
                  </a:cubicBezTo>
                  <a:cubicBezTo>
                    <a:pt x="528161" y="485013"/>
                    <a:pt x="530543" y="473773"/>
                    <a:pt x="539115" y="472821"/>
                  </a:cubicBezTo>
                  <a:cubicBezTo>
                    <a:pt x="544640" y="472249"/>
                    <a:pt x="549402" y="476631"/>
                    <a:pt x="552260" y="481394"/>
                  </a:cubicBezTo>
                  <a:cubicBezTo>
                    <a:pt x="555117" y="486156"/>
                    <a:pt x="557022" y="491585"/>
                    <a:pt x="560927" y="495395"/>
                  </a:cubicBezTo>
                  <a:cubicBezTo>
                    <a:pt x="564166" y="498539"/>
                    <a:pt x="595122" y="496729"/>
                    <a:pt x="595122" y="496253"/>
                  </a:cubicBezTo>
                  <a:cubicBezTo>
                    <a:pt x="595122" y="496729"/>
                    <a:pt x="626078" y="498539"/>
                    <a:pt x="629317" y="495395"/>
                  </a:cubicBezTo>
                  <a:cubicBezTo>
                    <a:pt x="633222" y="491490"/>
                    <a:pt x="635127" y="486061"/>
                    <a:pt x="637984" y="481394"/>
                  </a:cubicBezTo>
                  <a:cubicBezTo>
                    <a:pt x="640842" y="476631"/>
                    <a:pt x="645605" y="472249"/>
                    <a:pt x="651129" y="472821"/>
                  </a:cubicBezTo>
                  <a:cubicBezTo>
                    <a:pt x="659797" y="473773"/>
                    <a:pt x="662083" y="485013"/>
                    <a:pt x="667417" y="491871"/>
                  </a:cubicBezTo>
                  <a:cubicBezTo>
                    <a:pt x="677704" y="505015"/>
                    <a:pt x="706755" y="495014"/>
                    <a:pt x="721614" y="495967"/>
                  </a:cubicBezTo>
                  <a:cubicBezTo>
                    <a:pt x="735616" y="496919"/>
                    <a:pt x="758666" y="504253"/>
                    <a:pt x="772287" y="498919"/>
                  </a:cubicBezTo>
                  <a:cubicBezTo>
                    <a:pt x="801624" y="487490"/>
                    <a:pt x="829628" y="494824"/>
                    <a:pt x="861536" y="496348"/>
                  </a:cubicBezTo>
                  <a:cubicBezTo>
                    <a:pt x="885254" y="497491"/>
                    <a:pt x="922592" y="507016"/>
                    <a:pt x="942880" y="490442"/>
                  </a:cubicBezTo>
                  <a:cubicBezTo>
                    <a:pt x="950405" y="484251"/>
                    <a:pt x="958596" y="476155"/>
                    <a:pt x="968121" y="477965"/>
                  </a:cubicBezTo>
                  <a:cubicBezTo>
                    <a:pt x="985266" y="481298"/>
                    <a:pt x="986504" y="502444"/>
                    <a:pt x="1006031" y="503301"/>
                  </a:cubicBezTo>
                  <a:cubicBezTo>
                    <a:pt x="1018413" y="503873"/>
                    <a:pt x="1038130" y="496157"/>
                    <a:pt x="1053084" y="496253"/>
                  </a:cubicBezTo>
                  <a:cubicBezTo>
                    <a:pt x="1078516" y="496253"/>
                    <a:pt x="1104043" y="496253"/>
                    <a:pt x="1129475" y="496253"/>
                  </a:cubicBezTo>
                  <a:cubicBezTo>
                    <a:pt x="1130046" y="496062"/>
                    <a:pt x="1130427" y="495872"/>
                    <a:pt x="1130903" y="495681"/>
                  </a:cubicBezTo>
                  <a:cubicBezTo>
                    <a:pt x="1130522" y="496253"/>
                    <a:pt x="1173766" y="496253"/>
                    <a:pt x="1173766" y="496253"/>
                  </a:cubicBezTo>
                  <a:lnTo>
                    <a:pt x="1175480" y="484441"/>
                  </a:lnTo>
                  <a:cubicBezTo>
                    <a:pt x="1179005" y="475583"/>
                    <a:pt x="1182910" y="466820"/>
                    <a:pt x="1185672" y="457486"/>
                  </a:cubicBezTo>
                  <a:cubicBezTo>
                    <a:pt x="1186434" y="454819"/>
                    <a:pt x="1188053" y="450818"/>
                    <a:pt x="1190244" y="447580"/>
                  </a:cubicBezTo>
                  <a:cubicBezTo>
                    <a:pt x="1192435" y="450818"/>
                    <a:pt x="1194054" y="454819"/>
                    <a:pt x="1194816" y="457486"/>
                  </a:cubicBezTo>
                  <a:cubicBezTo>
                    <a:pt x="1197578" y="466725"/>
                    <a:pt x="1201484" y="475583"/>
                    <a:pt x="1205008" y="484441"/>
                  </a:cubicBezTo>
                  <a:lnTo>
                    <a:pt x="1206722" y="496253"/>
                  </a:lnTo>
                  <a:cubicBezTo>
                    <a:pt x="1206722" y="496253"/>
                    <a:pt x="1249966" y="496253"/>
                    <a:pt x="1249585" y="495681"/>
                  </a:cubicBezTo>
                  <a:cubicBezTo>
                    <a:pt x="1250156" y="495872"/>
                    <a:pt x="1250537" y="496062"/>
                    <a:pt x="1251014" y="496253"/>
                  </a:cubicBezTo>
                  <a:cubicBezTo>
                    <a:pt x="1276445" y="496253"/>
                    <a:pt x="1301972" y="496253"/>
                    <a:pt x="1327404" y="496253"/>
                  </a:cubicBezTo>
                  <a:cubicBezTo>
                    <a:pt x="1342358" y="496253"/>
                    <a:pt x="1362075" y="503873"/>
                    <a:pt x="1374458" y="503301"/>
                  </a:cubicBezTo>
                  <a:cubicBezTo>
                    <a:pt x="1393984" y="502444"/>
                    <a:pt x="1395222" y="481298"/>
                    <a:pt x="1412367" y="477965"/>
                  </a:cubicBezTo>
                  <a:cubicBezTo>
                    <a:pt x="1421892" y="476155"/>
                    <a:pt x="1430083" y="484251"/>
                    <a:pt x="1437608" y="490442"/>
                  </a:cubicBezTo>
                  <a:cubicBezTo>
                    <a:pt x="1457897" y="507016"/>
                    <a:pt x="1495235" y="497491"/>
                    <a:pt x="1518952" y="496348"/>
                  </a:cubicBezTo>
                  <a:cubicBezTo>
                    <a:pt x="1550861" y="494824"/>
                    <a:pt x="1578864" y="487490"/>
                    <a:pt x="1608201" y="498919"/>
                  </a:cubicBezTo>
                  <a:cubicBezTo>
                    <a:pt x="1621822" y="504253"/>
                    <a:pt x="1644872" y="496919"/>
                    <a:pt x="1658874" y="495967"/>
                  </a:cubicBezTo>
                  <a:cubicBezTo>
                    <a:pt x="1673828" y="495014"/>
                    <a:pt x="1702880" y="505015"/>
                    <a:pt x="1713071" y="491871"/>
                  </a:cubicBezTo>
                  <a:cubicBezTo>
                    <a:pt x="1718405" y="485013"/>
                    <a:pt x="1720787" y="473773"/>
                    <a:pt x="1729359" y="472821"/>
                  </a:cubicBezTo>
                  <a:cubicBezTo>
                    <a:pt x="1734883" y="472249"/>
                    <a:pt x="1739646" y="476631"/>
                    <a:pt x="1742504" y="481394"/>
                  </a:cubicBezTo>
                  <a:cubicBezTo>
                    <a:pt x="1745361" y="486156"/>
                    <a:pt x="1747266" y="491585"/>
                    <a:pt x="1751171" y="495395"/>
                  </a:cubicBezTo>
                  <a:cubicBezTo>
                    <a:pt x="1754410" y="498539"/>
                    <a:pt x="1785366" y="496729"/>
                    <a:pt x="1785366" y="496253"/>
                  </a:cubicBezTo>
                  <a:cubicBezTo>
                    <a:pt x="1785366" y="496729"/>
                    <a:pt x="1816322" y="498539"/>
                    <a:pt x="1819561" y="495395"/>
                  </a:cubicBezTo>
                  <a:cubicBezTo>
                    <a:pt x="1823466" y="491490"/>
                    <a:pt x="1825371" y="486061"/>
                    <a:pt x="1828229" y="481394"/>
                  </a:cubicBezTo>
                  <a:cubicBezTo>
                    <a:pt x="1831086" y="476631"/>
                    <a:pt x="1835849" y="472249"/>
                    <a:pt x="1841373" y="472821"/>
                  </a:cubicBezTo>
                  <a:cubicBezTo>
                    <a:pt x="1850041" y="473773"/>
                    <a:pt x="1852327" y="485013"/>
                    <a:pt x="1857661" y="491871"/>
                  </a:cubicBezTo>
                  <a:cubicBezTo>
                    <a:pt x="1867948" y="505015"/>
                    <a:pt x="1896999" y="495014"/>
                    <a:pt x="1911858" y="495967"/>
                  </a:cubicBezTo>
                  <a:cubicBezTo>
                    <a:pt x="1925860" y="496919"/>
                    <a:pt x="1948910" y="504253"/>
                    <a:pt x="1962531" y="498919"/>
                  </a:cubicBezTo>
                  <a:cubicBezTo>
                    <a:pt x="1991868" y="487490"/>
                    <a:pt x="2019872" y="494824"/>
                    <a:pt x="2051780" y="496348"/>
                  </a:cubicBezTo>
                  <a:cubicBezTo>
                    <a:pt x="2075498" y="497491"/>
                    <a:pt x="2112836" y="507016"/>
                    <a:pt x="2133124" y="490442"/>
                  </a:cubicBezTo>
                  <a:cubicBezTo>
                    <a:pt x="2140649" y="484251"/>
                    <a:pt x="2148840" y="476155"/>
                    <a:pt x="2158365" y="477965"/>
                  </a:cubicBezTo>
                  <a:cubicBezTo>
                    <a:pt x="2175510" y="481298"/>
                    <a:pt x="2176748" y="502444"/>
                    <a:pt x="2196275" y="503301"/>
                  </a:cubicBezTo>
                  <a:cubicBezTo>
                    <a:pt x="2208657" y="503873"/>
                    <a:pt x="2228374" y="496157"/>
                    <a:pt x="2243328" y="496253"/>
                  </a:cubicBezTo>
                  <a:cubicBezTo>
                    <a:pt x="2268760" y="496253"/>
                    <a:pt x="2294287" y="496253"/>
                    <a:pt x="2319719" y="496253"/>
                  </a:cubicBezTo>
                  <a:cubicBezTo>
                    <a:pt x="2320290" y="496062"/>
                    <a:pt x="2320671" y="495872"/>
                    <a:pt x="2321147" y="495681"/>
                  </a:cubicBezTo>
                  <a:cubicBezTo>
                    <a:pt x="2320766" y="496253"/>
                    <a:pt x="2364010" y="496253"/>
                    <a:pt x="2364010" y="496253"/>
                  </a:cubicBezTo>
                  <a:lnTo>
                    <a:pt x="2365724" y="484441"/>
                  </a:lnTo>
                  <a:cubicBezTo>
                    <a:pt x="2369249" y="475583"/>
                    <a:pt x="2373154" y="466820"/>
                    <a:pt x="2375916" y="457486"/>
                  </a:cubicBezTo>
                  <a:cubicBezTo>
                    <a:pt x="2376678" y="454819"/>
                    <a:pt x="2378297" y="450818"/>
                    <a:pt x="2380488" y="447580"/>
                  </a:cubicBezTo>
                  <a:cubicBezTo>
                    <a:pt x="2382679" y="450818"/>
                    <a:pt x="2384298" y="454819"/>
                    <a:pt x="2385060" y="457486"/>
                  </a:cubicBezTo>
                  <a:cubicBezTo>
                    <a:pt x="2387822" y="466725"/>
                    <a:pt x="2391728" y="475583"/>
                    <a:pt x="2395252" y="484441"/>
                  </a:cubicBezTo>
                  <a:lnTo>
                    <a:pt x="2396966" y="496253"/>
                  </a:lnTo>
                  <a:cubicBezTo>
                    <a:pt x="2396966" y="496253"/>
                    <a:pt x="2440210" y="496253"/>
                    <a:pt x="2439829" y="495681"/>
                  </a:cubicBezTo>
                  <a:cubicBezTo>
                    <a:pt x="2440400" y="495872"/>
                    <a:pt x="2440781" y="496062"/>
                    <a:pt x="2441258" y="496253"/>
                  </a:cubicBezTo>
                  <a:cubicBezTo>
                    <a:pt x="2466689" y="496253"/>
                    <a:pt x="2492216" y="496253"/>
                    <a:pt x="2517648" y="496253"/>
                  </a:cubicBezTo>
                  <a:cubicBezTo>
                    <a:pt x="2532602" y="496253"/>
                    <a:pt x="2552319" y="503873"/>
                    <a:pt x="2564702" y="503301"/>
                  </a:cubicBezTo>
                  <a:cubicBezTo>
                    <a:pt x="2584228" y="502444"/>
                    <a:pt x="2585466" y="481298"/>
                    <a:pt x="2602611" y="477965"/>
                  </a:cubicBezTo>
                  <a:cubicBezTo>
                    <a:pt x="2612136" y="476155"/>
                    <a:pt x="2620328" y="484251"/>
                    <a:pt x="2627852" y="490442"/>
                  </a:cubicBezTo>
                  <a:cubicBezTo>
                    <a:pt x="2648141" y="507016"/>
                    <a:pt x="2685479" y="497491"/>
                    <a:pt x="2709196" y="496348"/>
                  </a:cubicBezTo>
                  <a:cubicBezTo>
                    <a:pt x="2741105" y="494824"/>
                    <a:pt x="2769108" y="487490"/>
                    <a:pt x="2798445" y="498919"/>
                  </a:cubicBezTo>
                  <a:cubicBezTo>
                    <a:pt x="2812066" y="504253"/>
                    <a:pt x="2835116" y="496919"/>
                    <a:pt x="2849118" y="495967"/>
                  </a:cubicBezTo>
                  <a:cubicBezTo>
                    <a:pt x="2864072" y="495014"/>
                    <a:pt x="2893124" y="505015"/>
                    <a:pt x="2903315" y="491871"/>
                  </a:cubicBezTo>
                  <a:cubicBezTo>
                    <a:pt x="2908649" y="485013"/>
                    <a:pt x="2911031" y="473773"/>
                    <a:pt x="2919603" y="472821"/>
                  </a:cubicBezTo>
                  <a:cubicBezTo>
                    <a:pt x="2925128" y="472249"/>
                    <a:pt x="2929890" y="476631"/>
                    <a:pt x="2932748" y="481394"/>
                  </a:cubicBezTo>
                  <a:cubicBezTo>
                    <a:pt x="2935605" y="486156"/>
                    <a:pt x="2937510" y="491585"/>
                    <a:pt x="2941415" y="495395"/>
                  </a:cubicBezTo>
                  <a:cubicBezTo>
                    <a:pt x="2944654" y="498539"/>
                    <a:pt x="2975610" y="496729"/>
                    <a:pt x="2975610" y="496253"/>
                  </a:cubicBezTo>
                  <a:cubicBezTo>
                    <a:pt x="2975610" y="496729"/>
                    <a:pt x="3006566" y="498539"/>
                    <a:pt x="3009805" y="495395"/>
                  </a:cubicBezTo>
                  <a:cubicBezTo>
                    <a:pt x="3013805" y="491490"/>
                    <a:pt x="3015615" y="486061"/>
                    <a:pt x="3018473" y="481394"/>
                  </a:cubicBezTo>
                  <a:cubicBezTo>
                    <a:pt x="3021330" y="476631"/>
                    <a:pt x="3026093" y="472249"/>
                    <a:pt x="3031617" y="472821"/>
                  </a:cubicBezTo>
                  <a:cubicBezTo>
                    <a:pt x="3040285" y="473773"/>
                    <a:pt x="3042571" y="485013"/>
                    <a:pt x="3047905" y="491871"/>
                  </a:cubicBezTo>
                  <a:cubicBezTo>
                    <a:pt x="3058192" y="505015"/>
                    <a:pt x="3087243" y="495014"/>
                    <a:pt x="3102102" y="495967"/>
                  </a:cubicBezTo>
                  <a:cubicBezTo>
                    <a:pt x="3116104" y="496919"/>
                    <a:pt x="3139154" y="504253"/>
                    <a:pt x="3152775" y="498919"/>
                  </a:cubicBezTo>
                  <a:cubicBezTo>
                    <a:pt x="3182112" y="487490"/>
                    <a:pt x="3210116" y="494824"/>
                    <a:pt x="3242024" y="496348"/>
                  </a:cubicBezTo>
                  <a:cubicBezTo>
                    <a:pt x="3265742" y="497491"/>
                    <a:pt x="3303080" y="507016"/>
                    <a:pt x="3323368" y="490442"/>
                  </a:cubicBezTo>
                  <a:cubicBezTo>
                    <a:pt x="3330893" y="484251"/>
                    <a:pt x="3339084" y="476155"/>
                    <a:pt x="3348609" y="477965"/>
                  </a:cubicBezTo>
                  <a:cubicBezTo>
                    <a:pt x="3365754" y="481298"/>
                    <a:pt x="3366992" y="502444"/>
                    <a:pt x="3386518" y="503301"/>
                  </a:cubicBezTo>
                  <a:cubicBezTo>
                    <a:pt x="3398901" y="503873"/>
                    <a:pt x="3418618" y="496157"/>
                    <a:pt x="3433572" y="496253"/>
                  </a:cubicBezTo>
                  <a:cubicBezTo>
                    <a:pt x="3459004" y="496253"/>
                    <a:pt x="3484531" y="496253"/>
                    <a:pt x="3509963" y="496253"/>
                  </a:cubicBezTo>
                  <a:cubicBezTo>
                    <a:pt x="3510534" y="496062"/>
                    <a:pt x="3510915" y="495872"/>
                    <a:pt x="3511391" y="495681"/>
                  </a:cubicBezTo>
                  <a:cubicBezTo>
                    <a:pt x="3511010" y="496253"/>
                    <a:pt x="3554254" y="496253"/>
                    <a:pt x="3554254" y="496253"/>
                  </a:cubicBezTo>
                  <a:lnTo>
                    <a:pt x="3555968" y="484441"/>
                  </a:lnTo>
                  <a:cubicBezTo>
                    <a:pt x="3559493" y="475583"/>
                    <a:pt x="3563398" y="466820"/>
                    <a:pt x="3566160" y="457486"/>
                  </a:cubicBezTo>
                  <a:cubicBezTo>
                    <a:pt x="3566922" y="454819"/>
                    <a:pt x="3568541" y="450818"/>
                    <a:pt x="3570732" y="447580"/>
                  </a:cubicBezTo>
                  <a:cubicBezTo>
                    <a:pt x="3572923" y="450818"/>
                    <a:pt x="3574542" y="454819"/>
                    <a:pt x="3575304" y="457486"/>
                  </a:cubicBezTo>
                  <a:cubicBezTo>
                    <a:pt x="3578066" y="466725"/>
                    <a:pt x="3581972" y="475583"/>
                    <a:pt x="3585496" y="484441"/>
                  </a:cubicBezTo>
                  <a:lnTo>
                    <a:pt x="3587210" y="496253"/>
                  </a:lnTo>
                  <a:cubicBezTo>
                    <a:pt x="3587210" y="496253"/>
                    <a:pt x="3630454" y="496253"/>
                    <a:pt x="3630073" y="495681"/>
                  </a:cubicBezTo>
                  <a:cubicBezTo>
                    <a:pt x="3630644" y="495872"/>
                    <a:pt x="3631025" y="496062"/>
                    <a:pt x="3631502" y="496253"/>
                  </a:cubicBezTo>
                  <a:cubicBezTo>
                    <a:pt x="3656933" y="496253"/>
                    <a:pt x="3682460" y="496253"/>
                    <a:pt x="3707892" y="496253"/>
                  </a:cubicBezTo>
                  <a:cubicBezTo>
                    <a:pt x="3722847" y="496253"/>
                    <a:pt x="3742563" y="503873"/>
                    <a:pt x="3754946" y="503301"/>
                  </a:cubicBezTo>
                  <a:cubicBezTo>
                    <a:pt x="3774472" y="502444"/>
                    <a:pt x="3775710" y="481298"/>
                    <a:pt x="3792855" y="477965"/>
                  </a:cubicBezTo>
                  <a:cubicBezTo>
                    <a:pt x="3802380" y="476155"/>
                    <a:pt x="3810572" y="484251"/>
                    <a:pt x="3818097" y="490442"/>
                  </a:cubicBezTo>
                  <a:cubicBezTo>
                    <a:pt x="3838385" y="507016"/>
                    <a:pt x="3875723" y="497491"/>
                    <a:pt x="3899440" y="496348"/>
                  </a:cubicBezTo>
                  <a:cubicBezTo>
                    <a:pt x="3931349" y="494824"/>
                    <a:pt x="3959352" y="487490"/>
                    <a:pt x="3988689" y="498919"/>
                  </a:cubicBezTo>
                  <a:cubicBezTo>
                    <a:pt x="4002310" y="504253"/>
                    <a:pt x="4025360" y="496919"/>
                    <a:pt x="4039362" y="495967"/>
                  </a:cubicBezTo>
                  <a:cubicBezTo>
                    <a:pt x="4054316" y="495014"/>
                    <a:pt x="4083368" y="505015"/>
                    <a:pt x="4093559" y="491871"/>
                  </a:cubicBezTo>
                  <a:cubicBezTo>
                    <a:pt x="4098893" y="485013"/>
                    <a:pt x="4101275" y="473773"/>
                    <a:pt x="4109847" y="472821"/>
                  </a:cubicBezTo>
                  <a:cubicBezTo>
                    <a:pt x="4115372" y="472249"/>
                    <a:pt x="4120134" y="476631"/>
                    <a:pt x="4122992" y="481394"/>
                  </a:cubicBezTo>
                  <a:cubicBezTo>
                    <a:pt x="4125849" y="486156"/>
                    <a:pt x="4127754" y="491585"/>
                    <a:pt x="4131659" y="495395"/>
                  </a:cubicBezTo>
                  <a:cubicBezTo>
                    <a:pt x="4134898" y="498539"/>
                    <a:pt x="4165854" y="496729"/>
                    <a:pt x="4165854" y="496253"/>
                  </a:cubicBezTo>
                  <a:cubicBezTo>
                    <a:pt x="4165854" y="496729"/>
                    <a:pt x="4196810" y="498539"/>
                    <a:pt x="4200049" y="495395"/>
                  </a:cubicBezTo>
                  <a:cubicBezTo>
                    <a:pt x="4204050" y="491490"/>
                    <a:pt x="4205859" y="486061"/>
                    <a:pt x="4208717" y="481394"/>
                  </a:cubicBezTo>
                  <a:cubicBezTo>
                    <a:pt x="4211574" y="476631"/>
                    <a:pt x="4216337" y="472249"/>
                    <a:pt x="4221861" y="472821"/>
                  </a:cubicBezTo>
                  <a:cubicBezTo>
                    <a:pt x="4230529" y="473773"/>
                    <a:pt x="4232815" y="485013"/>
                    <a:pt x="4238149" y="491871"/>
                  </a:cubicBezTo>
                  <a:cubicBezTo>
                    <a:pt x="4248436" y="505015"/>
                    <a:pt x="4277487" y="495014"/>
                    <a:pt x="4292346" y="495967"/>
                  </a:cubicBezTo>
                  <a:cubicBezTo>
                    <a:pt x="4306348" y="496919"/>
                    <a:pt x="4329399" y="504253"/>
                    <a:pt x="4343019" y="498919"/>
                  </a:cubicBezTo>
                  <a:cubicBezTo>
                    <a:pt x="4372356" y="487490"/>
                    <a:pt x="4400360" y="494824"/>
                    <a:pt x="4432268" y="496348"/>
                  </a:cubicBezTo>
                  <a:cubicBezTo>
                    <a:pt x="4455986" y="497491"/>
                    <a:pt x="4493324" y="507016"/>
                    <a:pt x="4513612" y="490442"/>
                  </a:cubicBezTo>
                  <a:cubicBezTo>
                    <a:pt x="4521137" y="484251"/>
                    <a:pt x="4529328" y="476155"/>
                    <a:pt x="4538853" y="477965"/>
                  </a:cubicBezTo>
                  <a:cubicBezTo>
                    <a:pt x="4555998" y="481298"/>
                    <a:pt x="4557236" y="502444"/>
                    <a:pt x="4576763" y="503301"/>
                  </a:cubicBezTo>
                  <a:cubicBezTo>
                    <a:pt x="4589145" y="503873"/>
                    <a:pt x="4608862" y="496157"/>
                    <a:pt x="4623816" y="496253"/>
                  </a:cubicBezTo>
                  <a:cubicBezTo>
                    <a:pt x="4649248" y="496253"/>
                    <a:pt x="4674775" y="496253"/>
                    <a:pt x="4700207" y="496253"/>
                  </a:cubicBezTo>
                  <a:cubicBezTo>
                    <a:pt x="4700778" y="496062"/>
                    <a:pt x="4701159" y="495872"/>
                    <a:pt x="4701635" y="495681"/>
                  </a:cubicBezTo>
                  <a:cubicBezTo>
                    <a:pt x="4701254" y="496253"/>
                    <a:pt x="4744498" y="496253"/>
                    <a:pt x="4744498" y="496253"/>
                  </a:cubicBezTo>
                  <a:lnTo>
                    <a:pt x="4746212" y="484441"/>
                  </a:lnTo>
                  <a:cubicBezTo>
                    <a:pt x="4749737" y="475583"/>
                    <a:pt x="4753642" y="466820"/>
                    <a:pt x="4756404" y="457486"/>
                  </a:cubicBezTo>
                  <a:cubicBezTo>
                    <a:pt x="4757166" y="454819"/>
                    <a:pt x="4758785" y="450818"/>
                    <a:pt x="4760976" y="447580"/>
                  </a:cubicBezTo>
                  <a:lnTo>
                    <a:pt x="4760976" y="405003"/>
                  </a:lnTo>
                  <a:cubicBezTo>
                    <a:pt x="4760595" y="406813"/>
                    <a:pt x="4760024" y="408527"/>
                    <a:pt x="4759357" y="410147"/>
                  </a:cubicBezTo>
                  <a:cubicBezTo>
                    <a:pt x="4758214" y="412814"/>
                    <a:pt x="4756118" y="419386"/>
                    <a:pt x="4753642" y="423862"/>
                  </a:cubicBezTo>
                  <a:cubicBezTo>
                    <a:pt x="4752499" y="425863"/>
                    <a:pt x="4751356" y="427482"/>
                    <a:pt x="4750213" y="428149"/>
                  </a:cubicBezTo>
                  <a:cubicBezTo>
                    <a:pt x="4745069" y="430911"/>
                    <a:pt x="4730496" y="427768"/>
                    <a:pt x="4724591" y="427673"/>
                  </a:cubicBezTo>
                  <a:cubicBezTo>
                    <a:pt x="4722305" y="427577"/>
                    <a:pt x="4719638" y="427387"/>
                    <a:pt x="4718304" y="425577"/>
                  </a:cubicBezTo>
                  <a:cubicBezTo>
                    <a:pt x="4717352" y="424244"/>
                    <a:pt x="4717352" y="422434"/>
                    <a:pt x="4717447" y="420815"/>
                  </a:cubicBezTo>
                  <a:cubicBezTo>
                    <a:pt x="4717828" y="414909"/>
                    <a:pt x="4718685" y="409003"/>
                    <a:pt x="4720114" y="403193"/>
                  </a:cubicBezTo>
                  <a:cubicBezTo>
                    <a:pt x="4721638" y="397193"/>
                    <a:pt x="4723924" y="390906"/>
                    <a:pt x="4728686" y="387001"/>
                  </a:cubicBezTo>
                  <a:cubicBezTo>
                    <a:pt x="4732877" y="383572"/>
                    <a:pt x="4738497" y="382238"/>
                    <a:pt x="4743831" y="382524"/>
                  </a:cubicBezTo>
                  <a:cubicBezTo>
                    <a:pt x="4749737" y="382810"/>
                    <a:pt x="4755833" y="385286"/>
                    <a:pt x="4759071" y="390144"/>
                  </a:cubicBezTo>
                  <a:cubicBezTo>
                    <a:pt x="4759928" y="391478"/>
                    <a:pt x="4760500" y="392906"/>
                    <a:pt x="4760881" y="394335"/>
                  </a:cubicBezTo>
                  <a:lnTo>
                    <a:pt x="4760881" y="375380"/>
                  </a:lnTo>
                  <a:cubicBezTo>
                    <a:pt x="4759357" y="374714"/>
                    <a:pt x="4757833" y="373856"/>
                    <a:pt x="4756404" y="373094"/>
                  </a:cubicBezTo>
                  <a:cubicBezTo>
                    <a:pt x="4750118" y="369665"/>
                    <a:pt x="4742402" y="372713"/>
                    <a:pt x="4736307" y="369761"/>
                  </a:cubicBezTo>
                  <a:cubicBezTo>
                    <a:pt x="4727925" y="365760"/>
                    <a:pt x="4731068" y="360807"/>
                    <a:pt x="4732211" y="352615"/>
                  </a:cubicBezTo>
                  <a:cubicBezTo>
                    <a:pt x="4732973" y="346996"/>
                    <a:pt x="4734973" y="341090"/>
                    <a:pt x="4739640" y="337947"/>
                  </a:cubicBezTo>
                  <a:cubicBezTo>
                    <a:pt x="4742688" y="335852"/>
                    <a:pt x="4746498" y="335185"/>
                    <a:pt x="4750213" y="334613"/>
                  </a:cubicBezTo>
                  <a:cubicBezTo>
                    <a:pt x="4753737" y="334137"/>
                    <a:pt x="4757357" y="334042"/>
                    <a:pt x="4760976" y="333756"/>
                  </a:cubicBezTo>
                  <a:lnTo>
                    <a:pt x="4760976" y="316325"/>
                  </a:lnTo>
                  <a:lnTo>
                    <a:pt x="4760976" y="307753"/>
                  </a:lnTo>
                  <a:lnTo>
                    <a:pt x="4760976" y="210693"/>
                  </a:lnTo>
                  <a:cubicBezTo>
                    <a:pt x="4760786" y="210693"/>
                    <a:pt x="4760691" y="210883"/>
                    <a:pt x="4760500" y="210883"/>
                  </a:cubicBezTo>
                  <a:cubicBezTo>
                    <a:pt x="4758690" y="210883"/>
                    <a:pt x="4756881" y="210122"/>
                    <a:pt x="4755642" y="208788"/>
                  </a:cubicBezTo>
                  <a:cubicBezTo>
                    <a:pt x="4754309" y="207550"/>
                    <a:pt x="4753547" y="205740"/>
                    <a:pt x="4753547" y="203930"/>
                  </a:cubicBezTo>
                  <a:cubicBezTo>
                    <a:pt x="4753547" y="202025"/>
                    <a:pt x="4754309" y="200311"/>
                    <a:pt x="4755642" y="199073"/>
                  </a:cubicBezTo>
                  <a:cubicBezTo>
                    <a:pt x="4757071" y="197644"/>
                    <a:pt x="4758976" y="197168"/>
                    <a:pt x="4760976" y="197358"/>
                  </a:cubicBezTo>
                  <a:lnTo>
                    <a:pt x="4760976" y="143637"/>
                  </a:lnTo>
                  <a:cubicBezTo>
                    <a:pt x="4729925" y="106870"/>
                    <a:pt x="4760976" y="20669"/>
                    <a:pt x="4760976" y="20669"/>
                  </a:cubicBezTo>
                  <a:lnTo>
                    <a:pt x="4760976" y="0"/>
                  </a:lnTo>
                  <a:close/>
                  <a:moveTo>
                    <a:pt x="4719257" y="295656"/>
                  </a:moveTo>
                  <a:cubicBezTo>
                    <a:pt x="4671156" y="294989"/>
                    <a:pt x="4626388" y="215074"/>
                    <a:pt x="4626388" y="215074"/>
                  </a:cubicBezTo>
                  <a:cubicBezTo>
                    <a:pt x="4626388" y="215074"/>
                    <a:pt x="4711827" y="248126"/>
                    <a:pt x="4719257" y="295656"/>
                  </a:cubicBezTo>
                  <a:close/>
                  <a:moveTo>
                    <a:pt x="4604004" y="215170"/>
                  </a:moveTo>
                  <a:cubicBezTo>
                    <a:pt x="4604004" y="215170"/>
                    <a:pt x="4559237" y="295085"/>
                    <a:pt x="4511135" y="295751"/>
                  </a:cubicBezTo>
                  <a:cubicBezTo>
                    <a:pt x="4518565" y="248126"/>
                    <a:pt x="4604004" y="215170"/>
                    <a:pt x="4604004" y="215170"/>
                  </a:cubicBezTo>
                  <a:close/>
                  <a:moveTo>
                    <a:pt x="4508468" y="394430"/>
                  </a:moveTo>
                  <a:cubicBezTo>
                    <a:pt x="4515803" y="386715"/>
                    <a:pt x="4526852" y="382905"/>
                    <a:pt x="4537329" y="384524"/>
                  </a:cubicBezTo>
                  <a:cubicBezTo>
                    <a:pt x="4544473" y="385572"/>
                    <a:pt x="4548854" y="388906"/>
                    <a:pt x="4551807" y="393859"/>
                  </a:cubicBezTo>
                  <a:cubicBezTo>
                    <a:pt x="4553426" y="396431"/>
                    <a:pt x="4554569" y="399478"/>
                    <a:pt x="4555617" y="402812"/>
                  </a:cubicBezTo>
                  <a:cubicBezTo>
                    <a:pt x="4557046" y="407575"/>
                    <a:pt x="4558475" y="412432"/>
                    <a:pt x="4559903" y="417195"/>
                  </a:cubicBezTo>
                  <a:cubicBezTo>
                    <a:pt x="4565618" y="436340"/>
                    <a:pt x="4544854" y="425768"/>
                    <a:pt x="4535615" y="423862"/>
                  </a:cubicBezTo>
                  <a:cubicBezTo>
                    <a:pt x="4526852" y="422053"/>
                    <a:pt x="4517422" y="423386"/>
                    <a:pt x="4509516" y="427577"/>
                  </a:cubicBezTo>
                  <a:cubicBezTo>
                    <a:pt x="4507611" y="428530"/>
                    <a:pt x="4505611" y="429768"/>
                    <a:pt x="4503611" y="429101"/>
                  </a:cubicBezTo>
                  <a:cubicBezTo>
                    <a:pt x="4501420" y="428435"/>
                    <a:pt x="4500467" y="425863"/>
                    <a:pt x="4499991" y="423577"/>
                  </a:cubicBezTo>
                  <a:cubicBezTo>
                    <a:pt x="4497896" y="413385"/>
                    <a:pt x="4501134" y="402145"/>
                    <a:pt x="4508468" y="394430"/>
                  </a:cubicBezTo>
                  <a:close/>
                  <a:moveTo>
                    <a:pt x="4508183" y="349186"/>
                  </a:moveTo>
                  <a:cubicBezTo>
                    <a:pt x="4509040" y="344615"/>
                    <a:pt x="4510374" y="339852"/>
                    <a:pt x="4513612" y="336614"/>
                  </a:cubicBezTo>
                  <a:cubicBezTo>
                    <a:pt x="4519041" y="331184"/>
                    <a:pt x="4528376" y="331470"/>
                    <a:pt x="4534662" y="335852"/>
                  </a:cubicBezTo>
                  <a:cubicBezTo>
                    <a:pt x="4540282" y="339661"/>
                    <a:pt x="4544092" y="346424"/>
                    <a:pt x="4545521" y="352997"/>
                  </a:cubicBezTo>
                  <a:cubicBezTo>
                    <a:pt x="4546187" y="356330"/>
                    <a:pt x="4547426" y="364617"/>
                    <a:pt x="4545807" y="367665"/>
                  </a:cubicBezTo>
                  <a:cubicBezTo>
                    <a:pt x="4545521" y="368236"/>
                    <a:pt x="4544949" y="368713"/>
                    <a:pt x="4544283" y="369094"/>
                  </a:cubicBezTo>
                  <a:cubicBezTo>
                    <a:pt x="4536091" y="373856"/>
                    <a:pt x="4524470" y="374618"/>
                    <a:pt x="4515231" y="373761"/>
                  </a:cubicBezTo>
                  <a:cubicBezTo>
                    <a:pt x="4509326" y="373285"/>
                    <a:pt x="4509326" y="374904"/>
                    <a:pt x="4506944" y="369761"/>
                  </a:cubicBezTo>
                  <a:cubicBezTo>
                    <a:pt x="4504659" y="364998"/>
                    <a:pt x="4507230" y="354140"/>
                    <a:pt x="4508183" y="349186"/>
                  </a:cubicBezTo>
                  <a:close/>
                  <a:moveTo>
                    <a:pt x="4567238" y="143542"/>
                  </a:moveTo>
                  <a:cubicBezTo>
                    <a:pt x="4567238" y="143542"/>
                    <a:pt x="4552188" y="233934"/>
                    <a:pt x="4507230" y="250889"/>
                  </a:cubicBezTo>
                  <a:cubicBezTo>
                    <a:pt x="4498086" y="203549"/>
                    <a:pt x="4567238" y="143542"/>
                    <a:pt x="4567238" y="143542"/>
                  </a:cubicBezTo>
                  <a:close/>
                  <a:moveTo>
                    <a:pt x="4529519" y="82201"/>
                  </a:moveTo>
                  <a:cubicBezTo>
                    <a:pt x="4529519" y="82201"/>
                    <a:pt x="4527900" y="173831"/>
                    <a:pt x="4485894" y="197168"/>
                  </a:cubicBezTo>
                  <a:cubicBezTo>
                    <a:pt x="4469987" y="151733"/>
                    <a:pt x="4529519" y="82201"/>
                    <a:pt x="4529519" y="82201"/>
                  </a:cubicBezTo>
                  <a:close/>
                  <a:moveTo>
                    <a:pt x="4492657" y="294894"/>
                  </a:moveTo>
                  <a:cubicBezTo>
                    <a:pt x="4491990" y="294989"/>
                    <a:pt x="4491324" y="295180"/>
                    <a:pt x="4490752" y="295180"/>
                  </a:cubicBezTo>
                  <a:cubicBezTo>
                    <a:pt x="4487799" y="295180"/>
                    <a:pt x="4485037" y="293180"/>
                    <a:pt x="4484180" y="290132"/>
                  </a:cubicBezTo>
                  <a:cubicBezTo>
                    <a:pt x="4483132" y="286512"/>
                    <a:pt x="4485323" y="282607"/>
                    <a:pt x="4488942" y="281559"/>
                  </a:cubicBezTo>
                  <a:cubicBezTo>
                    <a:pt x="4492562" y="280511"/>
                    <a:pt x="4496467" y="282702"/>
                    <a:pt x="4497515" y="286322"/>
                  </a:cubicBezTo>
                  <a:cubicBezTo>
                    <a:pt x="4498467" y="290036"/>
                    <a:pt x="4496276" y="293941"/>
                    <a:pt x="4492657" y="294894"/>
                  </a:cubicBezTo>
                  <a:close/>
                  <a:moveTo>
                    <a:pt x="4489418" y="258318"/>
                  </a:moveTo>
                  <a:cubicBezTo>
                    <a:pt x="4490466" y="261937"/>
                    <a:pt x="4488275" y="265748"/>
                    <a:pt x="4484656" y="266795"/>
                  </a:cubicBezTo>
                  <a:cubicBezTo>
                    <a:pt x="4483989" y="266986"/>
                    <a:pt x="4483418" y="267081"/>
                    <a:pt x="4482751" y="267081"/>
                  </a:cubicBezTo>
                  <a:cubicBezTo>
                    <a:pt x="4479703" y="267081"/>
                    <a:pt x="4476941" y="265176"/>
                    <a:pt x="4476179" y="262128"/>
                  </a:cubicBezTo>
                  <a:cubicBezTo>
                    <a:pt x="4475131" y="258413"/>
                    <a:pt x="4477226" y="254603"/>
                    <a:pt x="4480941" y="253556"/>
                  </a:cubicBezTo>
                  <a:cubicBezTo>
                    <a:pt x="4484561" y="252508"/>
                    <a:pt x="4488371" y="254698"/>
                    <a:pt x="4489418" y="258318"/>
                  </a:cubicBezTo>
                  <a:close/>
                  <a:moveTo>
                    <a:pt x="4481417" y="230219"/>
                  </a:moveTo>
                  <a:cubicBezTo>
                    <a:pt x="4482560" y="233839"/>
                    <a:pt x="4480370" y="237649"/>
                    <a:pt x="4476655" y="238697"/>
                  </a:cubicBezTo>
                  <a:cubicBezTo>
                    <a:pt x="4475988" y="238887"/>
                    <a:pt x="4475417" y="238982"/>
                    <a:pt x="4474750" y="238982"/>
                  </a:cubicBezTo>
                  <a:cubicBezTo>
                    <a:pt x="4471797" y="238982"/>
                    <a:pt x="4469035" y="236982"/>
                    <a:pt x="4468178" y="233934"/>
                  </a:cubicBezTo>
                  <a:cubicBezTo>
                    <a:pt x="4467130" y="230315"/>
                    <a:pt x="4469321" y="226505"/>
                    <a:pt x="4472940" y="225457"/>
                  </a:cubicBezTo>
                  <a:cubicBezTo>
                    <a:pt x="4476560" y="224409"/>
                    <a:pt x="4480370" y="226600"/>
                    <a:pt x="4481417" y="230219"/>
                  </a:cubicBezTo>
                  <a:close/>
                  <a:moveTo>
                    <a:pt x="4466844" y="210979"/>
                  </a:moveTo>
                  <a:cubicBezTo>
                    <a:pt x="4466654" y="210979"/>
                    <a:pt x="4466559" y="210788"/>
                    <a:pt x="4466368" y="210788"/>
                  </a:cubicBezTo>
                  <a:cubicBezTo>
                    <a:pt x="4466177" y="210788"/>
                    <a:pt x="4466082" y="210979"/>
                    <a:pt x="4465892" y="210979"/>
                  </a:cubicBezTo>
                  <a:cubicBezTo>
                    <a:pt x="4464082" y="210979"/>
                    <a:pt x="4462272" y="210217"/>
                    <a:pt x="4461034" y="208883"/>
                  </a:cubicBezTo>
                  <a:cubicBezTo>
                    <a:pt x="4459700" y="207645"/>
                    <a:pt x="4458939" y="205835"/>
                    <a:pt x="4458939" y="204026"/>
                  </a:cubicBezTo>
                  <a:cubicBezTo>
                    <a:pt x="4458939" y="202120"/>
                    <a:pt x="4459700" y="200406"/>
                    <a:pt x="4461034" y="199168"/>
                  </a:cubicBezTo>
                  <a:cubicBezTo>
                    <a:pt x="4462463" y="197739"/>
                    <a:pt x="4464368" y="197263"/>
                    <a:pt x="4466368" y="197453"/>
                  </a:cubicBezTo>
                  <a:cubicBezTo>
                    <a:pt x="4468368" y="197358"/>
                    <a:pt x="4470273" y="197739"/>
                    <a:pt x="4471702" y="199168"/>
                  </a:cubicBezTo>
                  <a:cubicBezTo>
                    <a:pt x="4473035" y="200406"/>
                    <a:pt x="4473798" y="202216"/>
                    <a:pt x="4473798" y="204026"/>
                  </a:cubicBezTo>
                  <a:cubicBezTo>
                    <a:pt x="4473798" y="205835"/>
                    <a:pt x="4473035" y="207645"/>
                    <a:pt x="4471702" y="208883"/>
                  </a:cubicBezTo>
                  <a:cubicBezTo>
                    <a:pt x="4470464" y="210217"/>
                    <a:pt x="4468654" y="210979"/>
                    <a:pt x="4466844" y="210979"/>
                  </a:cubicBezTo>
                  <a:close/>
                  <a:moveTo>
                    <a:pt x="4466368" y="20669"/>
                  </a:moveTo>
                  <a:cubicBezTo>
                    <a:pt x="4466368" y="20669"/>
                    <a:pt x="4497419" y="106870"/>
                    <a:pt x="4466368" y="143637"/>
                  </a:cubicBezTo>
                  <a:cubicBezTo>
                    <a:pt x="4435317" y="106870"/>
                    <a:pt x="4466368" y="20669"/>
                    <a:pt x="4466368" y="20669"/>
                  </a:cubicBezTo>
                  <a:close/>
                  <a:moveTo>
                    <a:pt x="4451318" y="230219"/>
                  </a:moveTo>
                  <a:cubicBezTo>
                    <a:pt x="4452366" y="226600"/>
                    <a:pt x="4456176" y="224409"/>
                    <a:pt x="4459796" y="225457"/>
                  </a:cubicBezTo>
                  <a:cubicBezTo>
                    <a:pt x="4463415" y="226505"/>
                    <a:pt x="4465606" y="230315"/>
                    <a:pt x="4464558" y="233934"/>
                  </a:cubicBezTo>
                  <a:cubicBezTo>
                    <a:pt x="4463701" y="236982"/>
                    <a:pt x="4460939" y="238982"/>
                    <a:pt x="4457986" y="238982"/>
                  </a:cubicBezTo>
                  <a:cubicBezTo>
                    <a:pt x="4457319" y="238982"/>
                    <a:pt x="4456748" y="238887"/>
                    <a:pt x="4456081" y="238697"/>
                  </a:cubicBezTo>
                  <a:cubicBezTo>
                    <a:pt x="4452366" y="237649"/>
                    <a:pt x="4450175" y="233934"/>
                    <a:pt x="4451318" y="230219"/>
                  </a:cubicBezTo>
                  <a:close/>
                  <a:moveTo>
                    <a:pt x="4451795" y="253556"/>
                  </a:moveTo>
                  <a:cubicBezTo>
                    <a:pt x="4455509" y="254603"/>
                    <a:pt x="4457605" y="258413"/>
                    <a:pt x="4456557" y="262128"/>
                  </a:cubicBezTo>
                  <a:cubicBezTo>
                    <a:pt x="4455700" y="265176"/>
                    <a:pt x="4452938" y="267081"/>
                    <a:pt x="4449985" y="267081"/>
                  </a:cubicBezTo>
                  <a:cubicBezTo>
                    <a:pt x="4449318" y="267081"/>
                    <a:pt x="4448747" y="266986"/>
                    <a:pt x="4448080" y="266795"/>
                  </a:cubicBezTo>
                  <a:cubicBezTo>
                    <a:pt x="4444460" y="265748"/>
                    <a:pt x="4442270" y="261937"/>
                    <a:pt x="4443317" y="258318"/>
                  </a:cubicBezTo>
                  <a:cubicBezTo>
                    <a:pt x="4444365" y="254698"/>
                    <a:pt x="4448175" y="252508"/>
                    <a:pt x="4451795" y="253556"/>
                  </a:cubicBezTo>
                  <a:close/>
                  <a:moveTo>
                    <a:pt x="4448651" y="290132"/>
                  </a:moveTo>
                  <a:cubicBezTo>
                    <a:pt x="4447794" y="293180"/>
                    <a:pt x="4445032" y="295180"/>
                    <a:pt x="4442079" y="295180"/>
                  </a:cubicBezTo>
                  <a:cubicBezTo>
                    <a:pt x="4441412" y="295180"/>
                    <a:pt x="4440746" y="295085"/>
                    <a:pt x="4440174" y="294894"/>
                  </a:cubicBezTo>
                  <a:cubicBezTo>
                    <a:pt x="4436555" y="293846"/>
                    <a:pt x="4434364" y="290036"/>
                    <a:pt x="4435412" y="286322"/>
                  </a:cubicBezTo>
                  <a:cubicBezTo>
                    <a:pt x="4436459" y="282702"/>
                    <a:pt x="4440269" y="280511"/>
                    <a:pt x="4443984" y="281559"/>
                  </a:cubicBezTo>
                  <a:cubicBezTo>
                    <a:pt x="4447509" y="282702"/>
                    <a:pt x="4449699" y="286512"/>
                    <a:pt x="4448651" y="290132"/>
                  </a:cubicBezTo>
                  <a:close/>
                  <a:moveTo>
                    <a:pt x="4446842" y="197168"/>
                  </a:moveTo>
                  <a:cubicBezTo>
                    <a:pt x="4404836" y="173831"/>
                    <a:pt x="4403217" y="82201"/>
                    <a:pt x="4403217" y="82201"/>
                  </a:cubicBezTo>
                  <a:cubicBezTo>
                    <a:pt x="4403217" y="82201"/>
                    <a:pt x="4462749" y="151733"/>
                    <a:pt x="4446842" y="197168"/>
                  </a:cubicBezTo>
                  <a:close/>
                  <a:moveTo>
                    <a:pt x="4425506" y="250793"/>
                  </a:moveTo>
                  <a:cubicBezTo>
                    <a:pt x="4380452" y="233839"/>
                    <a:pt x="4365498" y="143447"/>
                    <a:pt x="4365498" y="143447"/>
                  </a:cubicBezTo>
                  <a:cubicBezTo>
                    <a:pt x="4365498" y="143447"/>
                    <a:pt x="4434650" y="203549"/>
                    <a:pt x="4425506" y="250793"/>
                  </a:cubicBezTo>
                  <a:close/>
                  <a:moveTo>
                    <a:pt x="4421600" y="295656"/>
                  </a:moveTo>
                  <a:cubicBezTo>
                    <a:pt x="4373499" y="294989"/>
                    <a:pt x="4328732" y="215074"/>
                    <a:pt x="4328732" y="215074"/>
                  </a:cubicBezTo>
                  <a:cubicBezTo>
                    <a:pt x="4328732" y="215074"/>
                    <a:pt x="4414171" y="248126"/>
                    <a:pt x="4421600" y="295656"/>
                  </a:cubicBezTo>
                  <a:close/>
                  <a:moveTo>
                    <a:pt x="4325969" y="334899"/>
                  </a:moveTo>
                  <a:cubicBezTo>
                    <a:pt x="4327208" y="333756"/>
                    <a:pt x="4329017" y="333470"/>
                    <a:pt x="4330732" y="333185"/>
                  </a:cubicBezTo>
                  <a:cubicBezTo>
                    <a:pt x="4339209" y="332137"/>
                    <a:pt x="4347877" y="332041"/>
                    <a:pt x="4356354" y="333089"/>
                  </a:cubicBezTo>
                  <a:cubicBezTo>
                    <a:pt x="4365117" y="334042"/>
                    <a:pt x="4367117" y="342710"/>
                    <a:pt x="4367689" y="350615"/>
                  </a:cubicBezTo>
                  <a:cubicBezTo>
                    <a:pt x="4367975" y="354425"/>
                    <a:pt x="4367117" y="358426"/>
                    <a:pt x="4364927" y="361378"/>
                  </a:cubicBezTo>
                  <a:cubicBezTo>
                    <a:pt x="4364450" y="361950"/>
                    <a:pt x="4363974" y="362522"/>
                    <a:pt x="4363403" y="362998"/>
                  </a:cubicBezTo>
                  <a:cubicBezTo>
                    <a:pt x="4360450" y="365665"/>
                    <a:pt x="4356450" y="366522"/>
                    <a:pt x="4352544" y="367094"/>
                  </a:cubicBezTo>
                  <a:cubicBezTo>
                    <a:pt x="4346925" y="367856"/>
                    <a:pt x="4341305" y="367856"/>
                    <a:pt x="4335685" y="367284"/>
                  </a:cubicBezTo>
                  <a:cubicBezTo>
                    <a:pt x="4333875" y="367094"/>
                    <a:pt x="4331970" y="366808"/>
                    <a:pt x="4330446" y="365760"/>
                  </a:cubicBezTo>
                  <a:cubicBezTo>
                    <a:pt x="4328541" y="364522"/>
                    <a:pt x="4327493" y="362236"/>
                    <a:pt x="4326732" y="360140"/>
                  </a:cubicBezTo>
                  <a:cubicBezTo>
                    <a:pt x="4324445" y="353949"/>
                    <a:pt x="4323493" y="347282"/>
                    <a:pt x="4323969" y="340709"/>
                  </a:cubicBezTo>
                  <a:cubicBezTo>
                    <a:pt x="4324065" y="338519"/>
                    <a:pt x="4324445" y="336328"/>
                    <a:pt x="4325969" y="334899"/>
                  </a:cubicBezTo>
                  <a:close/>
                  <a:moveTo>
                    <a:pt x="4269582" y="143542"/>
                  </a:moveTo>
                  <a:cubicBezTo>
                    <a:pt x="4269582" y="143542"/>
                    <a:pt x="4254532" y="233934"/>
                    <a:pt x="4209574" y="250889"/>
                  </a:cubicBezTo>
                  <a:cubicBezTo>
                    <a:pt x="4200430" y="203549"/>
                    <a:pt x="4269582" y="143542"/>
                    <a:pt x="4269582" y="143542"/>
                  </a:cubicBezTo>
                  <a:close/>
                  <a:moveTo>
                    <a:pt x="4253008" y="361760"/>
                  </a:moveTo>
                  <a:cubicBezTo>
                    <a:pt x="4251389" y="367474"/>
                    <a:pt x="4250055" y="370999"/>
                    <a:pt x="4243578" y="369665"/>
                  </a:cubicBezTo>
                  <a:cubicBezTo>
                    <a:pt x="4236434" y="368141"/>
                    <a:pt x="4229005" y="367951"/>
                    <a:pt x="4221766" y="368903"/>
                  </a:cubicBezTo>
                  <a:cubicBezTo>
                    <a:pt x="4215194" y="369856"/>
                    <a:pt x="4209860" y="368522"/>
                    <a:pt x="4210336" y="360426"/>
                  </a:cubicBezTo>
                  <a:cubicBezTo>
                    <a:pt x="4210717" y="353282"/>
                    <a:pt x="4212336" y="346234"/>
                    <a:pt x="4214908" y="339471"/>
                  </a:cubicBezTo>
                  <a:cubicBezTo>
                    <a:pt x="4215575" y="337661"/>
                    <a:pt x="4216432" y="335852"/>
                    <a:pt x="4218051" y="334708"/>
                  </a:cubicBezTo>
                  <a:cubicBezTo>
                    <a:pt x="4219480" y="333756"/>
                    <a:pt x="4221194" y="333470"/>
                    <a:pt x="4222909" y="333375"/>
                  </a:cubicBezTo>
                  <a:cubicBezTo>
                    <a:pt x="4226814" y="332994"/>
                    <a:pt x="4230719" y="332708"/>
                    <a:pt x="4234625" y="332708"/>
                  </a:cubicBezTo>
                  <a:cubicBezTo>
                    <a:pt x="4239387" y="332613"/>
                    <a:pt x="4244340" y="332803"/>
                    <a:pt x="4248436" y="335090"/>
                  </a:cubicBezTo>
                  <a:cubicBezTo>
                    <a:pt x="4257485" y="340043"/>
                    <a:pt x="4255675" y="352615"/>
                    <a:pt x="4253008" y="361760"/>
                  </a:cubicBezTo>
                  <a:close/>
                  <a:moveTo>
                    <a:pt x="4256532" y="411670"/>
                  </a:moveTo>
                  <a:cubicBezTo>
                    <a:pt x="4256151" y="414909"/>
                    <a:pt x="4254723" y="417766"/>
                    <a:pt x="4251865" y="419957"/>
                  </a:cubicBezTo>
                  <a:cubicBezTo>
                    <a:pt x="4249389" y="421767"/>
                    <a:pt x="4246150" y="421767"/>
                    <a:pt x="4243102" y="421672"/>
                  </a:cubicBezTo>
                  <a:cubicBezTo>
                    <a:pt x="4229862" y="421195"/>
                    <a:pt x="4216623" y="420529"/>
                    <a:pt x="4203478" y="419576"/>
                  </a:cubicBezTo>
                  <a:cubicBezTo>
                    <a:pt x="4201954" y="419481"/>
                    <a:pt x="4200240" y="419290"/>
                    <a:pt x="4199287" y="417957"/>
                  </a:cubicBezTo>
                  <a:cubicBezTo>
                    <a:pt x="4198716" y="417195"/>
                    <a:pt x="4198620" y="416243"/>
                    <a:pt x="4198620" y="415385"/>
                  </a:cubicBezTo>
                  <a:cubicBezTo>
                    <a:pt x="4197953" y="405003"/>
                    <a:pt x="4202144" y="394240"/>
                    <a:pt x="4210050" y="387477"/>
                  </a:cubicBezTo>
                  <a:cubicBezTo>
                    <a:pt x="4218051" y="380810"/>
                    <a:pt x="4229767" y="378619"/>
                    <a:pt x="4239387" y="382619"/>
                  </a:cubicBezTo>
                  <a:cubicBezTo>
                    <a:pt x="4247198" y="385858"/>
                    <a:pt x="4257770" y="400717"/>
                    <a:pt x="4256532" y="411670"/>
                  </a:cubicBezTo>
                  <a:close/>
                  <a:moveTo>
                    <a:pt x="4231958" y="82201"/>
                  </a:moveTo>
                  <a:cubicBezTo>
                    <a:pt x="4231958" y="82201"/>
                    <a:pt x="4230339" y="173831"/>
                    <a:pt x="4188333" y="197168"/>
                  </a:cubicBezTo>
                  <a:cubicBezTo>
                    <a:pt x="4172331" y="151733"/>
                    <a:pt x="4231958" y="82201"/>
                    <a:pt x="4231958" y="82201"/>
                  </a:cubicBezTo>
                  <a:close/>
                  <a:moveTo>
                    <a:pt x="4195001" y="294894"/>
                  </a:moveTo>
                  <a:cubicBezTo>
                    <a:pt x="4194429" y="294989"/>
                    <a:pt x="4193667" y="295180"/>
                    <a:pt x="4193096" y="295180"/>
                  </a:cubicBezTo>
                  <a:cubicBezTo>
                    <a:pt x="4190143" y="295180"/>
                    <a:pt x="4187381" y="293180"/>
                    <a:pt x="4186523" y="290132"/>
                  </a:cubicBezTo>
                  <a:cubicBezTo>
                    <a:pt x="4185476" y="286512"/>
                    <a:pt x="4187666" y="282607"/>
                    <a:pt x="4191286" y="281559"/>
                  </a:cubicBezTo>
                  <a:cubicBezTo>
                    <a:pt x="4194906" y="280511"/>
                    <a:pt x="4198811" y="282702"/>
                    <a:pt x="4199859" y="286322"/>
                  </a:cubicBezTo>
                  <a:cubicBezTo>
                    <a:pt x="4200811" y="290036"/>
                    <a:pt x="4198716" y="293941"/>
                    <a:pt x="4195001" y="294894"/>
                  </a:cubicBezTo>
                  <a:close/>
                  <a:moveTo>
                    <a:pt x="4191762" y="258318"/>
                  </a:moveTo>
                  <a:cubicBezTo>
                    <a:pt x="4192810" y="261937"/>
                    <a:pt x="4190619" y="265748"/>
                    <a:pt x="4187000" y="266795"/>
                  </a:cubicBezTo>
                  <a:cubicBezTo>
                    <a:pt x="4186333" y="266986"/>
                    <a:pt x="4185761" y="267081"/>
                    <a:pt x="4185190" y="267081"/>
                  </a:cubicBezTo>
                  <a:cubicBezTo>
                    <a:pt x="4182142" y="267081"/>
                    <a:pt x="4179380" y="265176"/>
                    <a:pt x="4178618" y="262128"/>
                  </a:cubicBezTo>
                  <a:cubicBezTo>
                    <a:pt x="4177570" y="258413"/>
                    <a:pt x="4179665" y="254603"/>
                    <a:pt x="4183380" y="253556"/>
                  </a:cubicBezTo>
                  <a:cubicBezTo>
                    <a:pt x="4187000" y="252508"/>
                    <a:pt x="4190714" y="254698"/>
                    <a:pt x="4191762" y="258318"/>
                  </a:cubicBezTo>
                  <a:close/>
                  <a:moveTo>
                    <a:pt x="4183761" y="230219"/>
                  </a:moveTo>
                  <a:cubicBezTo>
                    <a:pt x="4184904" y="233839"/>
                    <a:pt x="4182714" y="237649"/>
                    <a:pt x="4178999" y="238697"/>
                  </a:cubicBezTo>
                  <a:cubicBezTo>
                    <a:pt x="4178332" y="238887"/>
                    <a:pt x="4177760" y="238982"/>
                    <a:pt x="4177093" y="238982"/>
                  </a:cubicBezTo>
                  <a:cubicBezTo>
                    <a:pt x="4174141" y="238982"/>
                    <a:pt x="4171379" y="236982"/>
                    <a:pt x="4170522" y="233934"/>
                  </a:cubicBezTo>
                  <a:cubicBezTo>
                    <a:pt x="4169474" y="230315"/>
                    <a:pt x="4171664" y="226505"/>
                    <a:pt x="4175284" y="225457"/>
                  </a:cubicBezTo>
                  <a:cubicBezTo>
                    <a:pt x="4178999" y="224409"/>
                    <a:pt x="4182714" y="226600"/>
                    <a:pt x="4183761" y="230219"/>
                  </a:cubicBezTo>
                  <a:close/>
                  <a:moveTo>
                    <a:pt x="4169283" y="210979"/>
                  </a:moveTo>
                  <a:cubicBezTo>
                    <a:pt x="4169093" y="210979"/>
                    <a:pt x="4168997" y="210788"/>
                    <a:pt x="4168807" y="210788"/>
                  </a:cubicBezTo>
                  <a:cubicBezTo>
                    <a:pt x="4168616" y="210788"/>
                    <a:pt x="4168521" y="210979"/>
                    <a:pt x="4168331" y="210979"/>
                  </a:cubicBezTo>
                  <a:cubicBezTo>
                    <a:pt x="4166521" y="210979"/>
                    <a:pt x="4164711" y="210217"/>
                    <a:pt x="4163473" y="208883"/>
                  </a:cubicBezTo>
                  <a:cubicBezTo>
                    <a:pt x="4162139" y="207645"/>
                    <a:pt x="4161377" y="205835"/>
                    <a:pt x="4161377" y="204026"/>
                  </a:cubicBezTo>
                  <a:cubicBezTo>
                    <a:pt x="4161377" y="202120"/>
                    <a:pt x="4162139" y="200406"/>
                    <a:pt x="4163473" y="199168"/>
                  </a:cubicBezTo>
                  <a:cubicBezTo>
                    <a:pt x="4164902" y="197739"/>
                    <a:pt x="4166807" y="197263"/>
                    <a:pt x="4168807" y="197453"/>
                  </a:cubicBezTo>
                  <a:cubicBezTo>
                    <a:pt x="4170807" y="197358"/>
                    <a:pt x="4172712" y="197739"/>
                    <a:pt x="4174141" y="199168"/>
                  </a:cubicBezTo>
                  <a:cubicBezTo>
                    <a:pt x="4175474" y="200406"/>
                    <a:pt x="4176236" y="202216"/>
                    <a:pt x="4176236" y="204026"/>
                  </a:cubicBezTo>
                  <a:cubicBezTo>
                    <a:pt x="4176236" y="205835"/>
                    <a:pt x="4175474" y="207645"/>
                    <a:pt x="4174141" y="208883"/>
                  </a:cubicBezTo>
                  <a:cubicBezTo>
                    <a:pt x="4172807" y="210217"/>
                    <a:pt x="4170998" y="210979"/>
                    <a:pt x="4169283" y="210979"/>
                  </a:cubicBezTo>
                  <a:close/>
                  <a:moveTo>
                    <a:pt x="4168712" y="20669"/>
                  </a:moveTo>
                  <a:cubicBezTo>
                    <a:pt x="4168712" y="20669"/>
                    <a:pt x="4199763" y="106870"/>
                    <a:pt x="4168712" y="143637"/>
                  </a:cubicBezTo>
                  <a:cubicBezTo>
                    <a:pt x="4137755" y="106870"/>
                    <a:pt x="4168712" y="20669"/>
                    <a:pt x="4168712" y="20669"/>
                  </a:cubicBezTo>
                  <a:close/>
                  <a:moveTo>
                    <a:pt x="4153662" y="230219"/>
                  </a:moveTo>
                  <a:cubicBezTo>
                    <a:pt x="4154710" y="226600"/>
                    <a:pt x="4158520" y="224409"/>
                    <a:pt x="4162139" y="225457"/>
                  </a:cubicBezTo>
                  <a:cubicBezTo>
                    <a:pt x="4165759" y="226505"/>
                    <a:pt x="4167950" y="230315"/>
                    <a:pt x="4166902" y="233934"/>
                  </a:cubicBezTo>
                  <a:cubicBezTo>
                    <a:pt x="4166045" y="236982"/>
                    <a:pt x="4163282" y="238982"/>
                    <a:pt x="4160330" y="238982"/>
                  </a:cubicBezTo>
                  <a:cubicBezTo>
                    <a:pt x="4159663" y="238982"/>
                    <a:pt x="4159091" y="238887"/>
                    <a:pt x="4158425" y="238697"/>
                  </a:cubicBezTo>
                  <a:cubicBezTo>
                    <a:pt x="4154710" y="237649"/>
                    <a:pt x="4152614" y="233934"/>
                    <a:pt x="4153662" y="230219"/>
                  </a:cubicBezTo>
                  <a:close/>
                  <a:moveTo>
                    <a:pt x="4154139" y="253556"/>
                  </a:moveTo>
                  <a:cubicBezTo>
                    <a:pt x="4157853" y="254603"/>
                    <a:pt x="4159949" y="258413"/>
                    <a:pt x="4158901" y="262128"/>
                  </a:cubicBezTo>
                  <a:cubicBezTo>
                    <a:pt x="4158043" y="265176"/>
                    <a:pt x="4155281" y="267081"/>
                    <a:pt x="4152329" y="267081"/>
                  </a:cubicBezTo>
                  <a:cubicBezTo>
                    <a:pt x="4151662" y="267081"/>
                    <a:pt x="4151090" y="266986"/>
                    <a:pt x="4150424" y="266795"/>
                  </a:cubicBezTo>
                  <a:cubicBezTo>
                    <a:pt x="4146804" y="265748"/>
                    <a:pt x="4144614" y="261937"/>
                    <a:pt x="4145661" y="258318"/>
                  </a:cubicBezTo>
                  <a:cubicBezTo>
                    <a:pt x="4146709" y="254698"/>
                    <a:pt x="4150519" y="252508"/>
                    <a:pt x="4154139" y="253556"/>
                  </a:cubicBezTo>
                  <a:close/>
                  <a:moveTo>
                    <a:pt x="4150995" y="290132"/>
                  </a:moveTo>
                  <a:cubicBezTo>
                    <a:pt x="4150138" y="293180"/>
                    <a:pt x="4147376" y="295180"/>
                    <a:pt x="4144423" y="295180"/>
                  </a:cubicBezTo>
                  <a:cubicBezTo>
                    <a:pt x="4143851" y="295180"/>
                    <a:pt x="4143089" y="295085"/>
                    <a:pt x="4142518" y="294894"/>
                  </a:cubicBezTo>
                  <a:cubicBezTo>
                    <a:pt x="4138898" y="293846"/>
                    <a:pt x="4136708" y="290036"/>
                    <a:pt x="4137755" y="286322"/>
                  </a:cubicBezTo>
                  <a:cubicBezTo>
                    <a:pt x="4138803" y="282702"/>
                    <a:pt x="4142613" y="280511"/>
                    <a:pt x="4146328" y="281559"/>
                  </a:cubicBezTo>
                  <a:cubicBezTo>
                    <a:pt x="4149947" y="282702"/>
                    <a:pt x="4152043" y="286512"/>
                    <a:pt x="4150995" y="290132"/>
                  </a:cubicBezTo>
                  <a:close/>
                  <a:moveTo>
                    <a:pt x="4149185" y="197168"/>
                  </a:moveTo>
                  <a:cubicBezTo>
                    <a:pt x="4107180" y="173831"/>
                    <a:pt x="4105561" y="82201"/>
                    <a:pt x="4105561" y="82201"/>
                  </a:cubicBezTo>
                  <a:cubicBezTo>
                    <a:pt x="4105561" y="82201"/>
                    <a:pt x="4165187" y="151733"/>
                    <a:pt x="4149185" y="197168"/>
                  </a:cubicBezTo>
                  <a:close/>
                  <a:moveTo>
                    <a:pt x="4127945" y="250793"/>
                  </a:moveTo>
                  <a:cubicBezTo>
                    <a:pt x="4082891" y="233839"/>
                    <a:pt x="4067937" y="143447"/>
                    <a:pt x="4067937" y="143447"/>
                  </a:cubicBezTo>
                  <a:cubicBezTo>
                    <a:pt x="4067937" y="143447"/>
                    <a:pt x="4136993" y="203549"/>
                    <a:pt x="4127945" y="250793"/>
                  </a:cubicBezTo>
                  <a:close/>
                  <a:moveTo>
                    <a:pt x="4098131" y="382619"/>
                  </a:moveTo>
                  <a:cubicBezTo>
                    <a:pt x="4107752" y="378619"/>
                    <a:pt x="4119467" y="380810"/>
                    <a:pt x="4127468" y="387477"/>
                  </a:cubicBezTo>
                  <a:cubicBezTo>
                    <a:pt x="4135469" y="394144"/>
                    <a:pt x="4139660" y="404908"/>
                    <a:pt x="4138898" y="415385"/>
                  </a:cubicBezTo>
                  <a:cubicBezTo>
                    <a:pt x="4138803" y="416338"/>
                    <a:pt x="4138708" y="417290"/>
                    <a:pt x="4138232" y="417957"/>
                  </a:cubicBezTo>
                  <a:cubicBezTo>
                    <a:pt x="4137374" y="419195"/>
                    <a:pt x="4135565" y="419386"/>
                    <a:pt x="4134041" y="419576"/>
                  </a:cubicBezTo>
                  <a:cubicBezTo>
                    <a:pt x="4120801" y="420529"/>
                    <a:pt x="4107656" y="421195"/>
                    <a:pt x="4094417" y="421672"/>
                  </a:cubicBezTo>
                  <a:cubicBezTo>
                    <a:pt x="4091368" y="421767"/>
                    <a:pt x="4088035" y="421767"/>
                    <a:pt x="4085654" y="419957"/>
                  </a:cubicBezTo>
                  <a:cubicBezTo>
                    <a:pt x="4082796" y="417766"/>
                    <a:pt x="4081367" y="414909"/>
                    <a:pt x="4080986" y="411670"/>
                  </a:cubicBezTo>
                  <a:cubicBezTo>
                    <a:pt x="4079653" y="400717"/>
                    <a:pt x="4090226" y="385858"/>
                    <a:pt x="4098131" y="382619"/>
                  </a:cubicBezTo>
                  <a:close/>
                  <a:moveTo>
                    <a:pt x="4088987" y="335185"/>
                  </a:moveTo>
                  <a:cubicBezTo>
                    <a:pt x="4093178" y="332899"/>
                    <a:pt x="4098131" y="332708"/>
                    <a:pt x="4102799" y="332803"/>
                  </a:cubicBezTo>
                  <a:cubicBezTo>
                    <a:pt x="4106704" y="332899"/>
                    <a:pt x="4110609" y="333089"/>
                    <a:pt x="4114514" y="333470"/>
                  </a:cubicBezTo>
                  <a:cubicBezTo>
                    <a:pt x="4116229" y="333661"/>
                    <a:pt x="4117943" y="333851"/>
                    <a:pt x="4119372" y="334804"/>
                  </a:cubicBezTo>
                  <a:cubicBezTo>
                    <a:pt x="4120991" y="335947"/>
                    <a:pt x="4121849" y="337757"/>
                    <a:pt x="4122515" y="339566"/>
                  </a:cubicBezTo>
                  <a:cubicBezTo>
                    <a:pt x="4125087" y="346234"/>
                    <a:pt x="4126706" y="353282"/>
                    <a:pt x="4127087" y="360521"/>
                  </a:cubicBezTo>
                  <a:cubicBezTo>
                    <a:pt x="4127564" y="368618"/>
                    <a:pt x="4122230" y="369856"/>
                    <a:pt x="4115657" y="368998"/>
                  </a:cubicBezTo>
                  <a:cubicBezTo>
                    <a:pt x="4108418" y="367951"/>
                    <a:pt x="4100989" y="368236"/>
                    <a:pt x="4093845" y="369761"/>
                  </a:cubicBezTo>
                  <a:cubicBezTo>
                    <a:pt x="4087368" y="371094"/>
                    <a:pt x="4086130" y="367570"/>
                    <a:pt x="4084415" y="361855"/>
                  </a:cubicBezTo>
                  <a:cubicBezTo>
                    <a:pt x="4081843" y="352615"/>
                    <a:pt x="4080034" y="340043"/>
                    <a:pt x="4088987" y="335185"/>
                  </a:cubicBezTo>
                  <a:close/>
                  <a:moveTo>
                    <a:pt x="4013549" y="340614"/>
                  </a:moveTo>
                  <a:cubicBezTo>
                    <a:pt x="4013930" y="347186"/>
                    <a:pt x="4012978" y="353854"/>
                    <a:pt x="4010787" y="360045"/>
                  </a:cubicBezTo>
                  <a:cubicBezTo>
                    <a:pt x="4010025" y="362236"/>
                    <a:pt x="4008977" y="364427"/>
                    <a:pt x="4007072" y="365665"/>
                  </a:cubicBezTo>
                  <a:cubicBezTo>
                    <a:pt x="4005548" y="366712"/>
                    <a:pt x="4003643" y="366998"/>
                    <a:pt x="4001834" y="367189"/>
                  </a:cubicBezTo>
                  <a:cubicBezTo>
                    <a:pt x="3996214" y="367760"/>
                    <a:pt x="3990594" y="367760"/>
                    <a:pt x="3984974" y="366998"/>
                  </a:cubicBezTo>
                  <a:cubicBezTo>
                    <a:pt x="3981069" y="366522"/>
                    <a:pt x="3976973" y="365569"/>
                    <a:pt x="3974116" y="362903"/>
                  </a:cubicBezTo>
                  <a:cubicBezTo>
                    <a:pt x="3973544" y="362426"/>
                    <a:pt x="3973068" y="361855"/>
                    <a:pt x="3972592" y="361283"/>
                  </a:cubicBezTo>
                  <a:cubicBezTo>
                    <a:pt x="3970401" y="358331"/>
                    <a:pt x="3969544" y="354330"/>
                    <a:pt x="3969830" y="350520"/>
                  </a:cubicBezTo>
                  <a:cubicBezTo>
                    <a:pt x="3970401" y="342614"/>
                    <a:pt x="3972401" y="333947"/>
                    <a:pt x="3981164" y="332994"/>
                  </a:cubicBezTo>
                  <a:cubicBezTo>
                    <a:pt x="3989642" y="332041"/>
                    <a:pt x="3998309" y="332041"/>
                    <a:pt x="4006787" y="333089"/>
                  </a:cubicBezTo>
                  <a:cubicBezTo>
                    <a:pt x="4008501" y="333280"/>
                    <a:pt x="4010311" y="333565"/>
                    <a:pt x="4011549" y="334804"/>
                  </a:cubicBezTo>
                  <a:cubicBezTo>
                    <a:pt x="4013073" y="336328"/>
                    <a:pt x="4013359" y="338519"/>
                    <a:pt x="4013549" y="340614"/>
                  </a:cubicBezTo>
                  <a:close/>
                  <a:moveTo>
                    <a:pt x="4008692" y="215170"/>
                  </a:moveTo>
                  <a:cubicBezTo>
                    <a:pt x="4008692" y="215170"/>
                    <a:pt x="3963924" y="295085"/>
                    <a:pt x="3915823" y="295751"/>
                  </a:cubicBezTo>
                  <a:cubicBezTo>
                    <a:pt x="3923348" y="248126"/>
                    <a:pt x="4008692" y="215170"/>
                    <a:pt x="4008692" y="215170"/>
                  </a:cubicBezTo>
                  <a:close/>
                  <a:moveTo>
                    <a:pt x="3971925" y="143542"/>
                  </a:moveTo>
                  <a:cubicBezTo>
                    <a:pt x="3971925" y="143542"/>
                    <a:pt x="3956876" y="233934"/>
                    <a:pt x="3911918" y="250889"/>
                  </a:cubicBezTo>
                  <a:cubicBezTo>
                    <a:pt x="3902869" y="203549"/>
                    <a:pt x="3971925" y="143542"/>
                    <a:pt x="3971925" y="143542"/>
                  </a:cubicBezTo>
                  <a:close/>
                  <a:moveTo>
                    <a:pt x="3934301" y="82201"/>
                  </a:moveTo>
                  <a:cubicBezTo>
                    <a:pt x="3934301" y="82201"/>
                    <a:pt x="3932682" y="173831"/>
                    <a:pt x="3890677" y="197168"/>
                  </a:cubicBezTo>
                  <a:cubicBezTo>
                    <a:pt x="3874675" y="151733"/>
                    <a:pt x="3934301" y="82201"/>
                    <a:pt x="3934301" y="82201"/>
                  </a:cubicBezTo>
                  <a:close/>
                  <a:moveTo>
                    <a:pt x="3897440" y="294894"/>
                  </a:moveTo>
                  <a:cubicBezTo>
                    <a:pt x="3896773" y="294989"/>
                    <a:pt x="3896106" y="295180"/>
                    <a:pt x="3895535" y="295180"/>
                  </a:cubicBezTo>
                  <a:cubicBezTo>
                    <a:pt x="3892582" y="295180"/>
                    <a:pt x="3889820" y="293180"/>
                    <a:pt x="3888962" y="290132"/>
                  </a:cubicBezTo>
                  <a:cubicBezTo>
                    <a:pt x="3887915" y="286512"/>
                    <a:pt x="3890105" y="282607"/>
                    <a:pt x="3893725" y="281559"/>
                  </a:cubicBezTo>
                  <a:cubicBezTo>
                    <a:pt x="3897344" y="280511"/>
                    <a:pt x="3901250" y="282702"/>
                    <a:pt x="3902297" y="286322"/>
                  </a:cubicBezTo>
                  <a:cubicBezTo>
                    <a:pt x="3903155" y="290036"/>
                    <a:pt x="3901059" y="293941"/>
                    <a:pt x="3897440" y="294894"/>
                  </a:cubicBezTo>
                  <a:close/>
                  <a:moveTo>
                    <a:pt x="3894201" y="258318"/>
                  </a:moveTo>
                  <a:cubicBezTo>
                    <a:pt x="3895249" y="261937"/>
                    <a:pt x="3893058" y="265748"/>
                    <a:pt x="3889439" y="266795"/>
                  </a:cubicBezTo>
                  <a:cubicBezTo>
                    <a:pt x="3888772" y="266986"/>
                    <a:pt x="3888200" y="267081"/>
                    <a:pt x="3887534" y="267081"/>
                  </a:cubicBezTo>
                  <a:cubicBezTo>
                    <a:pt x="3884485" y="267081"/>
                    <a:pt x="3881723" y="265176"/>
                    <a:pt x="3880961" y="262128"/>
                  </a:cubicBezTo>
                  <a:cubicBezTo>
                    <a:pt x="3879914" y="258413"/>
                    <a:pt x="3882009" y="254603"/>
                    <a:pt x="3885724" y="253556"/>
                  </a:cubicBezTo>
                  <a:cubicBezTo>
                    <a:pt x="3889343" y="252508"/>
                    <a:pt x="3893153" y="254698"/>
                    <a:pt x="3894201" y="258318"/>
                  </a:cubicBezTo>
                  <a:close/>
                  <a:moveTo>
                    <a:pt x="3886200" y="230219"/>
                  </a:moveTo>
                  <a:cubicBezTo>
                    <a:pt x="3887343" y="233839"/>
                    <a:pt x="3885152" y="237649"/>
                    <a:pt x="3881438" y="238697"/>
                  </a:cubicBezTo>
                  <a:cubicBezTo>
                    <a:pt x="3880771" y="238887"/>
                    <a:pt x="3880199" y="238982"/>
                    <a:pt x="3879533" y="238982"/>
                  </a:cubicBezTo>
                  <a:cubicBezTo>
                    <a:pt x="3876580" y="238982"/>
                    <a:pt x="3873818" y="236982"/>
                    <a:pt x="3872960" y="233934"/>
                  </a:cubicBezTo>
                  <a:cubicBezTo>
                    <a:pt x="3871913" y="230315"/>
                    <a:pt x="3874103" y="226505"/>
                    <a:pt x="3877723" y="225457"/>
                  </a:cubicBezTo>
                  <a:cubicBezTo>
                    <a:pt x="3881342" y="224409"/>
                    <a:pt x="3885152" y="226600"/>
                    <a:pt x="3886200" y="230219"/>
                  </a:cubicBezTo>
                  <a:close/>
                  <a:moveTo>
                    <a:pt x="3871627" y="210979"/>
                  </a:moveTo>
                  <a:cubicBezTo>
                    <a:pt x="3871436" y="210979"/>
                    <a:pt x="3871341" y="210788"/>
                    <a:pt x="3871151" y="210788"/>
                  </a:cubicBezTo>
                  <a:cubicBezTo>
                    <a:pt x="3870960" y="210788"/>
                    <a:pt x="3870865" y="210979"/>
                    <a:pt x="3870674" y="210979"/>
                  </a:cubicBezTo>
                  <a:cubicBezTo>
                    <a:pt x="3868865" y="210979"/>
                    <a:pt x="3867055" y="210217"/>
                    <a:pt x="3865817" y="208883"/>
                  </a:cubicBezTo>
                  <a:cubicBezTo>
                    <a:pt x="3864483" y="207645"/>
                    <a:pt x="3863721" y="205835"/>
                    <a:pt x="3863721" y="204026"/>
                  </a:cubicBezTo>
                  <a:cubicBezTo>
                    <a:pt x="3863721" y="202120"/>
                    <a:pt x="3864483" y="200406"/>
                    <a:pt x="3865817" y="199168"/>
                  </a:cubicBezTo>
                  <a:cubicBezTo>
                    <a:pt x="3867245" y="197739"/>
                    <a:pt x="3869150" y="197263"/>
                    <a:pt x="3871151" y="197453"/>
                  </a:cubicBezTo>
                  <a:cubicBezTo>
                    <a:pt x="3873151" y="197358"/>
                    <a:pt x="3875056" y="197739"/>
                    <a:pt x="3876485" y="199168"/>
                  </a:cubicBezTo>
                  <a:cubicBezTo>
                    <a:pt x="3877818" y="200406"/>
                    <a:pt x="3878580" y="202216"/>
                    <a:pt x="3878580" y="204026"/>
                  </a:cubicBezTo>
                  <a:cubicBezTo>
                    <a:pt x="3878580" y="205835"/>
                    <a:pt x="3877818" y="207645"/>
                    <a:pt x="3876485" y="208883"/>
                  </a:cubicBezTo>
                  <a:cubicBezTo>
                    <a:pt x="3875247" y="210217"/>
                    <a:pt x="3873437" y="210979"/>
                    <a:pt x="3871627" y="210979"/>
                  </a:cubicBezTo>
                  <a:close/>
                  <a:moveTo>
                    <a:pt x="3871151" y="20669"/>
                  </a:moveTo>
                  <a:cubicBezTo>
                    <a:pt x="3871151" y="20669"/>
                    <a:pt x="3902202" y="106870"/>
                    <a:pt x="3871151" y="143637"/>
                  </a:cubicBezTo>
                  <a:cubicBezTo>
                    <a:pt x="3840099" y="106870"/>
                    <a:pt x="3871151" y="20669"/>
                    <a:pt x="3871151" y="20669"/>
                  </a:cubicBezTo>
                  <a:close/>
                  <a:moveTo>
                    <a:pt x="3856101" y="230219"/>
                  </a:moveTo>
                  <a:cubicBezTo>
                    <a:pt x="3857149" y="226600"/>
                    <a:pt x="3860959" y="224409"/>
                    <a:pt x="3864578" y="225457"/>
                  </a:cubicBezTo>
                  <a:cubicBezTo>
                    <a:pt x="3868198" y="226505"/>
                    <a:pt x="3870389" y="230315"/>
                    <a:pt x="3869341" y="233934"/>
                  </a:cubicBezTo>
                  <a:cubicBezTo>
                    <a:pt x="3868484" y="236982"/>
                    <a:pt x="3865722" y="238982"/>
                    <a:pt x="3862768" y="238982"/>
                  </a:cubicBezTo>
                  <a:cubicBezTo>
                    <a:pt x="3862102" y="238982"/>
                    <a:pt x="3861530" y="238887"/>
                    <a:pt x="3860864" y="238697"/>
                  </a:cubicBezTo>
                  <a:cubicBezTo>
                    <a:pt x="3857149" y="237649"/>
                    <a:pt x="3854958" y="233934"/>
                    <a:pt x="3856101" y="230219"/>
                  </a:cubicBezTo>
                  <a:close/>
                  <a:moveTo>
                    <a:pt x="3856577" y="253556"/>
                  </a:moveTo>
                  <a:cubicBezTo>
                    <a:pt x="3860292" y="254603"/>
                    <a:pt x="3862388" y="258413"/>
                    <a:pt x="3861340" y="262128"/>
                  </a:cubicBezTo>
                  <a:cubicBezTo>
                    <a:pt x="3860483" y="265176"/>
                    <a:pt x="3857720" y="267081"/>
                    <a:pt x="3854768" y="267081"/>
                  </a:cubicBezTo>
                  <a:cubicBezTo>
                    <a:pt x="3854101" y="267081"/>
                    <a:pt x="3853529" y="266986"/>
                    <a:pt x="3852863" y="266795"/>
                  </a:cubicBezTo>
                  <a:cubicBezTo>
                    <a:pt x="3849243" y="265748"/>
                    <a:pt x="3847052" y="261937"/>
                    <a:pt x="3848100" y="258318"/>
                  </a:cubicBezTo>
                  <a:cubicBezTo>
                    <a:pt x="3849148" y="254698"/>
                    <a:pt x="3852958" y="252508"/>
                    <a:pt x="3856577" y="253556"/>
                  </a:cubicBezTo>
                  <a:close/>
                  <a:moveTo>
                    <a:pt x="3853434" y="290132"/>
                  </a:moveTo>
                  <a:cubicBezTo>
                    <a:pt x="3852577" y="293180"/>
                    <a:pt x="3849815" y="295180"/>
                    <a:pt x="3846862" y="295180"/>
                  </a:cubicBezTo>
                  <a:cubicBezTo>
                    <a:pt x="3846195" y="295180"/>
                    <a:pt x="3845528" y="295085"/>
                    <a:pt x="3844957" y="294894"/>
                  </a:cubicBezTo>
                  <a:cubicBezTo>
                    <a:pt x="3841337" y="293846"/>
                    <a:pt x="3839147" y="290036"/>
                    <a:pt x="3840194" y="286322"/>
                  </a:cubicBezTo>
                  <a:cubicBezTo>
                    <a:pt x="3841242" y="282702"/>
                    <a:pt x="3845052" y="280511"/>
                    <a:pt x="3848767" y="281559"/>
                  </a:cubicBezTo>
                  <a:cubicBezTo>
                    <a:pt x="3852291" y="282702"/>
                    <a:pt x="3854387" y="286512"/>
                    <a:pt x="3853434" y="290132"/>
                  </a:cubicBezTo>
                  <a:close/>
                  <a:moveTo>
                    <a:pt x="3851624" y="197168"/>
                  </a:moveTo>
                  <a:cubicBezTo>
                    <a:pt x="3809619" y="173831"/>
                    <a:pt x="3808000" y="82201"/>
                    <a:pt x="3808000" y="82201"/>
                  </a:cubicBezTo>
                  <a:cubicBezTo>
                    <a:pt x="3808000" y="82201"/>
                    <a:pt x="3867531" y="151733"/>
                    <a:pt x="3851624" y="197168"/>
                  </a:cubicBezTo>
                  <a:close/>
                  <a:moveTo>
                    <a:pt x="3800094" y="384524"/>
                  </a:moveTo>
                  <a:cubicBezTo>
                    <a:pt x="3810572" y="382905"/>
                    <a:pt x="3821716" y="386715"/>
                    <a:pt x="3828955" y="394430"/>
                  </a:cubicBezTo>
                  <a:cubicBezTo>
                    <a:pt x="3836289" y="402145"/>
                    <a:pt x="3839528" y="413385"/>
                    <a:pt x="3837432" y="423767"/>
                  </a:cubicBezTo>
                  <a:cubicBezTo>
                    <a:pt x="3836956" y="426053"/>
                    <a:pt x="3836003" y="428530"/>
                    <a:pt x="3833813" y="429292"/>
                  </a:cubicBezTo>
                  <a:cubicBezTo>
                    <a:pt x="3831812" y="429958"/>
                    <a:pt x="3829717" y="428720"/>
                    <a:pt x="3827907" y="427768"/>
                  </a:cubicBezTo>
                  <a:cubicBezTo>
                    <a:pt x="3820001" y="423577"/>
                    <a:pt x="3810572" y="422243"/>
                    <a:pt x="3801809" y="424053"/>
                  </a:cubicBezTo>
                  <a:cubicBezTo>
                    <a:pt x="3792474" y="425958"/>
                    <a:pt x="3771805" y="436531"/>
                    <a:pt x="3777520" y="417386"/>
                  </a:cubicBezTo>
                  <a:cubicBezTo>
                    <a:pt x="3778949" y="412623"/>
                    <a:pt x="3780377" y="407765"/>
                    <a:pt x="3781806" y="403003"/>
                  </a:cubicBezTo>
                  <a:cubicBezTo>
                    <a:pt x="3782854" y="399669"/>
                    <a:pt x="3783997" y="396621"/>
                    <a:pt x="3785616" y="394049"/>
                  </a:cubicBezTo>
                  <a:cubicBezTo>
                    <a:pt x="3788569" y="389001"/>
                    <a:pt x="3793046" y="385572"/>
                    <a:pt x="3800094" y="384524"/>
                  </a:cubicBezTo>
                  <a:close/>
                  <a:moveTo>
                    <a:pt x="3791903" y="352901"/>
                  </a:moveTo>
                  <a:cubicBezTo>
                    <a:pt x="3793331" y="346329"/>
                    <a:pt x="3797237" y="339661"/>
                    <a:pt x="3802761" y="335756"/>
                  </a:cubicBezTo>
                  <a:cubicBezTo>
                    <a:pt x="3809048" y="331470"/>
                    <a:pt x="3818382" y="331184"/>
                    <a:pt x="3823811" y="336518"/>
                  </a:cubicBezTo>
                  <a:cubicBezTo>
                    <a:pt x="3827050" y="339852"/>
                    <a:pt x="3828479" y="344519"/>
                    <a:pt x="3829241" y="349091"/>
                  </a:cubicBezTo>
                  <a:cubicBezTo>
                    <a:pt x="3830193" y="354044"/>
                    <a:pt x="3832765" y="364807"/>
                    <a:pt x="3830574" y="369570"/>
                  </a:cubicBezTo>
                  <a:cubicBezTo>
                    <a:pt x="3828098" y="374714"/>
                    <a:pt x="3828193" y="373094"/>
                    <a:pt x="3822287" y="373570"/>
                  </a:cubicBezTo>
                  <a:cubicBezTo>
                    <a:pt x="3813048" y="374428"/>
                    <a:pt x="3801428" y="373666"/>
                    <a:pt x="3793236" y="368903"/>
                  </a:cubicBezTo>
                  <a:cubicBezTo>
                    <a:pt x="3792569" y="368522"/>
                    <a:pt x="3791998" y="368046"/>
                    <a:pt x="3791712" y="367474"/>
                  </a:cubicBezTo>
                  <a:cubicBezTo>
                    <a:pt x="3789998" y="364522"/>
                    <a:pt x="3791236" y="356235"/>
                    <a:pt x="3791903" y="352901"/>
                  </a:cubicBezTo>
                  <a:close/>
                  <a:moveTo>
                    <a:pt x="3830289" y="250793"/>
                  </a:moveTo>
                  <a:cubicBezTo>
                    <a:pt x="3785235" y="233839"/>
                    <a:pt x="3770281" y="143447"/>
                    <a:pt x="3770281" y="143447"/>
                  </a:cubicBezTo>
                  <a:cubicBezTo>
                    <a:pt x="3770281" y="143447"/>
                    <a:pt x="3839432" y="203549"/>
                    <a:pt x="3830289" y="250793"/>
                  </a:cubicBezTo>
                  <a:close/>
                  <a:moveTo>
                    <a:pt x="3826383" y="295656"/>
                  </a:moveTo>
                  <a:cubicBezTo>
                    <a:pt x="3778282" y="294989"/>
                    <a:pt x="3733514" y="215074"/>
                    <a:pt x="3733514" y="215074"/>
                  </a:cubicBezTo>
                  <a:cubicBezTo>
                    <a:pt x="3733514" y="215074"/>
                    <a:pt x="3818954" y="248126"/>
                    <a:pt x="3826383" y="295656"/>
                  </a:cubicBezTo>
                  <a:close/>
                  <a:moveTo>
                    <a:pt x="3711131" y="215170"/>
                  </a:moveTo>
                  <a:cubicBezTo>
                    <a:pt x="3711131" y="215170"/>
                    <a:pt x="3666363" y="295085"/>
                    <a:pt x="3618262" y="295751"/>
                  </a:cubicBezTo>
                  <a:cubicBezTo>
                    <a:pt x="3625691" y="248126"/>
                    <a:pt x="3711131" y="215170"/>
                    <a:pt x="3711131" y="215170"/>
                  </a:cubicBezTo>
                  <a:close/>
                  <a:moveTo>
                    <a:pt x="3670649" y="366046"/>
                  </a:moveTo>
                  <a:cubicBezTo>
                    <a:pt x="3670364" y="375476"/>
                    <a:pt x="3671507" y="378143"/>
                    <a:pt x="3662077" y="377666"/>
                  </a:cubicBezTo>
                  <a:cubicBezTo>
                    <a:pt x="3652647" y="377190"/>
                    <a:pt x="3643884" y="372523"/>
                    <a:pt x="3634454" y="372142"/>
                  </a:cubicBezTo>
                  <a:cubicBezTo>
                    <a:pt x="3625691" y="371761"/>
                    <a:pt x="3619595" y="372523"/>
                    <a:pt x="3616262" y="362903"/>
                  </a:cubicBezTo>
                  <a:cubicBezTo>
                    <a:pt x="3611023" y="347948"/>
                    <a:pt x="3613785" y="332708"/>
                    <a:pt x="3632454" y="332518"/>
                  </a:cubicBezTo>
                  <a:cubicBezTo>
                    <a:pt x="3641693" y="332423"/>
                    <a:pt x="3653695" y="329470"/>
                    <a:pt x="3662363" y="333947"/>
                  </a:cubicBezTo>
                  <a:cubicBezTo>
                    <a:pt x="3674078" y="339947"/>
                    <a:pt x="3670935" y="355854"/>
                    <a:pt x="3670649" y="366046"/>
                  </a:cubicBezTo>
                  <a:close/>
                  <a:moveTo>
                    <a:pt x="3674364" y="143542"/>
                  </a:moveTo>
                  <a:cubicBezTo>
                    <a:pt x="3674364" y="143542"/>
                    <a:pt x="3659315" y="233934"/>
                    <a:pt x="3614357" y="250889"/>
                  </a:cubicBezTo>
                  <a:cubicBezTo>
                    <a:pt x="3605213" y="203549"/>
                    <a:pt x="3674364" y="143542"/>
                    <a:pt x="3674364" y="143542"/>
                  </a:cubicBezTo>
                  <a:close/>
                  <a:moveTo>
                    <a:pt x="3636645" y="82201"/>
                  </a:moveTo>
                  <a:cubicBezTo>
                    <a:pt x="3636645" y="82201"/>
                    <a:pt x="3635026" y="173831"/>
                    <a:pt x="3593021" y="197168"/>
                  </a:cubicBezTo>
                  <a:cubicBezTo>
                    <a:pt x="3577114" y="151733"/>
                    <a:pt x="3636645" y="82201"/>
                    <a:pt x="3636645" y="82201"/>
                  </a:cubicBezTo>
                  <a:close/>
                  <a:moveTo>
                    <a:pt x="3542443" y="286417"/>
                  </a:moveTo>
                  <a:cubicBezTo>
                    <a:pt x="3543491" y="282797"/>
                    <a:pt x="3547301" y="280607"/>
                    <a:pt x="3551015" y="281654"/>
                  </a:cubicBezTo>
                  <a:cubicBezTo>
                    <a:pt x="3554635" y="282702"/>
                    <a:pt x="3556826" y="286512"/>
                    <a:pt x="3555778" y="290227"/>
                  </a:cubicBezTo>
                  <a:cubicBezTo>
                    <a:pt x="3554921" y="293275"/>
                    <a:pt x="3552158" y="295275"/>
                    <a:pt x="3549206" y="295275"/>
                  </a:cubicBezTo>
                  <a:cubicBezTo>
                    <a:pt x="3548634" y="295275"/>
                    <a:pt x="3547872" y="295180"/>
                    <a:pt x="3547301" y="294989"/>
                  </a:cubicBezTo>
                  <a:cubicBezTo>
                    <a:pt x="3543586" y="293941"/>
                    <a:pt x="3541395" y="290036"/>
                    <a:pt x="3542443" y="286417"/>
                  </a:cubicBezTo>
                  <a:close/>
                  <a:moveTo>
                    <a:pt x="3546443" y="312134"/>
                  </a:moveTo>
                  <a:cubicBezTo>
                    <a:pt x="3546348" y="312134"/>
                    <a:pt x="3546253" y="312230"/>
                    <a:pt x="3546158" y="312230"/>
                  </a:cubicBezTo>
                  <a:cubicBezTo>
                    <a:pt x="3546158" y="312039"/>
                    <a:pt x="3546158" y="311944"/>
                    <a:pt x="3546158" y="311753"/>
                  </a:cubicBezTo>
                  <a:cubicBezTo>
                    <a:pt x="3546348" y="311848"/>
                    <a:pt x="3546348" y="312039"/>
                    <a:pt x="3546443" y="312134"/>
                  </a:cubicBezTo>
                  <a:close/>
                  <a:moveTo>
                    <a:pt x="3544729" y="352711"/>
                  </a:moveTo>
                  <a:cubicBezTo>
                    <a:pt x="3545491" y="347091"/>
                    <a:pt x="3547491" y="341186"/>
                    <a:pt x="3552158" y="338042"/>
                  </a:cubicBezTo>
                  <a:cubicBezTo>
                    <a:pt x="3555206" y="335947"/>
                    <a:pt x="3559016" y="335280"/>
                    <a:pt x="3562731" y="334708"/>
                  </a:cubicBezTo>
                  <a:cubicBezTo>
                    <a:pt x="3566255" y="334232"/>
                    <a:pt x="3569875" y="334137"/>
                    <a:pt x="3573494" y="333851"/>
                  </a:cubicBezTo>
                  <a:cubicBezTo>
                    <a:pt x="3577114" y="334137"/>
                    <a:pt x="3580733" y="334232"/>
                    <a:pt x="3584258" y="334708"/>
                  </a:cubicBezTo>
                  <a:cubicBezTo>
                    <a:pt x="3587972" y="335185"/>
                    <a:pt x="3591782" y="335947"/>
                    <a:pt x="3594830" y="338042"/>
                  </a:cubicBezTo>
                  <a:cubicBezTo>
                    <a:pt x="3599498" y="341281"/>
                    <a:pt x="3601498" y="347186"/>
                    <a:pt x="3602260" y="352711"/>
                  </a:cubicBezTo>
                  <a:cubicBezTo>
                    <a:pt x="3603403" y="360902"/>
                    <a:pt x="3606546" y="365855"/>
                    <a:pt x="3598164" y="369856"/>
                  </a:cubicBezTo>
                  <a:cubicBezTo>
                    <a:pt x="3591973" y="372808"/>
                    <a:pt x="3584353" y="369761"/>
                    <a:pt x="3578066" y="373190"/>
                  </a:cubicBezTo>
                  <a:cubicBezTo>
                    <a:pt x="3576638" y="373952"/>
                    <a:pt x="3575114" y="374809"/>
                    <a:pt x="3573590" y="375476"/>
                  </a:cubicBezTo>
                  <a:cubicBezTo>
                    <a:pt x="3572066" y="374809"/>
                    <a:pt x="3570542" y="373952"/>
                    <a:pt x="3569113" y="373190"/>
                  </a:cubicBezTo>
                  <a:cubicBezTo>
                    <a:pt x="3562826" y="369761"/>
                    <a:pt x="3555111" y="372808"/>
                    <a:pt x="3549015" y="369856"/>
                  </a:cubicBezTo>
                  <a:cubicBezTo>
                    <a:pt x="3540443" y="365855"/>
                    <a:pt x="3543586" y="360998"/>
                    <a:pt x="3544729" y="352711"/>
                  </a:cubicBezTo>
                  <a:close/>
                  <a:moveTo>
                    <a:pt x="3573018" y="210979"/>
                  </a:moveTo>
                  <a:cubicBezTo>
                    <a:pt x="3571208" y="210979"/>
                    <a:pt x="3569399" y="210217"/>
                    <a:pt x="3568160" y="208883"/>
                  </a:cubicBezTo>
                  <a:cubicBezTo>
                    <a:pt x="3566827" y="207645"/>
                    <a:pt x="3566065" y="205835"/>
                    <a:pt x="3566065" y="204026"/>
                  </a:cubicBezTo>
                  <a:cubicBezTo>
                    <a:pt x="3566065" y="202120"/>
                    <a:pt x="3566827" y="200406"/>
                    <a:pt x="3568160" y="199168"/>
                  </a:cubicBezTo>
                  <a:cubicBezTo>
                    <a:pt x="3569589" y="197739"/>
                    <a:pt x="3571494" y="197263"/>
                    <a:pt x="3573494" y="197453"/>
                  </a:cubicBezTo>
                  <a:cubicBezTo>
                    <a:pt x="3575495" y="197358"/>
                    <a:pt x="3577400" y="197739"/>
                    <a:pt x="3578828" y="199168"/>
                  </a:cubicBezTo>
                  <a:cubicBezTo>
                    <a:pt x="3580162" y="200406"/>
                    <a:pt x="3580924" y="202216"/>
                    <a:pt x="3580924" y="204026"/>
                  </a:cubicBezTo>
                  <a:cubicBezTo>
                    <a:pt x="3580924" y="205835"/>
                    <a:pt x="3580162" y="207645"/>
                    <a:pt x="3578828" y="208883"/>
                  </a:cubicBezTo>
                  <a:cubicBezTo>
                    <a:pt x="3577590" y="210217"/>
                    <a:pt x="3575780" y="210979"/>
                    <a:pt x="3573971" y="210979"/>
                  </a:cubicBezTo>
                  <a:cubicBezTo>
                    <a:pt x="3573780" y="210979"/>
                    <a:pt x="3573685" y="210788"/>
                    <a:pt x="3573494" y="210788"/>
                  </a:cubicBezTo>
                  <a:cubicBezTo>
                    <a:pt x="3573304" y="210693"/>
                    <a:pt x="3573209" y="210979"/>
                    <a:pt x="3573018" y="210979"/>
                  </a:cubicBezTo>
                  <a:close/>
                  <a:moveTo>
                    <a:pt x="3599783" y="294894"/>
                  </a:moveTo>
                  <a:cubicBezTo>
                    <a:pt x="3599212" y="294989"/>
                    <a:pt x="3598450" y="295180"/>
                    <a:pt x="3597878" y="295180"/>
                  </a:cubicBezTo>
                  <a:cubicBezTo>
                    <a:pt x="3594926" y="295180"/>
                    <a:pt x="3592164" y="293180"/>
                    <a:pt x="3591306" y="290132"/>
                  </a:cubicBezTo>
                  <a:cubicBezTo>
                    <a:pt x="3590258" y="286512"/>
                    <a:pt x="3592449" y="282607"/>
                    <a:pt x="3596068" y="281559"/>
                  </a:cubicBezTo>
                  <a:cubicBezTo>
                    <a:pt x="3599688" y="280511"/>
                    <a:pt x="3603593" y="282702"/>
                    <a:pt x="3604641" y="286322"/>
                  </a:cubicBezTo>
                  <a:cubicBezTo>
                    <a:pt x="3605593" y="290036"/>
                    <a:pt x="3603403" y="293941"/>
                    <a:pt x="3599783" y="294894"/>
                  </a:cubicBezTo>
                  <a:close/>
                  <a:moveTo>
                    <a:pt x="3596545" y="258318"/>
                  </a:moveTo>
                  <a:cubicBezTo>
                    <a:pt x="3597593" y="261937"/>
                    <a:pt x="3595402" y="265748"/>
                    <a:pt x="3591782" y="266795"/>
                  </a:cubicBezTo>
                  <a:cubicBezTo>
                    <a:pt x="3591116" y="266986"/>
                    <a:pt x="3590544" y="267081"/>
                    <a:pt x="3589973" y="267081"/>
                  </a:cubicBezTo>
                  <a:cubicBezTo>
                    <a:pt x="3586925" y="267081"/>
                    <a:pt x="3584162" y="265176"/>
                    <a:pt x="3583400" y="262128"/>
                  </a:cubicBezTo>
                  <a:cubicBezTo>
                    <a:pt x="3582353" y="258413"/>
                    <a:pt x="3584448" y="254603"/>
                    <a:pt x="3588163" y="253556"/>
                  </a:cubicBezTo>
                  <a:cubicBezTo>
                    <a:pt x="3591687" y="252508"/>
                    <a:pt x="3595497" y="254698"/>
                    <a:pt x="3596545" y="258318"/>
                  </a:cubicBezTo>
                  <a:close/>
                  <a:moveTo>
                    <a:pt x="3588544" y="230219"/>
                  </a:moveTo>
                  <a:cubicBezTo>
                    <a:pt x="3589687" y="233839"/>
                    <a:pt x="3587496" y="237649"/>
                    <a:pt x="3583781" y="238697"/>
                  </a:cubicBezTo>
                  <a:cubicBezTo>
                    <a:pt x="3583115" y="238887"/>
                    <a:pt x="3582543" y="238982"/>
                    <a:pt x="3581876" y="238982"/>
                  </a:cubicBezTo>
                  <a:cubicBezTo>
                    <a:pt x="3578924" y="238982"/>
                    <a:pt x="3576161" y="236982"/>
                    <a:pt x="3575304" y="233934"/>
                  </a:cubicBezTo>
                  <a:cubicBezTo>
                    <a:pt x="3574256" y="230315"/>
                    <a:pt x="3576447" y="226505"/>
                    <a:pt x="3580067" y="225457"/>
                  </a:cubicBezTo>
                  <a:cubicBezTo>
                    <a:pt x="3583686" y="224409"/>
                    <a:pt x="3587496" y="226600"/>
                    <a:pt x="3588544" y="230219"/>
                  </a:cubicBezTo>
                  <a:close/>
                  <a:moveTo>
                    <a:pt x="3573494" y="20669"/>
                  </a:moveTo>
                  <a:cubicBezTo>
                    <a:pt x="3573494" y="20669"/>
                    <a:pt x="3604546" y="106870"/>
                    <a:pt x="3573494" y="143637"/>
                  </a:cubicBezTo>
                  <a:cubicBezTo>
                    <a:pt x="3542538" y="106870"/>
                    <a:pt x="3573494" y="20669"/>
                    <a:pt x="3573494" y="20669"/>
                  </a:cubicBezTo>
                  <a:close/>
                  <a:moveTo>
                    <a:pt x="3558445" y="230219"/>
                  </a:moveTo>
                  <a:cubicBezTo>
                    <a:pt x="3559493" y="226600"/>
                    <a:pt x="3563303" y="224409"/>
                    <a:pt x="3566922" y="225457"/>
                  </a:cubicBezTo>
                  <a:cubicBezTo>
                    <a:pt x="3570542" y="226505"/>
                    <a:pt x="3572732" y="230315"/>
                    <a:pt x="3571685" y="233934"/>
                  </a:cubicBezTo>
                  <a:cubicBezTo>
                    <a:pt x="3570827" y="236982"/>
                    <a:pt x="3568065" y="238982"/>
                    <a:pt x="3565112" y="238982"/>
                  </a:cubicBezTo>
                  <a:cubicBezTo>
                    <a:pt x="3564446" y="238982"/>
                    <a:pt x="3563874" y="238887"/>
                    <a:pt x="3563207" y="238697"/>
                  </a:cubicBezTo>
                  <a:cubicBezTo>
                    <a:pt x="3559493" y="237649"/>
                    <a:pt x="3557397" y="233934"/>
                    <a:pt x="3558445" y="230219"/>
                  </a:cubicBezTo>
                  <a:close/>
                  <a:moveTo>
                    <a:pt x="3558921" y="253556"/>
                  </a:moveTo>
                  <a:cubicBezTo>
                    <a:pt x="3562636" y="254603"/>
                    <a:pt x="3564731" y="258413"/>
                    <a:pt x="3563684" y="262128"/>
                  </a:cubicBezTo>
                  <a:cubicBezTo>
                    <a:pt x="3562826" y="265176"/>
                    <a:pt x="3560064" y="267081"/>
                    <a:pt x="3557111" y="267081"/>
                  </a:cubicBezTo>
                  <a:cubicBezTo>
                    <a:pt x="3556445" y="267081"/>
                    <a:pt x="3555873" y="266986"/>
                    <a:pt x="3555206" y="266795"/>
                  </a:cubicBezTo>
                  <a:cubicBezTo>
                    <a:pt x="3551587" y="265748"/>
                    <a:pt x="3549396" y="261937"/>
                    <a:pt x="3550444" y="258318"/>
                  </a:cubicBezTo>
                  <a:cubicBezTo>
                    <a:pt x="3551492" y="254698"/>
                    <a:pt x="3555302" y="252508"/>
                    <a:pt x="3558921" y="253556"/>
                  </a:cubicBezTo>
                  <a:close/>
                  <a:moveTo>
                    <a:pt x="3553968" y="197168"/>
                  </a:moveTo>
                  <a:cubicBezTo>
                    <a:pt x="3511963" y="173831"/>
                    <a:pt x="3510343" y="82201"/>
                    <a:pt x="3510343" y="82201"/>
                  </a:cubicBezTo>
                  <a:cubicBezTo>
                    <a:pt x="3510343" y="82201"/>
                    <a:pt x="3569875" y="151733"/>
                    <a:pt x="3553968" y="197168"/>
                  </a:cubicBezTo>
                  <a:close/>
                  <a:moveTo>
                    <a:pt x="3532727" y="250793"/>
                  </a:moveTo>
                  <a:cubicBezTo>
                    <a:pt x="3487769" y="233839"/>
                    <a:pt x="3472720" y="143447"/>
                    <a:pt x="3472720" y="143447"/>
                  </a:cubicBezTo>
                  <a:cubicBezTo>
                    <a:pt x="3472720" y="143447"/>
                    <a:pt x="3541776" y="203549"/>
                    <a:pt x="3532727" y="250793"/>
                  </a:cubicBezTo>
                  <a:close/>
                  <a:moveTo>
                    <a:pt x="3530822" y="362903"/>
                  </a:moveTo>
                  <a:cubicBezTo>
                    <a:pt x="3527489" y="372428"/>
                    <a:pt x="3521297" y="371761"/>
                    <a:pt x="3512630" y="372142"/>
                  </a:cubicBezTo>
                  <a:cubicBezTo>
                    <a:pt x="3503200" y="372523"/>
                    <a:pt x="3494437" y="377190"/>
                    <a:pt x="3485007" y="377666"/>
                  </a:cubicBezTo>
                  <a:cubicBezTo>
                    <a:pt x="3475577" y="378143"/>
                    <a:pt x="3476625" y="375476"/>
                    <a:pt x="3476435" y="366046"/>
                  </a:cubicBezTo>
                  <a:cubicBezTo>
                    <a:pt x="3476149" y="355854"/>
                    <a:pt x="3473006" y="339947"/>
                    <a:pt x="3484722" y="333947"/>
                  </a:cubicBezTo>
                  <a:cubicBezTo>
                    <a:pt x="3493389" y="329565"/>
                    <a:pt x="3505391" y="332423"/>
                    <a:pt x="3514630" y="332518"/>
                  </a:cubicBezTo>
                  <a:cubicBezTo>
                    <a:pt x="3533299" y="332708"/>
                    <a:pt x="3536061" y="347948"/>
                    <a:pt x="3530822" y="362903"/>
                  </a:cubicBezTo>
                  <a:close/>
                  <a:moveTo>
                    <a:pt x="3528727" y="295656"/>
                  </a:moveTo>
                  <a:cubicBezTo>
                    <a:pt x="3480626" y="294989"/>
                    <a:pt x="3435858" y="215074"/>
                    <a:pt x="3435858" y="215074"/>
                  </a:cubicBezTo>
                  <a:cubicBezTo>
                    <a:pt x="3435858" y="215074"/>
                    <a:pt x="3521297" y="248126"/>
                    <a:pt x="3528727" y="295656"/>
                  </a:cubicBezTo>
                  <a:close/>
                  <a:moveTo>
                    <a:pt x="3413474" y="215170"/>
                  </a:moveTo>
                  <a:cubicBezTo>
                    <a:pt x="3413474" y="215170"/>
                    <a:pt x="3368707" y="295085"/>
                    <a:pt x="3320606" y="295751"/>
                  </a:cubicBezTo>
                  <a:cubicBezTo>
                    <a:pt x="3328035" y="248126"/>
                    <a:pt x="3413474" y="215170"/>
                    <a:pt x="3413474" y="215170"/>
                  </a:cubicBezTo>
                  <a:close/>
                  <a:moveTo>
                    <a:pt x="3318034" y="394430"/>
                  </a:moveTo>
                  <a:cubicBezTo>
                    <a:pt x="3325368" y="386715"/>
                    <a:pt x="3336417" y="382905"/>
                    <a:pt x="3346895" y="384524"/>
                  </a:cubicBezTo>
                  <a:cubicBezTo>
                    <a:pt x="3354039" y="385572"/>
                    <a:pt x="3358420" y="388906"/>
                    <a:pt x="3361373" y="393859"/>
                  </a:cubicBezTo>
                  <a:cubicBezTo>
                    <a:pt x="3362992" y="396431"/>
                    <a:pt x="3364135" y="399478"/>
                    <a:pt x="3365183" y="402812"/>
                  </a:cubicBezTo>
                  <a:cubicBezTo>
                    <a:pt x="3366611" y="407575"/>
                    <a:pt x="3368040" y="412432"/>
                    <a:pt x="3369469" y="417195"/>
                  </a:cubicBezTo>
                  <a:cubicBezTo>
                    <a:pt x="3375184" y="436340"/>
                    <a:pt x="3354419" y="425768"/>
                    <a:pt x="3345180" y="423862"/>
                  </a:cubicBezTo>
                  <a:cubicBezTo>
                    <a:pt x="3336417" y="422053"/>
                    <a:pt x="3326987" y="423386"/>
                    <a:pt x="3319082" y="427577"/>
                  </a:cubicBezTo>
                  <a:cubicBezTo>
                    <a:pt x="3317177" y="428530"/>
                    <a:pt x="3315176" y="429768"/>
                    <a:pt x="3313176" y="429101"/>
                  </a:cubicBezTo>
                  <a:cubicBezTo>
                    <a:pt x="3310985" y="428435"/>
                    <a:pt x="3310033" y="425863"/>
                    <a:pt x="3309557" y="423577"/>
                  </a:cubicBezTo>
                  <a:cubicBezTo>
                    <a:pt x="3307461" y="413385"/>
                    <a:pt x="3310700" y="402145"/>
                    <a:pt x="3318034" y="394430"/>
                  </a:cubicBezTo>
                  <a:close/>
                  <a:moveTo>
                    <a:pt x="3317653" y="349186"/>
                  </a:moveTo>
                  <a:cubicBezTo>
                    <a:pt x="3318510" y="344615"/>
                    <a:pt x="3319843" y="339852"/>
                    <a:pt x="3323082" y="336614"/>
                  </a:cubicBezTo>
                  <a:cubicBezTo>
                    <a:pt x="3328511" y="331184"/>
                    <a:pt x="3337846" y="331470"/>
                    <a:pt x="3344132" y="335852"/>
                  </a:cubicBezTo>
                  <a:cubicBezTo>
                    <a:pt x="3349752" y="339661"/>
                    <a:pt x="3353562" y="346424"/>
                    <a:pt x="3354991" y="352997"/>
                  </a:cubicBezTo>
                  <a:cubicBezTo>
                    <a:pt x="3355658" y="356330"/>
                    <a:pt x="3356896" y="364617"/>
                    <a:pt x="3355277" y="367665"/>
                  </a:cubicBezTo>
                  <a:cubicBezTo>
                    <a:pt x="3354991" y="368236"/>
                    <a:pt x="3354419" y="368713"/>
                    <a:pt x="3353753" y="369094"/>
                  </a:cubicBezTo>
                  <a:cubicBezTo>
                    <a:pt x="3345561" y="373856"/>
                    <a:pt x="3333941" y="374618"/>
                    <a:pt x="3324701" y="373761"/>
                  </a:cubicBezTo>
                  <a:cubicBezTo>
                    <a:pt x="3318796" y="373285"/>
                    <a:pt x="3318796" y="374904"/>
                    <a:pt x="3316415" y="369761"/>
                  </a:cubicBezTo>
                  <a:cubicBezTo>
                    <a:pt x="3314129" y="364998"/>
                    <a:pt x="3316796" y="354140"/>
                    <a:pt x="3317653" y="349186"/>
                  </a:cubicBezTo>
                  <a:close/>
                  <a:moveTo>
                    <a:pt x="3376708" y="143542"/>
                  </a:moveTo>
                  <a:cubicBezTo>
                    <a:pt x="3376708" y="143542"/>
                    <a:pt x="3361658" y="233934"/>
                    <a:pt x="3316700" y="250889"/>
                  </a:cubicBezTo>
                  <a:cubicBezTo>
                    <a:pt x="3307556" y="203549"/>
                    <a:pt x="3376708" y="143542"/>
                    <a:pt x="3376708" y="143542"/>
                  </a:cubicBezTo>
                  <a:close/>
                  <a:moveTo>
                    <a:pt x="3339084" y="82201"/>
                  </a:moveTo>
                  <a:cubicBezTo>
                    <a:pt x="3339084" y="82201"/>
                    <a:pt x="3337465" y="173831"/>
                    <a:pt x="3295460" y="197168"/>
                  </a:cubicBezTo>
                  <a:cubicBezTo>
                    <a:pt x="3279458" y="151733"/>
                    <a:pt x="3339084" y="82201"/>
                    <a:pt x="3339084" y="82201"/>
                  </a:cubicBezTo>
                  <a:close/>
                  <a:moveTo>
                    <a:pt x="3302127" y="294894"/>
                  </a:moveTo>
                  <a:cubicBezTo>
                    <a:pt x="3301460" y="294989"/>
                    <a:pt x="3300793" y="295180"/>
                    <a:pt x="3300222" y="295180"/>
                  </a:cubicBezTo>
                  <a:cubicBezTo>
                    <a:pt x="3297269" y="295180"/>
                    <a:pt x="3294507" y="293180"/>
                    <a:pt x="3293650" y="290132"/>
                  </a:cubicBezTo>
                  <a:cubicBezTo>
                    <a:pt x="3292602" y="286512"/>
                    <a:pt x="3294793" y="282607"/>
                    <a:pt x="3298412" y="281559"/>
                  </a:cubicBezTo>
                  <a:cubicBezTo>
                    <a:pt x="3302032" y="280511"/>
                    <a:pt x="3305937" y="282702"/>
                    <a:pt x="3306985" y="286322"/>
                  </a:cubicBezTo>
                  <a:cubicBezTo>
                    <a:pt x="3307937" y="290036"/>
                    <a:pt x="3305842" y="293941"/>
                    <a:pt x="3302127" y="294894"/>
                  </a:cubicBezTo>
                  <a:close/>
                  <a:moveTo>
                    <a:pt x="3298889" y="258318"/>
                  </a:moveTo>
                  <a:cubicBezTo>
                    <a:pt x="3299936" y="261937"/>
                    <a:pt x="3297746" y="265748"/>
                    <a:pt x="3294126" y="266795"/>
                  </a:cubicBezTo>
                  <a:cubicBezTo>
                    <a:pt x="3293459" y="266986"/>
                    <a:pt x="3292888" y="267081"/>
                    <a:pt x="3292221" y="267081"/>
                  </a:cubicBezTo>
                  <a:cubicBezTo>
                    <a:pt x="3289173" y="267081"/>
                    <a:pt x="3286411" y="265176"/>
                    <a:pt x="3285649" y="262128"/>
                  </a:cubicBezTo>
                  <a:cubicBezTo>
                    <a:pt x="3284601" y="258413"/>
                    <a:pt x="3286697" y="254603"/>
                    <a:pt x="3290411" y="253556"/>
                  </a:cubicBezTo>
                  <a:cubicBezTo>
                    <a:pt x="3294126" y="252508"/>
                    <a:pt x="3297841" y="254698"/>
                    <a:pt x="3298889" y="258318"/>
                  </a:cubicBezTo>
                  <a:close/>
                  <a:moveTo>
                    <a:pt x="3290888" y="230219"/>
                  </a:moveTo>
                  <a:cubicBezTo>
                    <a:pt x="3292031" y="233839"/>
                    <a:pt x="3289840" y="237649"/>
                    <a:pt x="3286125" y="238697"/>
                  </a:cubicBezTo>
                  <a:cubicBezTo>
                    <a:pt x="3285458" y="238887"/>
                    <a:pt x="3284887" y="238982"/>
                    <a:pt x="3284220" y="238982"/>
                  </a:cubicBezTo>
                  <a:cubicBezTo>
                    <a:pt x="3281267" y="238982"/>
                    <a:pt x="3278505" y="236982"/>
                    <a:pt x="3277648" y="233934"/>
                  </a:cubicBezTo>
                  <a:cubicBezTo>
                    <a:pt x="3276600" y="230315"/>
                    <a:pt x="3278791" y="226505"/>
                    <a:pt x="3282410" y="225457"/>
                  </a:cubicBezTo>
                  <a:cubicBezTo>
                    <a:pt x="3286125" y="224409"/>
                    <a:pt x="3289935" y="226600"/>
                    <a:pt x="3290888" y="230219"/>
                  </a:cubicBezTo>
                  <a:close/>
                  <a:moveTo>
                    <a:pt x="3276410" y="210979"/>
                  </a:moveTo>
                  <a:cubicBezTo>
                    <a:pt x="3276219" y="210979"/>
                    <a:pt x="3276124" y="210788"/>
                    <a:pt x="3275933" y="210788"/>
                  </a:cubicBezTo>
                  <a:cubicBezTo>
                    <a:pt x="3275743" y="210788"/>
                    <a:pt x="3275648" y="210979"/>
                    <a:pt x="3275457" y="210979"/>
                  </a:cubicBezTo>
                  <a:cubicBezTo>
                    <a:pt x="3273647" y="210979"/>
                    <a:pt x="3271838" y="210217"/>
                    <a:pt x="3270599" y="208883"/>
                  </a:cubicBezTo>
                  <a:cubicBezTo>
                    <a:pt x="3269266" y="207645"/>
                    <a:pt x="3268504" y="205835"/>
                    <a:pt x="3268504" y="204026"/>
                  </a:cubicBezTo>
                  <a:cubicBezTo>
                    <a:pt x="3268504" y="202120"/>
                    <a:pt x="3269266" y="200406"/>
                    <a:pt x="3270599" y="199168"/>
                  </a:cubicBezTo>
                  <a:cubicBezTo>
                    <a:pt x="3272028" y="197739"/>
                    <a:pt x="3273933" y="197263"/>
                    <a:pt x="3275933" y="197453"/>
                  </a:cubicBezTo>
                  <a:cubicBezTo>
                    <a:pt x="3277934" y="197358"/>
                    <a:pt x="3279839" y="197739"/>
                    <a:pt x="3281267" y="199168"/>
                  </a:cubicBezTo>
                  <a:cubicBezTo>
                    <a:pt x="3282601" y="200406"/>
                    <a:pt x="3283363" y="202216"/>
                    <a:pt x="3283363" y="204026"/>
                  </a:cubicBezTo>
                  <a:cubicBezTo>
                    <a:pt x="3283363" y="205835"/>
                    <a:pt x="3282601" y="207645"/>
                    <a:pt x="3281267" y="208883"/>
                  </a:cubicBezTo>
                  <a:cubicBezTo>
                    <a:pt x="3279934" y="210217"/>
                    <a:pt x="3278219" y="210979"/>
                    <a:pt x="3276410" y="210979"/>
                  </a:cubicBezTo>
                  <a:close/>
                  <a:moveTo>
                    <a:pt x="3275838" y="20669"/>
                  </a:moveTo>
                  <a:cubicBezTo>
                    <a:pt x="3275838" y="20669"/>
                    <a:pt x="3306890" y="106870"/>
                    <a:pt x="3275838" y="143637"/>
                  </a:cubicBezTo>
                  <a:cubicBezTo>
                    <a:pt x="3244882" y="106870"/>
                    <a:pt x="3275838" y="20669"/>
                    <a:pt x="3275838" y="20669"/>
                  </a:cubicBezTo>
                  <a:close/>
                  <a:moveTo>
                    <a:pt x="3260884" y="230219"/>
                  </a:moveTo>
                  <a:cubicBezTo>
                    <a:pt x="3261932" y="226600"/>
                    <a:pt x="3265742" y="224409"/>
                    <a:pt x="3269361" y="225457"/>
                  </a:cubicBezTo>
                  <a:cubicBezTo>
                    <a:pt x="3272981" y="226505"/>
                    <a:pt x="3275172" y="230315"/>
                    <a:pt x="3274124" y="233934"/>
                  </a:cubicBezTo>
                  <a:cubicBezTo>
                    <a:pt x="3273266" y="236982"/>
                    <a:pt x="3270504" y="238982"/>
                    <a:pt x="3267551" y="238982"/>
                  </a:cubicBezTo>
                  <a:cubicBezTo>
                    <a:pt x="3266885" y="238982"/>
                    <a:pt x="3266313" y="238887"/>
                    <a:pt x="3265647" y="238697"/>
                  </a:cubicBezTo>
                  <a:cubicBezTo>
                    <a:pt x="3261836" y="237649"/>
                    <a:pt x="3259741" y="233934"/>
                    <a:pt x="3260884" y="230219"/>
                  </a:cubicBezTo>
                  <a:close/>
                  <a:moveTo>
                    <a:pt x="3261360" y="253556"/>
                  </a:moveTo>
                  <a:cubicBezTo>
                    <a:pt x="3265075" y="254603"/>
                    <a:pt x="3267170" y="258413"/>
                    <a:pt x="3266123" y="262128"/>
                  </a:cubicBezTo>
                  <a:cubicBezTo>
                    <a:pt x="3265265" y="265176"/>
                    <a:pt x="3262503" y="267081"/>
                    <a:pt x="3259550" y="267081"/>
                  </a:cubicBezTo>
                  <a:cubicBezTo>
                    <a:pt x="3258884" y="267081"/>
                    <a:pt x="3258312" y="266986"/>
                    <a:pt x="3257645" y="266795"/>
                  </a:cubicBezTo>
                  <a:cubicBezTo>
                    <a:pt x="3254026" y="265748"/>
                    <a:pt x="3251835" y="261937"/>
                    <a:pt x="3252883" y="258318"/>
                  </a:cubicBezTo>
                  <a:cubicBezTo>
                    <a:pt x="3253835" y="254698"/>
                    <a:pt x="3257645" y="252508"/>
                    <a:pt x="3261360" y="253556"/>
                  </a:cubicBezTo>
                  <a:close/>
                  <a:moveTo>
                    <a:pt x="3258122" y="290132"/>
                  </a:moveTo>
                  <a:cubicBezTo>
                    <a:pt x="3257264" y="293180"/>
                    <a:pt x="3254502" y="295180"/>
                    <a:pt x="3251549" y="295180"/>
                  </a:cubicBezTo>
                  <a:cubicBezTo>
                    <a:pt x="3250883" y="295180"/>
                    <a:pt x="3250216" y="295085"/>
                    <a:pt x="3249644" y="294894"/>
                  </a:cubicBezTo>
                  <a:cubicBezTo>
                    <a:pt x="3246025" y="293846"/>
                    <a:pt x="3243834" y="290036"/>
                    <a:pt x="3244882" y="286322"/>
                  </a:cubicBezTo>
                  <a:cubicBezTo>
                    <a:pt x="3245930" y="282702"/>
                    <a:pt x="3249740" y="280511"/>
                    <a:pt x="3253454" y="281559"/>
                  </a:cubicBezTo>
                  <a:cubicBezTo>
                    <a:pt x="3257074" y="282702"/>
                    <a:pt x="3259169" y="286512"/>
                    <a:pt x="3258122" y="290132"/>
                  </a:cubicBezTo>
                  <a:close/>
                  <a:moveTo>
                    <a:pt x="3256407" y="197168"/>
                  </a:moveTo>
                  <a:cubicBezTo>
                    <a:pt x="3214402" y="173831"/>
                    <a:pt x="3212783" y="82201"/>
                    <a:pt x="3212783" y="82201"/>
                  </a:cubicBezTo>
                  <a:cubicBezTo>
                    <a:pt x="3212783" y="82201"/>
                    <a:pt x="3272314" y="151733"/>
                    <a:pt x="3256407" y="197168"/>
                  </a:cubicBezTo>
                  <a:close/>
                  <a:moveTo>
                    <a:pt x="3235071" y="250793"/>
                  </a:moveTo>
                  <a:cubicBezTo>
                    <a:pt x="3190018" y="233839"/>
                    <a:pt x="3175064" y="143447"/>
                    <a:pt x="3175064" y="143447"/>
                  </a:cubicBezTo>
                  <a:cubicBezTo>
                    <a:pt x="3175064" y="143447"/>
                    <a:pt x="3244215" y="203549"/>
                    <a:pt x="3235071" y="250793"/>
                  </a:cubicBezTo>
                  <a:close/>
                  <a:moveTo>
                    <a:pt x="3231166" y="295656"/>
                  </a:moveTo>
                  <a:cubicBezTo>
                    <a:pt x="3183065" y="294989"/>
                    <a:pt x="3138297" y="215074"/>
                    <a:pt x="3138297" y="215074"/>
                  </a:cubicBezTo>
                  <a:cubicBezTo>
                    <a:pt x="3138297" y="215074"/>
                    <a:pt x="3223641" y="248126"/>
                    <a:pt x="3231166" y="295656"/>
                  </a:cubicBezTo>
                  <a:close/>
                  <a:moveTo>
                    <a:pt x="3135440" y="334899"/>
                  </a:moveTo>
                  <a:cubicBezTo>
                    <a:pt x="3136678" y="333756"/>
                    <a:pt x="3138488" y="333470"/>
                    <a:pt x="3140202" y="333185"/>
                  </a:cubicBezTo>
                  <a:cubicBezTo>
                    <a:pt x="3148679" y="332137"/>
                    <a:pt x="3157347" y="332041"/>
                    <a:pt x="3165824" y="333089"/>
                  </a:cubicBezTo>
                  <a:cubicBezTo>
                    <a:pt x="3174587" y="334042"/>
                    <a:pt x="3176588" y="342710"/>
                    <a:pt x="3177159" y="350615"/>
                  </a:cubicBezTo>
                  <a:cubicBezTo>
                    <a:pt x="3177445" y="354425"/>
                    <a:pt x="3176588" y="358426"/>
                    <a:pt x="3174397" y="361378"/>
                  </a:cubicBezTo>
                  <a:cubicBezTo>
                    <a:pt x="3173921" y="361950"/>
                    <a:pt x="3173444" y="362522"/>
                    <a:pt x="3172968" y="362998"/>
                  </a:cubicBezTo>
                  <a:cubicBezTo>
                    <a:pt x="3170015" y="365665"/>
                    <a:pt x="3166015" y="366522"/>
                    <a:pt x="3162110" y="367094"/>
                  </a:cubicBezTo>
                  <a:cubicBezTo>
                    <a:pt x="3156490" y="367856"/>
                    <a:pt x="3150870" y="367856"/>
                    <a:pt x="3145250" y="367284"/>
                  </a:cubicBezTo>
                  <a:cubicBezTo>
                    <a:pt x="3143441" y="367094"/>
                    <a:pt x="3141535" y="366808"/>
                    <a:pt x="3140012" y="365760"/>
                  </a:cubicBezTo>
                  <a:cubicBezTo>
                    <a:pt x="3138107" y="364522"/>
                    <a:pt x="3137059" y="362236"/>
                    <a:pt x="3136297" y="360140"/>
                  </a:cubicBezTo>
                  <a:cubicBezTo>
                    <a:pt x="3134011" y="353949"/>
                    <a:pt x="3133058" y="347282"/>
                    <a:pt x="3133535" y="340709"/>
                  </a:cubicBezTo>
                  <a:cubicBezTo>
                    <a:pt x="3133630" y="338519"/>
                    <a:pt x="3133916" y="336328"/>
                    <a:pt x="3135440" y="334899"/>
                  </a:cubicBezTo>
                  <a:close/>
                  <a:moveTo>
                    <a:pt x="3079052" y="143542"/>
                  </a:moveTo>
                  <a:cubicBezTo>
                    <a:pt x="3079052" y="143542"/>
                    <a:pt x="3064002" y="233934"/>
                    <a:pt x="3019044" y="250889"/>
                  </a:cubicBezTo>
                  <a:cubicBezTo>
                    <a:pt x="3009995" y="203549"/>
                    <a:pt x="3079052" y="143542"/>
                    <a:pt x="3079052" y="143542"/>
                  </a:cubicBezTo>
                  <a:close/>
                  <a:moveTo>
                    <a:pt x="3062573" y="361760"/>
                  </a:moveTo>
                  <a:cubicBezTo>
                    <a:pt x="3060954" y="367474"/>
                    <a:pt x="3059621" y="370999"/>
                    <a:pt x="3053143" y="369665"/>
                  </a:cubicBezTo>
                  <a:cubicBezTo>
                    <a:pt x="3046000" y="368141"/>
                    <a:pt x="3038570" y="367951"/>
                    <a:pt x="3031331" y="368903"/>
                  </a:cubicBezTo>
                  <a:cubicBezTo>
                    <a:pt x="3024759" y="369856"/>
                    <a:pt x="3019425" y="368522"/>
                    <a:pt x="3019901" y="360426"/>
                  </a:cubicBezTo>
                  <a:cubicBezTo>
                    <a:pt x="3020282" y="353282"/>
                    <a:pt x="3021902" y="346234"/>
                    <a:pt x="3024473" y="339471"/>
                  </a:cubicBezTo>
                  <a:cubicBezTo>
                    <a:pt x="3025140" y="337661"/>
                    <a:pt x="3025997" y="335852"/>
                    <a:pt x="3027617" y="334708"/>
                  </a:cubicBezTo>
                  <a:cubicBezTo>
                    <a:pt x="3029045" y="333756"/>
                    <a:pt x="3030760" y="333470"/>
                    <a:pt x="3032474" y="333375"/>
                  </a:cubicBezTo>
                  <a:cubicBezTo>
                    <a:pt x="3036380" y="332994"/>
                    <a:pt x="3040285" y="332708"/>
                    <a:pt x="3044190" y="332708"/>
                  </a:cubicBezTo>
                  <a:cubicBezTo>
                    <a:pt x="3048953" y="332613"/>
                    <a:pt x="3053906" y="332803"/>
                    <a:pt x="3058001" y="335090"/>
                  </a:cubicBezTo>
                  <a:cubicBezTo>
                    <a:pt x="3066955" y="340043"/>
                    <a:pt x="3065145" y="352615"/>
                    <a:pt x="3062573" y="361760"/>
                  </a:cubicBezTo>
                  <a:close/>
                  <a:moveTo>
                    <a:pt x="3066002" y="411670"/>
                  </a:moveTo>
                  <a:cubicBezTo>
                    <a:pt x="3065622" y="414909"/>
                    <a:pt x="3064193" y="417766"/>
                    <a:pt x="3061335" y="419957"/>
                  </a:cubicBezTo>
                  <a:cubicBezTo>
                    <a:pt x="3058859" y="421767"/>
                    <a:pt x="3055620" y="421767"/>
                    <a:pt x="3052572" y="421672"/>
                  </a:cubicBezTo>
                  <a:cubicBezTo>
                    <a:pt x="3039332" y="421195"/>
                    <a:pt x="3026093" y="420529"/>
                    <a:pt x="3012948" y="419576"/>
                  </a:cubicBezTo>
                  <a:cubicBezTo>
                    <a:pt x="3011424" y="419481"/>
                    <a:pt x="3009710" y="419290"/>
                    <a:pt x="3008757" y="417957"/>
                  </a:cubicBezTo>
                  <a:cubicBezTo>
                    <a:pt x="3008185" y="417195"/>
                    <a:pt x="3008090" y="416243"/>
                    <a:pt x="3008090" y="415385"/>
                  </a:cubicBezTo>
                  <a:cubicBezTo>
                    <a:pt x="3007424" y="405003"/>
                    <a:pt x="3011615" y="394240"/>
                    <a:pt x="3019520" y="387477"/>
                  </a:cubicBezTo>
                  <a:cubicBezTo>
                    <a:pt x="3027522" y="380810"/>
                    <a:pt x="3039237" y="378619"/>
                    <a:pt x="3048857" y="382619"/>
                  </a:cubicBezTo>
                  <a:cubicBezTo>
                    <a:pt x="3056763" y="385858"/>
                    <a:pt x="3067336" y="400717"/>
                    <a:pt x="3066002" y="411670"/>
                  </a:cubicBezTo>
                  <a:close/>
                  <a:moveTo>
                    <a:pt x="3041428" y="82201"/>
                  </a:moveTo>
                  <a:cubicBezTo>
                    <a:pt x="3041428" y="82201"/>
                    <a:pt x="3039809" y="173831"/>
                    <a:pt x="2997803" y="197168"/>
                  </a:cubicBezTo>
                  <a:cubicBezTo>
                    <a:pt x="2981897" y="151733"/>
                    <a:pt x="3041428" y="82201"/>
                    <a:pt x="3041428" y="82201"/>
                  </a:cubicBezTo>
                  <a:close/>
                  <a:moveTo>
                    <a:pt x="3004566" y="294894"/>
                  </a:moveTo>
                  <a:cubicBezTo>
                    <a:pt x="3003899" y="294989"/>
                    <a:pt x="3003233" y="295180"/>
                    <a:pt x="3002661" y="295180"/>
                  </a:cubicBezTo>
                  <a:cubicBezTo>
                    <a:pt x="2999708" y="295180"/>
                    <a:pt x="2996946" y="293180"/>
                    <a:pt x="2996089" y="290132"/>
                  </a:cubicBezTo>
                  <a:cubicBezTo>
                    <a:pt x="2995041" y="286512"/>
                    <a:pt x="2997232" y="282607"/>
                    <a:pt x="3000851" y="281559"/>
                  </a:cubicBezTo>
                  <a:cubicBezTo>
                    <a:pt x="3004471" y="280511"/>
                    <a:pt x="3008376" y="282702"/>
                    <a:pt x="3009424" y="286322"/>
                  </a:cubicBezTo>
                  <a:cubicBezTo>
                    <a:pt x="3010281" y="290036"/>
                    <a:pt x="3008185" y="293941"/>
                    <a:pt x="3004566" y="294894"/>
                  </a:cubicBezTo>
                  <a:close/>
                  <a:moveTo>
                    <a:pt x="3001328" y="258318"/>
                  </a:moveTo>
                  <a:cubicBezTo>
                    <a:pt x="3002375" y="261937"/>
                    <a:pt x="3000185" y="265748"/>
                    <a:pt x="2996565" y="266795"/>
                  </a:cubicBezTo>
                  <a:cubicBezTo>
                    <a:pt x="2995993" y="266986"/>
                    <a:pt x="2995327" y="267081"/>
                    <a:pt x="2994755" y="267081"/>
                  </a:cubicBezTo>
                  <a:cubicBezTo>
                    <a:pt x="2991707" y="267081"/>
                    <a:pt x="2988945" y="265176"/>
                    <a:pt x="2988183" y="262128"/>
                  </a:cubicBezTo>
                  <a:cubicBezTo>
                    <a:pt x="2987135" y="258413"/>
                    <a:pt x="2989231" y="254603"/>
                    <a:pt x="2992946" y="253556"/>
                  </a:cubicBezTo>
                  <a:cubicBezTo>
                    <a:pt x="2996470" y="252508"/>
                    <a:pt x="3000280" y="254698"/>
                    <a:pt x="3001328" y="258318"/>
                  </a:cubicBezTo>
                  <a:close/>
                  <a:moveTo>
                    <a:pt x="2993327" y="230219"/>
                  </a:moveTo>
                  <a:cubicBezTo>
                    <a:pt x="2994470" y="233839"/>
                    <a:pt x="2992279" y="237649"/>
                    <a:pt x="2988564" y="238697"/>
                  </a:cubicBezTo>
                  <a:cubicBezTo>
                    <a:pt x="2987897" y="238887"/>
                    <a:pt x="2987326" y="238982"/>
                    <a:pt x="2986659" y="238982"/>
                  </a:cubicBezTo>
                  <a:cubicBezTo>
                    <a:pt x="2983706" y="238982"/>
                    <a:pt x="2980944" y="236982"/>
                    <a:pt x="2980087" y="233934"/>
                  </a:cubicBezTo>
                  <a:cubicBezTo>
                    <a:pt x="2979039" y="230315"/>
                    <a:pt x="2981230" y="226505"/>
                    <a:pt x="2984849" y="225457"/>
                  </a:cubicBezTo>
                  <a:cubicBezTo>
                    <a:pt x="2988469" y="224409"/>
                    <a:pt x="2992279" y="226600"/>
                    <a:pt x="2993327" y="230219"/>
                  </a:cubicBezTo>
                  <a:close/>
                  <a:moveTo>
                    <a:pt x="2978753" y="210979"/>
                  </a:moveTo>
                  <a:cubicBezTo>
                    <a:pt x="2978563" y="210979"/>
                    <a:pt x="2978468" y="210788"/>
                    <a:pt x="2978277" y="210788"/>
                  </a:cubicBezTo>
                  <a:cubicBezTo>
                    <a:pt x="2978087" y="210788"/>
                    <a:pt x="2977991" y="210979"/>
                    <a:pt x="2977801" y="210979"/>
                  </a:cubicBezTo>
                  <a:cubicBezTo>
                    <a:pt x="2975991" y="210979"/>
                    <a:pt x="2974181" y="210217"/>
                    <a:pt x="2972943" y="208883"/>
                  </a:cubicBezTo>
                  <a:cubicBezTo>
                    <a:pt x="2971610" y="207645"/>
                    <a:pt x="2970848" y="205835"/>
                    <a:pt x="2970848" y="204026"/>
                  </a:cubicBezTo>
                  <a:cubicBezTo>
                    <a:pt x="2970848" y="202120"/>
                    <a:pt x="2971610" y="200406"/>
                    <a:pt x="2972943" y="199168"/>
                  </a:cubicBezTo>
                  <a:cubicBezTo>
                    <a:pt x="2974372" y="197739"/>
                    <a:pt x="2976277" y="197263"/>
                    <a:pt x="2978277" y="197453"/>
                  </a:cubicBezTo>
                  <a:cubicBezTo>
                    <a:pt x="2980277" y="197358"/>
                    <a:pt x="2982182" y="197739"/>
                    <a:pt x="2983611" y="199168"/>
                  </a:cubicBezTo>
                  <a:cubicBezTo>
                    <a:pt x="2984945" y="200406"/>
                    <a:pt x="2985707" y="202216"/>
                    <a:pt x="2985707" y="204026"/>
                  </a:cubicBezTo>
                  <a:cubicBezTo>
                    <a:pt x="2985707" y="205835"/>
                    <a:pt x="2984945" y="207645"/>
                    <a:pt x="2983611" y="208883"/>
                  </a:cubicBezTo>
                  <a:cubicBezTo>
                    <a:pt x="2982373" y="210217"/>
                    <a:pt x="2980563" y="210979"/>
                    <a:pt x="2978753" y="210979"/>
                  </a:cubicBezTo>
                  <a:close/>
                  <a:moveTo>
                    <a:pt x="2978277" y="20669"/>
                  </a:moveTo>
                  <a:cubicBezTo>
                    <a:pt x="2978277" y="20669"/>
                    <a:pt x="3009329" y="106870"/>
                    <a:pt x="2978277" y="143637"/>
                  </a:cubicBezTo>
                  <a:cubicBezTo>
                    <a:pt x="2947226" y="106870"/>
                    <a:pt x="2978277" y="20669"/>
                    <a:pt x="2978277" y="20669"/>
                  </a:cubicBezTo>
                  <a:close/>
                  <a:moveTo>
                    <a:pt x="2963228" y="230219"/>
                  </a:moveTo>
                  <a:cubicBezTo>
                    <a:pt x="2964275" y="226600"/>
                    <a:pt x="2968085" y="224409"/>
                    <a:pt x="2971705" y="225457"/>
                  </a:cubicBezTo>
                  <a:cubicBezTo>
                    <a:pt x="2975324" y="226505"/>
                    <a:pt x="2977515" y="230315"/>
                    <a:pt x="2976467" y="233934"/>
                  </a:cubicBezTo>
                  <a:cubicBezTo>
                    <a:pt x="2975610" y="236982"/>
                    <a:pt x="2972848" y="238982"/>
                    <a:pt x="2969895" y="238982"/>
                  </a:cubicBezTo>
                  <a:cubicBezTo>
                    <a:pt x="2969228" y="238982"/>
                    <a:pt x="2968657" y="238887"/>
                    <a:pt x="2967990" y="238697"/>
                  </a:cubicBezTo>
                  <a:cubicBezTo>
                    <a:pt x="2964275" y="237649"/>
                    <a:pt x="2962085" y="233934"/>
                    <a:pt x="2963228" y="230219"/>
                  </a:cubicBezTo>
                  <a:close/>
                  <a:moveTo>
                    <a:pt x="2963704" y="253556"/>
                  </a:moveTo>
                  <a:cubicBezTo>
                    <a:pt x="2967418" y="254603"/>
                    <a:pt x="2969514" y="258413"/>
                    <a:pt x="2968466" y="262128"/>
                  </a:cubicBezTo>
                  <a:cubicBezTo>
                    <a:pt x="2967609" y="265176"/>
                    <a:pt x="2964847" y="267081"/>
                    <a:pt x="2961894" y="267081"/>
                  </a:cubicBezTo>
                  <a:cubicBezTo>
                    <a:pt x="2961227" y="267081"/>
                    <a:pt x="2960656" y="266986"/>
                    <a:pt x="2959989" y="266795"/>
                  </a:cubicBezTo>
                  <a:cubicBezTo>
                    <a:pt x="2956370" y="265748"/>
                    <a:pt x="2954179" y="261937"/>
                    <a:pt x="2955227" y="258318"/>
                  </a:cubicBezTo>
                  <a:cubicBezTo>
                    <a:pt x="2956274" y="254698"/>
                    <a:pt x="2960084" y="252508"/>
                    <a:pt x="2963704" y="253556"/>
                  </a:cubicBezTo>
                  <a:close/>
                  <a:moveTo>
                    <a:pt x="2960560" y="290132"/>
                  </a:moveTo>
                  <a:cubicBezTo>
                    <a:pt x="2959703" y="293180"/>
                    <a:pt x="2956941" y="295180"/>
                    <a:pt x="2953989" y="295180"/>
                  </a:cubicBezTo>
                  <a:cubicBezTo>
                    <a:pt x="2953417" y="295180"/>
                    <a:pt x="2952655" y="295085"/>
                    <a:pt x="2952083" y="294894"/>
                  </a:cubicBezTo>
                  <a:cubicBezTo>
                    <a:pt x="2948464" y="293846"/>
                    <a:pt x="2946273" y="290036"/>
                    <a:pt x="2947321" y="286322"/>
                  </a:cubicBezTo>
                  <a:cubicBezTo>
                    <a:pt x="2948368" y="282702"/>
                    <a:pt x="2952179" y="280511"/>
                    <a:pt x="2955893" y="281559"/>
                  </a:cubicBezTo>
                  <a:cubicBezTo>
                    <a:pt x="2959418" y="282702"/>
                    <a:pt x="2961608" y="286512"/>
                    <a:pt x="2960560" y="290132"/>
                  </a:cubicBezTo>
                  <a:close/>
                  <a:moveTo>
                    <a:pt x="2958751" y="197168"/>
                  </a:moveTo>
                  <a:cubicBezTo>
                    <a:pt x="2916746" y="173831"/>
                    <a:pt x="2915126" y="82201"/>
                    <a:pt x="2915126" y="82201"/>
                  </a:cubicBezTo>
                  <a:cubicBezTo>
                    <a:pt x="2915126" y="82201"/>
                    <a:pt x="2974658" y="151733"/>
                    <a:pt x="2958751" y="197168"/>
                  </a:cubicBezTo>
                  <a:close/>
                  <a:moveTo>
                    <a:pt x="2937415" y="250793"/>
                  </a:moveTo>
                  <a:cubicBezTo>
                    <a:pt x="2892362" y="233839"/>
                    <a:pt x="2877407" y="143447"/>
                    <a:pt x="2877407" y="143447"/>
                  </a:cubicBezTo>
                  <a:cubicBezTo>
                    <a:pt x="2877407" y="143447"/>
                    <a:pt x="2946559" y="203549"/>
                    <a:pt x="2937415" y="250793"/>
                  </a:cubicBezTo>
                  <a:close/>
                  <a:moveTo>
                    <a:pt x="2907697" y="382619"/>
                  </a:moveTo>
                  <a:cubicBezTo>
                    <a:pt x="2917317" y="378619"/>
                    <a:pt x="2929033" y="380810"/>
                    <a:pt x="2937034" y="387477"/>
                  </a:cubicBezTo>
                  <a:cubicBezTo>
                    <a:pt x="2945035" y="394144"/>
                    <a:pt x="2949226" y="404908"/>
                    <a:pt x="2948464" y="415385"/>
                  </a:cubicBezTo>
                  <a:cubicBezTo>
                    <a:pt x="2948368" y="416338"/>
                    <a:pt x="2948273" y="417290"/>
                    <a:pt x="2947797" y="417957"/>
                  </a:cubicBezTo>
                  <a:cubicBezTo>
                    <a:pt x="2946940" y="419195"/>
                    <a:pt x="2945130" y="419386"/>
                    <a:pt x="2943606" y="419576"/>
                  </a:cubicBezTo>
                  <a:cubicBezTo>
                    <a:pt x="2930366" y="420529"/>
                    <a:pt x="2917222" y="421195"/>
                    <a:pt x="2903982" y="421672"/>
                  </a:cubicBezTo>
                  <a:cubicBezTo>
                    <a:pt x="2900934" y="421767"/>
                    <a:pt x="2897600" y="421767"/>
                    <a:pt x="2895219" y="419957"/>
                  </a:cubicBezTo>
                  <a:cubicBezTo>
                    <a:pt x="2892362" y="417766"/>
                    <a:pt x="2890933" y="414909"/>
                    <a:pt x="2890552" y="411670"/>
                  </a:cubicBezTo>
                  <a:cubicBezTo>
                    <a:pt x="2889218" y="400717"/>
                    <a:pt x="2899791" y="385858"/>
                    <a:pt x="2907697" y="382619"/>
                  </a:cubicBezTo>
                  <a:close/>
                  <a:moveTo>
                    <a:pt x="2898553" y="335185"/>
                  </a:moveTo>
                  <a:cubicBezTo>
                    <a:pt x="2902744" y="332899"/>
                    <a:pt x="2907697" y="332708"/>
                    <a:pt x="2912364" y="332803"/>
                  </a:cubicBezTo>
                  <a:cubicBezTo>
                    <a:pt x="2916269" y="332899"/>
                    <a:pt x="2920175" y="333089"/>
                    <a:pt x="2924080" y="333470"/>
                  </a:cubicBezTo>
                  <a:cubicBezTo>
                    <a:pt x="2925794" y="333661"/>
                    <a:pt x="2927509" y="333851"/>
                    <a:pt x="2928938" y="334804"/>
                  </a:cubicBezTo>
                  <a:cubicBezTo>
                    <a:pt x="2930557" y="335947"/>
                    <a:pt x="2931414" y="337757"/>
                    <a:pt x="2932081" y="339566"/>
                  </a:cubicBezTo>
                  <a:cubicBezTo>
                    <a:pt x="2934653" y="346234"/>
                    <a:pt x="2936272" y="353282"/>
                    <a:pt x="2936653" y="360521"/>
                  </a:cubicBezTo>
                  <a:cubicBezTo>
                    <a:pt x="2937129" y="368618"/>
                    <a:pt x="2931795" y="369856"/>
                    <a:pt x="2925223" y="368998"/>
                  </a:cubicBezTo>
                  <a:cubicBezTo>
                    <a:pt x="2917984" y="367951"/>
                    <a:pt x="2910554" y="368236"/>
                    <a:pt x="2903410" y="369761"/>
                  </a:cubicBezTo>
                  <a:cubicBezTo>
                    <a:pt x="2896934" y="371094"/>
                    <a:pt x="2895695" y="367570"/>
                    <a:pt x="2893981" y="361855"/>
                  </a:cubicBezTo>
                  <a:cubicBezTo>
                    <a:pt x="2891314" y="352615"/>
                    <a:pt x="2889599" y="340043"/>
                    <a:pt x="2898553" y="335185"/>
                  </a:cubicBezTo>
                  <a:close/>
                  <a:moveTo>
                    <a:pt x="2823020" y="340614"/>
                  </a:moveTo>
                  <a:cubicBezTo>
                    <a:pt x="2823401" y="347186"/>
                    <a:pt x="2822448" y="353854"/>
                    <a:pt x="2820257" y="360045"/>
                  </a:cubicBezTo>
                  <a:cubicBezTo>
                    <a:pt x="2819495" y="362236"/>
                    <a:pt x="2818448" y="364427"/>
                    <a:pt x="2816543" y="365665"/>
                  </a:cubicBezTo>
                  <a:cubicBezTo>
                    <a:pt x="2815018" y="366712"/>
                    <a:pt x="2813114" y="366998"/>
                    <a:pt x="2811304" y="367189"/>
                  </a:cubicBezTo>
                  <a:cubicBezTo>
                    <a:pt x="2805684" y="367760"/>
                    <a:pt x="2800064" y="367760"/>
                    <a:pt x="2794445" y="366998"/>
                  </a:cubicBezTo>
                  <a:cubicBezTo>
                    <a:pt x="2790539" y="366522"/>
                    <a:pt x="2786443" y="365569"/>
                    <a:pt x="2783586" y="362903"/>
                  </a:cubicBezTo>
                  <a:cubicBezTo>
                    <a:pt x="2783015" y="362426"/>
                    <a:pt x="2782539" y="361855"/>
                    <a:pt x="2782062" y="361283"/>
                  </a:cubicBezTo>
                  <a:cubicBezTo>
                    <a:pt x="2779872" y="358331"/>
                    <a:pt x="2779014" y="354330"/>
                    <a:pt x="2779300" y="350520"/>
                  </a:cubicBezTo>
                  <a:cubicBezTo>
                    <a:pt x="2779872" y="342614"/>
                    <a:pt x="2781872" y="333947"/>
                    <a:pt x="2790635" y="332994"/>
                  </a:cubicBezTo>
                  <a:cubicBezTo>
                    <a:pt x="2799112" y="332041"/>
                    <a:pt x="2807780" y="332041"/>
                    <a:pt x="2816257" y="333089"/>
                  </a:cubicBezTo>
                  <a:cubicBezTo>
                    <a:pt x="2817972" y="333280"/>
                    <a:pt x="2819781" y="333565"/>
                    <a:pt x="2821019" y="334804"/>
                  </a:cubicBezTo>
                  <a:cubicBezTo>
                    <a:pt x="2822543" y="336328"/>
                    <a:pt x="2822924" y="338519"/>
                    <a:pt x="2823020" y="340614"/>
                  </a:cubicBezTo>
                  <a:close/>
                  <a:moveTo>
                    <a:pt x="2818257" y="215170"/>
                  </a:moveTo>
                  <a:cubicBezTo>
                    <a:pt x="2818257" y="215170"/>
                    <a:pt x="2773490" y="295085"/>
                    <a:pt x="2725389" y="295751"/>
                  </a:cubicBezTo>
                  <a:cubicBezTo>
                    <a:pt x="2732818" y="248126"/>
                    <a:pt x="2818257" y="215170"/>
                    <a:pt x="2818257" y="215170"/>
                  </a:cubicBezTo>
                  <a:close/>
                  <a:moveTo>
                    <a:pt x="2781491" y="143542"/>
                  </a:moveTo>
                  <a:cubicBezTo>
                    <a:pt x="2781491" y="143542"/>
                    <a:pt x="2766441" y="233934"/>
                    <a:pt x="2721483" y="250889"/>
                  </a:cubicBezTo>
                  <a:cubicBezTo>
                    <a:pt x="2712339" y="203549"/>
                    <a:pt x="2781491" y="143542"/>
                    <a:pt x="2781491" y="143542"/>
                  </a:cubicBezTo>
                  <a:close/>
                  <a:moveTo>
                    <a:pt x="2743772" y="82201"/>
                  </a:moveTo>
                  <a:cubicBezTo>
                    <a:pt x="2743772" y="82201"/>
                    <a:pt x="2742152" y="173831"/>
                    <a:pt x="2700147" y="197168"/>
                  </a:cubicBezTo>
                  <a:cubicBezTo>
                    <a:pt x="2684240" y="151733"/>
                    <a:pt x="2743772" y="82201"/>
                    <a:pt x="2743772" y="82201"/>
                  </a:cubicBezTo>
                  <a:close/>
                  <a:moveTo>
                    <a:pt x="2706910" y="294894"/>
                  </a:moveTo>
                  <a:cubicBezTo>
                    <a:pt x="2706243" y="294989"/>
                    <a:pt x="2705576" y="295180"/>
                    <a:pt x="2705005" y="295180"/>
                  </a:cubicBezTo>
                  <a:cubicBezTo>
                    <a:pt x="2702052" y="295180"/>
                    <a:pt x="2699290" y="293180"/>
                    <a:pt x="2698433" y="290132"/>
                  </a:cubicBezTo>
                  <a:cubicBezTo>
                    <a:pt x="2697385" y="286512"/>
                    <a:pt x="2699576" y="282607"/>
                    <a:pt x="2703195" y="281559"/>
                  </a:cubicBezTo>
                  <a:cubicBezTo>
                    <a:pt x="2706815" y="280511"/>
                    <a:pt x="2710720" y="282702"/>
                    <a:pt x="2711768" y="286322"/>
                  </a:cubicBezTo>
                  <a:cubicBezTo>
                    <a:pt x="2712720" y="290036"/>
                    <a:pt x="2710529" y="293941"/>
                    <a:pt x="2706910" y="294894"/>
                  </a:cubicBezTo>
                  <a:close/>
                  <a:moveTo>
                    <a:pt x="2703672" y="258318"/>
                  </a:moveTo>
                  <a:cubicBezTo>
                    <a:pt x="2704719" y="261937"/>
                    <a:pt x="2702528" y="265748"/>
                    <a:pt x="2698909" y="266795"/>
                  </a:cubicBezTo>
                  <a:cubicBezTo>
                    <a:pt x="2698242" y="266986"/>
                    <a:pt x="2697671" y="267081"/>
                    <a:pt x="2697099" y="267081"/>
                  </a:cubicBezTo>
                  <a:cubicBezTo>
                    <a:pt x="2694051" y="267081"/>
                    <a:pt x="2691289" y="265176"/>
                    <a:pt x="2690527" y="262128"/>
                  </a:cubicBezTo>
                  <a:cubicBezTo>
                    <a:pt x="2689479" y="258413"/>
                    <a:pt x="2691575" y="254603"/>
                    <a:pt x="2695289" y="253556"/>
                  </a:cubicBezTo>
                  <a:cubicBezTo>
                    <a:pt x="2698814" y="252508"/>
                    <a:pt x="2702624" y="254698"/>
                    <a:pt x="2703672" y="258318"/>
                  </a:cubicBezTo>
                  <a:close/>
                  <a:moveTo>
                    <a:pt x="2695670" y="230219"/>
                  </a:moveTo>
                  <a:cubicBezTo>
                    <a:pt x="2696814" y="233839"/>
                    <a:pt x="2694623" y="237649"/>
                    <a:pt x="2690908" y="238697"/>
                  </a:cubicBezTo>
                  <a:cubicBezTo>
                    <a:pt x="2690241" y="238887"/>
                    <a:pt x="2689670" y="238982"/>
                    <a:pt x="2689003" y="238982"/>
                  </a:cubicBezTo>
                  <a:cubicBezTo>
                    <a:pt x="2686050" y="238982"/>
                    <a:pt x="2683288" y="236982"/>
                    <a:pt x="2682431" y="233934"/>
                  </a:cubicBezTo>
                  <a:cubicBezTo>
                    <a:pt x="2681383" y="230315"/>
                    <a:pt x="2683574" y="226505"/>
                    <a:pt x="2687193" y="225457"/>
                  </a:cubicBezTo>
                  <a:cubicBezTo>
                    <a:pt x="2690908" y="224409"/>
                    <a:pt x="2694623" y="226600"/>
                    <a:pt x="2695670" y="230219"/>
                  </a:cubicBezTo>
                  <a:close/>
                  <a:moveTo>
                    <a:pt x="2681192" y="210979"/>
                  </a:moveTo>
                  <a:cubicBezTo>
                    <a:pt x="2681002" y="210979"/>
                    <a:pt x="2680907" y="210788"/>
                    <a:pt x="2680716" y="210788"/>
                  </a:cubicBezTo>
                  <a:cubicBezTo>
                    <a:pt x="2680526" y="210788"/>
                    <a:pt x="2680430" y="210979"/>
                    <a:pt x="2680240" y="210979"/>
                  </a:cubicBezTo>
                  <a:cubicBezTo>
                    <a:pt x="2678430" y="210979"/>
                    <a:pt x="2676620" y="210217"/>
                    <a:pt x="2675382" y="208883"/>
                  </a:cubicBezTo>
                  <a:cubicBezTo>
                    <a:pt x="2674049" y="207645"/>
                    <a:pt x="2673287" y="205835"/>
                    <a:pt x="2673287" y="204026"/>
                  </a:cubicBezTo>
                  <a:cubicBezTo>
                    <a:pt x="2673287" y="202120"/>
                    <a:pt x="2674049" y="200406"/>
                    <a:pt x="2675382" y="199168"/>
                  </a:cubicBezTo>
                  <a:cubicBezTo>
                    <a:pt x="2676811" y="197739"/>
                    <a:pt x="2678716" y="197263"/>
                    <a:pt x="2680716" y="197453"/>
                  </a:cubicBezTo>
                  <a:cubicBezTo>
                    <a:pt x="2682716" y="197358"/>
                    <a:pt x="2684622" y="197739"/>
                    <a:pt x="2686050" y="199168"/>
                  </a:cubicBezTo>
                  <a:cubicBezTo>
                    <a:pt x="2687384" y="200406"/>
                    <a:pt x="2688146" y="202216"/>
                    <a:pt x="2688146" y="204026"/>
                  </a:cubicBezTo>
                  <a:cubicBezTo>
                    <a:pt x="2688146" y="205835"/>
                    <a:pt x="2687384" y="207645"/>
                    <a:pt x="2686050" y="208883"/>
                  </a:cubicBezTo>
                  <a:cubicBezTo>
                    <a:pt x="2684717" y="210217"/>
                    <a:pt x="2682907" y="210979"/>
                    <a:pt x="2681192" y="210979"/>
                  </a:cubicBezTo>
                  <a:close/>
                  <a:moveTo>
                    <a:pt x="2680621" y="20669"/>
                  </a:moveTo>
                  <a:cubicBezTo>
                    <a:pt x="2680621" y="20669"/>
                    <a:pt x="2711672" y="106870"/>
                    <a:pt x="2680621" y="143637"/>
                  </a:cubicBezTo>
                  <a:cubicBezTo>
                    <a:pt x="2649665" y="106870"/>
                    <a:pt x="2680621" y="20669"/>
                    <a:pt x="2680621" y="20669"/>
                  </a:cubicBezTo>
                  <a:close/>
                  <a:moveTo>
                    <a:pt x="2665572" y="230219"/>
                  </a:moveTo>
                  <a:cubicBezTo>
                    <a:pt x="2666619" y="226600"/>
                    <a:pt x="2670429" y="224409"/>
                    <a:pt x="2674049" y="225457"/>
                  </a:cubicBezTo>
                  <a:cubicBezTo>
                    <a:pt x="2677668" y="226505"/>
                    <a:pt x="2679859" y="230315"/>
                    <a:pt x="2678811" y="233934"/>
                  </a:cubicBezTo>
                  <a:cubicBezTo>
                    <a:pt x="2677954" y="236982"/>
                    <a:pt x="2675192" y="238982"/>
                    <a:pt x="2672239" y="238982"/>
                  </a:cubicBezTo>
                  <a:cubicBezTo>
                    <a:pt x="2671572" y="238982"/>
                    <a:pt x="2671001" y="238887"/>
                    <a:pt x="2670334" y="238697"/>
                  </a:cubicBezTo>
                  <a:cubicBezTo>
                    <a:pt x="2666619" y="237649"/>
                    <a:pt x="2664524" y="233934"/>
                    <a:pt x="2665572" y="230219"/>
                  </a:cubicBezTo>
                  <a:close/>
                  <a:moveTo>
                    <a:pt x="2666048" y="253556"/>
                  </a:moveTo>
                  <a:cubicBezTo>
                    <a:pt x="2669762" y="254603"/>
                    <a:pt x="2671858" y="258413"/>
                    <a:pt x="2670810" y="262128"/>
                  </a:cubicBezTo>
                  <a:cubicBezTo>
                    <a:pt x="2669953" y="265176"/>
                    <a:pt x="2667191" y="267081"/>
                    <a:pt x="2664238" y="267081"/>
                  </a:cubicBezTo>
                  <a:cubicBezTo>
                    <a:pt x="2663571" y="267081"/>
                    <a:pt x="2663000" y="266986"/>
                    <a:pt x="2662333" y="266795"/>
                  </a:cubicBezTo>
                  <a:cubicBezTo>
                    <a:pt x="2658714" y="265748"/>
                    <a:pt x="2656523" y="261937"/>
                    <a:pt x="2657570" y="258318"/>
                  </a:cubicBezTo>
                  <a:cubicBezTo>
                    <a:pt x="2658618" y="254698"/>
                    <a:pt x="2662428" y="252508"/>
                    <a:pt x="2666048" y="253556"/>
                  </a:cubicBezTo>
                  <a:close/>
                  <a:moveTo>
                    <a:pt x="2662904" y="290132"/>
                  </a:moveTo>
                  <a:cubicBezTo>
                    <a:pt x="2662047" y="293180"/>
                    <a:pt x="2659285" y="295180"/>
                    <a:pt x="2656332" y="295180"/>
                  </a:cubicBezTo>
                  <a:cubicBezTo>
                    <a:pt x="2655665" y="295180"/>
                    <a:pt x="2654999" y="295085"/>
                    <a:pt x="2654427" y="294894"/>
                  </a:cubicBezTo>
                  <a:cubicBezTo>
                    <a:pt x="2650808" y="293846"/>
                    <a:pt x="2648617" y="290036"/>
                    <a:pt x="2649665" y="286322"/>
                  </a:cubicBezTo>
                  <a:cubicBezTo>
                    <a:pt x="2650712" y="282702"/>
                    <a:pt x="2654522" y="280511"/>
                    <a:pt x="2658237" y="281559"/>
                  </a:cubicBezTo>
                  <a:cubicBezTo>
                    <a:pt x="2661857" y="282702"/>
                    <a:pt x="2663952" y="286512"/>
                    <a:pt x="2662904" y="290132"/>
                  </a:cubicBezTo>
                  <a:close/>
                  <a:moveTo>
                    <a:pt x="2661095" y="197168"/>
                  </a:moveTo>
                  <a:cubicBezTo>
                    <a:pt x="2619089" y="173831"/>
                    <a:pt x="2617470" y="82201"/>
                    <a:pt x="2617470" y="82201"/>
                  </a:cubicBezTo>
                  <a:cubicBezTo>
                    <a:pt x="2617470" y="82201"/>
                    <a:pt x="2677097" y="151733"/>
                    <a:pt x="2661095" y="197168"/>
                  </a:cubicBezTo>
                  <a:close/>
                  <a:moveTo>
                    <a:pt x="2609660" y="384524"/>
                  </a:moveTo>
                  <a:cubicBezTo>
                    <a:pt x="2620137" y="382905"/>
                    <a:pt x="2631281" y="386715"/>
                    <a:pt x="2638520" y="394430"/>
                  </a:cubicBezTo>
                  <a:cubicBezTo>
                    <a:pt x="2645855" y="402145"/>
                    <a:pt x="2649093" y="413385"/>
                    <a:pt x="2646998" y="423767"/>
                  </a:cubicBezTo>
                  <a:cubicBezTo>
                    <a:pt x="2646522" y="426053"/>
                    <a:pt x="2645569" y="428530"/>
                    <a:pt x="2643378" y="429292"/>
                  </a:cubicBezTo>
                  <a:cubicBezTo>
                    <a:pt x="2641378" y="429958"/>
                    <a:pt x="2639282" y="428720"/>
                    <a:pt x="2637473" y="427768"/>
                  </a:cubicBezTo>
                  <a:cubicBezTo>
                    <a:pt x="2629567" y="423577"/>
                    <a:pt x="2620137" y="422243"/>
                    <a:pt x="2611374" y="424053"/>
                  </a:cubicBezTo>
                  <a:cubicBezTo>
                    <a:pt x="2602040" y="425958"/>
                    <a:pt x="2581370" y="436531"/>
                    <a:pt x="2587085" y="417386"/>
                  </a:cubicBezTo>
                  <a:cubicBezTo>
                    <a:pt x="2588514" y="412623"/>
                    <a:pt x="2589943" y="407765"/>
                    <a:pt x="2591372" y="403003"/>
                  </a:cubicBezTo>
                  <a:cubicBezTo>
                    <a:pt x="2592419" y="399669"/>
                    <a:pt x="2593562" y="396621"/>
                    <a:pt x="2595182" y="394049"/>
                  </a:cubicBezTo>
                  <a:cubicBezTo>
                    <a:pt x="2598134" y="389001"/>
                    <a:pt x="2602516" y="385572"/>
                    <a:pt x="2609660" y="384524"/>
                  </a:cubicBezTo>
                  <a:close/>
                  <a:moveTo>
                    <a:pt x="2601468" y="352901"/>
                  </a:moveTo>
                  <a:cubicBezTo>
                    <a:pt x="2602897" y="346329"/>
                    <a:pt x="2606802" y="339661"/>
                    <a:pt x="2612327" y="335756"/>
                  </a:cubicBezTo>
                  <a:cubicBezTo>
                    <a:pt x="2618613" y="331470"/>
                    <a:pt x="2627948" y="331184"/>
                    <a:pt x="2633377" y="336518"/>
                  </a:cubicBezTo>
                  <a:cubicBezTo>
                    <a:pt x="2636615" y="339852"/>
                    <a:pt x="2638044" y="344519"/>
                    <a:pt x="2638806" y="349091"/>
                  </a:cubicBezTo>
                  <a:cubicBezTo>
                    <a:pt x="2639759" y="354044"/>
                    <a:pt x="2642330" y="364807"/>
                    <a:pt x="2640140" y="369570"/>
                  </a:cubicBezTo>
                  <a:cubicBezTo>
                    <a:pt x="2637663" y="374714"/>
                    <a:pt x="2637758" y="373094"/>
                    <a:pt x="2631853" y="373570"/>
                  </a:cubicBezTo>
                  <a:cubicBezTo>
                    <a:pt x="2622614" y="374428"/>
                    <a:pt x="2610993" y="373666"/>
                    <a:pt x="2602802" y="368903"/>
                  </a:cubicBezTo>
                  <a:cubicBezTo>
                    <a:pt x="2602135" y="368522"/>
                    <a:pt x="2601564" y="368046"/>
                    <a:pt x="2601278" y="367474"/>
                  </a:cubicBezTo>
                  <a:cubicBezTo>
                    <a:pt x="2599468" y="364522"/>
                    <a:pt x="2600706" y="356235"/>
                    <a:pt x="2601468" y="352901"/>
                  </a:cubicBezTo>
                  <a:close/>
                  <a:moveTo>
                    <a:pt x="2639854" y="250793"/>
                  </a:moveTo>
                  <a:cubicBezTo>
                    <a:pt x="2594801" y="233839"/>
                    <a:pt x="2579847" y="143447"/>
                    <a:pt x="2579847" y="143447"/>
                  </a:cubicBezTo>
                  <a:cubicBezTo>
                    <a:pt x="2579847" y="143447"/>
                    <a:pt x="2648903" y="203549"/>
                    <a:pt x="2639854" y="250793"/>
                  </a:cubicBezTo>
                  <a:close/>
                  <a:moveTo>
                    <a:pt x="2635949" y="295656"/>
                  </a:moveTo>
                  <a:cubicBezTo>
                    <a:pt x="2587847" y="294989"/>
                    <a:pt x="2543080" y="215074"/>
                    <a:pt x="2543080" y="215074"/>
                  </a:cubicBezTo>
                  <a:cubicBezTo>
                    <a:pt x="2543080" y="215074"/>
                    <a:pt x="2628424" y="248126"/>
                    <a:pt x="2635949" y="295656"/>
                  </a:cubicBezTo>
                  <a:close/>
                  <a:moveTo>
                    <a:pt x="2520601" y="215170"/>
                  </a:moveTo>
                  <a:cubicBezTo>
                    <a:pt x="2520601" y="215170"/>
                    <a:pt x="2475833" y="295085"/>
                    <a:pt x="2427732" y="295751"/>
                  </a:cubicBezTo>
                  <a:cubicBezTo>
                    <a:pt x="2435257" y="248126"/>
                    <a:pt x="2520601" y="215170"/>
                    <a:pt x="2520601" y="215170"/>
                  </a:cubicBezTo>
                  <a:close/>
                  <a:moveTo>
                    <a:pt x="2480120" y="366046"/>
                  </a:moveTo>
                  <a:cubicBezTo>
                    <a:pt x="2479834" y="375476"/>
                    <a:pt x="2480977" y="378143"/>
                    <a:pt x="2471547" y="377666"/>
                  </a:cubicBezTo>
                  <a:cubicBezTo>
                    <a:pt x="2462117" y="377190"/>
                    <a:pt x="2453354" y="372523"/>
                    <a:pt x="2443925" y="372142"/>
                  </a:cubicBezTo>
                  <a:cubicBezTo>
                    <a:pt x="2435162" y="371761"/>
                    <a:pt x="2429066" y="372523"/>
                    <a:pt x="2425732" y="362903"/>
                  </a:cubicBezTo>
                  <a:cubicBezTo>
                    <a:pt x="2420493" y="347948"/>
                    <a:pt x="2423255" y="332708"/>
                    <a:pt x="2441924" y="332518"/>
                  </a:cubicBezTo>
                  <a:cubicBezTo>
                    <a:pt x="2451164" y="332423"/>
                    <a:pt x="2463165" y="329470"/>
                    <a:pt x="2471928" y="333947"/>
                  </a:cubicBezTo>
                  <a:cubicBezTo>
                    <a:pt x="2483549" y="339947"/>
                    <a:pt x="2480405" y="355854"/>
                    <a:pt x="2480120" y="366046"/>
                  </a:cubicBezTo>
                  <a:close/>
                  <a:moveTo>
                    <a:pt x="2483834" y="143542"/>
                  </a:moveTo>
                  <a:cubicBezTo>
                    <a:pt x="2483834" y="143542"/>
                    <a:pt x="2468785" y="233934"/>
                    <a:pt x="2423827" y="250889"/>
                  </a:cubicBezTo>
                  <a:cubicBezTo>
                    <a:pt x="2414778" y="203549"/>
                    <a:pt x="2483834" y="143542"/>
                    <a:pt x="2483834" y="143542"/>
                  </a:cubicBezTo>
                  <a:close/>
                  <a:moveTo>
                    <a:pt x="2446210" y="82201"/>
                  </a:moveTo>
                  <a:cubicBezTo>
                    <a:pt x="2446210" y="82201"/>
                    <a:pt x="2444591" y="173831"/>
                    <a:pt x="2402586" y="197168"/>
                  </a:cubicBezTo>
                  <a:cubicBezTo>
                    <a:pt x="2386584" y="151733"/>
                    <a:pt x="2446210" y="82201"/>
                    <a:pt x="2446210" y="82201"/>
                  </a:cubicBezTo>
                  <a:close/>
                  <a:moveTo>
                    <a:pt x="2352008" y="286417"/>
                  </a:moveTo>
                  <a:cubicBezTo>
                    <a:pt x="2353056" y="282797"/>
                    <a:pt x="2356866" y="280607"/>
                    <a:pt x="2360581" y="281654"/>
                  </a:cubicBezTo>
                  <a:cubicBezTo>
                    <a:pt x="2364200" y="282702"/>
                    <a:pt x="2366391" y="286512"/>
                    <a:pt x="2365343" y="290227"/>
                  </a:cubicBezTo>
                  <a:cubicBezTo>
                    <a:pt x="2364486" y="293275"/>
                    <a:pt x="2361724" y="295275"/>
                    <a:pt x="2358771" y="295275"/>
                  </a:cubicBezTo>
                  <a:cubicBezTo>
                    <a:pt x="2358200" y="295275"/>
                    <a:pt x="2357438" y="295180"/>
                    <a:pt x="2356866" y="294989"/>
                  </a:cubicBezTo>
                  <a:cubicBezTo>
                    <a:pt x="2353056" y="293941"/>
                    <a:pt x="2350961" y="290036"/>
                    <a:pt x="2352008" y="286417"/>
                  </a:cubicBezTo>
                  <a:close/>
                  <a:moveTo>
                    <a:pt x="2356009" y="312134"/>
                  </a:moveTo>
                  <a:cubicBezTo>
                    <a:pt x="2355914" y="312134"/>
                    <a:pt x="2355818" y="312230"/>
                    <a:pt x="2355723" y="312230"/>
                  </a:cubicBezTo>
                  <a:cubicBezTo>
                    <a:pt x="2355723" y="312039"/>
                    <a:pt x="2355723" y="311944"/>
                    <a:pt x="2355818" y="311753"/>
                  </a:cubicBezTo>
                  <a:cubicBezTo>
                    <a:pt x="2355818" y="311848"/>
                    <a:pt x="2355914" y="312039"/>
                    <a:pt x="2356009" y="312134"/>
                  </a:cubicBezTo>
                  <a:close/>
                  <a:moveTo>
                    <a:pt x="2354294" y="352711"/>
                  </a:moveTo>
                  <a:cubicBezTo>
                    <a:pt x="2355056" y="347091"/>
                    <a:pt x="2357057" y="341186"/>
                    <a:pt x="2361724" y="338042"/>
                  </a:cubicBezTo>
                  <a:cubicBezTo>
                    <a:pt x="2364772" y="335947"/>
                    <a:pt x="2368582" y="335280"/>
                    <a:pt x="2372297" y="334708"/>
                  </a:cubicBezTo>
                  <a:cubicBezTo>
                    <a:pt x="2375821" y="334232"/>
                    <a:pt x="2379440" y="334137"/>
                    <a:pt x="2383060" y="333851"/>
                  </a:cubicBezTo>
                  <a:cubicBezTo>
                    <a:pt x="2386679" y="334137"/>
                    <a:pt x="2390299" y="334232"/>
                    <a:pt x="2393823" y="334708"/>
                  </a:cubicBezTo>
                  <a:cubicBezTo>
                    <a:pt x="2397538" y="335185"/>
                    <a:pt x="2401348" y="335947"/>
                    <a:pt x="2404396" y="338042"/>
                  </a:cubicBezTo>
                  <a:cubicBezTo>
                    <a:pt x="2409063" y="341281"/>
                    <a:pt x="2411063" y="347186"/>
                    <a:pt x="2411825" y="352711"/>
                  </a:cubicBezTo>
                  <a:cubicBezTo>
                    <a:pt x="2412968" y="360902"/>
                    <a:pt x="2416112" y="365855"/>
                    <a:pt x="2407730" y="369856"/>
                  </a:cubicBezTo>
                  <a:cubicBezTo>
                    <a:pt x="2401538" y="372808"/>
                    <a:pt x="2393918" y="369761"/>
                    <a:pt x="2387632" y="373190"/>
                  </a:cubicBezTo>
                  <a:cubicBezTo>
                    <a:pt x="2386203" y="373952"/>
                    <a:pt x="2384679" y="374809"/>
                    <a:pt x="2383155" y="375476"/>
                  </a:cubicBezTo>
                  <a:cubicBezTo>
                    <a:pt x="2381631" y="374809"/>
                    <a:pt x="2380107" y="373952"/>
                    <a:pt x="2378678" y="373190"/>
                  </a:cubicBezTo>
                  <a:cubicBezTo>
                    <a:pt x="2372392" y="369761"/>
                    <a:pt x="2364677" y="372808"/>
                    <a:pt x="2358581" y="369856"/>
                  </a:cubicBezTo>
                  <a:cubicBezTo>
                    <a:pt x="2350008" y="365855"/>
                    <a:pt x="2353151" y="360998"/>
                    <a:pt x="2354294" y="352711"/>
                  </a:cubicBezTo>
                  <a:close/>
                  <a:moveTo>
                    <a:pt x="2382488" y="210979"/>
                  </a:moveTo>
                  <a:cubicBezTo>
                    <a:pt x="2380679" y="210979"/>
                    <a:pt x="2378869" y="210217"/>
                    <a:pt x="2377631" y="208883"/>
                  </a:cubicBezTo>
                  <a:cubicBezTo>
                    <a:pt x="2376297" y="207645"/>
                    <a:pt x="2375535" y="205835"/>
                    <a:pt x="2375535" y="204026"/>
                  </a:cubicBezTo>
                  <a:cubicBezTo>
                    <a:pt x="2375535" y="202120"/>
                    <a:pt x="2376297" y="200406"/>
                    <a:pt x="2377631" y="199168"/>
                  </a:cubicBezTo>
                  <a:cubicBezTo>
                    <a:pt x="2379059" y="197739"/>
                    <a:pt x="2380964" y="197263"/>
                    <a:pt x="2382965" y="197453"/>
                  </a:cubicBezTo>
                  <a:cubicBezTo>
                    <a:pt x="2384965" y="197358"/>
                    <a:pt x="2386870" y="197739"/>
                    <a:pt x="2388299" y="199168"/>
                  </a:cubicBezTo>
                  <a:cubicBezTo>
                    <a:pt x="2389632" y="200406"/>
                    <a:pt x="2390394" y="202216"/>
                    <a:pt x="2390394" y="204026"/>
                  </a:cubicBezTo>
                  <a:cubicBezTo>
                    <a:pt x="2390394" y="205835"/>
                    <a:pt x="2389632" y="207645"/>
                    <a:pt x="2388299" y="208883"/>
                  </a:cubicBezTo>
                  <a:cubicBezTo>
                    <a:pt x="2387060" y="210217"/>
                    <a:pt x="2385251" y="210979"/>
                    <a:pt x="2383441" y="210979"/>
                  </a:cubicBezTo>
                  <a:cubicBezTo>
                    <a:pt x="2383250" y="210979"/>
                    <a:pt x="2383155" y="210788"/>
                    <a:pt x="2382965" y="210788"/>
                  </a:cubicBezTo>
                  <a:cubicBezTo>
                    <a:pt x="2382869" y="210693"/>
                    <a:pt x="2382679" y="210979"/>
                    <a:pt x="2382488" y="210979"/>
                  </a:cubicBezTo>
                  <a:close/>
                  <a:moveTo>
                    <a:pt x="2409254" y="294894"/>
                  </a:moveTo>
                  <a:cubicBezTo>
                    <a:pt x="2408587" y="294989"/>
                    <a:pt x="2407920" y="295180"/>
                    <a:pt x="2407349" y="295180"/>
                  </a:cubicBezTo>
                  <a:cubicBezTo>
                    <a:pt x="2404396" y="295180"/>
                    <a:pt x="2401634" y="293180"/>
                    <a:pt x="2400776" y="290132"/>
                  </a:cubicBezTo>
                  <a:cubicBezTo>
                    <a:pt x="2399729" y="286512"/>
                    <a:pt x="2401919" y="282607"/>
                    <a:pt x="2405539" y="281559"/>
                  </a:cubicBezTo>
                  <a:cubicBezTo>
                    <a:pt x="2409158" y="280511"/>
                    <a:pt x="2413064" y="282702"/>
                    <a:pt x="2414111" y="286322"/>
                  </a:cubicBezTo>
                  <a:cubicBezTo>
                    <a:pt x="2415064" y="290036"/>
                    <a:pt x="2412968" y="293941"/>
                    <a:pt x="2409254" y="294894"/>
                  </a:cubicBezTo>
                  <a:close/>
                  <a:moveTo>
                    <a:pt x="2406015" y="258318"/>
                  </a:moveTo>
                  <a:cubicBezTo>
                    <a:pt x="2407063" y="261937"/>
                    <a:pt x="2404872" y="265748"/>
                    <a:pt x="2401253" y="266795"/>
                  </a:cubicBezTo>
                  <a:cubicBezTo>
                    <a:pt x="2400586" y="266986"/>
                    <a:pt x="2400014" y="267081"/>
                    <a:pt x="2399443" y="267081"/>
                  </a:cubicBezTo>
                  <a:cubicBezTo>
                    <a:pt x="2396395" y="267081"/>
                    <a:pt x="2393633" y="265176"/>
                    <a:pt x="2392871" y="262128"/>
                  </a:cubicBezTo>
                  <a:cubicBezTo>
                    <a:pt x="2391823" y="258413"/>
                    <a:pt x="2393918" y="254603"/>
                    <a:pt x="2397633" y="253556"/>
                  </a:cubicBezTo>
                  <a:cubicBezTo>
                    <a:pt x="2401253" y="252508"/>
                    <a:pt x="2405063" y="254698"/>
                    <a:pt x="2406015" y="258318"/>
                  </a:cubicBezTo>
                  <a:close/>
                  <a:moveTo>
                    <a:pt x="2398109" y="230219"/>
                  </a:moveTo>
                  <a:cubicBezTo>
                    <a:pt x="2399252" y="233839"/>
                    <a:pt x="2397062" y="237649"/>
                    <a:pt x="2393347" y="238697"/>
                  </a:cubicBezTo>
                  <a:cubicBezTo>
                    <a:pt x="2392680" y="238887"/>
                    <a:pt x="2392109" y="238982"/>
                    <a:pt x="2391442" y="238982"/>
                  </a:cubicBezTo>
                  <a:cubicBezTo>
                    <a:pt x="2388489" y="238982"/>
                    <a:pt x="2385727" y="236982"/>
                    <a:pt x="2384870" y="233934"/>
                  </a:cubicBezTo>
                  <a:cubicBezTo>
                    <a:pt x="2383822" y="230315"/>
                    <a:pt x="2386013" y="226505"/>
                    <a:pt x="2389632" y="225457"/>
                  </a:cubicBezTo>
                  <a:cubicBezTo>
                    <a:pt x="2393252" y="224409"/>
                    <a:pt x="2397062" y="226600"/>
                    <a:pt x="2398109" y="230219"/>
                  </a:cubicBezTo>
                  <a:close/>
                  <a:moveTo>
                    <a:pt x="2383060" y="20669"/>
                  </a:moveTo>
                  <a:cubicBezTo>
                    <a:pt x="2383060" y="20669"/>
                    <a:pt x="2414111" y="106870"/>
                    <a:pt x="2383060" y="143637"/>
                  </a:cubicBezTo>
                  <a:cubicBezTo>
                    <a:pt x="2352008" y="106870"/>
                    <a:pt x="2383060" y="20669"/>
                    <a:pt x="2383060" y="20669"/>
                  </a:cubicBezTo>
                  <a:close/>
                  <a:moveTo>
                    <a:pt x="2368010" y="230219"/>
                  </a:moveTo>
                  <a:cubicBezTo>
                    <a:pt x="2369058" y="226600"/>
                    <a:pt x="2372868" y="224409"/>
                    <a:pt x="2376488" y="225457"/>
                  </a:cubicBezTo>
                  <a:cubicBezTo>
                    <a:pt x="2380107" y="226505"/>
                    <a:pt x="2382298" y="230315"/>
                    <a:pt x="2381250" y="233934"/>
                  </a:cubicBezTo>
                  <a:cubicBezTo>
                    <a:pt x="2380393" y="236982"/>
                    <a:pt x="2377631" y="238982"/>
                    <a:pt x="2374678" y="238982"/>
                  </a:cubicBezTo>
                  <a:cubicBezTo>
                    <a:pt x="2374011" y="238982"/>
                    <a:pt x="2373440" y="238887"/>
                    <a:pt x="2372773" y="238697"/>
                  </a:cubicBezTo>
                  <a:cubicBezTo>
                    <a:pt x="2368963" y="237649"/>
                    <a:pt x="2366867" y="233934"/>
                    <a:pt x="2368010" y="230219"/>
                  </a:cubicBezTo>
                  <a:close/>
                  <a:moveTo>
                    <a:pt x="2368487" y="253556"/>
                  </a:moveTo>
                  <a:cubicBezTo>
                    <a:pt x="2372201" y="254603"/>
                    <a:pt x="2374297" y="258413"/>
                    <a:pt x="2373249" y="262128"/>
                  </a:cubicBezTo>
                  <a:cubicBezTo>
                    <a:pt x="2372392" y="265176"/>
                    <a:pt x="2369630" y="267081"/>
                    <a:pt x="2366677" y="267081"/>
                  </a:cubicBezTo>
                  <a:cubicBezTo>
                    <a:pt x="2366010" y="267081"/>
                    <a:pt x="2365439" y="266986"/>
                    <a:pt x="2364772" y="266795"/>
                  </a:cubicBezTo>
                  <a:cubicBezTo>
                    <a:pt x="2361152" y="265748"/>
                    <a:pt x="2358962" y="261937"/>
                    <a:pt x="2360009" y="258318"/>
                  </a:cubicBezTo>
                  <a:cubicBezTo>
                    <a:pt x="2361057" y="254698"/>
                    <a:pt x="2364772" y="252508"/>
                    <a:pt x="2368487" y="253556"/>
                  </a:cubicBezTo>
                  <a:close/>
                  <a:moveTo>
                    <a:pt x="2363534" y="197168"/>
                  </a:moveTo>
                  <a:cubicBezTo>
                    <a:pt x="2321528" y="173831"/>
                    <a:pt x="2319909" y="82201"/>
                    <a:pt x="2319909" y="82201"/>
                  </a:cubicBezTo>
                  <a:cubicBezTo>
                    <a:pt x="2319909" y="82201"/>
                    <a:pt x="2379440" y="151733"/>
                    <a:pt x="2363534" y="197168"/>
                  </a:cubicBezTo>
                  <a:close/>
                  <a:moveTo>
                    <a:pt x="2342198" y="250793"/>
                  </a:moveTo>
                  <a:cubicBezTo>
                    <a:pt x="2297144" y="233839"/>
                    <a:pt x="2282190" y="143447"/>
                    <a:pt x="2282190" y="143447"/>
                  </a:cubicBezTo>
                  <a:cubicBezTo>
                    <a:pt x="2282190" y="143447"/>
                    <a:pt x="2351342" y="203549"/>
                    <a:pt x="2342198" y="250793"/>
                  </a:cubicBezTo>
                  <a:close/>
                  <a:moveTo>
                    <a:pt x="2340388" y="362903"/>
                  </a:moveTo>
                  <a:cubicBezTo>
                    <a:pt x="2337054" y="372428"/>
                    <a:pt x="2330863" y="371761"/>
                    <a:pt x="2322195" y="372142"/>
                  </a:cubicBezTo>
                  <a:cubicBezTo>
                    <a:pt x="2312765" y="372523"/>
                    <a:pt x="2304002" y="377190"/>
                    <a:pt x="2294573" y="377666"/>
                  </a:cubicBezTo>
                  <a:cubicBezTo>
                    <a:pt x="2285143" y="378143"/>
                    <a:pt x="2286191" y="375476"/>
                    <a:pt x="2286000" y="366046"/>
                  </a:cubicBezTo>
                  <a:cubicBezTo>
                    <a:pt x="2285714" y="355854"/>
                    <a:pt x="2282571" y="339947"/>
                    <a:pt x="2294287" y="333947"/>
                  </a:cubicBezTo>
                  <a:cubicBezTo>
                    <a:pt x="2302955" y="329565"/>
                    <a:pt x="2314956" y="332423"/>
                    <a:pt x="2324195" y="332518"/>
                  </a:cubicBezTo>
                  <a:cubicBezTo>
                    <a:pt x="2342769" y="332708"/>
                    <a:pt x="2345531" y="347948"/>
                    <a:pt x="2340388" y="362903"/>
                  </a:cubicBezTo>
                  <a:close/>
                  <a:moveTo>
                    <a:pt x="2338292" y="295656"/>
                  </a:moveTo>
                  <a:cubicBezTo>
                    <a:pt x="2290191" y="294989"/>
                    <a:pt x="2245424" y="215074"/>
                    <a:pt x="2245424" y="215074"/>
                  </a:cubicBezTo>
                  <a:cubicBezTo>
                    <a:pt x="2245424" y="215074"/>
                    <a:pt x="2330863" y="248126"/>
                    <a:pt x="2338292" y="295656"/>
                  </a:cubicBezTo>
                  <a:close/>
                  <a:moveTo>
                    <a:pt x="2223040" y="215170"/>
                  </a:moveTo>
                  <a:cubicBezTo>
                    <a:pt x="2223040" y="215170"/>
                    <a:pt x="2178272" y="295085"/>
                    <a:pt x="2130171" y="295751"/>
                  </a:cubicBezTo>
                  <a:cubicBezTo>
                    <a:pt x="2137601" y="248126"/>
                    <a:pt x="2223040" y="215170"/>
                    <a:pt x="2223040" y="215170"/>
                  </a:cubicBezTo>
                  <a:close/>
                  <a:moveTo>
                    <a:pt x="2127504" y="394430"/>
                  </a:moveTo>
                  <a:cubicBezTo>
                    <a:pt x="2134838" y="386715"/>
                    <a:pt x="2145887" y="382905"/>
                    <a:pt x="2156365" y="384524"/>
                  </a:cubicBezTo>
                  <a:cubicBezTo>
                    <a:pt x="2163509" y="385572"/>
                    <a:pt x="2167890" y="388906"/>
                    <a:pt x="2170843" y="393859"/>
                  </a:cubicBezTo>
                  <a:cubicBezTo>
                    <a:pt x="2172462" y="396431"/>
                    <a:pt x="2173605" y="399478"/>
                    <a:pt x="2174653" y="402812"/>
                  </a:cubicBezTo>
                  <a:cubicBezTo>
                    <a:pt x="2176082" y="407575"/>
                    <a:pt x="2177510" y="412432"/>
                    <a:pt x="2178939" y="417195"/>
                  </a:cubicBezTo>
                  <a:cubicBezTo>
                    <a:pt x="2184654" y="436340"/>
                    <a:pt x="2163890" y="425768"/>
                    <a:pt x="2154650" y="423862"/>
                  </a:cubicBezTo>
                  <a:cubicBezTo>
                    <a:pt x="2145887" y="422053"/>
                    <a:pt x="2136458" y="423386"/>
                    <a:pt x="2128552" y="427577"/>
                  </a:cubicBezTo>
                  <a:cubicBezTo>
                    <a:pt x="2126647" y="428530"/>
                    <a:pt x="2124647" y="429768"/>
                    <a:pt x="2122646" y="429101"/>
                  </a:cubicBezTo>
                  <a:cubicBezTo>
                    <a:pt x="2120456" y="428435"/>
                    <a:pt x="2119503" y="425863"/>
                    <a:pt x="2119027" y="423577"/>
                  </a:cubicBezTo>
                  <a:cubicBezTo>
                    <a:pt x="2116931" y="413385"/>
                    <a:pt x="2120170" y="402145"/>
                    <a:pt x="2127504" y="394430"/>
                  </a:cubicBezTo>
                  <a:close/>
                  <a:moveTo>
                    <a:pt x="2127218" y="349186"/>
                  </a:moveTo>
                  <a:cubicBezTo>
                    <a:pt x="2128076" y="344615"/>
                    <a:pt x="2129409" y="339852"/>
                    <a:pt x="2132648" y="336614"/>
                  </a:cubicBezTo>
                  <a:cubicBezTo>
                    <a:pt x="2138077" y="331184"/>
                    <a:pt x="2147411" y="331470"/>
                    <a:pt x="2153698" y="335852"/>
                  </a:cubicBezTo>
                  <a:cubicBezTo>
                    <a:pt x="2159318" y="339661"/>
                    <a:pt x="2163128" y="346424"/>
                    <a:pt x="2164556" y="352997"/>
                  </a:cubicBezTo>
                  <a:cubicBezTo>
                    <a:pt x="2165223" y="356330"/>
                    <a:pt x="2166461" y="364617"/>
                    <a:pt x="2164842" y="367665"/>
                  </a:cubicBezTo>
                  <a:cubicBezTo>
                    <a:pt x="2164556" y="368236"/>
                    <a:pt x="2163985" y="368713"/>
                    <a:pt x="2163318" y="369094"/>
                  </a:cubicBezTo>
                  <a:cubicBezTo>
                    <a:pt x="2155127" y="373856"/>
                    <a:pt x="2143506" y="374618"/>
                    <a:pt x="2134267" y="373761"/>
                  </a:cubicBezTo>
                  <a:cubicBezTo>
                    <a:pt x="2128361" y="373285"/>
                    <a:pt x="2128361" y="374904"/>
                    <a:pt x="2125980" y="369761"/>
                  </a:cubicBezTo>
                  <a:cubicBezTo>
                    <a:pt x="2123694" y="364998"/>
                    <a:pt x="2126266" y="354140"/>
                    <a:pt x="2127218" y="349186"/>
                  </a:cubicBezTo>
                  <a:close/>
                  <a:moveTo>
                    <a:pt x="2186273" y="143542"/>
                  </a:moveTo>
                  <a:cubicBezTo>
                    <a:pt x="2186273" y="143542"/>
                    <a:pt x="2171224" y="233934"/>
                    <a:pt x="2126266" y="250889"/>
                  </a:cubicBezTo>
                  <a:cubicBezTo>
                    <a:pt x="2117122" y="203549"/>
                    <a:pt x="2186273" y="143542"/>
                    <a:pt x="2186273" y="143542"/>
                  </a:cubicBezTo>
                  <a:close/>
                  <a:moveTo>
                    <a:pt x="2148554" y="82201"/>
                  </a:moveTo>
                  <a:cubicBezTo>
                    <a:pt x="2148554" y="82201"/>
                    <a:pt x="2146935" y="173831"/>
                    <a:pt x="2104930" y="197168"/>
                  </a:cubicBezTo>
                  <a:cubicBezTo>
                    <a:pt x="2089023" y="151733"/>
                    <a:pt x="2148554" y="82201"/>
                    <a:pt x="2148554" y="82201"/>
                  </a:cubicBezTo>
                  <a:close/>
                  <a:moveTo>
                    <a:pt x="2111693" y="294894"/>
                  </a:moveTo>
                  <a:cubicBezTo>
                    <a:pt x="2111026" y="294989"/>
                    <a:pt x="2110359" y="295180"/>
                    <a:pt x="2109788" y="295180"/>
                  </a:cubicBezTo>
                  <a:cubicBezTo>
                    <a:pt x="2106835" y="295180"/>
                    <a:pt x="2104073" y="293180"/>
                    <a:pt x="2103215" y="290132"/>
                  </a:cubicBezTo>
                  <a:cubicBezTo>
                    <a:pt x="2102168" y="286512"/>
                    <a:pt x="2104358" y="282607"/>
                    <a:pt x="2107978" y="281559"/>
                  </a:cubicBezTo>
                  <a:cubicBezTo>
                    <a:pt x="2111597" y="280511"/>
                    <a:pt x="2115503" y="282702"/>
                    <a:pt x="2116550" y="286322"/>
                  </a:cubicBezTo>
                  <a:cubicBezTo>
                    <a:pt x="2117503" y="290036"/>
                    <a:pt x="2115312" y="293941"/>
                    <a:pt x="2111693" y="294894"/>
                  </a:cubicBezTo>
                  <a:close/>
                  <a:moveTo>
                    <a:pt x="2108454" y="258318"/>
                  </a:moveTo>
                  <a:cubicBezTo>
                    <a:pt x="2109502" y="261937"/>
                    <a:pt x="2107311" y="265748"/>
                    <a:pt x="2103692" y="266795"/>
                  </a:cubicBezTo>
                  <a:cubicBezTo>
                    <a:pt x="2103025" y="266986"/>
                    <a:pt x="2102453" y="267081"/>
                    <a:pt x="2101882" y="267081"/>
                  </a:cubicBezTo>
                  <a:cubicBezTo>
                    <a:pt x="2098834" y="267081"/>
                    <a:pt x="2096072" y="265176"/>
                    <a:pt x="2095310" y="262128"/>
                  </a:cubicBezTo>
                  <a:cubicBezTo>
                    <a:pt x="2094262" y="258413"/>
                    <a:pt x="2096357" y="254603"/>
                    <a:pt x="2100072" y="253556"/>
                  </a:cubicBezTo>
                  <a:cubicBezTo>
                    <a:pt x="2103596" y="252508"/>
                    <a:pt x="2107406" y="254698"/>
                    <a:pt x="2108454" y="258318"/>
                  </a:cubicBezTo>
                  <a:close/>
                  <a:moveTo>
                    <a:pt x="2100453" y="230219"/>
                  </a:moveTo>
                  <a:cubicBezTo>
                    <a:pt x="2101596" y="233839"/>
                    <a:pt x="2099405" y="237649"/>
                    <a:pt x="2095691" y="238697"/>
                  </a:cubicBezTo>
                  <a:cubicBezTo>
                    <a:pt x="2095024" y="238887"/>
                    <a:pt x="2094452" y="238982"/>
                    <a:pt x="2093786" y="238982"/>
                  </a:cubicBezTo>
                  <a:cubicBezTo>
                    <a:pt x="2090833" y="238982"/>
                    <a:pt x="2088071" y="236982"/>
                    <a:pt x="2087213" y="233934"/>
                  </a:cubicBezTo>
                  <a:cubicBezTo>
                    <a:pt x="2086166" y="230315"/>
                    <a:pt x="2088356" y="226505"/>
                    <a:pt x="2091976" y="225457"/>
                  </a:cubicBezTo>
                  <a:cubicBezTo>
                    <a:pt x="2095595" y="224409"/>
                    <a:pt x="2099405" y="226600"/>
                    <a:pt x="2100453" y="230219"/>
                  </a:cubicBezTo>
                  <a:close/>
                  <a:moveTo>
                    <a:pt x="2085880" y="210979"/>
                  </a:moveTo>
                  <a:cubicBezTo>
                    <a:pt x="2085689" y="210979"/>
                    <a:pt x="2085594" y="210788"/>
                    <a:pt x="2085404" y="210788"/>
                  </a:cubicBezTo>
                  <a:cubicBezTo>
                    <a:pt x="2085213" y="210788"/>
                    <a:pt x="2085118" y="210979"/>
                    <a:pt x="2084927" y="210979"/>
                  </a:cubicBezTo>
                  <a:cubicBezTo>
                    <a:pt x="2083118" y="210979"/>
                    <a:pt x="2081308" y="210217"/>
                    <a:pt x="2080070" y="208883"/>
                  </a:cubicBezTo>
                  <a:cubicBezTo>
                    <a:pt x="2078736" y="207645"/>
                    <a:pt x="2077974" y="205835"/>
                    <a:pt x="2077974" y="204026"/>
                  </a:cubicBezTo>
                  <a:cubicBezTo>
                    <a:pt x="2077974" y="202120"/>
                    <a:pt x="2078736" y="200406"/>
                    <a:pt x="2080070" y="199168"/>
                  </a:cubicBezTo>
                  <a:cubicBezTo>
                    <a:pt x="2081498" y="197739"/>
                    <a:pt x="2083403" y="197263"/>
                    <a:pt x="2085404" y="197453"/>
                  </a:cubicBezTo>
                  <a:cubicBezTo>
                    <a:pt x="2087404" y="197358"/>
                    <a:pt x="2089309" y="197739"/>
                    <a:pt x="2090737" y="199168"/>
                  </a:cubicBezTo>
                  <a:cubicBezTo>
                    <a:pt x="2092071" y="200406"/>
                    <a:pt x="2092833" y="202216"/>
                    <a:pt x="2092833" y="204026"/>
                  </a:cubicBezTo>
                  <a:cubicBezTo>
                    <a:pt x="2092833" y="205835"/>
                    <a:pt x="2092071" y="207645"/>
                    <a:pt x="2090737" y="208883"/>
                  </a:cubicBezTo>
                  <a:cubicBezTo>
                    <a:pt x="2089499" y="210217"/>
                    <a:pt x="2087690" y="210979"/>
                    <a:pt x="2085880" y="210979"/>
                  </a:cubicBezTo>
                  <a:close/>
                  <a:moveTo>
                    <a:pt x="2085404" y="20669"/>
                  </a:moveTo>
                  <a:cubicBezTo>
                    <a:pt x="2085404" y="20669"/>
                    <a:pt x="2116455" y="106870"/>
                    <a:pt x="2085404" y="143637"/>
                  </a:cubicBezTo>
                  <a:cubicBezTo>
                    <a:pt x="2054352" y="106870"/>
                    <a:pt x="2085404" y="20669"/>
                    <a:pt x="2085404" y="20669"/>
                  </a:cubicBezTo>
                  <a:close/>
                  <a:moveTo>
                    <a:pt x="2070354" y="230219"/>
                  </a:moveTo>
                  <a:cubicBezTo>
                    <a:pt x="2071402" y="226600"/>
                    <a:pt x="2075212" y="224409"/>
                    <a:pt x="2078831" y="225457"/>
                  </a:cubicBezTo>
                  <a:cubicBezTo>
                    <a:pt x="2082451" y="226505"/>
                    <a:pt x="2084642" y="230315"/>
                    <a:pt x="2083594" y="233934"/>
                  </a:cubicBezTo>
                  <a:cubicBezTo>
                    <a:pt x="2082737" y="236982"/>
                    <a:pt x="2079974" y="238982"/>
                    <a:pt x="2077022" y="238982"/>
                  </a:cubicBezTo>
                  <a:cubicBezTo>
                    <a:pt x="2076355" y="238982"/>
                    <a:pt x="2075783" y="238887"/>
                    <a:pt x="2075117" y="238697"/>
                  </a:cubicBezTo>
                  <a:cubicBezTo>
                    <a:pt x="2071402" y="237649"/>
                    <a:pt x="2069211" y="233934"/>
                    <a:pt x="2070354" y="230219"/>
                  </a:cubicBezTo>
                  <a:close/>
                  <a:moveTo>
                    <a:pt x="2070830" y="253556"/>
                  </a:moveTo>
                  <a:cubicBezTo>
                    <a:pt x="2074545" y="254603"/>
                    <a:pt x="2076641" y="258413"/>
                    <a:pt x="2075593" y="262128"/>
                  </a:cubicBezTo>
                  <a:cubicBezTo>
                    <a:pt x="2074736" y="265176"/>
                    <a:pt x="2071973" y="267081"/>
                    <a:pt x="2069021" y="267081"/>
                  </a:cubicBezTo>
                  <a:cubicBezTo>
                    <a:pt x="2068354" y="267081"/>
                    <a:pt x="2067782" y="266986"/>
                    <a:pt x="2067116" y="266795"/>
                  </a:cubicBezTo>
                  <a:cubicBezTo>
                    <a:pt x="2063496" y="265748"/>
                    <a:pt x="2061305" y="261937"/>
                    <a:pt x="2062353" y="258318"/>
                  </a:cubicBezTo>
                  <a:cubicBezTo>
                    <a:pt x="2063401" y="254698"/>
                    <a:pt x="2067211" y="252508"/>
                    <a:pt x="2070830" y="253556"/>
                  </a:cubicBezTo>
                  <a:close/>
                  <a:moveTo>
                    <a:pt x="2067687" y="290132"/>
                  </a:moveTo>
                  <a:cubicBezTo>
                    <a:pt x="2066830" y="293180"/>
                    <a:pt x="2064068" y="295180"/>
                    <a:pt x="2061115" y="295180"/>
                  </a:cubicBezTo>
                  <a:cubicBezTo>
                    <a:pt x="2060543" y="295180"/>
                    <a:pt x="2059781" y="295085"/>
                    <a:pt x="2059210" y="294894"/>
                  </a:cubicBezTo>
                  <a:cubicBezTo>
                    <a:pt x="2055590" y="293846"/>
                    <a:pt x="2053400" y="290036"/>
                    <a:pt x="2054447" y="286322"/>
                  </a:cubicBezTo>
                  <a:cubicBezTo>
                    <a:pt x="2055495" y="282702"/>
                    <a:pt x="2059305" y="280511"/>
                    <a:pt x="2063020" y="281559"/>
                  </a:cubicBezTo>
                  <a:cubicBezTo>
                    <a:pt x="2066544" y="282702"/>
                    <a:pt x="2068735" y="286512"/>
                    <a:pt x="2067687" y="290132"/>
                  </a:cubicBezTo>
                  <a:close/>
                  <a:moveTo>
                    <a:pt x="2065877" y="197168"/>
                  </a:moveTo>
                  <a:cubicBezTo>
                    <a:pt x="2023872" y="173831"/>
                    <a:pt x="2022253" y="82201"/>
                    <a:pt x="2022253" y="82201"/>
                  </a:cubicBezTo>
                  <a:cubicBezTo>
                    <a:pt x="2022253" y="82201"/>
                    <a:pt x="2081784" y="151733"/>
                    <a:pt x="2065877" y="197168"/>
                  </a:cubicBezTo>
                  <a:close/>
                  <a:moveTo>
                    <a:pt x="2044541" y="250793"/>
                  </a:moveTo>
                  <a:cubicBezTo>
                    <a:pt x="1999488" y="233839"/>
                    <a:pt x="1984534" y="143447"/>
                    <a:pt x="1984534" y="143447"/>
                  </a:cubicBezTo>
                  <a:cubicBezTo>
                    <a:pt x="1984534" y="143447"/>
                    <a:pt x="2053685" y="203549"/>
                    <a:pt x="2044541" y="250793"/>
                  </a:cubicBezTo>
                  <a:close/>
                  <a:moveTo>
                    <a:pt x="2040636" y="295656"/>
                  </a:moveTo>
                  <a:cubicBezTo>
                    <a:pt x="1992535" y="294989"/>
                    <a:pt x="1947767" y="215074"/>
                    <a:pt x="1947767" y="215074"/>
                  </a:cubicBezTo>
                  <a:cubicBezTo>
                    <a:pt x="1947767" y="215074"/>
                    <a:pt x="2033207" y="248126"/>
                    <a:pt x="2040636" y="295656"/>
                  </a:cubicBezTo>
                  <a:close/>
                  <a:moveTo>
                    <a:pt x="1945005" y="334899"/>
                  </a:moveTo>
                  <a:cubicBezTo>
                    <a:pt x="1946243" y="333756"/>
                    <a:pt x="1948053" y="333470"/>
                    <a:pt x="1949768" y="333185"/>
                  </a:cubicBezTo>
                  <a:cubicBezTo>
                    <a:pt x="1958245" y="332137"/>
                    <a:pt x="1966912" y="332041"/>
                    <a:pt x="1975390" y="333089"/>
                  </a:cubicBezTo>
                  <a:cubicBezTo>
                    <a:pt x="1984153" y="334042"/>
                    <a:pt x="1986153" y="342710"/>
                    <a:pt x="1986725" y="350615"/>
                  </a:cubicBezTo>
                  <a:cubicBezTo>
                    <a:pt x="1987010" y="354425"/>
                    <a:pt x="1986153" y="358426"/>
                    <a:pt x="1983962" y="361378"/>
                  </a:cubicBezTo>
                  <a:cubicBezTo>
                    <a:pt x="1983486" y="361950"/>
                    <a:pt x="1983010" y="362522"/>
                    <a:pt x="1982533" y="362998"/>
                  </a:cubicBezTo>
                  <a:cubicBezTo>
                    <a:pt x="1979581" y="365665"/>
                    <a:pt x="1975580" y="366522"/>
                    <a:pt x="1971675" y="367094"/>
                  </a:cubicBezTo>
                  <a:cubicBezTo>
                    <a:pt x="1966055" y="367856"/>
                    <a:pt x="1960436" y="367856"/>
                    <a:pt x="1954816" y="367284"/>
                  </a:cubicBezTo>
                  <a:cubicBezTo>
                    <a:pt x="1953006" y="367094"/>
                    <a:pt x="1951101" y="366808"/>
                    <a:pt x="1949577" y="365760"/>
                  </a:cubicBezTo>
                  <a:cubicBezTo>
                    <a:pt x="1947672" y="364522"/>
                    <a:pt x="1946624" y="362236"/>
                    <a:pt x="1945862" y="360140"/>
                  </a:cubicBezTo>
                  <a:cubicBezTo>
                    <a:pt x="1943576" y="353949"/>
                    <a:pt x="1942624" y="347282"/>
                    <a:pt x="1943100" y="340709"/>
                  </a:cubicBezTo>
                  <a:cubicBezTo>
                    <a:pt x="1943100" y="338519"/>
                    <a:pt x="1943481" y="336328"/>
                    <a:pt x="1945005" y="334899"/>
                  </a:cubicBezTo>
                  <a:close/>
                  <a:moveTo>
                    <a:pt x="1888617" y="143542"/>
                  </a:moveTo>
                  <a:cubicBezTo>
                    <a:pt x="1888617" y="143542"/>
                    <a:pt x="1873568" y="233934"/>
                    <a:pt x="1828610" y="250889"/>
                  </a:cubicBezTo>
                  <a:cubicBezTo>
                    <a:pt x="1819466" y="203549"/>
                    <a:pt x="1888617" y="143542"/>
                    <a:pt x="1888617" y="143542"/>
                  </a:cubicBezTo>
                  <a:close/>
                  <a:moveTo>
                    <a:pt x="1872044" y="361760"/>
                  </a:moveTo>
                  <a:cubicBezTo>
                    <a:pt x="1870424" y="367474"/>
                    <a:pt x="1869091" y="370999"/>
                    <a:pt x="1862614" y="369665"/>
                  </a:cubicBezTo>
                  <a:cubicBezTo>
                    <a:pt x="1855470" y="368141"/>
                    <a:pt x="1848041" y="367951"/>
                    <a:pt x="1840802" y="368903"/>
                  </a:cubicBezTo>
                  <a:cubicBezTo>
                    <a:pt x="1834229" y="369856"/>
                    <a:pt x="1828895" y="368522"/>
                    <a:pt x="1829372" y="360426"/>
                  </a:cubicBezTo>
                  <a:cubicBezTo>
                    <a:pt x="1829753" y="353282"/>
                    <a:pt x="1831372" y="346234"/>
                    <a:pt x="1833944" y="339471"/>
                  </a:cubicBezTo>
                  <a:cubicBezTo>
                    <a:pt x="1834610" y="337661"/>
                    <a:pt x="1835468" y="335852"/>
                    <a:pt x="1837087" y="334708"/>
                  </a:cubicBezTo>
                  <a:cubicBezTo>
                    <a:pt x="1838516" y="333756"/>
                    <a:pt x="1840230" y="333470"/>
                    <a:pt x="1841945" y="333375"/>
                  </a:cubicBezTo>
                  <a:cubicBezTo>
                    <a:pt x="1845850" y="332994"/>
                    <a:pt x="1849755" y="332708"/>
                    <a:pt x="1853660" y="332708"/>
                  </a:cubicBezTo>
                  <a:cubicBezTo>
                    <a:pt x="1858423" y="332613"/>
                    <a:pt x="1863376" y="332803"/>
                    <a:pt x="1867472" y="335090"/>
                  </a:cubicBezTo>
                  <a:cubicBezTo>
                    <a:pt x="1876520" y="340043"/>
                    <a:pt x="1874711" y="352615"/>
                    <a:pt x="1872044" y="361760"/>
                  </a:cubicBezTo>
                  <a:close/>
                  <a:moveTo>
                    <a:pt x="1875568" y="411670"/>
                  </a:moveTo>
                  <a:cubicBezTo>
                    <a:pt x="1875187" y="414909"/>
                    <a:pt x="1873758" y="417766"/>
                    <a:pt x="1870901" y="419957"/>
                  </a:cubicBezTo>
                  <a:cubicBezTo>
                    <a:pt x="1868424" y="421767"/>
                    <a:pt x="1865186" y="421767"/>
                    <a:pt x="1862137" y="421672"/>
                  </a:cubicBezTo>
                  <a:cubicBezTo>
                    <a:pt x="1848898" y="421195"/>
                    <a:pt x="1835658" y="420529"/>
                    <a:pt x="1822514" y="419576"/>
                  </a:cubicBezTo>
                  <a:cubicBezTo>
                    <a:pt x="1820990" y="419481"/>
                    <a:pt x="1819275" y="419290"/>
                    <a:pt x="1818323" y="417957"/>
                  </a:cubicBezTo>
                  <a:cubicBezTo>
                    <a:pt x="1817751" y="417195"/>
                    <a:pt x="1817656" y="416243"/>
                    <a:pt x="1817656" y="415385"/>
                  </a:cubicBezTo>
                  <a:cubicBezTo>
                    <a:pt x="1816989" y="405003"/>
                    <a:pt x="1821180" y="394240"/>
                    <a:pt x="1829086" y="387477"/>
                  </a:cubicBezTo>
                  <a:cubicBezTo>
                    <a:pt x="1837087" y="380810"/>
                    <a:pt x="1848803" y="378619"/>
                    <a:pt x="1858423" y="382619"/>
                  </a:cubicBezTo>
                  <a:cubicBezTo>
                    <a:pt x="1866233" y="385858"/>
                    <a:pt x="1876806" y="400717"/>
                    <a:pt x="1875568" y="411670"/>
                  </a:cubicBezTo>
                  <a:close/>
                  <a:moveTo>
                    <a:pt x="1850993" y="82201"/>
                  </a:moveTo>
                  <a:cubicBezTo>
                    <a:pt x="1850993" y="82201"/>
                    <a:pt x="1849374" y="173831"/>
                    <a:pt x="1807369" y="197168"/>
                  </a:cubicBezTo>
                  <a:cubicBezTo>
                    <a:pt x="1791367" y="151733"/>
                    <a:pt x="1850993" y="82201"/>
                    <a:pt x="1850993" y="82201"/>
                  </a:cubicBezTo>
                  <a:close/>
                  <a:moveTo>
                    <a:pt x="1814036" y="294894"/>
                  </a:moveTo>
                  <a:cubicBezTo>
                    <a:pt x="1813370" y="294989"/>
                    <a:pt x="1812703" y="295180"/>
                    <a:pt x="1812131" y="295180"/>
                  </a:cubicBezTo>
                  <a:cubicBezTo>
                    <a:pt x="1809179" y="295180"/>
                    <a:pt x="1806416" y="293180"/>
                    <a:pt x="1805559" y="290132"/>
                  </a:cubicBezTo>
                  <a:cubicBezTo>
                    <a:pt x="1804511" y="286512"/>
                    <a:pt x="1806702" y="282607"/>
                    <a:pt x="1810322" y="281559"/>
                  </a:cubicBezTo>
                  <a:cubicBezTo>
                    <a:pt x="1813941" y="280511"/>
                    <a:pt x="1817846" y="282702"/>
                    <a:pt x="1818894" y="286322"/>
                  </a:cubicBezTo>
                  <a:cubicBezTo>
                    <a:pt x="1819847" y="290036"/>
                    <a:pt x="1817751" y="293941"/>
                    <a:pt x="1814036" y="294894"/>
                  </a:cubicBezTo>
                  <a:close/>
                  <a:moveTo>
                    <a:pt x="1810798" y="258318"/>
                  </a:moveTo>
                  <a:cubicBezTo>
                    <a:pt x="1811846" y="261937"/>
                    <a:pt x="1809655" y="265748"/>
                    <a:pt x="1806035" y="266795"/>
                  </a:cubicBezTo>
                  <a:cubicBezTo>
                    <a:pt x="1805369" y="266986"/>
                    <a:pt x="1804797" y="267081"/>
                    <a:pt x="1804130" y="267081"/>
                  </a:cubicBezTo>
                  <a:cubicBezTo>
                    <a:pt x="1801082" y="267081"/>
                    <a:pt x="1798320" y="265176"/>
                    <a:pt x="1797558" y="262128"/>
                  </a:cubicBezTo>
                  <a:cubicBezTo>
                    <a:pt x="1796510" y="258413"/>
                    <a:pt x="1798606" y="254603"/>
                    <a:pt x="1802321" y="253556"/>
                  </a:cubicBezTo>
                  <a:cubicBezTo>
                    <a:pt x="1806035" y="252508"/>
                    <a:pt x="1809750" y="254698"/>
                    <a:pt x="1810798" y="258318"/>
                  </a:cubicBezTo>
                  <a:close/>
                  <a:moveTo>
                    <a:pt x="1802797" y="230219"/>
                  </a:moveTo>
                  <a:cubicBezTo>
                    <a:pt x="1803940" y="233839"/>
                    <a:pt x="1801749" y="237649"/>
                    <a:pt x="1798034" y="238697"/>
                  </a:cubicBezTo>
                  <a:cubicBezTo>
                    <a:pt x="1797368" y="238887"/>
                    <a:pt x="1796796" y="238982"/>
                    <a:pt x="1796129" y="238982"/>
                  </a:cubicBezTo>
                  <a:cubicBezTo>
                    <a:pt x="1793177" y="238982"/>
                    <a:pt x="1790414" y="236982"/>
                    <a:pt x="1789557" y="233934"/>
                  </a:cubicBezTo>
                  <a:cubicBezTo>
                    <a:pt x="1788509" y="230315"/>
                    <a:pt x="1790700" y="226505"/>
                    <a:pt x="1794320" y="225457"/>
                  </a:cubicBezTo>
                  <a:cubicBezTo>
                    <a:pt x="1798034" y="224409"/>
                    <a:pt x="1801844" y="226600"/>
                    <a:pt x="1802797" y="230219"/>
                  </a:cubicBezTo>
                  <a:close/>
                  <a:moveTo>
                    <a:pt x="1788319" y="210979"/>
                  </a:moveTo>
                  <a:cubicBezTo>
                    <a:pt x="1788128" y="210979"/>
                    <a:pt x="1788033" y="210788"/>
                    <a:pt x="1787843" y="210788"/>
                  </a:cubicBezTo>
                  <a:cubicBezTo>
                    <a:pt x="1787652" y="210788"/>
                    <a:pt x="1787557" y="210979"/>
                    <a:pt x="1787366" y="210979"/>
                  </a:cubicBezTo>
                  <a:cubicBezTo>
                    <a:pt x="1785557" y="210979"/>
                    <a:pt x="1783747" y="210217"/>
                    <a:pt x="1782508" y="208883"/>
                  </a:cubicBezTo>
                  <a:cubicBezTo>
                    <a:pt x="1781175" y="207645"/>
                    <a:pt x="1780413" y="205835"/>
                    <a:pt x="1780413" y="204026"/>
                  </a:cubicBezTo>
                  <a:cubicBezTo>
                    <a:pt x="1780413" y="202120"/>
                    <a:pt x="1781175" y="200406"/>
                    <a:pt x="1782508" y="199168"/>
                  </a:cubicBezTo>
                  <a:cubicBezTo>
                    <a:pt x="1783937" y="197739"/>
                    <a:pt x="1785842" y="197263"/>
                    <a:pt x="1787843" y="197453"/>
                  </a:cubicBezTo>
                  <a:cubicBezTo>
                    <a:pt x="1789843" y="197358"/>
                    <a:pt x="1791748" y="197739"/>
                    <a:pt x="1793177" y="199168"/>
                  </a:cubicBezTo>
                  <a:cubicBezTo>
                    <a:pt x="1794510" y="200406"/>
                    <a:pt x="1795272" y="202216"/>
                    <a:pt x="1795272" y="204026"/>
                  </a:cubicBezTo>
                  <a:cubicBezTo>
                    <a:pt x="1795272" y="205835"/>
                    <a:pt x="1794510" y="207645"/>
                    <a:pt x="1793177" y="208883"/>
                  </a:cubicBezTo>
                  <a:cubicBezTo>
                    <a:pt x="1791843" y="210217"/>
                    <a:pt x="1790129" y="210979"/>
                    <a:pt x="1788319" y="210979"/>
                  </a:cubicBezTo>
                  <a:close/>
                  <a:moveTo>
                    <a:pt x="1787747" y="20669"/>
                  </a:moveTo>
                  <a:cubicBezTo>
                    <a:pt x="1787747" y="20669"/>
                    <a:pt x="1818799" y="106870"/>
                    <a:pt x="1787747" y="143637"/>
                  </a:cubicBezTo>
                  <a:cubicBezTo>
                    <a:pt x="1756791" y="106870"/>
                    <a:pt x="1787747" y="20669"/>
                    <a:pt x="1787747" y="20669"/>
                  </a:cubicBezTo>
                  <a:close/>
                  <a:moveTo>
                    <a:pt x="1772698" y="230219"/>
                  </a:moveTo>
                  <a:cubicBezTo>
                    <a:pt x="1773746" y="226600"/>
                    <a:pt x="1777556" y="224409"/>
                    <a:pt x="1781175" y="225457"/>
                  </a:cubicBezTo>
                  <a:cubicBezTo>
                    <a:pt x="1784795" y="226505"/>
                    <a:pt x="1786985" y="230315"/>
                    <a:pt x="1785937" y="233934"/>
                  </a:cubicBezTo>
                  <a:cubicBezTo>
                    <a:pt x="1785080" y="236982"/>
                    <a:pt x="1782318" y="238982"/>
                    <a:pt x="1779365" y="238982"/>
                  </a:cubicBezTo>
                  <a:cubicBezTo>
                    <a:pt x="1778794" y="238982"/>
                    <a:pt x="1778127" y="238887"/>
                    <a:pt x="1777460" y="238697"/>
                  </a:cubicBezTo>
                  <a:cubicBezTo>
                    <a:pt x="1773746" y="237649"/>
                    <a:pt x="1771650" y="233934"/>
                    <a:pt x="1772698" y="230219"/>
                  </a:cubicBezTo>
                  <a:close/>
                  <a:moveTo>
                    <a:pt x="1773174" y="253556"/>
                  </a:moveTo>
                  <a:cubicBezTo>
                    <a:pt x="1776889" y="254603"/>
                    <a:pt x="1778984" y="258413"/>
                    <a:pt x="1777937" y="262128"/>
                  </a:cubicBezTo>
                  <a:cubicBezTo>
                    <a:pt x="1777079" y="265176"/>
                    <a:pt x="1774317" y="267081"/>
                    <a:pt x="1771364" y="267081"/>
                  </a:cubicBezTo>
                  <a:cubicBezTo>
                    <a:pt x="1770698" y="267081"/>
                    <a:pt x="1770126" y="266986"/>
                    <a:pt x="1769459" y="266795"/>
                  </a:cubicBezTo>
                  <a:cubicBezTo>
                    <a:pt x="1765840" y="265748"/>
                    <a:pt x="1763649" y="261937"/>
                    <a:pt x="1764697" y="258318"/>
                  </a:cubicBezTo>
                  <a:cubicBezTo>
                    <a:pt x="1765745" y="254698"/>
                    <a:pt x="1769555" y="252508"/>
                    <a:pt x="1773174" y="253556"/>
                  </a:cubicBezTo>
                  <a:close/>
                  <a:moveTo>
                    <a:pt x="1770031" y="290132"/>
                  </a:moveTo>
                  <a:cubicBezTo>
                    <a:pt x="1769174" y="293180"/>
                    <a:pt x="1766411" y="295180"/>
                    <a:pt x="1763458" y="295180"/>
                  </a:cubicBezTo>
                  <a:cubicBezTo>
                    <a:pt x="1762887" y="295180"/>
                    <a:pt x="1762125" y="295085"/>
                    <a:pt x="1761554" y="294894"/>
                  </a:cubicBezTo>
                  <a:cubicBezTo>
                    <a:pt x="1757934" y="293846"/>
                    <a:pt x="1755743" y="290036"/>
                    <a:pt x="1756791" y="286322"/>
                  </a:cubicBezTo>
                  <a:cubicBezTo>
                    <a:pt x="1757839" y="282702"/>
                    <a:pt x="1761649" y="280511"/>
                    <a:pt x="1765364" y="281559"/>
                  </a:cubicBezTo>
                  <a:cubicBezTo>
                    <a:pt x="1768983" y="282702"/>
                    <a:pt x="1771079" y="286512"/>
                    <a:pt x="1770031" y="290132"/>
                  </a:cubicBezTo>
                  <a:close/>
                  <a:moveTo>
                    <a:pt x="1768221" y="197168"/>
                  </a:moveTo>
                  <a:cubicBezTo>
                    <a:pt x="1726216" y="173831"/>
                    <a:pt x="1724597" y="82201"/>
                    <a:pt x="1724597" y="82201"/>
                  </a:cubicBezTo>
                  <a:cubicBezTo>
                    <a:pt x="1724597" y="82201"/>
                    <a:pt x="1784223" y="151733"/>
                    <a:pt x="1768221" y="197168"/>
                  </a:cubicBezTo>
                  <a:close/>
                  <a:moveTo>
                    <a:pt x="1746980" y="250793"/>
                  </a:moveTo>
                  <a:cubicBezTo>
                    <a:pt x="1701927" y="233839"/>
                    <a:pt x="1686973" y="143447"/>
                    <a:pt x="1686973" y="143447"/>
                  </a:cubicBezTo>
                  <a:cubicBezTo>
                    <a:pt x="1686973" y="143447"/>
                    <a:pt x="1756029" y="203549"/>
                    <a:pt x="1746980" y="250793"/>
                  </a:cubicBezTo>
                  <a:close/>
                  <a:moveTo>
                    <a:pt x="1717167" y="382619"/>
                  </a:moveTo>
                  <a:cubicBezTo>
                    <a:pt x="1726787" y="378619"/>
                    <a:pt x="1738503" y="380810"/>
                    <a:pt x="1746504" y="387477"/>
                  </a:cubicBezTo>
                  <a:cubicBezTo>
                    <a:pt x="1754505" y="394144"/>
                    <a:pt x="1758696" y="404908"/>
                    <a:pt x="1757934" y="415385"/>
                  </a:cubicBezTo>
                  <a:cubicBezTo>
                    <a:pt x="1757839" y="416338"/>
                    <a:pt x="1757744" y="417290"/>
                    <a:pt x="1757267" y="417957"/>
                  </a:cubicBezTo>
                  <a:cubicBezTo>
                    <a:pt x="1756410" y="419195"/>
                    <a:pt x="1754600" y="419386"/>
                    <a:pt x="1753076" y="419576"/>
                  </a:cubicBezTo>
                  <a:cubicBezTo>
                    <a:pt x="1739837" y="420529"/>
                    <a:pt x="1726692" y="421195"/>
                    <a:pt x="1713452" y="421672"/>
                  </a:cubicBezTo>
                  <a:cubicBezTo>
                    <a:pt x="1710404" y="421767"/>
                    <a:pt x="1707071" y="421767"/>
                    <a:pt x="1704689" y="419957"/>
                  </a:cubicBezTo>
                  <a:cubicBezTo>
                    <a:pt x="1701832" y="417766"/>
                    <a:pt x="1700403" y="414909"/>
                    <a:pt x="1700022" y="411670"/>
                  </a:cubicBezTo>
                  <a:cubicBezTo>
                    <a:pt x="1698689" y="400717"/>
                    <a:pt x="1709261" y="385858"/>
                    <a:pt x="1717167" y="382619"/>
                  </a:cubicBezTo>
                  <a:close/>
                  <a:moveTo>
                    <a:pt x="1708023" y="335185"/>
                  </a:moveTo>
                  <a:cubicBezTo>
                    <a:pt x="1712214" y="332899"/>
                    <a:pt x="1717167" y="332708"/>
                    <a:pt x="1721834" y="332803"/>
                  </a:cubicBezTo>
                  <a:cubicBezTo>
                    <a:pt x="1725740" y="332899"/>
                    <a:pt x="1729645" y="333089"/>
                    <a:pt x="1733550" y="333470"/>
                  </a:cubicBezTo>
                  <a:cubicBezTo>
                    <a:pt x="1735265" y="333661"/>
                    <a:pt x="1736979" y="333851"/>
                    <a:pt x="1738408" y="334804"/>
                  </a:cubicBezTo>
                  <a:cubicBezTo>
                    <a:pt x="1740027" y="335947"/>
                    <a:pt x="1740884" y="337757"/>
                    <a:pt x="1741551" y="339566"/>
                  </a:cubicBezTo>
                  <a:cubicBezTo>
                    <a:pt x="1744123" y="346234"/>
                    <a:pt x="1745742" y="353282"/>
                    <a:pt x="1746123" y="360521"/>
                  </a:cubicBezTo>
                  <a:cubicBezTo>
                    <a:pt x="1746599" y="368618"/>
                    <a:pt x="1741265" y="369856"/>
                    <a:pt x="1734693" y="368998"/>
                  </a:cubicBezTo>
                  <a:cubicBezTo>
                    <a:pt x="1727454" y="367951"/>
                    <a:pt x="1720025" y="368236"/>
                    <a:pt x="1712881" y="369761"/>
                  </a:cubicBezTo>
                  <a:cubicBezTo>
                    <a:pt x="1706404" y="371094"/>
                    <a:pt x="1705166" y="367570"/>
                    <a:pt x="1703451" y="361855"/>
                  </a:cubicBezTo>
                  <a:cubicBezTo>
                    <a:pt x="1700879" y="352615"/>
                    <a:pt x="1699070" y="340043"/>
                    <a:pt x="1708023" y="335185"/>
                  </a:cubicBezTo>
                  <a:close/>
                  <a:moveTo>
                    <a:pt x="1632585" y="340614"/>
                  </a:moveTo>
                  <a:cubicBezTo>
                    <a:pt x="1632966" y="347186"/>
                    <a:pt x="1632014" y="353854"/>
                    <a:pt x="1629823" y="360045"/>
                  </a:cubicBezTo>
                  <a:cubicBezTo>
                    <a:pt x="1629061" y="362236"/>
                    <a:pt x="1628013" y="364427"/>
                    <a:pt x="1626108" y="365665"/>
                  </a:cubicBezTo>
                  <a:cubicBezTo>
                    <a:pt x="1624584" y="366712"/>
                    <a:pt x="1622679" y="366998"/>
                    <a:pt x="1620869" y="367189"/>
                  </a:cubicBezTo>
                  <a:cubicBezTo>
                    <a:pt x="1615250" y="367760"/>
                    <a:pt x="1609630" y="367760"/>
                    <a:pt x="1604010" y="366998"/>
                  </a:cubicBezTo>
                  <a:cubicBezTo>
                    <a:pt x="1600105" y="366522"/>
                    <a:pt x="1596009" y="365569"/>
                    <a:pt x="1593152" y="362903"/>
                  </a:cubicBezTo>
                  <a:cubicBezTo>
                    <a:pt x="1592580" y="362426"/>
                    <a:pt x="1592104" y="361855"/>
                    <a:pt x="1591628" y="361283"/>
                  </a:cubicBezTo>
                  <a:cubicBezTo>
                    <a:pt x="1589437" y="358331"/>
                    <a:pt x="1588580" y="354330"/>
                    <a:pt x="1588865" y="350520"/>
                  </a:cubicBezTo>
                  <a:cubicBezTo>
                    <a:pt x="1589437" y="342614"/>
                    <a:pt x="1591437" y="333947"/>
                    <a:pt x="1600200" y="332994"/>
                  </a:cubicBezTo>
                  <a:cubicBezTo>
                    <a:pt x="1608677" y="332041"/>
                    <a:pt x="1617345" y="332041"/>
                    <a:pt x="1625822" y="333089"/>
                  </a:cubicBezTo>
                  <a:cubicBezTo>
                    <a:pt x="1627537" y="333280"/>
                    <a:pt x="1629347" y="333565"/>
                    <a:pt x="1630585" y="334804"/>
                  </a:cubicBezTo>
                  <a:cubicBezTo>
                    <a:pt x="1632109" y="336328"/>
                    <a:pt x="1632395" y="338519"/>
                    <a:pt x="1632585" y="340614"/>
                  </a:cubicBezTo>
                  <a:close/>
                  <a:moveTo>
                    <a:pt x="1627727" y="215170"/>
                  </a:moveTo>
                  <a:cubicBezTo>
                    <a:pt x="1627727" y="215170"/>
                    <a:pt x="1582960" y="295085"/>
                    <a:pt x="1534858" y="295751"/>
                  </a:cubicBezTo>
                  <a:cubicBezTo>
                    <a:pt x="1542383" y="248126"/>
                    <a:pt x="1627727" y="215170"/>
                    <a:pt x="1627727" y="215170"/>
                  </a:cubicBezTo>
                  <a:close/>
                  <a:moveTo>
                    <a:pt x="1590961" y="143542"/>
                  </a:moveTo>
                  <a:cubicBezTo>
                    <a:pt x="1590961" y="143542"/>
                    <a:pt x="1575911" y="233934"/>
                    <a:pt x="1530953" y="250889"/>
                  </a:cubicBezTo>
                  <a:cubicBezTo>
                    <a:pt x="1521905" y="203549"/>
                    <a:pt x="1590961" y="143542"/>
                    <a:pt x="1590961" y="143542"/>
                  </a:cubicBezTo>
                  <a:close/>
                  <a:moveTo>
                    <a:pt x="1553337" y="82201"/>
                  </a:moveTo>
                  <a:cubicBezTo>
                    <a:pt x="1553337" y="82201"/>
                    <a:pt x="1551718" y="173831"/>
                    <a:pt x="1509712" y="197168"/>
                  </a:cubicBezTo>
                  <a:cubicBezTo>
                    <a:pt x="1493711" y="151733"/>
                    <a:pt x="1553337" y="82201"/>
                    <a:pt x="1553337" y="82201"/>
                  </a:cubicBezTo>
                  <a:close/>
                  <a:moveTo>
                    <a:pt x="1516475" y="294894"/>
                  </a:moveTo>
                  <a:cubicBezTo>
                    <a:pt x="1515808" y="294989"/>
                    <a:pt x="1515142" y="295180"/>
                    <a:pt x="1514570" y="295180"/>
                  </a:cubicBezTo>
                  <a:cubicBezTo>
                    <a:pt x="1511618" y="295180"/>
                    <a:pt x="1508855" y="293180"/>
                    <a:pt x="1507998" y="290132"/>
                  </a:cubicBezTo>
                  <a:cubicBezTo>
                    <a:pt x="1506950" y="286512"/>
                    <a:pt x="1509141" y="282607"/>
                    <a:pt x="1512761" y="281559"/>
                  </a:cubicBezTo>
                  <a:cubicBezTo>
                    <a:pt x="1516380" y="280511"/>
                    <a:pt x="1520285" y="282702"/>
                    <a:pt x="1521333" y="286322"/>
                  </a:cubicBezTo>
                  <a:cubicBezTo>
                    <a:pt x="1522190" y="290036"/>
                    <a:pt x="1520095" y="293941"/>
                    <a:pt x="1516475" y="294894"/>
                  </a:cubicBezTo>
                  <a:close/>
                  <a:moveTo>
                    <a:pt x="1513237" y="258318"/>
                  </a:moveTo>
                  <a:cubicBezTo>
                    <a:pt x="1514285" y="261937"/>
                    <a:pt x="1512094" y="265748"/>
                    <a:pt x="1508474" y="266795"/>
                  </a:cubicBezTo>
                  <a:cubicBezTo>
                    <a:pt x="1507808" y="266986"/>
                    <a:pt x="1507236" y="267081"/>
                    <a:pt x="1506569" y="267081"/>
                  </a:cubicBezTo>
                  <a:cubicBezTo>
                    <a:pt x="1503521" y="267081"/>
                    <a:pt x="1500759" y="265176"/>
                    <a:pt x="1499997" y="262128"/>
                  </a:cubicBezTo>
                  <a:cubicBezTo>
                    <a:pt x="1498949" y="258413"/>
                    <a:pt x="1501045" y="254603"/>
                    <a:pt x="1504760" y="253556"/>
                  </a:cubicBezTo>
                  <a:cubicBezTo>
                    <a:pt x="1508379" y="252508"/>
                    <a:pt x="1512189" y="254698"/>
                    <a:pt x="1513237" y="258318"/>
                  </a:cubicBezTo>
                  <a:close/>
                  <a:moveTo>
                    <a:pt x="1505236" y="230219"/>
                  </a:moveTo>
                  <a:cubicBezTo>
                    <a:pt x="1506379" y="233839"/>
                    <a:pt x="1504188" y="237649"/>
                    <a:pt x="1500473" y="238697"/>
                  </a:cubicBezTo>
                  <a:cubicBezTo>
                    <a:pt x="1499807" y="238887"/>
                    <a:pt x="1499235" y="238982"/>
                    <a:pt x="1498568" y="238982"/>
                  </a:cubicBezTo>
                  <a:cubicBezTo>
                    <a:pt x="1495616" y="238982"/>
                    <a:pt x="1492853" y="236982"/>
                    <a:pt x="1491996" y="233934"/>
                  </a:cubicBezTo>
                  <a:cubicBezTo>
                    <a:pt x="1490948" y="230315"/>
                    <a:pt x="1493139" y="226505"/>
                    <a:pt x="1496758" y="225457"/>
                  </a:cubicBezTo>
                  <a:cubicBezTo>
                    <a:pt x="1500378" y="224409"/>
                    <a:pt x="1504188" y="226600"/>
                    <a:pt x="1505236" y="230219"/>
                  </a:cubicBezTo>
                  <a:close/>
                  <a:moveTo>
                    <a:pt x="1490662" y="210979"/>
                  </a:moveTo>
                  <a:cubicBezTo>
                    <a:pt x="1490472" y="210979"/>
                    <a:pt x="1490377" y="210788"/>
                    <a:pt x="1490186" y="210788"/>
                  </a:cubicBezTo>
                  <a:cubicBezTo>
                    <a:pt x="1489996" y="210788"/>
                    <a:pt x="1489901" y="210979"/>
                    <a:pt x="1489710" y="210979"/>
                  </a:cubicBezTo>
                  <a:cubicBezTo>
                    <a:pt x="1487900" y="210979"/>
                    <a:pt x="1486091" y="210217"/>
                    <a:pt x="1484852" y="208883"/>
                  </a:cubicBezTo>
                  <a:cubicBezTo>
                    <a:pt x="1483519" y="207645"/>
                    <a:pt x="1482757" y="205835"/>
                    <a:pt x="1482757" y="204026"/>
                  </a:cubicBezTo>
                  <a:cubicBezTo>
                    <a:pt x="1482757" y="202120"/>
                    <a:pt x="1483519" y="200406"/>
                    <a:pt x="1484852" y="199168"/>
                  </a:cubicBezTo>
                  <a:cubicBezTo>
                    <a:pt x="1486281" y="197739"/>
                    <a:pt x="1488186" y="197263"/>
                    <a:pt x="1490186" y="197453"/>
                  </a:cubicBezTo>
                  <a:cubicBezTo>
                    <a:pt x="1492187" y="197358"/>
                    <a:pt x="1494092" y="197739"/>
                    <a:pt x="1495520" y="199168"/>
                  </a:cubicBezTo>
                  <a:cubicBezTo>
                    <a:pt x="1496854" y="200406"/>
                    <a:pt x="1497616" y="202216"/>
                    <a:pt x="1497616" y="204026"/>
                  </a:cubicBezTo>
                  <a:cubicBezTo>
                    <a:pt x="1497616" y="205835"/>
                    <a:pt x="1496854" y="207645"/>
                    <a:pt x="1495520" y="208883"/>
                  </a:cubicBezTo>
                  <a:cubicBezTo>
                    <a:pt x="1494282" y="210217"/>
                    <a:pt x="1492472" y="210979"/>
                    <a:pt x="1490662" y="210979"/>
                  </a:cubicBezTo>
                  <a:close/>
                  <a:moveTo>
                    <a:pt x="1490186" y="20669"/>
                  </a:moveTo>
                  <a:cubicBezTo>
                    <a:pt x="1490186" y="20669"/>
                    <a:pt x="1521238" y="106870"/>
                    <a:pt x="1490186" y="143637"/>
                  </a:cubicBezTo>
                  <a:cubicBezTo>
                    <a:pt x="1459135" y="106870"/>
                    <a:pt x="1490186" y="20669"/>
                    <a:pt x="1490186" y="20669"/>
                  </a:cubicBezTo>
                  <a:close/>
                  <a:moveTo>
                    <a:pt x="1475137" y="230219"/>
                  </a:moveTo>
                  <a:cubicBezTo>
                    <a:pt x="1476185" y="226600"/>
                    <a:pt x="1479995" y="224409"/>
                    <a:pt x="1483614" y="225457"/>
                  </a:cubicBezTo>
                  <a:cubicBezTo>
                    <a:pt x="1487233" y="226505"/>
                    <a:pt x="1489424" y="230315"/>
                    <a:pt x="1488377" y="233934"/>
                  </a:cubicBezTo>
                  <a:cubicBezTo>
                    <a:pt x="1487519" y="236982"/>
                    <a:pt x="1484757" y="238982"/>
                    <a:pt x="1481804" y="238982"/>
                  </a:cubicBezTo>
                  <a:cubicBezTo>
                    <a:pt x="1481137" y="238982"/>
                    <a:pt x="1480566" y="238887"/>
                    <a:pt x="1479899" y="238697"/>
                  </a:cubicBezTo>
                  <a:cubicBezTo>
                    <a:pt x="1476185" y="237649"/>
                    <a:pt x="1473994" y="233934"/>
                    <a:pt x="1475137" y="230219"/>
                  </a:cubicBezTo>
                  <a:close/>
                  <a:moveTo>
                    <a:pt x="1475613" y="253556"/>
                  </a:moveTo>
                  <a:cubicBezTo>
                    <a:pt x="1479328" y="254603"/>
                    <a:pt x="1481423" y="258413"/>
                    <a:pt x="1480376" y="262128"/>
                  </a:cubicBezTo>
                  <a:cubicBezTo>
                    <a:pt x="1479518" y="265176"/>
                    <a:pt x="1476756" y="267081"/>
                    <a:pt x="1473803" y="267081"/>
                  </a:cubicBezTo>
                  <a:cubicBezTo>
                    <a:pt x="1473137" y="267081"/>
                    <a:pt x="1472565" y="266986"/>
                    <a:pt x="1471898" y="266795"/>
                  </a:cubicBezTo>
                  <a:cubicBezTo>
                    <a:pt x="1468279" y="265748"/>
                    <a:pt x="1466088" y="261937"/>
                    <a:pt x="1467136" y="258318"/>
                  </a:cubicBezTo>
                  <a:cubicBezTo>
                    <a:pt x="1468183" y="254698"/>
                    <a:pt x="1471994" y="252508"/>
                    <a:pt x="1475613" y="253556"/>
                  </a:cubicBezTo>
                  <a:close/>
                  <a:moveTo>
                    <a:pt x="1472470" y="290132"/>
                  </a:moveTo>
                  <a:cubicBezTo>
                    <a:pt x="1471612" y="293180"/>
                    <a:pt x="1468850" y="295180"/>
                    <a:pt x="1465898" y="295180"/>
                  </a:cubicBezTo>
                  <a:cubicBezTo>
                    <a:pt x="1465231" y="295180"/>
                    <a:pt x="1464564" y="295085"/>
                    <a:pt x="1463993" y="294894"/>
                  </a:cubicBezTo>
                  <a:cubicBezTo>
                    <a:pt x="1460373" y="293846"/>
                    <a:pt x="1458182" y="290036"/>
                    <a:pt x="1459230" y="286322"/>
                  </a:cubicBezTo>
                  <a:cubicBezTo>
                    <a:pt x="1460278" y="282702"/>
                    <a:pt x="1464088" y="280511"/>
                    <a:pt x="1467803" y="281559"/>
                  </a:cubicBezTo>
                  <a:cubicBezTo>
                    <a:pt x="1471327" y="282702"/>
                    <a:pt x="1473422" y="286512"/>
                    <a:pt x="1472470" y="290132"/>
                  </a:cubicBezTo>
                  <a:close/>
                  <a:moveTo>
                    <a:pt x="1470660" y="197168"/>
                  </a:moveTo>
                  <a:cubicBezTo>
                    <a:pt x="1428655" y="173831"/>
                    <a:pt x="1427036" y="82201"/>
                    <a:pt x="1427036" y="82201"/>
                  </a:cubicBezTo>
                  <a:cubicBezTo>
                    <a:pt x="1427036" y="82201"/>
                    <a:pt x="1486567" y="151733"/>
                    <a:pt x="1470660" y="197168"/>
                  </a:cubicBezTo>
                  <a:close/>
                  <a:moveTo>
                    <a:pt x="1419130" y="384524"/>
                  </a:moveTo>
                  <a:cubicBezTo>
                    <a:pt x="1429607" y="382905"/>
                    <a:pt x="1440752" y="386715"/>
                    <a:pt x="1447991" y="394430"/>
                  </a:cubicBezTo>
                  <a:cubicBezTo>
                    <a:pt x="1455325" y="402145"/>
                    <a:pt x="1458563" y="413385"/>
                    <a:pt x="1456468" y="423767"/>
                  </a:cubicBezTo>
                  <a:cubicBezTo>
                    <a:pt x="1455992" y="426053"/>
                    <a:pt x="1455039" y="428530"/>
                    <a:pt x="1452848" y="429292"/>
                  </a:cubicBezTo>
                  <a:cubicBezTo>
                    <a:pt x="1450848" y="429958"/>
                    <a:pt x="1448753" y="428720"/>
                    <a:pt x="1446943" y="427768"/>
                  </a:cubicBezTo>
                  <a:cubicBezTo>
                    <a:pt x="1439037" y="423577"/>
                    <a:pt x="1429607" y="422243"/>
                    <a:pt x="1420844" y="424053"/>
                  </a:cubicBezTo>
                  <a:cubicBezTo>
                    <a:pt x="1411510" y="425958"/>
                    <a:pt x="1390841" y="436531"/>
                    <a:pt x="1396556" y="417386"/>
                  </a:cubicBezTo>
                  <a:cubicBezTo>
                    <a:pt x="1397984" y="412623"/>
                    <a:pt x="1399413" y="407765"/>
                    <a:pt x="1400842" y="403003"/>
                  </a:cubicBezTo>
                  <a:cubicBezTo>
                    <a:pt x="1401890" y="399669"/>
                    <a:pt x="1403033" y="396621"/>
                    <a:pt x="1404652" y="394049"/>
                  </a:cubicBezTo>
                  <a:cubicBezTo>
                    <a:pt x="1407700" y="389001"/>
                    <a:pt x="1412081" y="385572"/>
                    <a:pt x="1419130" y="384524"/>
                  </a:cubicBezTo>
                  <a:close/>
                  <a:moveTo>
                    <a:pt x="1410938" y="352901"/>
                  </a:moveTo>
                  <a:cubicBezTo>
                    <a:pt x="1412367" y="346329"/>
                    <a:pt x="1416272" y="339661"/>
                    <a:pt x="1421797" y="335756"/>
                  </a:cubicBezTo>
                  <a:cubicBezTo>
                    <a:pt x="1428083" y="331470"/>
                    <a:pt x="1437418" y="331184"/>
                    <a:pt x="1442847" y="336518"/>
                  </a:cubicBezTo>
                  <a:cubicBezTo>
                    <a:pt x="1446086" y="339852"/>
                    <a:pt x="1447514" y="344519"/>
                    <a:pt x="1448276" y="349091"/>
                  </a:cubicBezTo>
                  <a:cubicBezTo>
                    <a:pt x="1449229" y="354044"/>
                    <a:pt x="1451801" y="364807"/>
                    <a:pt x="1449610" y="369570"/>
                  </a:cubicBezTo>
                  <a:cubicBezTo>
                    <a:pt x="1447133" y="374714"/>
                    <a:pt x="1447229" y="373094"/>
                    <a:pt x="1441323" y="373570"/>
                  </a:cubicBezTo>
                  <a:cubicBezTo>
                    <a:pt x="1432084" y="374428"/>
                    <a:pt x="1420463" y="373666"/>
                    <a:pt x="1412272" y="368903"/>
                  </a:cubicBezTo>
                  <a:cubicBezTo>
                    <a:pt x="1411605" y="368522"/>
                    <a:pt x="1411033" y="368046"/>
                    <a:pt x="1410748" y="367474"/>
                  </a:cubicBezTo>
                  <a:cubicBezTo>
                    <a:pt x="1409033" y="364522"/>
                    <a:pt x="1410272" y="356235"/>
                    <a:pt x="1410938" y="352901"/>
                  </a:cubicBezTo>
                  <a:close/>
                  <a:moveTo>
                    <a:pt x="1449324" y="250793"/>
                  </a:moveTo>
                  <a:cubicBezTo>
                    <a:pt x="1404271" y="233839"/>
                    <a:pt x="1389317" y="143447"/>
                    <a:pt x="1389317" y="143447"/>
                  </a:cubicBezTo>
                  <a:cubicBezTo>
                    <a:pt x="1389317" y="143447"/>
                    <a:pt x="1458468" y="203549"/>
                    <a:pt x="1449324" y="250793"/>
                  </a:cubicBezTo>
                  <a:close/>
                  <a:moveTo>
                    <a:pt x="1445419" y="295656"/>
                  </a:moveTo>
                  <a:cubicBezTo>
                    <a:pt x="1397318" y="294989"/>
                    <a:pt x="1352550" y="215074"/>
                    <a:pt x="1352550" y="215074"/>
                  </a:cubicBezTo>
                  <a:cubicBezTo>
                    <a:pt x="1352550" y="215074"/>
                    <a:pt x="1437989" y="248126"/>
                    <a:pt x="1445419" y="295656"/>
                  </a:cubicBezTo>
                  <a:close/>
                  <a:moveTo>
                    <a:pt x="1330166" y="215170"/>
                  </a:moveTo>
                  <a:cubicBezTo>
                    <a:pt x="1330166" y="215170"/>
                    <a:pt x="1285399" y="295085"/>
                    <a:pt x="1237298" y="295751"/>
                  </a:cubicBezTo>
                  <a:cubicBezTo>
                    <a:pt x="1244727" y="248126"/>
                    <a:pt x="1330166" y="215170"/>
                    <a:pt x="1330166" y="215170"/>
                  </a:cubicBezTo>
                  <a:close/>
                  <a:moveTo>
                    <a:pt x="1289685" y="366046"/>
                  </a:moveTo>
                  <a:cubicBezTo>
                    <a:pt x="1289399" y="375476"/>
                    <a:pt x="1290542" y="378143"/>
                    <a:pt x="1281112" y="377666"/>
                  </a:cubicBezTo>
                  <a:cubicBezTo>
                    <a:pt x="1271683" y="377190"/>
                    <a:pt x="1262920" y="372523"/>
                    <a:pt x="1253490" y="372142"/>
                  </a:cubicBezTo>
                  <a:cubicBezTo>
                    <a:pt x="1244727" y="371761"/>
                    <a:pt x="1238631" y="372523"/>
                    <a:pt x="1235297" y="362903"/>
                  </a:cubicBezTo>
                  <a:cubicBezTo>
                    <a:pt x="1230058" y="347948"/>
                    <a:pt x="1232821" y="332708"/>
                    <a:pt x="1251490" y="332518"/>
                  </a:cubicBezTo>
                  <a:cubicBezTo>
                    <a:pt x="1260729" y="332423"/>
                    <a:pt x="1272731" y="329470"/>
                    <a:pt x="1281494" y="333947"/>
                  </a:cubicBezTo>
                  <a:cubicBezTo>
                    <a:pt x="1293114" y="339947"/>
                    <a:pt x="1289971" y="355854"/>
                    <a:pt x="1289685" y="366046"/>
                  </a:cubicBezTo>
                  <a:close/>
                  <a:moveTo>
                    <a:pt x="1293400" y="143542"/>
                  </a:moveTo>
                  <a:cubicBezTo>
                    <a:pt x="1293400" y="143542"/>
                    <a:pt x="1278350" y="233934"/>
                    <a:pt x="1233392" y="250889"/>
                  </a:cubicBezTo>
                  <a:cubicBezTo>
                    <a:pt x="1224248" y="203549"/>
                    <a:pt x="1293400" y="143542"/>
                    <a:pt x="1293400" y="143542"/>
                  </a:cubicBezTo>
                  <a:close/>
                  <a:moveTo>
                    <a:pt x="1255681" y="82201"/>
                  </a:moveTo>
                  <a:cubicBezTo>
                    <a:pt x="1255681" y="82201"/>
                    <a:pt x="1254062" y="173831"/>
                    <a:pt x="1212056" y="197168"/>
                  </a:cubicBezTo>
                  <a:cubicBezTo>
                    <a:pt x="1196150" y="151733"/>
                    <a:pt x="1255681" y="82201"/>
                    <a:pt x="1255681" y="82201"/>
                  </a:cubicBezTo>
                  <a:close/>
                  <a:moveTo>
                    <a:pt x="1161479" y="286417"/>
                  </a:moveTo>
                  <a:cubicBezTo>
                    <a:pt x="1162526" y="282797"/>
                    <a:pt x="1166336" y="280607"/>
                    <a:pt x="1170051" y="281654"/>
                  </a:cubicBezTo>
                  <a:cubicBezTo>
                    <a:pt x="1173671" y="282702"/>
                    <a:pt x="1175861" y="286512"/>
                    <a:pt x="1174814" y="290227"/>
                  </a:cubicBezTo>
                  <a:cubicBezTo>
                    <a:pt x="1173956" y="293275"/>
                    <a:pt x="1171194" y="295275"/>
                    <a:pt x="1168241" y="295275"/>
                  </a:cubicBezTo>
                  <a:cubicBezTo>
                    <a:pt x="1167670" y="295275"/>
                    <a:pt x="1166908" y="295180"/>
                    <a:pt x="1166336" y="294989"/>
                  </a:cubicBezTo>
                  <a:cubicBezTo>
                    <a:pt x="1162622" y="293941"/>
                    <a:pt x="1160526" y="290036"/>
                    <a:pt x="1161479" y="286417"/>
                  </a:cubicBezTo>
                  <a:close/>
                  <a:moveTo>
                    <a:pt x="1165479" y="312134"/>
                  </a:moveTo>
                  <a:cubicBezTo>
                    <a:pt x="1165384" y="312134"/>
                    <a:pt x="1165289" y="312230"/>
                    <a:pt x="1165193" y="312230"/>
                  </a:cubicBezTo>
                  <a:cubicBezTo>
                    <a:pt x="1165193" y="312039"/>
                    <a:pt x="1165193" y="311944"/>
                    <a:pt x="1165289" y="311753"/>
                  </a:cubicBezTo>
                  <a:cubicBezTo>
                    <a:pt x="1165384" y="311848"/>
                    <a:pt x="1165384" y="312039"/>
                    <a:pt x="1165479" y="312134"/>
                  </a:cubicBezTo>
                  <a:close/>
                  <a:moveTo>
                    <a:pt x="1163765" y="352711"/>
                  </a:moveTo>
                  <a:cubicBezTo>
                    <a:pt x="1164527" y="347091"/>
                    <a:pt x="1166527" y="341186"/>
                    <a:pt x="1171194" y="338042"/>
                  </a:cubicBezTo>
                  <a:cubicBezTo>
                    <a:pt x="1174242" y="335947"/>
                    <a:pt x="1178052" y="335280"/>
                    <a:pt x="1181767" y="334708"/>
                  </a:cubicBezTo>
                  <a:cubicBezTo>
                    <a:pt x="1185291" y="334232"/>
                    <a:pt x="1188911" y="334137"/>
                    <a:pt x="1192530" y="333851"/>
                  </a:cubicBezTo>
                  <a:cubicBezTo>
                    <a:pt x="1196150" y="334137"/>
                    <a:pt x="1199769" y="334232"/>
                    <a:pt x="1203293" y="334708"/>
                  </a:cubicBezTo>
                  <a:cubicBezTo>
                    <a:pt x="1207008" y="335185"/>
                    <a:pt x="1210818" y="335947"/>
                    <a:pt x="1213866" y="338042"/>
                  </a:cubicBezTo>
                  <a:cubicBezTo>
                    <a:pt x="1218533" y="341281"/>
                    <a:pt x="1220534" y="347186"/>
                    <a:pt x="1221296" y="352711"/>
                  </a:cubicBezTo>
                  <a:cubicBezTo>
                    <a:pt x="1222439" y="360902"/>
                    <a:pt x="1225582" y="365855"/>
                    <a:pt x="1217200" y="369856"/>
                  </a:cubicBezTo>
                  <a:cubicBezTo>
                    <a:pt x="1211009" y="372808"/>
                    <a:pt x="1203389" y="369761"/>
                    <a:pt x="1197102" y="373190"/>
                  </a:cubicBezTo>
                  <a:cubicBezTo>
                    <a:pt x="1195673" y="373952"/>
                    <a:pt x="1194149" y="374809"/>
                    <a:pt x="1192625" y="375476"/>
                  </a:cubicBezTo>
                  <a:cubicBezTo>
                    <a:pt x="1191101" y="374809"/>
                    <a:pt x="1189577" y="373952"/>
                    <a:pt x="1188149" y="373190"/>
                  </a:cubicBezTo>
                  <a:cubicBezTo>
                    <a:pt x="1181862" y="369761"/>
                    <a:pt x="1174147" y="372808"/>
                    <a:pt x="1168051" y="369856"/>
                  </a:cubicBezTo>
                  <a:cubicBezTo>
                    <a:pt x="1159478" y="365855"/>
                    <a:pt x="1162622" y="360998"/>
                    <a:pt x="1163765" y="352711"/>
                  </a:cubicBezTo>
                  <a:close/>
                  <a:moveTo>
                    <a:pt x="1192054" y="210979"/>
                  </a:moveTo>
                  <a:cubicBezTo>
                    <a:pt x="1190244" y="210979"/>
                    <a:pt x="1188434" y="210217"/>
                    <a:pt x="1187196" y="208883"/>
                  </a:cubicBezTo>
                  <a:cubicBezTo>
                    <a:pt x="1185863" y="207645"/>
                    <a:pt x="1185101" y="205835"/>
                    <a:pt x="1185101" y="204026"/>
                  </a:cubicBezTo>
                  <a:cubicBezTo>
                    <a:pt x="1185101" y="202120"/>
                    <a:pt x="1185863" y="200406"/>
                    <a:pt x="1187196" y="199168"/>
                  </a:cubicBezTo>
                  <a:cubicBezTo>
                    <a:pt x="1188625" y="197739"/>
                    <a:pt x="1190530" y="197263"/>
                    <a:pt x="1192530" y="197453"/>
                  </a:cubicBezTo>
                  <a:cubicBezTo>
                    <a:pt x="1194530" y="197358"/>
                    <a:pt x="1196435" y="197739"/>
                    <a:pt x="1197864" y="199168"/>
                  </a:cubicBezTo>
                  <a:cubicBezTo>
                    <a:pt x="1199198" y="200406"/>
                    <a:pt x="1199960" y="202216"/>
                    <a:pt x="1199960" y="204026"/>
                  </a:cubicBezTo>
                  <a:cubicBezTo>
                    <a:pt x="1199960" y="205835"/>
                    <a:pt x="1199198" y="207645"/>
                    <a:pt x="1197864" y="208883"/>
                  </a:cubicBezTo>
                  <a:cubicBezTo>
                    <a:pt x="1196626" y="210217"/>
                    <a:pt x="1194816" y="210979"/>
                    <a:pt x="1193006" y="210979"/>
                  </a:cubicBezTo>
                  <a:cubicBezTo>
                    <a:pt x="1192816" y="210979"/>
                    <a:pt x="1192721" y="210788"/>
                    <a:pt x="1192530" y="210788"/>
                  </a:cubicBezTo>
                  <a:cubicBezTo>
                    <a:pt x="1192340" y="210693"/>
                    <a:pt x="1192244" y="210979"/>
                    <a:pt x="1192054" y="210979"/>
                  </a:cubicBezTo>
                  <a:close/>
                  <a:moveTo>
                    <a:pt x="1218819" y="294894"/>
                  </a:moveTo>
                  <a:cubicBezTo>
                    <a:pt x="1218152" y="294989"/>
                    <a:pt x="1217486" y="295180"/>
                    <a:pt x="1216914" y="295180"/>
                  </a:cubicBezTo>
                  <a:cubicBezTo>
                    <a:pt x="1213961" y="295180"/>
                    <a:pt x="1211199" y="293180"/>
                    <a:pt x="1210342" y="290132"/>
                  </a:cubicBezTo>
                  <a:cubicBezTo>
                    <a:pt x="1209294" y="286512"/>
                    <a:pt x="1211485" y="282607"/>
                    <a:pt x="1215104" y="281559"/>
                  </a:cubicBezTo>
                  <a:cubicBezTo>
                    <a:pt x="1218724" y="280511"/>
                    <a:pt x="1222629" y="282702"/>
                    <a:pt x="1223677" y="286322"/>
                  </a:cubicBezTo>
                  <a:cubicBezTo>
                    <a:pt x="1224629" y="290036"/>
                    <a:pt x="1222439" y="293941"/>
                    <a:pt x="1218819" y="294894"/>
                  </a:cubicBezTo>
                  <a:close/>
                  <a:moveTo>
                    <a:pt x="1215581" y="258318"/>
                  </a:moveTo>
                  <a:cubicBezTo>
                    <a:pt x="1216628" y="261937"/>
                    <a:pt x="1214438" y="265748"/>
                    <a:pt x="1210818" y="266795"/>
                  </a:cubicBezTo>
                  <a:cubicBezTo>
                    <a:pt x="1210151" y="266986"/>
                    <a:pt x="1209580" y="267081"/>
                    <a:pt x="1209008" y="267081"/>
                  </a:cubicBezTo>
                  <a:cubicBezTo>
                    <a:pt x="1205960" y="267081"/>
                    <a:pt x="1203198" y="265176"/>
                    <a:pt x="1202436" y="262128"/>
                  </a:cubicBezTo>
                  <a:cubicBezTo>
                    <a:pt x="1201388" y="258413"/>
                    <a:pt x="1203484" y="254603"/>
                    <a:pt x="1207199" y="253556"/>
                  </a:cubicBezTo>
                  <a:cubicBezTo>
                    <a:pt x="1210723" y="252508"/>
                    <a:pt x="1214533" y="254698"/>
                    <a:pt x="1215581" y="258318"/>
                  </a:cubicBezTo>
                  <a:close/>
                  <a:moveTo>
                    <a:pt x="1207580" y="230219"/>
                  </a:moveTo>
                  <a:cubicBezTo>
                    <a:pt x="1208723" y="233839"/>
                    <a:pt x="1206532" y="237649"/>
                    <a:pt x="1202817" y="238697"/>
                  </a:cubicBezTo>
                  <a:cubicBezTo>
                    <a:pt x="1202150" y="238887"/>
                    <a:pt x="1201579" y="238982"/>
                    <a:pt x="1200912" y="238982"/>
                  </a:cubicBezTo>
                  <a:cubicBezTo>
                    <a:pt x="1197959" y="238982"/>
                    <a:pt x="1195197" y="236982"/>
                    <a:pt x="1194340" y="233934"/>
                  </a:cubicBezTo>
                  <a:cubicBezTo>
                    <a:pt x="1193292" y="230315"/>
                    <a:pt x="1195483" y="226505"/>
                    <a:pt x="1199102" y="225457"/>
                  </a:cubicBezTo>
                  <a:cubicBezTo>
                    <a:pt x="1202722" y="224409"/>
                    <a:pt x="1206532" y="226600"/>
                    <a:pt x="1207580" y="230219"/>
                  </a:cubicBezTo>
                  <a:close/>
                  <a:moveTo>
                    <a:pt x="1192530" y="20669"/>
                  </a:moveTo>
                  <a:cubicBezTo>
                    <a:pt x="1192530" y="20669"/>
                    <a:pt x="1223582" y="106870"/>
                    <a:pt x="1192530" y="143637"/>
                  </a:cubicBezTo>
                  <a:cubicBezTo>
                    <a:pt x="1161574" y="106870"/>
                    <a:pt x="1192530" y="20669"/>
                    <a:pt x="1192530" y="20669"/>
                  </a:cubicBezTo>
                  <a:close/>
                  <a:moveTo>
                    <a:pt x="1177481" y="230219"/>
                  </a:moveTo>
                  <a:cubicBezTo>
                    <a:pt x="1178528" y="226600"/>
                    <a:pt x="1182338" y="224409"/>
                    <a:pt x="1185958" y="225457"/>
                  </a:cubicBezTo>
                  <a:cubicBezTo>
                    <a:pt x="1189577" y="226505"/>
                    <a:pt x="1191768" y="230315"/>
                    <a:pt x="1190720" y="233934"/>
                  </a:cubicBezTo>
                  <a:cubicBezTo>
                    <a:pt x="1189863" y="236982"/>
                    <a:pt x="1187101" y="238982"/>
                    <a:pt x="1184148" y="238982"/>
                  </a:cubicBezTo>
                  <a:cubicBezTo>
                    <a:pt x="1183577" y="238982"/>
                    <a:pt x="1182910" y="238887"/>
                    <a:pt x="1182243" y="238697"/>
                  </a:cubicBezTo>
                  <a:cubicBezTo>
                    <a:pt x="1178528" y="237649"/>
                    <a:pt x="1176433" y="233934"/>
                    <a:pt x="1177481" y="230219"/>
                  </a:cubicBezTo>
                  <a:close/>
                  <a:moveTo>
                    <a:pt x="1177957" y="253556"/>
                  </a:moveTo>
                  <a:cubicBezTo>
                    <a:pt x="1181672" y="254603"/>
                    <a:pt x="1183767" y="258413"/>
                    <a:pt x="1182719" y="262128"/>
                  </a:cubicBezTo>
                  <a:cubicBezTo>
                    <a:pt x="1181862" y="265176"/>
                    <a:pt x="1179100" y="267081"/>
                    <a:pt x="1176147" y="267081"/>
                  </a:cubicBezTo>
                  <a:cubicBezTo>
                    <a:pt x="1175576" y="267081"/>
                    <a:pt x="1174909" y="266986"/>
                    <a:pt x="1174337" y="266795"/>
                  </a:cubicBezTo>
                  <a:cubicBezTo>
                    <a:pt x="1170718" y="265748"/>
                    <a:pt x="1168527" y="261937"/>
                    <a:pt x="1169575" y="258318"/>
                  </a:cubicBezTo>
                  <a:cubicBezTo>
                    <a:pt x="1170527" y="254698"/>
                    <a:pt x="1174337" y="252508"/>
                    <a:pt x="1177957" y="253556"/>
                  </a:cubicBezTo>
                  <a:close/>
                  <a:moveTo>
                    <a:pt x="1173004" y="197168"/>
                  </a:moveTo>
                  <a:cubicBezTo>
                    <a:pt x="1130999" y="173831"/>
                    <a:pt x="1129379" y="82201"/>
                    <a:pt x="1129379" y="82201"/>
                  </a:cubicBezTo>
                  <a:cubicBezTo>
                    <a:pt x="1129379" y="82201"/>
                    <a:pt x="1188911" y="151733"/>
                    <a:pt x="1173004" y="197168"/>
                  </a:cubicBezTo>
                  <a:close/>
                  <a:moveTo>
                    <a:pt x="1151763" y="250793"/>
                  </a:moveTo>
                  <a:cubicBezTo>
                    <a:pt x="1106805" y="233839"/>
                    <a:pt x="1091756" y="143447"/>
                    <a:pt x="1091756" y="143447"/>
                  </a:cubicBezTo>
                  <a:cubicBezTo>
                    <a:pt x="1091756" y="143447"/>
                    <a:pt x="1160812" y="203549"/>
                    <a:pt x="1151763" y="250793"/>
                  </a:cubicBezTo>
                  <a:close/>
                  <a:moveTo>
                    <a:pt x="1149858" y="362903"/>
                  </a:moveTo>
                  <a:cubicBezTo>
                    <a:pt x="1146524" y="372428"/>
                    <a:pt x="1140333" y="371761"/>
                    <a:pt x="1131665" y="372142"/>
                  </a:cubicBezTo>
                  <a:cubicBezTo>
                    <a:pt x="1122236" y="372523"/>
                    <a:pt x="1113473" y="377190"/>
                    <a:pt x="1104043" y="377666"/>
                  </a:cubicBezTo>
                  <a:cubicBezTo>
                    <a:pt x="1094613" y="378143"/>
                    <a:pt x="1095661" y="375476"/>
                    <a:pt x="1095470" y="366046"/>
                  </a:cubicBezTo>
                  <a:cubicBezTo>
                    <a:pt x="1095185" y="355854"/>
                    <a:pt x="1092041" y="339947"/>
                    <a:pt x="1103757" y="333947"/>
                  </a:cubicBezTo>
                  <a:cubicBezTo>
                    <a:pt x="1112425" y="329565"/>
                    <a:pt x="1124426" y="332423"/>
                    <a:pt x="1133666" y="332518"/>
                  </a:cubicBezTo>
                  <a:cubicBezTo>
                    <a:pt x="1152335" y="332708"/>
                    <a:pt x="1155097" y="347948"/>
                    <a:pt x="1149858" y="362903"/>
                  </a:cubicBezTo>
                  <a:close/>
                  <a:moveTo>
                    <a:pt x="1147858" y="295656"/>
                  </a:moveTo>
                  <a:cubicBezTo>
                    <a:pt x="1099757" y="294989"/>
                    <a:pt x="1054989" y="215074"/>
                    <a:pt x="1054989" y="215074"/>
                  </a:cubicBezTo>
                  <a:cubicBezTo>
                    <a:pt x="1054989" y="215074"/>
                    <a:pt x="1140333" y="248126"/>
                    <a:pt x="1147858" y="295656"/>
                  </a:cubicBezTo>
                  <a:close/>
                  <a:moveTo>
                    <a:pt x="1032510" y="215170"/>
                  </a:moveTo>
                  <a:cubicBezTo>
                    <a:pt x="1032510" y="215170"/>
                    <a:pt x="987743" y="295085"/>
                    <a:pt x="939641" y="295751"/>
                  </a:cubicBezTo>
                  <a:cubicBezTo>
                    <a:pt x="947166" y="248126"/>
                    <a:pt x="1032510" y="215170"/>
                    <a:pt x="1032510" y="215170"/>
                  </a:cubicBezTo>
                  <a:close/>
                  <a:moveTo>
                    <a:pt x="937070" y="394430"/>
                  </a:moveTo>
                  <a:cubicBezTo>
                    <a:pt x="944404" y="386715"/>
                    <a:pt x="955453" y="382905"/>
                    <a:pt x="965930" y="384524"/>
                  </a:cubicBezTo>
                  <a:cubicBezTo>
                    <a:pt x="973074" y="385572"/>
                    <a:pt x="977456" y="388906"/>
                    <a:pt x="980408" y="393859"/>
                  </a:cubicBezTo>
                  <a:cubicBezTo>
                    <a:pt x="982028" y="396431"/>
                    <a:pt x="983171" y="399478"/>
                    <a:pt x="984218" y="402812"/>
                  </a:cubicBezTo>
                  <a:cubicBezTo>
                    <a:pt x="985647" y="407575"/>
                    <a:pt x="987076" y="412432"/>
                    <a:pt x="988505" y="417195"/>
                  </a:cubicBezTo>
                  <a:cubicBezTo>
                    <a:pt x="994220" y="436340"/>
                    <a:pt x="973455" y="425768"/>
                    <a:pt x="964216" y="423862"/>
                  </a:cubicBezTo>
                  <a:cubicBezTo>
                    <a:pt x="955453" y="422053"/>
                    <a:pt x="946023" y="423386"/>
                    <a:pt x="938117" y="427577"/>
                  </a:cubicBezTo>
                  <a:cubicBezTo>
                    <a:pt x="936212" y="428530"/>
                    <a:pt x="934212" y="429768"/>
                    <a:pt x="932212" y="429101"/>
                  </a:cubicBezTo>
                  <a:cubicBezTo>
                    <a:pt x="930021" y="428435"/>
                    <a:pt x="929069" y="425863"/>
                    <a:pt x="928592" y="423577"/>
                  </a:cubicBezTo>
                  <a:cubicBezTo>
                    <a:pt x="926497" y="413385"/>
                    <a:pt x="929735" y="402145"/>
                    <a:pt x="937070" y="394430"/>
                  </a:cubicBezTo>
                  <a:close/>
                  <a:moveTo>
                    <a:pt x="936689" y="349186"/>
                  </a:moveTo>
                  <a:cubicBezTo>
                    <a:pt x="937546" y="344615"/>
                    <a:pt x="938879" y="339852"/>
                    <a:pt x="942118" y="336614"/>
                  </a:cubicBezTo>
                  <a:cubicBezTo>
                    <a:pt x="947547" y="331184"/>
                    <a:pt x="956882" y="331470"/>
                    <a:pt x="963168" y="335852"/>
                  </a:cubicBezTo>
                  <a:cubicBezTo>
                    <a:pt x="968788" y="339661"/>
                    <a:pt x="972598" y="346424"/>
                    <a:pt x="974027" y="352997"/>
                  </a:cubicBezTo>
                  <a:cubicBezTo>
                    <a:pt x="974693" y="356330"/>
                    <a:pt x="975932" y="364617"/>
                    <a:pt x="974312" y="367665"/>
                  </a:cubicBezTo>
                  <a:cubicBezTo>
                    <a:pt x="974027" y="368236"/>
                    <a:pt x="973455" y="368713"/>
                    <a:pt x="972788" y="369094"/>
                  </a:cubicBezTo>
                  <a:cubicBezTo>
                    <a:pt x="964597" y="373856"/>
                    <a:pt x="952976" y="374618"/>
                    <a:pt x="943737" y="373761"/>
                  </a:cubicBezTo>
                  <a:cubicBezTo>
                    <a:pt x="937832" y="373285"/>
                    <a:pt x="937832" y="374904"/>
                    <a:pt x="935450" y="369761"/>
                  </a:cubicBezTo>
                  <a:cubicBezTo>
                    <a:pt x="933164" y="364998"/>
                    <a:pt x="935831" y="354140"/>
                    <a:pt x="936689" y="349186"/>
                  </a:cubicBezTo>
                  <a:close/>
                  <a:moveTo>
                    <a:pt x="995744" y="143542"/>
                  </a:moveTo>
                  <a:cubicBezTo>
                    <a:pt x="995744" y="143542"/>
                    <a:pt x="980694" y="233934"/>
                    <a:pt x="935736" y="250889"/>
                  </a:cubicBezTo>
                  <a:cubicBezTo>
                    <a:pt x="926592" y="203549"/>
                    <a:pt x="995744" y="143542"/>
                    <a:pt x="995744" y="143542"/>
                  </a:cubicBezTo>
                  <a:close/>
                  <a:moveTo>
                    <a:pt x="958120" y="82201"/>
                  </a:moveTo>
                  <a:cubicBezTo>
                    <a:pt x="958120" y="82201"/>
                    <a:pt x="956501" y="173831"/>
                    <a:pt x="914495" y="197168"/>
                  </a:cubicBezTo>
                  <a:cubicBezTo>
                    <a:pt x="898493" y="151733"/>
                    <a:pt x="958120" y="82201"/>
                    <a:pt x="958120" y="82201"/>
                  </a:cubicBezTo>
                  <a:close/>
                  <a:moveTo>
                    <a:pt x="921163" y="294894"/>
                  </a:moveTo>
                  <a:cubicBezTo>
                    <a:pt x="920496" y="294989"/>
                    <a:pt x="919829" y="295180"/>
                    <a:pt x="919258" y="295180"/>
                  </a:cubicBezTo>
                  <a:cubicBezTo>
                    <a:pt x="916305" y="295180"/>
                    <a:pt x="913543" y="293180"/>
                    <a:pt x="912686" y="290132"/>
                  </a:cubicBezTo>
                  <a:cubicBezTo>
                    <a:pt x="911638" y="286512"/>
                    <a:pt x="913829" y="282607"/>
                    <a:pt x="917448" y="281559"/>
                  </a:cubicBezTo>
                  <a:cubicBezTo>
                    <a:pt x="921068" y="280511"/>
                    <a:pt x="924973" y="282702"/>
                    <a:pt x="926021" y="286322"/>
                  </a:cubicBezTo>
                  <a:cubicBezTo>
                    <a:pt x="926973" y="290036"/>
                    <a:pt x="924878" y="293941"/>
                    <a:pt x="921163" y="294894"/>
                  </a:cubicBezTo>
                  <a:close/>
                  <a:moveTo>
                    <a:pt x="917924" y="258318"/>
                  </a:moveTo>
                  <a:cubicBezTo>
                    <a:pt x="918972" y="261937"/>
                    <a:pt x="916781" y="265748"/>
                    <a:pt x="913162" y="266795"/>
                  </a:cubicBezTo>
                  <a:cubicBezTo>
                    <a:pt x="912495" y="266986"/>
                    <a:pt x="911924" y="267081"/>
                    <a:pt x="911352" y="267081"/>
                  </a:cubicBezTo>
                  <a:cubicBezTo>
                    <a:pt x="908304" y="267081"/>
                    <a:pt x="905542" y="265176"/>
                    <a:pt x="904780" y="262128"/>
                  </a:cubicBezTo>
                  <a:cubicBezTo>
                    <a:pt x="903732" y="258413"/>
                    <a:pt x="905828" y="254603"/>
                    <a:pt x="909542" y="253556"/>
                  </a:cubicBezTo>
                  <a:cubicBezTo>
                    <a:pt x="913162" y="252508"/>
                    <a:pt x="916972" y="254698"/>
                    <a:pt x="917924" y="258318"/>
                  </a:cubicBezTo>
                  <a:close/>
                  <a:moveTo>
                    <a:pt x="909923" y="230219"/>
                  </a:moveTo>
                  <a:cubicBezTo>
                    <a:pt x="911066" y="233839"/>
                    <a:pt x="908876" y="237649"/>
                    <a:pt x="905161" y="238697"/>
                  </a:cubicBezTo>
                  <a:cubicBezTo>
                    <a:pt x="904494" y="238887"/>
                    <a:pt x="903923" y="238982"/>
                    <a:pt x="903256" y="238982"/>
                  </a:cubicBezTo>
                  <a:cubicBezTo>
                    <a:pt x="900303" y="238982"/>
                    <a:pt x="897541" y="236982"/>
                    <a:pt x="896684" y="233934"/>
                  </a:cubicBezTo>
                  <a:cubicBezTo>
                    <a:pt x="895636" y="230315"/>
                    <a:pt x="897827" y="226505"/>
                    <a:pt x="901446" y="225457"/>
                  </a:cubicBezTo>
                  <a:cubicBezTo>
                    <a:pt x="905161" y="224409"/>
                    <a:pt x="908971" y="226600"/>
                    <a:pt x="909923" y="230219"/>
                  </a:cubicBezTo>
                  <a:close/>
                  <a:moveTo>
                    <a:pt x="895445" y="210979"/>
                  </a:moveTo>
                  <a:cubicBezTo>
                    <a:pt x="895255" y="210979"/>
                    <a:pt x="895159" y="210788"/>
                    <a:pt x="894969" y="210788"/>
                  </a:cubicBezTo>
                  <a:cubicBezTo>
                    <a:pt x="894779" y="210788"/>
                    <a:pt x="894683" y="210979"/>
                    <a:pt x="894493" y="210979"/>
                  </a:cubicBezTo>
                  <a:cubicBezTo>
                    <a:pt x="892683" y="210979"/>
                    <a:pt x="890873" y="210217"/>
                    <a:pt x="889635" y="208883"/>
                  </a:cubicBezTo>
                  <a:cubicBezTo>
                    <a:pt x="888302" y="207645"/>
                    <a:pt x="887540" y="205835"/>
                    <a:pt x="887540" y="204026"/>
                  </a:cubicBezTo>
                  <a:cubicBezTo>
                    <a:pt x="887540" y="202120"/>
                    <a:pt x="888302" y="200406"/>
                    <a:pt x="889635" y="199168"/>
                  </a:cubicBezTo>
                  <a:cubicBezTo>
                    <a:pt x="891064" y="197739"/>
                    <a:pt x="892969" y="197263"/>
                    <a:pt x="894969" y="197453"/>
                  </a:cubicBezTo>
                  <a:cubicBezTo>
                    <a:pt x="896969" y="197358"/>
                    <a:pt x="898874" y="197739"/>
                    <a:pt x="900303" y="199168"/>
                  </a:cubicBezTo>
                  <a:cubicBezTo>
                    <a:pt x="901637" y="200406"/>
                    <a:pt x="902399" y="202216"/>
                    <a:pt x="902399" y="204026"/>
                  </a:cubicBezTo>
                  <a:cubicBezTo>
                    <a:pt x="902399" y="205835"/>
                    <a:pt x="901637" y="207645"/>
                    <a:pt x="900303" y="208883"/>
                  </a:cubicBezTo>
                  <a:cubicBezTo>
                    <a:pt x="898970" y="210217"/>
                    <a:pt x="897255" y="210979"/>
                    <a:pt x="895445" y="210979"/>
                  </a:cubicBezTo>
                  <a:close/>
                  <a:moveTo>
                    <a:pt x="894969" y="20669"/>
                  </a:moveTo>
                  <a:cubicBezTo>
                    <a:pt x="894969" y="20669"/>
                    <a:pt x="926021" y="106870"/>
                    <a:pt x="894969" y="143637"/>
                  </a:cubicBezTo>
                  <a:cubicBezTo>
                    <a:pt x="863918" y="106870"/>
                    <a:pt x="894969" y="20669"/>
                    <a:pt x="894969" y="20669"/>
                  </a:cubicBezTo>
                  <a:close/>
                  <a:moveTo>
                    <a:pt x="879920" y="230219"/>
                  </a:moveTo>
                  <a:cubicBezTo>
                    <a:pt x="880967" y="226600"/>
                    <a:pt x="884777" y="224409"/>
                    <a:pt x="888397" y="225457"/>
                  </a:cubicBezTo>
                  <a:cubicBezTo>
                    <a:pt x="892016" y="226505"/>
                    <a:pt x="894207" y="230315"/>
                    <a:pt x="893159" y="233934"/>
                  </a:cubicBezTo>
                  <a:cubicBezTo>
                    <a:pt x="892302" y="236982"/>
                    <a:pt x="889540" y="238982"/>
                    <a:pt x="886587" y="238982"/>
                  </a:cubicBezTo>
                  <a:cubicBezTo>
                    <a:pt x="885920" y="238982"/>
                    <a:pt x="885349" y="238887"/>
                    <a:pt x="884682" y="238697"/>
                  </a:cubicBezTo>
                  <a:cubicBezTo>
                    <a:pt x="880872" y="237649"/>
                    <a:pt x="878777" y="233934"/>
                    <a:pt x="879920" y="230219"/>
                  </a:cubicBezTo>
                  <a:close/>
                  <a:moveTo>
                    <a:pt x="880396" y="253556"/>
                  </a:moveTo>
                  <a:cubicBezTo>
                    <a:pt x="884111" y="254603"/>
                    <a:pt x="886206" y="258413"/>
                    <a:pt x="885158" y="262128"/>
                  </a:cubicBezTo>
                  <a:cubicBezTo>
                    <a:pt x="884301" y="265176"/>
                    <a:pt x="881539" y="267081"/>
                    <a:pt x="878586" y="267081"/>
                  </a:cubicBezTo>
                  <a:cubicBezTo>
                    <a:pt x="877919" y="267081"/>
                    <a:pt x="877348" y="266986"/>
                    <a:pt x="876681" y="266795"/>
                  </a:cubicBezTo>
                  <a:cubicBezTo>
                    <a:pt x="873062" y="265748"/>
                    <a:pt x="870871" y="261937"/>
                    <a:pt x="871919" y="258318"/>
                  </a:cubicBezTo>
                  <a:cubicBezTo>
                    <a:pt x="872966" y="254698"/>
                    <a:pt x="876681" y="252508"/>
                    <a:pt x="880396" y="253556"/>
                  </a:cubicBezTo>
                  <a:close/>
                  <a:moveTo>
                    <a:pt x="877157" y="290132"/>
                  </a:moveTo>
                  <a:cubicBezTo>
                    <a:pt x="876300" y="293180"/>
                    <a:pt x="873538" y="295180"/>
                    <a:pt x="870585" y="295180"/>
                  </a:cubicBezTo>
                  <a:cubicBezTo>
                    <a:pt x="869918" y="295180"/>
                    <a:pt x="869252" y="295085"/>
                    <a:pt x="868680" y="294894"/>
                  </a:cubicBezTo>
                  <a:cubicBezTo>
                    <a:pt x="865061" y="293846"/>
                    <a:pt x="862870" y="290036"/>
                    <a:pt x="863918" y="286322"/>
                  </a:cubicBezTo>
                  <a:cubicBezTo>
                    <a:pt x="864965" y="282702"/>
                    <a:pt x="868775" y="280511"/>
                    <a:pt x="872490" y="281559"/>
                  </a:cubicBezTo>
                  <a:cubicBezTo>
                    <a:pt x="876109" y="282702"/>
                    <a:pt x="878205" y="286512"/>
                    <a:pt x="877157" y="290132"/>
                  </a:cubicBezTo>
                  <a:close/>
                  <a:moveTo>
                    <a:pt x="875443" y="197168"/>
                  </a:moveTo>
                  <a:cubicBezTo>
                    <a:pt x="833438" y="173831"/>
                    <a:pt x="831818" y="82201"/>
                    <a:pt x="831818" y="82201"/>
                  </a:cubicBezTo>
                  <a:cubicBezTo>
                    <a:pt x="831818" y="82201"/>
                    <a:pt x="891350" y="151733"/>
                    <a:pt x="875443" y="197168"/>
                  </a:cubicBezTo>
                  <a:close/>
                  <a:moveTo>
                    <a:pt x="854107" y="250793"/>
                  </a:moveTo>
                  <a:cubicBezTo>
                    <a:pt x="809054" y="233839"/>
                    <a:pt x="794099" y="143447"/>
                    <a:pt x="794099" y="143447"/>
                  </a:cubicBezTo>
                  <a:cubicBezTo>
                    <a:pt x="794099" y="143447"/>
                    <a:pt x="863251" y="203549"/>
                    <a:pt x="854107" y="250793"/>
                  </a:cubicBezTo>
                  <a:close/>
                  <a:moveTo>
                    <a:pt x="850202" y="295656"/>
                  </a:moveTo>
                  <a:cubicBezTo>
                    <a:pt x="802100" y="294989"/>
                    <a:pt x="757333" y="215074"/>
                    <a:pt x="757333" y="215074"/>
                  </a:cubicBezTo>
                  <a:cubicBezTo>
                    <a:pt x="757333" y="215074"/>
                    <a:pt x="842772" y="248126"/>
                    <a:pt x="850202" y="295656"/>
                  </a:cubicBezTo>
                  <a:close/>
                  <a:moveTo>
                    <a:pt x="754475" y="334899"/>
                  </a:moveTo>
                  <a:cubicBezTo>
                    <a:pt x="755714" y="333756"/>
                    <a:pt x="757523" y="333470"/>
                    <a:pt x="759238" y="333185"/>
                  </a:cubicBezTo>
                  <a:cubicBezTo>
                    <a:pt x="767715" y="332137"/>
                    <a:pt x="776383" y="332041"/>
                    <a:pt x="784860" y="333089"/>
                  </a:cubicBezTo>
                  <a:cubicBezTo>
                    <a:pt x="793623" y="334042"/>
                    <a:pt x="795623" y="342710"/>
                    <a:pt x="796195" y="350615"/>
                  </a:cubicBezTo>
                  <a:cubicBezTo>
                    <a:pt x="796481" y="354425"/>
                    <a:pt x="795623" y="358426"/>
                    <a:pt x="793432" y="361378"/>
                  </a:cubicBezTo>
                  <a:cubicBezTo>
                    <a:pt x="792956" y="361950"/>
                    <a:pt x="792480" y="362522"/>
                    <a:pt x="792004" y="362998"/>
                  </a:cubicBezTo>
                  <a:cubicBezTo>
                    <a:pt x="789051" y="365665"/>
                    <a:pt x="785051" y="366522"/>
                    <a:pt x="781145" y="367094"/>
                  </a:cubicBezTo>
                  <a:cubicBezTo>
                    <a:pt x="775526" y="367856"/>
                    <a:pt x="769906" y="367856"/>
                    <a:pt x="764286" y="367284"/>
                  </a:cubicBezTo>
                  <a:cubicBezTo>
                    <a:pt x="762476" y="367094"/>
                    <a:pt x="760571" y="366808"/>
                    <a:pt x="759047" y="365760"/>
                  </a:cubicBezTo>
                  <a:cubicBezTo>
                    <a:pt x="757142" y="364522"/>
                    <a:pt x="756095" y="362236"/>
                    <a:pt x="755332" y="360140"/>
                  </a:cubicBezTo>
                  <a:cubicBezTo>
                    <a:pt x="753047" y="353949"/>
                    <a:pt x="752094" y="347282"/>
                    <a:pt x="752570" y="340709"/>
                  </a:cubicBezTo>
                  <a:cubicBezTo>
                    <a:pt x="752666" y="338519"/>
                    <a:pt x="752951" y="336328"/>
                    <a:pt x="754475" y="334899"/>
                  </a:cubicBezTo>
                  <a:close/>
                  <a:moveTo>
                    <a:pt x="698182" y="143542"/>
                  </a:moveTo>
                  <a:cubicBezTo>
                    <a:pt x="698182" y="143542"/>
                    <a:pt x="683133" y="233934"/>
                    <a:pt x="638175" y="250889"/>
                  </a:cubicBezTo>
                  <a:cubicBezTo>
                    <a:pt x="629031" y="203549"/>
                    <a:pt x="698182" y="143542"/>
                    <a:pt x="698182" y="143542"/>
                  </a:cubicBezTo>
                  <a:close/>
                  <a:moveTo>
                    <a:pt x="681609" y="361760"/>
                  </a:moveTo>
                  <a:cubicBezTo>
                    <a:pt x="679990" y="367474"/>
                    <a:pt x="678656" y="370999"/>
                    <a:pt x="672179" y="369665"/>
                  </a:cubicBezTo>
                  <a:cubicBezTo>
                    <a:pt x="665036" y="368141"/>
                    <a:pt x="657606" y="367951"/>
                    <a:pt x="650367" y="368903"/>
                  </a:cubicBezTo>
                  <a:cubicBezTo>
                    <a:pt x="643795" y="369856"/>
                    <a:pt x="638461" y="368522"/>
                    <a:pt x="638937" y="360426"/>
                  </a:cubicBezTo>
                  <a:cubicBezTo>
                    <a:pt x="639318" y="353282"/>
                    <a:pt x="640937" y="346234"/>
                    <a:pt x="643509" y="339471"/>
                  </a:cubicBezTo>
                  <a:cubicBezTo>
                    <a:pt x="644176" y="337661"/>
                    <a:pt x="645033" y="335852"/>
                    <a:pt x="646652" y="334708"/>
                  </a:cubicBezTo>
                  <a:cubicBezTo>
                    <a:pt x="648081" y="333756"/>
                    <a:pt x="649796" y="333470"/>
                    <a:pt x="651510" y="333375"/>
                  </a:cubicBezTo>
                  <a:cubicBezTo>
                    <a:pt x="655415" y="332994"/>
                    <a:pt x="659321" y="332708"/>
                    <a:pt x="663226" y="332708"/>
                  </a:cubicBezTo>
                  <a:cubicBezTo>
                    <a:pt x="667988" y="332613"/>
                    <a:pt x="672941" y="332803"/>
                    <a:pt x="677037" y="335090"/>
                  </a:cubicBezTo>
                  <a:cubicBezTo>
                    <a:pt x="685991" y="340043"/>
                    <a:pt x="684181" y="352615"/>
                    <a:pt x="681609" y="361760"/>
                  </a:cubicBezTo>
                  <a:close/>
                  <a:moveTo>
                    <a:pt x="685038" y="411670"/>
                  </a:moveTo>
                  <a:cubicBezTo>
                    <a:pt x="684657" y="414909"/>
                    <a:pt x="683228" y="417766"/>
                    <a:pt x="680371" y="419957"/>
                  </a:cubicBezTo>
                  <a:cubicBezTo>
                    <a:pt x="677894" y="421767"/>
                    <a:pt x="674656" y="421767"/>
                    <a:pt x="671608" y="421672"/>
                  </a:cubicBezTo>
                  <a:cubicBezTo>
                    <a:pt x="658368" y="421195"/>
                    <a:pt x="645128" y="420529"/>
                    <a:pt x="631984" y="419576"/>
                  </a:cubicBezTo>
                  <a:cubicBezTo>
                    <a:pt x="630460" y="419481"/>
                    <a:pt x="628745" y="419290"/>
                    <a:pt x="627793" y="417957"/>
                  </a:cubicBezTo>
                  <a:cubicBezTo>
                    <a:pt x="627221" y="417195"/>
                    <a:pt x="627126" y="416243"/>
                    <a:pt x="627126" y="415385"/>
                  </a:cubicBezTo>
                  <a:cubicBezTo>
                    <a:pt x="626459" y="405003"/>
                    <a:pt x="630650" y="394240"/>
                    <a:pt x="638556" y="387477"/>
                  </a:cubicBezTo>
                  <a:cubicBezTo>
                    <a:pt x="646557" y="380810"/>
                    <a:pt x="658273" y="378619"/>
                    <a:pt x="667893" y="382619"/>
                  </a:cubicBezTo>
                  <a:cubicBezTo>
                    <a:pt x="675799" y="385858"/>
                    <a:pt x="686372" y="400717"/>
                    <a:pt x="685038" y="411670"/>
                  </a:cubicBezTo>
                  <a:close/>
                  <a:moveTo>
                    <a:pt x="660464" y="82201"/>
                  </a:moveTo>
                  <a:cubicBezTo>
                    <a:pt x="660464" y="82201"/>
                    <a:pt x="658844" y="173831"/>
                    <a:pt x="616839" y="197168"/>
                  </a:cubicBezTo>
                  <a:cubicBezTo>
                    <a:pt x="600932" y="151733"/>
                    <a:pt x="660464" y="82201"/>
                    <a:pt x="660464" y="82201"/>
                  </a:cubicBezTo>
                  <a:close/>
                  <a:moveTo>
                    <a:pt x="623602" y="294894"/>
                  </a:moveTo>
                  <a:cubicBezTo>
                    <a:pt x="622935" y="294989"/>
                    <a:pt x="622268" y="295180"/>
                    <a:pt x="621697" y="295180"/>
                  </a:cubicBezTo>
                  <a:cubicBezTo>
                    <a:pt x="618744" y="295180"/>
                    <a:pt x="615982" y="293180"/>
                    <a:pt x="615125" y="290132"/>
                  </a:cubicBezTo>
                  <a:cubicBezTo>
                    <a:pt x="614077" y="286512"/>
                    <a:pt x="616268" y="282607"/>
                    <a:pt x="619887" y="281559"/>
                  </a:cubicBezTo>
                  <a:cubicBezTo>
                    <a:pt x="623507" y="280511"/>
                    <a:pt x="627412" y="282702"/>
                    <a:pt x="628459" y="286322"/>
                  </a:cubicBezTo>
                  <a:cubicBezTo>
                    <a:pt x="629412" y="290036"/>
                    <a:pt x="627221" y="293941"/>
                    <a:pt x="623602" y="294894"/>
                  </a:cubicBezTo>
                  <a:close/>
                  <a:moveTo>
                    <a:pt x="620363" y="258318"/>
                  </a:moveTo>
                  <a:cubicBezTo>
                    <a:pt x="621411" y="261937"/>
                    <a:pt x="619220" y="265748"/>
                    <a:pt x="615601" y="266795"/>
                  </a:cubicBezTo>
                  <a:cubicBezTo>
                    <a:pt x="615029" y="266986"/>
                    <a:pt x="614363" y="267081"/>
                    <a:pt x="613791" y="267081"/>
                  </a:cubicBezTo>
                  <a:cubicBezTo>
                    <a:pt x="610743" y="267081"/>
                    <a:pt x="607981" y="265176"/>
                    <a:pt x="607219" y="262128"/>
                  </a:cubicBezTo>
                  <a:cubicBezTo>
                    <a:pt x="606171" y="258413"/>
                    <a:pt x="608267" y="254603"/>
                    <a:pt x="611981" y="253556"/>
                  </a:cubicBezTo>
                  <a:cubicBezTo>
                    <a:pt x="615506" y="252508"/>
                    <a:pt x="619316" y="254698"/>
                    <a:pt x="620363" y="258318"/>
                  </a:cubicBezTo>
                  <a:close/>
                  <a:moveTo>
                    <a:pt x="612362" y="230219"/>
                  </a:moveTo>
                  <a:cubicBezTo>
                    <a:pt x="613505" y="233839"/>
                    <a:pt x="611315" y="237649"/>
                    <a:pt x="607600" y="238697"/>
                  </a:cubicBezTo>
                  <a:cubicBezTo>
                    <a:pt x="606933" y="238887"/>
                    <a:pt x="606362" y="238982"/>
                    <a:pt x="605695" y="238982"/>
                  </a:cubicBezTo>
                  <a:cubicBezTo>
                    <a:pt x="602742" y="238982"/>
                    <a:pt x="599980" y="236982"/>
                    <a:pt x="599123" y="233934"/>
                  </a:cubicBezTo>
                  <a:cubicBezTo>
                    <a:pt x="598075" y="230315"/>
                    <a:pt x="600266" y="226505"/>
                    <a:pt x="603885" y="225457"/>
                  </a:cubicBezTo>
                  <a:cubicBezTo>
                    <a:pt x="607505" y="224409"/>
                    <a:pt x="611315" y="226600"/>
                    <a:pt x="612362" y="230219"/>
                  </a:cubicBezTo>
                  <a:close/>
                  <a:moveTo>
                    <a:pt x="597789" y="210979"/>
                  </a:moveTo>
                  <a:cubicBezTo>
                    <a:pt x="597599" y="210979"/>
                    <a:pt x="597503" y="210788"/>
                    <a:pt x="597313" y="210788"/>
                  </a:cubicBezTo>
                  <a:cubicBezTo>
                    <a:pt x="597122" y="210788"/>
                    <a:pt x="597027" y="210979"/>
                    <a:pt x="596837" y="210979"/>
                  </a:cubicBezTo>
                  <a:cubicBezTo>
                    <a:pt x="595027" y="210979"/>
                    <a:pt x="593217" y="210217"/>
                    <a:pt x="591979" y="208883"/>
                  </a:cubicBezTo>
                  <a:cubicBezTo>
                    <a:pt x="590645" y="207645"/>
                    <a:pt x="589883" y="205835"/>
                    <a:pt x="589883" y="204026"/>
                  </a:cubicBezTo>
                  <a:cubicBezTo>
                    <a:pt x="589883" y="202120"/>
                    <a:pt x="590645" y="200406"/>
                    <a:pt x="591979" y="199168"/>
                  </a:cubicBezTo>
                  <a:cubicBezTo>
                    <a:pt x="593408" y="197739"/>
                    <a:pt x="595313" y="197263"/>
                    <a:pt x="597313" y="197453"/>
                  </a:cubicBezTo>
                  <a:cubicBezTo>
                    <a:pt x="599313" y="197358"/>
                    <a:pt x="601218" y="197739"/>
                    <a:pt x="602647" y="199168"/>
                  </a:cubicBezTo>
                  <a:cubicBezTo>
                    <a:pt x="603980" y="200406"/>
                    <a:pt x="604742" y="202216"/>
                    <a:pt x="604742" y="204026"/>
                  </a:cubicBezTo>
                  <a:cubicBezTo>
                    <a:pt x="604742" y="205835"/>
                    <a:pt x="603980" y="207645"/>
                    <a:pt x="602647" y="208883"/>
                  </a:cubicBezTo>
                  <a:cubicBezTo>
                    <a:pt x="601409" y="210217"/>
                    <a:pt x="599599" y="210979"/>
                    <a:pt x="597789" y="210979"/>
                  </a:cubicBezTo>
                  <a:close/>
                  <a:moveTo>
                    <a:pt x="597313" y="20669"/>
                  </a:moveTo>
                  <a:cubicBezTo>
                    <a:pt x="597313" y="20669"/>
                    <a:pt x="628364" y="106870"/>
                    <a:pt x="597313" y="143637"/>
                  </a:cubicBezTo>
                  <a:cubicBezTo>
                    <a:pt x="566261" y="106870"/>
                    <a:pt x="597313" y="20669"/>
                    <a:pt x="597313" y="20669"/>
                  </a:cubicBezTo>
                  <a:close/>
                  <a:moveTo>
                    <a:pt x="582263" y="230219"/>
                  </a:moveTo>
                  <a:cubicBezTo>
                    <a:pt x="583311" y="226600"/>
                    <a:pt x="587121" y="224409"/>
                    <a:pt x="590741" y="225457"/>
                  </a:cubicBezTo>
                  <a:cubicBezTo>
                    <a:pt x="594360" y="226505"/>
                    <a:pt x="596551" y="230315"/>
                    <a:pt x="595503" y="233934"/>
                  </a:cubicBezTo>
                  <a:cubicBezTo>
                    <a:pt x="594646" y="236982"/>
                    <a:pt x="591884" y="238982"/>
                    <a:pt x="588931" y="238982"/>
                  </a:cubicBezTo>
                  <a:cubicBezTo>
                    <a:pt x="588359" y="238982"/>
                    <a:pt x="587693" y="238887"/>
                    <a:pt x="587026" y="238697"/>
                  </a:cubicBezTo>
                  <a:cubicBezTo>
                    <a:pt x="583311" y="237649"/>
                    <a:pt x="581120" y="233934"/>
                    <a:pt x="582263" y="230219"/>
                  </a:cubicBezTo>
                  <a:close/>
                  <a:moveTo>
                    <a:pt x="582740" y="253556"/>
                  </a:moveTo>
                  <a:cubicBezTo>
                    <a:pt x="586454" y="254603"/>
                    <a:pt x="588550" y="258413"/>
                    <a:pt x="587502" y="262128"/>
                  </a:cubicBezTo>
                  <a:cubicBezTo>
                    <a:pt x="586645" y="265176"/>
                    <a:pt x="583883" y="267081"/>
                    <a:pt x="580930" y="267081"/>
                  </a:cubicBezTo>
                  <a:cubicBezTo>
                    <a:pt x="580358" y="267081"/>
                    <a:pt x="579692" y="266986"/>
                    <a:pt x="579120" y="266795"/>
                  </a:cubicBezTo>
                  <a:cubicBezTo>
                    <a:pt x="575501" y="265748"/>
                    <a:pt x="573310" y="261937"/>
                    <a:pt x="574358" y="258318"/>
                  </a:cubicBezTo>
                  <a:cubicBezTo>
                    <a:pt x="575310" y="254698"/>
                    <a:pt x="579120" y="252508"/>
                    <a:pt x="582740" y="253556"/>
                  </a:cubicBezTo>
                  <a:close/>
                  <a:moveTo>
                    <a:pt x="579596" y="290132"/>
                  </a:moveTo>
                  <a:cubicBezTo>
                    <a:pt x="578739" y="293180"/>
                    <a:pt x="575977" y="295180"/>
                    <a:pt x="573024" y="295180"/>
                  </a:cubicBezTo>
                  <a:cubicBezTo>
                    <a:pt x="572453" y="295180"/>
                    <a:pt x="571691" y="295085"/>
                    <a:pt x="571119" y="294894"/>
                  </a:cubicBezTo>
                  <a:cubicBezTo>
                    <a:pt x="567500" y="293846"/>
                    <a:pt x="565309" y="290036"/>
                    <a:pt x="566357" y="286322"/>
                  </a:cubicBezTo>
                  <a:cubicBezTo>
                    <a:pt x="567404" y="282702"/>
                    <a:pt x="571214" y="280511"/>
                    <a:pt x="574929" y="281559"/>
                  </a:cubicBezTo>
                  <a:cubicBezTo>
                    <a:pt x="578453" y="282702"/>
                    <a:pt x="580644" y="286512"/>
                    <a:pt x="579596" y="290132"/>
                  </a:cubicBezTo>
                  <a:close/>
                  <a:moveTo>
                    <a:pt x="577787" y="197168"/>
                  </a:moveTo>
                  <a:cubicBezTo>
                    <a:pt x="535781" y="173831"/>
                    <a:pt x="534162" y="82201"/>
                    <a:pt x="534162" y="82201"/>
                  </a:cubicBezTo>
                  <a:cubicBezTo>
                    <a:pt x="534162" y="82201"/>
                    <a:pt x="593693" y="151733"/>
                    <a:pt x="577787" y="197168"/>
                  </a:cubicBezTo>
                  <a:close/>
                  <a:moveTo>
                    <a:pt x="556451" y="250793"/>
                  </a:moveTo>
                  <a:cubicBezTo>
                    <a:pt x="511397" y="233839"/>
                    <a:pt x="496443" y="143447"/>
                    <a:pt x="496443" y="143447"/>
                  </a:cubicBezTo>
                  <a:cubicBezTo>
                    <a:pt x="496443" y="143447"/>
                    <a:pt x="565595" y="203549"/>
                    <a:pt x="556451" y="250793"/>
                  </a:cubicBezTo>
                  <a:close/>
                  <a:moveTo>
                    <a:pt x="526733" y="382619"/>
                  </a:moveTo>
                  <a:cubicBezTo>
                    <a:pt x="536353" y="378619"/>
                    <a:pt x="548069" y="380810"/>
                    <a:pt x="556070" y="387477"/>
                  </a:cubicBezTo>
                  <a:cubicBezTo>
                    <a:pt x="564071" y="394144"/>
                    <a:pt x="568262" y="404908"/>
                    <a:pt x="567500" y="415385"/>
                  </a:cubicBezTo>
                  <a:cubicBezTo>
                    <a:pt x="567404" y="416338"/>
                    <a:pt x="567309" y="417290"/>
                    <a:pt x="566833" y="417957"/>
                  </a:cubicBezTo>
                  <a:cubicBezTo>
                    <a:pt x="565976" y="419195"/>
                    <a:pt x="564166" y="419386"/>
                    <a:pt x="562642" y="419576"/>
                  </a:cubicBezTo>
                  <a:cubicBezTo>
                    <a:pt x="549402" y="420529"/>
                    <a:pt x="536258" y="421195"/>
                    <a:pt x="523018" y="421672"/>
                  </a:cubicBezTo>
                  <a:cubicBezTo>
                    <a:pt x="519970" y="421767"/>
                    <a:pt x="516636" y="421767"/>
                    <a:pt x="514255" y="419957"/>
                  </a:cubicBezTo>
                  <a:cubicBezTo>
                    <a:pt x="511397" y="417766"/>
                    <a:pt x="509969" y="414909"/>
                    <a:pt x="509588" y="411670"/>
                  </a:cubicBezTo>
                  <a:cubicBezTo>
                    <a:pt x="508254" y="400717"/>
                    <a:pt x="518827" y="385858"/>
                    <a:pt x="526733" y="382619"/>
                  </a:cubicBezTo>
                  <a:close/>
                  <a:moveTo>
                    <a:pt x="517589" y="335185"/>
                  </a:moveTo>
                  <a:cubicBezTo>
                    <a:pt x="521780" y="332899"/>
                    <a:pt x="526733" y="332708"/>
                    <a:pt x="531400" y="332803"/>
                  </a:cubicBezTo>
                  <a:cubicBezTo>
                    <a:pt x="535305" y="332899"/>
                    <a:pt x="539210" y="333089"/>
                    <a:pt x="543116" y="333470"/>
                  </a:cubicBezTo>
                  <a:cubicBezTo>
                    <a:pt x="544830" y="333661"/>
                    <a:pt x="546545" y="333851"/>
                    <a:pt x="547973" y="334804"/>
                  </a:cubicBezTo>
                  <a:cubicBezTo>
                    <a:pt x="549593" y="335947"/>
                    <a:pt x="550450" y="337757"/>
                    <a:pt x="551117" y="339566"/>
                  </a:cubicBezTo>
                  <a:cubicBezTo>
                    <a:pt x="553688" y="346234"/>
                    <a:pt x="555308" y="353282"/>
                    <a:pt x="555689" y="360521"/>
                  </a:cubicBezTo>
                  <a:cubicBezTo>
                    <a:pt x="556165" y="368618"/>
                    <a:pt x="550831" y="369856"/>
                    <a:pt x="544259" y="368998"/>
                  </a:cubicBezTo>
                  <a:cubicBezTo>
                    <a:pt x="537020" y="367951"/>
                    <a:pt x="529590" y="368236"/>
                    <a:pt x="522446" y="369761"/>
                  </a:cubicBezTo>
                  <a:cubicBezTo>
                    <a:pt x="515969" y="371094"/>
                    <a:pt x="514731" y="367570"/>
                    <a:pt x="513017" y="361855"/>
                  </a:cubicBezTo>
                  <a:cubicBezTo>
                    <a:pt x="510350" y="352615"/>
                    <a:pt x="508635" y="340043"/>
                    <a:pt x="517589" y="335185"/>
                  </a:cubicBezTo>
                  <a:close/>
                  <a:moveTo>
                    <a:pt x="442055" y="340614"/>
                  </a:moveTo>
                  <a:cubicBezTo>
                    <a:pt x="442436" y="347186"/>
                    <a:pt x="441484" y="353854"/>
                    <a:pt x="439293" y="360045"/>
                  </a:cubicBezTo>
                  <a:cubicBezTo>
                    <a:pt x="438531" y="362236"/>
                    <a:pt x="437483" y="364427"/>
                    <a:pt x="435578" y="365665"/>
                  </a:cubicBezTo>
                  <a:cubicBezTo>
                    <a:pt x="434054" y="366712"/>
                    <a:pt x="432149" y="366998"/>
                    <a:pt x="430340" y="367189"/>
                  </a:cubicBezTo>
                  <a:cubicBezTo>
                    <a:pt x="424720" y="367760"/>
                    <a:pt x="419100" y="367760"/>
                    <a:pt x="413480" y="366998"/>
                  </a:cubicBezTo>
                  <a:cubicBezTo>
                    <a:pt x="409575" y="366522"/>
                    <a:pt x="405479" y="365569"/>
                    <a:pt x="402622" y="362903"/>
                  </a:cubicBezTo>
                  <a:cubicBezTo>
                    <a:pt x="402050" y="362426"/>
                    <a:pt x="401574" y="361855"/>
                    <a:pt x="401098" y="361283"/>
                  </a:cubicBezTo>
                  <a:cubicBezTo>
                    <a:pt x="398907" y="358331"/>
                    <a:pt x="398050" y="354330"/>
                    <a:pt x="398336" y="350520"/>
                  </a:cubicBezTo>
                  <a:cubicBezTo>
                    <a:pt x="398907" y="342614"/>
                    <a:pt x="400907" y="333947"/>
                    <a:pt x="409670" y="332994"/>
                  </a:cubicBezTo>
                  <a:cubicBezTo>
                    <a:pt x="418148" y="332041"/>
                    <a:pt x="426815" y="332041"/>
                    <a:pt x="435293" y="333089"/>
                  </a:cubicBezTo>
                  <a:cubicBezTo>
                    <a:pt x="437007" y="333280"/>
                    <a:pt x="438817" y="333565"/>
                    <a:pt x="440055" y="334804"/>
                  </a:cubicBezTo>
                  <a:cubicBezTo>
                    <a:pt x="441579" y="336328"/>
                    <a:pt x="441960" y="338519"/>
                    <a:pt x="442055" y="340614"/>
                  </a:cubicBezTo>
                  <a:close/>
                  <a:moveTo>
                    <a:pt x="437293" y="215170"/>
                  </a:moveTo>
                  <a:cubicBezTo>
                    <a:pt x="437293" y="215170"/>
                    <a:pt x="392525" y="295085"/>
                    <a:pt x="344424" y="295751"/>
                  </a:cubicBezTo>
                  <a:cubicBezTo>
                    <a:pt x="351854" y="248126"/>
                    <a:pt x="437293" y="215170"/>
                    <a:pt x="437293" y="215170"/>
                  </a:cubicBezTo>
                  <a:close/>
                  <a:moveTo>
                    <a:pt x="400526" y="143542"/>
                  </a:moveTo>
                  <a:cubicBezTo>
                    <a:pt x="400526" y="143542"/>
                    <a:pt x="385477" y="233934"/>
                    <a:pt x="340519" y="250889"/>
                  </a:cubicBezTo>
                  <a:cubicBezTo>
                    <a:pt x="331375" y="203549"/>
                    <a:pt x="400526" y="143542"/>
                    <a:pt x="400526" y="143542"/>
                  </a:cubicBezTo>
                  <a:close/>
                  <a:moveTo>
                    <a:pt x="362903" y="82201"/>
                  </a:moveTo>
                  <a:cubicBezTo>
                    <a:pt x="362903" y="82201"/>
                    <a:pt x="361283" y="173831"/>
                    <a:pt x="319278" y="197168"/>
                  </a:cubicBezTo>
                  <a:cubicBezTo>
                    <a:pt x="303276" y="151733"/>
                    <a:pt x="362903" y="82201"/>
                    <a:pt x="362903" y="82201"/>
                  </a:cubicBezTo>
                  <a:close/>
                  <a:moveTo>
                    <a:pt x="325945" y="294894"/>
                  </a:moveTo>
                  <a:cubicBezTo>
                    <a:pt x="325279" y="294989"/>
                    <a:pt x="324612" y="295180"/>
                    <a:pt x="324041" y="295180"/>
                  </a:cubicBezTo>
                  <a:cubicBezTo>
                    <a:pt x="321088" y="295180"/>
                    <a:pt x="318326" y="293180"/>
                    <a:pt x="317468" y="290132"/>
                  </a:cubicBezTo>
                  <a:cubicBezTo>
                    <a:pt x="316420" y="286512"/>
                    <a:pt x="318611" y="282607"/>
                    <a:pt x="322231" y="281559"/>
                  </a:cubicBezTo>
                  <a:cubicBezTo>
                    <a:pt x="325850" y="280511"/>
                    <a:pt x="329756" y="282702"/>
                    <a:pt x="330803" y="286322"/>
                  </a:cubicBezTo>
                  <a:cubicBezTo>
                    <a:pt x="331756" y="290036"/>
                    <a:pt x="329660" y="293941"/>
                    <a:pt x="325945" y="294894"/>
                  </a:cubicBezTo>
                  <a:close/>
                  <a:moveTo>
                    <a:pt x="322707" y="258318"/>
                  </a:moveTo>
                  <a:cubicBezTo>
                    <a:pt x="323755" y="261937"/>
                    <a:pt x="321564" y="265748"/>
                    <a:pt x="317944" y="266795"/>
                  </a:cubicBezTo>
                  <a:cubicBezTo>
                    <a:pt x="317278" y="266986"/>
                    <a:pt x="316706" y="267081"/>
                    <a:pt x="316135" y="267081"/>
                  </a:cubicBezTo>
                  <a:cubicBezTo>
                    <a:pt x="313087" y="267081"/>
                    <a:pt x="310325" y="265176"/>
                    <a:pt x="309563" y="262128"/>
                  </a:cubicBezTo>
                  <a:cubicBezTo>
                    <a:pt x="308515" y="258413"/>
                    <a:pt x="310610" y="254603"/>
                    <a:pt x="314325" y="253556"/>
                  </a:cubicBezTo>
                  <a:cubicBezTo>
                    <a:pt x="317849" y="252508"/>
                    <a:pt x="321659" y="254698"/>
                    <a:pt x="322707" y="258318"/>
                  </a:cubicBezTo>
                  <a:close/>
                  <a:moveTo>
                    <a:pt x="314706" y="230219"/>
                  </a:moveTo>
                  <a:cubicBezTo>
                    <a:pt x="315849" y="233839"/>
                    <a:pt x="313658" y="237649"/>
                    <a:pt x="309944" y="238697"/>
                  </a:cubicBezTo>
                  <a:cubicBezTo>
                    <a:pt x="309277" y="238887"/>
                    <a:pt x="308705" y="238982"/>
                    <a:pt x="308039" y="238982"/>
                  </a:cubicBezTo>
                  <a:cubicBezTo>
                    <a:pt x="305086" y="238982"/>
                    <a:pt x="302324" y="236982"/>
                    <a:pt x="301466" y="233934"/>
                  </a:cubicBezTo>
                  <a:cubicBezTo>
                    <a:pt x="300419" y="230315"/>
                    <a:pt x="302609" y="226505"/>
                    <a:pt x="306229" y="225457"/>
                  </a:cubicBezTo>
                  <a:cubicBezTo>
                    <a:pt x="309944" y="224409"/>
                    <a:pt x="313658" y="226600"/>
                    <a:pt x="314706" y="230219"/>
                  </a:cubicBezTo>
                  <a:close/>
                  <a:moveTo>
                    <a:pt x="300228" y="210979"/>
                  </a:moveTo>
                  <a:cubicBezTo>
                    <a:pt x="300038" y="210979"/>
                    <a:pt x="299942" y="210788"/>
                    <a:pt x="299752" y="210788"/>
                  </a:cubicBezTo>
                  <a:cubicBezTo>
                    <a:pt x="299561" y="210788"/>
                    <a:pt x="299466" y="210979"/>
                    <a:pt x="299276" y="210979"/>
                  </a:cubicBezTo>
                  <a:cubicBezTo>
                    <a:pt x="297466" y="210979"/>
                    <a:pt x="295656" y="210217"/>
                    <a:pt x="294418" y="208883"/>
                  </a:cubicBezTo>
                  <a:cubicBezTo>
                    <a:pt x="293084" y="207645"/>
                    <a:pt x="292322" y="205835"/>
                    <a:pt x="292322" y="204026"/>
                  </a:cubicBezTo>
                  <a:cubicBezTo>
                    <a:pt x="292322" y="202120"/>
                    <a:pt x="293084" y="200406"/>
                    <a:pt x="294418" y="199168"/>
                  </a:cubicBezTo>
                  <a:cubicBezTo>
                    <a:pt x="295847" y="197739"/>
                    <a:pt x="297752" y="197263"/>
                    <a:pt x="299752" y="197453"/>
                  </a:cubicBezTo>
                  <a:cubicBezTo>
                    <a:pt x="301752" y="197358"/>
                    <a:pt x="303657" y="197739"/>
                    <a:pt x="305086" y="199168"/>
                  </a:cubicBezTo>
                  <a:cubicBezTo>
                    <a:pt x="306419" y="200406"/>
                    <a:pt x="307181" y="202216"/>
                    <a:pt x="307181" y="204026"/>
                  </a:cubicBezTo>
                  <a:cubicBezTo>
                    <a:pt x="307181" y="205835"/>
                    <a:pt x="306419" y="207645"/>
                    <a:pt x="305086" y="208883"/>
                  </a:cubicBezTo>
                  <a:cubicBezTo>
                    <a:pt x="303752" y="210217"/>
                    <a:pt x="301943" y="210979"/>
                    <a:pt x="300228" y="210979"/>
                  </a:cubicBezTo>
                  <a:close/>
                  <a:moveTo>
                    <a:pt x="299657" y="20669"/>
                  </a:moveTo>
                  <a:cubicBezTo>
                    <a:pt x="299657" y="20669"/>
                    <a:pt x="330708" y="106870"/>
                    <a:pt x="299657" y="143637"/>
                  </a:cubicBezTo>
                  <a:cubicBezTo>
                    <a:pt x="268700" y="106870"/>
                    <a:pt x="299657" y="20669"/>
                    <a:pt x="299657" y="20669"/>
                  </a:cubicBezTo>
                  <a:close/>
                  <a:moveTo>
                    <a:pt x="284607" y="230219"/>
                  </a:moveTo>
                  <a:cubicBezTo>
                    <a:pt x="285655" y="226600"/>
                    <a:pt x="289465" y="224409"/>
                    <a:pt x="293084" y="225457"/>
                  </a:cubicBezTo>
                  <a:cubicBezTo>
                    <a:pt x="296704" y="226505"/>
                    <a:pt x="298895" y="230315"/>
                    <a:pt x="297847" y="233934"/>
                  </a:cubicBezTo>
                  <a:cubicBezTo>
                    <a:pt x="296990" y="236982"/>
                    <a:pt x="294227" y="238982"/>
                    <a:pt x="291275" y="238982"/>
                  </a:cubicBezTo>
                  <a:cubicBezTo>
                    <a:pt x="290608" y="238982"/>
                    <a:pt x="290036" y="238887"/>
                    <a:pt x="289370" y="238697"/>
                  </a:cubicBezTo>
                  <a:cubicBezTo>
                    <a:pt x="285655" y="237649"/>
                    <a:pt x="283559" y="233934"/>
                    <a:pt x="284607" y="230219"/>
                  </a:cubicBezTo>
                  <a:close/>
                  <a:moveTo>
                    <a:pt x="285083" y="253556"/>
                  </a:moveTo>
                  <a:cubicBezTo>
                    <a:pt x="288798" y="254603"/>
                    <a:pt x="290894" y="258413"/>
                    <a:pt x="289846" y="262128"/>
                  </a:cubicBezTo>
                  <a:cubicBezTo>
                    <a:pt x="288989" y="265176"/>
                    <a:pt x="286226" y="267081"/>
                    <a:pt x="283274" y="267081"/>
                  </a:cubicBezTo>
                  <a:cubicBezTo>
                    <a:pt x="282607" y="267081"/>
                    <a:pt x="282035" y="266986"/>
                    <a:pt x="281369" y="266795"/>
                  </a:cubicBezTo>
                  <a:cubicBezTo>
                    <a:pt x="277749" y="265748"/>
                    <a:pt x="275558" y="261937"/>
                    <a:pt x="276606" y="258318"/>
                  </a:cubicBezTo>
                  <a:cubicBezTo>
                    <a:pt x="277654" y="254698"/>
                    <a:pt x="281464" y="252508"/>
                    <a:pt x="285083" y="253556"/>
                  </a:cubicBezTo>
                  <a:close/>
                  <a:moveTo>
                    <a:pt x="281940" y="290132"/>
                  </a:moveTo>
                  <a:cubicBezTo>
                    <a:pt x="281083" y="293180"/>
                    <a:pt x="278321" y="295180"/>
                    <a:pt x="275368" y="295180"/>
                  </a:cubicBezTo>
                  <a:cubicBezTo>
                    <a:pt x="274796" y="295180"/>
                    <a:pt x="274034" y="295085"/>
                    <a:pt x="273463" y="294894"/>
                  </a:cubicBezTo>
                  <a:cubicBezTo>
                    <a:pt x="269843" y="293846"/>
                    <a:pt x="267653" y="290036"/>
                    <a:pt x="268700" y="286322"/>
                  </a:cubicBezTo>
                  <a:cubicBezTo>
                    <a:pt x="269748" y="282702"/>
                    <a:pt x="273558" y="280511"/>
                    <a:pt x="277273" y="281559"/>
                  </a:cubicBezTo>
                  <a:cubicBezTo>
                    <a:pt x="280892" y="282702"/>
                    <a:pt x="282988" y="286512"/>
                    <a:pt x="281940" y="290132"/>
                  </a:cubicBezTo>
                  <a:close/>
                  <a:moveTo>
                    <a:pt x="280130" y="197168"/>
                  </a:moveTo>
                  <a:cubicBezTo>
                    <a:pt x="238125" y="173831"/>
                    <a:pt x="236506" y="82201"/>
                    <a:pt x="236506" y="82201"/>
                  </a:cubicBezTo>
                  <a:cubicBezTo>
                    <a:pt x="236506" y="82201"/>
                    <a:pt x="296132" y="151733"/>
                    <a:pt x="280130" y="197168"/>
                  </a:cubicBezTo>
                  <a:close/>
                  <a:moveTo>
                    <a:pt x="228695" y="384524"/>
                  </a:moveTo>
                  <a:cubicBezTo>
                    <a:pt x="239173" y="382905"/>
                    <a:pt x="250317" y="386715"/>
                    <a:pt x="257556" y="394430"/>
                  </a:cubicBezTo>
                  <a:cubicBezTo>
                    <a:pt x="264890" y="402145"/>
                    <a:pt x="268129" y="413385"/>
                    <a:pt x="266033" y="423767"/>
                  </a:cubicBezTo>
                  <a:cubicBezTo>
                    <a:pt x="265557" y="426053"/>
                    <a:pt x="264605" y="428530"/>
                    <a:pt x="262414" y="429292"/>
                  </a:cubicBezTo>
                  <a:cubicBezTo>
                    <a:pt x="260413" y="429958"/>
                    <a:pt x="258318" y="428720"/>
                    <a:pt x="256508" y="427768"/>
                  </a:cubicBezTo>
                  <a:cubicBezTo>
                    <a:pt x="248603" y="423577"/>
                    <a:pt x="239173" y="422243"/>
                    <a:pt x="230410" y="424053"/>
                  </a:cubicBezTo>
                  <a:cubicBezTo>
                    <a:pt x="221075" y="425958"/>
                    <a:pt x="200406" y="436531"/>
                    <a:pt x="206121" y="417386"/>
                  </a:cubicBezTo>
                  <a:cubicBezTo>
                    <a:pt x="207550" y="412623"/>
                    <a:pt x="208979" y="407765"/>
                    <a:pt x="210407" y="403003"/>
                  </a:cubicBezTo>
                  <a:cubicBezTo>
                    <a:pt x="211455" y="399669"/>
                    <a:pt x="212598" y="396621"/>
                    <a:pt x="214217" y="394049"/>
                  </a:cubicBezTo>
                  <a:cubicBezTo>
                    <a:pt x="217170" y="389001"/>
                    <a:pt x="221552" y="385572"/>
                    <a:pt x="228695" y="384524"/>
                  </a:cubicBezTo>
                  <a:close/>
                  <a:moveTo>
                    <a:pt x="220504" y="352901"/>
                  </a:moveTo>
                  <a:cubicBezTo>
                    <a:pt x="221933" y="346329"/>
                    <a:pt x="225838" y="339661"/>
                    <a:pt x="231362" y="335756"/>
                  </a:cubicBezTo>
                  <a:cubicBezTo>
                    <a:pt x="237649" y="331470"/>
                    <a:pt x="246983" y="331184"/>
                    <a:pt x="252413" y="336518"/>
                  </a:cubicBezTo>
                  <a:cubicBezTo>
                    <a:pt x="255651" y="339852"/>
                    <a:pt x="257080" y="344519"/>
                    <a:pt x="257842" y="349091"/>
                  </a:cubicBezTo>
                  <a:cubicBezTo>
                    <a:pt x="258794" y="354044"/>
                    <a:pt x="261366" y="364807"/>
                    <a:pt x="259175" y="369570"/>
                  </a:cubicBezTo>
                  <a:cubicBezTo>
                    <a:pt x="256699" y="374714"/>
                    <a:pt x="256794" y="373094"/>
                    <a:pt x="250888" y="373570"/>
                  </a:cubicBezTo>
                  <a:cubicBezTo>
                    <a:pt x="241649" y="374428"/>
                    <a:pt x="230029" y="373666"/>
                    <a:pt x="221837" y="368903"/>
                  </a:cubicBezTo>
                  <a:cubicBezTo>
                    <a:pt x="221171" y="368522"/>
                    <a:pt x="220599" y="368046"/>
                    <a:pt x="220313" y="367474"/>
                  </a:cubicBezTo>
                  <a:cubicBezTo>
                    <a:pt x="218599" y="364522"/>
                    <a:pt x="219742" y="356235"/>
                    <a:pt x="220504" y="352901"/>
                  </a:cubicBezTo>
                  <a:close/>
                  <a:moveTo>
                    <a:pt x="258890" y="250793"/>
                  </a:moveTo>
                  <a:cubicBezTo>
                    <a:pt x="213836" y="233839"/>
                    <a:pt x="198882" y="143447"/>
                    <a:pt x="198882" y="143447"/>
                  </a:cubicBezTo>
                  <a:cubicBezTo>
                    <a:pt x="198882" y="143447"/>
                    <a:pt x="267938" y="203549"/>
                    <a:pt x="258890" y="250793"/>
                  </a:cubicBezTo>
                  <a:close/>
                  <a:moveTo>
                    <a:pt x="254984" y="295656"/>
                  </a:moveTo>
                  <a:cubicBezTo>
                    <a:pt x="206883" y="294989"/>
                    <a:pt x="162116" y="215074"/>
                    <a:pt x="162116" y="215074"/>
                  </a:cubicBezTo>
                  <a:cubicBezTo>
                    <a:pt x="162116" y="215074"/>
                    <a:pt x="247460" y="248126"/>
                    <a:pt x="254984" y="295656"/>
                  </a:cubicBezTo>
                  <a:close/>
                  <a:moveTo>
                    <a:pt x="139637" y="215170"/>
                  </a:moveTo>
                  <a:cubicBezTo>
                    <a:pt x="139637" y="215170"/>
                    <a:pt x="94869" y="295085"/>
                    <a:pt x="46768" y="295751"/>
                  </a:cubicBezTo>
                  <a:cubicBezTo>
                    <a:pt x="54292" y="248126"/>
                    <a:pt x="139637" y="215170"/>
                    <a:pt x="139637" y="215170"/>
                  </a:cubicBezTo>
                  <a:close/>
                  <a:moveTo>
                    <a:pt x="3905" y="233934"/>
                  </a:moveTo>
                  <a:cubicBezTo>
                    <a:pt x="2857" y="230315"/>
                    <a:pt x="5048" y="226505"/>
                    <a:pt x="8668" y="225457"/>
                  </a:cubicBezTo>
                  <a:cubicBezTo>
                    <a:pt x="12287" y="224409"/>
                    <a:pt x="16097" y="226600"/>
                    <a:pt x="17145" y="230219"/>
                  </a:cubicBezTo>
                  <a:cubicBezTo>
                    <a:pt x="18288" y="233839"/>
                    <a:pt x="16097" y="237649"/>
                    <a:pt x="12383" y="238697"/>
                  </a:cubicBezTo>
                  <a:cubicBezTo>
                    <a:pt x="11716" y="238887"/>
                    <a:pt x="11144" y="238982"/>
                    <a:pt x="10478" y="238982"/>
                  </a:cubicBezTo>
                  <a:cubicBezTo>
                    <a:pt x="7525" y="238982"/>
                    <a:pt x="4763" y="236982"/>
                    <a:pt x="3905" y="233934"/>
                  </a:cubicBezTo>
                  <a:close/>
                  <a:moveTo>
                    <a:pt x="11906" y="262128"/>
                  </a:moveTo>
                  <a:cubicBezTo>
                    <a:pt x="10859" y="258413"/>
                    <a:pt x="12954" y="254603"/>
                    <a:pt x="16669" y="253556"/>
                  </a:cubicBezTo>
                  <a:cubicBezTo>
                    <a:pt x="20288" y="252508"/>
                    <a:pt x="24098" y="254698"/>
                    <a:pt x="25146" y="258318"/>
                  </a:cubicBezTo>
                  <a:cubicBezTo>
                    <a:pt x="26194" y="261937"/>
                    <a:pt x="24003" y="265748"/>
                    <a:pt x="20384" y="266795"/>
                  </a:cubicBezTo>
                  <a:cubicBezTo>
                    <a:pt x="19812" y="266986"/>
                    <a:pt x="19145" y="267081"/>
                    <a:pt x="18574" y="267081"/>
                  </a:cubicBezTo>
                  <a:cubicBezTo>
                    <a:pt x="15431" y="267081"/>
                    <a:pt x="12668" y="265176"/>
                    <a:pt x="11906" y="262128"/>
                  </a:cubicBezTo>
                  <a:close/>
                  <a:moveTo>
                    <a:pt x="28385" y="294894"/>
                  </a:moveTo>
                  <a:cubicBezTo>
                    <a:pt x="27813" y="294989"/>
                    <a:pt x="27051" y="295180"/>
                    <a:pt x="26480" y="295180"/>
                  </a:cubicBezTo>
                  <a:cubicBezTo>
                    <a:pt x="23527" y="295180"/>
                    <a:pt x="20765" y="293180"/>
                    <a:pt x="19907" y="290132"/>
                  </a:cubicBezTo>
                  <a:cubicBezTo>
                    <a:pt x="18860" y="286512"/>
                    <a:pt x="21050" y="282607"/>
                    <a:pt x="24670" y="281559"/>
                  </a:cubicBezTo>
                  <a:cubicBezTo>
                    <a:pt x="28289" y="280511"/>
                    <a:pt x="32195" y="282702"/>
                    <a:pt x="33242" y="286322"/>
                  </a:cubicBezTo>
                  <a:cubicBezTo>
                    <a:pt x="34100" y="290036"/>
                    <a:pt x="32004" y="293941"/>
                    <a:pt x="28385" y="294894"/>
                  </a:cubicBezTo>
                  <a:close/>
                  <a:moveTo>
                    <a:pt x="21622" y="197168"/>
                  </a:moveTo>
                  <a:cubicBezTo>
                    <a:pt x="5715" y="151733"/>
                    <a:pt x="65246" y="82201"/>
                    <a:pt x="65246" y="82201"/>
                  </a:cubicBezTo>
                  <a:cubicBezTo>
                    <a:pt x="65246" y="82201"/>
                    <a:pt x="63627" y="173831"/>
                    <a:pt x="21622" y="197168"/>
                  </a:cubicBezTo>
                  <a:close/>
                  <a:moveTo>
                    <a:pt x="102870" y="143542"/>
                  </a:moveTo>
                  <a:cubicBezTo>
                    <a:pt x="102870" y="143542"/>
                    <a:pt x="87821" y="233934"/>
                    <a:pt x="42863" y="250889"/>
                  </a:cubicBezTo>
                  <a:cubicBezTo>
                    <a:pt x="33814" y="203549"/>
                    <a:pt x="102870" y="143542"/>
                    <a:pt x="102870" y="143542"/>
                  </a:cubicBezTo>
                  <a:close/>
                  <a:moveTo>
                    <a:pt x="44768" y="362903"/>
                  </a:moveTo>
                  <a:cubicBezTo>
                    <a:pt x="39529" y="347948"/>
                    <a:pt x="42291" y="332708"/>
                    <a:pt x="60960" y="332518"/>
                  </a:cubicBezTo>
                  <a:cubicBezTo>
                    <a:pt x="70199" y="332423"/>
                    <a:pt x="82201" y="329470"/>
                    <a:pt x="90964" y="333947"/>
                  </a:cubicBezTo>
                  <a:cubicBezTo>
                    <a:pt x="102680" y="339947"/>
                    <a:pt x="99536" y="355854"/>
                    <a:pt x="99251" y="366046"/>
                  </a:cubicBezTo>
                  <a:cubicBezTo>
                    <a:pt x="98965" y="375476"/>
                    <a:pt x="100108" y="378143"/>
                    <a:pt x="90678" y="377666"/>
                  </a:cubicBezTo>
                  <a:cubicBezTo>
                    <a:pt x="81248" y="377190"/>
                    <a:pt x="72485" y="372523"/>
                    <a:pt x="63056" y="372142"/>
                  </a:cubicBezTo>
                  <a:cubicBezTo>
                    <a:pt x="54197" y="371761"/>
                    <a:pt x="48101" y="372523"/>
                    <a:pt x="44768" y="362903"/>
                  </a:cubicBezTo>
                  <a:close/>
                  <a:moveTo>
                    <a:pt x="50864" y="461677"/>
                  </a:moveTo>
                  <a:cubicBezTo>
                    <a:pt x="45911" y="464058"/>
                    <a:pt x="33909" y="460534"/>
                    <a:pt x="29051" y="459581"/>
                  </a:cubicBezTo>
                  <a:cubicBezTo>
                    <a:pt x="23527" y="458533"/>
                    <a:pt x="14954" y="453104"/>
                    <a:pt x="17336" y="445961"/>
                  </a:cubicBezTo>
                  <a:cubicBezTo>
                    <a:pt x="17907" y="444151"/>
                    <a:pt x="19622" y="440245"/>
                    <a:pt x="26765" y="439865"/>
                  </a:cubicBezTo>
                  <a:cubicBezTo>
                    <a:pt x="34957" y="439483"/>
                    <a:pt x="47149" y="445198"/>
                    <a:pt x="51149" y="452628"/>
                  </a:cubicBezTo>
                  <a:cubicBezTo>
                    <a:pt x="54007" y="457867"/>
                    <a:pt x="53245" y="460534"/>
                    <a:pt x="50864" y="461677"/>
                  </a:cubicBezTo>
                  <a:close/>
                  <a:moveTo>
                    <a:pt x="61913" y="427006"/>
                  </a:moveTo>
                  <a:cubicBezTo>
                    <a:pt x="60770" y="426148"/>
                    <a:pt x="60103" y="424720"/>
                    <a:pt x="59531" y="423386"/>
                  </a:cubicBezTo>
                  <a:cubicBezTo>
                    <a:pt x="56579" y="416433"/>
                    <a:pt x="54578" y="408908"/>
                    <a:pt x="53721" y="401383"/>
                  </a:cubicBezTo>
                  <a:cubicBezTo>
                    <a:pt x="53245" y="397383"/>
                    <a:pt x="53245" y="393097"/>
                    <a:pt x="55245" y="389668"/>
                  </a:cubicBezTo>
                  <a:cubicBezTo>
                    <a:pt x="58484" y="384715"/>
                    <a:pt x="64675" y="383000"/>
                    <a:pt x="70199" y="383286"/>
                  </a:cubicBezTo>
                  <a:cubicBezTo>
                    <a:pt x="78867" y="383762"/>
                    <a:pt x="87154" y="387953"/>
                    <a:pt x="92583" y="394716"/>
                  </a:cubicBezTo>
                  <a:cubicBezTo>
                    <a:pt x="98012" y="401479"/>
                    <a:pt x="100298" y="410528"/>
                    <a:pt x="98870" y="419100"/>
                  </a:cubicBezTo>
                  <a:cubicBezTo>
                    <a:pt x="96584" y="432149"/>
                    <a:pt x="77057" y="427863"/>
                    <a:pt x="68199" y="428244"/>
                  </a:cubicBezTo>
                  <a:cubicBezTo>
                    <a:pt x="66104" y="428339"/>
                    <a:pt x="63627" y="428339"/>
                    <a:pt x="61913" y="427006"/>
                  </a:cubicBezTo>
                  <a:close/>
                  <a:moveTo>
                    <a:pt x="99251" y="473393"/>
                  </a:moveTo>
                  <a:cubicBezTo>
                    <a:pt x="98965" y="475107"/>
                    <a:pt x="98584" y="477012"/>
                    <a:pt x="97250" y="478155"/>
                  </a:cubicBezTo>
                  <a:cubicBezTo>
                    <a:pt x="95822" y="479393"/>
                    <a:pt x="93631" y="479489"/>
                    <a:pt x="91726" y="479298"/>
                  </a:cubicBezTo>
                  <a:cubicBezTo>
                    <a:pt x="81915" y="478345"/>
                    <a:pt x="72771" y="472631"/>
                    <a:pt x="67532" y="464344"/>
                  </a:cubicBezTo>
                  <a:cubicBezTo>
                    <a:pt x="64294" y="459295"/>
                    <a:pt x="62865" y="452342"/>
                    <a:pt x="65151" y="447103"/>
                  </a:cubicBezTo>
                  <a:cubicBezTo>
                    <a:pt x="65818" y="445580"/>
                    <a:pt x="66770" y="444151"/>
                    <a:pt x="68199" y="443008"/>
                  </a:cubicBezTo>
                  <a:cubicBezTo>
                    <a:pt x="71152" y="440531"/>
                    <a:pt x="75152" y="439769"/>
                    <a:pt x="78962" y="439674"/>
                  </a:cubicBezTo>
                  <a:cubicBezTo>
                    <a:pt x="98489" y="439103"/>
                    <a:pt x="101727" y="457390"/>
                    <a:pt x="99251" y="473393"/>
                  </a:cubicBezTo>
                  <a:close/>
                  <a:moveTo>
                    <a:pt x="145256" y="449485"/>
                  </a:moveTo>
                  <a:cubicBezTo>
                    <a:pt x="144209" y="459010"/>
                    <a:pt x="145256" y="473202"/>
                    <a:pt x="139351" y="481012"/>
                  </a:cubicBezTo>
                  <a:cubicBezTo>
                    <a:pt x="135350" y="486251"/>
                    <a:pt x="128302" y="489204"/>
                    <a:pt x="121920" y="487775"/>
                  </a:cubicBezTo>
                  <a:cubicBezTo>
                    <a:pt x="105442" y="483965"/>
                    <a:pt x="111919" y="457105"/>
                    <a:pt x="111919" y="444913"/>
                  </a:cubicBezTo>
                  <a:cubicBezTo>
                    <a:pt x="114776" y="440245"/>
                    <a:pt x="124016" y="436340"/>
                    <a:pt x="132493" y="436340"/>
                  </a:cubicBezTo>
                  <a:cubicBezTo>
                    <a:pt x="135350" y="436340"/>
                    <a:pt x="142018" y="436912"/>
                    <a:pt x="144113" y="441389"/>
                  </a:cubicBezTo>
                  <a:lnTo>
                    <a:pt x="145637" y="444722"/>
                  </a:lnTo>
                  <a:cubicBezTo>
                    <a:pt x="145447" y="446246"/>
                    <a:pt x="145352" y="447865"/>
                    <a:pt x="145256" y="449485"/>
                  </a:cubicBezTo>
                  <a:close/>
                  <a:moveTo>
                    <a:pt x="148114" y="419576"/>
                  </a:moveTo>
                  <a:cubicBezTo>
                    <a:pt x="147923" y="421481"/>
                    <a:pt x="147542" y="423577"/>
                    <a:pt x="145923" y="424720"/>
                  </a:cubicBezTo>
                  <a:cubicBezTo>
                    <a:pt x="144780" y="425482"/>
                    <a:pt x="143351" y="425577"/>
                    <a:pt x="142018" y="425577"/>
                  </a:cubicBezTo>
                  <a:cubicBezTo>
                    <a:pt x="137351" y="425577"/>
                    <a:pt x="132683" y="425101"/>
                    <a:pt x="128111" y="424339"/>
                  </a:cubicBezTo>
                  <a:cubicBezTo>
                    <a:pt x="121253" y="423196"/>
                    <a:pt x="114491" y="427006"/>
                    <a:pt x="111062" y="419290"/>
                  </a:cubicBezTo>
                  <a:cubicBezTo>
                    <a:pt x="108871" y="414528"/>
                    <a:pt x="112205" y="407194"/>
                    <a:pt x="112205" y="402527"/>
                  </a:cubicBezTo>
                  <a:cubicBezTo>
                    <a:pt x="112205" y="400145"/>
                    <a:pt x="112205" y="397669"/>
                    <a:pt x="113157" y="395478"/>
                  </a:cubicBezTo>
                  <a:cubicBezTo>
                    <a:pt x="114872" y="391478"/>
                    <a:pt x="118967" y="389191"/>
                    <a:pt x="123063" y="388048"/>
                  </a:cubicBezTo>
                  <a:cubicBezTo>
                    <a:pt x="129064" y="386429"/>
                    <a:pt x="135541" y="386620"/>
                    <a:pt x="141351" y="388811"/>
                  </a:cubicBezTo>
                  <a:cubicBezTo>
                    <a:pt x="143256" y="389477"/>
                    <a:pt x="145161" y="390430"/>
                    <a:pt x="146304" y="392049"/>
                  </a:cubicBezTo>
                  <a:cubicBezTo>
                    <a:pt x="147352" y="393573"/>
                    <a:pt x="147638" y="395383"/>
                    <a:pt x="147923" y="397193"/>
                  </a:cubicBezTo>
                  <a:cubicBezTo>
                    <a:pt x="148781" y="404622"/>
                    <a:pt x="148876" y="412147"/>
                    <a:pt x="148114" y="419576"/>
                  </a:cubicBezTo>
                  <a:close/>
                  <a:moveTo>
                    <a:pt x="148781" y="371380"/>
                  </a:moveTo>
                  <a:cubicBezTo>
                    <a:pt x="148209" y="373190"/>
                    <a:pt x="147542" y="375094"/>
                    <a:pt x="146018" y="376142"/>
                  </a:cubicBezTo>
                  <a:cubicBezTo>
                    <a:pt x="144685" y="377095"/>
                    <a:pt x="142970" y="377095"/>
                    <a:pt x="141351" y="377095"/>
                  </a:cubicBezTo>
                  <a:cubicBezTo>
                    <a:pt x="134112" y="376714"/>
                    <a:pt x="126778" y="373761"/>
                    <a:pt x="119729" y="375571"/>
                  </a:cubicBezTo>
                  <a:cubicBezTo>
                    <a:pt x="117634" y="376047"/>
                    <a:pt x="115348" y="376904"/>
                    <a:pt x="113633" y="375666"/>
                  </a:cubicBezTo>
                  <a:cubicBezTo>
                    <a:pt x="112681" y="374999"/>
                    <a:pt x="112300" y="373856"/>
                    <a:pt x="111919" y="372713"/>
                  </a:cubicBezTo>
                  <a:cubicBezTo>
                    <a:pt x="110776" y="369284"/>
                    <a:pt x="109061" y="363665"/>
                    <a:pt x="107918" y="357854"/>
                  </a:cubicBezTo>
                  <a:cubicBezTo>
                    <a:pt x="106204" y="348901"/>
                    <a:pt x="106109" y="339185"/>
                    <a:pt x="112014" y="335090"/>
                  </a:cubicBezTo>
                  <a:cubicBezTo>
                    <a:pt x="114872" y="333089"/>
                    <a:pt x="118491" y="332518"/>
                    <a:pt x="122015" y="332137"/>
                  </a:cubicBezTo>
                  <a:cubicBezTo>
                    <a:pt x="126968" y="331565"/>
                    <a:pt x="132017" y="331470"/>
                    <a:pt x="137065" y="331661"/>
                  </a:cubicBezTo>
                  <a:cubicBezTo>
                    <a:pt x="140018" y="331756"/>
                    <a:pt x="143161" y="332137"/>
                    <a:pt x="145733" y="333661"/>
                  </a:cubicBezTo>
                  <a:cubicBezTo>
                    <a:pt x="150590" y="336709"/>
                    <a:pt x="151829" y="343090"/>
                    <a:pt x="151924" y="348710"/>
                  </a:cubicBezTo>
                  <a:cubicBezTo>
                    <a:pt x="151924" y="356426"/>
                    <a:pt x="150971" y="364045"/>
                    <a:pt x="148781" y="371380"/>
                  </a:cubicBezTo>
                  <a:close/>
                  <a:moveTo>
                    <a:pt x="180308" y="476345"/>
                  </a:moveTo>
                  <a:cubicBezTo>
                    <a:pt x="168974" y="494728"/>
                    <a:pt x="151448" y="482156"/>
                    <a:pt x="154972" y="463868"/>
                  </a:cubicBezTo>
                  <a:cubicBezTo>
                    <a:pt x="156020" y="458629"/>
                    <a:pt x="157448" y="453485"/>
                    <a:pt x="159353" y="448437"/>
                  </a:cubicBezTo>
                  <a:cubicBezTo>
                    <a:pt x="160496" y="445389"/>
                    <a:pt x="161925" y="442246"/>
                    <a:pt x="164687" y="440531"/>
                  </a:cubicBezTo>
                  <a:cubicBezTo>
                    <a:pt x="168593" y="438150"/>
                    <a:pt x="173641" y="439483"/>
                    <a:pt x="178022" y="440912"/>
                  </a:cubicBezTo>
                  <a:cubicBezTo>
                    <a:pt x="180023" y="441579"/>
                    <a:pt x="182023" y="442246"/>
                    <a:pt x="183452" y="443770"/>
                  </a:cubicBezTo>
                  <a:cubicBezTo>
                    <a:pt x="184785" y="445294"/>
                    <a:pt x="185261" y="447294"/>
                    <a:pt x="185357" y="449294"/>
                  </a:cubicBezTo>
                  <a:cubicBezTo>
                    <a:pt x="185452" y="450247"/>
                    <a:pt x="185357" y="451294"/>
                    <a:pt x="185357" y="452247"/>
                  </a:cubicBezTo>
                  <a:cubicBezTo>
                    <a:pt x="185071" y="460629"/>
                    <a:pt x="184690" y="469297"/>
                    <a:pt x="180308" y="476345"/>
                  </a:cubicBezTo>
                  <a:close/>
                  <a:moveTo>
                    <a:pt x="198596" y="395669"/>
                  </a:moveTo>
                  <a:cubicBezTo>
                    <a:pt x="197834" y="405098"/>
                    <a:pt x="196025" y="414528"/>
                    <a:pt x="193358" y="423672"/>
                  </a:cubicBezTo>
                  <a:cubicBezTo>
                    <a:pt x="192977" y="425006"/>
                    <a:pt x="192405" y="426530"/>
                    <a:pt x="191262" y="427387"/>
                  </a:cubicBezTo>
                  <a:cubicBezTo>
                    <a:pt x="190214" y="428149"/>
                    <a:pt x="188881" y="428149"/>
                    <a:pt x="187643" y="428244"/>
                  </a:cubicBezTo>
                  <a:cubicBezTo>
                    <a:pt x="181261" y="428435"/>
                    <a:pt x="174784" y="428244"/>
                    <a:pt x="168402" y="427673"/>
                  </a:cubicBezTo>
                  <a:cubicBezTo>
                    <a:pt x="166592" y="427482"/>
                    <a:pt x="164592" y="427291"/>
                    <a:pt x="163163" y="426053"/>
                  </a:cubicBezTo>
                  <a:cubicBezTo>
                    <a:pt x="161830" y="424910"/>
                    <a:pt x="161258" y="423196"/>
                    <a:pt x="160877" y="421577"/>
                  </a:cubicBezTo>
                  <a:cubicBezTo>
                    <a:pt x="159163" y="413766"/>
                    <a:pt x="159258" y="403384"/>
                    <a:pt x="163259" y="395764"/>
                  </a:cubicBezTo>
                  <a:cubicBezTo>
                    <a:pt x="164783" y="392811"/>
                    <a:pt x="166973" y="390239"/>
                    <a:pt x="169926" y="388334"/>
                  </a:cubicBezTo>
                  <a:cubicBezTo>
                    <a:pt x="175546" y="384810"/>
                    <a:pt x="182499" y="383953"/>
                    <a:pt x="188976" y="384905"/>
                  </a:cubicBezTo>
                  <a:cubicBezTo>
                    <a:pt x="192596" y="385382"/>
                    <a:pt x="196596" y="386810"/>
                    <a:pt x="198120" y="390144"/>
                  </a:cubicBezTo>
                  <a:cubicBezTo>
                    <a:pt x="198787" y="391763"/>
                    <a:pt x="198692" y="393764"/>
                    <a:pt x="198596" y="395669"/>
                  </a:cubicBezTo>
                  <a:close/>
                  <a:moveTo>
                    <a:pt x="169355" y="373761"/>
                  </a:moveTo>
                  <a:cubicBezTo>
                    <a:pt x="167926" y="373761"/>
                    <a:pt x="166402" y="373761"/>
                    <a:pt x="165163" y="372999"/>
                  </a:cubicBezTo>
                  <a:cubicBezTo>
                    <a:pt x="163640" y="371951"/>
                    <a:pt x="163163" y="369856"/>
                    <a:pt x="162878" y="368046"/>
                  </a:cubicBezTo>
                  <a:cubicBezTo>
                    <a:pt x="162497" y="365760"/>
                    <a:pt x="162116" y="362903"/>
                    <a:pt x="161925" y="359664"/>
                  </a:cubicBezTo>
                  <a:cubicBezTo>
                    <a:pt x="161258" y="350901"/>
                    <a:pt x="161639" y="340233"/>
                    <a:pt x="167545" y="335756"/>
                  </a:cubicBezTo>
                  <a:cubicBezTo>
                    <a:pt x="170974" y="333185"/>
                    <a:pt x="175641" y="333185"/>
                    <a:pt x="179927" y="333375"/>
                  </a:cubicBezTo>
                  <a:cubicBezTo>
                    <a:pt x="189452" y="333756"/>
                    <a:pt x="198882" y="334137"/>
                    <a:pt x="208407" y="334518"/>
                  </a:cubicBezTo>
                  <a:cubicBezTo>
                    <a:pt x="209455" y="334518"/>
                    <a:pt x="210503" y="334613"/>
                    <a:pt x="211360" y="335280"/>
                  </a:cubicBezTo>
                  <a:cubicBezTo>
                    <a:pt x="212693" y="336232"/>
                    <a:pt x="212788" y="338233"/>
                    <a:pt x="212693" y="339852"/>
                  </a:cubicBezTo>
                  <a:cubicBezTo>
                    <a:pt x="212122" y="348996"/>
                    <a:pt x="210407" y="358045"/>
                    <a:pt x="207455" y="366712"/>
                  </a:cubicBezTo>
                  <a:cubicBezTo>
                    <a:pt x="206693" y="369094"/>
                    <a:pt x="205550" y="371665"/>
                    <a:pt x="203263" y="372713"/>
                  </a:cubicBezTo>
                  <a:cubicBezTo>
                    <a:pt x="202121" y="373285"/>
                    <a:pt x="200787" y="373285"/>
                    <a:pt x="199454" y="373285"/>
                  </a:cubicBezTo>
                  <a:cubicBezTo>
                    <a:pt x="189357" y="373285"/>
                    <a:pt x="179356" y="373475"/>
                    <a:pt x="169355" y="373761"/>
                  </a:cubicBezTo>
                  <a:close/>
                  <a:moveTo>
                    <a:pt x="265176" y="462820"/>
                  </a:moveTo>
                  <a:cubicBezTo>
                    <a:pt x="264414" y="463010"/>
                    <a:pt x="263747" y="462629"/>
                    <a:pt x="262985" y="462248"/>
                  </a:cubicBezTo>
                  <a:cubicBezTo>
                    <a:pt x="253937" y="457390"/>
                    <a:pt x="245174" y="451104"/>
                    <a:pt x="234982" y="449961"/>
                  </a:cubicBezTo>
                  <a:cubicBezTo>
                    <a:pt x="222980" y="448628"/>
                    <a:pt x="215360" y="458153"/>
                    <a:pt x="204883" y="458724"/>
                  </a:cubicBezTo>
                  <a:cubicBezTo>
                    <a:pt x="198787" y="459105"/>
                    <a:pt x="198596" y="456628"/>
                    <a:pt x="200787" y="453390"/>
                  </a:cubicBezTo>
                  <a:cubicBezTo>
                    <a:pt x="204216" y="448628"/>
                    <a:pt x="213170" y="442151"/>
                    <a:pt x="215932" y="441198"/>
                  </a:cubicBezTo>
                  <a:cubicBezTo>
                    <a:pt x="225743" y="437864"/>
                    <a:pt x="236315" y="435769"/>
                    <a:pt x="246412" y="438150"/>
                  </a:cubicBezTo>
                  <a:cubicBezTo>
                    <a:pt x="256413" y="440627"/>
                    <a:pt x="265652" y="448723"/>
                    <a:pt x="266795" y="459010"/>
                  </a:cubicBezTo>
                  <a:cubicBezTo>
                    <a:pt x="266986" y="460629"/>
                    <a:pt x="266605" y="462534"/>
                    <a:pt x="265176" y="462820"/>
                  </a:cubicBezTo>
                  <a:close/>
                  <a:moveTo>
                    <a:pt x="267748" y="352330"/>
                  </a:moveTo>
                  <a:cubicBezTo>
                    <a:pt x="267176" y="346424"/>
                    <a:pt x="268700" y="339947"/>
                    <a:pt x="272987" y="335852"/>
                  </a:cubicBezTo>
                  <a:cubicBezTo>
                    <a:pt x="277082" y="331946"/>
                    <a:pt x="282893" y="330708"/>
                    <a:pt x="288512" y="330136"/>
                  </a:cubicBezTo>
                  <a:cubicBezTo>
                    <a:pt x="293751" y="329660"/>
                    <a:pt x="298990" y="329660"/>
                    <a:pt x="304133" y="330136"/>
                  </a:cubicBezTo>
                  <a:cubicBezTo>
                    <a:pt x="319373" y="331661"/>
                    <a:pt x="317373" y="353092"/>
                    <a:pt x="317564" y="363950"/>
                  </a:cubicBezTo>
                  <a:cubicBezTo>
                    <a:pt x="317564" y="365093"/>
                    <a:pt x="317564" y="366332"/>
                    <a:pt x="316992" y="367284"/>
                  </a:cubicBezTo>
                  <a:cubicBezTo>
                    <a:pt x="315563" y="369856"/>
                    <a:pt x="311849" y="369475"/>
                    <a:pt x="308991" y="369094"/>
                  </a:cubicBezTo>
                  <a:cubicBezTo>
                    <a:pt x="301371" y="368141"/>
                    <a:pt x="293370" y="369475"/>
                    <a:pt x="286512" y="372999"/>
                  </a:cubicBezTo>
                  <a:cubicBezTo>
                    <a:pt x="283559" y="374523"/>
                    <a:pt x="280226" y="376428"/>
                    <a:pt x="277273" y="375094"/>
                  </a:cubicBezTo>
                  <a:cubicBezTo>
                    <a:pt x="276511" y="374809"/>
                    <a:pt x="275939" y="374332"/>
                    <a:pt x="275368" y="373761"/>
                  </a:cubicBezTo>
                  <a:cubicBezTo>
                    <a:pt x="274225" y="372523"/>
                    <a:pt x="273463" y="370808"/>
                    <a:pt x="272796" y="369284"/>
                  </a:cubicBezTo>
                  <a:cubicBezTo>
                    <a:pt x="270510" y="363950"/>
                    <a:pt x="268224" y="358331"/>
                    <a:pt x="267748" y="352330"/>
                  </a:cubicBezTo>
                  <a:close/>
                  <a:moveTo>
                    <a:pt x="278225" y="397669"/>
                  </a:moveTo>
                  <a:cubicBezTo>
                    <a:pt x="279464" y="394144"/>
                    <a:pt x="281750" y="391001"/>
                    <a:pt x="285655" y="388525"/>
                  </a:cubicBezTo>
                  <a:cubicBezTo>
                    <a:pt x="295466" y="382333"/>
                    <a:pt x="308420" y="380810"/>
                    <a:pt x="319183" y="385191"/>
                  </a:cubicBezTo>
                  <a:cubicBezTo>
                    <a:pt x="320421" y="385667"/>
                    <a:pt x="321659" y="386334"/>
                    <a:pt x="322517" y="387286"/>
                  </a:cubicBezTo>
                  <a:cubicBezTo>
                    <a:pt x="329565" y="395573"/>
                    <a:pt x="338423" y="413576"/>
                    <a:pt x="333280" y="424244"/>
                  </a:cubicBezTo>
                  <a:cubicBezTo>
                    <a:pt x="329184" y="432721"/>
                    <a:pt x="303848" y="423958"/>
                    <a:pt x="295561" y="425101"/>
                  </a:cubicBezTo>
                  <a:cubicBezTo>
                    <a:pt x="289655" y="425958"/>
                    <a:pt x="282988" y="427863"/>
                    <a:pt x="278130" y="423196"/>
                  </a:cubicBezTo>
                  <a:cubicBezTo>
                    <a:pt x="272510" y="417957"/>
                    <a:pt x="276035" y="403955"/>
                    <a:pt x="278225" y="397669"/>
                  </a:cubicBezTo>
                  <a:close/>
                  <a:moveTo>
                    <a:pt x="343948" y="479965"/>
                  </a:moveTo>
                  <a:cubicBezTo>
                    <a:pt x="342233" y="483013"/>
                    <a:pt x="338519" y="484156"/>
                    <a:pt x="335185" y="484918"/>
                  </a:cubicBezTo>
                  <a:cubicBezTo>
                    <a:pt x="320612" y="487966"/>
                    <a:pt x="305467" y="486156"/>
                    <a:pt x="290703" y="484346"/>
                  </a:cubicBezTo>
                  <a:cubicBezTo>
                    <a:pt x="287941" y="484061"/>
                    <a:pt x="284988" y="483584"/>
                    <a:pt x="283178" y="481489"/>
                  </a:cubicBezTo>
                  <a:cubicBezTo>
                    <a:pt x="281940" y="480060"/>
                    <a:pt x="281464" y="478060"/>
                    <a:pt x="281178" y="476155"/>
                  </a:cubicBezTo>
                  <a:cubicBezTo>
                    <a:pt x="280130" y="469964"/>
                    <a:pt x="279654" y="463582"/>
                    <a:pt x="279749" y="457295"/>
                  </a:cubicBezTo>
                  <a:cubicBezTo>
                    <a:pt x="279845" y="451199"/>
                    <a:pt x="280797" y="444436"/>
                    <a:pt x="285464" y="440341"/>
                  </a:cubicBezTo>
                  <a:cubicBezTo>
                    <a:pt x="288608" y="437578"/>
                    <a:pt x="292989" y="436626"/>
                    <a:pt x="297275" y="436245"/>
                  </a:cubicBezTo>
                  <a:cubicBezTo>
                    <a:pt x="314135" y="434721"/>
                    <a:pt x="328136" y="439007"/>
                    <a:pt x="336518" y="449294"/>
                  </a:cubicBezTo>
                  <a:cubicBezTo>
                    <a:pt x="341376" y="455295"/>
                    <a:pt x="344424" y="463296"/>
                    <a:pt x="344995" y="473488"/>
                  </a:cubicBezTo>
                  <a:cubicBezTo>
                    <a:pt x="345091" y="475678"/>
                    <a:pt x="344995" y="477965"/>
                    <a:pt x="343948" y="479965"/>
                  </a:cubicBezTo>
                  <a:close/>
                  <a:moveTo>
                    <a:pt x="379381" y="451485"/>
                  </a:moveTo>
                  <a:cubicBezTo>
                    <a:pt x="377476" y="452914"/>
                    <a:pt x="375380" y="453295"/>
                    <a:pt x="373380" y="453199"/>
                  </a:cubicBezTo>
                  <a:cubicBezTo>
                    <a:pt x="354520" y="452533"/>
                    <a:pt x="359855" y="433864"/>
                    <a:pt x="376714" y="435388"/>
                  </a:cubicBezTo>
                  <a:cubicBezTo>
                    <a:pt x="377666" y="435483"/>
                    <a:pt x="378619" y="435673"/>
                    <a:pt x="379381" y="436150"/>
                  </a:cubicBezTo>
                  <a:cubicBezTo>
                    <a:pt x="380714" y="437102"/>
                    <a:pt x="381095" y="438912"/>
                    <a:pt x="381286" y="440531"/>
                  </a:cubicBezTo>
                  <a:cubicBezTo>
                    <a:pt x="381953" y="444341"/>
                    <a:pt x="382238" y="448913"/>
                    <a:pt x="379381" y="451485"/>
                  </a:cubicBezTo>
                  <a:close/>
                  <a:moveTo>
                    <a:pt x="381857" y="413957"/>
                  </a:moveTo>
                  <a:cubicBezTo>
                    <a:pt x="381476" y="415766"/>
                    <a:pt x="381095" y="417671"/>
                    <a:pt x="379762" y="419100"/>
                  </a:cubicBezTo>
                  <a:cubicBezTo>
                    <a:pt x="378619" y="420338"/>
                    <a:pt x="376904" y="421005"/>
                    <a:pt x="375380" y="421577"/>
                  </a:cubicBezTo>
                  <a:cubicBezTo>
                    <a:pt x="369189" y="423767"/>
                    <a:pt x="363093" y="426053"/>
                    <a:pt x="356902" y="428244"/>
                  </a:cubicBezTo>
                  <a:cubicBezTo>
                    <a:pt x="354806" y="429006"/>
                    <a:pt x="352616" y="429768"/>
                    <a:pt x="350425" y="429387"/>
                  </a:cubicBezTo>
                  <a:cubicBezTo>
                    <a:pt x="346424" y="428625"/>
                    <a:pt x="344234" y="424244"/>
                    <a:pt x="342900" y="420338"/>
                  </a:cubicBezTo>
                  <a:cubicBezTo>
                    <a:pt x="340043" y="411575"/>
                    <a:pt x="336614" y="397764"/>
                    <a:pt x="339947" y="387953"/>
                  </a:cubicBezTo>
                  <a:cubicBezTo>
                    <a:pt x="341567" y="383191"/>
                    <a:pt x="344805" y="379381"/>
                    <a:pt x="350520" y="377571"/>
                  </a:cubicBezTo>
                  <a:cubicBezTo>
                    <a:pt x="356521" y="375666"/>
                    <a:pt x="362998" y="376428"/>
                    <a:pt x="369189" y="377476"/>
                  </a:cubicBezTo>
                  <a:cubicBezTo>
                    <a:pt x="387572" y="380524"/>
                    <a:pt x="384619" y="399383"/>
                    <a:pt x="381857" y="413957"/>
                  </a:cubicBezTo>
                  <a:close/>
                  <a:moveTo>
                    <a:pt x="386620" y="358331"/>
                  </a:moveTo>
                  <a:cubicBezTo>
                    <a:pt x="386144" y="360236"/>
                    <a:pt x="385477" y="362140"/>
                    <a:pt x="384239" y="363569"/>
                  </a:cubicBezTo>
                  <a:cubicBezTo>
                    <a:pt x="380524" y="367570"/>
                    <a:pt x="374047" y="365569"/>
                    <a:pt x="368713" y="364331"/>
                  </a:cubicBezTo>
                  <a:cubicBezTo>
                    <a:pt x="360521" y="362522"/>
                    <a:pt x="351663" y="363474"/>
                    <a:pt x="344043" y="367094"/>
                  </a:cubicBezTo>
                  <a:cubicBezTo>
                    <a:pt x="341281" y="368427"/>
                    <a:pt x="338042" y="370046"/>
                    <a:pt x="335280" y="368998"/>
                  </a:cubicBezTo>
                  <a:cubicBezTo>
                    <a:pt x="334899" y="368903"/>
                    <a:pt x="334613" y="368713"/>
                    <a:pt x="334328" y="368522"/>
                  </a:cubicBezTo>
                  <a:cubicBezTo>
                    <a:pt x="333280" y="367760"/>
                    <a:pt x="332518" y="366522"/>
                    <a:pt x="331946" y="365379"/>
                  </a:cubicBezTo>
                  <a:cubicBezTo>
                    <a:pt x="329184" y="360045"/>
                    <a:pt x="327374" y="354235"/>
                    <a:pt x="326612" y="348329"/>
                  </a:cubicBezTo>
                  <a:cubicBezTo>
                    <a:pt x="326041" y="344519"/>
                    <a:pt x="326136" y="340233"/>
                    <a:pt x="328708" y="337376"/>
                  </a:cubicBezTo>
                  <a:cubicBezTo>
                    <a:pt x="331375" y="334423"/>
                    <a:pt x="335852" y="334137"/>
                    <a:pt x="339852" y="334042"/>
                  </a:cubicBezTo>
                  <a:cubicBezTo>
                    <a:pt x="351187" y="333756"/>
                    <a:pt x="362522" y="331661"/>
                    <a:pt x="373856" y="332708"/>
                  </a:cubicBezTo>
                  <a:cubicBezTo>
                    <a:pt x="389763" y="334042"/>
                    <a:pt x="390430" y="343662"/>
                    <a:pt x="386620" y="358331"/>
                  </a:cubicBezTo>
                  <a:close/>
                  <a:moveTo>
                    <a:pt x="428816" y="468440"/>
                  </a:moveTo>
                  <a:cubicBezTo>
                    <a:pt x="428435" y="470916"/>
                    <a:pt x="427768" y="473678"/>
                    <a:pt x="425577" y="474821"/>
                  </a:cubicBezTo>
                  <a:cubicBezTo>
                    <a:pt x="423577" y="475869"/>
                    <a:pt x="421291" y="475107"/>
                    <a:pt x="419195" y="474345"/>
                  </a:cubicBezTo>
                  <a:cubicBezTo>
                    <a:pt x="412718" y="471869"/>
                    <a:pt x="406241" y="469011"/>
                    <a:pt x="401098" y="464248"/>
                  </a:cubicBezTo>
                  <a:cubicBezTo>
                    <a:pt x="393573" y="457200"/>
                    <a:pt x="390716" y="444913"/>
                    <a:pt x="396812" y="437769"/>
                  </a:cubicBezTo>
                  <a:cubicBezTo>
                    <a:pt x="398717" y="435578"/>
                    <a:pt x="401479" y="433864"/>
                    <a:pt x="405098" y="432911"/>
                  </a:cubicBezTo>
                  <a:cubicBezTo>
                    <a:pt x="411099" y="431387"/>
                    <a:pt x="417576" y="432816"/>
                    <a:pt x="423291" y="435197"/>
                  </a:cubicBezTo>
                  <a:cubicBezTo>
                    <a:pt x="435102" y="440055"/>
                    <a:pt x="430340" y="458629"/>
                    <a:pt x="428816" y="468440"/>
                  </a:cubicBezTo>
                  <a:close/>
                  <a:moveTo>
                    <a:pt x="431673" y="417576"/>
                  </a:moveTo>
                  <a:cubicBezTo>
                    <a:pt x="429482" y="419481"/>
                    <a:pt x="426625" y="420243"/>
                    <a:pt x="423767" y="420719"/>
                  </a:cubicBezTo>
                  <a:cubicBezTo>
                    <a:pt x="404336" y="424148"/>
                    <a:pt x="391287" y="419957"/>
                    <a:pt x="395478" y="397955"/>
                  </a:cubicBezTo>
                  <a:cubicBezTo>
                    <a:pt x="396431" y="392906"/>
                    <a:pt x="397764" y="387382"/>
                    <a:pt x="400431" y="383191"/>
                  </a:cubicBezTo>
                  <a:cubicBezTo>
                    <a:pt x="402145" y="380428"/>
                    <a:pt x="404336" y="378238"/>
                    <a:pt x="407384" y="376999"/>
                  </a:cubicBezTo>
                  <a:cubicBezTo>
                    <a:pt x="415385" y="373666"/>
                    <a:pt x="424529" y="379286"/>
                    <a:pt x="429387" y="386429"/>
                  </a:cubicBezTo>
                  <a:cubicBezTo>
                    <a:pt x="433102" y="391858"/>
                    <a:pt x="435293" y="398240"/>
                    <a:pt x="435769" y="404717"/>
                  </a:cubicBezTo>
                  <a:cubicBezTo>
                    <a:pt x="436055" y="409289"/>
                    <a:pt x="435197" y="414528"/>
                    <a:pt x="431673" y="417576"/>
                  </a:cubicBezTo>
                  <a:close/>
                  <a:moveTo>
                    <a:pt x="496634" y="475583"/>
                  </a:moveTo>
                  <a:cubicBezTo>
                    <a:pt x="496348" y="477965"/>
                    <a:pt x="495967" y="480441"/>
                    <a:pt x="494252" y="482060"/>
                  </a:cubicBezTo>
                  <a:cubicBezTo>
                    <a:pt x="492824" y="483394"/>
                    <a:pt x="490823" y="483965"/>
                    <a:pt x="488918" y="484346"/>
                  </a:cubicBezTo>
                  <a:cubicBezTo>
                    <a:pt x="478727" y="486442"/>
                    <a:pt x="468249" y="487299"/>
                    <a:pt x="457867" y="486632"/>
                  </a:cubicBezTo>
                  <a:cubicBezTo>
                    <a:pt x="451866" y="486251"/>
                    <a:pt x="445199" y="485108"/>
                    <a:pt x="441579" y="480346"/>
                  </a:cubicBezTo>
                  <a:cubicBezTo>
                    <a:pt x="434150" y="470726"/>
                    <a:pt x="439198" y="446246"/>
                    <a:pt x="447675" y="438531"/>
                  </a:cubicBezTo>
                  <a:cubicBezTo>
                    <a:pt x="452057" y="434531"/>
                    <a:pt x="458153" y="432816"/>
                    <a:pt x="464153" y="432721"/>
                  </a:cubicBezTo>
                  <a:cubicBezTo>
                    <a:pt x="470059" y="432626"/>
                    <a:pt x="475964" y="434054"/>
                    <a:pt x="481679" y="435673"/>
                  </a:cubicBezTo>
                  <a:cubicBezTo>
                    <a:pt x="485204" y="436626"/>
                    <a:pt x="488823" y="437674"/>
                    <a:pt x="491395" y="440341"/>
                  </a:cubicBezTo>
                  <a:cubicBezTo>
                    <a:pt x="493776" y="442817"/>
                    <a:pt x="494729" y="446246"/>
                    <a:pt x="495395" y="449580"/>
                  </a:cubicBezTo>
                  <a:cubicBezTo>
                    <a:pt x="496062" y="452628"/>
                    <a:pt x="496538" y="455771"/>
                    <a:pt x="496824" y="458915"/>
                  </a:cubicBezTo>
                  <a:cubicBezTo>
                    <a:pt x="497205" y="464534"/>
                    <a:pt x="497205" y="470154"/>
                    <a:pt x="496634" y="475583"/>
                  </a:cubicBezTo>
                  <a:close/>
                  <a:moveTo>
                    <a:pt x="498919" y="415195"/>
                  </a:moveTo>
                  <a:cubicBezTo>
                    <a:pt x="498634" y="417005"/>
                    <a:pt x="498253" y="418910"/>
                    <a:pt x="497205" y="420433"/>
                  </a:cubicBezTo>
                  <a:cubicBezTo>
                    <a:pt x="494062" y="425196"/>
                    <a:pt x="487109" y="424529"/>
                    <a:pt x="481489" y="423767"/>
                  </a:cubicBezTo>
                  <a:cubicBezTo>
                    <a:pt x="474917" y="422815"/>
                    <a:pt x="468344" y="422339"/>
                    <a:pt x="461677" y="422339"/>
                  </a:cubicBezTo>
                  <a:cubicBezTo>
                    <a:pt x="457486" y="422339"/>
                    <a:pt x="453009" y="422434"/>
                    <a:pt x="449199" y="420719"/>
                  </a:cubicBezTo>
                  <a:cubicBezTo>
                    <a:pt x="438055" y="415671"/>
                    <a:pt x="444341" y="401383"/>
                    <a:pt x="451104" y="392811"/>
                  </a:cubicBezTo>
                  <a:cubicBezTo>
                    <a:pt x="452819" y="390715"/>
                    <a:pt x="454533" y="388906"/>
                    <a:pt x="456057" y="387668"/>
                  </a:cubicBezTo>
                  <a:cubicBezTo>
                    <a:pt x="463010" y="382143"/>
                    <a:pt x="472250" y="379571"/>
                    <a:pt x="481108" y="380714"/>
                  </a:cubicBezTo>
                  <a:cubicBezTo>
                    <a:pt x="486918" y="381476"/>
                    <a:pt x="492824" y="384048"/>
                    <a:pt x="495967" y="389001"/>
                  </a:cubicBezTo>
                  <a:cubicBezTo>
                    <a:pt x="497681" y="391763"/>
                    <a:pt x="498443" y="395002"/>
                    <a:pt x="498919" y="398145"/>
                  </a:cubicBezTo>
                  <a:cubicBezTo>
                    <a:pt x="499777" y="403860"/>
                    <a:pt x="499777" y="409575"/>
                    <a:pt x="498919" y="415195"/>
                  </a:cubicBezTo>
                  <a:close/>
                  <a:moveTo>
                    <a:pt x="498348" y="363188"/>
                  </a:moveTo>
                  <a:cubicBezTo>
                    <a:pt x="497872" y="364617"/>
                    <a:pt x="497300" y="366141"/>
                    <a:pt x="496062" y="367094"/>
                  </a:cubicBezTo>
                  <a:cubicBezTo>
                    <a:pt x="494824" y="368046"/>
                    <a:pt x="493205" y="368332"/>
                    <a:pt x="491585" y="368427"/>
                  </a:cubicBezTo>
                  <a:cubicBezTo>
                    <a:pt x="486442" y="368998"/>
                    <a:pt x="481203" y="369665"/>
                    <a:pt x="476060" y="370237"/>
                  </a:cubicBezTo>
                  <a:cubicBezTo>
                    <a:pt x="470154" y="370903"/>
                    <a:pt x="463868" y="371570"/>
                    <a:pt x="458343" y="369189"/>
                  </a:cubicBezTo>
                  <a:cubicBezTo>
                    <a:pt x="457295" y="368713"/>
                    <a:pt x="456343" y="368141"/>
                    <a:pt x="455486" y="367379"/>
                  </a:cubicBezTo>
                  <a:cubicBezTo>
                    <a:pt x="447294" y="360521"/>
                    <a:pt x="449675" y="343567"/>
                    <a:pt x="457200" y="336994"/>
                  </a:cubicBezTo>
                  <a:cubicBezTo>
                    <a:pt x="460915" y="333851"/>
                    <a:pt x="465963" y="332994"/>
                    <a:pt x="470821" y="332613"/>
                  </a:cubicBezTo>
                  <a:cubicBezTo>
                    <a:pt x="476441" y="332137"/>
                    <a:pt x="482060" y="331946"/>
                    <a:pt x="487585" y="332137"/>
                  </a:cubicBezTo>
                  <a:cubicBezTo>
                    <a:pt x="491776" y="332232"/>
                    <a:pt x="496443" y="332803"/>
                    <a:pt x="498919" y="336137"/>
                  </a:cubicBezTo>
                  <a:cubicBezTo>
                    <a:pt x="500444" y="338233"/>
                    <a:pt x="500825" y="340900"/>
                    <a:pt x="500920" y="343567"/>
                  </a:cubicBezTo>
                  <a:cubicBezTo>
                    <a:pt x="501301" y="350234"/>
                    <a:pt x="500444" y="356902"/>
                    <a:pt x="498348" y="363188"/>
                  </a:cubicBezTo>
                  <a:close/>
                  <a:moveTo>
                    <a:pt x="459677" y="215170"/>
                  </a:moveTo>
                  <a:cubicBezTo>
                    <a:pt x="459677" y="215170"/>
                    <a:pt x="545116" y="248126"/>
                    <a:pt x="552545" y="295751"/>
                  </a:cubicBezTo>
                  <a:cubicBezTo>
                    <a:pt x="504539" y="295085"/>
                    <a:pt x="459677" y="215170"/>
                    <a:pt x="459677" y="215170"/>
                  </a:cubicBezTo>
                  <a:close/>
                  <a:moveTo>
                    <a:pt x="573596" y="453581"/>
                  </a:moveTo>
                  <a:cubicBezTo>
                    <a:pt x="566357" y="452152"/>
                    <a:pt x="559403" y="449199"/>
                    <a:pt x="552069" y="448151"/>
                  </a:cubicBezTo>
                  <a:cubicBezTo>
                    <a:pt x="539782" y="446341"/>
                    <a:pt x="526828" y="449866"/>
                    <a:pt x="517208" y="457581"/>
                  </a:cubicBezTo>
                  <a:cubicBezTo>
                    <a:pt x="515588" y="458819"/>
                    <a:pt x="513969" y="460343"/>
                    <a:pt x="511969" y="460439"/>
                  </a:cubicBezTo>
                  <a:cubicBezTo>
                    <a:pt x="500063" y="461582"/>
                    <a:pt x="522351" y="437769"/>
                    <a:pt x="526733" y="435864"/>
                  </a:cubicBezTo>
                  <a:cubicBezTo>
                    <a:pt x="535591" y="431959"/>
                    <a:pt x="545592" y="431387"/>
                    <a:pt x="555117" y="432721"/>
                  </a:cubicBezTo>
                  <a:cubicBezTo>
                    <a:pt x="560642" y="433483"/>
                    <a:pt x="566261" y="434911"/>
                    <a:pt x="570357" y="438626"/>
                  </a:cubicBezTo>
                  <a:cubicBezTo>
                    <a:pt x="572072" y="440150"/>
                    <a:pt x="573405" y="442151"/>
                    <a:pt x="574167" y="444341"/>
                  </a:cubicBezTo>
                  <a:cubicBezTo>
                    <a:pt x="575310" y="447485"/>
                    <a:pt x="575310" y="450818"/>
                    <a:pt x="573596" y="453581"/>
                  </a:cubicBezTo>
                  <a:close/>
                  <a:moveTo>
                    <a:pt x="597313" y="479107"/>
                  </a:moveTo>
                  <a:cubicBezTo>
                    <a:pt x="593312" y="471869"/>
                    <a:pt x="590836" y="463772"/>
                    <a:pt x="590455" y="455581"/>
                  </a:cubicBezTo>
                  <a:cubicBezTo>
                    <a:pt x="590169" y="448723"/>
                    <a:pt x="591312" y="441484"/>
                    <a:pt x="595694" y="436150"/>
                  </a:cubicBezTo>
                  <a:cubicBezTo>
                    <a:pt x="596075" y="435673"/>
                    <a:pt x="596837" y="435483"/>
                    <a:pt x="597313" y="435007"/>
                  </a:cubicBezTo>
                  <a:cubicBezTo>
                    <a:pt x="597789" y="435483"/>
                    <a:pt x="598456" y="435578"/>
                    <a:pt x="598932" y="436150"/>
                  </a:cubicBezTo>
                  <a:cubicBezTo>
                    <a:pt x="603314" y="441484"/>
                    <a:pt x="604457" y="448723"/>
                    <a:pt x="604171" y="455581"/>
                  </a:cubicBezTo>
                  <a:cubicBezTo>
                    <a:pt x="603790" y="463868"/>
                    <a:pt x="601313" y="471869"/>
                    <a:pt x="597313" y="479107"/>
                  </a:cubicBezTo>
                  <a:close/>
                  <a:moveTo>
                    <a:pt x="611315" y="417290"/>
                  </a:moveTo>
                  <a:cubicBezTo>
                    <a:pt x="610743" y="418433"/>
                    <a:pt x="610172" y="419672"/>
                    <a:pt x="609029" y="420338"/>
                  </a:cubicBezTo>
                  <a:cubicBezTo>
                    <a:pt x="607028" y="421577"/>
                    <a:pt x="604552" y="420433"/>
                    <a:pt x="602361" y="419576"/>
                  </a:cubicBezTo>
                  <a:cubicBezTo>
                    <a:pt x="600742" y="418910"/>
                    <a:pt x="599027" y="418624"/>
                    <a:pt x="597313" y="418148"/>
                  </a:cubicBezTo>
                  <a:cubicBezTo>
                    <a:pt x="595598" y="418624"/>
                    <a:pt x="593884" y="418910"/>
                    <a:pt x="592265" y="419576"/>
                  </a:cubicBezTo>
                  <a:cubicBezTo>
                    <a:pt x="590074" y="420433"/>
                    <a:pt x="587597" y="421481"/>
                    <a:pt x="585597" y="420338"/>
                  </a:cubicBezTo>
                  <a:cubicBezTo>
                    <a:pt x="584454" y="419672"/>
                    <a:pt x="583883" y="418433"/>
                    <a:pt x="583311" y="417290"/>
                  </a:cubicBezTo>
                  <a:cubicBezTo>
                    <a:pt x="579692" y="409670"/>
                    <a:pt x="575405" y="399098"/>
                    <a:pt x="578168" y="391287"/>
                  </a:cubicBezTo>
                  <a:cubicBezTo>
                    <a:pt x="579311" y="387858"/>
                    <a:pt x="581882" y="385001"/>
                    <a:pt x="586264" y="383095"/>
                  </a:cubicBezTo>
                  <a:cubicBezTo>
                    <a:pt x="589788" y="381572"/>
                    <a:pt x="593598" y="381286"/>
                    <a:pt x="597408" y="381476"/>
                  </a:cubicBezTo>
                  <a:cubicBezTo>
                    <a:pt x="601218" y="381381"/>
                    <a:pt x="605028" y="381572"/>
                    <a:pt x="608552" y="383095"/>
                  </a:cubicBezTo>
                  <a:cubicBezTo>
                    <a:pt x="613029" y="385001"/>
                    <a:pt x="615506" y="387953"/>
                    <a:pt x="616649" y="391287"/>
                  </a:cubicBezTo>
                  <a:cubicBezTo>
                    <a:pt x="619220" y="399098"/>
                    <a:pt x="614934" y="409670"/>
                    <a:pt x="611315" y="417290"/>
                  </a:cubicBezTo>
                  <a:close/>
                  <a:moveTo>
                    <a:pt x="603790" y="370141"/>
                  </a:moveTo>
                  <a:cubicBezTo>
                    <a:pt x="601599" y="370237"/>
                    <a:pt x="599504" y="370332"/>
                    <a:pt x="597313" y="370427"/>
                  </a:cubicBezTo>
                  <a:cubicBezTo>
                    <a:pt x="595122" y="370332"/>
                    <a:pt x="593027" y="370237"/>
                    <a:pt x="590836" y="370141"/>
                  </a:cubicBezTo>
                  <a:cubicBezTo>
                    <a:pt x="585978" y="369951"/>
                    <a:pt x="581025" y="369665"/>
                    <a:pt x="576548" y="367856"/>
                  </a:cubicBezTo>
                  <a:cubicBezTo>
                    <a:pt x="567690" y="364141"/>
                    <a:pt x="553307" y="344900"/>
                    <a:pt x="564737" y="336804"/>
                  </a:cubicBezTo>
                  <a:cubicBezTo>
                    <a:pt x="567119" y="335185"/>
                    <a:pt x="569786" y="334423"/>
                    <a:pt x="572453" y="333947"/>
                  </a:cubicBezTo>
                  <a:cubicBezTo>
                    <a:pt x="580644" y="332232"/>
                    <a:pt x="589026" y="331946"/>
                    <a:pt x="597408" y="332708"/>
                  </a:cubicBezTo>
                  <a:cubicBezTo>
                    <a:pt x="605695" y="331946"/>
                    <a:pt x="614172" y="332327"/>
                    <a:pt x="622364" y="333947"/>
                  </a:cubicBezTo>
                  <a:cubicBezTo>
                    <a:pt x="625031" y="334518"/>
                    <a:pt x="627698" y="335185"/>
                    <a:pt x="630079" y="336804"/>
                  </a:cubicBezTo>
                  <a:cubicBezTo>
                    <a:pt x="641414" y="344900"/>
                    <a:pt x="627126" y="364141"/>
                    <a:pt x="618268" y="367856"/>
                  </a:cubicBezTo>
                  <a:cubicBezTo>
                    <a:pt x="613601" y="369665"/>
                    <a:pt x="608648" y="369951"/>
                    <a:pt x="603790" y="370141"/>
                  </a:cubicBezTo>
                  <a:close/>
                  <a:moveTo>
                    <a:pt x="682657" y="460534"/>
                  </a:moveTo>
                  <a:cubicBezTo>
                    <a:pt x="680657" y="460343"/>
                    <a:pt x="678942" y="458915"/>
                    <a:pt x="677418" y="457676"/>
                  </a:cubicBezTo>
                  <a:cubicBezTo>
                    <a:pt x="667703" y="449961"/>
                    <a:pt x="654749" y="446437"/>
                    <a:pt x="642557" y="448247"/>
                  </a:cubicBezTo>
                  <a:cubicBezTo>
                    <a:pt x="635222" y="449294"/>
                    <a:pt x="628269" y="452247"/>
                    <a:pt x="621030" y="453676"/>
                  </a:cubicBezTo>
                  <a:cubicBezTo>
                    <a:pt x="619411" y="450914"/>
                    <a:pt x="619411" y="447485"/>
                    <a:pt x="620459" y="444436"/>
                  </a:cubicBezTo>
                  <a:cubicBezTo>
                    <a:pt x="621221" y="442246"/>
                    <a:pt x="622554" y="440245"/>
                    <a:pt x="624269" y="438722"/>
                  </a:cubicBezTo>
                  <a:cubicBezTo>
                    <a:pt x="628364" y="435007"/>
                    <a:pt x="633984" y="433578"/>
                    <a:pt x="639509" y="432816"/>
                  </a:cubicBezTo>
                  <a:cubicBezTo>
                    <a:pt x="649034" y="431482"/>
                    <a:pt x="659130" y="432054"/>
                    <a:pt x="667893" y="435959"/>
                  </a:cubicBezTo>
                  <a:cubicBezTo>
                    <a:pt x="672275" y="437864"/>
                    <a:pt x="694658" y="461582"/>
                    <a:pt x="682657" y="460534"/>
                  </a:cubicBezTo>
                  <a:close/>
                  <a:moveTo>
                    <a:pt x="642080" y="295656"/>
                  </a:moveTo>
                  <a:cubicBezTo>
                    <a:pt x="649510" y="248126"/>
                    <a:pt x="734949" y="215074"/>
                    <a:pt x="734949" y="215074"/>
                  </a:cubicBezTo>
                  <a:cubicBezTo>
                    <a:pt x="734949" y="215074"/>
                    <a:pt x="690086" y="295085"/>
                    <a:pt x="642080" y="295656"/>
                  </a:cubicBezTo>
                  <a:close/>
                  <a:moveTo>
                    <a:pt x="695516" y="336232"/>
                  </a:moveTo>
                  <a:cubicBezTo>
                    <a:pt x="697992" y="332899"/>
                    <a:pt x="702755" y="332327"/>
                    <a:pt x="706850" y="332232"/>
                  </a:cubicBezTo>
                  <a:cubicBezTo>
                    <a:pt x="712470" y="332041"/>
                    <a:pt x="718090" y="332232"/>
                    <a:pt x="723614" y="332708"/>
                  </a:cubicBezTo>
                  <a:cubicBezTo>
                    <a:pt x="728472" y="333185"/>
                    <a:pt x="733520" y="333947"/>
                    <a:pt x="737235" y="337090"/>
                  </a:cubicBezTo>
                  <a:cubicBezTo>
                    <a:pt x="744855" y="343567"/>
                    <a:pt x="747236" y="360616"/>
                    <a:pt x="738950" y="367474"/>
                  </a:cubicBezTo>
                  <a:cubicBezTo>
                    <a:pt x="738092" y="368141"/>
                    <a:pt x="737140" y="368808"/>
                    <a:pt x="736092" y="369284"/>
                  </a:cubicBezTo>
                  <a:cubicBezTo>
                    <a:pt x="730568" y="371665"/>
                    <a:pt x="724376" y="370999"/>
                    <a:pt x="718376" y="370332"/>
                  </a:cubicBezTo>
                  <a:cubicBezTo>
                    <a:pt x="713232" y="369761"/>
                    <a:pt x="707993" y="369094"/>
                    <a:pt x="702850" y="368522"/>
                  </a:cubicBezTo>
                  <a:cubicBezTo>
                    <a:pt x="701326" y="368332"/>
                    <a:pt x="699611" y="368141"/>
                    <a:pt x="698373" y="367189"/>
                  </a:cubicBezTo>
                  <a:cubicBezTo>
                    <a:pt x="697135" y="366236"/>
                    <a:pt x="696563" y="364712"/>
                    <a:pt x="696087" y="363283"/>
                  </a:cubicBezTo>
                  <a:cubicBezTo>
                    <a:pt x="694087" y="356997"/>
                    <a:pt x="693134" y="350330"/>
                    <a:pt x="693420" y="343757"/>
                  </a:cubicBezTo>
                  <a:cubicBezTo>
                    <a:pt x="693611" y="340995"/>
                    <a:pt x="693992" y="338328"/>
                    <a:pt x="695516" y="336232"/>
                  </a:cubicBezTo>
                  <a:close/>
                  <a:moveTo>
                    <a:pt x="695706" y="415195"/>
                  </a:moveTo>
                  <a:cubicBezTo>
                    <a:pt x="694849" y="409575"/>
                    <a:pt x="694849" y="403765"/>
                    <a:pt x="695706" y="398145"/>
                  </a:cubicBezTo>
                  <a:cubicBezTo>
                    <a:pt x="696182" y="394907"/>
                    <a:pt x="696944" y="391763"/>
                    <a:pt x="698659" y="389001"/>
                  </a:cubicBezTo>
                  <a:cubicBezTo>
                    <a:pt x="701802" y="384048"/>
                    <a:pt x="707707" y="381476"/>
                    <a:pt x="713518" y="380714"/>
                  </a:cubicBezTo>
                  <a:cubicBezTo>
                    <a:pt x="722281" y="379571"/>
                    <a:pt x="731520" y="382143"/>
                    <a:pt x="738569" y="387668"/>
                  </a:cubicBezTo>
                  <a:cubicBezTo>
                    <a:pt x="740093" y="388811"/>
                    <a:pt x="741807" y="390620"/>
                    <a:pt x="743522" y="392811"/>
                  </a:cubicBezTo>
                  <a:cubicBezTo>
                    <a:pt x="750380" y="401383"/>
                    <a:pt x="756571" y="415671"/>
                    <a:pt x="745427" y="420719"/>
                  </a:cubicBezTo>
                  <a:cubicBezTo>
                    <a:pt x="741521" y="422434"/>
                    <a:pt x="737140" y="422339"/>
                    <a:pt x="732949" y="422339"/>
                  </a:cubicBezTo>
                  <a:cubicBezTo>
                    <a:pt x="726377" y="422339"/>
                    <a:pt x="719709" y="422815"/>
                    <a:pt x="713232" y="423767"/>
                  </a:cubicBezTo>
                  <a:cubicBezTo>
                    <a:pt x="707612" y="424624"/>
                    <a:pt x="700659" y="425196"/>
                    <a:pt x="697516" y="420433"/>
                  </a:cubicBezTo>
                  <a:cubicBezTo>
                    <a:pt x="696373" y="418910"/>
                    <a:pt x="695992" y="417005"/>
                    <a:pt x="695706" y="415195"/>
                  </a:cubicBezTo>
                  <a:close/>
                  <a:moveTo>
                    <a:pt x="753047" y="480441"/>
                  </a:moveTo>
                  <a:cubicBezTo>
                    <a:pt x="749332" y="485203"/>
                    <a:pt x="742759" y="486347"/>
                    <a:pt x="736759" y="486728"/>
                  </a:cubicBezTo>
                  <a:cubicBezTo>
                    <a:pt x="726377" y="487299"/>
                    <a:pt x="715899" y="486537"/>
                    <a:pt x="705707" y="484441"/>
                  </a:cubicBezTo>
                  <a:cubicBezTo>
                    <a:pt x="703802" y="484061"/>
                    <a:pt x="701802" y="483584"/>
                    <a:pt x="700373" y="482156"/>
                  </a:cubicBezTo>
                  <a:cubicBezTo>
                    <a:pt x="698659" y="480536"/>
                    <a:pt x="698278" y="477965"/>
                    <a:pt x="697992" y="475678"/>
                  </a:cubicBezTo>
                  <a:cubicBezTo>
                    <a:pt x="697421" y="470154"/>
                    <a:pt x="697421" y="464534"/>
                    <a:pt x="697897" y="459010"/>
                  </a:cubicBezTo>
                  <a:cubicBezTo>
                    <a:pt x="698182" y="455866"/>
                    <a:pt x="698659" y="452723"/>
                    <a:pt x="699326" y="449675"/>
                  </a:cubicBezTo>
                  <a:cubicBezTo>
                    <a:pt x="699992" y="446341"/>
                    <a:pt x="701040" y="442912"/>
                    <a:pt x="703326" y="440436"/>
                  </a:cubicBezTo>
                  <a:cubicBezTo>
                    <a:pt x="705803" y="437864"/>
                    <a:pt x="709517" y="436721"/>
                    <a:pt x="713042" y="435769"/>
                  </a:cubicBezTo>
                  <a:cubicBezTo>
                    <a:pt x="718757" y="434245"/>
                    <a:pt x="724567" y="432816"/>
                    <a:pt x="730568" y="432816"/>
                  </a:cubicBezTo>
                  <a:cubicBezTo>
                    <a:pt x="736473" y="432911"/>
                    <a:pt x="742664" y="434531"/>
                    <a:pt x="747046" y="438626"/>
                  </a:cubicBezTo>
                  <a:cubicBezTo>
                    <a:pt x="755428" y="446437"/>
                    <a:pt x="760476" y="470821"/>
                    <a:pt x="753047" y="480441"/>
                  </a:cubicBezTo>
                  <a:close/>
                  <a:moveTo>
                    <a:pt x="758952" y="404717"/>
                  </a:moveTo>
                  <a:cubicBezTo>
                    <a:pt x="759428" y="398240"/>
                    <a:pt x="761619" y="391858"/>
                    <a:pt x="765334" y="386429"/>
                  </a:cubicBezTo>
                  <a:cubicBezTo>
                    <a:pt x="770192" y="379286"/>
                    <a:pt x="779336" y="373666"/>
                    <a:pt x="787337" y="376999"/>
                  </a:cubicBezTo>
                  <a:cubicBezTo>
                    <a:pt x="790384" y="378238"/>
                    <a:pt x="792575" y="380524"/>
                    <a:pt x="794290" y="383191"/>
                  </a:cubicBezTo>
                  <a:cubicBezTo>
                    <a:pt x="796957" y="387477"/>
                    <a:pt x="798290" y="392906"/>
                    <a:pt x="799243" y="397955"/>
                  </a:cubicBezTo>
                  <a:cubicBezTo>
                    <a:pt x="803339" y="419957"/>
                    <a:pt x="790384" y="424148"/>
                    <a:pt x="770954" y="420719"/>
                  </a:cubicBezTo>
                  <a:cubicBezTo>
                    <a:pt x="768096" y="420243"/>
                    <a:pt x="765239" y="419481"/>
                    <a:pt x="763048" y="417576"/>
                  </a:cubicBezTo>
                  <a:cubicBezTo>
                    <a:pt x="759428" y="414528"/>
                    <a:pt x="758571" y="409289"/>
                    <a:pt x="758952" y="404717"/>
                  </a:cubicBezTo>
                  <a:close/>
                  <a:moveTo>
                    <a:pt x="793432" y="464248"/>
                  </a:moveTo>
                  <a:cubicBezTo>
                    <a:pt x="788384" y="469011"/>
                    <a:pt x="781812" y="471869"/>
                    <a:pt x="775335" y="474345"/>
                  </a:cubicBezTo>
                  <a:cubicBezTo>
                    <a:pt x="773240" y="475107"/>
                    <a:pt x="770954" y="475869"/>
                    <a:pt x="768953" y="474821"/>
                  </a:cubicBezTo>
                  <a:cubicBezTo>
                    <a:pt x="766763" y="473678"/>
                    <a:pt x="766096" y="470916"/>
                    <a:pt x="765715" y="468440"/>
                  </a:cubicBezTo>
                  <a:cubicBezTo>
                    <a:pt x="764286" y="458629"/>
                    <a:pt x="759524" y="440150"/>
                    <a:pt x="771144" y="435197"/>
                  </a:cubicBezTo>
                  <a:cubicBezTo>
                    <a:pt x="776859" y="432721"/>
                    <a:pt x="783336" y="431387"/>
                    <a:pt x="789337" y="432911"/>
                  </a:cubicBezTo>
                  <a:cubicBezTo>
                    <a:pt x="793052" y="433864"/>
                    <a:pt x="795814" y="435578"/>
                    <a:pt x="797624" y="437769"/>
                  </a:cubicBezTo>
                  <a:cubicBezTo>
                    <a:pt x="803815" y="444913"/>
                    <a:pt x="800957" y="457200"/>
                    <a:pt x="793432" y="464248"/>
                  </a:cubicBezTo>
                  <a:close/>
                  <a:moveTo>
                    <a:pt x="807911" y="358331"/>
                  </a:moveTo>
                  <a:cubicBezTo>
                    <a:pt x="804196" y="343662"/>
                    <a:pt x="804863" y="334042"/>
                    <a:pt x="820674" y="332613"/>
                  </a:cubicBezTo>
                  <a:cubicBezTo>
                    <a:pt x="832009" y="331661"/>
                    <a:pt x="843344" y="333756"/>
                    <a:pt x="854678" y="333947"/>
                  </a:cubicBezTo>
                  <a:cubicBezTo>
                    <a:pt x="858679" y="334042"/>
                    <a:pt x="863156" y="334328"/>
                    <a:pt x="865823" y="337280"/>
                  </a:cubicBezTo>
                  <a:cubicBezTo>
                    <a:pt x="868394" y="340138"/>
                    <a:pt x="868490" y="344424"/>
                    <a:pt x="867918" y="348234"/>
                  </a:cubicBezTo>
                  <a:cubicBezTo>
                    <a:pt x="867156" y="354140"/>
                    <a:pt x="865251" y="359950"/>
                    <a:pt x="862584" y="365284"/>
                  </a:cubicBezTo>
                  <a:cubicBezTo>
                    <a:pt x="862013" y="366427"/>
                    <a:pt x="861346" y="367665"/>
                    <a:pt x="860203" y="368427"/>
                  </a:cubicBezTo>
                  <a:cubicBezTo>
                    <a:pt x="859917" y="368618"/>
                    <a:pt x="859536" y="368808"/>
                    <a:pt x="859250" y="368903"/>
                  </a:cubicBezTo>
                  <a:cubicBezTo>
                    <a:pt x="856583" y="369951"/>
                    <a:pt x="853250" y="368332"/>
                    <a:pt x="850487" y="366998"/>
                  </a:cubicBezTo>
                  <a:cubicBezTo>
                    <a:pt x="842867" y="363379"/>
                    <a:pt x="834009" y="362426"/>
                    <a:pt x="825818" y="364236"/>
                  </a:cubicBezTo>
                  <a:cubicBezTo>
                    <a:pt x="820484" y="365474"/>
                    <a:pt x="814007" y="367474"/>
                    <a:pt x="810292" y="363474"/>
                  </a:cubicBezTo>
                  <a:cubicBezTo>
                    <a:pt x="809054" y="362140"/>
                    <a:pt x="808387" y="360236"/>
                    <a:pt x="807911" y="358331"/>
                  </a:cubicBezTo>
                  <a:close/>
                  <a:moveTo>
                    <a:pt x="821246" y="453199"/>
                  </a:moveTo>
                  <a:cubicBezTo>
                    <a:pt x="819245" y="453295"/>
                    <a:pt x="817150" y="452914"/>
                    <a:pt x="815245" y="451485"/>
                  </a:cubicBezTo>
                  <a:cubicBezTo>
                    <a:pt x="812292" y="448913"/>
                    <a:pt x="812673" y="444436"/>
                    <a:pt x="813340" y="440531"/>
                  </a:cubicBezTo>
                  <a:cubicBezTo>
                    <a:pt x="813626" y="438912"/>
                    <a:pt x="813911" y="437102"/>
                    <a:pt x="815245" y="436150"/>
                  </a:cubicBezTo>
                  <a:cubicBezTo>
                    <a:pt x="816007" y="435578"/>
                    <a:pt x="816959" y="435388"/>
                    <a:pt x="817912" y="435388"/>
                  </a:cubicBezTo>
                  <a:cubicBezTo>
                    <a:pt x="834866" y="433864"/>
                    <a:pt x="840200" y="452437"/>
                    <a:pt x="821246" y="453199"/>
                  </a:cubicBezTo>
                  <a:close/>
                  <a:moveTo>
                    <a:pt x="844201" y="429292"/>
                  </a:moveTo>
                  <a:cubicBezTo>
                    <a:pt x="842010" y="429673"/>
                    <a:pt x="839819" y="428911"/>
                    <a:pt x="837724" y="428149"/>
                  </a:cubicBezTo>
                  <a:cubicBezTo>
                    <a:pt x="831532" y="425958"/>
                    <a:pt x="825437" y="423672"/>
                    <a:pt x="819245" y="421481"/>
                  </a:cubicBezTo>
                  <a:cubicBezTo>
                    <a:pt x="817626" y="420910"/>
                    <a:pt x="816007" y="420243"/>
                    <a:pt x="814864" y="419005"/>
                  </a:cubicBezTo>
                  <a:cubicBezTo>
                    <a:pt x="813626" y="417671"/>
                    <a:pt x="813149" y="415671"/>
                    <a:pt x="812768" y="413861"/>
                  </a:cubicBezTo>
                  <a:cubicBezTo>
                    <a:pt x="810006" y="399383"/>
                    <a:pt x="807053" y="380524"/>
                    <a:pt x="825341" y="377381"/>
                  </a:cubicBezTo>
                  <a:cubicBezTo>
                    <a:pt x="831532" y="376333"/>
                    <a:pt x="838009" y="375571"/>
                    <a:pt x="844010" y="377476"/>
                  </a:cubicBezTo>
                  <a:cubicBezTo>
                    <a:pt x="849725" y="379286"/>
                    <a:pt x="852964" y="383095"/>
                    <a:pt x="854583" y="387858"/>
                  </a:cubicBezTo>
                  <a:cubicBezTo>
                    <a:pt x="858012" y="397669"/>
                    <a:pt x="854488" y="411480"/>
                    <a:pt x="851630" y="420243"/>
                  </a:cubicBezTo>
                  <a:cubicBezTo>
                    <a:pt x="850392" y="424148"/>
                    <a:pt x="848297" y="428435"/>
                    <a:pt x="844201" y="429292"/>
                  </a:cubicBezTo>
                  <a:close/>
                  <a:moveTo>
                    <a:pt x="913448" y="476155"/>
                  </a:moveTo>
                  <a:cubicBezTo>
                    <a:pt x="913162" y="478060"/>
                    <a:pt x="912686" y="480060"/>
                    <a:pt x="911447" y="481489"/>
                  </a:cubicBezTo>
                  <a:cubicBezTo>
                    <a:pt x="909638" y="483584"/>
                    <a:pt x="906685" y="484061"/>
                    <a:pt x="903923" y="484346"/>
                  </a:cubicBezTo>
                  <a:cubicBezTo>
                    <a:pt x="889159" y="486156"/>
                    <a:pt x="874014" y="487966"/>
                    <a:pt x="859441" y="484918"/>
                  </a:cubicBezTo>
                  <a:cubicBezTo>
                    <a:pt x="856012" y="484251"/>
                    <a:pt x="852392" y="483013"/>
                    <a:pt x="850678" y="479965"/>
                  </a:cubicBezTo>
                  <a:cubicBezTo>
                    <a:pt x="849535" y="478060"/>
                    <a:pt x="849440" y="475678"/>
                    <a:pt x="849630" y="473488"/>
                  </a:cubicBezTo>
                  <a:cubicBezTo>
                    <a:pt x="850202" y="463296"/>
                    <a:pt x="853250" y="455295"/>
                    <a:pt x="858107" y="449294"/>
                  </a:cubicBezTo>
                  <a:cubicBezTo>
                    <a:pt x="866489" y="438912"/>
                    <a:pt x="880491" y="434721"/>
                    <a:pt x="897350" y="436245"/>
                  </a:cubicBezTo>
                  <a:cubicBezTo>
                    <a:pt x="901541" y="436626"/>
                    <a:pt x="905923" y="437578"/>
                    <a:pt x="909161" y="440341"/>
                  </a:cubicBezTo>
                  <a:cubicBezTo>
                    <a:pt x="913829" y="444341"/>
                    <a:pt x="914781" y="451104"/>
                    <a:pt x="914876" y="457295"/>
                  </a:cubicBezTo>
                  <a:cubicBezTo>
                    <a:pt x="914972" y="463582"/>
                    <a:pt x="914495" y="469868"/>
                    <a:pt x="913448" y="476155"/>
                  </a:cubicBezTo>
                  <a:close/>
                  <a:moveTo>
                    <a:pt x="916400" y="423291"/>
                  </a:moveTo>
                  <a:cubicBezTo>
                    <a:pt x="911447" y="427958"/>
                    <a:pt x="904875" y="426053"/>
                    <a:pt x="898970" y="425196"/>
                  </a:cubicBezTo>
                  <a:cubicBezTo>
                    <a:pt x="890683" y="424053"/>
                    <a:pt x="865346" y="432816"/>
                    <a:pt x="861251" y="424339"/>
                  </a:cubicBezTo>
                  <a:cubicBezTo>
                    <a:pt x="856107" y="413671"/>
                    <a:pt x="864965" y="395669"/>
                    <a:pt x="872014" y="387382"/>
                  </a:cubicBezTo>
                  <a:cubicBezTo>
                    <a:pt x="872871" y="386334"/>
                    <a:pt x="874109" y="385762"/>
                    <a:pt x="875348" y="385286"/>
                  </a:cubicBezTo>
                  <a:cubicBezTo>
                    <a:pt x="886206" y="380905"/>
                    <a:pt x="899065" y="382429"/>
                    <a:pt x="908876" y="388620"/>
                  </a:cubicBezTo>
                  <a:cubicBezTo>
                    <a:pt x="912781" y="391097"/>
                    <a:pt x="915067" y="394240"/>
                    <a:pt x="916305" y="397764"/>
                  </a:cubicBezTo>
                  <a:cubicBezTo>
                    <a:pt x="918591" y="403955"/>
                    <a:pt x="922115" y="417957"/>
                    <a:pt x="916400" y="423291"/>
                  </a:cubicBezTo>
                  <a:close/>
                  <a:moveTo>
                    <a:pt x="926878" y="352330"/>
                  </a:moveTo>
                  <a:cubicBezTo>
                    <a:pt x="926306" y="358235"/>
                    <a:pt x="924020" y="363855"/>
                    <a:pt x="921830" y="369380"/>
                  </a:cubicBezTo>
                  <a:cubicBezTo>
                    <a:pt x="921163" y="370999"/>
                    <a:pt x="920401" y="372618"/>
                    <a:pt x="919258" y="373856"/>
                  </a:cubicBezTo>
                  <a:cubicBezTo>
                    <a:pt x="918686" y="374428"/>
                    <a:pt x="918115" y="374904"/>
                    <a:pt x="917353" y="375190"/>
                  </a:cubicBezTo>
                  <a:cubicBezTo>
                    <a:pt x="914305" y="376523"/>
                    <a:pt x="910971" y="374523"/>
                    <a:pt x="908114" y="373094"/>
                  </a:cubicBezTo>
                  <a:cubicBezTo>
                    <a:pt x="901256" y="369570"/>
                    <a:pt x="893255" y="368141"/>
                    <a:pt x="885634" y="369189"/>
                  </a:cubicBezTo>
                  <a:cubicBezTo>
                    <a:pt x="882777" y="369570"/>
                    <a:pt x="879062" y="369951"/>
                    <a:pt x="877634" y="367379"/>
                  </a:cubicBezTo>
                  <a:cubicBezTo>
                    <a:pt x="877062" y="366332"/>
                    <a:pt x="877062" y="365189"/>
                    <a:pt x="877062" y="364045"/>
                  </a:cubicBezTo>
                  <a:cubicBezTo>
                    <a:pt x="877253" y="353282"/>
                    <a:pt x="875252" y="331756"/>
                    <a:pt x="890492" y="330232"/>
                  </a:cubicBezTo>
                  <a:cubicBezTo>
                    <a:pt x="895731" y="329756"/>
                    <a:pt x="900970" y="329756"/>
                    <a:pt x="906113" y="330232"/>
                  </a:cubicBezTo>
                  <a:cubicBezTo>
                    <a:pt x="911733" y="330803"/>
                    <a:pt x="917543" y="332041"/>
                    <a:pt x="921639" y="335947"/>
                  </a:cubicBezTo>
                  <a:cubicBezTo>
                    <a:pt x="925925" y="340043"/>
                    <a:pt x="927449" y="346424"/>
                    <a:pt x="926878" y="352330"/>
                  </a:cubicBezTo>
                  <a:close/>
                  <a:moveTo>
                    <a:pt x="989743" y="458819"/>
                  </a:moveTo>
                  <a:cubicBezTo>
                    <a:pt x="979265" y="458248"/>
                    <a:pt x="971645" y="448723"/>
                    <a:pt x="959644" y="450056"/>
                  </a:cubicBezTo>
                  <a:cubicBezTo>
                    <a:pt x="949452" y="451199"/>
                    <a:pt x="940689" y="457486"/>
                    <a:pt x="931640" y="462344"/>
                  </a:cubicBezTo>
                  <a:cubicBezTo>
                    <a:pt x="930974" y="462724"/>
                    <a:pt x="930212" y="463106"/>
                    <a:pt x="929545" y="462915"/>
                  </a:cubicBezTo>
                  <a:cubicBezTo>
                    <a:pt x="928116" y="462629"/>
                    <a:pt x="927735" y="460629"/>
                    <a:pt x="927926" y="459200"/>
                  </a:cubicBezTo>
                  <a:cubicBezTo>
                    <a:pt x="929069" y="448913"/>
                    <a:pt x="938213" y="440817"/>
                    <a:pt x="948309" y="438340"/>
                  </a:cubicBezTo>
                  <a:cubicBezTo>
                    <a:pt x="958310" y="435864"/>
                    <a:pt x="968978" y="438055"/>
                    <a:pt x="978789" y="441389"/>
                  </a:cubicBezTo>
                  <a:cubicBezTo>
                    <a:pt x="981551" y="442341"/>
                    <a:pt x="990505" y="448723"/>
                    <a:pt x="993934" y="453581"/>
                  </a:cubicBezTo>
                  <a:cubicBezTo>
                    <a:pt x="996029" y="456628"/>
                    <a:pt x="995839" y="459105"/>
                    <a:pt x="989743" y="458819"/>
                  </a:cubicBezTo>
                  <a:close/>
                  <a:moveTo>
                    <a:pt x="991457" y="372428"/>
                  </a:moveTo>
                  <a:cubicBezTo>
                    <a:pt x="989171" y="371380"/>
                    <a:pt x="988028" y="368808"/>
                    <a:pt x="987266" y="366427"/>
                  </a:cubicBezTo>
                  <a:cubicBezTo>
                    <a:pt x="984314" y="357759"/>
                    <a:pt x="982504" y="348710"/>
                    <a:pt x="982028" y="339566"/>
                  </a:cubicBezTo>
                  <a:cubicBezTo>
                    <a:pt x="981932" y="337947"/>
                    <a:pt x="982028" y="336042"/>
                    <a:pt x="983361" y="334994"/>
                  </a:cubicBezTo>
                  <a:cubicBezTo>
                    <a:pt x="984218" y="334423"/>
                    <a:pt x="985266" y="334328"/>
                    <a:pt x="986314" y="334232"/>
                  </a:cubicBezTo>
                  <a:cubicBezTo>
                    <a:pt x="995839" y="333851"/>
                    <a:pt x="1005269" y="333470"/>
                    <a:pt x="1014794" y="333089"/>
                  </a:cubicBezTo>
                  <a:cubicBezTo>
                    <a:pt x="1019080" y="332899"/>
                    <a:pt x="1023747" y="332899"/>
                    <a:pt x="1027176" y="335470"/>
                  </a:cubicBezTo>
                  <a:cubicBezTo>
                    <a:pt x="1033082" y="340043"/>
                    <a:pt x="1033558" y="350711"/>
                    <a:pt x="1032796" y="359378"/>
                  </a:cubicBezTo>
                  <a:cubicBezTo>
                    <a:pt x="1032510" y="362522"/>
                    <a:pt x="1032129" y="365474"/>
                    <a:pt x="1031843" y="367760"/>
                  </a:cubicBezTo>
                  <a:cubicBezTo>
                    <a:pt x="1031557" y="369665"/>
                    <a:pt x="1031081" y="371665"/>
                    <a:pt x="1029557" y="372713"/>
                  </a:cubicBezTo>
                  <a:cubicBezTo>
                    <a:pt x="1028319" y="373475"/>
                    <a:pt x="1026795" y="373475"/>
                    <a:pt x="1025366" y="373475"/>
                  </a:cubicBezTo>
                  <a:cubicBezTo>
                    <a:pt x="1015365" y="373285"/>
                    <a:pt x="1005364" y="372999"/>
                    <a:pt x="995363" y="372808"/>
                  </a:cubicBezTo>
                  <a:cubicBezTo>
                    <a:pt x="993934" y="372999"/>
                    <a:pt x="992600" y="372999"/>
                    <a:pt x="991457" y="372428"/>
                  </a:cubicBezTo>
                  <a:close/>
                  <a:moveTo>
                    <a:pt x="1006983" y="428149"/>
                  </a:moveTo>
                  <a:cubicBezTo>
                    <a:pt x="1005745" y="428149"/>
                    <a:pt x="1004411" y="428053"/>
                    <a:pt x="1003364" y="427291"/>
                  </a:cubicBezTo>
                  <a:cubicBezTo>
                    <a:pt x="1002221" y="426434"/>
                    <a:pt x="1001649" y="425006"/>
                    <a:pt x="1001268" y="423577"/>
                  </a:cubicBezTo>
                  <a:cubicBezTo>
                    <a:pt x="998601" y="414433"/>
                    <a:pt x="996791" y="405098"/>
                    <a:pt x="996029" y="395573"/>
                  </a:cubicBezTo>
                  <a:cubicBezTo>
                    <a:pt x="995839" y="393668"/>
                    <a:pt x="995744" y="391763"/>
                    <a:pt x="996506" y="389953"/>
                  </a:cubicBezTo>
                  <a:cubicBezTo>
                    <a:pt x="997934" y="386524"/>
                    <a:pt x="1001935" y="385191"/>
                    <a:pt x="1005650" y="384715"/>
                  </a:cubicBezTo>
                  <a:cubicBezTo>
                    <a:pt x="1012222" y="383857"/>
                    <a:pt x="1019175" y="384715"/>
                    <a:pt x="1024700" y="388144"/>
                  </a:cubicBezTo>
                  <a:cubicBezTo>
                    <a:pt x="1027557" y="389953"/>
                    <a:pt x="1029748" y="392525"/>
                    <a:pt x="1031367" y="395573"/>
                  </a:cubicBezTo>
                  <a:cubicBezTo>
                    <a:pt x="1035368" y="403193"/>
                    <a:pt x="1035463" y="413576"/>
                    <a:pt x="1033748" y="421386"/>
                  </a:cubicBezTo>
                  <a:cubicBezTo>
                    <a:pt x="1033367" y="423005"/>
                    <a:pt x="1032796" y="424815"/>
                    <a:pt x="1031462" y="425863"/>
                  </a:cubicBezTo>
                  <a:cubicBezTo>
                    <a:pt x="1030034" y="427101"/>
                    <a:pt x="1028129" y="427291"/>
                    <a:pt x="1026224" y="427482"/>
                  </a:cubicBezTo>
                  <a:cubicBezTo>
                    <a:pt x="1019842" y="428149"/>
                    <a:pt x="1013365" y="428339"/>
                    <a:pt x="1006983" y="428149"/>
                  </a:cubicBezTo>
                  <a:close/>
                  <a:moveTo>
                    <a:pt x="1014317" y="476345"/>
                  </a:moveTo>
                  <a:cubicBezTo>
                    <a:pt x="1009936" y="469297"/>
                    <a:pt x="1009555" y="460534"/>
                    <a:pt x="1009364" y="452247"/>
                  </a:cubicBezTo>
                  <a:cubicBezTo>
                    <a:pt x="1009364" y="451294"/>
                    <a:pt x="1009364" y="450342"/>
                    <a:pt x="1009364" y="449294"/>
                  </a:cubicBezTo>
                  <a:cubicBezTo>
                    <a:pt x="1009459" y="447199"/>
                    <a:pt x="1009936" y="445198"/>
                    <a:pt x="1011269" y="443770"/>
                  </a:cubicBezTo>
                  <a:cubicBezTo>
                    <a:pt x="1012603" y="442246"/>
                    <a:pt x="1014698" y="441484"/>
                    <a:pt x="1016699" y="440912"/>
                  </a:cubicBezTo>
                  <a:cubicBezTo>
                    <a:pt x="1021080" y="439483"/>
                    <a:pt x="1026128" y="438150"/>
                    <a:pt x="1030034" y="440531"/>
                  </a:cubicBezTo>
                  <a:cubicBezTo>
                    <a:pt x="1032796" y="442246"/>
                    <a:pt x="1034225" y="445389"/>
                    <a:pt x="1035368" y="448437"/>
                  </a:cubicBezTo>
                  <a:cubicBezTo>
                    <a:pt x="1037273" y="453485"/>
                    <a:pt x="1038701" y="458629"/>
                    <a:pt x="1039749" y="463868"/>
                  </a:cubicBezTo>
                  <a:cubicBezTo>
                    <a:pt x="1043178" y="482251"/>
                    <a:pt x="1025557" y="494728"/>
                    <a:pt x="1014317" y="476345"/>
                  </a:cubicBezTo>
                  <a:close/>
                  <a:moveTo>
                    <a:pt x="1072706" y="487680"/>
                  </a:moveTo>
                  <a:cubicBezTo>
                    <a:pt x="1066324" y="489204"/>
                    <a:pt x="1059275" y="486251"/>
                    <a:pt x="1055275" y="480917"/>
                  </a:cubicBezTo>
                  <a:cubicBezTo>
                    <a:pt x="1049369" y="473107"/>
                    <a:pt x="1050417" y="458915"/>
                    <a:pt x="1049369" y="449390"/>
                  </a:cubicBezTo>
                  <a:cubicBezTo>
                    <a:pt x="1049179" y="447770"/>
                    <a:pt x="1049084" y="446151"/>
                    <a:pt x="1048988" y="444532"/>
                  </a:cubicBezTo>
                  <a:lnTo>
                    <a:pt x="1050512" y="441198"/>
                  </a:lnTo>
                  <a:cubicBezTo>
                    <a:pt x="1052513" y="436721"/>
                    <a:pt x="1059275" y="436245"/>
                    <a:pt x="1062133" y="436150"/>
                  </a:cubicBezTo>
                  <a:cubicBezTo>
                    <a:pt x="1070705" y="436055"/>
                    <a:pt x="1079849" y="440055"/>
                    <a:pt x="1082707" y="444722"/>
                  </a:cubicBezTo>
                  <a:cubicBezTo>
                    <a:pt x="1082707" y="457010"/>
                    <a:pt x="1089184" y="483870"/>
                    <a:pt x="1072706" y="487680"/>
                  </a:cubicBezTo>
                  <a:close/>
                  <a:moveTo>
                    <a:pt x="1083469" y="419195"/>
                  </a:moveTo>
                  <a:cubicBezTo>
                    <a:pt x="1080040" y="426911"/>
                    <a:pt x="1073182" y="423101"/>
                    <a:pt x="1066419" y="424244"/>
                  </a:cubicBezTo>
                  <a:cubicBezTo>
                    <a:pt x="1061847" y="425006"/>
                    <a:pt x="1057180" y="425482"/>
                    <a:pt x="1052513" y="425482"/>
                  </a:cubicBezTo>
                  <a:cubicBezTo>
                    <a:pt x="1051179" y="425482"/>
                    <a:pt x="1049655" y="425482"/>
                    <a:pt x="1048607" y="424624"/>
                  </a:cubicBezTo>
                  <a:cubicBezTo>
                    <a:pt x="1047083" y="423577"/>
                    <a:pt x="1046702" y="421386"/>
                    <a:pt x="1046417" y="419481"/>
                  </a:cubicBezTo>
                  <a:cubicBezTo>
                    <a:pt x="1045655" y="412052"/>
                    <a:pt x="1045750" y="404527"/>
                    <a:pt x="1046702" y="397002"/>
                  </a:cubicBezTo>
                  <a:cubicBezTo>
                    <a:pt x="1046893" y="395192"/>
                    <a:pt x="1047179" y="393287"/>
                    <a:pt x="1048322" y="391858"/>
                  </a:cubicBezTo>
                  <a:cubicBezTo>
                    <a:pt x="1049465" y="390239"/>
                    <a:pt x="1051370" y="389287"/>
                    <a:pt x="1053275" y="388620"/>
                  </a:cubicBezTo>
                  <a:cubicBezTo>
                    <a:pt x="1059085" y="386524"/>
                    <a:pt x="1065562" y="386239"/>
                    <a:pt x="1071563" y="387858"/>
                  </a:cubicBezTo>
                  <a:cubicBezTo>
                    <a:pt x="1075658" y="389001"/>
                    <a:pt x="1079754" y="391287"/>
                    <a:pt x="1081469" y="395287"/>
                  </a:cubicBezTo>
                  <a:cubicBezTo>
                    <a:pt x="1082326" y="397478"/>
                    <a:pt x="1082421" y="399955"/>
                    <a:pt x="1082421" y="402336"/>
                  </a:cubicBezTo>
                  <a:cubicBezTo>
                    <a:pt x="1082326" y="407098"/>
                    <a:pt x="1085660" y="414433"/>
                    <a:pt x="1083469" y="419195"/>
                  </a:cubicBezTo>
                  <a:close/>
                  <a:moveTo>
                    <a:pt x="1086803" y="357759"/>
                  </a:moveTo>
                  <a:cubicBezTo>
                    <a:pt x="1085755" y="363665"/>
                    <a:pt x="1083945" y="369189"/>
                    <a:pt x="1082802" y="372618"/>
                  </a:cubicBezTo>
                  <a:cubicBezTo>
                    <a:pt x="1082421" y="373666"/>
                    <a:pt x="1082040" y="374904"/>
                    <a:pt x="1081088" y="375571"/>
                  </a:cubicBezTo>
                  <a:cubicBezTo>
                    <a:pt x="1079373" y="376809"/>
                    <a:pt x="1076992" y="375952"/>
                    <a:pt x="1074992" y="375476"/>
                  </a:cubicBezTo>
                  <a:cubicBezTo>
                    <a:pt x="1067943" y="373666"/>
                    <a:pt x="1060609" y="376619"/>
                    <a:pt x="1053370" y="376999"/>
                  </a:cubicBezTo>
                  <a:cubicBezTo>
                    <a:pt x="1051751" y="377095"/>
                    <a:pt x="1050036" y="376999"/>
                    <a:pt x="1048703" y="376047"/>
                  </a:cubicBezTo>
                  <a:cubicBezTo>
                    <a:pt x="1047179" y="374999"/>
                    <a:pt x="1046417" y="373094"/>
                    <a:pt x="1045940" y="371285"/>
                  </a:cubicBezTo>
                  <a:cubicBezTo>
                    <a:pt x="1043845" y="363950"/>
                    <a:pt x="1042797" y="356330"/>
                    <a:pt x="1042988" y="348710"/>
                  </a:cubicBezTo>
                  <a:cubicBezTo>
                    <a:pt x="1043083" y="342995"/>
                    <a:pt x="1044321" y="336614"/>
                    <a:pt x="1049179" y="333661"/>
                  </a:cubicBezTo>
                  <a:cubicBezTo>
                    <a:pt x="1051751" y="332041"/>
                    <a:pt x="1054799" y="331756"/>
                    <a:pt x="1057847" y="331661"/>
                  </a:cubicBezTo>
                  <a:cubicBezTo>
                    <a:pt x="1062895" y="331470"/>
                    <a:pt x="1067848" y="331565"/>
                    <a:pt x="1072896" y="332137"/>
                  </a:cubicBezTo>
                  <a:cubicBezTo>
                    <a:pt x="1076420" y="332518"/>
                    <a:pt x="1080040" y="333089"/>
                    <a:pt x="1082897" y="335090"/>
                  </a:cubicBezTo>
                  <a:cubicBezTo>
                    <a:pt x="1088612" y="339090"/>
                    <a:pt x="1088422" y="348806"/>
                    <a:pt x="1086803" y="357759"/>
                  </a:cubicBezTo>
                  <a:close/>
                  <a:moveTo>
                    <a:pt x="1127093" y="464248"/>
                  </a:moveTo>
                  <a:cubicBezTo>
                    <a:pt x="1121855" y="472535"/>
                    <a:pt x="1112615" y="478250"/>
                    <a:pt x="1102900" y="479203"/>
                  </a:cubicBezTo>
                  <a:cubicBezTo>
                    <a:pt x="1100995" y="479393"/>
                    <a:pt x="1098899" y="479393"/>
                    <a:pt x="1097375" y="478060"/>
                  </a:cubicBezTo>
                  <a:cubicBezTo>
                    <a:pt x="1096042" y="476917"/>
                    <a:pt x="1095661" y="475107"/>
                    <a:pt x="1095375" y="473297"/>
                  </a:cubicBezTo>
                  <a:cubicBezTo>
                    <a:pt x="1092899" y="457200"/>
                    <a:pt x="1096042" y="439007"/>
                    <a:pt x="1115759" y="439483"/>
                  </a:cubicBezTo>
                  <a:cubicBezTo>
                    <a:pt x="1119569" y="439579"/>
                    <a:pt x="1123664" y="440341"/>
                    <a:pt x="1126522" y="442817"/>
                  </a:cubicBezTo>
                  <a:cubicBezTo>
                    <a:pt x="1127855" y="443960"/>
                    <a:pt x="1128903" y="445389"/>
                    <a:pt x="1129570" y="446913"/>
                  </a:cubicBezTo>
                  <a:cubicBezTo>
                    <a:pt x="1131761" y="452247"/>
                    <a:pt x="1130332" y="459200"/>
                    <a:pt x="1127093" y="464248"/>
                  </a:cubicBezTo>
                  <a:close/>
                  <a:moveTo>
                    <a:pt x="1140809" y="401383"/>
                  </a:moveTo>
                  <a:cubicBezTo>
                    <a:pt x="1139952" y="408908"/>
                    <a:pt x="1138047" y="416433"/>
                    <a:pt x="1134999" y="423386"/>
                  </a:cubicBezTo>
                  <a:cubicBezTo>
                    <a:pt x="1134428" y="424720"/>
                    <a:pt x="1133761" y="426053"/>
                    <a:pt x="1132618" y="427006"/>
                  </a:cubicBezTo>
                  <a:cubicBezTo>
                    <a:pt x="1130903" y="428435"/>
                    <a:pt x="1128427" y="428339"/>
                    <a:pt x="1126236" y="428244"/>
                  </a:cubicBezTo>
                  <a:cubicBezTo>
                    <a:pt x="1117283" y="427863"/>
                    <a:pt x="1097756" y="432149"/>
                    <a:pt x="1095566" y="419100"/>
                  </a:cubicBezTo>
                  <a:cubicBezTo>
                    <a:pt x="1094137" y="410623"/>
                    <a:pt x="1096423" y="401479"/>
                    <a:pt x="1101852" y="394716"/>
                  </a:cubicBezTo>
                  <a:cubicBezTo>
                    <a:pt x="1107281" y="387953"/>
                    <a:pt x="1115568" y="383667"/>
                    <a:pt x="1124236" y="383286"/>
                  </a:cubicBezTo>
                  <a:cubicBezTo>
                    <a:pt x="1129856" y="383000"/>
                    <a:pt x="1136047" y="384715"/>
                    <a:pt x="1139190" y="389668"/>
                  </a:cubicBezTo>
                  <a:cubicBezTo>
                    <a:pt x="1141286" y="393097"/>
                    <a:pt x="1141286" y="397383"/>
                    <a:pt x="1140809" y="401383"/>
                  </a:cubicBezTo>
                  <a:close/>
                  <a:moveTo>
                    <a:pt x="1165574" y="459581"/>
                  </a:moveTo>
                  <a:cubicBezTo>
                    <a:pt x="1160717" y="460534"/>
                    <a:pt x="1148715" y="464058"/>
                    <a:pt x="1143762" y="461677"/>
                  </a:cubicBezTo>
                  <a:cubicBezTo>
                    <a:pt x="1141286" y="460534"/>
                    <a:pt x="1140619" y="457772"/>
                    <a:pt x="1143476" y="452628"/>
                  </a:cubicBezTo>
                  <a:cubicBezTo>
                    <a:pt x="1147477" y="445198"/>
                    <a:pt x="1159669" y="439483"/>
                    <a:pt x="1167860" y="439865"/>
                  </a:cubicBezTo>
                  <a:cubicBezTo>
                    <a:pt x="1174909" y="440245"/>
                    <a:pt x="1176623" y="444056"/>
                    <a:pt x="1177290" y="445961"/>
                  </a:cubicBezTo>
                  <a:cubicBezTo>
                    <a:pt x="1179671" y="453104"/>
                    <a:pt x="1171099" y="458533"/>
                    <a:pt x="1165574" y="459581"/>
                  </a:cubicBezTo>
                  <a:close/>
                  <a:moveTo>
                    <a:pt x="1203293" y="428244"/>
                  </a:moveTo>
                  <a:cubicBezTo>
                    <a:pt x="1202150" y="427577"/>
                    <a:pt x="1201007" y="426053"/>
                    <a:pt x="1199864" y="423958"/>
                  </a:cubicBezTo>
                  <a:cubicBezTo>
                    <a:pt x="1197483" y="419481"/>
                    <a:pt x="1195292" y="412909"/>
                    <a:pt x="1194149" y="410242"/>
                  </a:cubicBezTo>
                  <a:cubicBezTo>
                    <a:pt x="1193483" y="408623"/>
                    <a:pt x="1192911" y="406813"/>
                    <a:pt x="1192530" y="405098"/>
                  </a:cubicBezTo>
                  <a:cubicBezTo>
                    <a:pt x="1192149" y="406908"/>
                    <a:pt x="1191578" y="408623"/>
                    <a:pt x="1190911" y="410242"/>
                  </a:cubicBezTo>
                  <a:cubicBezTo>
                    <a:pt x="1189768" y="412909"/>
                    <a:pt x="1187672" y="419481"/>
                    <a:pt x="1185196" y="423958"/>
                  </a:cubicBezTo>
                  <a:cubicBezTo>
                    <a:pt x="1184053" y="425958"/>
                    <a:pt x="1182910" y="427577"/>
                    <a:pt x="1181767" y="428244"/>
                  </a:cubicBezTo>
                  <a:cubicBezTo>
                    <a:pt x="1176623" y="431006"/>
                    <a:pt x="1162050" y="427863"/>
                    <a:pt x="1156145" y="427768"/>
                  </a:cubicBezTo>
                  <a:cubicBezTo>
                    <a:pt x="1153859" y="427673"/>
                    <a:pt x="1151192" y="427482"/>
                    <a:pt x="1149858" y="425672"/>
                  </a:cubicBezTo>
                  <a:cubicBezTo>
                    <a:pt x="1148906" y="424339"/>
                    <a:pt x="1148906" y="422529"/>
                    <a:pt x="1149001" y="420910"/>
                  </a:cubicBezTo>
                  <a:cubicBezTo>
                    <a:pt x="1149382" y="415004"/>
                    <a:pt x="1150239" y="409099"/>
                    <a:pt x="1151668" y="403289"/>
                  </a:cubicBezTo>
                  <a:cubicBezTo>
                    <a:pt x="1153192" y="397288"/>
                    <a:pt x="1155478" y="391001"/>
                    <a:pt x="1160240" y="387096"/>
                  </a:cubicBezTo>
                  <a:cubicBezTo>
                    <a:pt x="1164431" y="383667"/>
                    <a:pt x="1170051" y="382333"/>
                    <a:pt x="1175385" y="382619"/>
                  </a:cubicBezTo>
                  <a:cubicBezTo>
                    <a:pt x="1181291" y="382905"/>
                    <a:pt x="1187387" y="385382"/>
                    <a:pt x="1190625" y="390239"/>
                  </a:cubicBezTo>
                  <a:cubicBezTo>
                    <a:pt x="1191482" y="391573"/>
                    <a:pt x="1192054" y="393002"/>
                    <a:pt x="1192435" y="394430"/>
                  </a:cubicBezTo>
                  <a:cubicBezTo>
                    <a:pt x="1192816" y="393002"/>
                    <a:pt x="1193387" y="391573"/>
                    <a:pt x="1194245" y="390239"/>
                  </a:cubicBezTo>
                  <a:cubicBezTo>
                    <a:pt x="1197483" y="385286"/>
                    <a:pt x="1203579" y="382905"/>
                    <a:pt x="1209485" y="382619"/>
                  </a:cubicBezTo>
                  <a:cubicBezTo>
                    <a:pt x="1214914" y="382333"/>
                    <a:pt x="1220534" y="383572"/>
                    <a:pt x="1224629" y="387096"/>
                  </a:cubicBezTo>
                  <a:cubicBezTo>
                    <a:pt x="1229392" y="391097"/>
                    <a:pt x="1231678" y="397288"/>
                    <a:pt x="1233202" y="403289"/>
                  </a:cubicBezTo>
                  <a:cubicBezTo>
                    <a:pt x="1234631" y="409099"/>
                    <a:pt x="1235488" y="414909"/>
                    <a:pt x="1235869" y="420910"/>
                  </a:cubicBezTo>
                  <a:cubicBezTo>
                    <a:pt x="1235964" y="422529"/>
                    <a:pt x="1235964" y="424339"/>
                    <a:pt x="1235012" y="425672"/>
                  </a:cubicBezTo>
                  <a:cubicBezTo>
                    <a:pt x="1233678" y="427482"/>
                    <a:pt x="1231011" y="427768"/>
                    <a:pt x="1228725" y="427768"/>
                  </a:cubicBezTo>
                  <a:cubicBezTo>
                    <a:pt x="1223010" y="427958"/>
                    <a:pt x="1208437" y="431102"/>
                    <a:pt x="1203293" y="428244"/>
                  </a:cubicBezTo>
                  <a:close/>
                  <a:moveTo>
                    <a:pt x="1241298" y="461677"/>
                  </a:moveTo>
                  <a:cubicBezTo>
                    <a:pt x="1236345" y="464058"/>
                    <a:pt x="1224344" y="460534"/>
                    <a:pt x="1219486" y="459581"/>
                  </a:cubicBezTo>
                  <a:cubicBezTo>
                    <a:pt x="1213961" y="458533"/>
                    <a:pt x="1205389" y="453104"/>
                    <a:pt x="1207770" y="445961"/>
                  </a:cubicBezTo>
                  <a:cubicBezTo>
                    <a:pt x="1208342" y="444151"/>
                    <a:pt x="1210056" y="440245"/>
                    <a:pt x="1217200" y="439865"/>
                  </a:cubicBezTo>
                  <a:cubicBezTo>
                    <a:pt x="1225391" y="439483"/>
                    <a:pt x="1237583" y="445198"/>
                    <a:pt x="1241584" y="452628"/>
                  </a:cubicBezTo>
                  <a:cubicBezTo>
                    <a:pt x="1244441" y="457867"/>
                    <a:pt x="1243775" y="460534"/>
                    <a:pt x="1241298" y="461677"/>
                  </a:cubicBezTo>
                  <a:close/>
                  <a:moveTo>
                    <a:pt x="1252347" y="427006"/>
                  </a:moveTo>
                  <a:cubicBezTo>
                    <a:pt x="1251204" y="426148"/>
                    <a:pt x="1250537" y="424720"/>
                    <a:pt x="1249966" y="423386"/>
                  </a:cubicBezTo>
                  <a:cubicBezTo>
                    <a:pt x="1247013" y="416433"/>
                    <a:pt x="1245013" y="408908"/>
                    <a:pt x="1244156" y="401383"/>
                  </a:cubicBezTo>
                  <a:cubicBezTo>
                    <a:pt x="1243679" y="397383"/>
                    <a:pt x="1243679" y="393097"/>
                    <a:pt x="1245680" y="389668"/>
                  </a:cubicBezTo>
                  <a:cubicBezTo>
                    <a:pt x="1248918" y="384715"/>
                    <a:pt x="1255109" y="383000"/>
                    <a:pt x="1260634" y="383286"/>
                  </a:cubicBezTo>
                  <a:cubicBezTo>
                    <a:pt x="1269302" y="383762"/>
                    <a:pt x="1277588" y="387953"/>
                    <a:pt x="1283018" y="394716"/>
                  </a:cubicBezTo>
                  <a:cubicBezTo>
                    <a:pt x="1288447" y="401479"/>
                    <a:pt x="1290733" y="410528"/>
                    <a:pt x="1289304" y="419100"/>
                  </a:cubicBezTo>
                  <a:cubicBezTo>
                    <a:pt x="1287018" y="432149"/>
                    <a:pt x="1267492" y="427863"/>
                    <a:pt x="1258633" y="428244"/>
                  </a:cubicBezTo>
                  <a:cubicBezTo>
                    <a:pt x="1256538" y="428339"/>
                    <a:pt x="1254157" y="428339"/>
                    <a:pt x="1252347" y="427006"/>
                  </a:cubicBezTo>
                  <a:close/>
                  <a:moveTo>
                    <a:pt x="1289685" y="473393"/>
                  </a:moveTo>
                  <a:cubicBezTo>
                    <a:pt x="1289399" y="475107"/>
                    <a:pt x="1289018" y="477012"/>
                    <a:pt x="1287685" y="478155"/>
                  </a:cubicBezTo>
                  <a:cubicBezTo>
                    <a:pt x="1286256" y="479393"/>
                    <a:pt x="1284065" y="479489"/>
                    <a:pt x="1282160" y="479298"/>
                  </a:cubicBezTo>
                  <a:cubicBezTo>
                    <a:pt x="1272350" y="478345"/>
                    <a:pt x="1263206" y="472631"/>
                    <a:pt x="1257967" y="464344"/>
                  </a:cubicBezTo>
                  <a:cubicBezTo>
                    <a:pt x="1254728" y="459295"/>
                    <a:pt x="1253300" y="452342"/>
                    <a:pt x="1255586" y="447103"/>
                  </a:cubicBezTo>
                  <a:cubicBezTo>
                    <a:pt x="1256252" y="445580"/>
                    <a:pt x="1257205" y="444151"/>
                    <a:pt x="1258633" y="443008"/>
                  </a:cubicBezTo>
                  <a:cubicBezTo>
                    <a:pt x="1261586" y="440531"/>
                    <a:pt x="1265587" y="439769"/>
                    <a:pt x="1269397" y="439674"/>
                  </a:cubicBezTo>
                  <a:cubicBezTo>
                    <a:pt x="1289018" y="439103"/>
                    <a:pt x="1292162" y="457390"/>
                    <a:pt x="1289685" y="473393"/>
                  </a:cubicBezTo>
                  <a:close/>
                  <a:moveTo>
                    <a:pt x="1335691" y="449485"/>
                  </a:moveTo>
                  <a:cubicBezTo>
                    <a:pt x="1334643" y="459010"/>
                    <a:pt x="1335691" y="473202"/>
                    <a:pt x="1329785" y="481012"/>
                  </a:cubicBezTo>
                  <a:cubicBezTo>
                    <a:pt x="1325785" y="486251"/>
                    <a:pt x="1318736" y="489204"/>
                    <a:pt x="1312355" y="487775"/>
                  </a:cubicBezTo>
                  <a:cubicBezTo>
                    <a:pt x="1295876" y="483965"/>
                    <a:pt x="1302353" y="457105"/>
                    <a:pt x="1302353" y="444913"/>
                  </a:cubicBezTo>
                  <a:cubicBezTo>
                    <a:pt x="1305211" y="440245"/>
                    <a:pt x="1314450" y="436340"/>
                    <a:pt x="1322927" y="436340"/>
                  </a:cubicBezTo>
                  <a:cubicBezTo>
                    <a:pt x="1325785" y="436340"/>
                    <a:pt x="1332452" y="436912"/>
                    <a:pt x="1334548" y="441389"/>
                  </a:cubicBezTo>
                  <a:lnTo>
                    <a:pt x="1336072" y="444722"/>
                  </a:lnTo>
                  <a:cubicBezTo>
                    <a:pt x="1335977" y="446246"/>
                    <a:pt x="1335881" y="447865"/>
                    <a:pt x="1335691" y="449485"/>
                  </a:cubicBezTo>
                  <a:close/>
                  <a:moveTo>
                    <a:pt x="1338644" y="419576"/>
                  </a:moveTo>
                  <a:cubicBezTo>
                    <a:pt x="1338453" y="421481"/>
                    <a:pt x="1338072" y="423577"/>
                    <a:pt x="1336453" y="424720"/>
                  </a:cubicBezTo>
                  <a:cubicBezTo>
                    <a:pt x="1335310" y="425482"/>
                    <a:pt x="1333881" y="425577"/>
                    <a:pt x="1332548" y="425577"/>
                  </a:cubicBezTo>
                  <a:cubicBezTo>
                    <a:pt x="1327880" y="425577"/>
                    <a:pt x="1323213" y="425101"/>
                    <a:pt x="1318641" y="424339"/>
                  </a:cubicBezTo>
                  <a:cubicBezTo>
                    <a:pt x="1311783" y="423196"/>
                    <a:pt x="1305020" y="427006"/>
                    <a:pt x="1301591" y="419290"/>
                  </a:cubicBezTo>
                  <a:cubicBezTo>
                    <a:pt x="1299401" y="414528"/>
                    <a:pt x="1302734" y="407194"/>
                    <a:pt x="1302734" y="402527"/>
                  </a:cubicBezTo>
                  <a:cubicBezTo>
                    <a:pt x="1302734" y="400145"/>
                    <a:pt x="1302734" y="397669"/>
                    <a:pt x="1303687" y="395478"/>
                  </a:cubicBezTo>
                  <a:cubicBezTo>
                    <a:pt x="1305401" y="391478"/>
                    <a:pt x="1309497" y="389191"/>
                    <a:pt x="1313593" y="388048"/>
                  </a:cubicBezTo>
                  <a:cubicBezTo>
                    <a:pt x="1319594" y="386429"/>
                    <a:pt x="1326071" y="386620"/>
                    <a:pt x="1331881" y="388811"/>
                  </a:cubicBezTo>
                  <a:cubicBezTo>
                    <a:pt x="1333786" y="389477"/>
                    <a:pt x="1335691" y="390430"/>
                    <a:pt x="1336834" y="392049"/>
                  </a:cubicBezTo>
                  <a:cubicBezTo>
                    <a:pt x="1337882" y="393573"/>
                    <a:pt x="1338167" y="395383"/>
                    <a:pt x="1338453" y="397193"/>
                  </a:cubicBezTo>
                  <a:cubicBezTo>
                    <a:pt x="1339310" y="404622"/>
                    <a:pt x="1339406" y="412147"/>
                    <a:pt x="1338644" y="419576"/>
                  </a:cubicBezTo>
                  <a:close/>
                  <a:moveTo>
                    <a:pt x="1339310" y="371380"/>
                  </a:moveTo>
                  <a:cubicBezTo>
                    <a:pt x="1338739" y="373190"/>
                    <a:pt x="1338072" y="375094"/>
                    <a:pt x="1336548" y="376142"/>
                  </a:cubicBezTo>
                  <a:cubicBezTo>
                    <a:pt x="1335215" y="377095"/>
                    <a:pt x="1333500" y="377095"/>
                    <a:pt x="1331881" y="377095"/>
                  </a:cubicBezTo>
                  <a:cubicBezTo>
                    <a:pt x="1324642" y="376714"/>
                    <a:pt x="1317308" y="373761"/>
                    <a:pt x="1310259" y="375571"/>
                  </a:cubicBezTo>
                  <a:cubicBezTo>
                    <a:pt x="1308164" y="376047"/>
                    <a:pt x="1305878" y="376904"/>
                    <a:pt x="1304163" y="375666"/>
                  </a:cubicBezTo>
                  <a:cubicBezTo>
                    <a:pt x="1303211" y="374999"/>
                    <a:pt x="1302830" y="373856"/>
                    <a:pt x="1302449" y="372713"/>
                  </a:cubicBezTo>
                  <a:cubicBezTo>
                    <a:pt x="1301306" y="369284"/>
                    <a:pt x="1299591" y="363665"/>
                    <a:pt x="1298448" y="357854"/>
                  </a:cubicBezTo>
                  <a:cubicBezTo>
                    <a:pt x="1296733" y="348901"/>
                    <a:pt x="1296638" y="339185"/>
                    <a:pt x="1302544" y="335090"/>
                  </a:cubicBezTo>
                  <a:cubicBezTo>
                    <a:pt x="1305401" y="333089"/>
                    <a:pt x="1309021" y="332518"/>
                    <a:pt x="1312545" y="332137"/>
                  </a:cubicBezTo>
                  <a:cubicBezTo>
                    <a:pt x="1317498" y="331565"/>
                    <a:pt x="1322546" y="331470"/>
                    <a:pt x="1327595" y="331661"/>
                  </a:cubicBezTo>
                  <a:cubicBezTo>
                    <a:pt x="1330547" y="331756"/>
                    <a:pt x="1333691" y="332137"/>
                    <a:pt x="1336262" y="333661"/>
                  </a:cubicBezTo>
                  <a:cubicBezTo>
                    <a:pt x="1341120" y="336709"/>
                    <a:pt x="1342358" y="343090"/>
                    <a:pt x="1342454" y="348710"/>
                  </a:cubicBezTo>
                  <a:cubicBezTo>
                    <a:pt x="1342454" y="356426"/>
                    <a:pt x="1341406" y="364045"/>
                    <a:pt x="1339310" y="371380"/>
                  </a:cubicBezTo>
                  <a:close/>
                  <a:moveTo>
                    <a:pt x="1370838" y="476345"/>
                  </a:moveTo>
                  <a:cubicBezTo>
                    <a:pt x="1359503" y="494728"/>
                    <a:pt x="1341977" y="482156"/>
                    <a:pt x="1345502" y="463868"/>
                  </a:cubicBezTo>
                  <a:cubicBezTo>
                    <a:pt x="1346549" y="458629"/>
                    <a:pt x="1347978" y="453485"/>
                    <a:pt x="1349883" y="448437"/>
                  </a:cubicBezTo>
                  <a:cubicBezTo>
                    <a:pt x="1351026" y="445389"/>
                    <a:pt x="1352455" y="442246"/>
                    <a:pt x="1355217" y="440531"/>
                  </a:cubicBezTo>
                  <a:cubicBezTo>
                    <a:pt x="1359122" y="438150"/>
                    <a:pt x="1364171" y="439483"/>
                    <a:pt x="1368552" y="440912"/>
                  </a:cubicBezTo>
                  <a:cubicBezTo>
                    <a:pt x="1370552" y="441579"/>
                    <a:pt x="1372553" y="442246"/>
                    <a:pt x="1373981" y="443770"/>
                  </a:cubicBezTo>
                  <a:cubicBezTo>
                    <a:pt x="1375315" y="445294"/>
                    <a:pt x="1375791" y="447294"/>
                    <a:pt x="1375886" y="449294"/>
                  </a:cubicBezTo>
                  <a:cubicBezTo>
                    <a:pt x="1375982" y="450247"/>
                    <a:pt x="1375886" y="451294"/>
                    <a:pt x="1375886" y="452247"/>
                  </a:cubicBezTo>
                  <a:cubicBezTo>
                    <a:pt x="1375601" y="460629"/>
                    <a:pt x="1375124" y="469297"/>
                    <a:pt x="1370838" y="476345"/>
                  </a:cubicBezTo>
                  <a:close/>
                  <a:moveTo>
                    <a:pt x="1389031" y="395669"/>
                  </a:moveTo>
                  <a:cubicBezTo>
                    <a:pt x="1388269" y="405098"/>
                    <a:pt x="1386459" y="414528"/>
                    <a:pt x="1383792" y="423672"/>
                  </a:cubicBezTo>
                  <a:cubicBezTo>
                    <a:pt x="1383411" y="425006"/>
                    <a:pt x="1382840" y="426530"/>
                    <a:pt x="1381697" y="427387"/>
                  </a:cubicBezTo>
                  <a:cubicBezTo>
                    <a:pt x="1380649" y="428149"/>
                    <a:pt x="1379315" y="428149"/>
                    <a:pt x="1378077" y="428244"/>
                  </a:cubicBezTo>
                  <a:cubicBezTo>
                    <a:pt x="1371695" y="428435"/>
                    <a:pt x="1365218" y="428244"/>
                    <a:pt x="1358837" y="427673"/>
                  </a:cubicBezTo>
                  <a:cubicBezTo>
                    <a:pt x="1357027" y="427482"/>
                    <a:pt x="1355027" y="427291"/>
                    <a:pt x="1353598" y="426053"/>
                  </a:cubicBezTo>
                  <a:cubicBezTo>
                    <a:pt x="1352264" y="424910"/>
                    <a:pt x="1351693" y="423196"/>
                    <a:pt x="1351312" y="421577"/>
                  </a:cubicBezTo>
                  <a:cubicBezTo>
                    <a:pt x="1349597" y="413766"/>
                    <a:pt x="1349693" y="403384"/>
                    <a:pt x="1353693" y="395764"/>
                  </a:cubicBezTo>
                  <a:cubicBezTo>
                    <a:pt x="1355217" y="392811"/>
                    <a:pt x="1357408" y="390239"/>
                    <a:pt x="1360361" y="388334"/>
                  </a:cubicBezTo>
                  <a:cubicBezTo>
                    <a:pt x="1365980" y="384810"/>
                    <a:pt x="1372933" y="383953"/>
                    <a:pt x="1379411" y="384905"/>
                  </a:cubicBezTo>
                  <a:cubicBezTo>
                    <a:pt x="1383030" y="385382"/>
                    <a:pt x="1387031" y="386810"/>
                    <a:pt x="1388555" y="390144"/>
                  </a:cubicBezTo>
                  <a:cubicBezTo>
                    <a:pt x="1389317" y="391763"/>
                    <a:pt x="1389221" y="393764"/>
                    <a:pt x="1389031" y="395669"/>
                  </a:cubicBezTo>
                  <a:close/>
                  <a:moveTo>
                    <a:pt x="1359884" y="373761"/>
                  </a:moveTo>
                  <a:cubicBezTo>
                    <a:pt x="1358456" y="373761"/>
                    <a:pt x="1356932" y="373761"/>
                    <a:pt x="1355693" y="372999"/>
                  </a:cubicBezTo>
                  <a:cubicBezTo>
                    <a:pt x="1354169" y="371951"/>
                    <a:pt x="1353693" y="369856"/>
                    <a:pt x="1353407" y="368046"/>
                  </a:cubicBezTo>
                  <a:cubicBezTo>
                    <a:pt x="1353026" y="365760"/>
                    <a:pt x="1352645" y="362903"/>
                    <a:pt x="1352455" y="359664"/>
                  </a:cubicBezTo>
                  <a:cubicBezTo>
                    <a:pt x="1351788" y="350901"/>
                    <a:pt x="1352169" y="340233"/>
                    <a:pt x="1358075" y="335756"/>
                  </a:cubicBezTo>
                  <a:cubicBezTo>
                    <a:pt x="1361504" y="333185"/>
                    <a:pt x="1366171" y="333185"/>
                    <a:pt x="1370457" y="333375"/>
                  </a:cubicBezTo>
                  <a:cubicBezTo>
                    <a:pt x="1379982" y="333756"/>
                    <a:pt x="1389412" y="334137"/>
                    <a:pt x="1398937" y="334518"/>
                  </a:cubicBezTo>
                  <a:cubicBezTo>
                    <a:pt x="1399985" y="334518"/>
                    <a:pt x="1401032" y="334613"/>
                    <a:pt x="1401890" y="335280"/>
                  </a:cubicBezTo>
                  <a:cubicBezTo>
                    <a:pt x="1403223" y="336232"/>
                    <a:pt x="1403318" y="338233"/>
                    <a:pt x="1403223" y="339852"/>
                  </a:cubicBezTo>
                  <a:cubicBezTo>
                    <a:pt x="1402652" y="348996"/>
                    <a:pt x="1400937" y="358045"/>
                    <a:pt x="1397984" y="366712"/>
                  </a:cubicBezTo>
                  <a:cubicBezTo>
                    <a:pt x="1397222" y="369094"/>
                    <a:pt x="1396079" y="371665"/>
                    <a:pt x="1393793" y="372713"/>
                  </a:cubicBezTo>
                  <a:cubicBezTo>
                    <a:pt x="1392650" y="373285"/>
                    <a:pt x="1391317" y="373285"/>
                    <a:pt x="1389983" y="373285"/>
                  </a:cubicBezTo>
                  <a:cubicBezTo>
                    <a:pt x="1379887" y="373285"/>
                    <a:pt x="1369886" y="373475"/>
                    <a:pt x="1359884" y="373761"/>
                  </a:cubicBezTo>
                  <a:close/>
                  <a:moveTo>
                    <a:pt x="1455611" y="462820"/>
                  </a:moveTo>
                  <a:cubicBezTo>
                    <a:pt x="1454849" y="463010"/>
                    <a:pt x="1454182" y="462629"/>
                    <a:pt x="1453515" y="462248"/>
                  </a:cubicBezTo>
                  <a:cubicBezTo>
                    <a:pt x="1444466" y="457390"/>
                    <a:pt x="1435703" y="451104"/>
                    <a:pt x="1425512" y="449961"/>
                  </a:cubicBezTo>
                  <a:cubicBezTo>
                    <a:pt x="1413510" y="448628"/>
                    <a:pt x="1405890" y="458153"/>
                    <a:pt x="1395412" y="458724"/>
                  </a:cubicBezTo>
                  <a:cubicBezTo>
                    <a:pt x="1389317" y="459105"/>
                    <a:pt x="1389126" y="456628"/>
                    <a:pt x="1391317" y="453390"/>
                  </a:cubicBezTo>
                  <a:cubicBezTo>
                    <a:pt x="1394746" y="448628"/>
                    <a:pt x="1403699" y="442151"/>
                    <a:pt x="1406462" y="441198"/>
                  </a:cubicBezTo>
                  <a:cubicBezTo>
                    <a:pt x="1416272" y="437864"/>
                    <a:pt x="1426845" y="435769"/>
                    <a:pt x="1436942" y="438150"/>
                  </a:cubicBezTo>
                  <a:cubicBezTo>
                    <a:pt x="1446943" y="440627"/>
                    <a:pt x="1456182" y="448723"/>
                    <a:pt x="1457325" y="459010"/>
                  </a:cubicBezTo>
                  <a:cubicBezTo>
                    <a:pt x="1457420" y="460629"/>
                    <a:pt x="1457135" y="462534"/>
                    <a:pt x="1455611" y="462820"/>
                  </a:cubicBezTo>
                  <a:close/>
                  <a:moveTo>
                    <a:pt x="1458182" y="352330"/>
                  </a:moveTo>
                  <a:cubicBezTo>
                    <a:pt x="1457611" y="346424"/>
                    <a:pt x="1459135" y="339947"/>
                    <a:pt x="1463421" y="335852"/>
                  </a:cubicBezTo>
                  <a:cubicBezTo>
                    <a:pt x="1467517" y="331946"/>
                    <a:pt x="1473327" y="330708"/>
                    <a:pt x="1478947" y="330136"/>
                  </a:cubicBezTo>
                  <a:cubicBezTo>
                    <a:pt x="1484186" y="329660"/>
                    <a:pt x="1489424" y="329660"/>
                    <a:pt x="1494568" y="330136"/>
                  </a:cubicBezTo>
                  <a:cubicBezTo>
                    <a:pt x="1509808" y="331661"/>
                    <a:pt x="1507808" y="353092"/>
                    <a:pt x="1507998" y="363950"/>
                  </a:cubicBezTo>
                  <a:cubicBezTo>
                    <a:pt x="1507998" y="365093"/>
                    <a:pt x="1507998" y="366332"/>
                    <a:pt x="1507427" y="367284"/>
                  </a:cubicBezTo>
                  <a:cubicBezTo>
                    <a:pt x="1505998" y="369856"/>
                    <a:pt x="1502283" y="369475"/>
                    <a:pt x="1499426" y="369094"/>
                  </a:cubicBezTo>
                  <a:cubicBezTo>
                    <a:pt x="1491806" y="368141"/>
                    <a:pt x="1483805" y="369475"/>
                    <a:pt x="1476947" y="372999"/>
                  </a:cubicBezTo>
                  <a:cubicBezTo>
                    <a:pt x="1473994" y="374523"/>
                    <a:pt x="1470660" y="376428"/>
                    <a:pt x="1467707" y="375094"/>
                  </a:cubicBezTo>
                  <a:cubicBezTo>
                    <a:pt x="1466945" y="374809"/>
                    <a:pt x="1466374" y="374332"/>
                    <a:pt x="1465802" y="373761"/>
                  </a:cubicBezTo>
                  <a:cubicBezTo>
                    <a:pt x="1464659" y="372523"/>
                    <a:pt x="1463897" y="370808"/>
                    <a:pt x="1463231" y="369284"/>
                  </a:cubicBezTo>
                  <a:cubicBezTo>
                    <a:pt x="1461040" y="363950"/>
                    <a:pt x="1458754" y="358331"/>
                    <a:pt x="1458182" y="352330"/>
                  </a:cubicBezTo>
                  <a:close/>
                  <a:moveTo>
                    <a:pt x="1468660" y="397669"/>
                  </a:moveTo>
                  <a:cubicBezTo>
                    <a:pt x="1469898" y="394144"/>
                    <a:pt x="1472184" y="391001"/>
                    <a:pt x="1476089" y="388525"/>
                  </a:cubicBezTo>
                  <a:cubicBezTo>
                    <a:pt x="1485900" y="382333"/>
                    <a:pt x="1498854" y="380810"/>
                    <a:pt x="1509617" y="385191"/>
                  </a:cubicBezTo>
                  <a:cubicBezTo>
                    <a:pt x="1510856" y="385667"/>
                    <a:pt x="1512094" y="386334"/>
                    <a:pt x="1512951" y="387286"/>
                  </a:cubicBezTo>
                  <a:cubicBezTo>
                    <a:pt x="1520000" y="395573"/>
                    <a:pt x="1528953" y="413576"/>
                    <a:pt x="1523714" y="424244"/>
                  </a:cubicBezTo>
                  <a:cubicBezTo>
                    <a:pt x="1519619" y="432721"/>
                    <a:pt x="1494282" y="423958"/>
                    <a:pt x="1485995" y="425101"/>
                  </a:cubicBezTo>
                  <a:cubicBezTo>
                    <a:pt x="1480090" y="425958"/>
                    <a:pt x="1473422" y="427863"/>
                    <a:pt x="1468565" y="423196"/>
                  </a:cubicBezTo>
                  <a:cubicBezTo>
                    <a:pt x="1462945" y="417957"/>
                    <a:pt x="1466564" y="403955"/>
                    <a:pt x="1468660" y="397669"/>
                  </a:cubicBezTo>
                  <a:close/>
                  <a:moveTo>
                    <a:pt x="1534382" y="479965"/>
                  </a:moveTo>
                  <a:cubicBezTo>
                    <a:pt x="1532668" y="483013"/>
                    <a:pt x="1528953" y="484156"/>
                    <a:pt x="1525619" y="484918"/>
                  </a:cubicBezTo>
                  <a:cubicBezTo>
                    <a:pt x="1511046" y="487966"/>
                    <a:pt x="1495901" y="486156"/>
                    <a:pt x="1481137" y="484346"/>
                  </a:cubicBezTo>
                  <a:cubicBezTo>
                    <a:pt x="1478375" y="484061"/>
                    <a:pt x="1475423" y="483584"/>
                    <a:pt x="1473613" y="481489"/>
                  </a:cubicBezTo>
                  <a:cubicBezTo>
                    <a:pt x="1472375" y="480060"/>
                    <a:pt x="1471898" y="478060"/>
                    <a:pt x="1471612" y="476155"/>
                  </a:cubicBezTo>
                  <a:cubicBezTo>
                    <a:pt x="1470565" y="469964"/>
                    <a:pt x="1470089" y="463582"/>
                    <a:pt x="1470184" y="457295"/>
                  </a:cubicBezTo>
                  <a:cubicBezTo>
                    <a:pt x="1470279" y="451199"/>
                    <a:pt x="1471232" y="444436"/>
                    <a:pt x="1475899" y="440341"/>
                  </a:cubicBezTo>
                  <a:cubicBezTo>
                    <a:pt x="1479042" y="437578"/>
                    <a:pt x="1483424" y="436626"/>
                    <a:pt x="1487710" y="436245"/>
                  </a:cubicBezTo>
                  <a:cubicBezTo>
                    <a:pt x="1504569" y="434721"/>
                    <a:pt x="1518571" y="439007"/>
                    <a:pt x="1526953" y="449294"/>
                  </a:cubicBezTo>
                  <a:cubicBezTo>
                    <a:pt x="1531811" y="455295"/>
                    <a:pt x="1534858" y="463296"/>
                    <a:pt x="1535430" y="473488"/>
                  </a:cubicBezTo>
                  <a:cubicBezTo>
                    <a:pt x="1535621" y="475678"/>
                    <a:pt x="1535525" y="477965"/>
                    <a:pt x="1534382" y="479965"/>
                  </a:cubicBezTo>
                  <a:close/>
                  <a:moveTo>
                    <a:pt x="1569815" y="451485"/>
                  </a:moveTo>
                  <a:cubicBezTo>
                    <a:pt x="1567910" y="452914"/>
                    <a:pt x="1565815" y="453295"/>
                    <a:pt x="1563815" y="453199"/>
                  </a:cubicBezTo>
                  <a:cubicBezTo>
                    <a:pt x="1544955" y="452533"/>
                    <a:pt x="1550289" y="433864"/>
                    <a:pt x="1567148" y="435388"/>
                  </a:cubicBezTo>
                  <a:cubicBezTo>
                    <a:pt x="1568101" y="435483"/>
                    <a:pt x="1569053" y="435673"/>
                    <a:pt x="1569815" y="436150"/>
                  </a:cubicBezTo>
                  <a:cubicBezTo>
                    <a:pt x="1571149" y="437102"/>
                    <a:pt x="1571530" y="438912"/>
                    <a:pt x="1571720" y="440531"/>
                  </a:cubicBezTo>
                  <a:cubicBezTo>
                    <a:pt x="1572387" y="444341"/>
                    <a:pt x="1572768" y="448913"/>
                    <a:pt x="1569815" y="451485"/>
                  </a:cubicBezTo>
                  <a:close/>
                  <a:moveTo>
                    <a:pt x="1572292" y="413957"/>
                  </a:moveTo>
                  <a:cubicBezTo>
                    <a:pt x="1571911" y="415766"/>
                    <a:pt x="1571530" y="417671"/>
                    <a:pt x="1570196" y="419100"/>
                  </a:cubicBezTo>
                  <a:cubicBezTo>
                    <a:pt x="1569053" y="420338"/>
                    <a:pt x="1567339" y="421005"/>
                    <a:pt x="1565815" y="421577"/>
                  </a:cubicBezTo>
                  <a:cubicBezTo>
                    <a:pt x="1559624" y="423767"/>
                    <a:pt x="1553528" y="426053"/>
                    <a:pt x="1547336" y="428244"/>
                  </a:cubicBezTo>
                  <a:cubicBezTo>
                    <a:pt x="1545241" y="429006"/>
                    <a:pt x="1543050" y="429768"/>
                    <a:pt x="1540859" y="429387"/>
                  </a:cubicBezTo>
                  <a:cubicBezTo>
                    <a:pt x="1536859" y="428625"/>
                    <a:pt x="1534668" y="424244"/>
                    <a:pt x="1533335" y="420338"/>
                  </a:cubicBezTo>
                  <a:cubicBezTo>
                    <a:pt x="1530477" y="411575"/>
                    <a:pt x="1527048" y="397764"/>
                    <a:pt x="1530382" y="387953"/>
                  </a:cubicBezTo>
                  <a:cubicBezTo>
                    <a:pt x="1532001" y="383191"/>
                    <a:pt x="1535240" y="379381"/>
                    <a:pt x="1540955" y="377571"/>
                  </a:cubicBezTo>
                  <a:cubicBezTo>
                    <a:pt x="1546955" y="375666"/>
                    <a:pt x="1553432" y="376428"/>
                    <a:pt x="1559624" y="377476"/>
                  </a:cubicBezTo>
                  <a:cubicBezTo>
                    <a:pt x="1578007" y="380524"/>
                    <a:pt x="1575054" y="399383"/>
                    <a:pt x="1572292" y="413957"/>
                  </a:cubicBezTo>
                  <a:close/>
                  <a:moveTo>
                    <a:pt x="1577150" y="358331"/>
                  </a:moveTo>
                  <a:cubicBezTo>
                    <a:pt x="1576673" y="360236"/>
                    <a:pt x="1576007" y="362140"/>
                    <a:pt x="1574768" y="363569"/>
                  </a:cubicBezTo>
                  <a:cubicBezTo>
                    <a:pt x="1571054" y="367570"/>
                    <a:pt x="1564577" y="365569"/>
                    <a:pt x="1559243" y="364331"/>
                  </a:cubicBezTo>
                  <a:cubicBezTo>
                    <a:pt x="1551051" y="362522"/>
                    <a:pt x="1542193" y="363474"/>
                    <a:pt x="1534573" y="367094"/>
                  </a:cubicBezTo>
                  <a:cubicBezTo>
                    <a:pt x="1531811" y="368427"/>
                    <a:pt x="1528572" y="370046"/>
                    <a:pt x="1525810" y="368998"/>
                  </a:cubicBezTo>
                  <a:cubicBezTo>
                    <a:pt x="1525429" y="368903"/>
                    <a:pt x="1525143" y="368713"/>
                    <a:pt x="1524857" y="368522"/>
                  </a:cubicBezTo>
                  <a:cubicBezTo>
                    <a:pt x="1523810" y="367760"/>
                    <a:pt x="1523048" y="366522"/>
                    <a:pt x="1522476" y="365379"/>
                  </a:cubicBezTo>
                  <a:cubicBezTo>
                    <a:pt x="1519714" y="360045"/>
                    <a:pt x="1517904" y="354235"/>
                    <a:pt x="1517142" y="348329"/>
                  </a:cubicBezTo>
                  <a:cubicBezTo>
                    <a:pt x="1516571" y="344519"/>
                    <a:pt x="1516666" y="340233"/>
                    <a:pt x="1519237" y="337376"/>
                  </a:cubicBezTo>
                  <a:cubicBezTo>
                    <a:pt x="1521905" y="334423"/>
                    <a:pt x="1526381" y="334137"/>
                    <a:pt x="1530382" y="334042"/>
                  </a:cubicBezTo>
                  <a:cubicBezTo>
                    <a:pt x="1541717" y="333756"/>
                    <a:pt x="1553051" y="331661"/>
                    <a:pt x="1564386" y="332708"/>
                  </a:cubicBezTo>
                  <a:cubicBezTo>
                    <a:pt x="1580198" y="334042"/>
                    <a:pt x="1580864" y="343662"/>
                    <a:pt x="1577150" y="358331"/>
                  </a:cubicBezTo>
                  <a:close/>
                  <a:moveTo>
                    <a:pt x="1619345" y="468440"/>
                  </a:moveTo>
                  <a:cubicBezTo>
                    <a:pt x="1618964" y="470916"/>
                    <a:pt x="1618298" y="473678"/>
                    <a:pt x="1616107" y="474821"/>
                  </a:cubicBezTo>
                  <a:cubicBezTo>
                    <a:pt x="1614107" y="475869"/>
                    <a:pt x="1611821" y="475107"/>
                    <a:pt x="1609725" y="474345"/>
                  </a:cubicBezTo>
                  <a:cubicBezTo>
                    <a:pt x="1603248" y="471869"/>
                    <a:pt x="1596771" y="469011"/>
                    <a:pt x="1591628" y="464248"/>
                  </a:cubicBezTo>
                  <a:cubicBezTo>
                    <a:pt x="1584103" y="457200"/>
                    <a:pt x="1581245" y="444913"/>
                    <a:pt x="1587341" y="437769"/>
                  </a:cubicBezTo>
                  <a:cubicBezTo>
                    <a:pt x="1589246" y="435578"/>
                    <a:pt x="1592008" y="433864"/>
                    <a:pt x="1595628" y="432911"/>
                  </a:cubicBezTo>
                  <a:cubicBezTo>
                    <a:pt x="1601629" y="431387"/>
                    <a:pt x="1608106" y="432816"/>
                    <a:pt x="1613821" y="435197"/>
                  </a:cubicBezTo>
                  <a:cubicBezTo>
                    <a:pt x="1625537" y="440055"/>
                    <a:pt x="1620774" y="458629"/>
                    <a:pt x="1619345" y="468440"/>
                  </a:cubicBezTo>
                  <a:close/>
                  <a:moveTo>
                    <a:pt x="1622108" y="417576"/>
                  </a:moveTo>
                  <a:cubicBezTo>
                    <a:pt x="1619917" y="419481"/>
                    <a:pt x="1617059" y="420243"/>
                    <a:pt x="1614202" y="420719"/>
                  </a:cubicBezTo>
                  <a:cubicBezTo>
                    <a:pt x="1594771" y="424148"/>
                    <a:pt x="1581722" y="419957"/>
                    <a:pt x="1585912" y="397955"/>
                  </a:cubicBezTo>
                  <a:cubicBezTo>
                    <a:pt x="1586865" y="392906"/>
                    <a:pt x="1588199" y="387382"/>
                    <a:pt x="1590866" y="383191"/>
                  </a:cubicBezTo>
                  <a:cubicBezTo>
                    <a:pt x="1592580" y="380428"/>
                    <a:pt x="1594771" y="378238"/>
                    <a:pt x="1597819" y="376999"/>
                  </a:cubicBezTo>
                  <a:cubicBezTo>
                    <a:pt x="1605820" y="373666"/>
                    <a:pt x="1614964" y="379286"/>
                    <a:pt x="1619822" y="386429"/>
                  </a:cubicBezTo>
                  <a:cubicBezTo>
                    <a:pt x="1623536" y="391858"/>
                    <a:pt x="1625727" y="398240"/>
                    <a:pt x="1626203" y="404717"/>
                  </a:cubicBezTo>
                  <a:cubicBezTo>
                    <a:pt x="1626489" y="409289"/>
                    <a:pt x="1625727" y="414528"/>
                    <a:pt x="1622108" y="417576"/>
                  </a:cubicBezTo>
                  <a:close/>
                  <a:moveTo>
                    <a:pt x="1687068" y="475583"/>
                  </a:moveTo>
                  <a:cubicBezTo>
                    <a:pt x="1686782" y="477965"/>
                    <a:pt x="1686401" y="480441"/>
                    <a:pt x="1684687" y="482060"/>
                  </a:cubicBezTo>
                  <a:cubicBezTo>
                    <a:pt x="1683258" y="483394"/>
                    <a:pt x="1681258" y="483965"/>
                    <a:pt x="1679353" y="484346"/>
                  </a:cubicBezTo>
                  <a:cubicBezTo>
                    <a:pt x="1669161" y="486442"/>
                    <a:pt x="1658683" y="487299"/>
                    <a:pt x="1648301" y="486632"/>
                  </a:cubicBezTo>
                  <a:cubicBezTo>
                    <a:pt x="1642301" y="486251"/>
                    <a:pt x="1635633" y="485108"/>
                    <a:pt x="1632014" y="480346"/>
                  </a:cubicBezTo>
                  <a:cubicBezTo>
                    <a:pt x="1624584" y="470726"/>
                    <a:pt x="1629632" y="446246"/>
                    <a:pt x="1638110" y="438531"/>
                  </a:cubicBezTo>
                  <a:cubicBezTo>
                    <a:pt x="1642491" y="434531"/>
                    <a:pt x="1648587" y="432816"/>
                    <a:pt x="1654588" y="432721"/>
                  </a:cubicBezTo>
                  <a:cubicBezTo>
                    <a:pt x="1660493" y="432626"/>
                    <a:pt x="1666399" y="434054"/>
                    <a:pt x="1672114" y="435673"/>
                  </a:cubicBezTo>
                  <a:cubicBezTo>
                    <a:pt x="1675638" y="436626"/>
                    <a:pt x="1679258" y="437674"/>
                    <a:pt x="1681829" y="440341"/>
                  </a:cubicBezTo>
                  <a:cubicBezTo>
                    <a:pt x="1684211" y="442817"/>
                    <a:pt x="1685163" y="446246"/>
                    <a:pt x="1685830" y="449580"/>
                  </a:cubicBezTo>
                  <a:cubicBezTo>
                    <a:pt x="1686497" y="452628"/>
                    <a:pt x="1686973" y="455771"/>
                    <a:pt x="1687258" y="458915"/>
                  </a:cubicBezTo>
                  <a:cubicBezTo>
                    <a:pt x="1687735" y="464534"/>
                    <a:pt x="1687640" y="470154"/>
                    <a:pt x="1687068" y="475583"/>
                  </a:cubicBezTo>
                  <a:close/>
                  <a:moveTo>
                    <a:pt x="1689449" y="415195"/>
                  </a:moveTo>
                  <a:cubicBezTo>
                    <a:pt x="1689164" y="417005"/>
                    <a:pt x="1688783" y="418910"/>
                    <a:pt x="1687735" y="420433"/>
                  </a:cubicBezTo>
                  <a:cubicBezTo>
                    <a:pt x="1684592" y="425196"/>
                    <a:pt x="1677638" y="424529"/>
                    <a:pt x="1672019" y="423767"/>
                  </a:cubicBezTo>
                  <a:cubicBezTo>
                    <a:pt x="1665446" y="422815"/>
                    <a:pt x="1658874" y="422339"/>
                    <a:pt x="1652302" y="422339"/>
                  </a:cubicBezTo>
                  <a:cubicBezTo>
                    <a:pt x="1648111" y="422339"/>
                    <a:pt x="1643634" y="422434"/>
                    <a:pt x="1639824" y="420719"/>
                  </a:cubicBezTo>
                  <a:cubicBezTo>
                    <a:pt x="1628680" y="415671"/>
                    <a:pt x="1634966" y="401383"/>
                    <a:pt x="1641729" y="392811"/>
                  </a:cubicBezTo>
                  <a:cubicBezTo>
                    <a:pt x="1643444" y="390715"/>
                    <a:pt x="1645158" y="388906"/>
                    <a:pt x="1646682" y="387668"/>
                  </a:cubicBezTo>
                  <a:cubicBezTo>
                    <a:pt x="1653635" y="382143"/>
                    <a:pt x="1662875" y="379571"/>
                    <a:pt x="1671733" y="380714"/>
                  </a:cubicBezTo>
                  <a:cubicBezTo>
                    <a:pt x="1677543" y="381476"/>
                    <a:pt x="1683449" y="384048"/>
                    <a:pt x="1686592" y="389001"/>
                  </a:cubicBezTo>
                  <a:cubicBezTo>
                    <a:pt x="1688306" y="391763"/>
                    <a:pt x="1689068" y="395002"/>
                    <a:pt x="1689545" y="398145"/>
                  </a:cubicBezTo>
                  <a:cubicBezTo>
                    <a:pt x="1690211" y="403860"/>
                    <a:pt x="1690211" y="409575"/>
                    <a:pt x="1689449" y="415195"/>
                  </a:cubicBezTo>
                  <a:close/>
                  <a:moveTo>
                    <a:pt x="1688878" y="363188"/>
                  </a:moveTo>
                  <a:cubicBezTo>
                    <a:pt x="1688402" y="364617"/>
                    <a:pt x="1687830" y="366141"/>
                    <a:pt x="1686592" y="367094"/>
                  </a:cubicBezTo>
                  <a:cubicBezTo>
                    <a:pt x="1685354" y="368046"/>
                    <a:pt x="1683734" y="368332"/>
                    <a:pt x="1682115" y="368427"/>
                  </a:cubicBezTo>
                  <a:cubicBezTo>
                    <a:pt x="1676972" y="368998"/>
                    <a:pt x="1671733" y="369665"/>
                    <a:pt x="1666589" y="370237"/>
                  </a:cubicBezTo>
                  <a:cubicBezTo>
                    <a:pt x="1660684" y="370903"/>
                    <a:pt x="1654397" y="371570"/>
                    <a:pt x="1648873" y="369189"/>
                  </a:cubicBezTo>
                  <a:cubicBezTo>
                    <a:pt x="1647825" y="368713"/>
                    <a:pt x="1646777" y="368141"/>
                    <a:pt x="1646015" y="367379"/>
                  </a:cubicBezTo>
                  <a:cubicBezTo>
                    <a:pt x="1637824" y="360521"/>
                    <a:pt x="1640205" y="343567"/>
                    <a:pt x="1647730" y="336994"/>
                  </a:cubicBezTo>
                  <a:cubicBezTo>
                    <a:pt x="1651445" y="333851"/>
                    <a:pt x="1656493" y="332994"/>
                    <a:pt x="1661351" y="332613"/>
                  </a:cubicBezTo>
                  <a:cubicBezTo>
                    <a:pt x="1666970" y="332137"/>
                    <a:pt x="1672590" y="331946"/>
                    <a:pt x="1678115" y="332137"/>
                  </a:cubicBezTo>
                  <a:cubicBezTo>
                    <a:pt x="1682306" y="332232"/>
                    <a:pt x="1686973" y="332803"/>
                    <a:pt x="1689449" y="336137"/>
                  </a:cubicBezTo>
                  <a:cubicBezTo>
                    <a:pt x="1690973" y="338233"/>
                    <a:pt x="1691354" y="340900"/>
                    <a:pt x="1691450" y="343567"/>
                  </a:cubicBezTo>
                  <a:cubicBezTo>
                    <a:pt x="1691831" y="350234"/>
                    <a:pt x="1690878" y="356902"/>
                    <a:pt x="1688878" y="363188"/>
                  </a:cubicBezTo>
                  <a:close/>
                  <a:moveTo>
                    <a:pt x="1650206" y="215170"/>
                  </a:moveTo>
                  <a:cubicBezTo>
                    <a:pt x="1650206" y="215170"/>
                    <a:pt x="1735646" y="248126"/>
                    <a:pt x="1743075" y="295751"/>
                  </a:cubicBezTo>
                  <a:cubicBezTo>
                    <a:pt x="1694974" y="295085"/>
                    <a:pt x="1650206" y="215170"/>
                    <a:pt x="1650206" y="215170"/>
                  </a:cubicBezTo>
                  <a:close/>
                  <a:moveTo>
                    <a:pt x="1764125" y="453581"/>
                  </a:moveTo>
                  <a:cubicBezTo>
                    <a:pt x="1756886" y="452152"/>
                    <a:pt x="1749933" y="449199"/>
                    <a:pt x="1742599" y="448151"/>
                  </a:cubicBezTo>
                  <a:cubicBezTo>
                    <a:pt x="1730312" y="446341"/>
                    <a:pt x="1717358" y="449866"/>
                    <a:pt x="1707737" y="457581"/>
                  </a:cubicBezTo>
                  <a:cubicBezTo>
                    <a:pt x="1706118" y="458819"/>
                    <a:pt x="1704499" y="460343"/>
                    <a:pt x="1702499" y="460439"/>
                  </a:cubicBezTo>
                  <a:cubicBezTo>
                    <a:pt x="1690592" y="461582"/>
                    <a:pt x="1712881" y="437769"/>
                    <a:pt x="1717262" y="435864"/>
                  </a:cubicBezTo>
                  <a:cubicBezTo>
                    <a:pt x="1726121" y="431959"/>
                    <a:pt x="1736122" y="431387"/>
                    <a:pt x="1745647" y="432721"/>
                  </a:cubicBezTo>
                  <a:cubicBezTo>
                    <a:pt x="1751171" y="433483"/>
                    <a:pt x="1756791" y="434911"/>
                    <a:pt x="1760887" y="438626"/>
                  </a:cubicBezTo>
                  <a:cubicBezTo>
                    <a:pt x="1762601" y="440150"/>
                    <a:pt x="1763935" y="442151"/>
                    <a:pt x="1764697" y="444341"/>
                  </a:cubicBezTo>
                  <a:cubicBezTo>
                    <a:pt x="1765745" y="447485"/>
                    <a:pt x="1765745" y="450818"/>
                    <a:pt x="1764125" y="453581"/>
                  </a:cubicBezTo>
                  <a:close/>
                  <a:moveTo>
                    <a:pt x="1787747" y="479107"/>
                  </a:moveTo>
                  <a:cubicBezTo>
                    <a:pt x="1783747" y="471869"/>
                    <a:pt x="1781270" y="463772"/>
                    <a:pt x="1780889" y="455581"/>
                  </a:cubicBezTo>
                  <a:cubicBezTo>
                    <a:pt x="1780604" y="448723"/>
                    <a:pt x="1781747" y="441484"/>
                    <a:pt x="1786128" y="436150"/>
                  </a:cubicBezTo>
                  <a:cubicBezTo>
                    <a:pt x="1786509" y="435673"/>
                    <a:pt x="1787271" y="435483"/>
                    <a:pt x="1787747" y="435007"/>
                  </a:cubicBezTo>
                  <a:cubicBezTo>
                    <a:pt x="1788224" y="435483"/>
                    <a:pt x="1788890" y="435578"/>
                    <a:pt x="1789367" y="436150"/>
                  </a:cubicBezTo>
                  <a:cubicBezTo>
                    <a:pt x="1793748" y="441484"/>
                    <a:pt x="1794891" y="448723"/>
                    <a:pt x="1794605" y="455581"/>
                  </a:cubicBezTo>
                  <a:cubicBezTo>
                    <a:pt x="1794224" y="463868"/>
                    <a:pt x="1791843" y="471869"/>
                    <a:pt x="1787747" y="479107"/>
                  </a:cubicBezTo>
                  <a:close/>
                  <a:moveTo>
                    <a:pt x="1801844" y="417290"/>
                  </a:moveTo>
                  <a:cubicBezTo>
                    <a:pt x="1801273" y="418433"/>
                    <a:pt x="1800701" y="419672"/>
                    <a:pt x="1799558" y="420338"/>
                  </a:cubicBezTo>
                  <a:cubicBezTo>
                    <a:pt x="1797558" y="421577"/>
                    <a:pt x="1795082" y="420433"/>
                    <a:pt x="1792891" y="419576"/>
                  </a:cubicBezTo>
                  <a:cubicBezTo>
                    <a:pt x="1791272" y="418910"/>
                    <a:pt x="1789557" y="418624"/>
                    <a:pt x="1787843" y="418148"/>
                  </a:cubicBezTo>
                  <a:cubicBezTo>
                    <a:pt x="1786128" y="418624"/>
                    <a:pt x="1784414" y="418910"/>
                    <a:pt x="1782794" y="419576"/>
                  </a:cubicBezTo>
                  <a:cubicBezTo>
                    <a:pt x="1780604" y="420433"/>
                    <a:pt x="1778127" y="421481"/>
                    <a:pt x="1776127" y="420338"/>
                  </a:cubicBezTo>
                  <a:cubicBezTo>
                    <a:pt x="1774984" y="419672"/>
                    <a:pt x="1774412" y="418433"/>
                    <a:pt x="1773841" y="417290"/>
                  </a:cubicBezTo>
                  <a:cubicBezTo>
                    <a:pt x="1770221" y="409670"/>
                    <a:pt x="1765935" y="399098"/>
                    <a:pt x="1768697" y="391287"/>
                  </a:cubicBezTo>
                  <a:cubicBezTo>
                    <a:pt x="1769840" y="387858"/>
                    <a:pt x="1772412" y="385001"/>
                    <a:pt x="1776794" y="383095"/>
                  </a:cubicBezTo>
                  <a:cubicBezTo>
                    <a:pt x="1780318" y="381572"/>
                    <a:pt x="1784128" y="381286"/>
                    <a:pt x="1787938" y="381476"/>
                  </a:cubicBezTo>
                  <a:cubicBezTo>
                    <a:pt x="1791748" y="381381"/>
                    <a:pt x="1795558" y="381572"/>
                    <a:pt x="1799082" y="383095"/>
                  </a:cubicBezTo>
                  <a:cubicBezTo>
                    <a:pt x="1803559" y="385001"/>
                    <a:pt x="1806035" y="387953"/>
                    <a:pt x="1807178" y="391287"/>
                  </a:cubicBezTo>
                  <a:cubicBezTo>
                    <a:pt x="1809750" y="399098"/>
                    <a:pt x="1805464" y="409670"/>
                    <a:pt x="1801844" y="417290"/>
                  </a:cubicBezTo>
                  <a:close/>
                  <a:moveTo>
                    <a:pt x="1794224" y="370141"/>
                  </a:moveTo>
                  <a:cubicBezTo>
                    <a:pt x="1792033" y="370237"/>
                    <a:pt x="1789938" y="370332"/>
                    <a:pt x="1787747" y="370427"/>
                  </a:cubicBezTo>
                  <a:cubicBezTo>
                    <a:pt x="1785557" y="370332"/>
                    <a:pt x="1783461" y="370237"/>
                    <a:pt x="1781270" y="370141"/>
                  </a:cubicBezTo>
                  <a:cubicBezTo>
                    <a:pt x="1776412" y="369951"/>
                    <a:pt x="1771460" y="369665"/>
                    <a:pt x="1766983" y="367856"/>
                  </a:cubicBezTo>
                  <a:cubicBezTo>
                    <a:pt x="1758125" y="364141"/>
                    <a:pt x="1743742" y="344900"/>
                    <a:pt x="1755172" y="336804"/>
                  </a:cubicBezTo>
                  <a:cubicBezTo>
                    <a:pt x="1757553" y="335185"/>
                    <a:pt x="1760220" y="334423"/>
                    <a:pt x="1762887" y="333947"/>
                  </a:cubicBezTo>
                  <a:cubicBezTo>
                    <a:pt x="1771079" y="332232"/>
                    <a:pt x="1779461" y="331946"/>
                    <a:pt x="1787843" y="332708"/>
                  </a:cubicBezTo>
                  <a:cubicBezTo>
                    <a:pt x="1796129" y="331946"/>
                    <a:pt x="1804607" y="332327"/>
                    <a:pt x="1812798" y="333947"/>
                  </a:cubicBezTo>
                  <a:cubicBezTo>
                    <a:pt x="1815465" y="334518"/>
                    <a:pt x="1818132" y="335185"/>
                    <a:pt x="1820513" y="336804"/>
                  </a:cubicBezTo>
                  <a:cubicBezTo>
                    <a:pt x="1831848" y="344900"/>
                    <a:pt x="1817561" y="364141"/>
                    <a:pt x="1808702" y="367856"/>
                  </a:cubicBezTo>
                  <a:cubicBezTo>
                    <a:pt x="1804130" y="369665"/>
                    <a:pt x="1799082" y="369951"/>
                    <a:pt x="1794224" y="370141"/>
                  </a:cubicBezTo>
                  <a:close/>
                  <a:moveTo>
                    <a:pt x="1873187" y="460534"/>
                  </a:moveTo>
                  <a:cubicBezTo>
                    <a:pt x="1871186" y="460343"/>
                    <a:pt x="1869472" y="458915"/>
                    <a:pt x="1867948" y="457676"/>
                  </a:cubicBezTo>
                  <a:cubicBezTo>
                    <a:pt x="1858232" y="449961"/>
                    <a:pt x="1845278" y="446437"/>
                    <a:pt x="1833086" y="448247"/>
                  </a:cubicBezTo>
                  <a:cubicBezTo>
                    <a:pt x="1825752" y="449294"/>
                    <a:pt x="1818799" y="452247"/>
                    <a:pt x="1811560" y="453676"/>
                  </a:cubicBezTo>
                  <a:cubicBezTo>
                    <a:pt x="1809941" y="450914"/>
                    <a:pt x="1809941" y="447485"/>
                    <a:pt x="1810988" y="444436"/>
                  </a:cubicBezTo>
                  <a:cubicBezTo>
                    <a:pt x="1811750" y="442246"/>
                    <a:pt x="1813084" y="440245"/>
                    <a:pt x="1814798" y="438722"/>
                  </a:cubicBezTo>
                  <a:cubicBezTo>
                    <a:pt x="1818894" y="435007"/>
                    <a:pt x="1824514" y="433578"/>
                    <a:pt x="1830038" y="432816"/>
                  </a:cubicBezTo>
                  <a:cubicBezTo>
                    <a:pt x="1839563" y="431482"/>
                    <a:pt x="1849660" y="432054"/>
                    <a:pt x="1858423" y="435959"/>
                  </a:cubicBezTo>
                  <a:cubicBezTo>
                    <a:pt x="1862804" y="437864"/>
                    <a:pt x="1885093" y="461582"/>
                    <a:pt x="1873187" y="460534"/>
                  </a:cubicBezTo>
                  <a:close/>
                  <a:moveTo>
                    <a:pt x="1832515" y="295656"/>
                  </a:moveTo>
                  <a:cubicBezTo>
                    <a:pt x="1839944" y="248126"/>
                    <a:pt x="1925383" y="215074"/>
                    <a:pt x="1925383" y="215074"/>
                  </a:cubicBezTo>
                  <a:cubicBezTo>
                    <a:pt x="1925383" y="215074"/>
                    <a:pt x="1880616" y="295085"/>
                    <a:pt x="1832515" y="295656"/>
                  </a:cubicBezTo>
                  <a:close/>
                  <a:moveTo>
                    <a:pt x="1886045" y="336232"/>
                  </a:moveTo>
                  <a:cubicBezTo>
                    <a:pt x="1888522" y="332899"/>
                    <a:pt x="1893284" y="332327"/>
                    <a:pt x="1897380" y="332232"/>
                  </a:cubicBezTo>
                  <a:cubicBezTo>
                    <a:pt x="1903000" y="332041"/>
                    <a:pt x="1908620" y="332232"/>
                    <a:pt x="1914144" y="332708"/>
                  </a:cubicBezTo>
                  <a:cubicBezTo>
                    <a:pt x="1919002" y="333185"/>
                    <a:pt x="1924050" y="333947"/>
                    <a:pt x="1927765" y="337090"/>
                  </a:cubicBezTo>
                  <a:cubicBezTo>
                    <a:pt x="1935385" y="343567"/>
                    <a:pt x="1937766" y="360616"/>
                    <a:pt x="1929479" y="367474"/>
                  </a:cubicBezTo>
                  <a:cubicBezTo>
                    <a:pt x="1928622" y="368141"/>
                    <a:pt x="1927670" y="368808"/>
                    <a:pt x="1926622" y="369284"/>
                  </a:cubicBezTo>
                  <a:cubicBezTo>
                    <a:pt x="1921097" y="371665"/>
                    <a:pt x="1914906" y="370999"/>
                    <a:pt x="1908905" y="370332"/>
                  </a:cubicBezTo>
                  <a:cubicBezTo>
                    <a:pt x="1903762" y="369761"/>
                    <a:pt x="1898523" y="369094"/>
                    <a:pt x="1893380" y="368522"/>
                  </a:cubicBezTo>
                  <a:cubicBezTo>
                    <a:pt x="1891856" y="368332"/>
                    <a:pt x="1890141" y="368141"/>
                    <a:pt x="1888903" y="367189"/>
                  </a:cubicBezTo>
                  <a:cubicBezTo>
                    <a:pt x="1887665" y="366236"/>
                    <a:pt x="1887093" y="364712"/>
                    <a:pt x="1886617" y="363283"/>
                  </a:cubicBezTo>
                  <a:cubicBezTo>
                    <a:pt x="1884617" y="356997"/>
                    <a:pt x="1883664" y="350330"/>
                    <a:pt x="1883950" y="343757"/>
                  </a:cubicBezTo>
                  <a:cubicBezTo>
                    <a:pt x="1884140" y="340995"/>
                    <a:pt x="1884426" y="338328"/>
                    <a:pt x="1886045" y="336232"/>
                  </a:cubicBezTo>
                  <a:close/>
                  <a:moveTo>
                    <a:pt x="1886141" y="415195"/>
                  </a:moveTo>
                  <a:cubicBezTo>
                    <a:pt x="1885283" y="409575"/>
                    <a:pt x="1885283" y="403765"/>
                    <a:pt x="1886141" y="398145"/>
                  </a:cubicBezTo>
                  <a:cubicBezTo>
                    <a:pt x="1886617" y="394907"/>
                    <a:pt x="1887379" y="391763"/>
                    <a:pt x="1889093" y="389001"/>
                  </a:cubicBezTo>
                  <a:cubicBezTo>
                    <a:pt x="1892237" y="384048"/>
                    <a:pt x="1898142" y="381476"/>
                    <a:pt x="1903952" y="380714"/>
                  </a:cubicBezTo>
                  <a:cubicBezTo>
                    <a:pt x="1912715" y="379571"/>
                    <a:pt x="1921955" y="382143"/>
                    <a:pt x="1929003" y="387668"/>
                  </a:cubicBezTo>
                  <a:cubicBezTo>
                    <a:pt x="1930527" y="388811"/>
                    <a:pt x="1932242" y="390620"/>
                    <a:pt x="1933956" y="392811"/>
                  </a:cubicBezTo>
                  <a:cubicBezTo>
                    <a:pt x="1940814" y="401383"/>
                    <a:pt x="1947005" y="415671"/>
                    <a:pt x="1935861" y="420719"/>
                  </a:cubicBezTo>
                  <a:cubicBezTo>
                    <a:pt x="1931956" y="422434"/>
                    <a:pt x="1927574" y="422339"/>
                    <a:pt x="1923383" y="422339"/>
                  </a:cubicBezTo>
                  <a:cubicBezTo>
                    <a:pt x="1916811" y="422339"/>
                    <a:pt x="1910144" y="422815"/>
                    <a:pt x="1903667" y="423767"/>
                  </a:cubicBezTo>
                  <a:cubicBezTo>
                    <a:pt x="1898047" y="424624"/>
                    <a:pt x="1891094" y="425196"/>
                    <a:pt x="1887950" y="420433"/>
                  </a:cubicBezTo>
                  <a:cubicBezTo>
                    <a:pt x="1886807" y="418910"/>
                    <a:pt x="1886426" y="417005"/>
                    <a:pt x="1886141" y="415195"/>
                  </a:cubicBezTo>
                  <a:close/>
                  <a:moveTo>
                    <a:pt x="1943576" y="480441"/>
                  </a:moveTo>
                  <a:cubicBezTo>
                    <a:pt x="1939862" y="485203"/>
                    <a:pt x="1933289" y="486347"/>
                    <a:pt x="1927289" y="486728"/>
                  </a:cubicBezTo>
                  <a:cubicBezTo>
                    <a:pt x="1916906" y="487299"/>
                    <a:pt x="1906429" y="486537"/>
                    <a:pt x="1896237" y="484441"/>
                  </a:cubicBezTo>
                  <a:cubicBezTo>
                    <a:pt x="1894332" y="484061"/>
                    <a:pt x="1892332" y="483584"/>
                    <a:pt x="1890903" y="482156"/>
                  </a:cubicBezTo>
                  <a:cubicBezTo>
                    <a:pt x="1889189" y="480536"/>
                    <a:pt x="1888808" y="477965"/>
                    <a:pt x="1888522" y="475678"/>
                  </a:cubicBezTo>
                  <a:cubicBezTo>
                    <a:pt x="1887950" y="470154"/>
                    <a:pt x="1887950" y="464534"/>
                    <a:pt x="1888427" y="459010"/>
                  </a:cubicBezTo>
                  <a:cubicBezTo>
                    <a:pt x="1888712" y="455866"/>
                    <a:pt x="1889189" y="452723"/>
                    <a:pt x="1889855" y="449675"/>
                  </a:cubicBezTo>
                  <a:cubicBezTo>
                    <a:pt x="1890522" y="446341"/>
                    <a:pt x="1891570" y="442912"/>
                    <a:pt x="1893856" y="440436"/>
                  </a:cubicBezTo>
                  <a:cubicBezTo>
                    <a:pt x="1896332" y="437864"/>
                    <a:pt x="1900047" y="436721"/>
                    <a:pt x="1903571" y="435769"/>
                  </a:cubicBezTo>
                  <a:cubicBezTo>
                    <a:pt x="1909286" y="434245"/>
                    <a:pt x="1915097" y="432816"/>
                    <a:pt x="1921097" y="432816"/>
                  </a:cubicBezTo>
                  <a:cubicBezTo>
                    <a:pt x="1927003" y="432911"/>
                    <a:pt x="1933194" y="434531"/>
                    <a:pt x="1937576" y="438626"/>
                  </a:cubicBezTo>
                  <a:cubicBezTo>
                    <a:pt x="1945958" y="446437"/>
                    <a:pt x="1951006" y="470821"/>
                    <a:pt x="1943576" y="480441"/>
                  </a:cubicBezTo>
                  <a:close/>
                  <a:moveTo>
                    <a:pt x="1949387" y="404717"/>
                  </a:moveTo>
                  <a:cubicBezTo>
                    <a:pt x="1949863" y="398240"/>
                    <a:pt x="1952054" y="391858"/>
                    <a:pt x="1955768" y="386429"/>
                  </a:cubicBezTo>
                  <a:cubicBezTo>
                    <a:pt x="1960626" y="379286"/>
                    <a:pt x="1969770" y="373666"/>
                    <a:pt x="1977771" y="376999"/>
                  </a:cubicBezTo>
                  <a:cubicBezTo>
                    <a:pt x="1980819" y="378238"/>
                    <a:pt x="1983010" y="380524"/>
                    <a:pt x="1984724" y="383191"/>
                  </a:cubicBezTo>
                  <a:cubicBezTo>
                    <a:pt x="1987391" y="387477"/>
                    <a:pt x="1988725" y="392906"/>
                    <a:pt x="1989677" y="397955"/>
                  </a:cubicBezTo>
                  <a:cubicBezTo>
                    <a:pt x="1993773" y="419957"/>
                    <a:pt x="1980819" y="424148"/>
                    <a:pt x="1961388" y="420719"/>
                  </a:cubicBezTo>
                  <a:cubicBezTo>
                    <a:pt x="1958531" y="420243"/>
                    <a:pt x="1955673" y="419481"/>
                    <a:pt x="1953482" y="417576"/>
                  </a:cubicBezTo>
                  <a:cubicBezTo>
                    <a:pt x="1949863" y="414528"/>
                    <a:pt x="1949101" y="409289"/>
                    <a:pt x="1949387" y="404717"/>
                  </a:cubicBezTo>
                  <a:close/>
                  <a:moveTo>
                    <a:pt x="1983962" y="464248"/>
                  </a:moveTo>
                  <a:cubicBezTo>
                    <a:pt x="1978914" y="469011"/>
                    <a:pt x="1972342" y="471869"/>
                    <a:pt x="1965865" y="474345"/>
                  </a:cubicBezTo>
                  <a:cubicBezTo>
                    <a:pt x="1963769" y="475107"/>
                    <a:pt x="1961483" y="475869"/>
                    <a:pt x="1959483" y="474821"/>
                  </a:cubicBezTo>
                  <a:cubicBezTo>
                    <a:pt x="1957292" y="473678"/>
                    <a:pt x="1956626" y="470916"/>
                    <a:pt x="1956245" y="468440"/>
                  </a:cubicBezTo>
                  <a:cubicBezTo>
                    <a:pt x="1954816" y="458629"/>
                    <a:pt x="1950053" y="440150"/>
                    <a:pt x="1961674" y="435197"/>
                  </a:cubicBezTo>
                  <a:cubicBezTo>
                    <a:pt x="1967389" y="432721"/>
                    <a:pt x="1973866" y="431387"/>
                    <a:pt x="1979867" y="432911"/>
                  </a:cubicBezTo>
                  <a:cubicBezTo>
                    <a:pt x="1983581" y="433864"/>
                    <a:pt x="1986344" y="435578"/>
                    <a:pt x="1988153" y="437769"/>
                  </a:cubicBezTo>
                  <a:cubicBezTo>
                    <a:pt x="1994345" y="444913"/>
                    <a:pt x="1991487" y="457200"/>
                    <a:pt x="1983962" y="464248"/>
                  </a:cubicBezTo>
                  <a:close/>
                  <a:moveTo>
                    <a:pt x="1998440" y="358331"/>
                  </a:moveTo>
                  <a:cubicBezTo>
                    <a:pt x="1994726" y="343662"/>
                    <a:pt x="1995392" y="334042"/>
                    <a:pt x="2011204" y="332613"/>
                  </a:cubicBezTo>
                  <a:cubicBezTo>
                    <a:pt x="2022539" y="331661"/>
                    <a:pt x="2033873" y="333756"/>
                    <a:pt x="2045208" y="333947"/>
                  </a:cubicBezTo>
                  <a:cubicBezTo>
                    <a:pt x="2049208" y="334042"/>
                    <a:pt x="2053685" y="334328"/>
                    <a:pt x="2056352" y="337280"/>
                  </a:cubicBezTo>
                  <a:cubicBezTo>
                    <a:pt x="2058924" y="340138"/>
                    <a:pt x="2059019" y="344424"/>
                    <a:pt x="2058448" y="348234"/>
                  </a:cubicBezTo>
                  <a:cubicBezTo>
                    <a:pt x="2057686" y="354140"/>
                    <a:pt x="2055781" y="359950"/>
                    <a:pt x="2053114" y="365284"/>
                  </a:cubicBezTo>
                  <a:cubicBezTo>
                    <a:pt x="2052542" y="366427"/>
                    <a:pt x="2051876" y="367665"/>
                    <a:pt x="2050733" y="368427"/>
                  </a:cubicBezTo>
                  <a:cubicBezTo>
                    <a:pt x="2050447" y="368618"/>
                    <a:pt x="2050066" y="368808"/>
                    <a:pt x="2049780" y="368903"/>
                  </a:cubicBezTo>
                  <a:cubicBezTo>
                    <a:pt x="2047113" y="369951"/>
                    <a:pt x="2043779" y="368332"/>
                    <a:pt x="2041017" y="366998"/>
                  </a:cubicBezTo>
                  <a:cubicBezTo>
                    <a:pt x="2033397" y="363379"/>
                    <a:pt x="2024539" y="362426"/>
                    <a:pt x="2016347" y="364236"/>
                  </a:cubicBezTo>
                  <a:cubicBezTo>
                    <a:pt x="2011013" y="365474"/>
                    <a:pt x="2004536" y="367474"/>
                    <a:pt x="2000822" y="363474"/>
                  </a:cubicBezTo>
                  <a:cubicBezTo>
                    <a:pt x="1999583" y="362140"/>
                    <a:pt x="1998917" y="360236"/>
                    <a:pt x="1998440" y="358331"/>
                  </a:cubicBezTo>
                  <a:close/>
                  <a:moveTo>
                    <a:pt x="2011775" y="453199"/>
                  </a:moveTo>
                  <a:cubicBezTo>
                    <a:pt x="2009775" y="453295"/>
                    <a:pt x="2007680" y="452914"/>
                    <a:pt x="2005775" y="451485"/>
                  </a:cubicBezTo>
                  <a:cubicBezTo>
                    <a:pt x="2002822" y="448913"/>
                    <a:pt x="2003203" y="444436"/>
                    <a:pt x="2003870" y="440531"/>
                  </a:cubicBezTo>
                  <a:cubicBezTo>
                    <a:pt x="2004155" y="438912"/>
                    <a:pt x="2004441" y="437102"/>
                    <a:pt x="2005775" y="436150"/>
                  </a:cubicBezTo>
                  <a:cubicBezTo>
                    <a:pt x="2006537" y="435578"/>
                    <a:pt x="2007489" y="435388"/>
                    <a:pt x="2008442" y="435388"/>
                  </a:cubicBezTo>
                  <a:cubicBezTo>
                    <a:pt x="2025301" y="433864"/>
                    <a:pt x="2030635" y="452437"/>
                    <a:pt x="2011775" y="453199"/>
                  </a:cubicBezTo>
                  <a:close/>
                  <a:moveTo>
                    <a:pt x="2034731" y="429292"/>
                  </a:moveTo>
                  <a:cubicBezTo>
                    <a:pt x="2032540" y="429673"/>
                    <a:pt x="2030349" y="428911"/>
                    <a:pt x="2028254" y="428149"/>
                  </a:cubicBezTo>
                  <a:cubicBezTo>
                    <a:pt x="2022062" y="425958"/>
                    <a:pt x="2015966" y="423672"/>
                    <a:pt x="2009775" y="421481"/>
                  </a:cubicBezTo>
                  <a:cubicBezTo>
                    <a:pt x="2008156" y="420910"/>
                    <a:pt x="2006537" y="420243"/>
                    <a:pt x="2005394" y="419005"/>
                  </a:cubicBezTo>
                  <a:cubicBezTo>
                    <a:pt x="2004155" y="417671"/>
                    <a:pt x="2003679" y="415671"/>
                    <a:pt x="2003298" y="413861"/>
                  </a:cubicBezTo>
                  <a:cubicBezTo>
                    <a:pt x="2000536" y="399383"/>
                    <a:pt x="1997583" y="380524"/>
                    <a:pt x="2015871" y="377381"/>
                  </a:cubicBezTo>
                  <a:cubicBezTo>
                    <a:pt x="2022062" y="376333"/>
                    <a:pt x="2028539" y="375571"/>
                    <a:pt x="2034540" y="377476"/>
                  </a:cubicBezTo>
                  <a:cubicBezTo>
                    <a:pt x="2040255" y="379286"/>
                    <a:pt x="2043494" y="383095"/>
                    <a:pt x="2045113" y="387858"/>
                  </a:cubicBezTo>
                  <a:cubicBezTo>
                    <a:pt x="2048542" y="397669"/>
                    <a:pt x="2045018" y="411480"/>
                    <a:pt x="2042160" y="420243"/>
                  </a:cubicBezTo>
                  <a:cubicBezTo>
                    <a:pt x="2040922" y="424148"/>
                    <a:pt x="2038731" y="428435"/>
                    <a:pt x="2034731" y="429292"/>
                  </a:cubicBezTo>
                  <a:close/>
                  <a:moveTo>
                    <a:pt x="2103882" y="476155"/>
                  </a:moveTo>
                  <a:cubicBezTo>
                    <a:pt x="2103596" y="478060"/>
                    <a:pt x="2103120" y="480060"/>
                    <a:pt x="2101882" y="481489"/>
                  </a:cubicBezTo>
                  <a:cubicBezTo>
                    <a:pt x="2100072" y="483584"/>
                    <a:pt x="2097119" y="484061"/>
                    <a:pt x="2094357" y="484346"/>
                  </a:cubicBezTo>
                  <a:cubicBezTo>
                    <a:pt x="2079593" y="486156"/>
                    <a:pt x="2064449" y="487966"/>
                    <a:pt x="2049875" y="484918"/>
                  </a:cubicBezTo>
                  <a:cubicBezTo>
                    <a:pt x="2046446" y="484251"/>
                    <a:pt x="2042827" y="483013"/>
                    <a:pt x="2041112" y="479965"/>
                  </a:cubicBezTo>
                  <a:cubicBezTo>
                    <a:pt x="2039969" y="478060"/>
                    <a:pt x="2039874" y="475678"/>
                    <a:pt x="2040065" y="473488"/>
                  </a:cubicBezTo>
                  <a:cubicBezTo>
                    <a:pt x="2040636" y="463296"/>
                    <a:pt x="2043684" y="455295"/>
                    <a:pt x="2048542" y="449294"/>
                  </a:cubicBezTo>
                  <a:cubicBezTo>
                    <a:pt x="2056924" y="438912"/>
                    <a:pt x="2070926" y="434721"/>
                    <a:pt x="2087785" y="436245"/>
                  </a:cubicBezTo>
                  <a:cubicBezTo>
                    <a:pt x="2091976" y="436626"/>
                    <a:pt x="2096357" y="437578"/>
                    <a:pt x="2099596" y="440341"/>
                  </a:cubicBezTo>
                  <a:cubicBezTo>
                    <a:pt x="2104263" y="444341"/>
                    <a:pt x="2105216" y="451104"/>
                    <a:pt x="2105311" y="457295"/>
                  </a:cubicBezTo>
                  <a:cubicBezTo>
                    <a:pt x="2105406" y="463582"/>
                    <a:pt x="2104930" y="469868"/>
                    <a:pt x="2103882" y="476155"/>
                  </a:cubicBezTo>
                  <a:close/>
                  <a:moveTo>
                    <a:pt x="2106930" y="423291"/>
                  </a:moveTo>
                  <a:cubicBezTo>
                    <a:pt x="2101977" y="427958"/>
                    <a:pt x="2095405" y="426053"/>
                    <a:pt x="2089499" y="425196"/>
                  </a:cubicBezTo>
                  <a:cubicBezTo>
                    <a:pt x="2081212" y="424053"/>
                    <a:pt x="2055876" y="432816"/>
                    <a:pt x="2051780" y="424339"/>
                  </a:cubicBezTo>
                  <a:cubicBezTo>
                    <a:pt x="2046637" y="413671"/>
                    <a:pt x="2055495" y="395669"/>
                    <a:pt x="2062544" y="387382"/>
                  </a:cubicBezTo>
                  <a:cubicBezTo>
                    <a:pt x="2063401" y="386334"/>
                    <a:pt x="2064639" y="385762"/>
                    <a:pt x="2065877" y="385286"/>
                  </a:cubicBezTo>
                  <a:cubicBezTo>
                    <a:pt x="2076736" y="380905"/>
                    <a:pt x="2089595" y="382429"/>
                    <a:pt x="2099405" y="388620"/>
                  </a:cubicBezTo>
                  <a:cubicBezTo>
                    <a:pt x="2103311" y="391097"/>
                    <a:pt x="2105597" y="394240"/>
                    <a:pt x="2106835" y="397764"/>
                  </a:cubicBezTo>
                  <a:cubicBezTo>
                    <a:pt x="2109026" y="403955"/>
                    <a:pt x="2112645" y="417957"/>
                    <a:pt x="2106930" y="423291"/>
                  </a:cubicBezTo>
                  <a:close/>
                  <a:moveTo>
                    <a:pt x="2117312" y="352330"/>
                  </a:moveTo>
                  <a:cubicBezTo>
                    <a:pt x="2116741" y="358235"/>
                    <a:pt x="2114455" y="363855"/>
                    <a:pt x="2112264" y="369380"/>
                  </a:cubicBezTo>
                  <a:cubicBezTo>
                    <a:pt x="2111597" y="370999"/>
                    <a:pt x="2110835" y="372618"/>
                    <a:pt x="2109692" y="373856"/>
                  </a:cubicBezTo>
                  <a:cubicBezTo>
                    <a:pt x="2109121" y="374428"/>
                    <a:pt x="2108549" y="374904"/>
                    <a:pt x="2107787" y="375190"/>
                  </a:cubicBezTo>
                  <a:cubicBezTo>
                    <a:pt x="2104739" y="376523"/>
                    <a:pt x="2101406" y="374523"/>
                    <a:pt x="2098548" y="373094"/>
                  </a:cubicBezTo>
                  <a:cubicBezTo>
                    <a:pt x="2091690" y="369570"/>
                    <a:pt x="2083689" y="368141"/>
                    <a:pt x="2076069" y="369189"/>
                  </a:cubicBezTo>
                  <a:cubicBezTo>
                    <a:pt x="2073212" y="369570"/>
                    <a:pt x="2069497" y="369951"/>
                    <a:pt x="2068068" y="367379"/>
                  </a:cubicBezTo>
                  <a:cubicBezTo>
                    <a:pt x="2067497" y="366332"/>
                    <a:pt x="2067497" y="365189"/>
                    <a:pt x="2067497" y="364045"/>
                  </a:cubicBezTo>
                  <a:cubicBezTo>
                    <a:pt x="2067687" y="353282"/>
                    <a:pt x="2065687" y="331756"/>
                    <a:pt x="2080927" y="330232"/>
                  </a:cubicBezTo>
                  <a:cubicBezTo>
                    <a:pt x="2086166" y="329756"/>
                    <a:pt x="2091404" y="329756"/>
                    <a:pt x="2096548" y="330232"/>
                  </a:cubicBezTo>
                  <a:cubicBezTo>
                    <a:pt x="2102168" y="330803"/>
                    <a:pt x="2107978" y="332041"/>
                    <a:pt x="2112074" y="335947"/>
                  </a:cubicBezTo>
                  <a:cubicBezTo>
                    <a:pt x="2116455" y="340043"/>
                    <a:pt x="2117884" y="346424"/>
                    <a:pt x="2117312" y="352330"/>
                  </a:cubicBezTo>
                  <a:close/>
                  <a:moveTo>
                    <a:pt x="2180177" y="458819"/>
                  </a:moveTo>
                  <a:cubicBezTo>
                    <a:pt x="2169700" y="458248"/>
                    <a:pt x="2162080" y="448723"/>
                    <a:pt x="2150078" y="450056"/>
                  </a:cubicBezTo>
                  <a:cubicBezTo>
                    <a:pt x="2139887" y="451199"/>
                    <a:pt x="2131124" y="457486"/>
                    <a:pt x="2122075" y="462344"/>
                  </a:cubicBezTo>
                  <a:cubicBezTo>
                    <a:pt x="2121408" y="462724"/>
                    <a:pt x="2120646" y="463106"/>
                    <a:pt x="2119979" y="462915"/>
                  </a:cubicBezTo>
                  <a:cubicBezTo>
                    <a:pt x="2118551" y="462629"/>
                    <a:pt x="2118170" y="460629"/>
                    <a:pt x="2118360" y="459200"/>
                  </a:cubicBezTo>
                  <a:cubicBezTo>
                    <a:pt x="2119503" y="448913"/>
                    <a:pt x="2128647" y="440817"/>
                    <a:pt x="2138744" y="438340"/>
                  </a:cubicBezTo>
                  <a:cubicBezTo>
                    <a:pt x="2148745" y="435864"/>
                    <a:pt x="2159413" y="438055"/>
                    <a:pt x="2169224" y="441389"/>
                  </a:cubicBezTo>
                  <a:cubicBezTo>
                    <a:pt x="2171986" y="442341"/>
                    <a:pt x="2180939" y="448723"/>
                    <a:pt x="2184368" y="453581"/>
                  </a:cubicBezTo>
                  <a:cubicBezTo>
                    <a:pt x="2186559" y="456628"/>
                    <a:pt x="2186369" y="459105"/>
                    <a:pt x="2180177" y="458819"/>
                  </a:cubicBezTo>
                  <a:close/>
                  <a:moveTo>
                    <a:pt x="2181987" y="372428"/>
                  </a:moveTo>
                  <a:cubicBezTo>
                    <a:pt x="2179701" y="371380"/>
                    <a:pt x="2178558" y="368808"/>
                    <a:pt x="2177796" y="366427"/>
                  </a:cubicBezTo>
                  <a:cubicBezTo>
                    <a:pt x="2174843" y="357759"/>
                    <a:pt x="2173034" y="348710"/>
                    <a:pt x="2172557" y="339566"/>
                  </a:cubicBezTo>
                  <a:cubicBezTo>
                    <a:pt x="2172462" y="337947"/>
                    <a:pt x="2172557" y="336042"/>
                    <a:pt x="2173891" y="334994"/>
                  </a:cubicBezTo>
                  <a:cubicBezTo>
                    <a:pt x="2174748" y="334423"/>
                    <a:pt x="2175796" y="334328"/>
                    <a:pt x="2176844" y="334232"/>
                  </a:cubicBezTo>
                  <a:cubicBezTo>
                    <a:pt x="2186369" y="333851"/>
                    <a:pt x="2195798" y="333470"/>
                    <a:pt x="2205323" y="333089"/>
                  </a:cubicBezTo>
                  <a:cubicBezTo>
                    <a:pt x="2209610" y="332899"/>
                    <a:pt x="2214277" y="332899"/>
                    <a:pt x="2217706" y="335470"/>
                  </a:cubicBezTo>
                  <a:cubicBezTo>
                    <a:pt x="2223611" y="340043"/>
                    <a:pt x="2224088" y="350711"/>
                    <a:pt x="2223326" y="359378"/>
                  </a:cubicBezTo>
                  <a:cubicBezTo>
                    <a:pt x="2223040" y="362522"/>
                    <a:pt x="2222659" y="365474"/>
                    <a:pt x="2222373" y="367760"/>
                  </a:cubicBezTo>
                  <a:cubicBezTo>
                    <a:pt x="2222087" y="369665"/>
                    <a:pt x="2221611" y="371665"/>
                    <a:pt x="2220087" y="372713"/>
                  </a:cubicBezTo>
                  <a:cubicBezTo>
                    <a:pt x="2218849" y="373475"/>
                    <a:pt x="2217325" y="373475"/>
                    <a:pt x="2215896" y="373475"/>
                  </a:cubicBezTo>
                  <a:cubicBezTo>
                    <a:pt x="2205895" y="373285"/>
                    <a:pt x="2195894" y="372999"/>
                    <a:pt x="2185892" y="372808"/>
                  </a:cubicBezTo>
                  <a:cubicBezTo>
                    <a:pt x="2184464" y="372999"/>
                    <a:pt x="2183130" y="372999"/>
                    <a:pt x="2181987" y="372428"/>
                  </a:cubicBezTo>
                  <a:close/>
                  <a:moveTo>
                    <a:pt x="2197418" y="428149"/>
                  </a:moveTo>
                  <a:cubicBezTo>
                    <a:pt x="2196179" y="428149"/>
                    <a:pt x="2194846" y="428053"/>
                    <a:pt x="2193798" y="427291"/>
                  </a:cubicBezTo>
                  <a:cubicBezTo>
                    <a:pt x="2192655" y="426434"/>
                    <a:pt x="2192084" y="425006"/>
                    <a:pt x="2191703" y="423577"/>
                  </a:cubicBezTo>
                  <a:cubicBezTo>
                    <a:pt x="2189036" y="414433"/>
                    <a:pt x="2187226" y="405098"/>
                    <a:pt x="2186464" y="395573"/>
                  </a:cubicBezTo>
                  <a:cubicBezTo>
                    <a:pt x="2186273" y="393668"/>
                    <a:pt x="2186178" y="391763"/>
                    <a:pt x="2186940" y="389953"/>
                  </a:cubicBezTo>
                  <a:cubicBezTo>
                    <a:pt x="2188369" y="386524"/>
                    <a:pt x="2192369" y="385191"/>
                    <a:pt x="2196084" y="384715"/>
                  </a:cubicBezTo>
                  <a:cubicBezTo>
                    <a:pt x="2202656" y="383857"/>
                    <a:pt x="2209610" y="384715"/>
                    <a:pt x="2215134" y="388144"/>
                  </a:cubicBezTo>
                  <a:cubicBezTo>
                    <a:pt x="2217992" y="389953"/>
                    <a:pt x="2220182" y="392525"/>
                    <a:pt x="2221802" y="395573"/>
                  </a:cubicBezTo>
                  <a:cubicBezTo>
                    <a:pt x="2225802" y="403193"/>
                    <a:pt x="2225897" y="413576"/>
                    <a:pt x="2224183" y="421386"/>
                  </a:cubicBezTo>
                  <a:cubicBezTo>
                    <a:pt x="2223802" y="423005"/>
                    <a:pt x="2223230" y="424815"/>
                    <a:pt x="2221897" y="425863"/>
                  </a:cubicBezTo>
                  <a:cubicBezTo>
                    <a:pt x="2220468" y="427101"/>
                    <a:pt x="2218563" y="427291"/>
                    <a:pt x="2216658" y="427482"/>
                  </a:cubicBezTo>
                  <a:cubicBezTo>
                    <a:pt x="2210372" y="428149"/>
                    <a:pt x="2203895" y="428339"/>
                    <a:pt x="2197418" y="428149"/>
                  </a:cubicBezTo>
                  <a:close/>
                  <a:moveTo>
                    <a:pt x="2204752" y="476345"/>
                  </a:moveTo>
                  <a:cubicBezTo>
                    <a:pt x="2200370" y="469297"/>
                    <a:pt x="2199989" y="460534"/>
                    <a:pt x="2199799" y="452247"/>
                  </a:cubicBezTo>
                  <a:cubicBezTo>
                    <a:pt x="2199799" y="451294"/>
                    <a:pt x="2199799" y="450342"/>
                    <a:pt x="2199799" y="449294"/>
                  </a:cubicBezTo>
                  <a:cubicBezTo>
                    <a:pt x="2199894" y="447199"/>
                    <a:pt x="2200370" y="445198"/>
                    <a:pt x="2201704" y="443770"/>
                  </a:cubicBezTo>
                  <a:cubicBezTo>
                    <a:pt x="2203037" y="442246"/>
                    <a:pt x="2205133" y="441484"/>
                    <a:pt x="2207133" y="440912"/>
                  </a:cubicBezTo>
                  <a:cubicBezTo>
                    <a:pt x="2211515" y="439483"/>
                    <a:pt x="2216563" y="438150"/>
                    <a:pt x="2220468" y="440531"/>
                  </a:cubicBezTo>
                  <a:cubicBezTo>
                    <a:pt x="2223230" y="442246"/>
                    <a:pt x="2224659" y="445389"/>
                    <a:pt x="2225802" y="448437"/>
                  </a:cubicBezTo>
                  <a:cubicBezTo>
                    <a:pt x="2227707" y="453485"/>
                    <a:pt x="2229136" y="458629"/>
                    <a:pt x="2230184" y="463868"/>
                  </a:cubicBezTo>
                  <a:cubicBezTo>
                    <a:pt x="2233613" y="482251"/>
                    <a:pt x="2216087" y="494728"/>
                    <a:pt x="2204752" y="476345"/>
                  </a:cubicBezTo>
                  <a:close/>
                  <a:moveTo>
                    <a:pt x="2263140" y="487680"/>
                  </a:moveTo>
                  <a:cubicBezTo>
                    <a:pt x="2256758" y="489204"/>
                    <a:pt x="2249710" y="486251"/>
                    <a:pt x="2245709" y="480917"/>
                  </a:cubicBezTo>
                  <a:cubicBezTo>
                    <a:pt x="2239804" y="473107"/>
                    <a:pt x="2240852" y="458915"/>
                    <a:pt x="2239804" y="449390"/>
                  </a:cubicBezTo>
                  <a:cubicBezTo>
                    <a:pt x="2239613" y="447770"/>
                    <a:pt x="2239518" y="446151"/>
                    <a:pt x="2239423" y="444532"/>
                  </a:cubicBezTo>
                  <a:lnTo>
                    <a:pt x="2240947" y="441198"/>
                  </a:lnTo>
                  <a:cubicBezTo>
                    <a:pt x="2242947" y="436721"/>
                    <a:pt x="2249710" y="436245"/>
                    <a:pt x="2252567" y="436150"/>
                  </a:cubicBezTo>
                  <a:cubicBezTo>
                    <a:pt x="2261140" y="436055"/>
                    <a:pt x="2270284" y="440055"/>
                    <a:pt x="2273141" y="444722"/>
                  </a:cubicBezTo>
                  <a:cubicBezTo>
                    <a:pt x="2273141" y="457010"/>
                    <a:pt x="2279714" y="483870"/>
                    <a:pt x="2263140" y="487680"/>
                  </a:cubicBezTo>
                  <a:close/>
                  <a:moveTo>
                    <a:pt x="2273999" y="419195"/>
                  </a:moveTo>
                  <a:cubicBezTo>
                    <a:pt x="2270570" y="426911"/>
                    <a:pt x="2263712" y="423101"/>
                    <a:pt x="2256949" y="424244"/>
                  </a:cubicBezTo>
                  <a:cubicBezTo>
                    <a:pt x="2252377" y="425006"/>
                    <a:pt x="2247710" y="425482"/>
                    <a:pt x="2243042" y="425482"/>
                  </a:cubicBezTo>
                  <a:cubicBezTo>
                    <a:pt x="2241709" y="425482"/>
                    <a:pt x="2240185" y="425482"/>
                    <a:pt x="2239137" y="424624"/>
                  </a:cubicBezTo>
                  <a:cubicBezTo>
                    <a:pt x="2237613" y="423577"/>
                    <a:pt x="2237232" y="421386"/>
                    <a:pt x="2236946" y="419481"/>
                  </a:cubicBezTo>
                  <a:cubicBezTo>
                    <a:pt x="2236184" y="412052"/>
                    <a:pt x="2236280" y="404527"/>
                    <a:pt x="2237232" y="397002"/>
                  </a:cubicBezTo>
                  <a:cubicBezTo>
                    <a:pt x="2237423" y="395192"/>
                    <a:pt x="2237708" y="393287"/>
                    <a:pt x="2238851" y="391858"/>
                  </a:cubicBezTo>
                  <a:cubicBezTo>
                    <a:pt x="2239994" y="390239"/>
                    <a:pt x="2241899" y="389287"/>
                    <a:pt x="2243804" y="388620"/>
                  </a:cubicBezTo>
                  <a:cubicBezTo>
                    <a:pt x="2249615" y="386524"/>
                    <a:pt x="2256092" y="386239"/>
                    <a:pt x="2262092" y="387858"/>
                  </a:cubicBezTo>
                  <a:cubicBezTo>
                    <a:pt x="2266188" y="389001"/>
                    <a:pt x="2270284" y="391287"/>
                    <a:pt x="2271998" y="395287"/>
                  </a:cubicBezTo>
                  <a:cubicBezTo>
                    <a:pt x="2272856" y="397478"/>
                    <a:pt x="2272951" y="399955"/>
                    <a:pt x="2272951" y="402336"/>
                  </a:cubicBezTo>
                  <a:cubicBezTo>
                    <a:pt x="2272856" y="407098"/>
                    <a:pt x="2276094" y="414433"/>
                    <a:pt x="2273999" y="419195"/>
                  </a:cubicBezTo>
                  <a:close/>
                  <a:moveTo>
                    <a:pt x="2277237" y="357759"/>
                  </a:moveTo>
                  <a:cubicBezTo>
                    <a:pt x="2276189" y="363665"/>
                    <a:pt x="2274380" y="369189"/>
                    <a:pt x="2273237" y="372618"/>
                  </a:cubicBezTo>
                  <a:cubicBezTo>
                    <a:pt x="2272856" y="373666"/>
                    <a:pt x="2272475" y="374904"/>
                    <a:pt x="2271522" y="375571"/>
                  </a:cubicBezTo>
                  <a:cubicBezTo>
                    <a:pt x="2269808" y="376809"/>
                    <a:pt x="2267426" y="375952"/>
                    <a:pt x="2265426" y="375476"/>
                  </a:cubicBezTo>
                  <a:cubicBezTo>
                    <a:pt x="2258378" y="373666"/>
                    <a:pt x="2251043" y="376619"/>
                    <a:pt x="2243804" y="376999"/>
                  </a:cubicBezTo>
                  <a:cubicBezTo>
                    <a:pt x="2242185" y="377095"/>
                    <a:pt x="2240471" y="376999"/>
                    <a:pt x="2239137" y="376047"/>
                  </a:cubicBezTo>
                  <a:cubicBezTo>
                    <a:pt x="2237613" y="374999"/>
                    <a:pt x="2236851" y="373094"/>
                    <a:pt x="2236375" y="371285"/>
                  </a:cubicBezTo>
                  <a:cubicBezTo>
                    <a:pt x="2234184" y="363950"/>
                    <a:pt x="2233232" y="356330"/>
                    <a:pt x="2233422" y="348710"/>
                  </a:cubicBezTo>
                  <a:cubicBezTo>
                    <a:pt x="2233517" y="342995"/>
                    <a:pt x="2234756" y="336614"/>
                    <a:pt x="2239613" y="333661"/>
                  </a:cubicBezTo>
                  <a:cubicBezTo>
                    <a:pt x="2242185" y="332041"/>
                    <a:pt x="2245233" y="331756"/>
                    <a:pt x="2248281" y="331661"/>
                  </a:cubicBezTo>
                  <a:cubicBezTo>
                    <a:pt x="2253329" y="331470"/>
                    <a:pt x="2258282" y="331565"/>
                    <a:pt x="2263331" y="332137"/>
                  </a:cubicBezTo>
                  <a:cubicBezTo>
                    <a:pt x="2266855" y="332518"/>
                    <a:pt x="2270474" y="333089"/>
                    <a:pt x="2273332" y="335090"/>
                  </a:cubicBezTo>
                  <a:cubicBezTo>
                    <a:pt x="2279047" y="339090"/>
                    <a:pt x="2278952" y="348806"/>
                    <a:pt x="2277237" y="357759"/>
                  </a:cubicBezTo>
                  <a:close/>
                  <a:moveTo>
                    <a:pt x="2317623" y="464248"/>
                  </a:moveTo>
                  <a:cubicBezTo>
                    <a:pt x="2312384" y="472535"/>
                    <a:pt x="2303145" y="478250"/>
                    <a:pt x="2293430" y="479203"/>
                  </a:cubicBezTo>
                  <a:cubicBezTo>
                    <a:pt x="2291525" y="479393"/>
                    <a:pt x="2289429" y="479393"/>
                    <a:pt x="2287905" y="478060"/>
                  </a:cubicBezTo>
                  <a:cubicBezTo>
                    <a:pt x="2286572" y="476917"/>
                    <a:pt x="2286191" y="475107"/>
                    <a:pt x="2285905" y="473297"/>
                  </a:cubicBezTo>
                  <a:cubicBezTo>
                    <a:pt x="2283428" y="457200"/>
                    <a:pt x="2286572" y="439007"/>
                    <a:pt x="2306288" y="439483"/>
                  </a:cubicBezTo>
                  <a:cubicBezTo>
                    <a:pt x="2310098" y="439579"/>
                    <a:pt x="2314194" y="440341"/>
                    <a:pt x="2317052" y="442817"/>
                  </a:cubicBezTo>
                  <a:cubicBezTo>
                    <a:pt x="2318385" y="443960"/>
                    <a:pt x="2319433" y="445389"/>
                    <a:pt x="2320100" y="446913"/>
                  </a:cubicBezTo>
                  <a:cubicBezTo>
                    <a:pt x="2322290" y="452247"/>
                    <a:pt x="2320766" y="459200"/>
                    <a:pt x="2317623" y="464248"/>
                  </a:cubicBezTo>
                  <a:close/>
                  <a:moveTo>
                    <a:pt x="2331339" y="401383"/>
                  </a:moveTo>
                  <a:cubicBezTo>
                    <a:pt x="2330482" y="408908"/>
                    <a:pt x="2328577" y="416433"/>
                    <a:pt x="2325529" y="423386"/>
                  </a:cubicBezTo>
                  <a:cubicBezTo>
                    <a:pt x="2324957" y="424720"/>
                    <a:pt x="2324291" y="426053"/>
                    <a:pt x="2323148" y="427006"/>
                  </a:cubicBezTo>
                  <a:cubicBezTo>
                    <a:pt x="2321433" y="428435"/>
                    <a:pt x="2318957" y="428339"/>
                    <a:pt x="2316766" y="428244"/>
                  </a:cubicBezTo>
                  <a:cubicBezTo>
                    <a:pt x="2307812" y="427863"/>
                    <a:pt x="2288286" y="432149"/>
                    <a:pt x="2286095" y="419100"/>
                  </a:cubicBezTo>
                  <a:cubicBezTo>
                    <a:pt x="2284667" y="410623"/>
                    <a:pt x="2286953" y="401479"/>
                    <a:pt x="2292382" y="394716"/>
                  </a:cubicBezTo>
                  <a:cubicBezTo>
                    <a:pt x="2297811" y="387953"/>
                    <a:pt x="2306098" y="383667"/>
                    <a:pt x="2314766" y="383286"/>
                  </a:cubicBezTo>
                  <a:cubicBezTo>
                    <a:pt x="2320385" y="383000"/>
                    <a:pt x="2326577" y="384715"/>
                    <a:pt x="2329720" y="389668"/>
                  </a:cubicBezTo>
                  <a:cubicBezTo>
                    <a:pt x="2331815" y="393097"/>
                    <a:pt x="2331720" y="397383"/>
                    <a:pt x="2331339" y="401383"/>
                  </a:cubicBezTo>
                  <a:close/>
                  <a:moveTo>
                    <a:pt x="2356104" y="459581"/>
                  </a:moveTo>
                  <a:cubicBezTo>
                    <a:pt x="2351246" y="460534"/>
                    <a:pt x="2339245" y="464058"/>
                    <a:pt x="2334292" y="461677"/>
                  </a:cubicBezTo>
                  <a:cubicBezTo>
                    <a:pt x="2331815" y="460534"/>
                    <a:pt x="2331149" y="457772"/>
                    <a:pt x="2334006" y="452628"/>
                  </a:cubicBezTo>
                  <a:cubicBezTo>
                    <a:pt x="2338007" y="445198"/>
                    <a:pt x="2350199" y="439483"/>
                    <a:pt x="2358390" y="439865"/>
                  </a:cubicBezTo>
                  <a:cubicBezTo>
                    <a:pt x="2365439" y="440245"/>
                    <a:pt x="2367153" y="444056"/>
                    <a:pt x="2367820" y="445961"/>
                  </a:cubicBezTo>
                  <a:cubicBezTo>
                    <a:pt x="2370106" y="453104"/>
                    <a:pt x="2361629" y="458533"/>
                    <a:pt x="2356104" y="459581"/>
                  </a:cubicBezTo>
                  <a:close/>
                  <a:moveTo>
                    <a:pt x="2393728" y="428244"/>
                  </a:moveTo>
                  <a:cubicBezTo>
                    <a:pt x="2392585" y="427577"/>
                    <a:pt x="2391442" y="426053"/>
                    <a:pt x="2390299" y="423958"/>
                  </a:cubicBezTo>
                  <a:cubicBezTo>
                    <a:pt x="2387918" y="419481"/>
                    <a:pt x="2385727" y="412909"/>
                    <a:pt x="2384584" y="410242"/>
                  </a:cubicBezTo>
                  <a:cubicBezTo>
                    <a:pt x="2383917" y="408623"/>
                    <a:pt x="2383346" y="406813"/>
                    <a:pt x="2382965" y="405098"/>
                  </a:cubicBezTo>
                  <a:cubicBezTo>
                    <a:pt x="2382584" y="406908"/>
                    <a:pt x="2382012" y="408623"/>
                    <a:pt x="2381345" y="410242"/>
                  </a:cubicBezTo>
                  <a:cubicBezTo>
                    <a:pt x="2380202" y="412909"/>
                    <a:pt x="2378107" y="419481"/>
                    <a:pt x="2375630" y="423958"/>
                  </a:cubicBezTo>
                  <a:cubicBezTo>
                    <a:pt x="2374487" y="425958"/>
                    <a:pt x="2373344" y="427577"/>
                    <a:pt x="2372201" y="428244"/>
                  </a:cubicBezTo>
                  <a:cubicBezTo>
                    <a:pt x="2367058" y="431006"/>
                    <a:pt x="2352485" y="427863"/>
                    <a:pt x="2346579" y="427768"/>
                  </a:cubicBezTo>
                  <a:cubicBezTo>
                    <a:pt x="2344293" y="427673"/>
                    <a:pt x="2341626" y="427482"/>
                    <a:pt x="2340293" y="425672"/>
                  </a:cubicBezTo>
                  <a:cubicBezTo>
                    <a:pt x="2339340" y="424339"/>
                    <a:pt x="2339340" y="422529"/>
                    <a:pt x="2339435" y="420910"/>
                  </a:cubicBezTo>
                  <a:cubicBezTo>
                    <a:pt x="2339816" y="415004"/>
                    <a:pt x="2340674" y="409099"/>
                    <a:pt x="2342102" y="403289"/>
                  </a:cubicBezTo>
                  <a:cubicBezTo>
                    <a:pt x="2343626" y="397288"/>
                    <a:pt x="2345912" y="391001"/>
                    <a:pt x="2350675" y="387096"/>
                  </a:cubicBezTo>
                  <a:cubicBezTo>
                    <a:pt x="2354866" y="383667"/>
                    <a:pt x="2360486" y="382333"/>
                    <a:pt x="2365820" y="382619"/>
                  </a:cubicBezTo>
                  <a:cubicBezTo>
                    <a:pt x="2371725" y="382905"/>
                    <a:pt x="2377821" y="385382"/>
                    <a:pt x="2381060" y="390239"/>
                  </a:cubicBezTo>
                  <a:cubicBezTo>
                    <a:pt x="2381917" y="391573"/>
                    <a:pt x="2382488" y="393002"/>
                    <a:pt x="2382869" y="394430"/>
                  </a:cubicBezTo>
                  <a:cubicBezTo>
                    <a:pt x="2383250" y="393002"/>
                    <a:pt x="2383822" y="391573"/>
                    <a:pt x="2384679" y="390239"/>
                  </a:cubicBezTo>
                  <a:cubicBezTo>
                    <a:pt x="2387918" y="385286"/>
                    <a:pt x="2394014" y="382905"/>
                    <a:pt x="2399919" y="382619"/>
                  </a:cubicBezTo>
                  <a:cubicBezTo>
                    <a:pt x="2405348" y="382333"/>
                    <a:pt x="2410968" y="383572"/>
                    <a:pt x="2415064" y="387096"/>
                  </a:cubicBezTo>
                  <a:cubicBezTo>
                    <a:pt x="2419826" y="391097"/>
                    <a:pt x="2422112" y="397288"/>
                    <a:pt x="2423636" y="403289"/>
                  </a:cubicBezTo>
                  <a:cubicBezTo>
                    <a:pt x="2425065" y="409099"/>
                    <a:pt x="2425922" y="414909"/>
                    <a:pt x="2426303" y="420910"/>
                  </a:cubicBezTo>
                  <a:cubicBezTo>
                    <a:pt x="2426399" y="422529"/>
                    <a:pt x="2426399" y="424339"/>
                    <a:pt x="2425446" y="425672"/>
                  </a:cubicBezTo>
                  <a:cubicBezTo>
                    <a:pt x="2424113" y="427482"/>
                    <a:pt x="2421446" y="427768"/>
                    <a:pt x="2419160" y="427768"/>
                  </a:cubicBezTo>
                  <a:cubicBezTo>
                    <a:pt x="2413540" y="427958"/>
                    <a:pt x="2398871" y="431102"/>
                    <a:pt x="2393728" y="428244"/>
                  </a:cubicBezTo>
                  <a:close/>
                  <a:moveTo>
                    <a:pt x="2431828" y="461677"/>
                  </a:moveTo>
                  <a:cubicBezTo>
                    <a:pt x="2426875" y="464058"/>
                    <a:pt x="2414873" y="460534"/>
                    <a:pt x="2410016" y="459581"/>
                  </a:cubicBezTo>
                  <a:cubicBezTo>
                    <a:pt x="2404491" y="458533"/>
                    <a:pt x="2395919" y="453104"/>
                    <a:pt x="2398300" y="445961"/>
                  </a:cubicBezTo>
                  <a:cubicBezTo>
                    <a:pt x="2398871" y="444151"/>
                    <a:pt x="2400586" y="440245"/>
                    <a:pt x="2407730" y="439865"/>
                  </a:cubicBezTo>
                  <a:cubicBezTo>
                    <a:pt x="2415921" y="439483"/>
                    <a:pt x="2428113" y="445198"/>
                    <a:pt x="2432114" y="452628"/>
                  </a:cubicBezTo>
                  <a:cubicBezTo>
                    <a:pt x="2434971" y="457867"/>
                    <a:pt x="2434209" y="460534"/>
                    <a:pt x="2431828" y="461677"/>
                  </a:cubicBezTo>
                  <a:close/>
                  <a:moveTo>
                    <a:pt x="2442877" y="427006"/>
                  </a:moveTo>
                  <a:cubicBezTo>
                    <a:pt x="2441734" y="426148"/>
                    <a:pt x="2441067" y="424720"/>
                    <a:pt x="2440496" y="423386"/>
                  </a:cubicBezTo>
                  <a:cubicBezTo>
                    <a:pt x="2437543" y="416433"/>
                    <a:pt x="2435543" y="408908"/>
                    <a:pt x="2434685" y="401383"/>
                  </a:cubicBezTo>
                  <a:cubicBezTo>
                    <a:pt x="2434209" y="397383"/>
                    <a:pt x="2434209" y="393097"/>
                    <a:pt x="2436209" y="389668"/>
                  </a:cubicBezTo>
                  <a:cubicBezTo>
                    <a:pt x="2439448" y="384715"/>
                    <a:pt x="2445639" y="383000"/>
                    <a:pt x="2451164" y="383286"/>
                  </a:cubicBezTo>
                  <a:cubicBezTo>
                    <a:pt x="2459736" y="383762"/>
                    <a:pt x="2468118" y="387953"/>
                    <a:pt x="2473547" y="394716"/>
                  </a:cubicBezTo>
                  <a:cubicBezTo>
                    <a:pt x="2478977" y="401479"/>
                    <a:pt x="2481263" y="410528"/>
                    <a:pt x="2479834" y="419100"/>
                  </a:cubicBezTo>
                  <a:cubicBezTo>
                    <a:pt x="2477548" y="432149"/>
                    <a:pt x="2458022" y="427863"/>
                    <a:pt x="2449164" y="428244"/>
                  </a:cubicBezTo>
                  <a:cubicBezTo>
                    <a:pt x="2447068" y="428339"/>
                    <a:pt x="2444591" y="428339"/>
                    <a:pt x="2442877" y="427006"/>
                  </a:cubicBezTo>
                  <a:close/>
                  <a:moveTo>
                    <a:pt x="2480120" y="473393"/>
                  </a:moveTo>
                  <a:cubicBezTo>
                    <a:pt x="2479834" y="475107"/>
                    <a:pt x="2479453" y="477012"/>
                    <a:pt x="2478119" y="478155"/>
                  </a:cubicBezTo>
                  <a:cubicBezTo>
                    <a:pt x="2476691" y="479393"/>
                    <a:pt x="2474500" y="479489"/>
                    <a:pt x="2472595" y="479298"/>
                  </a:cubicBezTo>
                  <a:cubicBezTo>
                    <a:pt x="2462784" y="478345"/>
                    <a:pt x="2453640" y="472631"/>
                    <a:pt x="2448401" y="464344"/>
                  </a:cubicBezTo>
                  <a:cubicBezTo>
                    <a:pt x="2445163" y="459295"/>
                    <a:pt x="2443734" y="452342"/>
                    <a:pt x="2446020" y="447103"/>
                  </a:cubicBezTo>
                  <a:cubicBezTo>
                    <a:pt x="2446687" y="445580"/>
                    <a:pt x="2447639" y="444151"/>
                    <a:pt x="2449068" y="443008"/>
                  </a:cubicBezTo>
                  <a:cubicBezTo>
                    <a:pt x="2452021" y="440531"/>
                    <a:pt x="2456022" y="439769"/>
                    <a:pt x="2459831" y="439674"/>
                  </a:cubicBezTo>
                  <a:cubicBezTo>
                    <a:pt x="2479453" y="439103"/>
                    <a:pt x="2482691" y="457390"/>
                    <a:pt x="2480120" y="473393"/>
                  </a:cubicBezTo>
                  <a:close/>
                  <a:moveTo>
                    <a:pt x="2526221" y="449485"/>
                  </a:moveTo>
                  <a:cubicBezTo>
                    <a:pt x="2525173" y="459010"/>
                    <a:pt x="2526221" y="473202"/>
                    <a:pt x="2520315" y="481012"/>
                  </a:cubicBezTo>
                  <a:cubicBezTo>
                    <a:pt x="2516315" y="486251"/>
                    <a:pt x="2509266" y="489204"/>
                    <a:pt x="2502884" y="487775"/>
                  </a:cubicBezTo>
                  <a:cubicBezTo>
                    <a:pt x="2486406" y="483965"/>
                    <a:pt x="2492883" y="457105"/>
                    <a:pt x="2492883" y="444913"/>
                  </a:cubicBezTo>
                  <a:cubicBezTo>
                    <a:pt x="2495741" y="440245"/>
                    <a:pt x="2504980" y="436340"/>
                    <a:pt x="2513457" y="436340"/>
                  </a:cubicBezTo>
                  <a:cubicBezTo>
                    <a:pt x="2516219" y="436340"/>
                    <a:pt x="2522982" y="436912"/>
                    <a:pt x="2525078" y="441389"/>
                  </a:cubicBezTo>
                  <a:lnTo>
                    <a:pt x="2526602" y="444722"/>
                  </a:lnTo>
                  <a:cubicBezTo>
                    <a:pt x="2526411" y="446246"/>
                    <a:pt x="2526316" y="447865"/>
                    <a:pt x="2526221" y="449485"/>
                  </a:cubicBezTo>
                  <a:close/>
                  <a:moveTo>
                    <a:pt x="2529078" y="419576"/>
                  </a:moveTo>
                  <a:cubicBezTo>
                    <a:pt x="2528888" y="421481"/>
                    <a:pt x="2528507" y="423577"/>
                    <a:pt x="2526887" y="424720"/>
                  </a:cubicBezTo>
                  <a:cubicBezTo>
                    <a:pt x="2525744" y="425482"/>
                    <a:pt x="2524316" y="425577"/>
                    <a:pt x="2522982" y="425577"/>
                  </a:cubicBezTo>
                  <a:cubicBezTo>
                    <a:pt x="2518315" y="425577"/>
                    <a:pt x="2513648" y="425101"/>
                    <a:pt x="2509076" y="424339"/>
                  </a:cubicBezTo>
                  <a:cubicBezTo>
                    <a:pt x="2502218" y="423196"/>
                    <a:pt x="2495455" y="427006"/>
                    <a:pt x="2492026" y="419290"/>
                  </a:cubicBezTo>
                  <a:cubicBezTo>
                    <a:pt x="2489835" y="414528"/>
                    <a:pt x="2493169" y="407194"/>
                    <a:pt x="2493169" y="402527"/>
                  </a:cubicBezTo>
                  <a:cubicBezTo>
                    <a:pt x="2493169" y="400145"/>
                    <a:pt x="2493169" y="397669"/>
                    <a:pt x="2494122" y="395478"/>
                  </a:cubicBezTo>
                  <a:cubicBezTo>
                    <a:pt x="2495836" y="391478"/>
                    <a:pt x="2499932" y="389191"/>
                    <a:pt x="2504027" y="388048"/>
                  </a:cubicBezTo>
                  <a:cubicBezTo>
                    <a:pt x="2510028" y="386429"/>
                    <a:pt x="2516505" y="386620"/>
                    <a:pt x="2522315" y="388811"/>
                  </a:cubicBezTo>
                  <a:cubicBezTo>
                    <a:pt x="2524220" y="389477"/>
                    <a:pt x="2526125" y="390430"/>
                    <a:pt x="2527268" y="392049"/>
                  </a:cubicBezTo>
                  <a:cubicBezTo>
                    <a:pt x="2528316" y="393573"/>
                    <a:pt x="2528602" y="395383"/>
                    <a:pt x="2528888" y="397193"/>
                  </a:cubicBezTo>
                  <a:cubicBezTo>
                    <a:pt x="2529745" y="404622"/>
                    <a:pt x="2529840" y="412147"/>
                    <a:pt x="2529078" y="419576"/>
                  </a:cubicBezTo>
                  <a:close/>
                  <a:moveTo>
                    <a:pt x="2529745" y="371380"/>
                  </a:moveTo>
                  <a:cubicBezTo>
                    <a:pt x="2529173" y="373190"/>
                    <a:pt x="2528507" y="375094"/>
                    <a:pt x="2526983" y="376142"/>
                  </a:cubicBezTo>
                  <a:cubicBezTo>
                    <a:pt x="2525649" y="377095"/>
                    <a:pt x="2523935" y="377095"/>
                    <a:pt x="2522315" y="377095"/>
                  </a:cubicBezTo>
                  <a:cubicBezTo>
                    <a:pt x="2515076" y="376714"/>
                    <a:pt x="2507742" y="373761"/>
                    <a:pt x="2500693" y="375571"/>
                  </a:cubicBezTo>
                  <a:cubicBezTo>
                    <a:pt x="2498598" y="376047"/>
                    <a:pt x="2496312" y="376904"/>
                    <a:pt x="2494598" y="375666"/>
                  </a:cubicBezTo>
                  <a:cubicBezTo>
                    <a:pt x="2493645" y="374999"/>
                    <a:pt x="2493264" y="373856"/>
                    <a:pt x="2492883" y="372713"/>
                  </a:cubicBezTo>
                  <a:cubicBezTo>
                    <a:pt x="2491740" y="369284"/>
                    <a:pt x="2490026" y="363665"/>
                    <a:pt x="2488883" y="357854"/>
                  </a:cubicBezTo>
                  <a:cubicBezTo>
                    <a:pt x="2487168" y="348901"/>
                    <a:pt x="2487073" y="339185"/>
                    <a:pt x="2492978" y="335090"/>
                  </a:cubicBezTo>
                  <a:cubicBezTo>
                    <a:pt x="2495836" y="333089"/>
                    <a:pt x="2499455" y="332518"/>
                    <a:pt x="2502980" y="332137"/>
                  </a:cubicBezTo>
                  <a:cubicBezTo>
                    <a:pt x="2507933" y="331565"/>
                    <a:pt x="2512981" y="331470"/>
                    <a:pt x="2518029" y="331661"/>
                  </a:cubicBezTo>
                  <a:cubicBezTo>
                    <a:pt x="2520982" y="331756"/>
                    <a:pt x="2524125" y="332137"/>
                    <a:pt x="2526697" y="333661"/>
                  </a:cubicBezTo>
                  <a:cubicBezTo>
                    <a:pt x="2531555" y="336709"/>
                    <a:pt x="2532793" y="343090"/>
                    <a:pt x="2532888" y="348710"/>
                  </a:cubicBezTo>
                  <a:cubicBezTo>
                    <a:pt x="2532888" y="356426"/>
                    <a:pt x="2531935" y="364045"/>
                    <a:pt x="2529745" y="371380"/>
                  </a:cubicBezTo>
                  <a:close/>
                  <a:moveTo>
                    <a:pt x="2561273" y="476345"/>
                  </a:moveTo>
                  <a:cubicBezTo>
                    <a:pt x="2549938" y="494728"/>
                    <a:pt x="2532412" y="482156"/>
                    <a:pt x="2535936" y="463868"/>
                  </a:cubicBezTo>
                  <a:cubicBezTo>
                    <a:pt x="2536984" y="458629"/>
                    <a:pt x="2538413" y="453485"/>
                    <a:pt x="2540318" y="448437"/>
                  </a:cubicBezTo>
                  <a:cubicBezTo>
                    <a:pt x="2541460" y="445389"/>
                    <a:pt x="2542889" y="442246"/>
                    <a:pt x="2545652" y="440531"/>
                  </a:cubicBezTo>
                  <a:cubicBezTo>
                    <a:pt x="2549557" y="438150"/>
                    <a:pt x="2554605" y="439483"/>
                    <a:pt x="2558987" y="440912"/>
                  </a:cubicBezTo>
                  <a:cubicBezTo>
                    <a:pt x="2560987" y="441579"/>
                    <a:pt x="2562987" y="442246"/>
                    <a:pt x="2564416" y="443770"/>
                  </a:cubicBezTo>
                  <a:cubicBezTo>
                    <a:pt x="2565749" y="445294"/>
                    <a:pt x="2566226" y="447294"/>
                    <a:pt x="2566321" y="449294"/>
                  </a:cubicBezTo>
                  <a:cubicBezTo>
                    <a:pt x="2566416" y="450247"/>
                    <a:pt x="2566321" y="451294"/>
                    <a:pt x="2566321" y="452247"/>
                  </a:cubicBezTo>
                  <a:cubicBezTo>
                    <a:pt x="2566035" y="460629"/>
                    <a:pt x="2565654" y="469297"/>
                    <a:pt x="2561273" y="476345"/>
                  </a:cubicBezTo>
                  <a:close/>
                  <a:moveTo>
                    <a:pt x="2579560" y="395669"/>
                  </a:moveTo>
                  <a:cubicBezTo>
                    <a:pt x="2578799" y="405098"/>
                    <a:pt x="2576989" y="414528"/>
                    <a:pt x="2574322" y="423672"/>
                  </a:cubicBezTo>
                  <a:cubicBezTo>
                    <a:pt x="2573941" y="425006"/>
                    <a:pt x="2573369" y="426530"/>
                    <a:pt x="2572226" y="427387"/>
                  </a:cubicBezTo>
                  <a:cubicBezTo>
                    <a:pt x="2571179" y="428149"/>
                    <a:pt x="2569845" y="428149"/>
                    <a:pt x="2568607" y="428244"/>
                  </a:cubicBezTo>
                  <a:cubicBezTo>
                    <a:pt x="2562225" y="428435"/>
                    <a:pt x="2555748" y="428244"/>
                    <a:pt x="2549366" y="427673"/>
                  </a:cubicBezTo>
                  <a:cubicBezTo>
                    <a:pt x="2547557" y="427482"/>
                    <a:pt x="2545556" y="427291"/>
                    <a:pt x="2544128" y="426053"/>
                  </a:cubicBezTo>
                  <a:cubicBezTo>
                    <a:pt x="2542794" y="424910"/>
                    <a:pt x="2542223" y="423196"/>
                    <a:pt x="2541842" y="421577"/>
                  </a:cubicBezTo>
                  <a:cubicBezTo>
                    <a:pt x="2540127" y="413766"/>
                    <a:pt x="2540222" y="403384"/>
                    <a:pt x="2544223" y="395764"/>
                  </a:cubicBezTo>
                  <a:cubicBezTo>
                    <a:pt x="2545747" y="392811"/>
                    <a:pt x="2547938" y="390239"/>
                    <a:pt x="2550890" y="388334"/>
                  </a:cubicBezTo>
                  <a:cubicBezTo>
                    <a:pt x="2556510" y="384810"/>
                    <a:pt x="2563464" y="383953"/>
                    <a:pt x="2569940" y="384905"/>
                  </a:cubicBezTo>
                  <a:cubicBezTo>
                    <a:pt x="2573560" y="385382"/>
                    <a:pt x="2577560" y="386810"/>
                    <a:pt x="2579084" y="390144"/>
                  </a:cubicBezTo>
                  <a:cubicBezTo>
                    <a:pt x="2579751" y="391763"/>
                    <a:pt x="2579656" y="393764"/>
                    <a:pt x="2579560" y="395669"/>
                  </a:cubicBezTo>
                  <a:close/>
                  <a:moveTo>
                    <a:pt x="2550319" y="373761"/>
                  </a:moveTo>
                  <a:cubicBezTo>
                    <a:pt x="2548890" y="373761"/>
                    <a:pt x="2547366" y="373761"/>
                    <a:pt x="2546128" y="372999"/>
                  </a:cubicBezTo>
                  <a:cubicBezTo>
                    <a:pt x="2544604" y="371951"/>
                    <a:pt x="2544128" y="369856"/>
                    <a:pt x="2543842" y="368046"/>
                  </a:cubicBezTo>
                  <a:cubicBezTo>
                    <a:pt x="2543461" y="365760"/>
                    <a:pt x="2543080" y="362903"/>
                    <a:pt x="2542889" y="359664"/>
                  </a:cubicBezTo>
                  <a:cubicBezTo>
                    <a:pt x="2542223" y="350901"/>
                    <a:pt x="2542604" y="340233"/>
                    <a:pt x="2548509" y="335756"/>
                  </a:cubicBezTo>
                  <a:cubicBezTo>
                    <a:pt x="2551938" y="333185"/>
                    <a:pt x="2556605" y="333185"/>
                    <a:pt x="2560892" y="333375"/>
                  </a:cubicBezTo>
                  <a:cubicBezTo>
                    <a:pt x="2570417" y="333756"/>
                    <a:pt x="2579847" y="334137"/>
                    <a:pt x="2589372" y="334518"/>
                  </a:cubicBezTo>
                  <a:cubicBezTo>
                    <a:pt x="2590419" y="334518"/>
                    <a:pt x="2591467" y="334613"/>
                    <a:pt x="2592324" y="335280"/>
                  </a:cubicBezTo>
                  <a:cubicBezTo>
                    <a:pt x="2593658" y="336232"/>
                    <a:pt x="2593753" y="338233"/>
                    <a:pt x="2593658" y="339852"/>
                  </a:cubicBezTo>
                  <a:cubicBezTo>
                    <a:pt x="2593086" y="348996"/>
                    <a:pt x="2591372" y="358045"/>
                    <a:pt x="2588419" y="366712"/>
                  </a:cubicBezTo>
                  <a:cubicBezTo>
                    <a:pt x="2587657" y="369094"/>
                    <a:pt x="2586514" y="371665"/>
                    <a:pt x="2584228" y="372713"/>
                  </a:cubicBezTo>
                  <a:cubicBezTo>
                    <a:pt x="2583085" y="373285"/>
                    <a:pt x="2581751" y="373285"/>
                    <a:pt x="2580418" y="373285"/>
                  </a:cubicBezTo>
                  <a:cubicBezTo>
                    <a:pt x="2570322" y="373285"/>
                    <a:pt x="2560320" y="373475"/>
                    <a:pt x="2550319" y="373761"/>
                  </a:cubicBezTo>
                  <a:close/>
                  <a:moveTo>
                    <a:pt x="2646140" y="462820"/>
                  </a:moveTo>
                  <a:cubicBezTo>
                    <a:pt x="2645378" y="463010"/>
                    <a:pt x="2644712" y="462629"/>
                    <a:pt x="2643950" y="462248"/>
                  </a:cubicBezTo>
                  <a:cubicBezTo>
                    <a:pt x="2634901" y="457390"/>
                    <a:pt x="2626138" y="451104"/>
                    <a:pt x="2615946" y="449961"/>
                  </a:cubicBezTo>
                  <a:cubicBezTo>
                    <a:pt x="2603945" y="448628"/>
                    <a:pt x="2596325" y="458153"/>
                    <a:pt x="2585847" y="458724"/>
                  </a:cubicBezTo>
                  <a:cubicBezTo>
                    <a:pt x="2579751" y="459105"/>
                    <a:pt x="2579560" y="456628"/>
                    <a:pt x="2581751" y="453390"/>
                  </a:cubicBezTo>
                  <a:cubicBezTo>
                    <a:pt x="2585180" y="448628"/>
                    <a:pt x="2594134" y="442151"/>
                    <a:pt x="2596896" y="441198"/>
                  </a:cubicBezTo>
                  <a:cubicBezTo>
                    <a:pt x="2606707" y="437864"/>
                    <a:pt x="2617280" y="435769"/>
                    <a:pt x="2627376" y="438150"/>
                  </a:cubicBezTo>
                  <a:cubicBezTo>
                    <a:pt x="2637377" y="440627"/>
                    <a:pt x="2646617" y="448723"/>
                    <a:pt x="2647760" y="459010"/>
                  </a:cubicBezTo>
                  <a:cubicBezTo>
                    <a:pt x="2647950" y="460629"/>
                    <a:pt x="2647569" y="462534"/>
                    <a:pt x="2646140" y="462820"/>
                  </a:cubicBezTo>
                  <a:close/>
                  <a:moveTo>
                    <a:pt x="2648712" y="352330"/>
                  </a:moveTo>
                  <a:cubicBezTo>
                    <a:pt x="2648141" y="346424"/>
                    <a:pt x="2649665" y="339947"/>
                    <a:pt x="2653951" y="335852"/>
                  </a:cubicBezTo>
                  <a:cubicBezTo>
                    <a:pt x="2658047" y="331946"/>
                    <a:pt x="2663857" y="330708"/>
                    <a:pt x="2669477" y="330136"/>
                  </a:cubicBezTo>
                  <a:cubicBezTo>
                    <a:pt x="2674715" y="329660"/>
                    <a:pt x="2679954" y="329660"/>
                    <a:pt x="2685098" y="330136"/>
                  </a:cubicBezTo>
                  <a:cubicBezTo>
                    <a:pt x="2700338" y="331661"/>
                    <a:pt x="2698337" y="353092"/>
                    <a:pt x="2698528" y="363950"/>
                  </a:cubicBezTo>
                  <a:cubicBezTo>
                    <a:pt x="2698528" y="365093"/>
                    <a:pt x="2698528" y="366332"/>
                    <a:pt x="2697956" y="367284"/>
                  </a:cubicBezTo>
                  <a:cubicBezTo>
                    <a:pt x="2696528" y="369856"/>
                    <a:pt x="2692813" y="369475"/>
                    <a:pt x="2689955" y="369094"/>
                  </a:cubicBezTo>
                  <a:cubicBezTo>
                    <a:pt x="2682335" y="368141"/>
                    <a:pt x="2674334" y="369475"/>
                    <a:pt x="2667476" y="372999"/>
                  </a:cubicBezTo>
                  <a:cubicBezTo>
                    <a:pt x="2664524" y="374523"/>
                    <a:pt x="2661190" y="376428"/>
                    <a:pt x="2658237" y="375094"/>
                  </a:cubicBezTo>
                  <a:cubicBezTo>
                    <a:pt x="2657475" y="374809"/>
                    <a:pt x="2656904" y="374332"/>
                    <a:pt x="2656332" y="373761"/>
                  </a:cubicBezTo>
                  <a:cubicBezTo>
                    <a:pt x="2655189" y="372523"/>
                    <a:pt x="2654427" y="370808"/>
                    <a:pt x="2653760" y="369284"/>
                  </a:cubicBezTo>
                  <a:cubicBezTo>
                    <a:pt x="2651474" y="363950"/>
                    <a:pt x="2649189" y="358331"/>
                    <a:pt x="2648712" y="352330"/>
                  </a:cubicBezTo>
                  <a:close/>
                  <a:moveTo>
                    <a:pt x="2659190" y="397669"/>
                  </a:moveTo>
                  <a:cubicBezTo>
                    <a:pt x="2660428" y="394144"/>
                    <a:pt x="2662714" y="391001"/>
                    <a:pt x="2666619" y="388525"/>
                  </a:cubicBezTo>
                  <a:cubicBezTo>
                    <a:pt x="2676430" y="382333"/>
                    <a:pt x="2689384" y="380810"/>
                    <a:pt x="2700147" y="385191"/>
                  </a:cubicBezTo>
                  <a:cubicBezTo>
                    <a:pt x="2701385" y="385667"/>
                    <a:pt x="2702624" y="386334"/>
                    <a:pt x="2703481" y="387286"/>
                  </a:cubicBezTo>
                  <a:cubicBezTo>
                    <a:pt x="2710529" y="395573"/>
                    <a:pt x="2719388" y="413576"/>
                    <a:pt x="2714244" y="424244"/>
                  </a:cubicBezTo>
                  <a:cubicBezTo>
                    <a:pt x="2710148" y="432721"/>
                    <a:pt x="2684812" y="423958"/>
                    <a:pt x="2676525" y="425101"/>
                  </a:cubicBezTo>
                  <a:cubicBezTo>
                    <a:pt x="2670620" y="425958"/>
                    <a:pt x="2663952" y="427863"/>
                    <a:pt x="2659094" y="423196"/>
                  </a:cubicBezTo>
                  <a:cubicBezTo>
                    <a:pt x="2653475" y="417957"/>
                    <a:pt x="2656999" y="403955"/>
                    <a:pt x="2659190" y="397669"/>
                  </a:cubicBezTo>
                  <a:close/>
                  <a:moveTo>
                    <a:pt x="2724912" y="479965"/>
                  </a:moveTo>
                  <a:cubicBezTo>
                    <a:pt x="2723198" y="483013"/>
                    <a:pt x="2719483" y="484156"/>
                    <a:pt x="2716149" y="484918"/>
                  </a:cubicBezTo>
                  <a:cubicBezTo>
                    <a:pt x="2701576" y="487966"/>
                    <a:pt x="2686431" y="486156"/>
                    <a:pt x="2671667" y="484346"/>
                  </a:cubicBezTo>
                  <a:cubicBezTo>
                    <a:pt x="2668905" y="484061"/>
                    <a:pt x="2665952" y="483584"/>
                    <a:pt x="2664143" y="481489"/>
                  </a:cubicBezTo>
                  <a:cubicBezTo>
                    <a:pt x="2662904" y="480060"/>
                    <a:pt x="2662428" y="478060"/>
                    <a:pt x="2662142" y="476155"/>
                  </a:cubicBezTo>
                  <a:cubicBezTo>
                    <a:pt x="2661095" y="469964"/>
                    <a:pt x="2660618" y="463582"/>
                    <a:pt x="2660714" y="457295"/>
                  </a:cubicBezTo>
                  <a:cubicBezTo>
                    <a:pt x="2660809" y="451199"/>
                    <a:pt x="2661761" y="444436"/>
                    <a:pt x="2666429" y="440341"/>
                  </a:cubicBezTo>
                  <a:cubicBezTo>
                    <a:pt x="2669572" y="437578"/>
                    <a:pt x="2673953" y="436626"/>
                    <a:pt x="2678240" y="436245"/>
                  </a:cubicBezTo>
                  <a:cubicBezTo>
                    <a:pt x="2695099" y="434721"/>
                    <a:pt x="2709101" y="439007"/>
                    <a:pt x="2717483" y="449294"/>
                  </a:cubicBezTo>
                  <a:cubicBezTo>
                    <a:pt x="2722340" y="455295"/>
                    <a:pt x="2725389" y="463296"/>
                    <a:pt x="2725960" y="473488"/>
                  </a:cubicBezTo>
                  <a:cubicBezTo>
                    <a:pt x="2726055" y="475678"/>
                    <a:pt x="2725960" y="477965"/>
                    <a:pt x="2724912" y="479965"/>
                  </a:cubicBezTo>
                  <a:close/>
                  <a:moveTo>
                    <a:pt x="2760345" y="451485"/>
                  </a:moveTo>
                  <a:cubicBezTo>
                    <a:pt x="2758440" y="452914"/>
                    <a:pt x="2756345" y="453295"/>
                    <a:pt x="2754344" y="453199"/>
                  </a:cubicBezTo>
                  <a:cubicBezTo>
                    <a:pt x="2735485" y="452533"/>
                    <a:pt x="2740819" y="433864"/>
                    <a:pt x="2757678" y="435388"/>
                  </a:cubicBezTo>
                  <a:cubicBezTo>
                    <a:pt x="2758631" y="435483"/>
                    <a:pt x="2759583" y="435673"/>
                    <a:pt x="2760345" y="436150"/>
                  </a:cubicBezTo>
                  <a:cubicBezTo>
                    <a:pt x="2761679" y="437102"/>
                    <a:pt x="2762060" y="438912"/>
                    <a:pt x="2762250" y="440531"/>
                  </a:cubicBezTo>
                  <a:cubicBezTo>
                    <a:pt x="2762822" y="444341"/>
                    <a:pt x="2763203" y="448913"/>
                    <a:pt x="2760345" y="451485"/>
                  </a:cubicBezTo>
                  <a:close/>
                  <a:moveTo>
                    <a:pt x="2762822" y="413957"/>
                  </a:moveTo>
                  <a:cubicBezTo>
                    <a:pt x="2762441" y="415766"/>
                    <a:pt x="2762060" y="417671"/>
                    <a:pt x="2760726" y="419100"/>
                  </a:cubicBezTo>
                  <a:cubicBezTo>
                    <a:pt x="2759583" y="420338"/>
                    <a:pt x="2757868" y="421005"/>
                    <a:pt x="2756345" y="421577"/>
                  </a:cubicBezTo>
                  <a:cubicBezTo>
                    <a:pt x="2750153" y="423767"/>
                    <a:pt x="2744057" y="426053"/>
                    <a:pt x="2737866" y="428244"/>
                  </a:cubicBezTo>
                  <a:cubicBezTo>
                    <a:pt x="2735771" y="429006"/>
                    <a:pt x="2733580" y="429768"/>
                    <a:pt x="2731389" y="429387"/>
                  </a:cubicBezTo>
                  <a:cubicBezTo>
                    <a:pt x="2727389" y="428625"/>
                    <a:pt x="2725198" y="424244"/>
                    <a:pt x="2723864" y="420338"/>
                  </a:cubicBezTo>
                  <a:cubicBezTo>
                    <a:pt x="2721007" y="411575"/>
                    <a:pt x="2717578" y="397764"/>
                    <a:pt x="2720912" y="387953"/>
                  </a:cubicBezTo>
                  <a:cubicBezTo>
                    <a:pt x="2722531" y="383191"/>
                    <a:pt x="2725769" y="379381"/>
                    <a:pt x="2731484" y="377571"/>
                  </a:cubicBezTo>
                  <a:cubicBezTo>
                    <a:pt x="2737485" y="375666"/>
                    <a:pt x="2743962" y="376428"/>
                    <a:pt x="2750153" y="377476"/>
                  </a:cubicBezTo>
                  <a:cubicBezTo>
                    <a:pt x="2768537" y="380524"/>
                    <a:pt x="2765584" y="399383"/>
                    <a:pt x="2762822" y="413957"/>
                  </a:cubicBezTo>
                  <a:close/>
                  <a:moveTo>
                    <a:pt x="2767584" y="358331"/>
                  </a:moveTo>
                  <a:cubicBezTo>
                    <a:pt x="2767108" y="360236"/>
                    <a:pt x="2766441" y="362140"/>
                    <a:pt x="2765203" y="363569"/>
                  </a:cubicBezTo>
                  <a:cubicBezTo>
                    <a:pt x="2761488" y="367570"/>
                    <a:pt x="2755011" y="365569"/>
                    <a:pt x="2749677" y="364331"/>
                  </a:cubicBezTo>
                  <a:cubicBezTo>
                    <a:pt x="2741485" y="362522"/>
                    <a:pt x="2732627" y="363474"/>
                    <a:pt x="2725007" y="367094"/>
                  </a:cubicBezTo>
                  <a:cubicBezTo>
                    <a:pt x="2722245" y="368427"/>
                    <a:pt x="2719007" y="370046"/>
                    <a:pt x="2716244" y="368998"/>
                  </a:cubicBezTo>
                  <a:cubicBezTo>
                    <a:pt x="2715864" y="368903"/>
                    <a:pt x="2715578" y="368713"/>
                    <a:pt x="2715292" y="368522"/>
                  </a:cubicBezTo>
                  <a:cubicBezTo>
                    <a:pt x="2714244" y="367760"/>
                    <a:pt x="2713482" y="366522"/>
                    <a:pt x="2712910" y="365379"/>
                  </a:cubicBezTo>
                  <a:cubicBezTo>
                    <a:pt x="2710148" y="360045"/>
                    <a:pt x="2708339" y="354235"/>
                    <a:pt x="2707577" y="348329"/>
                  </a:cubicBezTo>
                  <a:cubicBezTo>
                    <a:pt x="2707100" y="344519"/>
                    <a:pt x="2707100" y="340233"/>
                    <a:pt x="2709672" y="337376"/>
                  </a:cubicBezTo>
                  <a:cubicBezTo>
                    <a:pt x="2712339" y="334423"/>
                    <a:pt x="2716816" y="334137"/>
                    <a:pt x="2720816" y="334042"/>
                  </a:cubicBezTo>
                  <a:cubicBezTo>
                    <a:pt x="2732151" y="333756"/>
                    <a:pt x="2743486" y="331661"/>
                    <a:pt x="2754821" y="332708"/>
                  </a:cubicBezTo>
                  <a:cubicBezTo>
                    <a:pt x="2770727" y="334042"/>
                    <a:pt x="2771394" y="343662"/>
                    <a:pt x="2767584" y="358331"/>
                  </a:cubicBezTo>
                  <a:close/>
                  <a:moveTo>
                    <a:pt x="2809780" y="468440"/>
                  </a:moveTo>
                  <a:cubicBezTo>
                    <a:pt x="2809399" y="470916"/>
                    <a:pt x="2808732" y="473678"/>
                    <a:pt x="2806541" y="474821"/>
                  </a:cubicBezTo>
                  <a:cubicBezTo>
                    <a:pt x="2804541" y="475869"/>
                    <a:pt x="2802255" y="475107"/>
                    <a:pt x="2800160" y="474345"/>
                  </a:cubicBezTo>
                  <a:cubicBezTo>
                    <a:pt x="2793683" y="471869"/>
                    <a:pt x="2787206" y="469011"/>
                    <a:pt x="2782062" y="464248"/>
                  </a:cubicBezTo>
                  <a:cubicBezTo>
                    <a:pt x="2774537" y="457200"/>
                    <a:pt x="2771680" y="444913"/>
                    <a:pt x="2777776" y="437769"/>
                  </a:cubicBezTo>
                  <a:cubicBezTo>
                    <a:pt x="2779681" y="435578"/>
                    <a:pt x="2782443" y="433864"/>
                    <a:pt x="2786063" y="432911"/>
                  </a:cubicBezTo>
                  <a:cubicBezTo>
                    <a:pt x="2792064" y="431387"/>
                    <a:pt x="2798540" y="432816"/>
                    <a:pt x="2804255" y="435197"/>
                  </a:cubicBezTo>
                  <a:cubicBezTo>
                    <a:pt x="2816066" y="440055"/>
                    <a:pt x="2811304" y="458629"/>
                    <a:pt x="2809780" y="468440"/>
                  </a:cubicBezTo>
                  <a:close/>
                  <a:moveTo>
                    <a:pt x="2812637" y="417576"/>
                  </a:moveTo>
                  <a:cubicBezTo>
                    <a:pt x="2810447" y="419481"/>
                    <a:pt x="2807589" y="420243"/>
                    <a:pt x="2804732" y="420719"/>
                  </a:cubicBezTo>
                  <a:cubicBezTo>
                    <a:pt x="2785301" y="424148"/>
                    <a:pt x="2772251" y="419957"/>
                    <a:pt x="2776442" y="397955"/>
                  </a:cubicBezTo>
                  <a:cubicBezTo>
                    <a:pt x="2777395" y="392906"/>
                    <a:pt x="2778728" y="387382"/>
                    <a:pt x="2781395" y="383191"/>
                  </a:cubicBezTo>
                  <a:cubicBezTo>
                    <a:pt x="2783110" y="380428"/>
                    <a:pt x="2785301" y="378238"/>
                    <a:pt x="2788349" y="376999"/>
                  </a:cubicBezTo>
                  <a:cubicBezTo>
                    <a:pt x="2796350" y="373666"/>
                    <a:pt x="2805493" y="379286"/>
                    <a:pt x="2810351" y="386429"/>
                  </a:cubicBezTo>
                  <a:cubicBezTo>
                    <a:pt x="2814066" y="391858"/>
                    <a:pt x="2816257" y="398240"/>
                    <a:pt x="2816733" y="404717"/>
                  </a:cubicBezTo>
                  <a:cubicBezTo>
                    <a:pt x="2816924" y="409289"/>
                    <a:pt x="2816162" y="414528"/>
                    <a:pt x="2812637" y="417576"/>
                  </a:cubicBezTo>
                  <a:close/>
                  <a:moveTo>
                    <a:pt x="2877598" y="475583"/>
                  </a:moveTo>
                  <a:cubicBezTo>
                    <a:pt x="2877312" y="477965"/>
                    <a:pt x="2876931" y="480441"/>
                    <a:pt x="2875217" y="482060"/>
                  </a:cubicBezTo>
                  <a:cubicBezTo>
                    <a:pt x="2873788" y="483394"/>
                    <a:pt x="2871788" y="483965"/>
                    <a:pt x="2869883" y="484346"/>
                  </a:cubicBezTo>
                  <a:cubicBezTo>
                    <a:pt x="2859691" y="486442"/>
                    <a:pt x="2849214" y="487299"/>
                    <a:pt x="2838831" y="486632"/>
                  </a:cubicBezTo>
                  <a:cubicBezTo>
                    <a:pt x="2832830" y="486251"/>
                    <a:pt x="2826163" y="485108"/>
                    <a:pt x="2822543" y="480346"/>
                  </a:cubicBezTo>
                  <a:cubicBezTo>
                    <a:pt x="2815114" y="470726"/>
                    <a:pt x="2820162" y="446246"/>
                    <a:pt x="2828639" y="438531"/>
                  </a:cubicBezTo>
                  <a:cubicBezTo>
                    <a:pt x="2833021" y="434531"/>
                    <a:pt x="2839117" y="432816"/>
                    <a:pt x="2845118" y="432721"/>
                  </a:cubicBezTo>
                  <a:cubicBezTo>
                    <a:pt x="2851023" y="432626"/>
                    <a:pt x="2856929" y="434054"/>
                    <a:pt x="2862643" y="435673"/>
                  </a:cubicBezTo>
                  <a:cubicBezTo>
                    <a:pt x="2866168" y="436626"/>
                    <a:pt x="2869787" y="437674"/>
                    <a:pt x="2872359" y="440341"/>
                  </a:cubicBezTo>
                  <a:cubicBezTo>
                    <a:pt x="2874740" y="442817"/>
                    <a:pt x="2875693" y="446246"/>
                    <a:pt x="2876360" y="449580"/>
                  </a:cubicBezTo>
                  <a:cubicBezTo>
                    <a:pt x="2877026" y="452628"/>
                    <a:pt x="2877503" y="455771"/>
                    <a:pt x="2877789" y="458915"/>
                  </a:cubicBezTo>
                  <a:cubicBezTo>
                    <a:pt x="2878169" y="464534"/>
                    <a:pt x="2878169" y="470154"/>
                    <a:pt x="2877598" y="475583"/>
                  </a:cubicBezTo>
                  <a:close/>
                  <a:moveTo>
                    <a:pt x="2879884" y="415195"/>
                  </a:moveTo>
                  <a:cubicBezTo>
                    <a:pt x="2879598" y="417005"/>
                    <a:pt x="2879217" y="418910"/>
                    <a:pt x="2878169" y="420433"/>
                  </a:cubicBezTo>
                  <a:cubicBezTo>
                    <a:pt x="2875026" y="425196"/>
                    <a:pt x="2868073" y="424529"/>
                    <a:pt x="2862453" y="423767"/>
                  </a:cubicBezTo>
                  <a:cubicBezTo>
                    <a:pt x="2855881" y="422815"/>
                    <a:pt x="2849309" y="422339"/>
                    <a:pt x="2842736" y="422339"/>
                  </a:cubicBezTo>
                  <a:cubicBezTo>
                    <a:pt x="2838545" y="422339"/>
                    <a:pt x="2834068" y="422434"/>
                    <a:pt x="2830259" y="420719"/>
                  </a:cubicBezTo>
                  <a:cubicBezTo>
                    <a:pt x="2819114" y="415671"/>
                    <a:pt x="2825401" y="401383"/>
                    <a:pt x="2832164" y="392811"/>
                  </a:cubicBezTo>
                  <a:cubicBezTo>
                    <a:pt x="2833878" y="390715"/>
                    <a:pt x="2835593" y="388906"/>
                    <a:pt x="2837117" y="387668"/>
                  </a:cubicBezTo>
                  <a:cubicBezTo>
                    <a:pt x="2844070" y="382143"/>
                    <a:pt x="2853309" y="379571"/>
                    <a:pt x="2862167" y="380714"/>
                  </a:cubicBezTo>
                  <a:cubicBezTo>
                    <a:pt x="2867978" y="381476"/>
                    <a:pt x="2873883" y="384048"/>
                    <a:pt x="2877026" y="389001"/>
                  </a:cubicBezTo>
                  <a:cubicBezTo>
                    <a:pt x="2878741" y="391763"/>
                    <a:pt x="2879503" y="395002"/>
                    <a:pt x="2879979" y="398145"/>
                  </a:cubicBezTo>
                  <a:cubicBezTo>
                    <a:pt x="2880741" y="403860"/>
                    <a:pt x="2880741" y="409575"/>
                    <a:pt x="2879884" y="415195"/>
                  </a:cubicBezTo>
                  <a:close/>
                  <a:moveTo>
                    <a:pt x="2879312" y="363188"/>
                  </a:moveTo>
                  <a:cubicBezTo>
                    <a:pt x="2878836" y="364617"/>
                    <a:pt x="2878265" y="366141"/>
                    <a:pt x="2877026" y="367094"/>
                  </a:cubicBezTo>
                  <a:cubicBezTo>
                    <a:pt x="2875788" y="368046"/>
                    <a:pt x="2874169" y="368332"/>
                    <a:pt x="2872550" y="368427"/>
                  </a:cubicBezTo>
                  <a:cubicBezTo>
                    <a:pt x="2867406" y="368998"/>
                    <a:pt x="2862167" y="369665"/>
                    <a:pt x="2857024" y="370237"/>
                  </a:cubicBezTo>
                  <a:cubicBezTo>
                    <a:pt x="2851118" y="370903"/>
                    <a:pt x="2844832" y="371570"/>
                    <a:pt x="2839307" y="369189"/>
                  </a:cubicBezTo>
                  <a:cubicBezTo>
                    <a:pt x="2838260" y="368713"/>
                    <a:pt x="2837307" y="368141"/>
                    <a:pt x="2836450" y="367379"/>
                  </a:cubicBezTo>
                  <a:cubicBezTo>
                    <a:pt x="2828258" y="360521"/>
                    <a:pt x="2830640" y="343567"/>
                    <a:pt x="2838164" y="336994"/>
                  </a:cubicBezTo>
                  <a:cubicBezTo>
                    <a:pt x="2841879" y="333851"/>
                    <a:pt x="2846927" y="332994"/>
                    <a:pt x="2851785" y="332613"/>
                  </a:cubicBezTo>
                  <a:cubicBezTo>
                    <a:pt x="2857405" y="332137"/>
                    <a:pt x="2863025" y="331946"/>
                    <a:pt x="2868549" y="332137"/>
                  </a:cubicBezTo>
                  <a:cubicBezTo>
                    <a:pt x="2872740" y="332232"/>
                    <a:pt x="2877407" y="332803"/>
                    <a:pt x="2879884" y="336137"/>
                  </a:cubicBezTo>
                  <a:cubicBezTo>
                    <a:pt x="2881408" y="338233"/>
                    <a:pt x="2881789" y="340900"/>
                    <a:pt x="2881884" y="343567"/>
                  </a:cubicBezTo>
                  <a:cubicBezTo>
                    <a:pt x="2882265" y="350234"/>
                    <a:pt x="2881408" y="356902"/>
                    <a:pt x="2879312" y="363188"/>
                  </a:cubicBezTo>
                  <a:close/>
                  <a:moveTo>
                    <a:pt x="2840641" y="215170"/>
                  </a:moveTo>
                  <a:cubicBezTo>
                    <a:pt x="2840641" y="215170"/>
                    <a:pt x="2926080" y="248126"/>
                    <a:pt x="2933510" y="295751"/>
                  </a:cubicBezTo>
                  <a:cubicBezTo>
                    <a:pt x="2885408" y="295085"/>
                    <a:pt x="2840641" y="215170"/>
                    <a:pt x="2840641" y="215170"/>
                  </a:cubicBezTo>
                  <a:close/>
                  <a:moveTo>
                    <a:pt x="2954560" y="453581"/>
                  </a:moveTo>
                  <a:cubicBezTo>
                    <a:pt x="2947321" y="452152"/>
                    <a:pt x="2940368" y="449199"/>
                    <a:pt x="2933033" y="448151"/>
                  </a:cubicBezTo>
                  <a:cubicBezTo>
                    <a:pt x="2920746" y="446341"/>
                    <a:pt x="2907792" y="449866"/>
                    <a:pt x="2898172" y="457581"/>
                  </a:cubicBezTo>
                  <a:cubicBezTo>
                    <a:pt x="2896553" y="458819"/>
                    <a:pt x="2894933" y="460343"/>
                    <a:pt x="2892933" y="460439"/>
                  </a:cubicBezTo>
                  <a:cubicBezTo>
                    <a:pt x="2881027" y="461582"/>
                    <a:pt x="2903315" y="437769"/>
                    <a:pt x="2907697" y="435864"/>
                  </a:cubicBezTo>
                  <a:cubicBezTo>
                    <a:pt x="2916555" y="431959"/>
                    <a:pt x="2926556" y="431387"/>
                    <a:pt x="2936081" y="432721"/>
                  </a:cubicBezTo>
                  <a:cubicBezTo>
                    <a:pt x="2941606" y="433483"/>
                    <a:pt x="2947226" y="434911"/>
                    <a:pt x="2951322" y="438626"/>
                  </a:cubicBezTo>
                  <a:cubicBezTo>
                    <a:pt x="2953036" y="440150"/>
                    <a:pt x="2954369" y="442151"/>
                    <a:pt x="2955131" y="444341"/>
                  </a:cubicBezTo>
                  <a:cubicBezTo>
                    <a:pt x="2956274" y="447485"/>
                    <a:pt x="2956274" y="450818"/>
                    <a:pt x="2954560" y="453581"/>
                  </a:cubicBezTo>
                  <a:close/>
                  <a:moveTo>
                    <a:pt x="2978277" y="479107"/>
                  </a:moveTo>
                  <a:cubicBezTo>
                    <a:pt x="2974277" y="471869"/>
                    <a:pt x="2971800" y="463772"/>
                    <a:pt x="2971419" y="455581"/>
                  </a:cubicBezTo>
                  <a:cubicBezTo>
                    <a:pt x="2971133" y="448723"/>
                    <a:pt x="2972276" y="441484"/>
                    <a:pt x="2976658" y="436150"/>
                  </a:cubicBezTo>
                  <a:cubicBezTo>
                    <a:pt x="2977039" y="435673"/>
                    <a:pt x="2977801" y="435483"/>
                    <a:pt x="2978277" y="435007"/>
                  </a:cubicBezTo>
                  <a:cubicBezTo>
                    <a:pt x="2978753" y="435483"/>
                    <a:pt x="2979420" y="435578"/>
                    <a:pt x="2979897" y="436150"/>
                  </a:cubicBezTo>
                  <a:cubicBezTo>
                    <a:pt x="2984278" y="441484"/>
                    <a:pt x="2985421" y="448723"/>
                    <a:pt x="2985135" y="455581"/>
                  </a:cubicBezTo>
                  <a:cubicBezTo>
                    <a:pt x="2984754" y="463868"/>
                    <a:pt x="2982278" y="471869"/>
                    <a:pt x="2978277" y="479107"/>
                  </a:cubicBezTo>
                  <a:close/>
                  <a:moveTo>
                    <a:pt x="2992279" y="417290"/>
                  </a:moveTo>
                  <a:cubicBezTo>
                    <a:pt x="2991707" y="418433"/>
                    <a:pt x="2991136" y="419672"/>
                    <a:pt x="2989993" y="420338"/>
                  </a:cubicBezTo>
                  <a:cubicBezTo>
                    <a:pt x="2987993" y="421577"/>
                    <a:pt x="2985516" y="420433"/>
                    <a:pt x="2983325" y="419576"/>
                  </a:cubicBezTo>
                  <a:cubicBezTo>
                    <a:pt x="2981706" y="418910"/>
                    <a:pt x="2979992" y="418624"/>
                    <a:pt x="2978277" y="418148"/>
                  </a:cubicBezTo>
                  <a:cubicBezTo>
                    <a:pt x="2976563" y="418624"/>
                    <a:pt x="2974848" y="418910"/>
                    <a:pt x="2973229" y="419576"/>
                  </a:cubicBezTo>
                  <a:cubicBezTo>
                    <a:pt x="2971038" y="420433"/>
                    <a:pt x="2968562" y="421481"/>
                    <a:pt x="2966561" y="420338"/>
                  </a:cubicBezTo>
                  <a:cubicBezTo>
                    <a:pt x="2965418" y="419672"/>
                    <a:pt x="2964847" y="418433"/>
                    <a:pt x="2964275" y="417290"/>
                  </a:cubicBezTo>
                  <a:cubicBezTo>
                    <a:pt x="2960656" y="409670"/>
                    <a:pt x="2956370" y="399098"/>
                    <a:pt x="2959132" y="391287"/>
                  </a:cubicBezTo>
                  <a:cubicBezTo>
                    <a:pt x="2960275" y="387858"/>
                    <a:pt x="2962847" y="385001"/>
                    <a:pt x="2967228" y="383095"/>
                  </a:cubicBezTo>
                  <a:cubicBezTo>
                    <a:pt x="2970752" y="381572"/>
                    <a:pt x="2974562" y="381286"/>
                    <a:pt x="2978372" y="381476"/>
                  </a:cubicBezTo>
                  <a:cubicBezTo>
                    <a:pt x="2982182" y="381381"/>
                    <a:pt x="2985992" y="381572"/>
                    <a:pt x="2989517" y="383095"/>
                  </a:cubicBezTo>
                  <a:cubicBezTo>
                    <a:pt x="2993993" y="385001"/>
                    <a:pt x="2996470" y="387953"/>
                    <a:pt x="2997613" y="391287"/>
                  </a:cubicBezTo>
                  <a:cubicBezTo>
                    <a:pt x="3000185" y="399098"/>
                    <a:pt x="2995898" y="409670"/>
                    <a:pt x="2992279" y="417290"/>
                  </a:cubicBezTo>
                  <a:close/>
                  <a:moveTo>
                    <a:pt x="2984754" y="370141"/>
                  </a:moveTo>
                  <a:cubicBezTo>
                    <a:pt x="2982564" y="370237"/>
                    <a:pt x="2980468" y="370332"/>
                    <a:pt x="2978277" y="370427"/>
                  </a:cubicBezTo>
                  <a:cubicBezTo>
                    <a:pt x="2976086" y="370332"/>
                    <a:pt x="2973991" y="370237"/>
                    <a:pt x="2971800" y="370141"/>
                  </a:cubicBezTo>
                  <a:cubicBezTo>
                    <a:pt x="2966942" y="369951"/>
                    <a:pt x="2961989" y="369665"/>
                    <a:pt x="2957513" y="367856"/>
                  </a:cubicBezTo>
                  <a:cubicBezTo>
                    <a:pt x="2948654" y="364141"/>
                    <a:pt x="2934272" y="344900"/>
                    <a:pt x="2945702" y="336804"/>
                  </a:cubicBezTo>
                  <a:cubicBezTo>
                    <a:pt x="2948083" y="335185"/>
                    <a:pt x="2950750" y="334423"/>
                    <a:pt x="2953417" y="333947"/>
                  </a:cubicBezTo>
                  <a:cubicBezTo>
                    <a:pt x="2961608" y="332232"/>
                    <a:pt x="2969990" y="331946"/>
                    <a:pt x="2978372" y="332708"/>
                  </a:cubicBezTo>
                  <a:cubicBezTo>
                    <a:pt x="2986659" y="331946"/>
                    <a:pt x="2995136" y="332327"/>
                    <a:pt x="3003328" y="333947"/>
                  </a:cubicBezTo>
                  <a:cubicBezTo>
                    <a:pt x="3005995" y="334518"/>
                    <a:pt x="3008662" y="335185"/>
                    <a:pt x="3011043" y="336804"/>
                  </a:cubicBezTo>
                  <a:cubicBezTo>
                    <a:pt x="3022378" y="344900"/>
                    <a:pt x="3008090" y="364141"/>
                    <a:pt x="2999232" y="367856"/>
                  </a:cubicBezTo>
                  <a:cubicBezTo>
                    <a:pt x="2994565" y="369665"/>
                    <a:pt x="2989612" y="369951"/>
                    <a:pt x="2984754" y="370141"/>
                  </a:cubicBezTo>
                  <a:close/>
                  <a:moveTo>
                    <a:pt x="3063621" y="460534"/>
                  </a:moveTo>
                  <a:cubicBezTo>
                    <a:pt x="3061621" y="460343"/>
                    <a:pt x="3059906" y="458915"/>
                    <a:pt x="3058382" y="457676"/>
                  </a:cubicBezTo>
                  <a:cubicBezTo>
                    <a:pt x="3048667" y="449961"/>
                    <a:pt x="3035713" y="446437"/>
                    <a:pt x="3023521" y="448247"/>
                  </a:cubicBezTo>
                  <a:cubicBezTo>
                    <a:pt x="3016187" y="449294"/>
                    <a:pt x="3009233" y="452247"/>
                    <a:pt x="3001994" y="453676"/>
                  </a:cubicBezTo>
                  <a:cubicBezTo>
                    <a:pt x="3000375" y="450914"/>
                    <a:pt x="3000375" y="447485"/>
                    <a:pt x="3001423" y="444436"/>
                  </a:cubicBezTo>
                  <a:cubicBezTo>
                    <a:pt x="3002185" y="442246"/>
                    <a:pt x="3003518" y="440245"/>
                    <a:pt x="3005233" y="438722"/>
                  </a:cubicBezTo>
                  <a:cubicBezTo>
                    <a:pt x="3009329" y="435007"/>
                    <a:pt x="3014948" y="433578"/>
                    <a:pt x="3020473" y="432816"/>
                  </a:cubicBezTo>
                  <a:cubicBezTo>
                    <a:pt x="3029998" y="431482"/>
                    <a:pt x="3040094" y="432054"/>
                    <a:pt x="3048857" y="435959"/>
                  </a:cubicBezTo>
                  <a:cubicBezTo>
                    <a:pt x="3053239" y="437864"/>
                    <a:pt x="3075527" y="461582"/>
                    <a:pt x="3063621" y="460534"/>
                  </a:cubicBezTo>
                  <a:close/>
                  <a:moveTo>
                    <a:pt x="3022949" y="295656"/>
                  </a:moveTo>
                  <a:cubicBezTo>
                    <a:pt x="3030379" y="248126"/>
                    <a:pt x="3115818" y="215074"/>
                    <a:pt x="3115818" y="215074"/>
                  </a:cubicBezTo>
                  <a:cubicBezTo>
                    <a:pt x="3115818" y="215074"/>
                    <a:pt x="3071051" y="295085"/>
                    <a:pt x="3022949" y="295656"/>
                  </a:cubicBezTo>
                  <a:close/>
                  <a:moveTo>
                    <a:pt x="3076480" y="336232"/>
                  </a:moveTo>
                  <a:cubicBezTo>
                    <a:pt x="3078956" y="332899"/>
                    <a:pt x="3083719" y="332327"/>
                    <a:pt x="3087815" y="332232"/>
                  </a:cubicBezTo>
                  <a:cubicBezTo>
                    <a:pt x="3093434" y="332041"/>
                    <a:pt x="3099054" y="332232"/>
                    <a:pt x="3104579" y="332708"/>
                  </a:cubicBezTo>
                  <a:cubicBezTo>
                    <a:pt x="3109436" y="333185"/>
                    <a:pt x="3114485" y="333947"/>
                    <a:pt x="3118199" y="337090"/>
                  </a:cubicBezTo>
                  <a:cubicBezTo>
                    <a:pt x="3125819" y="343567"/>
                    <a:pt x="3128201" y="360616"/>
                    <a:pt x="3119914" y="367474"/>
                  </a:cubicBezTo>
                  <a:cubicBezTo>
                    <a:pt x="3119057" y="368141"/>
                    <a:pt x="3118104" y="368808"/>
                    <a:pt x="3117056" y="369284"/>
                  </a:cubicBezTo>
                  <a:cubicBezTo>
                    <a:pt x="3111532" y="371665"/>
                    <a:pt x="3105341" y="370999"/>
                    <a:pt x="3099340" y="370332"/>
                  </a:cubicBezTo>
                  <a:cubicBezTo>
                    <a:pt x="3094197" y="369761"/>
                    <a:pt x="3088958" y="369094"/>
                    <a:pt x="3083814" y="368522"/>
                  </a:cubicBezTo>
                  <a:cubicBezTo>
                    <a:pt x="3082290" y="368332"/>
                    <a:pt x="3080576" y="368141"/>
                    <a:pt x="3079337" y="367189"/>
                  </a:cubicBezTo>
                  <a:cubicBezTo>
                    <a:pt x="3078099" y="366236"/>
                    <a:pt x="3077528" y="364712"/>
                    <a:pt x="3077051" y="363283"/>
                  </a:cubicBezTo>
                  <a:cubicBezTo>
                    <a:pt x="3075051" y="356997"/>
                    <a:pt x="3074099" y="350330"/>
                    <a:pt x="3074384" y="343757"/>
                  </a:cubicBezTo>
                  <a:cubicBezTo>
                    <a:pt x="3074575" y="340995"/>
                    <a:pt x="3074956" y="338328"/>
                    <a:pt x="3076480" y="336232"/>
                  </a:cubicBezTo>
                  <a:close/>
                  <a:moveTo>
                    <a:pt x="3076670" y="415195"/>
                  </a:moveTo>
                  <a:cubicBezTo>
                    <a:pt x="3075813" y="409575"/>
                    <a:pt x="3075813" y="403765"/>
                    <a:pt x="3076670" y="398145"/>
                  </a:cubicBezTo>
                  <a:cubicBezTo>
                    <a:pt x="3077147" y="394907"/>
                    <a:pt x="3077909" y="391763"/>
                    <a:pt x="3079623" y="389001"/>
                  </a:cubicBezTo>
                  <a:cubicBezTo>
                    <a:pt x="3082766" y="384048"/>
                    <a:pt x="3088672" y="381476"/>
                    <a:pt x="3094482" y="380714"/>
                  </a:cubicBezTo>
                  <a:cubicBezTo>
                    <a:pt x="3103245" y="379571"/>
                    <a:pt x="3112484" y="382143"/>
                    <a:pt x="3119533" y="387668"/>
                  </a:cubicBezTo>
                  <a:cubicBezTo>
                    <a:pt x="3121057" y="388811"/>
                    <a:pt x="3122772" y="390620"/>
                    <a:pt x="3124486" y="392811"/>
                  </a:cubicBezTo>
                  <a:cubicBezTo>
                    <a:pt x="3131344" y="401383"/>
                    <a:pt x="3137535" y="415671"/>
                    <a:pt x="3126391" y="420719"/>
                  </a:cubicBezTo>
                  <a:cubicBezTo>
                    <a:pt x="3122485" y="422434"/>
                    <a:pt x="3118104" y="422339"/>
                    <a:pt x="3113913" y="422339"/>
                  </a:cubicBezTo>
                  <a:cubicBezTo>
                    <a:pt x="3107341" y="422339"/>
                    <a:pt x="3100673" y="422815"/>
                    <a:pt x="3094197" y="423767"/>
                  </a:cubicBezTo>
                  <a:cubicBezTo>
                    <a:pt x="3088577" y="424624"/>
                    <a:pt x="3081623" y="425196"/>
                    <a:pt x="3078480" y="420433"/>
                  </a:cubicBezTo>
                  <a:cubicBezTo>
                    <a:pt x="3077337" y="418910"/>
                    <a:pt x="3076861" y="417005"/>
                    <a:pt x="3076670" y="415195"/>
                  </a:cubicBezTo>
                  <a:close/>
                  <a:moveTo>
                    <a:pt x="3134011" y="480441"/>
                  </a:moveTo>
                  <a:cubicBezTo>
                    <a:pt x="3130296" y="485203"/>
                    <a:pt x="3123724" y="486347"/>
                    <a:pt x="3117723" y="486728"/>
                  </a:cubicBezTo>
                  <a:cubicBezTo>
                    <a:pt x="3107341" y="487299"/>
                    <a:pt x="3096864" y="486537"/>
                    <a:pt x="3086672" y="484441"/>
                  </a:cubicBezTo>
                  <a:cubicBezTo>
                    <a:pt x="3084767" y="484061"/>
                    <a:pt x="3082766" y="483584"/>
                    <a:pt x="3081338" y="482156"/>
                  </a:cubicBezTo>
                  <a:cubicBezTo>
                    <a:pt x="3079623" y="480536"/>
                    <a:pt x="3079242" y="477965"/>
                    <a:pt x="3078956" y="475678"/>
                  </a:cubicBezTo>
                  <a:cubicBezTo>
                    <a:pt x="3078385" y="470154"/>
                    <a:pt x="3078385" y="464534"/>
                    <a:pt x="3078861" y="459010"/>
                  </a:cubicBezTo>
                  <a:cubicBezTo>
                    <a:pt x="3079147" y="455866"/>
                    <a:pt x="3079623" y="452723"/>
                    <a:pt x="3080290" y="449675"/>
                  </a:cubicBezTo>
                  <a:cubicBezTo>
                    <a:pt x="3080957" y="446341"/>
                    <a:pt x="3082004" y="442912"/>
                    <a:pt x="3084290" y="440436"/>
                  </a:cubicBezTo>
                  <a:cubicBezTo>
                    <a:pt x="3086767" y="437864"/>
                    <a:pt x="3090482" y="436721"/>
                    <a:pt x="3094006" y="435769"/>
                  </a:cubicBezTo>
                  <a:cubicBezTo>
                    <a:pt x="3099721" y="434245"/>
                    <a:pt x="3105531" y="432816"/>
                    <a:pt x="3111532" y="432816"/>
                  </a:cubicBezTo>
                  <a:cubicBezTo>
                    <a:pt x="3117437" y="432911"/>
                    <a:pt x="3123629" y="434531"/>
                    <a:pt x="3128010" y="438626"/>
                  </a:cubicBezTo>
                  <a:cubicBezTo>
                    <a:pt x="3136392" y="446437"/>
                    <a:pt x="3141440" y="470821"/>
                    <a:pt x="3134011" y="480441"/>
                  </a:cubicBezTo>
                  <a:close/>
                  <a:moveTo>
                    <a:pt x="3139916" y="404717"/>
                  </a:moveTo>
                  <a:cubicBezTo>
                    <a:pt x="3140393" y="398240"/>
                    <a:pt x="3142583" y="391858"/>
                    <a:pt x="3146298" y="386429"/>
                  </a:cubicBezTo>
                  <a:cubicBezTo>
                    <a:pt x="3151156" y="379286"/>
                    <a:pt x="3160300" y="373666"/>
                    <a:pt x="3168301" y="376999"/>
                  </a:cubicBezTo>
                  <a:cubicBezTo>
                    <a:pt x="3171349" y="378238"/>
                    <a:pt x="3173540" y="380524"/>
                    <a:pt x="3175254" y="383191"/>
                  </a:cubicBezTo>
                  <a:cubicBezTo>
                    <a:pt x="3177921" y="387477"/>
                    <a:pt x="3179255" y="392906"/>
                    <a:pt x="3180207" y="397955"/>
                  </a:cubicBezTo>
                  <a:cubicBezTo>
                    <a:pt x="3184303" y="419957"/>
                    <a:pt x="3171349" y="424148"/>
                    <a:pt x="3151918" y="420719"/>
                  </a:cubicBezTo>
                  <a:cubicBezTo>
                    <a:pt x="3149060" y="420243"/>
                    <a:pt x="3146203" y="419481"/>
                    <a:pt x="3144012" y="417576"/>
                  </a:cubicBezTo>
                  <a:cubicBezTo>
                    <a:pt x="3140393" y="414528"/>
                    <a:pt x="3139535" y="409289"/>
                    <a:pt x="3139916" y="404717"/>
                  </a:cubicBezTo>
                  <a:close/>
                  <a:moveTo>
                    <a:pt x="3174397" y="464248"/>
                  </a:moveTo>
                  <a:cubicBezTo>
                    <a:pt x="3169349" y="469011"/>
                    <a:pt x="3162776" y="471869"/>
                    <a:pt x="3156299" y="474345"/>
                  </a:cubicBezTo>
                  <a:cubicBezTo>
                    <a:pt x="3154204" y="475107"/>
                    <a:pt x="3151918" y="475869"/>
                    <a:pt x="3149918" y="474821"/>
                  </a:cubicBezTo>
                  <a:cubicBezTo>
                    <a:pt x="3147727" y="473678"/>
                    <a:pt x="3147060" y="470916"/>
                    <a:pt x="3146679" y="468440"/>
                  </a:cubicBezTo>
                  <a:cubicBezTo>
                    <a:pt x="3145250" y="458629"/>
                    <a:pt x="3140488" y="440150"/>
                    <a:pt x="3152108" y="435197"/>
                  </a:cubicBezTo>
                  <a:cubicBezTo>
                    <a:pt x="3157823" y="432721"/>
                    <a:pt x="3164300" y="431387"/>
                    <a:pt x="3170301" y="432911"/>
                  </a:cubicBezTo>
                  <a:cubicBezTo>
                    <a:pt x="3174016" y="433864"/>
                    <a:pt x="3176778" y="435578"/>
                    <a:pt x="3178588" y="437769"/>
                  </a:cubicBezTo>
                  <a:cubicBezTo>
                    <a:pt x="3184779" y="444913"/>
                    <a:pt x="3181922" y="457200"/>
                    <a:pt x="3174397" y="464248"/>
                  </a:cubicBezTo>
                  <a:close/>
                  <a:moveTo>
                    <a:pt x="3188875" y="358331"/>
                  </a:moveTo>
                  <a:cubicBezTo>
                    <a:pt x="3185160" y="343662"/>
                    <a:pt x="3185827" y="334042"/>
                    <a:pt x="3201639" y="332613"/>
                  </a:cubicBezTo>
                  <a:cubicBezTo>
                    <a:pt x="3212973" y="331661"/>
                    <a:pt x="3224308" y="333756"/>
                    <a:pt x="3235643" y="333947"/>
                  </a:cubicBezTo>
                  <a:cubicBezTo>
                    <a:pt x="3239643" y="334042"/>
                    <a:pt x="3244120" y="334328"/>
                    <a:pt x="3246787" y="337280"/>
                  </a:cubicBezTo>
                  <a:cubicBezTo>
                    <a:pt x="3249359" y="340138"/>
                    <a:pt x="3249454" y="344424"/>
                    <a:pt x="3248882" y="348234"/>
                  </a:cubicBezTo>
                  <a:cubicBezTo>
                    <a:pt x="3248120" y="354140"/>
                    <a:pt x="3246215" y="359950"/>
                    <a:pt x="3243548" y="365284"/>
                  </a:cubicBezTo>
                  <a:cubicBezTo>
                    <a:pt x="3242977" y="366427"/>
                    <a:pt x="3242215" y="367665"/>
                    <a:pt x="3241167" y="368427"/>
                  </a:cubicBezTo>
                  <a:cubicBezTo>
                    <a:pt x="3240881" y="368618"/>
                    <a:pt x="3240500" y="368808"/>
                    <a:pt x="3240215" y="368903"/>
                  </a:cubicBezTo>
                  <a:cubicBezTo>
                    <a:pt x="3237548" y="369951"/>
                    <a:pt x="3234214" y="368332"/>
                    <a:pt x="3231452" y="366998"/>
                  </a:cubicBezTo>
                  <a:cubicBezTo>
                    <a:pt x="3223832" y="363379"/>
                    <a:pt x="3214973" y="362426"/>
                    <a:pt x="3206782" y="364236"/>
                  </a:cubicBezTo>
                  <a:cubicBezTo>
                    <a:pt x="3201448" y="365474"/>
                    <a:pt x="3194971" y="367474"/>
                    <a:pt x="3191256" y="363474"/>
                  </a:cubicBezTo>
                  <a:cubicBezTo>
                    <a:pt x="3190018" y="362140"/>
                    <a:pt x="3189351" y="360236"/>
                    <a:pt x="3188875" y="358331"/>
                  </a:cubicBezTo>
                  <a:close/>
                  <a:moveTo>
                    <a:pt x="3202210" y="453199"/>
                  </a:moveTo>
                  <a:cubicBezTo>
                    <a:pt x="3200210" y="453295"/>
                    <a:pt x="3198114" y="452914"/>
                    <a:pt x="3196209" y="451485"/>
                  </a:cubicBezTo>
                  <a:cubicBezTo>
                    <a:pt x="3193256" y="448913"/>
                    <a:pt x="3193637" y="444436"/>
                    <a:pt x="3194304" y="440531"/>
                  </a:cubicBezTo>
                  <a:cubicBezTo>
                    <a:pt x="3194590" y="438912"/>
                    <a:pt x="3194876" y="437102"/>
                    <a:pt x="3196209" y="436150"/>
                  </a:cubicBezTo>
                  <a:cubicBezTo>
                    <a:pt x="3196971" y="435578"/>
                    <a:pt x="3197924" y="435388"/>
                    <a:pt x="3198876" y="435388"/>
                  </a:cubicBezTo>
                  <a:cubicBezTo>
                    <a:pt x="3215831" y="433864"/>
                    <a:pt x="3221069" y="452437"/>
                    <a:pt x="3202210" y="453199"/>
                  </a:cubicBezTo>
                  <a:close/>
                  <a:moveTo>
                    <a:pt x="3225165" y="429292"/>
                  </a:moveTo>
                  <a:cubicBezTo>
                    <a:pt x="3222974" y="429673"/>
                    <a:pt x="3220784" y="428911"/>
                    <a:pt x="3218688" y="428149"/>
                  </a:cubicBezTo>
                  <a:cubicBezTo>
                    <a:pt x="3212497" y="425958"/>
                    <a:pt x="3206401" y="423672"/>
                    <a:pt x="3200210" y="421481"/>
                  </a:cubicBezTo>
                  <a:cubicBezTo>
                    <a:pt x="3198590" y="420910"/>
                    <a:pt x="3196971" y="420243"/>
                    <a:pt x="3195828" y="419005"/>
                  </a:cubicBezTo>
                  <a:cubicBezTo>
                    <a:pt x="3194590" y="417671"/>
                    <a:pt x="3194114" y="415671"/>
                    <a:pt x="3193733" y="413861"/>
                  </a:cubicBezTo>
                  <a:cubicBezTo>
                    <a:pt x="3190970" y="399383"/>
                    <a:pt x="3188018" y="380524"/>
                    <a:pt x="3206306" y="377381"/>
                  </a:cubicBezTo>
                  <a:cubicBezTo>
                    <a:pt x="3212497" y="376333"/>
                    <a:pt x="3218974" y="375571"/>
                    <a:pt x="3224975" y="377476"/>
                  </a:cubicBezTo>
                  <a:cubicBezTo>
                    <a:pt x="3230690" y="379286"/>
                    <a:pt x="3233928" y="383095"/>
                    <a:pt x="3235547" y="387858"/>
                  </a:cubicBezTo>
                  <a:cubicBezTo>
                    <a:pt x="3238976" y="397669"/>
                    <a:pt x="3235452" y="411480"/>
                    <a:pt x="3232595" y="420243"/>
                  </a:cubicBezTo>
                  <a:cubicBezTo>
                    <a:pt x="3231356" y="424148"/>
                    <a:pt x="3229261" y="428435"/>
                    <a:pt x="3225165" y="429292"/>
                  </a:cubicBezTo>
                  <a:close/>
                  <a:moveTo>
                    <a:pt x="3294412" y="476155"/>
                  </a:moveTo>
                  <a:cubicBezTo>
                    <a:pt x="3294126" y="478060"/>
                    <a:pt x="3293650" y="480060"/>
                    <a:pt x="3292412" y="481489"/>
                  </a:cubicBezTo>
                  <a:cubicBezTo>
                    <a:pt x="3290602" y="483584"/>
                    <a:pt x="3287649" y="484061"/>
                    <a:pt x="3284887" y="484346"/>
                  </a:cubicBezTo>
                  <a:cubicBezTo>
                    <a:pt x="3270123" y="486156"/>
                    <a:pt x="3254978" y="487966"/>
                    <a:pt x="3240405" y="484918"/>
                  </a:cubicBezTo>
                  <a:cubicBezTo>
                    <a:pt x="3236976" y="484251"/>
                    <a:pt x="3233357" y="483013"/>
                    <a:pt x="3231642" y="479965"/>
                  </a:cubicBezTo>
                  <a:cubicBezTo>
                    <a:pt x="3230499" y="478060"/>
                    <a:pt x="3230404" y="475678"/>
                    <a:pt x="3230594" y="473488"/>
                  </a:cubicBezTo>
                  <a:cubicBezTo>
                    <a:pt x="3231166" y="463296"/>
                    <a:pt x="3234214" y="455295"/>
                    <a:pt x="3239072" y="449294"/>
                  </a:cubicBezTo>
                  <a:cubicBezTo>
                    <a:pt x="3247454" y="438912"/>
                    <a:pt x="3261455" y="434721"/>
                    <a:pt x="3278315" y="436245"/>
                  </a:cubicBezTo>
                  <a:cubicBezTo>
                    <a:pt x="3282506" y="436626"/>
                    <a:pt x="3286887" y="437578"/>
                    <a:pt x="3290126" y="440341"/>
                  </a:cubicBezTo>
                  <a:cubicBezTo>
                    <a:pt x="3294793" y="444341"/>
                    <a:pt x="3295745" y="451104"/>
                    <a:pt x="3295841" y="457295"/>
                  </a:cubicBezTo>
                  <a:cubicBezTo>
                    <a:pt x="3295841" y="463582"/>
                    <a:pt x="3295460" y="469868"/>
                    <a:pt x="3294412" y="476155"/>
                  </a:cubicBezTo>
                  <a:close/>
                  <a:moveTo>
                    <a:pt x="3297365" y="423291"/>
                  </a:moveTo>
                  <a:cubicBezTo>
                    <a:pt x="3292412" y="427958"/>
                    <a:pt x="3285839" y="426053"/>
                    <a:pt x="3279934" y="425196"/>
                  </a:cubicBezTo>
                  <a:cubicBezTo>
                    <a:pt x="3271647" y="424053"/>
                    <a:pt x="3246310" y="432816"/>
                    <a:pt x="3242215" y="424339"/>
                  </a:cubicBezTo>
                  <a:cubicBezTo>
                    <a:pt x="3237072" y="413671"/>
                    <a:pt x="3245930" y="395669"/>
                    <a:pt x="3252978" y="387382"/>
                  </a:cubicBezTo>
                  <a:cubicBezTo>
                    <a:pt x="3253835" y="386334"/>
                    <a:pt x="3255074" y="385762"/>
                    <a:pt x="3256312" y="385286"/>
                  </a:cubicBezTo>
                  <a:cubicBezTo>
                    <a:pt x="3267170" y="380905"/>
                    <a:pt x="3280029" y="382429"/>
                    <a:pt x="3289840" y="388620"/>
                  </a:cubicBezTo>
                  <a:cubicBezTo>
                    <a:pt x="3293745" y="391097"/>
                    <a:pt x="3296031" y="394240"/>
                    <a:pt x="3297269" y="397764"/>
                  </a:cubicBezTo>
                  <a:cubicBezTo>
                    <a:pt x="3299460" y="403955"/>
                    <a:pt x="3303080" y="417957"/>
                    <a:pt x="3297365" y="423291"/>
                  </a:cubicBezTo>
                  <a:close/>
                  <a:moveTo>
                    <a:pt x="3307842" y="352330"/>
                  </a:moveTo>
                  <a:cubicBezTo>
                    <a:pt x="3307271" y="358235"/>
                    <a:pt x="3304985" y="363855"/>
                    <a:pt x="3302794" y="369380"/>
                  </a:cubicBezTo>
                  <a:cubicBezTo>
                    <a:pt x="3302127" y="370999"/>
                    <a:pt x="3301365" y="372618"/>
                    <a:pt x="3300222" y="373856"/>
                  </a:cubicBezTo>
                  <a:cubicBezTo>
                    <a:pt x="3299651" y="374428"/>
                    <a:pt x="3299079" y="374904"/>
                    <a:pt x="3298317" y="375190"/>
                  </a:cubicBezTo>
                  <a:cubicBezTo>
                    <a:pt x="3295269" y="376523"/>
                    <a:pt x="3291935" y="374523"/>
                    <a:pt x="3289078" y="373094"/>
                  </a:cubicBezTo>
                  <a:cubicBezTo>
                    <a:pt x="3282220" y="369570"/>
                    <a:pt x="3274219" y="368141"/>
                    <a:pt x="3266599" y="369189"/>
                  </a:cubicBezTo>
                  <a:cubicBezTo>
                    <a:pt x="3263741" y="369570"/>
                    <a:pt x="3260027" y="369951"/>
                    <a:pt x="3258598" y="367379"/>
                  </a:cubicBezTo>
                  <a:cubicBezTo>
                    <a:pt x="3258026" y="366332"/>
                    <a:pt x="3258026" y="365189"/>
                    <a:pt x="3258026" y="364045"/>
                  </a:cubicBezTo>
                  <a:cubicBezTo>
                    <a:pt x="3258217" y="353282"/>
                    <a:pt x="3256217" y="331756"/>
                    <a:pt x="3271457" y="330232"/>
                  </a:cubicBezTo>
                  <a:cubicBezTo>
                    <a:pt x="3276695" y="329756"/>
                    <a:pt x="3281934" y="329756"/>
                    <a:pt x="3287078" y="330232"/>
                  </a:cubicBezTo>
                  <a:cubicBezTo>
                    <a:pt x="3292697" y="330803"/>
                    <a:pt x="3298508" y="332041"/>
                    <a:pt x="3302603" y="335947"/>
                  </a:cubicBezTo>
                  <a:cubicBezTo>
                    <a:pt x="3306890" y="340043"/>
                    <a:pt x="3308318" y="346424"/>
                    <a:pt x="3307842" y="352330"/>
                  </a:cubicBezTo>
                  <a:close/>
                  <a:moveTo>
                    <a:pt x="3370707" y="458819"/>
                  </a:moveTo>
                  <a:cubicBezTo>
                    <a:pt x="3360230" y="458248"/>
                    <a:pt x="3352610" y="448723"/>
                    <a:pt x="3340608" y="450056"/>
                  </a:cubicBezTo>
                  <a:cubicBezTo>
                    <a:pt x="3330416" y="451199"/>
                    <a:pt x="3321653" y="457486"/>
                    <a:pt x="3312605" y="462344"/>
                  </a:cubicBezTo>
                  <a:cubicBezTo>
                    <a:pt x="3311938" y="462724"/>
                    <a:pt x="3311176" y="463106"/>
                    <a:pt x="3310509" y="462915"/>
                  </a:cubicBezTo>
                  <a:cubicBezTo>
                    <a:pt x="3309080" y="462629"/>
                    <a:pt x="3308699" y="460629"/>
                    <a:pt x="3308890" y="459200"/>
                  </a:cubicBezTo>
                  <a:cubicBezTo>
                    <a:pt x="3310033" y="448913"/>
                    <a:pt x="3319177" y="440817"/>
                    <a:pt x="3329273" y="438340"/>
                  </a:cubicBezTo>
                  <a:cubicBezTo>
                    <a:pt x="3339275" y="435864"/>
                    <a:pt x="3349943" y="438055"/>
                    <a:pt x="3359753" y="441389"/>
                  </a:cubicBezTo>
                  <a:cubicBezTo>
                    <a:pt x="3362516" y="442341"/>
                    <a:pt x="3371469" y="448723"/>
                    <a:pt x="3374898" y="453581"/>
                  </a:cubicBezTo>
                  <a:cubicBezTo>
                    <a:pt x="3376993" y="456628"/>
                    <a:pt x="3376803" y="459105"/>
                    <a:pt x="3370707" y="458819"/>
                  </a:cubicBezTo>
                  <a:close/>
                  <a:moveTo>
                    <a:pt x="3372422" y="372428"/>
                  </a:moveTo>
                  <a:cubicBezTo>
                    <a:pt x="3370135" y="371380"/>
                    <a:pt x="3368993" y="368808"/>
                    <a:pt x="3368231" y="366427"/>
                  </a:cubicBezTo>
                  <a:cubicBezTo>
                    <a:pt x="3365278" y="357759"/>
                    <a:pt x="3363468" y="348710"/>
                    <a:pt x="3362992" y="339566"/>
                  </a:cubicBezTo>
                  <a:cubicBezTo>
                    <a:pt x="3362897" y="337947"/>
                    <a:pt x="3362992" y="336042"/>
                    <a:pt x="3364325" y="334994"/>
                  </a:cubicBezTo>
                  <a:cubicBezTo>
                    <a:pt x="3365183" y="334423"/>
                    <a:pt x="3366230" y="334328"/>
                    <a:pt x="3367278" y="334232"/>
                  </a:cubicBezTo>
                  <a:cubicBezTo>
                    <a:pt x="3376803" y="333851"/>
                    <a:pt x="3386233" y="333470"/>
                    <a:pt x="3395758" y="333089"/>
                  </a:cubicBezTo>
                  <a:cubicBezTo>
                    <a:pt x="3400044" y="332899"/>
                    <a:pt x="3404711" y="332899"/>
                    <a:pt x="3408140" y="335470"/>
                  </a:cubicBezTo>
                  <a:cubicBezTo>
                    <a:pt x="3414046" y="340043"/>
                    <a:pt x="3414522" y="350711"/>
                    <a:pt x="3413760" y="359378"/>
                  </a:cubicBezTo>
                  <a:cubicBezTo>
                    <a:pt x="3413474" y="362522"/>
                    <a:pt x="3413093" y="365474"/>
                    <a:pt x="3412808" y="367760"/>
                  </a:cubicBezTo>
                  <a:cubicBezTo>
                    <a:pt x="3412522" y="369665"/>
                    <a:pt x="3412046" y="371665"/>
                    <a:pt x="3410522" y="372713"/>
                  </a:cubicBezTo>
                  <a:cubicBezTo>
                    <a:pt x="3409283" y="373475"/>
                    <a:pt x="3407759" y="373475"/>
                    <a:pt x="3406331" y="373475"/>
                  </a:cubicBezTo>
                  <a:cubicBezTo>
                    <a:pt x="3396329" y="373285"/>
                    <a:pt x="3386328" y="372999"/>
                    <a:pt x="3376327" y="372808"/>
                  </a:cubicBezTo>
                  <a:cubicBezTo>
                    <a:pt x="3374898" y="372999"/>
                    <a:pt x="3373565" y="372999"/>
                    <a:pt x="3372422" y="372428"/>
                  </a:cubicBezTo>
                  <a:close/>
                  <a:moveTo>
                    <a:pt x="3387947" y="428149"/>
                  </a:moveTo>
                  <a:cubicBezTo>
                    <a:pt x="3386709" y="428149"/>
                    <a:pt x="3385376" y="428053"/>
                    <a:pt x="3384328" y="427291"/>
                  </a:cubicBezTo>
                  <a:cubicBezTo>
                    <a:pt x="3383185" y="426434"/>
                    <a:pt x="3382614" y="425006"/>
                    <a:pt x="3382232" y="423577"/>
                  </a:cubicBezTo>
                  <a:cubicBezTo>
                    <a:pt x="3379565" y="414433"/>
                    <a:pt x="3377756" y="405098"/>
                    <a:pt x="3376993" y="395573"/>
                  </a:cubicBezTo>
                  <a:cubicBezTo>
                    <a:pt x="3376803" y="393668"/>
                    <a:pt x="3376708" y="391763"/>
                    <a:pt x="3377470" y="389953"/>
                  </a:cubicBezTo>
                  <a:cubicBezTo>
                    <a:pt x="3378899" y="386524"/>
                    <a:pt x="3382899" y="385191"/>
                    <a:pt x="3386614" y="384715"/>
                  </a:cubicBezTo>
                  <a:cubicBezTo>
                    <a:pt x="3393091" y="383857"/>
                    <a:pt x="3400139" y="384715"/>
                    <a:pt x="3405664" y="388144"/>
                  </a:cubicBezTo>
                  <a:cubicBezTo>
                    <a:pt x="3408522" y="389953"/>
                    <a:pt x="3410712" y="392525"/>
                    <a:pt x="3412331" y="395573"/>
                  </a:cubicBezTo>
                  <a:cubicBezTo>
                    <a:pt x="3416332" y="403193"/>
                    <a:pt x="3416427" y="413576"/>
                    <a:pt x="3414713" y="421386"/>
                  </a:cubicBezTo>
                  <a:cubicBezTo>
                    <a:pt x="3414332" y="423005"/>
                    <a:pt x="3413760" y="424815"/>
                    <a:pt x="3412522" y="425863"/>
                  </a:cubicBezTo>
                  <a:cubicBezTo>
                    <a:pt x="3411093" y="427101"/>
                    <a:pt x="3409188" y="427291"/>
                    <a:pt x="3407283" y="427482"/>
                  </a:cubicBezTo>
                  <a:cubicBezTo>
                    <a:pt x="3400806" y="428149"/>
                    <a:pt x="3394329" y="428339"/>
                    <a:pt x="3387947" y="428149"/>
                  </a:cubicBezTo>
                  <a:close/>
                  <a:moveTo>
                    <a:pt x="3395186" y="476345"/>
                  </a:moveTo>
                  <a:cubicBezTo>
                    <a:pt x="3390805" y="469297"/>
                    <a:pt x="3390424" y="460534"/>
                    <a:pt x="3390233" y="452247"/>
                  </a:cubicBezTo>
                  <a:cubicBezTo>
                    <a:pt x="3390233" y="451294"/>
                    <a:pt x="3390233" y="450342"/>
                    <a:pt x="3390233" y="449294"/>
                  </a:cubicBezTo>
                  <a:cubicBezTo>
                    <a:pt x="3390329" y="447199"/>
                    <a:pt x="3390805" y="445198"/>
                    <a:pt x="3392139" y="443770"/>
                  </a:cubicBezTo>
                  <a:cubicBezTo>
                    <a:pt x="3393472" y="442246"/>
                    <a:pt x="3395567" y="441484"/>
                    <a:pt x="3397568" y="440912"/>
                  </a:cubicBezTo>
                  <a:cubicBezTo>
                    <a:pt x="3401949" y="439483"/>
                    <a:pt x="3406997" y="438150"/>
                    <a:pt x="3410807" y="440531"/>
                  </a:cubicBezTo>
                  <a:cubicBezTo>
                    <a:pt x="3413570" y="442246"/>
                    <a:pt x="3414998" y="445389"/>
                    <a:pt x="3416141" y="448437"/>
                  </a:cubicBezTo>
                  <a:cubicBezTo>
                    <a:pt x="3418047" y="453485"/>
                    <a:pt x="3419475" y="458629"/>
                    <a:pt x="3420523" y="463868"/>
                  </a:cubicBezTo>
                  <a:cubicBezTo>
                    <a:pt x="3424142" y="482251"/>
                    <a:pt x="3406521" y="494728"/>
                    <a:pt x="3395186" y="476345"/>
                  </a:cubicBezTo>
                  <a:close/>
                  <a:moveTo>
                    <a:pt x="3453670" y="487680"/>
                  </a:moveTo>
                  <a:cubicBezTo>
                    <a:pt x="3447288" y="489204"/>
                    <a:pt x="3440240" y="486251"/>
                    <a:pt x="3436239" y="480917"/>
                  </a:cubicBezTo>
                  <a:cubicBezTo>
                    <a:pt x="3430334" y="473107"/>
                    <a:pt x="3431381" y="458915"/>
                    <a:pt x="3430334" y="449390"/>
                  </a:cubicBezTo>
                  <a:cubicBezTo>
                    <a:pt x="3430143" y="447770"/>
                    <a:pt x="3430048" y="446151"/>
                    <a:pt x="3429953" y="444532"/>
                  </a:cubicBezTo>
                  <a:lnTo>
                    <a:pt x="3431477" y="441198"/>
                  </a:lnTo>
                  <a:cubicBezTo>
                    <a:pt x="3433477" y="436721"/>
                    <a:pt x="3440240" y="436245"/>
                    <a:pt x="3443097" y="436150"/>
                  </a:cubicBezTo>
                  <a:cubicBezTo>
                    <a:pt x="3451670" y="436055"/>
                    <a:pt x="3460814" y="440055"/>
                    <a:pt x="3463671" y="444722"/>
                  </a:cubicBezTo>
                  <a:cubicBezTo>
                    <a:pt x="3463671" y="457010"/>
                    <a:pt x="3470148" y="483870"/>
                    <a:pt x="3453670" y="487680"/>
                  </a:cubicBezTo>
                  <a:close/>
                  <a:moveTo>
                    <a:pt x="3464433" y="419195"/>
                  </a:moveTo>
                  <a:cubicBezTo>
                    <a:pt x="3461004" y="426911"/>
                    <a:pt x="3454146" y="423101"/>
                    <a:pt x="3447383" y="424244"/>
                  </a:cubicBezTo>
                  <a:cubicBezTo>
                    <a:pt x="3442811" y="425006"/>
                    <a:pt x="3438144" y="425482"/>
                    <a:pt x="3433477" y="425482"/>
                  </a:cubicBezTo>
                  <a:cubicBezTo>
                    <a:pt x="3432143" y="425482"/>
                    <a:pt x="3430619" y="425482"/>
                    <a:pt x="3429572" y="424624"/>
                  </a:cubicBezTo>
                  <a:cubicBezTo>
                    <a:pt x="3428048" y="423577"/>
                    <a:pt x="3427667" y="421386"/>
                    <a:pt x="3427381" y="419481"/>
                  </a:cubicBezTo>
                  <a:cubicBezTo>
                    <a:pt x="3426619" y="412052"/>
                    <a:pt x="3426714" y="404527"/>
                    <a:pt x="3427667" y="397002"/>
                  </a:cubicBezTo>
                  <a:cubicBezTo>
                    <a:pt x="3427857" y="395192"/>
                    <a:pt x="3428143" y="393287"/>
                    <a:pt x="3429286" y="391858"/>
                  </a:cubicBezTo>
                  <a:cubicBezTo>
                    <a:pt x="3430429" y="390239"/>
                    <a:pt x="3432334" y="389287"/>
                    <a:pt x="3434239" y="388620"/>
                  </a:cubicBezTo>
                  <a:cubicBezTo>
                    <a:pt x="3440049" y="386524"/>
                    <a:pt x="3446526" y="386239"/>
                    <a:pt x="3452527" y="387858"/>
                  </a:cubicBezTo>
                  <a:cubicBezTo>
                    <a:pt x="3456623" y="389001"/>
                    <a:pt x="3460718" y="391287"/>
                    <a:pt x="3462433" y="395287"/>
                  </a:cubicBezTo>
                  <a:cubicBezTo>
                    <a:pt x="3463290" y="397478"/>
                    <a:pt x="3463385" y="399955"/>
                    <a:pt x="3463385" y="402336"/>
                  </a:cubicBezTo>
                  <a:cubicBezTo>
                    <a:pt x="3463290" y="407098"/>
                    <a:pt x="3466624" y="414433"/>
                    <a:pt x="3464433" y="419195"/>
                  </a:cubicBezTo>
                  <a:close/>
                  <a:moveTo>
                    <a:pt x="3467767" y="357759"/>
                  </a:moveTo>
                  <a:cubicBezTo>
                    <a:pt x="3466719" y="363665"/>
                    <a:pt x="3464909" y="369189"/>
                    <a:pt x="3463766" y="372618"/>
                  </a:cubicBezTo>
                  <a:cubicBezTo>
                    <a:pt x="3463385" y="373666"/>
                    <a:pt x="3463004" y="374904"/>
                    <a:pt x="3462052" y="375571"/>
                  </a:cubicBezTo>
                  <a:cubicBezTo>
                    <a:pt x="3460337" y="376809"/>
                    <a:pt x="3457956" y="375952"/>
                    <a:pt x="3455956" y="375476"/>
                  </a:cubicBezTo>
                  <a:cubicBezTo>
                    <a:pt x="3448907" y="373666"/>
                    <a:pt x="3441573" y="376619"/>
                    <a:pt x="3434334" y="376999"/>
                  </a:cubicBezTo>
                  <a:cubicBezTo>
                    <a:pt x="3432715" y="377095"/>
                    <a:pt x="3431000" y="376999"/>
                    <a:pt x="3429667" y="376047"/>
                  </a:cubicBezTo>
                  <a:cubicBezTo>
                    <a:pt x="3428143" y="374999"/>
                    <a:pt x="3427381" y="373094"/>
                    <a:pt x="3426905" y="371285"/>
                  </a:cubicBezTo>
                  <a:cubicBezTo>
                    <a:pt x="3424714" y="363950"/>
                    <a:pt x="3423761" y="356330"/>
                    <a:pt x="3423952" y="348710"/>
                  </a:cubicBezTo>
                  <a:cubicBezTo>
                    <a:pt x="3424047" y="342995"/>
                    <a:pt x="3425285" y="336614"/>
                    <a:pt x="3430143" y="333661"/>
                  </a:cubicBezTo>
                  <a:cubicBezTo>
                    <a:pt x="3432715" y="332041"/>
                    <a:pt x="3435763" y="331756"/>
                    <a:pt x="3438811" y="331661"/>
                  </a:cubicBezTo>
                  <a:cubicBezTo>
                    <a:pt x="3443859" y="331470"/>
                    <a:pt x="3448812" y="331565"/>
                    <a:pt x="3453860" y="332137"/>
                  </a:cubicBezTo>
                  <a:cubicBezTo>
                    <a:pt x="3457385" y="332518"/>
                    <a:pt x="3461004" y="333089"/>
                    <a:pt x="3463862" y="335090"/>
                  </a:cubicBezTo>
                  <a:cubicBezTo>
                    <a:pt x="3469577" y="339090"/>
                    <a:pt x="3469386" y="348806"/>
                    <a:pt x="3467767" y="357759"/>
                  </a:cubicBezTo>
                  <a:close/>
                  <a:moveTo>
                    <a:pt x="3508058" y="464248"/>
                  </a:moveTo>
                  <a:cubicBezTo>
                    <a:pt x="3502819" y="472535"/>
                    <a:pt x="3493580" y="478250"/>
                    <a:pt x="3483864" y="479203"/>
                  </a:cubicBezTo>
                  <a:cubicBezTo>
                    <a:pt x="3481959" y="479393"/>
                    <a:pt x="3479864" y="479393"/>
                    <a:pt x="3478340" y="478060"/>
                  </a:cubicBezTo>
                  <a:cubicBezTo>
                    <a:pt x="3477006" y="476917"/>
                    <a:pt x="3476625" y="475107"/>
                    <a:pt x="3476339" y="473297"/>
                  </a:cubicBezTo>
                  <a:cubicBezTo>
                    <a:pt x="3473863" y="457200"/>
                    <a:pt x="3477006" y="439007"/>
                    <a:pt x="3496723" y="439483"/>
                  </a:cubicBezTo>
                  <a:cubicBezTo>
                    <a:pt x="3500533" y="439579"/>
                    <a:pt x="3504629" y="440341"/>
                    <a:pt x="3507486" y="442817"/>
                  </a:cubicBezTo>
                  <a:cubicBezTo>
                    <a:pt x="3508820" y="443960"/>
                    <a:pt x="3509867" y="445389"/>
                    <a:pt x="3510534" y="446913"/>
                  </a:cubicBezTo>
                  <a:cubicBezTo>
                    <a:pt x="3512725" y="452247"/>
                    <a:pt x="3511296" y="459200"/>
                    <a:pt x="3508058" y="464248"/>
                  </a:cubicBezTo>
                  <a:close/>
                  <a:moveTo>
                    <a:pt x="3521774" y="401383"/>
                  </a:moveTo>
                  <a:cubicBezTo>
                    <a:pt x="3520916" y="408908"/>
                    <a:pt x="3519011" y="416433"/>
                    <a:pt x="3515964" y="423386"/>
                  </a:cubicBezTo>
                  <a:cubicBezTo>
                    <a:pt x="3515392" y="424720"/>
                    <a:pt x="3514725" y="426053"/>
                    <a:pt x="3513582" y="427006"/>
                  </a:cubicBezTo>
                  <a:cubicBezTo>
                    <a:pt x="3511868" y="428435"/>
                    <a:pt x="3509391" y="428339"/>
                    <a:pt x="3507200" y="428244"/>
                  </a:cubicBezTo>
                  <a:cubicBezTo>
                    <a:pt x="3498247" y="427863"/>
                    <a:pt x="3478721" y="432149"/>
                    <a:pt x="3476530" y="419100"/>
                  </a:cubicBezTo>
                  <a:cubicBezTo>
                    <a:pt x="3475101" y="410623"/>
                    <a:pt x="3477387" y="401479"/>
                    <a:pt x="3482816" y="394716"/>
                  </a:cubicBezTo>
                  <a:cubicBezTo>
                    <a:pt x="3488246" y="387953"/>
                    <a:pt x="3496532" y="383667"/>
                    <a:pt x="3505200" y="383286"/>
                  </a:cubicBezTo>
                  <a:cubicBezTo>
                    <a:pt x="3510820" y="383000"/>
                    <a:pt x="3517011" y="384715"/>
                    <a:pt x="3520154" y="389668"/>
                  </a:cubicBezTo>
                  <a:cubicBezTo>
                    <a:pt x="3522250" y="393097"/>
                    <a:pt x="3522250" y="397383"/>
                    <a:pt x="3521774" y="401383"/>
                  </a:cubicBezTo>
                  <a:close/>
                  <a:moveTo>
                    <a:pt x="3546539" y="459581"/>
                  </a:moveTo>
                  <a:cubicBezTo>
                    <a:pt x="3541681" y="460534"/>
                    <a:pt x="3529679" y="464058"/>
                    <a:pt x="3524726" y="461677"/>
                  </a:cubicBezTo>
                  <a:cubicBezTo>
                    <a:pt x="3522250" y="460534"/>
                    <a:pt x="3521583" y="457772"/>
                    <a:pt x="3524441" y="452628"/>
                  </a:cubicBezTo>
                  <a:cubicBezTo>
                    <a:pt x="3528441" y="445198"/>
                    <a:pt x="3540633" y="439483"/>
                    <a:pt x="3548825" y="439865"/>
                  </a:cubicBezTo>
                  <a:cubicBezTo>
                    <a:pt x="3555873" y="440245"/>
                    <a:pt x="3557588" y="444056"/>
                    <a:pt x="3558254" y="445961"/>
                  </a:cubicBezTo>
                  <a:cubicBezTo>
                    <a:pt x="3560635" y="453104"/>
                    <a:pt x="3552063" y="458533"/>
                    <a:pt x="3546539" y="459581"/>
                  </a:cubicBezTo>
                  <a:close/>
                  <a:moveTo>
                    <a:pt x="3584258" y="428244"/>
                  </a:moveTo>
                  <a:cubicBezTo>
                    <a:pt x="3583115" y="427577"/>
                    <a:pt x="3581972" y="426053"/>
                    <a:pt x="3580829" y="423958"/>
                  </a:cubicBezTo>
                  <a:cubicBezTo>
                    <a:pt x="3578352" y="419481"/>
                    <a:pt x="3576257" y="412909"/>
                    <a:pt x="3575114" y="410242"/>
                  </a:cubicBezTo>
                  <a:cubicBezTo>
                    <a:pt x="3574447" y="408623"/>
                    <a:pt x="3573875" y="406813"/>
                    <a:pt x="3573494" y="405098"/>
                  </a:cubicBezTo>
                  <a:cubicBezTo>
                    <a:pt x="3573114" y="406908"/>
                    <a:pt x="3572542" y="408623"/>
                    <a:pt x="3571875" y="410242"/>
                  </a:cubicBezTo>
                  <a:cubicBezTo>
                    <a:pt x="3570732" y="412909"/>
                    <a:pt x="3568637" y="419481"/>
                    <a:pt x="3566160" y="423958"/>
                  </a:cubicBezTo>
                  <a:cubicBezTo>
                    <a:pt x="3565017" y="425958"/>
                    <a:pt x="3563874" y="427577"/>
                    <a:pt x="3562731" y="428244"/>
                  </a:cubicBezTo>
                  <a:cubicBezTo>
                    <a:pt x="3557588" y="431006"/>
                    <a:pt x="3543014" y="427863"/>
                    <a:pt x="3537109" y="427768"/>
                  </a:cubicBezTo>
                  <a:cubicBezTo>
                    <a:pt x="3534823" y="427673"/>
                    <a:pt x="3532156" y="427482"/>
                    <a:pt x="3530822" y="425672"/>
                  </a:cubicBezTo>
                  <a:cubicBezTo>
                    <a:pt x="3529870" y="424339"/>
                    <a:pt x="3529870" y="422529"/>
                    <a:pt x="3529965" y="420910"/>
                  </a:cubicBezTo>
                  <a:cubicBezTo>
                    <a:pt x="3530346" y="415004"/>
                    <a:pt x="3531203" y="409099"/>
                    <a:pt x="3532632" y="403289"/>
                  </a:cubicBezTo>
                  <a:cubicBezTo>
                    <a:pt x="3534156" y="397288"/>
                    <a:pt x="3536442" y="391001"/>
                    <a:pt x="3541205" y="387096"/>
                  </a:cubicBezTo>
                  <a:cubicBezTo>
                    <a:pt x="3545396" y="383667"/>
                    <a:pt x="3551015" y="382333"/>
                    <a:pt x="3556349" y="382619"/>
                  </a:cubicBezTo>
                  <a:cubicBezTo>
                    <a:pt x="3562255" y="382905"/>
                    <a:pt x="3568351" y="385382"/>
                    <a:pt x="3571589" y="390239"/>
                  </a:cubicBezTo>
                  <a:cubicBezTo>
                    <a:pt x="3572447" y="391573"/>
                    <a:pt x="3573018" y="393002"/>
                    <a:pt x="3573399" y="394430"/>
                  </a:cubicBezTo>
                  <a:cubicBezTo>
                    <a:pt x="3573780" y="393002"/>
                    <a:pt x="3574352" y="391573"/>
                    <a:pt x="3575209" y="390239"/>
                  </a:cubicBezTo>
                  <a:cubicBezTo>
                    <a:pt x="3578447" y="385286"/>
                    <a:pt x="3584543" y="382905"/>
                    <a:pt x="3590449" y="382619"/>
                  </a:cubicBezTo>
                  <a:cubicBezTo>
                    <a:pt x="3595878" y="382333"/>
                    <a:pt x="3601498" y="383572"/>
                    <a:pt x="3605593" y="387096"/>
                  </a:cubicBezTo>
                  <a:cubicBezTo>
                    <a:pt x="3610356" y="391097"/>
                    <a:pt x="3612642" y="397288"/>
                    <a:pt x="3614166" y="403289"/>
                  </a:cubicBezTo>
                  <a:cubicBezTo>
                    <a:pt x="3615595" y="409099"/>
                    <a:pt x="3616452" y="414909"/>
                    <a:pt x="3616833" y="420910"/>
                  </a:cubicBezTo>
                  <a:cubicBezTo>
                    <a:pt x="3616928" y="422529"/>
                    <a:pt x="3616928" y="424339"/>
                    <a:pt x="3615976" y="425672"/>
                  </a:cubicBezTo>
                  <a:cubicBezTo>
                    <a:pt x="3614642" y="427482"/>
                    <a:pt x="3611975" y="427768"/>
                    <a:pt x="3609689" y="427768"/>
                  </a:cubicBezTo>
                  <a:cubicBezTo>
                    <a:pt x="3603974" y="427958"/>
                    <a:pt x="3589306" y="431102"/>
                    <a:pt x="3584258" y="428244"/>
                  </a:cubicBezTo>
                  <a:close/>
                  <a:moveTo>
                    <a:pt x="3622262" y="461677"/>
                  </a:moveTo>
                  <a:cubicBezTo>
                    <a:pt x="3617309" y="464058"/>
                    <a:pt x="3605308" y="460534"/>
                    <a:pt x="3600450" y="459581"/>
                  </a:cubicBezTo>
                  <a:cubicBezTo>
                    <a:pt x="3594926" y="458533"/>
                    <a:pt x="3586353" y="453104"/>
                    <a:pt x="3588734" y="445961"/>
                  </a:cubicBezTo>
                  <a:cubicBezTo>
                    <a:pt x="3589306" y="444151"/>
                    <a:pt x="3591020" y="440245"/>
                    <a:pt x="3598164" y="439865"/>
                  </a:cubicBezTo>
                  <a:cubicBezTo>
                    <a:pt x="3606356" y="439483"/>
                    <a:pt x="3618548" y="445198"/>
                    <a:pt x="3622548" y="452628"/>
                  </a:cubicBezTo>
                  <a:cubicBezTo>
                    <a:pt x="3625406" y="457867"/>
                    <a:pt x="3624739" y="460534"/>
                    <a:pt x="3622262" y="461677"/>
                  </a:cubicBezTo>
                  <a:close/>
                  <a:moveTo>
                    <a:pt x="3633311" y="427006"/>
                  </a:moveTo>
                  <a:cubicBezTo>
                    <a:pt x="3632168" y="426148"/>
                    <a:pt x="3631502" y="424720"/>
                    <a:pt x="3630930" y="423386"/>
                  </a:cubicBezTo>
                  <a:cubicBezTo>
                    <a:pt x="3627977" y="416433"/>
                    <a:pt x="3625977" y="408908"/>
                    <a:pt x="3625120" y="401383"/>
                  </a:cubicBezTo>
                  <a:cubicBezTo>
                    <a:pt x="3624643" y="397383"/>
                    <a:pt x="3624643" y="393097"/>
                    <a:pt x="3626644" y="389668"/>
                  </a:cubicBezTo>
                  <a:cubicBezTo>
                    <a:pt x="3629882" y="384715"/>
                    <a:pt x="3636074" y="383000"/>
                    <a:pt x="3641598" y="383286"/>
                  </a:cubicBezTo>
                  <a:cubicBezTo>
                    <a:pt x="3650266" y="383762"/>
                    <a:pt x="3658553" y="387953"/>
                    <a:pt x="3663982" y="394716"/>
                  </a:cubicBezTo>
                  <a:cubicBezTo>
                    <a:pt x="3669411" y="401479"/>
                    <a:pt x="3671697" y="410528"/>
                    <a:pt x="3670268" y="419100"/>
                  </a:cubicBezTo>
                  <a:cubicBezTo>
                    <a:pt x="3667982" y="432149"/>
                    <a:pt x="3648456" y="427863"/>
                    <a:pt x="3639598" y="428244"/>
                  </a:cubicBezTo>
                  <a:cubicBezTo>
                    <a:pt x="3637502" y="428339"/>
                    <a:pt x="3635026" y="428339"/>
                    <a:pt x="3633311" y="427006"/>
                  </a:cubicBezTo>
                  <a:close/>
                  <a:moveTo>
                    <a:pt x="3670649" y="473393"/>
                  </a:moveTo>
                  <a:cubicBezTo>
                    <a:pt x="3670364" y="475107"/>
                    <a:pt x="3669983" y="477012"/>
                    <a:pt x="3668649" y="478155"/>
                  </a:cubicBezTo>
                  <a:cubicBezTo>
                    <a:pt x="3667220" y="479393"/>
                    <a:pt x="3665030" y="479489"/>
                    <a:pt x="3663125" y="479298"/>
                  </a:cubicBezTo>
                  <a:cubicBezTo>
                    <a:pt x="3653314" y="478345"/>
                    <a:pt x="3644170" y="472631"/>
                    <a:pt x="3638931" y="464344"/>
                  </a:cubicBezTo>
                  <a:cubicBezTo>
                    <a:pt x="3635693" y="459295"/>
                    <a:pt x="3634264" y="452342"/>
                    <a:pt x="3636550" y="447103"/>
                  </a:cubicBezTo>
                  <a:cubicBezTo>
                    <a:pt x="3637217" y="445580"/>
                    <a:pt x="3638169" y="444151"/>
                    <a:pt x="3639598" y="443008"/>
                  </a:cubicBezTo>
                  <a:cubicBezTo>
                    <a:pt x="3642551" y="440531"/>
                    <a:pt x="3646551" y="439769"/>
                    <a:pt x="3650361" y="439674"/>
                  </a:cubicBezTo>
                  <a:cubicBezTo>
                    <a:pt x="3669983" y="439103"/>
                    <a:pt x="3673126" y="457390"/>
                    <a:pt x="3670649" y="473393"/>
                  </a:cubicBezTo>
                  <a:close/>
                  <a:moveTo>
                    <a:pt x="3716655" y="449485"/>
                  </a:moveTo>
                  <a:cubicBezTo>
                    <a:pt x="3715607" y="459010"/>
                    <a:pt x="3716655" y="473202"/>
                    <a:pt x="3710750" y="481012"/>
                  </a:cubicBezTo>
                  <a:cubicBezTo>
                    <a:pt x="3706749" y="486251"/>
                    <a:pt x="3699701" y="489204"/>
                    <a:pt x="3693319" y="487775"/>
                  </a:cubicBezTo>
                  <a:cubicBezTo>
                    <a:pt x="3676841" y="483965"/>
                    <a:pt x="3683318" y="457105"/>
                    <a:pt x="3683318" y="444913"/>
                  </a:cubicBezTo>
                  <a:cubicBezTo>
                    <a:pt x="3686175" y="440245"/>
                    <a:pt x="3695414" y="436340"/>
                    <a:pt x="3703892" y="436340"/>
                  </a:cubicBezTo>
                  <a:cubicBezTo>
                    <a:pt x="3706654" y="436340"/>
                    <a:pt x="3713417" y="436912"/>
                    <a:pt x="3715512" y="441389"/>
                  </a:cubicBezTo>
                  <a:lnTo>
                    <a:pt x="3717036" y="444722"/>
                  </a:lnTo>
                  <a:cubicBezTo>
                    <a:pt x="3716941" y="446246"/>
                    <a:pt x="3716846" y="447865"/>
                    <a:pt x="3716655" y="449485"/>
                  </a:cubicBezTo>
                  <a:close/>
                  <a:moveTo>
                    <a:pt x="3719608" y="419576"/>
                  </a:moveTo>
                  <a:cubicBezTo>
                    <a:pt x="3719417" y="421481"/>
                    <a:pt x="3719036" y="423577"/>
                    <a:pt x="3717417" y="424720"/>
                  </a:cubicBezTo>
                  <a:cubicBezTo>
                    <a:pt x="3716274" y="425482"/>
                    <a:pt x="3714845" y="425577"/>
                    <a:pt x="3713512" y="425577"/>
                  </a:cubicBezTo>
                  <a:cubicBezTo>
                    <a:pt x="3708845" y="425577"/>
                    <a:pt x="3704177" y="425101"/>
                    <a:pt x="3699605" y="424339"/>
                  </a:cubicBezTo>
                  <a:cubicBezTo>
                    <a:pt x="3692747" y="423196"/>
                    <a:pt x="3685985" y="427006"/>
                    <a:pt x="3682556" y="419290"/>
                  </a:cubicBezTo>
                  <a:cubicBezTo>
                    <a:pt x="3680365" y="414528"/>
                    <a:pt x="3683699" y="407194"/>
                    <a:pt x="3683699" y="402527"/>
                  </a:cubicBezTo>
                  <a:cubicBezTo>
                    <a:pt x="3683699" y="400145"/>
                    <a:pt x="3683699" y="397669"/>
                    <a:pt x="3684651" y="395478"/>
                  </a:cubicBezTo>
                  <a:cubicBezTo>
                    <a:pt x="3686366" y="391478"/>
                    <a:pt x="3690461" y="389191"/>
                    <a:pt x="3694557" y="388048"/>
                  </a:cubicBezTo>
                  <a:cubicBezTo>
                    <a:pt x="3700558" y="386429"/>
                    <a:pt x="3707035" y="386620"/>
                    <a:pt x="3712845" y="388811"/>
                  </a:cubicBezTo>
                  <a:cubicBezTo>
                    <a:pt x="3714750" y="389477"/>
                    <a:pt x="3716655" y="390430"/>
                    <a:pt x="3717798" y="392049"/>
                  </a:cubicBezTo>
                  <a:cubicBezTo>
                    <a:pt x="3718846" y="393573"/>
                    <a:pt x="3719132" y="395383"/>
                    <a:pt x="3719417" y="397193"/>
                  </a:cubicBezTo>
                  <a:cubicBezTo>
                    <a:pt x="3720275" y="404622"/>
                    <a:pt x="3720370" y="412147"/>
                    <a:pt x="3719608" y="419576"/>
                  </a:cubicBezTo>
                  <a:close/>
                  <a:moveTo>
                    <a:pt x="3720275" y="371380"/>
                  </a:moveTo>
                  <a:cubicBezTo>
                    <a:pt x="3719703" y="373190"/>
                    <a:pt x="3719036" y="375094"/>
                    <a:pt x="3717512" y="376142"/>
                  </a:cubicBezTo>
                  <a:cubicBezTo>
                    <a:pt x="3716179" y="377095"/>
                    <a:pt x="3714464" y="377095"/>
                    <a:pt x="3712845" y="377095"/>
                  </a:cubicBezTo>
                  <a:cubicBezTo>
                    <a:pt x="3705606" y="376714"/>
                    <a:pt x="3698272" y="373761"/>
                    <a:pt x="3691223" y="375571"/>
                  </a:cubicBezTo>
                  <a:cubicBezTo>
                    <a:pt x="3689128" y="376047"/>
                    <a:pt x="3686842" y="376904"/>
                    <a:pt x="3685127" y="375666"/>
                  </a:cubicBezTo>
                  <a:cubicBezTo>
                    <a:pt x="3684175" y="374999"/>
                    <a:pt x="3683794" y="373856"/>
                    <a:pt x="3683413" y="372713"/>
                  </a:cubicBezTo>
                  <a:cubicBezTo>
                    <a:pt x="3682270" y="369284"/>
                    <a:pt x="3680555" y="363665"/>
                    <a:pt x="3679412" y="357854"/>
                  </a:cubicBezTo>
                  <a:cubicBezTo>
                    <a:pt x="3677698" y="348901"/>
                    <a:pt x="3677603" y="339185"/>
                    <a:pt x="3683508" y="335090"/>
                  </a:cubicBezTo>
                  <a:cubicBezTo>
                    <a:pt x="3686366" y="333089"/>
                    <a:pt x="3689985" y="332518"/>
                    <a:pt x="3693509" y="332137"/>
                  </a:cubicBezTo>
                  <a:cubicBezTo>
                    <a:pt x="3698462" y="331565"/>
                    <a:pt x="3703510" y="331470"/>
                    <a:pt x="3708559" y="331661"/>
                  </a:cubicBezTo>
                  <a:cubicBezTo>
                    <a:pt x="3711512" y="331756"/>
                    <a:pt x="3714655" y="332137"/>
                    <a:pt x="3717227" y="333661"/>
                  </a:cubicBezTo>
                  <a:cubicBezTo>
                    <a:pt x="3722084" y="336709"/>
                    <a:pt x="3723323" y="343090"/>
                    <a:pt x="3723418" y="348710"/>
                  </a:cubicBezTo>
                  <a:cubicBezTo>
                    <a:pt x="3723418" y="356426"/>
                    <a:pt x="3722370" y="364045"/>
                    <a:pt x="3720275" y="371380"/>
                  </a:cubicBezTo>
                  <a:close/>
                  <a:moveTo>
                    <a:pt x="3751802" y="476345"/>
                  </a:moveTo>
                  <a:cubicBezTo>
                    <a:pt x="3740468" y="494728"/>
                    <a:pt x="3722942" y="482156"/>
                    <a:pt x="3726466" y="463868"/>
                  </a:cubicBezTo>
                  <a:cubicBezTo>
                    <a:pt x="3727514" y="458629"/>
                    <a:pt x="3728942" y="453485"/>
                    <a:pt x="3730847" y="448437"/>
                  </a:cubicBezTo>
                  <a:cubicBezTo>
                    <a:pt x="3731990" y="445389"/>
                    <a:pt x="3733419" y="442246"/>
                    <a:pt x="3736181" y="440531"/>
                  </a:cubicBezTo>
                  <a:cubicBezTo>
                    <a:pt x="3740087" y="438150"/>
                    <a:pt x="3745135" y="439483"/>
                    <a:pt x="3749516" y="440912"/>
                  </a:cubicBezTo>
                  <a:cubicBezTo>
                    <a:pt x="3751517" y="441579"/>
                    <a:pt x="3753517" y="442246"/>
                    <a:pt x="3754946" y="443770"/>
                  </a:cubicBezTo>
                  <a:cubicBezTo>
                    <a:pt x="3756279" y="445294"/>
                    <a:pt x="3756755" y="447294"/>
                    <a:pt x="3756851" y="449294"/>
                  </a:cubicBezTo>
                  <a:cubicBezTo>
                    <a:pt x="3756946" y="450247"/>
                    <a:pt x="3756851" y="451294"/>
                    <a:pt x="3756851" y="452247"/>
                  </a:cubicBezTo>
                  <a:cubicBezTo>
                    <a:pt x="3756565" y="460629"/>
                    <a:pt x="3756089" y="469297"/>
                    <a:pt x="3751802" y="476345"/>
                  </a:cubicBezTo>
                  <a:close/>
                  <a:moveTo>
                    <a:pt x="3769995" y="395669"/>
                  </a:moveTo>
                  <a:cubicBezTo>
                    <a:pt x="3769233" y="405098"/>
                    <a:pt x="3767423" y="414528"/>
                    <a:pt x="3764756" y="423672"/>
                  </a:cubicBezTo>
                  <a:cubicBezTo>
                    <a:pt x="3764375" y="425006"/>
                    <a:pt x="3763804" y="426530"/>
                    <a:pt x="3762661" y="427387"/>
                  </a:cubicBezTo>
                  <a:cubicBezTo>
                    <a:pt x="3761613" y="428149"/>
                    <a:pt x="3760280" y="428149"/>
                    <a:pt x="3759041" y="428244"/>
                  </a:cubicBezTo>
                  <a:cubicBezTo>
                    <a:pt x="3752660" y="428435"/>
                    <a:pt x="3746183" y="428244"/>
                    <a:pt x="3739801" y="427673"/>
                  </a:cubicBezTo>
                  <a:cubicBezTo>
                    <a:pt x="3737991" y="427482"/>
                    <a:pt x="3735991" y="427291"/>
                    <a:pt x="3734562" y="426053"/>
                  </a:cubicBezTo>
                  <a:cubicBezTo>
                    <a:pt x="3733229" y="424910"/>
                    <a:pt x="3732657" y="423196"/>
                    <a:pt x="3732276" y="421577"/>
                  </a:cubicBezTo>
                  <a:cubicBezTo>
                    <a:pt x="3730562" y="413766"/>
                    <a:pt x="3730657" y="403384"/>
                    <a:pt x="3734657" y="395764"/>
                  </a:cubicBezTo>
                  <a:cubicBezTo>
                    <a:pt x="3736181" y="392811"/>
                    <a:pt x="3738372" y="390239"/>
                    <a:pt x="3741325" y="388334"/>
                  </a:cubicBezTo>
                  <a:cubicBezTo>
                    <a:pt x="3746945" y="384810"/>
                    <a:pt x="3753898" y="383953"/>
                    <a:pt x="3760375" y="384905"/>
                  </a:cubicBezTo>
                  <a:cubicBezTo>
                    <a:pt x="3763994" y="385382"/>
                    <a:pt x="3767995" y="386810"/>
                    <a:pt x="3769519" y="390144"/>
                  </a:cubicBezTo>
                  <a:cubicBezTo>
                    <a:pt x="3770281" y="391763"/>
                    <a:pt x="3770185" y="393764"/>
                    <a:pt x="3769995" y="395669"/>
                  </a:cubicBezTo>
                  <a:close/>
                  <a:moveTo>
                    <a:pt x="3740849" y="373761"/>
                  </a:moveTo>
                  <a:cubicBezTo>
                    <a:pt x="3739420" y="373761"/>
                    <a:pt x="3737896" y="373761"/>
                    <a:pt x="3736658" y="372999"/>
                  </a:cubicBezTo>
                  <a:cubicBezTo>
                    <a:pt x="3735134" y="371951"/>
                    <a:pt x="3734657" y="369856"/>
                    <a:pt x="3734372" y="368046"/>
                  </a:cubicBezTo>
                  <a:cubicBezTo>
                    <a:pt x="3733991" y="365760"/>
                    <a:pt x="3733610" y="362903"/>
                    <a:pt x="3733419" y="359664"/>
                  </a:cubicBezTo>
                  <a:cubicBezTo>
                    <a:pt x="3732752" y="350901"/>
                    <a:pt x="3733133" y="340233"/>
                    <a:pt x="3739039" y="335756"/>
                  </a:cubicBezTo>
                  <a:cubicBezTo>
                    <a:pt x="3742468" y="333185"/>
                    <a:pt x="3747135" y="333185"/>
                    <a:pt x="3751422" y="333375"/>
                  </a:cubicBezTo>
                  <a:cubicBezTo>
                    <a:pt x="3760947" y="333756"/>
                    <a:pt x="3770376" y="334137"/>
                    <a:pt x="3779901" y="334518"/>
                  </a:cubicBezTo>
                  <a:cubicBezTo>
                    <a:pt x="3780949" y="334518"/>
                    <a:pt x="3781997" y="334613"/>
                    <a:pt x="3782854" y="335280"/>
                  </a:cubicBezTo>
                  <a:cubicBezTo>
                    <a:pt x="3784187" y="336232"/>
                    <a:pt x="3784283" y="338233"/>
                    <a:pt x="3784187" y="339852"/>
                  </a:cubicBezTo>
                  <a:cubicBezTo>
                    <a:pt x="3783616" y="348996"/>
                    <a:pt x="3781901" y="358045"/>
                    <a:pt x="3778949" y="366712"/>
                  </a:cubicBezTo>
                  <a:cubicBezTo>
                    <a:pt x="3778187" y="369094"/>
                    <a:pt x="3777043" y="371665"/>
                    <a:pt x="3774758" y="372713"/>
                  </a:cubicBezTo>
                  <a:cubicBezTo>
                    <a:pt x="3773615" y="373285"/>
                    <a:pt x="3772281" y="373285"/>
                    <a:pt x="3770948" y="373285"/>
                  </a:cubicBezTo>
                  <a:cubicBezTo>
                    <a:pt x="3760851" y="373285"/>
                    <a:pt x="3750850" y="373475"/>
                    <a:pt x="3740849" y="373761"/>
                  </a:cubicBezTo>
                  <a:close/>
                  <a:moveTo>
                    <a:pt x="3836575" y="462820"/>
                  </a:moveTo>
                  <a:cubicBezTo>
                    <a:pt x="3835813" y="463010"/>
                    <a:pt x="3835146" y="462629"/>
                    <a:pt x="3834384" y="462248"/>
                  </a:cubicBezTo>
                  <a:cubicBezTo>
                    <a:pt x="3825335" y="457390"/>
                    <a:pt x="3816572" y="451104"/>
                    <a:pt x="3806381" y="449961"/>
                  </a:cubicBezTo>
                  <a:cubicBezTo>
                    <a:pt x="3794379" y="448628"/>
                    <a:pt x="3786759" y="458153"/>
                    <a:pt x="3776282" y="458724"/>
                  </a:cubicBezTo>
                  <a:cubicBezTo>
                    <a:pt x="3770185" y="459105"/>
                    <a:pt x="3769995" y="456628"/>
                    <a:pt x="3772186" y="453390"/>
                  </a:cubicBezTo>
                  <a:cubicBezTo>
                    <a:pt x="3775615" y="448628"/>
                    <a:pt x="3784568" y="442151"/>
                    <a:pt x="3787331" y="441198"/>
                  </a:cubicBezTo>
                  <a:cubicBezTo>
                    <a:pt x="3797141" y="437864"/>
                    <a:pt x="3807714" y="435769"/>
                    <a:pt x="3817810" y="438150"/>
                  </a:cubicBezTo>
                  <a:cubicBezTo>
                    <a:pt x="3827812" y="440627"/>
                    <a:pt x="3837051" y="448723"/>
                    <a:pt x="3838194" y="459010"/>
                  </a:cubicBezTo>
                  <a:cubicBezTo>
                    <a:pt x="3838385" y="460629"/>
                    <a:pt x="3838099" y="462534"/>
                    <a:pt x="3836575" y="462820"/>
                  </a:cubicBezTo>
                  <a:close/>
                  <a:moveTo>
                    <a:pt x="3839147" y="352330"/>
                  </a:moveTo>
                  <a:cubicBezTo>
                    <a:pt x="3838575" y="346424"/>
                    <a:pt x="3840099" y="339947"/>
                    <a:pt x="3844385" y="335852"/>
                  </a:cubicBezTo>
                  <a:cubicBezTo>
                    <a:pt x="3848481" y="331946"/>
                    <a:pt x="3854291" y="330708"/>
                    <a:pt x="3859911" y="330136"/>
                  </a:cubicBezTo>
                  <a:cubicBezTo>
                    <a:pt x="3865150" y="329660"/>
                    <a:pt x="3870389" y="329660"/>
                    <a:pt x="3875532" y="330136"/>
                  </a:cubicBezTo>
                  <a:cubicBezTo>
                    <a:pt x="3890772" y="331661"/>
                    <a:pt x="3888772" y="353092"/>
                    <a:pt x="3888962" y="363950"/>
                  </a:cubicBezTo>
                  <a:cubicBezTo>
                    <a:pt x="3888962" y="365093"/>
                    <a:pt x="3888962" y="366332"/>
                    <a:pt x="3888391" y="367284"/>
                  </a:cubicBezTo>
                  <a:cubicBezTo>
                    <a:pt x="3886962" y="369856"/>
                    <a:pt x="3883247" y="369475"/>
                    <a:pt x="3880390" y="369094"/>
                  </a:cubicBezTo>
                  <a:cubicBezTo>
                    <a:pt x="3872770" y="368141"/>
                    <a:pt x="3864769" y="369475"/>
                    <a:pt x="3857911" y="372999"/>
                  </a:cubicBezTo>
                  <a:cubicBezTo>
                    <a:pt x="3854958" y="374523"/>
                    <a:pt x="3851624" y="376428"/>
                    <a:pt x="3848672" y="375094"/>
                  </a:cubicBezTo>
                  <a:cubicBezTo>
                    <a:pt x="3847910" y="374809"/>
                    <a:pt x="3847338" y="374332"/>
                    <a:pt x="3846767" y="373761"/>
                  </a:cubicBezTo>
                  <a:cubicBezTo>
                    <a:pt x="3845624" y="372523"/>
                    <a:pt x="3844862" y="370808"/>
                    <a:pt x="3844195" y="369284"/>
                  </a:cubicBezTo>
                  <a:cubicBezTo>
                    <a:pt x="3842004" y="363950"/>
                    <a:pt x="3839718" y="358331"/>
                    <a:pt x="3839147" y="352330"/>
                  </a:cubicBezTo>
                  <a:close/>
                  <a:moveTo>
                    <a:pt x="3849624" y="397669"/>
                  </a:moveTo>
                  <a:cubicBezTo>
                    <a:pt x="3850862" y="394144"/>
                    <a:pt x="3853148" y="391001"/>
                    <a:pt x="3857054" y="388525"/>
                  </a:cubicBezTo>
                  <a:cubicBezTo>
                    <a:pt x="3866864" y="382333"/>
                    <a:pt x="3879818" y="380810"/>
                    <a:pt x="3890582" y="385191"/>
                  </a:cubicBezTo>
                  <a:cubicBezTo>
                    <a:pt x="3891820" y="385667"/>
                    <a:pt x="3893058" y="386334"/>
                    <a:pt x="3893915" y="387286"/>
                  </a:cubicBezTo>
                  <a:cubicBezTo>
                    <a:pt x="3900964" y="395573"/>
                    <a:pt x="3909917" y="413576"/>
                    <a:pt x="3904679" y="424244"/>
                  </a:cubicBezTo>
                  <a:cubicBezTo>
                    <a:pt x="3900583" y="432721"/>
                    <a:pt x="3875247" y="423958"/>
                    <a:pt x="3866960" y="425101"/>
                  </a:cubicBezTo>
                  <a:cubicBezTo>
                    <a:pt x="3861054" y="425958"/>
                    <a:pt x="3854387" y="427863"/>
                    <a:pt x="3849529" y="423196"/>
                  </a:cubicBezTo>
                  <a:cubicBezTo>
                    <a:pt x="3843909" y="417957"/>
                    <a:pt x="3847529" y="403955"/>
                    <a:pt x="3849624" y="397669"/>
                  </a:cubicBezTo>
                  <a:close/>
                  <a:moveTo>
                    <a:pt x="3915347" y="479965"/>
                  </a:moveTo>
                  <a:cubicBezTo>
                    <a:pt x="3913632" y="483013"/>
                    <a:pt x="3909917" y="484156"/>
                    <a:pt x="3906584" y="484918"/>
                  </a:cubicBezTo>
                  <a:cubicBezTo>
                    <a:pt x="3892010" y="487966"/>
                    <a:pt x="3876866" y="486156"/>
                    <a:pt x="3862102" y="484346"/>
                  </a:cubicBezTo>
                  <a:cubicBezTo>
                    <a:pt x="3859340" y="484061"/>
                    <a:pt x="3856387" y="483584"/>
                    <a:pt x="3854577" y="481489"/>
                  </a:cubicBezTo>
                  <a:cubicBezTo>
                    <a:pt x="3853339" y="480060"/>
                    <a:pt x="3852863" y="478060"/>
                    <a:pt x="3852577" y="476155"/>
                  </a:cubicBezTo>
                  <a:cubicBezTo>
                    <a:pt x="3851529" y="469964"/>
                    <a:pt x="3851053" y="463582"/>
                    <a:pt x="3851148" y="457295"/>
                  </a:cubicBezTo>
                  <a:cubicBezTo>
                    <a:pt x="3851243" y="451199"/>
                    <a:pt x="3852196" y="444436"/>
                    <a:pt x="3856863" y="440341"/>
                  </a:cubicBezTo>
                  <a:cubicBezTo>
                    <a:pt x="3860006" y="437578"/>
                    <a:pt x="3864388" y="436626"/>
                    <a:pt x="3868674" y="436245"/>
                  </a:cubicBezTo>
                  <a:cubicBezTo>
                    <a:pt x="3885533" y="434721"/>
                    <a:pt x="3899535" y="439007"/>
                    <a:pt x="3907917" y="449294"/>
                  </a:cubicBezTo>
                  <a:cubicBezTo>
                    <a:pt x="3912775" y="455295"/>
                    <a:pt x="3915823" y="463296"/>
                    <a:pt x="3916394" y="473488"/>
                  </a:cubicBezTo>
                  <a:cubicBezTo>
                    <a:pt x="3916585" y="475678"/>
                    <a:pt x="3916490" y="477965"/>
                    <a:pt x="3915347" y="479965"/>
                  </a:cubicBezTo>
                  <a:close/>
                  <a:moveTo>
                    <a:pt x="3950780" y="451485"/>
                  </a:moveTo>
                  <a:cubicBezTo>
                    <a:pt x="3948875" y="452914"/>
                    <a:pt x="3946779" y="453295"/>
                    <a:pt x="3944779" y="453199"/>
                  </a:cubicBezTo>
                  <a:cubicBezTo>
                    <a:pt x="3925919" y="452533"/>
                    <a:pt x="3931253" y="433864"/>
                    <a:pt x="3948113" y="435388"/>
                  </a:cubicBezTo>
                  <a:cubicBezTo>
                    <a:pt x="3949065" y="435483"/>
                    <a:pt x="3950018" y="435673"/>
                    <a:pt x="3950780" y="436150"/>
                  </a:cubicBezTo>
                  <a:cubicBezTo>
                    <a:pt x="3952113" y="437102"/>
                    <a:pt x="3952494" y="438912"/>
                    <a:pt x="3952685" y="440531"/>
                  </a:cubicBezTo>
                  <a:cubicBezTo>
                    <a:pt x="3953351" y="444341"/>
                    <a:pt x="3953732" y="448913"/>
                    <a:pt x="3950780" y="451485"/>
                  </a:cubicBezTo>
                  <a:close/>
                  <a:moveTo>
                    <a:pt x="3953256" y="413957"/>
                  </a:moveTo>
                  <a:cubicBezTo>
                    <a:pt x="3952875" y="415766"/>
                    <a:pt x="3952494" y="417671"/>
                    <a:pt x="3951160" y="419100"/>
                  </a:cubicBezTo>
                  <a:cubicBezTo>
                    <a:pt x="3950018" y="420338"/>
                    <a:pt x="3948303" y="421005"/>
                    <a:pt x="3946779" y="421577"/>
                  </a:cubicBezTo>
                  <a:cubicBezTo>
                    <a:pt x="3940588" y="423767"/>
                    <a:pt x="3934492" y="426053"/>
                    <a:pt x="3928301" y="428244"/>
                  </a:cubicBezTo>
                  <a:cubicBezTo>
                    <a:pt x="3926205" y="429006"/>
                    <a:pt x="3924014" y="429768"/>
                    <a:pt x="3921824" y="429387"/>
                  </a:cubicBezTo>
                  <a:cubicBezTo>
                    <a:pt x="3917823" y="428625"/>
                    <a:pt x="3915632" y="424244"/>
                    <a:pt x="3914299" y="420338"/>
                  </a:cubicBezTo>
                  <a:cubicBezTo>
                    <a:pt x="3911441" y="411575"/>
                    <a:pt x="3908012" y="397764"/>
                    <a:pt x="3911346" y="387953"/>
                  </a:cubicBezTo>
                  <a:cubicBezTo>
                    <a:pt x="3912965" y="383191"/>
                    <a:pt x="3916204" y="379381"/>
                    <a:pt x="3921919" y="377571"/>
                  </a:cubicBezTo>
                  <a:cubicBezTo>
                    <a:pt x="3927920" y="375666"/>
                    <a:pt x="3934397" y="376428"/>
                    <a:pt x="3940588" y="377476"/>
                  </a:cubicBezTo>
                  <a:cubicBezTo>
                    <a:pt x="3958971" y="380524"/>
                    <a:pt x="3956018" y="399383"/>
                    <a:pt x="3953256" y="413957"/>
                  </a:cubicBezTo>
                  <a:close/>
                  <a:moveTo>
                    <a:pt x="3958114" y="358331"/>
                  </a:moveTo>
                  <a:cubicBezTo>
                    <a:pt x="3957638" y="360236"/>
                    <a:pt x="3956971" y="362140"/>
                    <a:pt x="3955733" y="363569"/>
                  </a:cubicBezTo>
                  <a:cubicBezTo>
                    <a:pt x="3952018" y="367570"/>
                    <a:pt x="3945541" y="365569"/>
                    <a:pt x="3940207" y="364331"/>
                  </a:cubicBezTo>
                  <a:cubicBezTo>
                    <a:pt x="3932015" y="362522"/>
                    <a:pt x="3923157" y="363474"/>
                    <a:pt x="3915537" y="367094"/>
                  </a:cubicBezTo>
                  <a:cubicBezTo>
                    <a:pt x="3912775" y="368427"/>
                    <a:pt x="3909536" y="370046"/>
                    <a:pt x="3906774" y="368998"/>
                  </a:cubicBezTo>
                  <a:cubicBezTo>
                    <a:pt x="3906393" y="368903"/>
                    <a:pt x="3906107" y="368713"/>
                    <a:pt x="3905822" y="368522"/>
                  </a:cubicBezTo>
                  <a:cubicBezTo>
                    <a:pt x="3904774" y="367760"/>
                    <a:pt x="3904012" y="366522"/>
                    <a:pt x="3903440" y="365379"/>
                  </a:cubicBezTo>
                  <a:cubicBezTo>
                    <a:pt x="3900678" y="360045"/>
                    <a:pt x="3898868" y="354235"/>
                    <a:pt x="3898106" y="348329"/>
                  </a:cubicBezTo>
                  <a:cubicBezTo>
                    <a:pt x="3897630" y="344519"/>
                    <a:pt x="3897630" y="340233"/>
                    <a:pt x="3900202" y="337376"/>
                  </a:cubicBezTo>
                  <a:cubicBezTo>
                    <a:pt x="3902869" y="334423"/>
                    <a:pt x="3907346" y="334137"/>
                    <a:pt x="3911346" y="334042"/>
                  </a:cubicBezTo>
                  <a:cubicBezTo>
                    <a:pt x="3922681" y="333756"/>
                    <a:pt x="3934016" y="331661"/>
                    <a:pt x="3945350" y="332708"/>
                  </a:cubicBezTo>
                  <a:cubicBezTo>
                    <a:pt x="3961162" y="334042"/>
                    <a:pt x="3961829" y="343662"/>
                    <a:pt x="3958114" y="358331"/>
                  </a:cubicBezTo>
                  <a:close/>
                  <a:moveTo>
                    <a:pt x="4000310" y="468440"/>
                  </a:moveTo>
                  <a:cubicBezTo>
                    <a:pt x="3999929" y="470916"/>
                    <a:pt x="3999262" y="473678"/>
                    <a:pt x="3997071" y="474821"/>
                  </a:cubicBezTo>
                  <a:cubicBezTo>
                    <a:pt x="3995071" y="475869"/>
                    <a:pt x="3992785" y="475107"/>
                    <a:pt x="3990689" y="474345"/>
                  </a:cubicBezTo>
                  <a:cubicBezTo>
                    <a:pt x="3984212" y="471869"/>
                    <a:pt x="3977735" y="469011"/>
                    <a:pt x="3972592" y="464248"/>
                  </a:cubicBezTo>
                  <a:cubicBezTo>
                    <a:pt x="3965067" y="457200"/>
                    <a:pt x="3962210" y="444913"/>
                    <a:pt x="3968306" y="437769"/>
                  </a:cubicBezTo>
                  <a:cubicBezTo>
                    <a:pt x="3970210" y="435578"/>
                    <a:pt x="3972973" y="433864"/>
                    <a:pt x="3976592" y="432911"/>
                  </a:cubicBezTo>
                  <a:cubicBezTo>
                    <a:pt x="3982593" y="431387"/>
                    <a:pt x="3989070" y="432816"/>
                    <a:pt x="3994785" y="435197"/>
                  </a:cubicBezTo>
                  <a:cubicBezTo>
                    <a:pt x="4006501" y="440055"/>
                    <a:pt x="4001739" y="458629"/>
                    <a:pt x="4000310" y="468440"/>
                  </a:cubicBezTo>
                  <a:close/>
                  <a:moveTo>
                    <a:pt x="4003072" y="417576"/>
                  </a:moveTo>
                  <a:cubicBezTo>
                    <a:pt x="4000881" y="419481"/>
                    <a:pt x="3998024" y="420243"/>
                    <a:pt x="3995166" y="420719"/>
                  </a:cubicBezTo>
                  <a:cubicBezTo>
                    <a:pt x="3975735" y="424148"/>
                    <a:pt x="3962686" y="419957"/>
                    <a:pt x="3966877" y="397955"/>
                  </a:cubicBezTo>
                  <a:cubicBezTo>
                    <a:pt x="3967829" y="392906"/>
                    <a:pt x="3969163" y="387382"/>
                    <a:pt x="3971830" y="383191"/>
                  </a:cubicBezTo>
                  <a:cubicBezTo>
                    <a:pt x="3973544" y="380428"/>
                    <a:pt x="3975735" y="378238"/>
                    <a:pt x="3978783" y="376999"/>
                  </a:cubicBezTo>
                  <a:cubicBezTo>
                    <a:pt x="3986784" y="373666"/>
                    <a:pt x="3995928" y="379286"/>
                    <a:pt x="4000786" y="386429"/>
                  </a:cubicBezTo>
                  <a:cubicBezTo>
                    <a:pt x="4004501" y="391858"/>
                    <a:pt x="4006691" y="398240"/>
                    <a:pt x="4007168" y="404717"/>
                  </a:cubicBezTo>
                  <a:cubicBezTo>
                    <a:pt x="4007453" y="409289"/>
                    <a:pt x="4006691" y="414528"/>
                    <a:pt x="4003072" y="417576"/>
                  </a:cubicBezTo>
                  <a:close/>
                  <a:moveTo>
                    <a:pt x="4068032" y="475583"/>
                  </a:moveTo>
                  <a:cubicBezTo>
                    <a:pt x="4067747" y="477965"/>
                    <a:pt x="4067366" y="480441"/>
                    <a:pt x="4065651" y="482060"/>
                  </a:cubicBezTo>
                  <a:cubicBezTo>
                    <a:pt x="4064222" y="483394"/>
                    <a:pt x="4062222" y="483965"/>
                    <a:pt x="4060317" y="484346"/>
                  </a:cubicBezTo>
                  <a:cubicBezTo>
                    <a:pt x="4050125" y="486442"/>
                    <a:pt x="4039648" y="487299"/>
                    <a:pt x="4029266" y="486632"/>
                  </a:cubicBezTo>
                  <a:cubicBezTo>
                    <a:pt x="4023265" y="486251"/>
                    <a:pt x="4016597" y="485108"/>
                    <a:pt x="4012978" y="480346"/>
                  </a:cubicBezTo>
                  <a:cubicBezTo>
                    <a:pt x="4005548" y="470726"/>
                    <a:pt x="4010597" y="446246"/>
                    <a:pt x="4019074" y="438531"/>
                  </a:cubicBezTo>
                  <a:cubicBezTo>
                    <a:pt x="4023455" y="434531"/>
                    <a:pt x="4029551" y="432816"/>
                    <a:pt x="4035552" y="432721"/>
                  </a:cubicBezTo>
                  <a:cubicBezTo>
                    <a:pt x="4041458" y="432626"/>
                    <a:pt x="4047363" y="434054"/>
                    <a:pt x="4053078" y="435673"/>
                  </a:cubicBezTo>
                  <a:cubicBezTo>
                    <a:pt x="4056602" y="436626"/>
                    <a:pt x="4060222" y="437674"/>
                    <a:pt x="4062793" y="440341"/>
                  </a:cubicBezTo>
                  <a:cubicBezTo>
                    <a:pt x="4065175" y="442817"/>
                    <a:pt x="4066127" y="446246"/>
                    <a:pt x="4066794" y="449580"/>
                  </a:cubicBezTo>
                  <a:cubicBezTo>
                    <a:pt x="4067461" y="452628"/>
                    <a:pt x="4067937" y="455771"/>
                    <a:pt x="4068223" y="458915"/>
                  </a:cubicBezTo>
                  <a:cubicBezTo>
                    <a:pt x="4068699" y="464534"/>
                    <a:pt x="4068604" y="470154"/>
                    <a:pt x="4068032" y="475583"/>
                  </a:cubicBezTo>
                  <a:close/>
                  <a:moveTo>
                    <a:pt x="4070414" y="415195"/>
                  </a:moveTo>
                  <a:cubicBezTo>
                    <a:pt x="4070128" y="417005"/>
                    <a:pt x="4069747" y="418910"/>
                    <a:pt x="4068699" y="420433"/>
                  </a:cubicBezTo>
                  <a:cubicBezTo>
                    <a:pt x="4065556" y="425196"/>
                    <a:pt x="4058603" y="424529"/>
                    <a:pt x="4052983" y="423767"/>
                  </a:cubicBezTo>
                  <a:cubicBezTo>
                    <a:pt x="4046410" y="422815"/>
                    <a:pt x="4039839" y="422339"/>
                    <a:pt x="4033266" y="422339"/>
                  </a:cubicBezTo>
                  <a:cubicBezTo>
                    <a:pt x="4029075" y="422339"/>
                    <a:pt x="4024598" y="422434"/>
                    <a:pt x="4020789" y="420719"/>
                  </a:cubicBezTo>
                  <a:cubicBezTo>
                    <a:pt x="4009644" y="415671"/>
                    <a:pt x="4015931" y="401383"/>
                    <a:pt x="4022693" y="392811"/>
                  </a:cubicBezTo>
                  <a:cubicBezTo>
                    <a:pt x="4024408" y="390715"/>
                    <a:pt x="4026122" y="388906"/>
                    <a:pt x="4027647" y="387668"/>
                  </a:cubicBezTo>
                  <a:cubicBezTo>
                    <a:pt x="4034600" y="382143"/>
                    <a:pt x="4043839" y="379571"/>
                    <a:pt x="4052697" y="380714"/>
                  </a:cubicBezTo>
                  <a:cubicBezTo>
                    <a:pt x="4058507" y="381476"/>
                    <a:pt x="4064413" y="384048"/>
                    <a:pt x="4067556" y="389001"/>
                  </a:cubicBezTo>
                  <a:cubicBezTo>
                    <a:pt x="4069271" y="391763"/>
                    <a:pt x="4070033" y="395002"/>
                    <a:pt x="4070509" y="398145"/>
                  </a:cubicBezTo>
                  <a:cubicBezTo>
                    <a:pt x="4071176" y="403860"/>
                    <a:pt x="4071176" y="409575"/>
                    <a:pt x="4070414" y="415195"/>
                  </a:cubicBezTo>
                  <a:close/>
                  <a:moveTo>
                    <a:pt x="4069842" y="363188"/>
                  </a:moveTo>
                  <a:cubicBezTo>
                    <a:pt x="4069366" y="364617"/>
                    <a:pt x="4068794" y="366141"/>
                    <a:pt x="4067556" y="367094"/>
                  </a:cubicBezTo>
                  <a:cubicBezTo>
                    <a:pt x="4066318" y="368046"/>
                    <a:pt x="4064699" y="368332"/>
                    <a:pt x="4063079" y="368427"/>
                  </a:cubicBezTo>
                  <a:cubicBezTo>
                    <a:pt x="4057936" y="368998"/>
                    <a:pt x="4052697" y="369665"/>
                    <a:pt x="4047554" y="370237"/>
                  </a:cubicBezTo>
                  <a:cubicBezTo>
                    <a:pt x="4041648" y="370903"/>
                    <a:pt x="4035362" y="371570"/>
                    <a:pt x="4029837" y="369189"/>
                  </a:cubicBezTo>
                  <a:cubicBezTo>
                    <a:pt x="4028789" y="368713"/>
                    <a:pt x="4027837" y="368141"/>
                    <a:pt x="4026980" y="367379"/>
                  </a:cubicBezTo>
                  <a:cubicBezTo>
                    <a:pt x="4018788" y="360521"/>
                    <a:pt x="4021169" y="343567"/>
                    <a:pt x="4028694" y="336994"/>
                  </a:cubicBezTo>
                  <a:cubicBezTo>
                    <a:pt x="4032409" y="333851"/>
                    <a:pt x="4037457" y="332994"/>
                    <a:pt x="4042315" y="332613"/>
                  </a:cubicBezTo>
                  <a:cubicBezTo>
                    <a:pt x="4047935" y="332137"/>
                    <a:pt x="4053554" y="331946"/>
                    <a:pt x="4059079" y="332137"/>
                  </a:cubicBezTo>
                  <a:cubicBezTo>
                    <a:pt x="4063270" y="332232"/>
                    <a:pt x="4067937" y="332803"/>
                    <a:pt x="4070414" y="336137"/>
                  </a:cubicBezTo>
                  <a:cubicBezTo>
                    <a:pt x="4071938" y="338233"/>
                    <a:pt x="4072318" y="340900"/>
                    <a:pt x="4072414" y="343567"/>
                  </a:cubicBezTo>
                  <a:cubicBezTo>
                    <a:pt x="4072795" y="350234"/>
                    <a:pt x="4071842" y="356902"/>
                    <a:pt x="4069842" y="363188"/>
                  </a:cubicBezTo>
                  <a:close/>
                  <a:moveTo>
                    <a:pt x="4031171" y="215170"/>
                  </a:moveTo>
                  <a:cubicBezTo>
                    <a:pt x="4031171" y="215170"/>
                    <a:pt x="4116610" y="248126"/>
                    <a:pt x="4124039" y="295751"/>
                  </a:cubicBezTo>
                  <a:cubicBezTo>
                    <a:pt x="4075938" y="295085"/>
                    <a:pt x="4031171" y="215170"/>
                    <a:pt x="4031171" y="215170"/>
                  </a:cubicBezTo>
                  <a:close/>
                  <a:moveTo>
                    <a:pt x="4145090" y="453581"/>
                  </a:moveTo>
                  <a:cubicBezTo>
                    <a:pt x="4137851" y="452152"/>
                    <a:pt x="4130897" y="449199"/>
                    <a:pt x="4123563" y="448151"/>
                  </a:cubicBezTo>
                  <a:cubicBezTo>
                    <a:pt x="4111276" y="446341"/>
                    <a:pt x="4098322" y="449866"/>
                    <a:pt x="4088702" y="457581"/>
                  </a:cubicBezTo>
                  <a:cubicBezTo>
                    <a:pt x="4087082" y="458819"/>
                    <a:pt x="4085463" y="460343"/>
                    <a:pt x="4083463" y="460439"/>
                  </a:cubicBezTo>
                  <a:cubicBezTo>
                    <a:pt x="4071557" y="461582"/>
                    <a:pt x="4093845" y="437769"/>
                    <a:pt x="4098227" y="435864"/>
                  </a:cubicBezTo>
                  <a:cubicBezTo>
                    <a:pt x="4107085" y="431959"/>
                    <a:pt x="4117086" y="431387"/>
                    <a:pt x="4126611" y="432721"/>
                  </a:cubicBezTo>
                  <a:cubicBezTo>
                    <a:pt x="4132135" y="433483"/>
                    <a:pt x="4137755" y="434911"/>
                    <a:pt x="4141851" y="438626"/>
                  </a:cubicBezTo>
                  <a:cubicBezTo>
                    <a:pt x="4143566" y="440150"/>
                    <a:pt x="4144899" y="442151"/>
                    <a:pt x="4145661" y="444341"/>
                  </a:cubicBezTo>
                  <a:cubicBezTo>
                    <a:pt x="4146709" y="447485"/>
                    <a:pt x="4146709" y="450818"/>
                    <a:pt x="4145090" y="453581"/>
                  </a:cubicBezTo>
                  <a:close/>
                  <a:moveTo>
                    <a:pt x="4168712" y="479107"/>
                  </a:moveTo>
                  <a:cubicBezTo>
                    <a:pt x="4164711" y="471869"/>
                    <a:pt x="4162235" y="463772"/>
                    <a:pt x="4161854" y="455581"/>
                  </a:cubicBezTo>
                  <a:cubicBezTo>
                    <a:pt x="4161568" y="448723"/>
                    <a:pt x="4162711" y="441484"/>
                    <a:pt x="4167092" y="436150"/>
                  </a:cubicBezTo>
                  <a:cubicBezTo>
                    <a:pt x="4167473" y="435673"/>
                    <a:pt x="4168235" y="435483"/>
                    <a:pt x="4168712" y="435007"/>
                  </a:cubicBezTo>
                  <a:cubicBezTo>
                    <a:pt x="4169188" y="435483"/>
                    <a:pt x="4169855" y="435578"/>
                    <a:pt x="4170331" y="436150"/>
                  </a:cubicBezTo>
                  <a:cubicBezTo>
                    <a:pt x="4174712" y="441484"/>
                    <a:pt x="4175855" y="448723"/>
                    <a:pt x="4175570" y="455581"/>
                  </a:cubicBezTo>
                  <a:cubicBezTo>
                    <a:pt x="4175189" y="463868"/>
                    <a:pt x="4172807" y="471869"/>
                    <a:pt x="4168712" y="479107"/>
                  </a:cubicBezTo>
                  <a:close/>
                  <a:moveTo>
                    <a:pt x="4182809" y="417290"/>
                  </a:moveTo>
                  <a:cubicBezTo>
                    <a:pt x="4182237" y="418433"/>
                    <a:pt x="4181666" y="419672"/>
                    <a:pt x="4180523" y="420338"/>
                  </a:cubicBezTo>
                  <a:cubicBezTo>
                    <a:pt x="4178522" y="421577"/>
                    <a:pt x="4176046" y="420433"/>
                    <a:pt x="4173855" y="419576"/>
                  </a:cubicBezTo>
                  <a:cubicBezTo>
                    <a:pt x="4172236" y="418910"/>
                    <a:pt x="4170522" y="418624"/>
                    <a:pt x="4168807" y="418148"/>
                  </a:cubicBezTo>
                  <a:cubicBezTo>
                    <a:pt x="4167092" y="418624"/>
                    <a:pt x="4165378" y="418910"/>
                    <a:pt x="4163759" y="419576"/>
                  </a:cubicBezTo>
                  <a:cubicBezTo>
                    <a:pt x="4161568" y="420433"/>
                    <a:pt x="4159091" y="421481"/>
                    <a:pt x="4157091" y="420338"/>
                  </a:cubicBezTo>
                  <a:cubicBezTo>
                    <a:pt x="4155948" y="419672"/>
                    <a:pt x="4155377" y="418433"/>
                    <a:pt x="4154805" y="417290"/>
                  </a:cubicBezTo>
                  <a:cubicBezTo>
                    <a:pt x="4151185" y="409670"/>
                    <a:pt x="4146899" y="399098"/>
                    <a:pt x="4149662" y="391287"/>
                  </a:cubicBezTo>
                  <a:cubicBezTo>
                    <a:pt x="4150805" y="387858"/>
                    <a:pt x="4153376" y="385001"/>
                    <a:pt x="4157758" y="383095"/>
                  </a:cubicBezTo>
                  <a:cubicBezTo>
                    <a:pt x="4161282" y="381572"/>
                    <a:pt x="4165092" y="381286"/>
                    <a:pt x="4168902" y="381476"/>
                  </a:cubicBezTo>
                  <a:cubicBezTo>
                    <a:pt x="4172712" y="381381"/>
                    <a:pt x="4176522" y="381572"/>
                    <a:pt x="4180047" y="383095"/>
                  </a:cubicBezTo>
                  <a:cubicBezTo>
                    <a:pt x="4184523" y="385001"/>
                    <a:pt x="4187000" y="387953"/>
                    <a:pt x="4188143" y="391287"/>
                  </a:cubicBezTo>
                  <a:cubicBezTo>
                    <a:pt x="4190714" y="399098"/>
                    <a:pt x="4186428" y="409670"/>
                    <a:pt x="4182809" y="417290"/>
                  </a:cubicBezTo>
                  <a:close/>
                  <a:moveTo>
                    <a:pt x="4175189" y="370141"/>
                  </a:moveTo>
                  <a:cubicBezTo>
                    <a:pt x="4172998" y="370237"/>
                    <a:pt x="4170902" y="370332"/>
                    <a:pt x="4168712" y="370427"/>
                  </a:cubicBezTo>
                  <a:cubicBezTo>
                    <a:pt x="4166521" y="370332"/>
                    <a:pt x="4164425" y="370237"/>
                    <a:pt x="4162235" y="370141"/>
                  </a:cubicBezTo>
                  <a:cubicBezTo>
                    <a:pt x="4157377" y="369951"/>
                    <a:pt x="4152424" y="369665"/>
                    <a:pt x="4147947" y="367856"/>
                  </a:cubicBezTo>
                  <a:cubicBezTo>
                    <a:pt x="4139089" y="364141"/>
                    <a:pt x="4124706" y="344900"/>
                    <a:pt x="4136136" y="336804"/>
                  </a:cubicBezTo>
                  <a:cubicBezTo>
                    <a:pt x="4138517" y="335185"/>
                    <a:pt x="4141184" y="334423"/>
                    <a:pt x="4143851" y="333947"/>
                  </a:cubicBezTo>
                  <a:cubicBezTo>
                    <a:pt x="4152043" y="332232"/>
                    <a:pt x="4160425" y="331946"/>
                    <a:pt x="4168807" y="332708"/>
                  </a:cubicBezTo>
                  <a:cubicBezTo>
                    <a:pt x="4177093" y="331946"/>
                    <a:pt x="4185571" y="332327"/>
                    <a:pt x="4193762" y="333947"/>
                  </a:cubicBezTo>
                  <a:cubicBezTo>
                    <a:pt x="4196429" y="334518"/>
                    <a:pt x="4199097" y="335185"/>
                    <a:pt x="4201478" y="336804"/>
                  </a:cubicBezTo>
                  <a:cubicBezTo>
                    <a:pt x="4212812" y="344900"/>
                    <a:pt x="4198525" y="364141"/>
                    <a:pt x="4189667" y="367856"/>
                  </a:cubicBezTo>
                  <a:cubicBezTo>
                    <a:pt x="4185095" y="369665"/>
                    <a:pt x="4180047" y="369951"/>
                    <a:pt x="4175189" y="370141"/>
                  </a:cubicBezTo>
                  <a:close/>
                  <a:moveTo>
                    <a:pt x="4254056" y="460534"/>
                  </a:moveTo>
                  <a:cubicBezTo>
                    <a:pt x="4252056" y="460343"/>
                    <a:pt x="4250341" y="458915"/>
                    <a:pt x="4248817" y="457676"/>
                  </a:cubicBezTo>
                  <a:cubicBezTo>
                    <a:pt x="4239101" y="449961"/>
                    <a:pt x="4226148" y="446437"/>
                    <a:pt x="4213956" y="448247"/>
                  </a:cubicBezTo>
                  <a:cubicBezTo>
                    <a:pt x="4206621" y="449294"/>
                    <a:pt x="4199668" y="452247"/>
                    <a:pt x="4192429" y="453676"/>
                  </a:cubicBezTo>
                  <a:cubicBezTo>
                    <a:pt x="4190810" y="450914"/>
                    <a:pt x="4190810" y="447485"/>
                    <a:pt x="4191857" y="444436"/>
                  </a:cubicBezTo>
                  <a:cubicBezTo>
                    <a:pt x="4192619" y="442246"/>
                    <a:pt x="4193953" y="440245"/>
                    <a:pt x="4195667" y="438722"/>
                  </a:cubicBezTo>
                  <a:cubicBezTo>
                    <a:pt x="4199763" y="435007"/>
                    <a:pt x="4205383" y="433578"/>
                    <a:pt x="4210908" y="432816"/>
                  </a:cubicBezTo>
                  <a:cubicBezTo>
                    <a:pt x="4220433" y="431482"/>
                    <a:pt x="4230529" y="432054"/>
                    <a:pt x="4239292" y="435959"/>
                  </a:cubicBezTo>
                  <a:cubicBezTo>
                    <a:pt x="4243769" y="437864"/>
                    <a:pt x="4266057" y="461582"/>
                    <a:pt x="4254056" y="460534"/>
                  </a:cubicBezTo>
                  <a:close/>
                  <a:moveTo>
                    <a:pt x="4213479" y="295656"/>
                  </a:moveTo>
                  <a:cubicBezTo>
                    <a:pt x="4220909" y="248126"/>
                    <a:pt x="4306348" y="215074"/>
                    <a:pt x="4306348" y="215074"/>
                  </a:cubicBezTo>
                  <a:cubicBezTo>
                    <a:pt x="4306348" y="215074"/>
                    <a:pt x="4261581" y="295085"/>
                    <a:pt x="4213479" y="295656"/>
                  </a:cubicBezTo>
                  <a:close/>
                  <a:moveTo>
                    <a:pt x="4267010" y="336232"/>
                  </a:moveTo>
                  <a:cubicBezTo>
                    <a:pt x="4269486" y="332899"/>
                    <a:pt x="4274249" y="332327"/>
                    <a:pt x="4278344" y="332232"/>
                  </a:cubicBezTo>
                  <a:cubicBezTo>
                    <a:pt x="4283964" y="332041"/>
                    <a:pt x="4289584" y="332232"/>
                    <a:pt x="4295109" y="332708"/>
                  </a:cubicBezTo>
                  <a:cubicBezTo>
                    <a:pt x="4299966" y="333185"/>
                    <a:pt x="4305015" y="333947"/>
                    <a:pt x="4308729" y="337090"/>
                  </a:cubicBezTo>
                  <a:cubicBezTo>
                    <a:pt x="4316349" y="343567"/>
                    <a:pt x="4318731" y="360616"/>
                    <a:pt x="4310444" y="367474"/>
                  </a:cubicBezTo>
                  <a:cubicBezTo>
                    <a:pt x="4309586" y="368141"/>
                    <a:pt x="4308634" y="368808"/>
                    <a:pt x="4307586" y="369284"/>
                  </a:cubicBezTo>
                  <a:cubicBezTo>
                    <a:pt x="4302062" y="371665"/>
                    <a:pt x="4295870" y="370999"/>
                    <a:pt x="4289870" y="370332"/>
                  </a:cubicBezTo>
                  <a:cubicBezTo>
                    <a:pt x="4284726" y="369761"/>
                    <a:pt x="4279487" y="369094"/>
                    <a:pt x="4274344" y="368522"/>
                  </a:cubicBezTo>
                  <a:cubicBezTo>
                    <a:pt x="4272820" y="368332"/>
                    <a:pt x="4271106" y="368141"/>
                    <a:pt x="4269867" y="367189"/>
                  </a:cubicBezTo>
                  <a:cubicBezTo>
                    <a:pt x="4268629" y="366236"/>
                    <a:pt x="4268058" y="364712"/>
                    <a:pt x="4267581" y="363283"/>
                  </a:cubicBezTo>
                  <a:cubicBezTo>
                    <a:pt x="4265581" y="356997"/>
                    <a:pt x="4264628" y="350330"/>
                    <a:pt x="4264914" y="343757"/>
                  </a:cubicBezTo>
                  <a:cubicBezTo>
                    <a:pt x="4265105" y="340995"/>
                    <a:pt x="4265391" y="338328"/>
                    <a:pt x="4267010" y="336232"/>
                  </a:cubicBezTo>
                  <a:close/>
                  <a:moveTo>
                    <a:pt x="4267105" y="415195"/>
                  </a:moveTo>
                  <a:cubicBezTo>
                    <a:pt x="4266248" y="409575"/>
                    <a:pt x="4266248" y="403765"/>
                    <a:pt x="4267105" y="398145"/>
                  </a:cubicBezTo>
                  <a:cubicBezTo>
                    <a:pt x="4267581" y="394907"/>
                    <a:pt x="4268343" y="391763"/>
                    <a:pt x="4270058" y="389001"/>
                  </a:cubicBezTo>
                  <a:cubicBezTo>
                    <a:pt x="4273201" y="384048"/>
                    <a:pt x="4279107" y="381476"/>
                    <a:pt x="4284917" y="380714"/>
                  </a:cubicBezTo>
                  <a:cubicBezTo>
                    <a:pt x="4293680" y="379571"/>
                    <a:pt x="4302919" y="382143"/>
                    <a:pt x="4309967" y="387668"/>
                  </a:cubicBezTo>
                  <a:cubicBezTo>
                    <a:pt x="4311492" y="388811"/>
                    <a:pt x="4313206" y="390620"/>
                    <a:pt x="4314920" y="392811"/>
                  </a:cubicBezTo>
                  <a:cubicBezTo>
                    <a:pt x="4321778" y="401383"/>
                    <a:pt x="4327970" y="415671"/>
                    <a:pt x="4316825" y="420719"/>
                  </a:cubicBezTo>
                  <a:cubicBezTo>
                    <a:pt x="4312920" y="422434"/>
                    <a:pt x="4308539" y="422339"/>
                    <a:pt x="4304348" y="422339"/>
                  </a:cubicBezTo>
                  <a:cubicBezTo>
                    <a:pt x="4297775" y="422339"/>
                    <a:pt x="4291108" y="422815"/>
                    <a:pt x="4284631" y="423767"/>
                  </a:cubicBezTo>
                  <a:cubicBezTo>
                    <a:pt x="4279011" y="424624"/>
                    <a:pt x="4272058" y="425196"/>
                    <a:pt x="4268915" y="420433"/>
                  </a:cubicBezTo>
                  <a:cubicBezTo>
                    <a:pt x="4267772" y="418910"/>
                    <a:pt x="4267391" y="417005"/>
                    <a:pt x="4267105" y="415195"/>
                  </a:cubicBezTo>
                  <a:close/>
                  <a:moveTo>
                    <a:pt x="4324541" y="480441"/>
                  </a:moveTo>
                  <a:cubicBezTo>
                    <a:pt x="4320826" y="485203"/>
                    <a:pt x="4314254" y="486347"/>
                    <a:pt x="4308253" y="486728"/>
                  </a:cubicBezTo>
                  <a:cubicBezTo>
                    <a:pt x="4297871" y="487299"/>
                    <a:pt x="4287393" y="486537"/>
                    <a:pt x="4277201" y="484441"/>
                  </a:cubicBezTo>
                  <a:cubicBezTo>
                    <a:pt x="4275297" y="484061"/>
                    <a:pt x="4273296" y="483584"/>
                    <a:pt x="4271867" y="482156"/>
                  </a:cubicBezTo>
                  <a:cubicBezTo>
                    <a:pt x="4270153" y="480536"/>
                    <a:pt x="4269772" y="477965"/>
                    <a:pt x="4269486" y="475678"/>
                  </a:cubicBezTo>
                  <a:cubicBezTo>
                    <a:pt x="4268915" y="470154"/>
                    <a:pt x="4268915" y="464534"/>
                    <a:pt x="4269391" y="459010"/>
                  </a:cubicBezTo>
                  <a:cubicBezTo>
                    <a:pt x="4269677" y="455866"/>
                    <a:pt x="4270153" y="452723"/>
                    <a:pt x="4270820" y="449675"/>
                  </a:cubicBezTo>
                  <a:cubicBezTo>
                    <a:pt x="4271486" y="446341"/>
                    <a:pt x="4272534" y="442912"/>
                    <a:pt x="4274820" y="440436"/>
                  </a:cubicBezTo>
                  <a:cubicBezTo>
                    <a:pt x="4277297" y="437864"/>
                    <a:pt x="4281011" y="436721"/>
                    <a:pt x="4284536" y="435769"/>
                  </a:cubicBezTo>
                  <a:cubicBezTo>
                    <a:pt x="4290251" y="434245"/>
                    <a:pt x="4296061" y="432816"/>
                    <a:pt x="4302062" y="432816"/>
                  </a:cubicBezTo>
                  <a:cubicBezTo>
                    <a:pt x="4307967" y="432911"/>
                    <a:pt x="4314159" y="434531"/>
                    <a:pt x="4318540" y="438626"/>
                  </a:cubicBezTo>
                  <a:cubicBezTo>
                    <a:pt x="4326922" y="446437"/>
                    <a:pt x="4331970" y="470821"/>
                    <a:pt x="4324541" y="480441"/>
                  </a:cubicBezTo>
                  <a:close/>
                  <a:moveTo>
                    <a:pt x="4330351" y="404717"/>
                  </a:moveTo>
                  <a:cubicBezTo>
                    <a:pt x="4330827" y="398240"/>
                    <a:pt x="4333018" y="391858"/>
                    <a:pt x="4336733" y="386429"/>
                  </a:cubicBezTo>
                  <a:cubicBezTo>
                    <a:pt x="4341591" y="379286"/>
                    <a:pt x="4350734" y="373666"/>
                    <a:pt x="4358735" y="376999"/>
                  </a:cubicBezTo>
                  <a:cubicBezTo>
                    <a:pt x="4361784" y="378238"/>
                    <a:pt x="4363974" y="380524"/>
                    <a:pt x="4365689" y="383191"/>
                  </a:cubicBezTo>
                  <a:cubicBezTo>
                    <a:pt x="4368356" y="387477"/>
                    <a:pt x="4369689" y="392906"/>
                    <a:pt x="4370642" y="397955"/>
                  </a:cubicBezTo>
                  <a:cubicBezTo>
                    <a:pt x="4374737" y="419957"/>
                    <a:pt x="4361784" y="424148"/>
                    <a:pt x="4342352" y="420719"/>
                  </a:cubicBezTo>
                  <a:cubicBezTo>
                    <a:pt x="4339495" y="420243"/>
                    <a:pt x="4336637" y="419481"/>
                    <a:pt x="4334447" y="417576"/>
                  </a:cubicBezTo>
                  <a:cubicBezTo>
                    <a:pt x="4330827" y="414528"/>
                    <a:pt x="4330065" y="409289"/>
                    <a:pt x="4330351" y="404717"/>
                  </a:cubicBezTo>
                  <a:close/>
                  <a:moveTo>
                    <a:pt x="4364927" y="464248"/>
                  </a:moveTo>
                  <a:cubicBezTo>
                    <a:pt x="4359878" y="469011"/>
                    <a:pt x="4353306" y="471869"/>
                    <a:pt x="4346829" y="474345"/>
                  </a:cubicBezTo>
                  <a:cubicBezTo>
                    <a:pt x="4344734" y="475107"/>
                    <a:pt x="4342448" y="475869"/>
                    <a:pt x="4340448" y="474821"/>
                  </a:cubicBezTo>
                  <a:cubicBezTo>
                    <a:pt x="4338257" y="473678"/>
                    <a:pt x="4337590" y="470916"/>
                    <a:pt x="4337209" y="468440"/>
                  </a:cubicBezTo>
                  <a:cubicBezTo>
                    <a:pt x="4335780" y="458629"/>
                    <a:pt x="4331018" y="440150"/>
                    <a:pt x="4342638" y="435197"/>
                  </a:cubicBezTo>
                  <a:cubicBezTo>
                    <a:pt x="4348353" y="432721"/>
                    <a:pt x="4354830" y="431387"/>
                    <a:pt x="4360831" y="432911"/>
                  </a:cubicBezTo>
                  <a:cubicBezTo>
                    <a:pt x="4364546" y="433864"/>
                    <a:pt x="4367308" y="435578"/>
                    <a:pt x="4369118" y="437769"/>
                  </a:cubicBezTo>
                  <a:cubicBezTo>
                    <a:pt x="4375309" y="444913"/>
                    <a:pt x="4372451" y="457200"/>
                    <a:pt x="4364927" y="464248"/>
                  </a:cubicBezTo>
                  <a:close/>
                  <a:moveTo>
                    <a:pt x="4379405" y="358331"/>
                  </a:moveTo>
                  <a:cubicBezTo>
                    <a:pt x="4375690" y="343662"/>
                    <a:pt x="4376357" y="334042"/>
                    <a:pt x="4392168" y="332613"/>
                  </a:cubicBezTo>
                  <a:cubicBezTo>
                    <a:pt x="4403503" y="331661"/>
                    <a:pt x="4414838" y="333756"/>
                    <a:pt x="4426173" y="333947"/>
                  </a:cubicBezTo>
                  <a:cubicBezTo>
                    <a:pt x="4430173" y="334042"/>
                    <a:pt x="4434650" y="334328"/>
                    <a:pt x="4437317" y="337280"/>
                  </a:cubicBezTo>
                  <a:cubicBezTo>
                    <a:pt x="4439889" y="340138"/>
                    <a:pt x="4439984" y="344424"/>
                    <a:pt x="4439412" y="348234"/>
                  </a:cubicBezTo>
                  <a:cubicBezTo>
                    <a:pt x="4438650" y="354140"/>
                    <a:pt x="4436745" y="359950"/>
                    <a:pt x="4434078" y="365284"/>
                  </a:cubicBezTo>
                  <a:cubicBezTo>
                    <a:pt x="4433507" y="366427"/>
                    <a:pt x="4432840" y="367665"/>
                    <a:pt x="4431697" y="368427"/>
                  </a:cubicBezTo>
                  <a:cubicBezTo>
                    <a:pt x="4431411" y="368618"/>
                    <a:pt x="4431030" y="368808"/>
                    <a:pt x="4430744" y="368903"/>
                  </a:cubicBezTo>
                  <a:cubicBezTo>
                    <a:pt x="4428077" y="369951"/>
                    <a:pt x="4424744" y="368332"/>
                    <a:pt x="4421982" y="366998"/>
                  </a:cubicBezTo>
                  <a:cubicBezTo>
                    <a:pt x="4414361" y="363379"/>
                    <a:pt x="4405503" y="362426"/>
                    <a:pt x="4397312" y="364236"/>
                  </a:cubicBezTo>
                  <a:cubicBezTo>
                    <a:pt x="4391978" y="365474"/>
                    <a:pt x="4385501" y="367474"/>
                    <a:pt x="4381786" y="363474"/>
                  </a:cubicBezTo>
                  <a:cubicBezTo>
                    <a:pt x="4380452" y="362140"/>
                    <a:pt x="4379881" y="360236"/>
                    <a:pt x="4379405" y="358331"/>
                  </a:cubicBezTo>
                  <a:close/>
                  <a:moveTo>
                    <a:pt x="4392740" y="453199"/>
                  </a:moveTo>
                  <a:cubicBezTo>
                    <a:pt x="4390740" y="453295"/>
                    <a:pt x="4388644" y="452914"/>
                    <a:pt x="4386739" y="451485"/>
                  </a:cubicBezTo>
                  <a:cubicBezTo>
                    <a:pt x="4383786" y="448913"/>
                    <a:pt x="4384167" y="444436"/>
                    <a:pt x="4384834" y="440531"/>
                  </a:cubicBezTo>
                  <a:cubicBezTo>
                    <a:pt x="4385120" y="438912"/>
                    <a:pt x="4385406" y="437102"/>
                    <a:pt x="4386739" y="436150"/>
                  </a:cubicBezTo>
                  <a:cubicBezTo>
                    <a:pt x="4387501" y="435578"/>
                    <a:pt x="4388453" y="435388"/>
                    <a:pt x="4389406" y="435388"/>
                  </a:cubicBezTo>
                  <a:cubicBezTo>
                    <a:pt x="4406265" y="433864"/>
                    <a:pt x="4411599" y="452437"/>
                    <a:pt x="4392740" y="453199"/>
                  </a:cubicBezTo>
                  <a:close/>
                  <a:moveTo>
                    <a:pt x="4415695" y="429292"/>
                  </a:moveTo>
                  <a:cubicBezTo>
                    <a:pt x="4413504" y="429673"/>
                    <a:pt x="4411314" y="428911"/>
                    <a:pt x="4409218" y="428149"/>
                  </a:cubicBezTo>
                  <a:cubicBezTo>
                    <a:pt x="4403027" y="425958"/>
                    <a:pt x="4396931" y="423672"/>
                    <a:pt x="4390740" y="421481"/>
                  </a:cubicBezTo>
                  <a:cubicBezTo>
                    <a:pt x="4389120" y="420910"/>
                    <a:pt x="4387501" y="420243"/>
                    <a:pt x="4386358" y="419005"/>
                  </a:cubicBezTo>
                  <a:cubicBezTo>
                    <a:pt x="4385120" y="417671"/>
                    <a:pt x="4384643" y="415671"/>
                    <a:pt x="4384262" y="413861"/>
                  </a:cubicBezTo>
                  <a:cubicBezTo>
                    <a:pt x="4381500" y="399383"/>
                    <a:pt x="4378548" y="380524"/>
                    <a:pt x="4396835" y="377381"/>
                  </a:cubicBezTo>
                  <a:cubicBezTo>
                    <a:pt x="4403027" y="376333"/>
                    <a:pt x="4409504" y="375571"/>
                    <a:pt x="4415504" y="377476"/>
                  </a:cubicBezTo>
                  <a:cubicBezTo>
                    <a:pt x="4421219" y="379286"/>
                    <a:pt x="4424458" y="383095"/>
                    <a:pt x="4426077" y="387858"/>
                  </a:cubicBezTo>
                  <a:cubicBezTo>
                    <a:pt x="4429506" y="397669"/>
                    <a:pt x="4425982" y="411480"/>
                    <a:pt x="4423125" y="420243"/>
                  </a:cubicBezTo>
                  <a:cubicBezTo>
                    <a:pt x="4421886" y="424148"/>
                    <a:pt x="4419695" y="428435"/>
                    <a:pt x="4415695" y="429292"/>
                  </a:cubicBezTo>
                  <a:close/>
                  <a:moveTo>
                    <a:pt x="4484847" y="476155"/>
                  </a:moveTo>
                  <a:cubicBezTo>
                    <a:pt x="4484561" y="478060"/>
                    <a:pt x="4484084" y="480060"/>
                    <a:pt x="4482846" y="481489"/>
                  </a:cubicBezTo>
                  <a:cubicBezTo>
                    <a:pt x="4481036" y="483584"/>
                    <a:pt x="4478084" y="484061"/>
                    <a:pt x="4475322" y="484346"/>
                  </a:cubicBezTo>
                  <a:cubicBezTo>
                    <a:pt x="4460558" y="486156"/>
                    <a:pt x="4445413" y="487966"/>
                    <a:pt x="4430840" y="484918"/>
                  </a:cubicBezTo>
                  <a:cubicBezTo>
                    <a:pt x="4427411" y="484251"/>
                    <a:pt x="4423791" y="483013"/>
                    <a:pt x="4422077" y="479965"/>
                  </a:cubicBezTo>
                  <a:cubicBezTo>
                    <a:pt x="4420934" y="478060"/>
                    <a:pt x="4420839" y="475678"/>
                    <a:pt x="4421029" y="473488"/>
                  </a:cubicBezTo>
                  <a:cubicBezTo>
                    <a:pt x="4421600" y="463296"/>
                    <a:pt x="4424649" y="455295"/>
                    <a:pt x="4429506" y="449294"/>
                  </a:cubicBezTo>
                  <a:cubicBezTo>
                    <a:pt x="4437888" y="438912"/>
                    <a:pt x="4451890" y="434721"/>
                    <a:pt x="4468749" y="436245"/>
                  </a:cubicBezTo>
                  <a:cubicBezTo>
                    <a:pt x="4472940" y="436626"/>
                    <a:pt x="4477322" y="437578"/>
                    <a:pt x="4480560" y="440341"/>
                  </a:cubicBezTo>
                  <a:cubicBezTo>
                    <a:pt x="4485227" y="444341"/>
                    <a:pt x="4486180" y="451104"/>
                    <a:pt x="4486275" y="457295"/>
                  </a:cubicBezTo>
                  <a:cubicBezTo>
                    <a:pt x="4486370" y="463582"/>
                    <a:pt x="4485894" y="469868"/>
                    <a:pt x="4484847" y="476155"/>
                  </a:cubicBezTo>
                  <a:close/>
                  <a:moveTo>
                    <a:pt x="4487894" y="423291"/>
                  </a:moveTo>
                  <a:cubicBezTo>
                    <a:pt x="4482942" y="427958"/>
                    <a:pt x="4476369" y="426053"/>
                    <a:pt x="4470464" y="425196"/>
                  </a:cubicBezTo>
                  <a:cubicBezTo>
                    <a:pt x="4462177" y="424053"/>
                    <a:pt x="4436841" y="432816"/>
                    <a:pt x="4432745" y="424339"/>
                  </a:cubicBezTo>
                  <a:cubicBezTo>
                    <a:pt x="4427601" y="413671"/>
                    <a:pt x="4436459" y="395669"/>
                    <a:pt x="4443508" y="387382"/>
                  </a:cubicBezTo>
                  <a:cubicBezTo>
                    <a:pt x="4444365" y="386334"/>
                    <a:pt x="4445603" y="385762"/>
                    <a:pt x="4446842" y="385286"/>
                  </a:cubicBezTo>
                  <a:cubicBezTo>
                    <a:pt x="4457700" y="380905"/>
                    <a:pt x="4470559" y="382429"/>
                    <a:pt x="4480370" y="388620"/>
                  </a:cubicBezTo>
                  <a:cubicBezTo>
                    <a:pt x="4484275" y="391097"/>
                    <a:pt x="4486561" y="394240"/>
                    <a:pt x="4487799" y="397764"/>
                  </a:cubicBezTo>
                  <a:cubicBezTo>
                    <a:pt x="4489990" y="403955"/>
                    <a:pt x="4493609" y="417957"/>
                    <a:pt x="4487894" y="423291"/>
                  </a:cubicBezTo>
                  <a:close/>
                  <a:moveTo>
                    <a:pt x="4498277" y="352330"/>
                  </a:moveTo>
                  <a:cubicBezTo>
                    <a:pt x="4497705" y="358235"/>
                    <a:pt x="4495419" y="363855"/>
                    <a:pt x="4493228" y="369380"/>
                  </a:cubicBezTo>
                  <a:cubicBezTo>
                    <a:pt x="4492562" y="370999"/>
                    <a:pt x="4491800" y="372618"/>
                    <a:pt x="4490657" y="373856"/>
                  </a:cubicBezTo>
                  <a:cubicBezTo>
                    <a:pt x="4490085" y="374428"/>
                    <a:pt x="4489514" y="374904"/>
                    <a:pt x="4488752" y="375190"/>
                  </a:cubicBezTo>
                  <a:cubicBezTo>
                    <a:pt x="4485704" y="376523"/>
                    <a:pt x="4482370" y="374523"/>
                    <a:pt x="4479512" y="373094"/>
                  </a:cubicBezTo>
                  <a:cubicBezTo>
                    <a:pt x="4472654" y="369570"/>
                    <a:pt x="4464653" y="368141"/>
                    <a:pt x="4457034" y="369189"/>
                  </a:cubicBezTo>
                  <a:cubicBezTo>
                    <a:pt x="4454176" y="369570"/>
                    <a:pt x="4450461" y="369951"/>
                    <a:pt x="4449033" y="367379"/>
                  </a:cubicBezTo>
                  <a:cubicBezTo>
                    <a:pt x="4448461" y="366332"/>
                    <a:pt x="4448461" y="365189"/>
                    <a:pt x="4448461" y="364045"/>
                  </a:cubicBezTo>
                  <a:cubicBezTo>
                    <a:pt x="4448651" y="353282"/>
                    <a:pt x="4446651" y="331756"/>
                    <a:pt x="4461891" y="330232"/>
                  </a:cubicBezTo>
                  <a:cubicBezTo>
                    <a:pt x="4467130" y="329756"/>
                    <a:pt x="4472369" y="329756"/>
                    <a:pt x="4477512" y="330232"/>
                  </a:cubicBezTo>
                  <a:cubicBezTo>
                    <a:pt x="4483132" y="330803"/>
                    <a:pt x="4488942" y="332041"/>
                    <a:pt x="4493038" y="335947"/>
                  </a:cubicBezTo>
                  <a:cubicBezTo>
                    <a:pt x="4497419" y="340043"/>
                    <a:pt x="4498848" y="346424"/>
                    <a:pt x="4498277" y="352330"/>
                  </a:cubicBezTo>
                  <a:close/>
                  <a:moveTo>
                    <a:pt x="4561142" y="458819"/>
                  </a:moveTo>
                  <a:cubicBezTo>
                    <a:pt x="4550664" y="458248"/>
                    <a:pt x="4543044" y="448723"/>
                    <a:pt x="4531043" y="450056"/>
                  </a:cubicBezTo>
                  <a:cubicBezTo>
                    <a:pt x="4520851" y="451199"/>
                    <a:pt x="4512088" y="457486"/>
                    <a:pt x="4503039" y="462344"/>
                  </a:cubicBezTo>
                  <a:cubicBezTo>
                    <a:pt x="4502373" y="462724"/>
                    <a:pt x="4501610" y="463106"/>
                    <a:pt x="4500944" y="462915"/>
                  </a:cubicBezTo>
                  <a:cubicBezTo>
                    <a:pt x="4499515" y="462629"/>
                    <a:pt x="4499134" y="460629"/>
                    <a:pt x="4499325" y="459200"/>
                  </a:cubicBezTo>
                  <a:cubicBezTo>
                    <a:pt x="4500467" y="448913"/>
                    <a:pt x="4509611" y="440817"/>
                    <a:pt x="4519708" y="438340"/>
                  </a:cubicBezTo>
                  <a:cubicBezTo>
                    <a:pt x="4529709" y="435864"/>
                    <a:pt x="4540377" y="438055"/>
                    <a:pt x="4550188" y="441389"/>
                  </a:cubicBezTo>
                  <a:cubicBezTo>
                    <a:pt x="4552950" y="442341"/>
                    <a:pt x="4561904" y="448723"/>
                    <a:pt x="4565333" y="453581"/>
                  </a:cubicBezTo>
                  <a:cubicBezTo>
                    <a:pt x="4567524" y="456628"/>
                    <a:pt x="4567333" y="459105"/>
                    <a:pt x="4561142" y="458819"/>
                  </a:cubicBezTo>
                  <a:close/>
                  <a:moveTo>
                    <a:pt x="4562951" y="372428"/>
                  </a:moveTo>
                  <a:cubicBezTo>
                    <a:pt x="4560666" y="371380"/>
                    <a:pt x="4559523" y="368808"/>
                    <a:pt x="4558760" y="366427"/>
                  </a:cubicBezTo>
                  <a:cubicBezTo>
                    <a:pt x="4555808" y="357759"/>
                    <a:pt x="4553998" y="348710"/>
                    <a:pt x="4553522" y="339566"/>
                  </a:cubicBezTo>
                  <a:cubicBezTo>
                    <a:pt x="4553426" y="337947"/>
                    <a:pt x="4553522" y="336042"/>
                    <a:pt x="4554855" y="334994"/>
                  </a:cubicBezTo>
                  <a:cubicBezTo>
                    <a:pt x="4555712" y="334423"/>
                    <a:pt x="4556760" y="334328"/>
                    <a:pt x="4557808" y="334232"/>
                  </a:cubicBezTo>
                  <a:cubicBezTo>
                    <a:pt x="4567333" y="333851"/>
                    <a:pt x="4576763" y="333470"/>
                    <a:pt x="4586288" y="333089"/>
                  </a:cubicBezTo>
                  <a:cubicBezTo>
                    <a:pt x="4590574" y="332899"/>
                    <a:pt x="4595241" y="332899"/>
                    <a:pt x="4598670" y="335470"/>
                  </a:cubicBezTo>
                  <a:cubicBezTo>
                    <a:pt x="4604576" y="340043"/>
                    <a:pt x="4605052" y="350711"/>
                    <a:pt x="4604290" y="359378"/>
                  </a:cubicBezTo>
                  <a:cubicBezTo>
                    <a:pt x="4604004" y="362522"/>
                    <a:pt x="4603623" y="365474"/>
                    <a:pt x="4603337" y="367760"/>
                  </a:cubicBezTo>
                  <a:cubicBezTo>
                    <a:pt x="4603052" y="369665"/>
                    <a:pt x="4602575" y="371665"/>
                    <a:pt x="4601051" y="372713"/>
                  </a:cubicBezTo>
                  <a:cubicBezTo>
                    <a:pt x="4599813" y="373475"/>
                    <a:pt x="4598289" y="373475"/>
                    <a:pt x="4596860" y="373475"/>
                  </a:cubicBezTo>
                  <a:cubicBezTo>
                    <a:pt x="4586859" y="373285"/>
                    <a:pt x="4576858" y="372999"/>
                    <a:pt x="4566857" y="372808"/>
                  </a:cubicBezTo>
                  <a:cubicBezTo>
                    <a:pt x="4565428" y="372999"/>
                    <a:pt x="4564094" y="372999"/>
                    <a:pt x="4562951" y="372428"/>
                  </a:cubicBezTo>
                  <a:close/>
                  <a:moveTo>
                    <a:pt x="4578382" y="428149"/>
                  </a:moveTo>
                  <a:cubicBezTo>
                    <a:pt x="4577144" y="428149"/>
                    <a:pt x="4575810" y="428053"/>
                    <a:pt x="4574762" y="427291"/>
                  </a:cubicBezTo>
                  <a:cubicBezTo>
                    <a:pt x="4573619" y="426434"/>
                    <a:pt x="4573048" y="425006"/>
                    <a:pt x="4572667" y="423577"/>
                  </a:cubicBezTo>
                  <a:cubicBezTo>
                    <a:pt x="4570000" y="414433"/>
                    <a:pt x="4568190" y="405098"/>
                    <a:pt x="4567428" y="395573"/>
                  </a:cubicBezTo>
                  <a:cubicBezTo>
                    <a:pt x="4567238" y="393668"/>
                    <a:pt x="4567142" y="391763"/>
                    <a:pt x="4567904" y="389953"/>
                  </a:cubicBezTo>
                  <a:cubicBezTo>
                    <a:pt x="4569333" y="386524"/>
                    <a:pt x="4573334" y="385191"/>
                    <a:pt x="4577049" y="384715"/>
                  </a:cubicBezTo>
                  <a:cubicBezTo>
                    <a:pt x="4583621" y="383857"/>
                    <a:pt x="4590574" y="384715"/>
                    <a:pt x="4596099" y="388144"/>
                  </a:cubicBezTo>
                  <a:cubicBezTo>
                    <a:pt x="4598956" y="389953"/>
                    <a:pt x="4601147" y="392525"/>
                    <a:pt x="4602766" y="395573"/>
                  </a:cubicBezTo>
                  <a:cubicBezTo>
                    <a:pt x="4606767" y="403193"/>
                    <a:pt x="4606862" y="413576"/>
                    <a:pt x="4605147" y="421386"/>
                  </a:cubicBezTo>
                  <a:cubicBezTo>
                    <a:pt x="4604766" y="423005"/>
                    <a:pt x="4604195" y="424815"/>
                    <a:pt x="4602861" y="425863"/>
                  </a:cubicBezTo>
                  <a:cubicBezTo>
                    <a:pt x="4601433" y="427101"/>
                    <a:pt x="4599527" y="427291"/>
                    <a:pt x="4597623" y="427482"/>
                  </a:cubicBezTo>
                  <a:cubicBezTo>
                    <a:pt x="4591336" y="428149"/>
                    <a:pt x="4584859" y="428339"/>
                    <a:pt x="4578382" y="428149"/>
                  </a:cubicBezTo>
                  <a:close/>
                  <a:moveTo>
                    <a:pt x="4585716" y="476345"/>
                  </a:moveTo>
                  <a:cubicBezTo>
                    <a:pt x="4581335" y="469297"/>
                    <a:pt x="4580954" y="460534"/>
                    <a:pt x="4580763" y="452247"/>
                  </a:cubicBezTo>
                  <a:cubicBezTo>
                    <a:pt x="4580763" y="451294"/>
                    <a:pt x="4580763" y="450342"/>
                    <a:pt x="4580763" y="449294"/>
                  </a:cubicBezTo>
                  <a:cubicBezTo>
                    <a:pt x="4580859" y="447199"/>
                    <a:pt x="4581335" y="445198"/>
                    <a:pt x="4582668" y="443770"/>
                  </a:cubicBezTo>
                  <a:cubicBezTo>
                    <a:pt x="4584002" y="442246"/>
                    <a:pt x="4586097" y="441484"/>
                    <a:pt x="4588098" y="440912"/>
                  </a:cubicBezTo>
                  <a:cubicBezTo>
                    <a:pt x="4592479" y="439483"/>
                    <a:pt x="4597527" y="438150"/>
                    <a:pt x="4601433" y="440531"/>
                  </a:cubicBezTo>
                  <a:cubicBezTo>
                    <a:pt x="4604195" y="442246"/>
                    <a:pt x="4605624" y="445389"/>
                    <a:pt x="4606767" y="448437"/>
                  </a:cubicBezTo>
                  <a:cubicBezTo>
                    <a:pt x="4608672" y="453485"/>
                    <a:pt x="4610100" y="458629"/>
                    <a:pt x="4611148" y="463868"/>
                  </a:cubicBezTo>
                  <a:cubicBezTo>
                    <a:pt x="4614577" y="482251"/>
                    <a:pt x="4597051" y="494728"/>
                    <a:pt x="4585716" y="476345"/>
                  </a:cubicBezTo>
                  <a:close/>
                  <a:moveTo>
                    <a:pt x="4644104" y="487680"/>
                  </a:moveTo>
                  <a:cubicBezTo>
                    <a:pt x="4637723" y="489204"/>
                    <a:pt x="4630674" y="486251"/>
                    <a:pt x="4626674" y="480917"/>
                  </a:cubicBezTo>
                  <a:cubicBezTo>
                    <a:pt x="4620768" y="473107"/>
                    <a:pt x="4621816" y="458915"/>
                    <a:pt x="4620768" y="449390"/>
                  </a:cubicBezTo>
                  <a:cubicBezTo>
                    <a:pt x="4620578" y="447770"/>
                    <a:pt x="4620483" y="446151"/>
                    <a:pt x="4620387" y="444532"/>
                  </a:cubicBezTo>
                  <a:lnTo>
                    <a:pt x="4621911" y="441198"/>
                  </a:lnTo>
                  <a:cubicBezTo>
                    <a:pt x="4623911" y="436721"/>
                    <a:pt x="4630674" y="436245"/>
                    <a:pt x="4633532" y="436150"/>
                  </a:cubicBezTo>
                  <a:cubicBezTo>
                    <a:pt x="4642104" y="436055"/>
                    <a:pt x="4651248" y="440055"/>
                    <a:pt x="4654106" y="444722"/>
                  </a:cubicBezTo>
                  <a:cubicBezTo>
                    <a:pt x="4654106" y="457010"/>
                    <a:pt x="4660583" y="483870"/>
                    <a:pt x="4644104" y="487680"/>
                  </a:cubicBezTo>
                  <a:close/>
                  <a:moveTo>
                    <a:pt x="4654963" y="419195"/>
                  </a:moveTo>
                  <a:cubicBezTo>
                    <a:pt x="4651534" y="426911"/>
                    <a:pt x="4644676" y="423101"/>
                    <a:pt x="4637913" y="424244"/>
                  </a:cubicBezTo>
                  <a:cubicBezTo>
                    <a:pt x="4633341" y="425006"/>
                    <a:pt x="4628674" y="425482"/>
                    <a:pt x="4624007" y="425482"/>
                  </a:cubicBezTo>
                  <a:cubicBezTo>
                    <a:pt x="4622673" y="425482"/>
                    <a:pt x="4621149" y="425482"/>
                    <a:pt x="4620101" y="424624"/>
                  </a:cubicBezTo>
                  <a:cubicBezTo>
                    <a:pt x="4618577" y="423577"/>
                    <a:pt x="4618197" y="421386"/>
                    <a:pt x="4617911" y="419481"/>
                  </a:cubicBezTo>
                  <a:cubicBezTo>
                    <a:pt x="4617149" y="412052"/>
                    <a:pt x="4617244" y="404527"/>
                    <a:pt x="4618197" y="397002"/>
                  </a:cubicBezTo>
                  <a:cubicBezTo>
                    <a:pt x="4618387" y="395192"/>
                    <a:pt x="4618673" y="393287"/>
                    <a:pt x="4619816" y="391858"/>
                  </a:cubicBezTo>
                  <a:cubicBezTo>
                    <a:pt x="4620959" y="390239"/>
                    <a:pt x="4622864" y="389287"/>
                    <a:pt x="4624769" y="388620"/>
                  </a:cubicBezTo>
                  <a:cubicBezTo>
                    <a:pt x="4630579" y="386524"/>
                    <a:pt x="4637056" y="386239"/>
                    <a:pt x="4643057" y="387858"/>
                  </a:cubicBezTo>
                  <a:cubicBezTo>
                    <a:pt x="4647152" y="389001"/>
                    <a:pt x="4651248" y="391287"/>
                    <a:pt x="4652963" y="395287"/>
                  </a:cubicBezTo>
                  <a:cubicBezTo>
                    <a:pt x="4653820" y="397478"/>
                    <a:pt x="4653915" y="399955"/>
                    <a:pt x="4653915" y="402336"/>
                  </a:cubicBezTo>
                  <a:cubicBezTo>
                    <a:pt x="4653820" y="407098"/>
                    <a:pt x="4657059" y="414433"/>
                    <a:pt x="4654963" y="419195"/>
                  </a:cubicBezTo>
                  <a:close/>
                  <a:moveTo>
                    <a:pt x="4658201" y="357759"/>
                  </a:moveTo>
                  <a:cubicBezTo>
                    <a:pt x="4657154" y="363665"/>
                    <a:pt x="4655344" y="369189"/>
                    <a:pt x="4654201" y="372618"/>
                  </a:cubicBezTo>
                  <a:cubicBezTo>
                    <a:pt x="4653820" y="373666"/>
                    <a:pt x="4653439" y="374904"/>
                    <a:pt x="4652486" y="375571"/>
                  </a:cubicBezTo>
                  <a:cubicBezTo>
                    <a:pt x="4650772" y="376809"/>
                    <a:pt x="4648391" y="375952"/>
                    <a:pt x="4646391" y="375476"/>
                  </a:cubicBezTo>
                  <a:cubicBezTo>
                    <a:pt x="4639342" y="373666"/>
                    <a:pt x="4632008" y="376619"/>
                    <a:pt x="4624769" y="376999"/>
                  </a:cubicBezTo>
                  <a:cubicBezTo>
                    <a:pt x="4623150" y="377095"/>
                    <a:pt x="4621435" y="376999"/>
                    <a:pt x="4620101" y="376047"/>
                  </a:cubicBezTo>
                  <a:cubicBezTo>
                    <a:pt x="4618577" y="374999"/>
                    <a:pt x="4617816" y="373094"/>
                    <a:pt x="4617339" y="371285"/>
                  </a:cubicBezTo>
                  <a:cubicBezTo>
                    <a:pt x="4615149" y="363950"/>
                    <a:pt x="4614196" y="356330"/>
                    <a:pt x="4614386" y="348710"/>
                  </a:cubicBezTo>
                  <a:cubicBezTo>
                    <a:pt x="4614482" y="342995"/>
                    <a:pt x="4615720" y="336614"/>
                    <a:pt x="4620578" y="333661"/>
                  </a:cubicBezTo>
                  <a:cubicBezTo>
                    <a:pt x="4623150" y="332041"/>
                    <a:pt x="4626198" y="331756"/>
                    <a:pt x="4629245" y="331661"/>
                  </a:cubicBezTo>
                  <a:cubicBezTo>
                    <a:pt x="4634294" y="331470"/>
                    <a:pt x="4639247" y="331565"/>
                    <a:pt x="4644295" y="332137"/>
                  </a:cubicBezTo>
                  <a:cubicBezTo>
                    <a:pt x="4647819" y="332518"/>
                    <a:pt x="4651439" y="333089"/>
                    <a:pt x="4654296" y="335090"/>
                  </a:cubicBezTo>
                  <a:cubicBezTo>
                    <a:pt x="4660011" y="339090"/>
                    <a:pt x="4659916" y="348806"/>
                    <a:pt x="4658201" y="357759"/>
                  </a:cubicBezTo>
                  <a:close/>
                  <a:moveTo>
                    <a:pt x="4698587" y="464248"/>
                  </a:moveTo>
                  <a:cubicBezTo>
                    <a:pt x="4693349" y="472535"/>
                    <a:pt x="4684109" y="478250"/>
                    <a:pt x="4674394" y="479203"/>
                  </a:cubicBezTo>
                  <a:cubicBezTo>
                    <a:pt x="4672489" y="479393"/>
                    <a:pt x="4670393" y="479393"/>
                    <a:pt x="4668869" y="478060"/>
                  </a:cubicBezTo>
                  <a:cubicBezTo>
                    <a:pt x="4667536" y="476917"/>
                    <a:pt x="4667155" y="475107"/>
                    <a:pt x="4666869" y="473297"/>
                  </a:cubicBezTo>
                  <a:cubicBezTo>
                    <a:pt x="4664393" y="457200"/>
                    <a:pt x="4667536" y="439007"/>
                    <a:pt x="4687253" y="439483"/>
                  </a:cubicBezTo>
                  <a:cubicBezTo>
                    <a:pt x="4691063" y="439579"/>
                    <a:pt x="4695159" y="440341"/>
                    <a:pt x="4698016" y="442817"/>
                  </a:cubicBezTo>
                  <a:cubicBezTo>
                    <a:pt x="4699350" y="443960"/>
                    <a:pt x="4700397" y="445389"/>
                    <a:pt x="4701064" y="446913"/>
                  </a:cubicBezTo>
                  <a:cubicBezTo>
                    <a:pt x="4703255" y="452247"/>
                    <a:pt x="4701731" y="459200"/>
                    <a:pt x="4698587" y="464248"/>
                  </a:cubicBezTo>
                  <a:close/>
                  <a:moveTo>
                    <a:pt x="4712303" y="401383"/>
                  </a:moveTo>
                  <a:cubicBezTo>
                    <a:pt x="4711446" y="408908"/>
                    <a:pt x="4709541" y="416433"/>
                    <a:pt x="4706493" y="423386"/>
                  </a:cubicBezTo>
                  <a:cubicBezTo>
                    <a:pt x="4705922" y="424720"/>
                    <a:pt x="4705255" y="426053"/>
                    <a:pt x="4704112" y="427006"/>
                  </a:cubicBezTo>
                  <a:cubicBezTo>
                    <a:pt x="4702398" y="428435"/>
                    <a:pt x="4699921" y="428339"/>
                    <a:pt x="4697730" y="428244"/>
                  </a:cubicBezTo>
                  <a:cubicBezTo>
                    <a:pt x="4688777" y="427863"/>
                    <a:pt x="4669250" y="432149"/>
                    <a:pt x="4667060" y="419100"/>
                  </a:cubicBezTo>
                  <a:cubicBezTo>
                    <a:pt x="4665631" y="410623"/>
                    <a:pt x="4667917" y="401479"/>
                    <a:pt x="4673346" y="394716"/>
                  </a:cubicBezTo>
                  <a:cubicBezTo>
                    <a:pt x="4678775" y="387953"/>
                    <a:pt x="4687062" y="383667"/>
                    <a:pt x="4695730" y="383286"/>
                  </a:cubicBezTo>
                  <a:cubicBezTo>
                    <a:pt x="4701350" y="383000"/>
                    <a:pt x="4707541" y="384715"/>
                    <a:pt x="4710684" y="389668"/>
                  </a:cubicBezTo>
                  <a:cubicBezTo>
                    <a:pt x="4712780" y="393097"/>
                    <a:pt x="4712684" y="397383"/>
                    <a:pt x="4712303" y="401383"/>
                  </a:cubicBezTo>
                  <a:close/>
                  <a:moveTo>
                    <a:pt x="4739259" y="439865"/>
                  </a:moveTo>
                  <a:cubicBezTo>
                    <a:pt x="4746308" y="440245"/>
                    <a:pt x="4748022" y="444056"/>
                    <a:pt x="4748689" y="445961"/>
                  </a:cubicBezTo>
                  <a:cubicBezTo>
                    <a:pt x="4751070" y="453104"/>
                    <a:pt x="4742593" y="458533"/>
                    <a:pt x="4736973" y="459581"/>
                  </a:cubicBezTo>
                  <a:cubicBezTo>
                    <a:pt x="4732116" y="460534"/>
                    <a:pt x="4720114" y="464058"/>
                    <a:pt x="4715161" y="461677"/>
                  </a:cubicBezTo>
                  <a:cubicBezTo>
                    <a:pt x="4712684" y="460534"/>
                    <a:pt x="4712018" y="457772"/>
                    <a:pt x="4714875" y="452628"/>
                  </a:cubicBezTo>
                  <a:cubicBezTo>
                    <a:pt x="4718876" y="445198"/>
                    <a:pt x="4731068" y="439483"/>
                    <a:pt x="4739259" y="439865"/>
                  </a:cubicBezTo>
                  <a:close/>
                  <a:moveTo>
                    <a:pt x="4721352" y="362903"/>
                  </a:moveTo>
                  <a:cubicBezTo>
                    <a:pt x="4718018" y="372428"/>
                    <a:pt x="4711827" y="371761"/>
                    <a:pt x="4703159" y="372142"/>
                  </a:cubicBezTo>
                  <a:cubicBezTo>
                    <a:pt x="4693730" y="372523"/>
                    <a:pt x="4684967" y="377190"/>
                    <a:pt x="4675537" y="377666"/>
                  </a:cubicBezTo>
                  <a:cubicBezTo>
                    <a:pt x="4666107" y="378143"/>
                    <a:pt x="4667155" y="375476"/>
                    <a:pt x="4666965" y="366046"/>
                  </a:cubicBezTo>
                  <a:cubicBezTo>
                    <a:pt x="4666679" y="355854"/>
                    <a:pt x="4663535" y="339947"/>
                    <a:pt x="4675251" y="333947"/>
                  </a:cubicBezTo>
                  <a:cubicBezTo>
                    <a:pt x="4683919" y="329565"/>
                    <a:pt x="4695920" y="332423"/>
                    <a:pt x="4705160" y="332518"/>
                  </a:cubicBezTo>
                  <a:cubicBezTo>
                    <a:pt x="4723734" y="332708"/>
                    <a:pt x="4726496" y="347948"/>
                    <a:pt x="4721352" y="362903"/>
                  </a:cubicBezTo>
                  <a:close/>
                  <a:moveTo>
                    <a:pt x="4723162" y="250793"/>
                  </a:moveTo>
                  <a:cubicBezTo>
                    <a:pt x="4678109" y="233839"/>
                    <a:pt x="4663154" y="143447"/>
                    <a:pt x="4663154" y="143447"/>
                  </a:cubicBezTo>
                  <a:cubicBezTo>
                    <a:pt x="4663154" y="143447"/>
                    <a:pt x="4732306" y="203549"/>
                    <a:pt x="4723162" y="250793"/>
                  </a:cubicBezTo>
                  <a:close/>
                  <a:moveTo>
                    <a:pt x="4700778" y="82201"/>
                  </a:moveTo>
                  <a:cubicBezTo>
                    <a:pt x="4700778" y="82201"/>
                    <a:pt x="4760405" y="151733"/>
                    <a:pt x="4744403" y="197168"/>
                  </a:cubicBezTo>
                  <a:cubicBezTo>
                    <a:pt x="4702398" y="173831"/>
                    <a:pt x="4700778" y="82201"/>
                    <a:pt x="4700778" y="82201"/>
                  </a:cubicBezTo>
                  <a:close/>
                  <a:moveTo>
                    <a:pt x="4736687" y="312230"/>
                  </a:moveTo>
                  <a:cubicBezTo>
                    <a:pt x="4736687" y="312039"/>
                    <a:pt x="4736687" y="311944"/>
                    <a:pt x="4736783" y="311753"/>
                  </a:cubicBezTo>
                  <a:cubicBezTo>
                    <a:pt x="4736878" y="311848"/>
                    <a:pt x="4736878" y="311944"/>
                    <a:pt x="4736973" y="312134"/>
                  </a:cubicBezTo>
                  <a:cubicBezTo>
                    <a:pt x="4736878" y="312134"/>
                    <a:pt x="4736783" y="312230"/>
                    <a:pt x="4736687" y="312230"/>
                  </a:cubicBezTo>
                  <a:close/>
                  <a:moveTo>
                    <a:pt x="4746212" y="290132"/>
                  </a:moveTo>
                  <a:cubicBezTo>
                    <a:pt x="4745355" y="293180"/>
                    <a:pt x="4742593" y="295180"/>
                    <a:pt x="4739640" y="295180"/>
                  </a:cubicBezTo>
                  <a:cubicBezTo>
                    <a:pt x="4739069" y="295180"/>
                    <a:pt x="4738307" y="295085"/>
                    <a:pt x="4737735" y="294894"/>
                  </a:cubicBezTo>
                  <a:cubicBezTo>
                    <a:pt x="4734116" y="293846"/>
                    <a:pt x="4731925" y="290036"/>
                    <a:pt x="4732973" y="286322"/>
                  </a:cubicBezTo>
                  <a:cubicBezTo>
                    <a:pt x="4734020" y="282702"/>
                    <a:pt x="4737831" y="280511"/>
                    <a:pt x="4741545" y="281559"/>
                  </a:cubicBezTo>
                  <a:cubicBezTo>
                    <a:pt x="4745165" y="282702"/>
                    <a:pt x="4747260" y="286512"/>
                    <a:pt x="4746212" y="290132"/>
                  </a:cubicBezTo>
                  <a:close/>
                  <a:moveTo>
                    <a:pt x="4754214" y="262128"/>
                  </a:moveTo>
                  <a:cubicBezTo>
                    <a:pt x="4753356" y="265176"/>
                    <a:pt x="4750594" y="267081"/>
                    <a:pt x="4747641" y="267081"/>
                  </a:cubicBezTo>
                  <a:cubicBezTo>
                    <a:pt x="4747070" y="267081"/>
                    <a:pt x="4746403" y="266986"/>
                    <a:pt x="4745832" y="266795"/>
                  </a:cubicBezTo>
                  <a:cubicBezTo>
                    <a:pt x="4742212" y="265748"/>
                    <a:pt x="4740021" y="261937"/>
                    <a:pt x="4741069" y="258318"/>
                  </a:cubicBezTo>
                  <a:cubicBezTo>
                    <a:pt x="4742117" y="254698"/>
                    <a:pt x="4745927" y="252508"/>
                    <a:pt x="4749546" y="253556"/>
                  </a:cubicBezTo>
                  <a:cubicBezTo>
                    <a:pt x="4753166" y="254603"/>
                    <a:pt x="4755166" y="258413"/>
                    <a:pt x="4754214" y="262128"/>
                  </a:cubicBezTo>
                  <a:close/>
                  <a:moveTo>
                    <a:pt x="4757452" y="225457"/>
                  </a:moveTo>
                  <a:cubicBezTo>
                    <a:pt x="4761072" y="226505"/>
                    <a:pt x="4763262" y="230315"/>
                    <a:pt x="4762215" y="233934"/>
                  </a:cubicBezTo>
                  <a:cubicBezTo>
                    <a:pt x="4761357" y="236982"/>
                    <a:pt x="4758595" y="238982"/>
                    <a:pt x="4755642" y="238982"/>
                  </a:cubicBezTo>
                  <a:cubicBezTo>
                    <a:pt x="4754975" y="238982"/>
                    <a:pt x="4754404" y="238887"/>
                    <a:pt x="4753737" y="238697"/>
                  </a:cubicBezTo>
                  <a:cubicBezTo>
                    <a:pt x="4750023" y="237649"/>
                    <a:pt x="4747927" y="233839"/>
                    <a:pt x="4748975" y="230219"/>
                  </a:cubicBezTo>
                  <a:cubicBezTo>
                    <a:pt x="4749927" y="226600"/>
                    <a:pt x="4753737" y="224409"/>
                    <a:pt x="4757452" y="225457"/>
                  </a:cubicBezTo>
                  <a:close/>
                </a:path>
              </a:pathLst>
            </a:custGeom>
            <a:solidFill>
              <a:srgbClr val="FFE0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 rot="10800000">
              <a:off x="-1549" y="4134776"/>
              <a:ext cx="9146926" cy="966396"/>
            </a:xfrm>
            <a:custGeom>
              <a:avLst/>
              <a:gdLst/>
              <a:ahLst/>
              <a:cxnLst/>
              <a:rect l="l" t="t" r="r" b="b"/>
              <a:pathLst>
                <a:path w="4764024" h="503331" extrusionOk="0">
                  <a:moveTo>
                    <a:pt x="4764024" y="0"/>
                  </a:moveTo>
                  <a:cubicBezTo>
                    <a:pt x="4764024" y="0"/>
                    <a:pt x="4764024" y="0"/>
                    <a:pt x="4764024" y="0"/>
                  </a:cubicBezTo>
                  <a:cubicBezTo>
                    <a:pt x="4755261" y="0"/>
                    <a:pt x="4747546" y="5429"/>
                    <a:pt x="4744593" y="13716"/>
                  </a:cubicBezTo>
                  <a:cubicBezTo>
                    <a:pt x="4742498" y="19431"/>
                    <a:pt x="4731544" y="51340"/>
                    <a:pt x="4729829" y="85915"/>
                  </a:cubicBezTo>
                  <a:cubicBezTo>
                    <a:pt x="4723448" y="76962"/>
                    <a:pt x="4718304" y="70771"/>
                    <a:pt x="4716494" y="68770"/>
                  </a:cubicBezTo>
                  <a:cubicBezTo>
                    <a:pt x="4712494" y="64103"/>
                    <a:pt x="4706684" y="61531"/>
                    <a:pt x="4700778" y="61531"/>
                  </a:cubicBezTo>
                  <a:cubicBezTo>
                    <a:pt x="4698302" y="61531"/>
                    <a:pt x="4695825" y="62008"/>
                    <a:pt x="4693444" y="62865"/>
                  </a:cubicBezTo>
                  <a:cubicBezTo>
                    <a:pt x="4685252" y="66008"/>
                    <a:pt x="4679918" y="73819"/>
                    <a:pt x="4680109" y="82582"/>
                  </a:cubicBezTo>
                  <a:cubicBezTo>
                    <a:pt x="4680204" y="87630"/>
                    <a:pt x="4680966" y="111157"/>
                    <a:pt x="4687062" y="137636"/>
                  </a:cubicBezTo>
                  <a:cubicBezTo>
                    <a:pt x="4682014" y="132683"/>
                    <a:pt x="4678204" y="129254"/>
                    <a:pt x="4676680" y="127921"/>
                  </a:cubicBezTo>
                  <a:cubicBezTo>
                    <a:pt x="4672870" y="124587"/>
                    <a:pt x="4668012" y="122873"/>
                    <a:pt x="4663154" y="122873"/>
                  </a:cubicBezTo>
                  <a:cubicBezTo>
                    <a:pt x="4659725" y="122873"/>
                    <a:pt x="4656201" y="123730"/>
                    <a:pt x="4653058" y="125540"/>
                  </a:cubicBezTo>
                  <a:cubicBezTo>
                    <a:pt x="4645438" y="129826"/>
                    <a:pt x="4641342" y="138398"/>
                    <a:pt x="4642771" y="146971"/>
                  </a:cubicBezTo>
                  <a:cubicBezTo>
                    <a:pt x="4643724" y="152400"/>
                    <a:pt x="4648676" y="180213"/>
                    <a:pt x="4661059" y="208502"/>
                  </a:cubicBezTo>
                  <a:cubicBezTo>
                    <a:pt x="4647629" y="201454"/>
                    <a:pt x="4636866" y="197168"/>
                    <a:pt x="4633817" y="195929"/>
                  </a:cubicBezTo>
                  <a:cubicBezTo>
                    <a:pt x="4631436" y="194977"/>
                    <a:pt x="4628865" y="194501"/>
                    <a:pt x="4626388" y="194501"/>
                  </a:cubicBezTo>
                  <a:cubicBezTo>
                    <a:pt x="4622292" y="194501"/>
                    <a:pt x="4618577" y="196120"/>
                    <a:pt x="4615149" y="198406"/>
                  </a:cubicBezTo>
                  <a:cubicBezTo>
                    <a:pt x="4611719" y="196120"/>
                    <a:pt x="4608005" y="194501"/>
                    <a:pt x="4603909" y="194501"/>
                  </a:cubicBezTo>
                  <a:cubicBezTo>
                    <a:pt x="4601433" y="194501"/>
                    <a:pt x="4598861" y="194977"/>
                    <a:pt x="4596479" y="195929"/>
                  </a:cubicBezTo>
                  <a:cubicBezTo>
                    <a:pt x="4593336" y="197168"/>
                    <a:pt x="4582668" y="201454"/>
                    <a:pt x="4569238" y="208502"/>
                  </a:cubicBezTo>
                  <a:cubicBezTo>
                    <a:pt x="4581620" y="180213"/>
                    <a:pt x="4586669" y="152400"/>
                    <a:pt x="4587526" y="146971"/>
                  </a:cubicBezTo>
                  <a:cubicBezTo>
                    <a:pt x="4588955" y="138398"/>
                    <a:pt x="4584859" y="129826"/>
                    <a:pt x="4577239" y="125540"/>
                  </a:cubicBezTo>
                  <a:cubicBezTo>
                    <a:pt x="4574096" y="123730"/>
                    <a:pt x="4570572" y="122873"/>
                    <a:pt x="4567142" y="122873"/>
                  </a:cubicBezTo>
                  <a:cubicBezTo>
                    <a:pt x="4562285" y="122873"/>
                    <a:pt x="4557427" y="124587"/>
                    <a:pt x="4553617" y="127921"/>
                  </a:cubicBezTo>
                  <a:cubicBezTo>
                    <a:pt x="4552093" y="129254"/>
                    <a:pt x="4548283" y="132588"/>
                    <a:pt x="4543235" y="137636"/>
                  </a:cubicBezTo>
                  <a:cubicBezTo>
                    <a:pt x="4549331" y="111157"/>
                    <a:pt x="4550093" y="87630"/>
                    <a:pt x="4550188" y="82582"/>
                  </a:cubicBezTo>
                  <a:cubicBezTo>
                    <a:pt x="4550378" y="73819"/>
                    <a:pt x="4545044" y="66008"/>
                    <a:pt x="4536853" y="62865"/>
                  </a:cubicBezTo>
                  <a:cubicBezTo>
                    <a:pt x="4534472" y="61912"/>
                    <a:pt x="4531995" y="61531"/>
                    <a:pt x="4529519" y="61531"/>
                  </a:cubicBezTo>
                  <a:cubicBezTo>
                    <a:pt x="4523613" y="61531"/>
                    <a:pt x="4517803" y="64103"/>
                    <a:pt x="4513802" y="68770"/>
                  </a:cubicBezTo>
                  <a:cubicBezTo>
                    <a:pt x="4512088" y="70771"/>
                    <a:pt x="4506944" y="76962"/>
                    <a:pt x="4500467" y="85915"/>
                  </a:cubicBezTo>
                  <a:cubicBezTo>
                    <a:pt x="4498753" y="51340"/>
                    <a:pt x="4487799" y="19526"/>
                    <a:pt x="4485704" y="13716"/>
                  </a:cubicBezTo>
                  <a:cubicBezTo>
                    <a:pt x="4482751" y="5525"/>
                    <a:pt x="4474941" y="0"/>
                    <a:pt x="4466273" y="0"/>
                  </a:cubicBezTo>
                  <a:lnTo>
                    <a:pt x="4466273" y="0"/>
                  </a:lnTo>
                  <a:lnTo>
                    <a:pt x="4466273" y="0"/>
                  </a:lnTo>
                  <a:cubicBezTo>
                    <a:pt x="4457605" y="0"/>
                    <a:pt x="4449794" y="5429"/>
                    <a:pt x="4446842" y="13716"/>
                  </a:cubicBezTo>
                  <a:cubicBezTo>
                    <a:pt x="4444746" y="19431"/>
                    <a:pt x="4433792" y="51340"/>
                    <a:pt x="4432078" y="85915"/>
                  </a:cubicBezTo>
                  <a:cubicBezTo>
                    <a:pt x="4425696" y="76962"/>
                    <a:pt x="4420553" y="70771"/>
                    <a:pt x="4418743" y="68770"/>
                  </a:cubicBezTo>
                  <a:cubicBezTo>
                    <a:pt x="4414742" y="64103"/>
                    <a:pt x="4408932" y="61531"/>
                    <a:pt x="4403027" y="61531"/>
                  </a:cubicBezTo>
                  <a:cubicBezTo>
                    <a:pt x="4400550" y="61531"/>
                    <a:pt x="4398074" y="62008"/>
                    <a:pt x="4395692" y="62865"/>
                  </a:cubicBezTo>
                  <a:cubicBezTo>
                    <a:pt x="4387501" y="66008"/>
                    <a:pt x="4382167" y="73819"/>
                    <a:pt x="4382358" y="82582"/>
                  </a:cubicBezTo>
                  <a:cubicBezTo>
                    <a:pt x="4382453" y="87630"/>
                    <a:pt x="4383215" y="111157"/>
                    <a:pt x="4389311" y="137636"/>
                  </a:cubicBezTo>
                  <a:cubicBezTo>
                    <a:pt x="4384262" y="132683"/>
                    <a:pt x="4380452" y="129254"/>
                    <a:pt x="4378928" y="127921"/>
                  </a:cubicBezTo>
                  <a:cubicBezTo>
                    <a:pt x="4375118" y="124587"/>
                    <a:pt x="4370261" y="122873"/>
                    <a:pt x="4365403" y="122873"/>
                  </a:cubicBezTo>
                  <a:cubicBezTo>
                    <a:pt x="4361974" y="122873"/>
                    <a:pt x="4358450" y="123730"/>
                    <a:pt x="4355307" y="125540"/>
                  </a:cubicBezTo>
                  <a:cubicBezTo>
                    <a:pt x="4347686" y="129826"/>
                    <a:pt x="4343591" y="138398"/>
                    <a:pt x="4345019" y="146971"/>
                  </a:cubicBezTo>
                  <a:cubicBezTo>
                    <a:pt x="4345972" y="152400"/>
                    <a:pt x="4350925" y="180213"/>
                    <a:pt x="4363308" y="208502"/>
                  </a:cubicBezTo>
                  <a:cubicBezTo>
                    <a:pt x="4349782" y="201454"/>
                    <a:pt x="4339114" y="197168"/>
                    <a:pt x="4336066" y="195929"/>
                  </a:cubicBezTo>
                  <a:cubicBezTo>
                    <a:pt x="4333685" y="194977"/>
                    <a:pt x="4331113" y="194501"/>
                    <a:pt x="4328636" y="194501"/>
                  </a:cubicBezTo>
                  <a:cubicBezTo>
                    <a:pt x="4324541" y="194501"/>
                    <a:pt x="4320826" y="196120"/>
                    <a:pt x="4317397" y="198406"/>
                  </a:cubicBezTo>
                  <a:cubicBezTo>
                    <a:pt x="4313968" y="196120"/>
                    <a:pt x="4310253" y="194501"/>
                    <a:pt x="4306158" y="194501"/>
                  </a:cubicBezTo>
                  <a:cubicBezTo>
                    <a:pt x="4303681" y="194501"/>
                    <a:pt x="4301109" y="194977"/>
                    <a:pt x="4298728" y="195929"/>
                  </a:cubicBezTo>
                  <a:cubicBezTo>
                    <a:pt x="4295585" y="197168"/>
                    <a:pt x="4284917" y="201454"/>
                    <a:pt x="4271486" y="208502"/>
                  </a:cubicBezTo>
                  <a:cubicBezTo>
                    <a:pt x="4283869" y="180213"/>
                    <a:pt x="4288917" y="152400"/>
                    <a:pt x="4289775" y="146971"/>
                  </a:cubicBezTo>
                  <a:cubicBezTo>
                    <a:pt x="4291203" y="138398"/>
                    <a:pt x="4287108" y="129826"/>
                    <a:pt x="4279487" y="125540"/>
                  </a:cubicBezTo>
                  <a:cubicBezTo>
                    <a:pt x="4276344" y="123730"/>
                    <a:pt x="4272820" y="122873"/>
                    <a:pt x="4269391" y="122873"/>
                  </a:cubicBezTo>
                  <a:cubicBezTo>
                    <a:pt x="4264533" y="122873"/>
                    <a:pt x="4259675" y="124587"/>
                    <a:pt x="4255866" y="127921"/>
                  </a:cubicBezTo>
                  <a:cubicBezTo>
                    <a:pt x="4254342" y="129254"/>
                    <a:pt x="4250532" y="132588"/>
                    <a:pt x="4245483" y="137636"/>
                  </a:cubicBezTo>
                  <a:cubicBezTo>
                    <a:pt x="4251579" y="111157"/>
                    <a:pt x="4252341" y="87630"/>
                    <a:pt x="4252436" y="82582"/>
                  </a:cubicBezTo>
                  <a:cubicBezTo>
                    <a:pt x="4252627" y="73819"/>
                    <a:pt x="4247293" y="66008"/>
                    <a:pt x="4239101" y="62865"/>
                  </a:cubicBezTo>
                  <a:cubicBezTo>
                    <a:pt x="4236720" y="61912"/>
                    <a:pt x="4234244" y="61531"/>
                    <a:pt x="4231767" y="61531"/>
                  </a:cubicBezTo>
                  <a:cubicBezTo>
                    <a:pt x="4225862" y="61531"/>
                    <a:pt x="4220051" y="64103"/>
                    <a:pt x="4216051" y="68770"/>
                  </a:cubicBezTo>
                  <a:cubicBezTo>
                    <a:pt x="4214336" y="70771"/>
                    <a:pt x="4209193" y="76962"/>
                    <a:pt x="4202716" y="85915"/>
                  </a:cubicBezTo>
                  <a:cubicBezTo>
                    <a:pt x="4201001" y="51340"/>
                    <a:pt x="4190048" y="19526"/>
                    <a:pt x="4187952" y="13716"/>
                  </a:cubicBezTo>
                  <a:cubicBezTo>
                    <a:pt x="4184999" y="5525"/>
                    <a:pt x="4177189" y="0"/>
                    <a:pt x="4168521" y="0"/>
                  </a:cubicBezTo>
                  <a:lnTo>
                    <a:pt x="4168521" y="0"/>
                  </a:lnTo>
                  <a:lnTo>
                    <a:pt x="4168521" y="0"/>
                  </a:lnTo>
                  <a:cubicBezTo>
                    <a:pt x="4159758" y="0"/>
                    <a:pt x="4152043" y="5429"/>
                    <a:pt x="4149090" y="13716"/>
                  </a:cubicBezTo>
                  <a:cubicBezTo>
                    <a:pt x="4146995" y="19431"/>
                    <a:pt x="4136041" y="51340"/>
                    <a:pt x="4134326" y="85915"/>
                  </a:cubicBezTo>
                  <a:cubicBezTo>
                    <a:pt x="4127945" y="76962"/>
                    <a:pt x="4122801" y="70771"/>
                    <a:pt x="4120991" y="68770"/>
                  </a:cubicBezTo>
                  <a:cubicBezTo>
                    <a:pt x="4116991" y="64103"/>
                    <a:pt x="4111181" y="61531"/>
                    <a:pt x="4105275" y="61531"/>
                  </a:cubicBezTo>
                  <a:cubicBezTo>
                    <a:pt x="4102799" y="61531"/>
                    <a:pt x="4100322" y="62008"/>
                    <a:pt x="4097941" y="62865"/>
                  </a:cubicBezTo>
                  <a:cubicBezTo>
                    <a:pt x="4089749" y="66008"/>
                    <a:pt x="4084415" y="73819"/>
                    <a:pt x="4084606" y="82582"/>
                  </a:cubicBezTo>
                  <a:cubicBezTo>
                    <a:pt x="4084701" y="87630"/>
                    <a:pt x="4085463" y="111157"/>
                    <a:pt x="4091559" y="137636"/>
                  </a:cubicBezTo>
                  <a:cubicBezTo>
                    <a:pt x="4086511" y="132683"/>
                    <a:pt x="4082701" y="129254"/>
                    <a:pt x="4081177" y="127921"/>
                  </a:cubicBezTo>
                  <a:cubicBezTo>
                    <a:pt x="4077367" y="124587"/>
                    <a:pt x="4072509" y="122873"/>
                    <a:pt x="4067651" y="122873"/>
                  </a:cubicBezTo>
                  <a:cubicBezTo>
                    <a:pt x="4064222" y="122873"/>
                    <a:pt x="4060698" y="123730"/>
                    <a:pt x="4057555" y="125540"/>
                  </a:cubicBezTo>
                  <a:cubicBezTo>
                    <a:pt x="4049935" y="129826"/>
                    <a:pt x="4045839" y="138398"/>
                    <a:pt x="4047268" y="146971"/>
                  </a:cubicBezTo>
                  <a:cubicBezTo>
                    <a:pt x="4048220" y="152400"/>
                    <a:pt x="4053173" y="180213"/>
                    <a:pt x="4065556" y="208502"/>
                  </a:cubicBezTo>
                  <a:cubicBezTo>
                    <a:pt x="4052126" y="201454"/>
                    <a:pt x="4041362" y="197168"/>
                    <a:pt x="4038314" y="195929"/>
                  </a:cubicBezTo>
                  <a:cubicBezTo>
                    <a:pt x="4035933" y="194977"/>
                    <a:pt x="4033361" y="194501"/>
                    <a:pt x="4030885" y="194501"/>
                  </a:cubicBezTo>
                  <a:cubicBezTo>
                    <a:pt x="4026789" y="194501"/>
                    <a:pt x="4023074" y="196120"/>
                    <a:pt x="4019645" y="198406"/>
                  </a:cubicBezTo>
                  <a:cubicBezTo>
                    <a:pt x="4016216" y="196120"/>
                    <a:pt x="4012502" y="194501"/>
                    <a:pt x="4008406" y="194501"/>
                  </a:cubicBezTo>
                  <a:cubicBezTo>
                    <a:pt x="4005929" y="194501"/>
                    <a:pt x="4003358" y="194977"/>
                    <a:pt x="4000976" y="195929"/>
                  </a:cubicBezTo>
                  <a:cubicBezTo>
                    <a:pt x="3997833" y="197168"/>
                    <a:pt x="3987165" y="201454"/>
                    <a:pt x="3973735" y="208502"/>
                  </a:cubicBezTo>
                  <a:cubicBezTo>
                    <a:pt x="3986117" y="180213"/>
                    <a:pt x="3991166" y="152400"/>
                    <a:pt x="3992023" y="146971"/>
                  </a:cubicBezTo>
                  <a:cubicBezTo>
                    <a:pt x="3993452" y="138398"/>
                    <a:pt x="3989356" y="129826"/>
                    <a:pt x="3981736" y="125540"/>
                  </a:cubicBezTo>
                  <a:cubicBezTo>
                    <a:pt x="3978593" y="123730"/>
                    <a:pt x="3975068" y="122873"/>
                    <a:pt x="3971639" y="122873"/>
                  </a:cubicBezTo>
                  <a:cubicBezTo>
                    <a:pt x="3966782" y="122873"/>
                    <a:pt x="3961924" y="124587"/>
                    <a:pt x="3958114" y="127921"/>
                  </a:cubicBezTo>
                  <a:cubicBezTo>
                    <a:pt x="3956590" y="129254"/>
                    <a:pt x="3952780" y="132588"/>
                    <a:pt x="3947732" y="137636"/>
                  </a:cubicBezTo>
                  <a:cubicBezTo>
                    <a:pt x="3953828" y="111157"/>
                    <a:pt x="3954590" y="87630"/>
                    <a:pt x="3954685" y="82582"/>
                  </a:cubicBezTo>
                  <a:cubicBezTo>
                    <a:pt x="3954875" y="73819"/>
                    <a:pt x="3949541" y="66008"/>
                    <a:pt x="3941350" y="62865"/>
                  </a:cubicBezTo>
                  <a:cubicBezTo>
                    <a:pt x="3938968" y="61912"/>
                    <a:pt x="3936492" y="61531"/>
                    <a:pt x="3934016" y="61531"/>
                  </a:cubicBezTo>
                  <a:cubicBezTo>
                    <a:pt x="3928110" y="61531"/>
                    <a:pt x="3922300" y="64103"/>
                    <a:pt x="3918299" y="68770"/>
                  </a:cubicBezTo>
                  <a:cubicBezTo>
                    <a:pt x="3916585" y="70771"/>
                    <a:pt x="3911441" y="76962"/>
                    <a:pt x="3904964" y="85915"/>
                  </a:cubicBezTo>
                  <a:cubicBezTo>
                    <a:pt x="3903250" y="51340"/>
                    <a:pt x="3892296" y="19526"/>
                    <a:pt x="3890201" y="13716"/>
                  </a:cubicBezTo>
                  <a:cubicBezTo>
                    <a:pt x="3887248" y="5525"/>
                    <a:pt x="3879437" y="0"/>
                    <a:pt x="3870770" y="0"/>
                  </a:cubicBezTo>
                  <a:lnTo>
                    <a:pt x="3870770" y="0"/>
                  </a:lnTo>
                  <a:lnTo>
                    <a:pt x="3870770" y="0"/>
                  </a:lnTo>
                  <a:cubicBezTo>
                    <a:pt x="3862102" y="0"/>
                    <a:pt x="3854291" y="5429"/>
                    <a:pt x="3851339" y="13716"/>
                  </a:cubicBezTo>
                  <a:cubicBezTo>
                    <a:pt x="3849243" y="19431"/>
                    <a:pt x="3838289" y="51340"/>
                    <a:pt x="3836575" y="85915"/>
                  </a:cubicBezTo>
                  <a:cubicBezTo>
                    <a:pt x="3830193" y="76962"/>
                    <a:pt x="3825050" y="70771"/>
                    <a:pt x="3823240" y="68770"/>
                  </a:cubicBezTo>
                  <a:cubicBezTo>
                    <a:pt x="3819239" y="64103"/>
                    <a:pt x="3813429" y="61531"/>
                    <a:pt x="3807524" y="61531"/>
                  </a:cubicBezTo>
                  <a:cubicBezTo>
                    <a:pt x="3805047" y="61531"/>
                    <a:pt x="3802571" y="62008"/>
                    <a:pt x="3800189" y="62865"/>
                  </a:cubicBezTo>
                  <a:cubicBezTo>
                    <a:pt x="3791998" y="66008"/>
                    <a:pt x="3786664" y="73819"/>
                    <a:pt x="3786854" y="82582"/>
                  </a:cubicBezTo>
                  <a:cubicBezTo>
                    <a:pt x="3786950" y="87630"/>
                    <a:pt x="3787712" y="111157"/>
                    <a:pt x="3793808" y="137636"/>
                  </a:cubicBezTo>
                  <a:cubicBezTo>
                    <a:pt x="3788759" y="132683"/>
                    <a:pt x="3784949" y="129254"/>
                    <a:pt x="3783425" y="127921"/>
                  </a:cubicBezTo>
                  <a:cubicBezTo>
                    <a:pt x="3779615" y="124587"/>
                    <a:pt x="3774758" y="122873"/>
                    <a:pt x="3769900" y="122873"/>
                  </a:cubicBezTo>
                  <a:cubicBezTo>
                    <a:pt x="3766471" y="122873"/>
                    <a:pt x="3762947" y="123730"/>
                    <a:pt x="3759803" y="125540"/>
                  </a:cubicBezTo>
                  <a:cubicBezTo>
                    <a:pt x="3752183" y="129826"/>
                    <a:pt x="3748088" y="138398"/>
                    <a:pt x="3749516" y="146971"/>
                  </a:cubicBezTo>
                  <a:cubicBezTo>
                    <a:pt x="3750469" y="152400"/>
                    <a:pt x="3755422" y="180213"/>
                    <a:pt x="3767804" y="208502"/>
                  </a:cubicBezTo>
                  <a:cubicBezTo>
                    <a:pt x="3754279" y="201454"/>
                    <a:pt x="3743611" y="197168"/>
                    <a:pt x="3740563" y="195929"/>
                  </a:cubicBezTo>
                  <a:cubicBezTo>
                    <a:pt x="3738182" y="194977"/>
                    <a:pt x="3735610" y="194501"/>
                    <a:pt x="3733133" y="194501"/>
                  </a:cubicBezTo>
                  <a:cubicBezTo>
                    <a:pt x="3729038" y="194501"/>
                    <a:pt x="3725323" y="196120"/>
                    <a:pt x="3721894" y="198406"/>
                  </a:cubicBezTo>
                  <a:cubicBezTo>
                    <a:pt x="3718465" y="196120"/>
                    <a:pt x="3714750" y="194501"/>
                    <a:pt x="3710654" y="194501"/>
                  </a:cubicBezTo>
                  <a:cubicBezTo>
                    <a:pt x="3708178" y="194501"/>
                    <a:pt x="3705606" y="194977"/>
                    <a:pt x="3703225" y="195929"/>
                  </a:cubicBezTo>
                  <a:cubicBezTo>
                    <a:pt x="3700082" y="197168"/>
                    <a:pt x="3689414" y="201454"/>
                    <a:pt x="3675983" y="208502"/>
                  </a:cubicBezTo>
                  <a:cubicBezTo>
                    <a:pt x="3688366" y="180213"/>
                    <a:pt x="3693414" y="152400"/>
                    <a:pt x="3694272" y="146971"/>
                  </a:cubicBezTo>
                  <a:cubicBezTo>
                    <a:pt x="3695700" y="138398"/>
                    <a:pt x="3691604" y="129826"/>
                    <a:pt x="3683984" y="125540"/>
                  </a:cubicBezTo>
                  <a:cubicBezTo>
                    <a:pt x="3680841" y="123730"/>
                    <a:pt x="3677317" y="122873"/>
                    <a:pt x="3673888" y="122873"/>
                  </a:cubicBezTo>
                  <a:cubicBezTo>
                    <a:pt x="3669030" y="122873"/>
                    <a:pt x="3664172" y="124587"/>
                    <a:pt x="3660362" y="127921"/>
                  </a:cubicBezTo>
                  <a:cubicBezTo>
                    <a:pt x="3658839" y="129254"/>
                    <a:pt x="3655028" y="132588"/>
                    <a:pt x="3649980" y="137636"/>
                  </a:cubicBezTo>
                  <a:cubicBezTo>
                    <a:pt x="3656076" y="111157"/>
                    <a:pt x="3656838" y="87630"/>
                    <a:pt x="3656933" y="82582"/>
                  </a:cubicBezTo>
                  <a:cubicBezTo>
                    <a:pt x="3657124" y="73819"/>
                    <a:pt x="3651790" y="66008"/>
                    <a:pt x="3643598" y="62865"/>
                  </a:cubicBezTo>
                  <a:cubicBezTo>
                    <a:pt x="3641217" y="61912"/>
                    <a:pt x="3638741" y="61531"/>
                    <a:pt x="3636264" y="61531"/>
                  </a:cubicBezTo>
                  <a:cubicBezTo>
                    <a:pt x="3630359" y="61531"/>
                    <a:pt x="3624548" y="64103"/>
                    <a:pt x="3620548" y="68770"/>
                  </a:cubicBezTo>
                  <a:cubicBezTo>
                    <a:pt x="3618833" y="70771"/>
                    <a:pt x="3613690" y="76962"/>
                    <a:pt x="3607213" y="85915"/>
                  </a:cubicBezTo>
                  <a:cubicBezTo>
                    <a:pt x="3605498" y="51340"/>
                    <a:pt x="3594545" y="19526"/>
                    <a:pt x="3592449" y="13716"/>
                  </a:cubicBezTo>
                  <a:cubicBezTo>
                    <a:pt x="3589497" y="5525"/>
                    <a:pt x="3581686" y="0"/>
                    <a:pt x="3573018" y="0"/>
                  </a:cubicBezTo>
                  <a:lnTo>
                    <a:pt x="3573018" y="0"/>
                  </a:lnTo>
                  <a:lnTo>
                    <a:pt x="3573018" y="0"/>
                  </a:lnTo>
                  <a:cubicBezTo>
                    <a:pt x="3564350" y="0"/>
                    <a:pt x="3556540" y="5429"/>
                    <a:pt x="3553587" y="13716"/>
                  </a:cubicBezTo>
                  <a:cubicBezTo>
                    <a:pt x="3551492" y="19431"/>
                    <a:pt x="3540538" y="51340"/>
                    <a:pt x="3538823" y="85915"/>
                  </a:cubicBezTo>
                  <a:cubicBezTo>
                    <a:pt x="3532442" y="76962"/>
                    <a:pt x="3527298" y="70771"/>
                    <a:pt x="3525489" y="68770"/>
                  </a:cubicBezTo>
                  <a:cubicBezTo>
                    <a:pt x="3521488" y="64103"/>
                    <a:pt x="3515678" y="61531"/>
                    <a:pt x="3509772" y="61531"/>
                  </a:cubicBezTo>
                  <a:cubicBezTo>
                    <a:pt x="3507296" y="61531"/>
                    <a:pt x="3504819" y="62008"/>
                    <a:pt x="3502438" y="62865"/>
                  </a:cubicBezTo>
                  <a:cubicBezTo>
                    <a:pt x="3494247" y="66008"/>
                    <a:pt x="3488912" y="73819"/>
                    <a:pt x="3489103" y="82582"/>
                  </a:cubicBezTo>
                  <a:cubicBezTo>
                    <a:pt x="3489198" y="87630"/>
                    <a:pt x="3489960" y="111157"/>
                    <a:pt x="3496056" y="137636"/>
                  </a:cubicBezTo>
                  <a:cubicBezTo>
                    <a:pt x="3491008" y="132683"/>
                    <a:pt x="3487198" y="129254"/>
                    <a:pt x="3485674" y="127921"/>
                  </a:cubicBezTo>
                  <a:cubicBezTo>
                    <a:pt x="3481864" y="124587"/>
                    <a:pt x="3477006" y="122873"/>
                    <a:pt x="3472148" y="122873"/>
                  </a:cubicBezTo>
                  <a:cubicBezTo>
                    <a:pt x="3468719" y="122873"/>
                    <a:pt x="3465195" y="123730"/>
                    <a:pt x="3462052" y="125540"/>
                  </a:cubicBezTo>
                  <a:cubicBezTo>
                    <a:pt x="3454432" y="129826"/>
                    <a:pt x="3450336" y="138398"/>
                    <a:pt x="3451765" y="146971"/>
                  </a:cubicBezTo>
                  <a:cubicBezTo>
                    <a:pt x="3452717" y="152400"/>
                    <a:pt x="3457670" y="180213"/>
                    <a:pt x="3470053" y="208502"/>
                  </a:cubicBezTo>
                  <a:cubicBezTo>
                    <a:pt x="3456623" y="201454"/>
                    <a:pt x="3445859" y="197168"/>
                    <a:pt x="3442811" y="195929"/>
                  </a:cubicBezTo>
                  <a:cubicBezTo>
                    <a:pt x="3440430" y="194977"/>
                    <a:pt x="3437858" y="194501"/>
                    <a:pt x="3435382" y="194501"/>
                  </a:cubicBezTo>
                  <a:cubicBezTo>
                    <a:pt x="3431286" y="194501"/>
                    <a:pt x="3427572" y="196120"/>
                    <a:pt x="3424142" y="198406"/>
                  </a:cubicBezTo>
                  <a:cubicBezTo>
                    <a:pt x="3420714" y="196120"/>
                    <a:pt x="3416999" y="194501"/>
                    <a:pt x="3412903" y="194501"/>
                  </a:cubicBezTo>
                  <a:cubicBezTo>
                    <a:pt x="3410426" y="194501"/>
                    <a:pt x="3407855" y="194977"/>
                    <a:pt x="3405473" y="195929"/>
                  </a:cubicBezTo>
                  <a:cubicBezTo>
                    <a:pt x="3402330" y="197168"/>
                    <a:pt x="3391662" y="201454"/>
                    <a:pt x="3378232" y="208502"/>
                  </a:cubicBezTo>
                  <a:cubicBezTo>
                    <a:pt x="3390614" y="180213"/>
                    <a:pt x="3395663" y="152400"/>
                    <a:pt x="3396520" y="146971"/>
                  </a:cubicBezTo>
                  <a:cubicBezTo>
                    <a:pt x="3397949" y="138398"/>
                    <a:pt x="3393853" y="129826"/>
                    <a:pt x="3386233" y="125540"/>
                  </a:cubicBezTo>
                  <a:cubicBezTo>
                    <a:pt x="3383090" y="123730"/>
                    <a:pt x="3379565" y="122873"/>
                    <a:pt x="3376136" y="122873"/>
                  </a:cubicBezTo>
                  <a:cubicBezTo>
                    <a:pt x="3371279" y="122873"/>
                    <a:pt x="3366421" y="124587"/>
                    <a:pt x="3362611" y="127921"/>
                  </a:cubicBezTo>
                  <a:cubicBezTo>
                    <a:pt x="3361087" y="129254"/>
                    <a:pt x="3357277" y="132588"/>
                    <a:pt x="3352229" y="137636"/>
                  </a:cubicBezTo>
                  <a:cubicBezTo>
                    <a:pt x="3358325" y="111157"/>
                    <a:pt x="3359087" y="87630"/>
                    <a:pt x="3359182" y="82582"/>
                  </a:cubicBezTo>
                  <a:cubicBezTo>
                    <a:pt x="3359372" y="73819"/>
                    <a:pt x="3354039" y="66008"/>
                    <a:pt x="3345847" y="62865"/>
                  </a:cubicBezTo>
                  <a:cubicBezTo>
                    <a:pt x="3343466" y="61912"/>
                    <a:pt x="3340989" y="61531"/>
                    <a:pt x="3338513" y="61531"/>
                  </a:cubicBezTo>
                  <a:cubicBezTo>
                    <a:pt x="3332607" y="61531"/>
                    <a:pt x="3326797" y="64103"/>
                    <a:pt x="3322797" y="68770"/>
                  </a:cubicBezTo>
                  <a:cubicBezTo>
                    <a:pt x="3321082" y="70771"/>
                    <a:pt x="3315939" y="76962"/>
                    <a:pt x="3309461" y="85915"/>
                  </a:cubicBezTo>
                  <a:cubicBezTo>
                    <a:pt x="3307747" y="51340"/>
                    <a:pt x="3296793" y="19526"/>
                    <a:pt x="3294698" y="13716"/>
                  </a:cubicBezTo>
                  <a:cubicBezTo>
                    <a:pt x="3291745" y="5525"/>
                    <a:pt x="3283934" y="0"/>
                    <a:pt x="3275267" y="0"/>
                  </a:cubicBezTo>
                  <a:lnTo>
                    <a:pt x="3275267" y="0"/>
                  </a:lnTo>
                  <a:lnTo>
                    <a:pt x="3275267" y="0"/>
                  </a:lnTo>
                  <a:cubicBezTo>
                    <a:pt x="3266504" y="0"/>
                    <a:pt x="3258789" y="5429"/>
                    <a:pt x="3255835" y="13716"/>
                  </a:cubicBezTo>
                  <a:cubicBezTo>
                    <a:pt x="3253740" y="19431"/>
                    <a:pt x="3242786" y="51340"/>
                    <a:pt x="3241072" y="85915"/>
                  </a:cubicBezTo>
                  <a:cubicBezTo>
                    <a:pt x="3234690" y="76962"/>
                    <a:pt x="3229547" y="70771"/>
                    <a:pt x="3227737" y="68770"/>
                  </a:cubicBezTo>
                  <a:cubicBezTo>
                    <a:pt x="3223736" y="64103"/>
                    <a:pt x="3217926" y="61531"/>
                    <a:pt x="3212021" y="61531"/>
                  </a:cubicBezTo>
                  <a:cubicBezTo>
                    <a:pt x="3209544" y="61531"/>
                    <a:pt x="3207068" y="62008"/>
                    <a:pt x="3204686" y="62865"/>
                  </a:cubicBezTo>
                  <a:cubicBezTo>
                    <a:pt x="3196495" y="66008"/>
                    <a:pt x="3191161" y="73819"/>
                    <a:pt x="3191351" y="82582"/>
                  </a:cubicBezTo>
                  <a:cubicBezTo>
                    <a:pt x="3191447" y="87630"/>
                    <a:pt x="3192209" y="111157"/>
                    <a:pt x="3198305" y="137636"/>
                  </a:cubicBezTo>
                  <a:cubicBezTo>
                    <a:pt x="3193256" y="132683"/>
                    <a:pt x="3189447" y="129254"/>
                    <a:pt x="3187922" y="127921"/>
                  </a:cubicBezTo>
                  <a:cubicBezTo>
                    <a:pt x="3184112" y="124587"/>
                    <a:pt x="3179255" y="122873"/>
                    <a:pt x="3174397" y="122873"/>
                  </a:cubicBezTo>
                  <a:cubicBezTo>
                    <a:pt x="3170968" y="122873"/>
                    <a:pt x="3167443" y="123730"/>
                    <a:pt x="3164300" y="125540"/>
                  </a:cubicBezTo>
                  <a:cubicBezTo>
                    <a:pt x="3156680" y="129826"/>
                    <a:pt x="3152585" y="138398"/>
                    <a:pt x="3154014" y="146971"/>
                  </a:cubicBezTo>
                  <a:cubicBezTo>
                    <a:pt x="3154966" y="152400"/>
                    <a:pt x="3159919" y="180213"/>
                    <a:pt x="3172301" y="208502"/>
                  </a:cubicBezTo>
                  <a:cubicBezTo>
                    <a:pt x="3158776" y="201454"/>
                    <a:pt x="3148108" y="197168"/>
                    <a:pt x="3145060" y="195929"/>
                  </a:cubicBezTo>
                  <a:cubicBezTo>
                    <a:pt x="3142679" y="194977"/>
                    <a:pt x="3140107" y="194501"/>
                    <a:pt x="3137630" y="194501"/>
                  </a:cubicBezTo>
                  <a:cubicBezTo>
                    <a:pt x="3133535" y="194501"/>
                    <a:pt x="3129820" y="196120"/>
                    <a:pt x="3126391" y="198406"/>
                  </a:cubicBezTo>
                  <a:cubicBezTo>
                    <a:pt x="3122962" y="196120"/>
                    <a:pt x="3119247" y="194501"/>
                    <a:pt x="3115151" y="194501"/>
                  </a:cubicBezTo>
                  <a:cubicBezTo>
                    <a:pt x="3112675" y="194501"/>
                    <a:pt x="3110103" y="194977"/>
                    <a:pt x="3107722" y="195929"/>
                  </a:cubicBezTo>
                  <a:cubicBezTo>
                    <a:pt x="3104579" y="197168"/>
                    <a:pt x="3093910" y="201454"/>
                    <a:pt x="3080480" y="208502"/>
                  </a:cubicBezTo>
                  <a:cubicBezTo>
                    <a:pt x="3092863" y="180213"/>
                    <a:pt x="3097911" y="152400"/>
                    <a:pt x="3098768" y="146971"/>
                  </a:cubicBezTo>
                  <a:cubicBezTo>
                    <a:pt x="3100197" y="138398"/>
                    <a:pt x="3096101" y="129826"/>
                    <a:pt x="3088481" y="125540"/>
                  </a:cubicBezTo>
                  <a:cubicBezTo>
                    <a:pt x="3085338" y="123730"/>
                    <a:pt x="3081814" y="122873"/>
                    <a:pt x="3078385" y="122873"/>
                  </a:cubicBezTo>
                  <a:cubicBezTo>
                    <a:pt x="3073527" y="122873"/>
                    <a:pt x="3068669" y="124587"/>
                    <a:pt x="3064859" y="127921"/>
                  </a:cubicBezTo>
                  <a:cubicBezTo>
                    <a:pt x="3063335" y="129254"/>
                    <a:pt x="3059525" y="132588"/>
                    <a:pt x="3054477" y="137636"/>
                  </a:cubicBezTo>
                  <a:cubicBezTo>
                    <a:pt x="3060573" y="111157"/>
                    <a:pt x="3061335" y="87630"/>
                    <a:pt x="3061430" y="82582"/>
                  </a:cubicBezTo>
                  <a:cubicBezTo>
                    <a:pt x="3061621" y="73819"/>
                    <a:pt x="3056287" y="66008"/>
                    <a:pt x="3048095" y="62865"/>
                  </a:cubicBezTo>
                  <a:cubicBezTo>
                    <a:pt x="3045714" y="61912"/>
                    <a:pt x="3043238" y="61531"/>
                    <a:pt x="3040761" y="61531"/>
                  </a:cubicBezTo>
                  <a:cubicBezTo>
                    <a:pt x="3034856" y="61531"/>
                    <a:pt x="3029045" y="64103"/>
                    <a:pt x="3025045" y="68770"/>
                  </a:cubicBezTo>
                  <a:cubicBezTo>
                    <a:pt x="3023330" y="70771"/>
                    <a:pt x="3018187" y="76962"/>
                    <a:pt x="3011710" y="85915"/>
                  </a:cubicBezTo>
                  <a:cubicBezTo>
                    <a:pt x="3009995" y="51340"/>
                    <a:pt x="2999042" y="19526"/>
                    <a:pt x="2996946" y="13716"/>
                  </a:cubicBezTo>
                  <a:cubicBezTo>
                    <a:pt x="2993993" y="5525"/>
                    <a:pt x="2986183" y="0"/>
                    <a:pt x="2977515" y="0"/>
                  </a:cubicBezTo>
                  <a:lnTo>
                    <a:pt x="2977515" y="0"/>
                  </a:lnTo>
                  <a:lnTo>
                    <a:pt x="2977515" y="0"/>
                  </a:lnTo>
                  <a:cubicBezTo>
                    <a:pt x="2968847" y="0"/>
                    <a:pt x="2961037" y="5429"/>
                    <a:pt x="2958084" y="13716"/>
                  </a:cubicBezTo>
                  <a:cubicBezTo>
                    <a:pt x="2955989" y="19431"/>
                    <a:pt x="2945035" y="51340"/>
                    <a:pt x="2943320" y="85915"/>
                  </a:cubicBezTo>
                  <a:cubicBezTo>
                    <a:pt x="2936939" y="76962"/>
                    <a:pt x="2931795" y="70771"/>
                    <a:pt x="2929985" y="68770"/>
                  </a:cubicBezTo>
                  <a:cubicBezTo>
                    <a:pt x="2925985" y="64103"/>
                    <a:pt x="2920175" y="61531"/>
                    <a:pt x="2914269" y="61531"/>
                  </a:cubicBezTo>
                  <a:cubicBezTo>
                    <a:pt x="2911793" y="61531"/>
                    <a:pt x="2909316" y="62008"/>
                    <a:pt x="2906935" y="62865"/>
                  </a:cubicBezTo>
                  <a:cubicBezTo>
                    <a:pt x="2898743" y="66008"/>
                    <a:pt x="2893409" y="73819"/>
                    <a:pt x="2893600" y="82582"/>
                  </a:cubicBezTo>
                  <a:cubicBezTo>
                    <a:pt x="2893695" y="87630"/>
                    <a:pt x="2894457" y="111157"/>
                    <a:pt x="2900553" y="137636"/>
                  </a:cubicBezTo>
                  <a:cubicBezTo>
                    <a:pt x="2895505" y="132683"/>
                    <a:pt x="2891695" y="129254"/>
                    <a:pt x="2890171" y="127921"/>
                  </a:cubicBezTo>
                  <a:cubicBezTo>
                    <a:pt x="2886361" y="124587"/>
                    <a:pt x="2881503" y="122873"/>
                    <a:pt x="2876645" y="122873"/>
                  </a:cubicBezTo>
                  <a:cubicBezTo>
                    <a:pt x="2873216" y="122873"/>
                    <a:pt x="2869692" y="123730"/>
                    <a:pt x="2866549" y="125540"/>
                  </a:cubicBezTo>
                  <a:cubicBezTo>
                    <a:pt x="2858929" y="129826"/>
                    <a:pt x="2854833" y="138398"/>
                    <a:pt x="2856262" y="146971"/>
                  </a:cubicBezTo>
                  <a:cubicBezTo>
                    <a:pt x="2857214" y="152400"/>
                    <a:pt x="2862167" y="180213"/>
                    <a:pt x="2874550" y="208502"/>
                  </a:cubicBezTo>
                  <a:cubicBezTo>
                    <a:pt x="2861120" y="201454"/>
                    <a:pt x="2850356" y="197168"/>
                    <a:pt x="2847308" y="195929"/>
                  </a:cubicBezTo>
                  <a:cubicBezTo>
                    <a:pt x="2844927" y="194977"/>
                    <a:pt x="2842355" y="194501"/>
                    <a:pt x="2839879" y="194501"/>
                  </a:cubicBezTo>
                  <a:cubicBezTo>
                    <a:pt x="2835783" y="194501"/>
                    <a:pt x="2832068" y="196120"/>
                    <a:pt x="2828639" y="198406"/>
                  </a:cubicBezTo>
                  <a:cubicBezTo>
                    <a:pt x="2825210" y="196120"/>
                    <a:pt x="2821496" y="194501"/>
                    <a:pt x="2817400" y="194501"/>
                  </a:cubicBezTo>
                  <a:cubicBezTo>
                    <a:pt x="2814923" y="194501"/>
                    <a:pt x="2812352" y="194977"/>
                    <a:pt x="2809970" y="195929"/>
                  </a:cubicBezTo>
                  <a:cubicBezTo>
                    <a:pt x="2806827" y="197168"/>
                    <a:pt x="2796159" y="201454"/>
                    <a:pt x="2782729" y="208502"/>
                  </a:cubicBezTo>
                  <a:cubicBezTo>
                    <a:pt x="2795111" y="180213"/>
                    <a:pt x="2800160" y="152400"/>
                    <a:pt x="2801017" y="146971"/>
                  </a:cubicBezTo>
                  <a:cubicBezTo>
                    <a:pt x="2802446" y="138398"/>
                    <a:pt x="2798350" y="129826"/>
                    <a:pt x="2790730" y="125540"/>
                  </a:cubicBezTo>
                  <a:cubicBezTo>
                    <a:pt x="2787587" y="123730"/>
                    <a:pt x="2784062" y="122873"/>
                    <a:pt x="2780633" y="122873"/>
                  </a:cubicBezTo>
                  <a:cubicBezTo>
                    <a:pt x="2775776" y="122873"/>
                    <a:pt x="2770918" y="124587"/>
                    <a:pt x="2767108" y="127921"/>
                  </a:cubicBezTo>
                  <a:cubicBezTo>
                    <a:pt x="2765584" y="129254"/>
                    <a:pt x="2761774" y="132588"/>
                    <a:pt x="2756726" y="137636"/>
                  </a:cubicBezTo>
                  <a:cubicBezTo>
                    <a:pt x="2762822" y="111157"/>
                    <a:pt x="2763584" y="87630"/>
                    <a:pt x="2763679" y="82582"/>
                  </a:cubicBezTo>
                  <a:cubicBezTo>
                    <a:pt x="2763869" y="73819"/>
                    <a:pt x="2758535" y="66008"/>
                    <a:pt x="2750344" y="62865"/>
                  </a:cubicBezTo>
                  <a:cubicBezTo>
                    <a:pt x="2747963" y="61912"/>
                    <a:pt x="2745486" y="61531"/>
                    <a:pt x="2743010" y="61531"/>
                  </a:cubicBezTo>
                  <a:cubicBezTo>
                    <a:pt x="2737104" y="61531"/>
                    <a:pt x="2731294" y="64103"/>
                    <a:pt x="2727293" y="68770"/>
                  </a:cubicBezTo>
                  <a:cubicBezTo>
                    <a:pt x="2725579" y="70771"/>
                    <a:pt x="2720435" y="76962"/>
                    <a:pt x="2713958" y="85915"/>
                  </a:cubicBezTo>
                  <a:cubicBezTo>
                    <a:pt x="2712244" y="51340"/>
                    <a:pt x="2701290" y="19526"/>
                    <a:pt x="2699195" y="13716"/>
                  </a:cubicBezTo>
                  <a:cubicBezTo>
                    <a:pt x="2696242" y="5525"/>
                    <a:pt x="2688431" y="0"/>
                    <a:pt x="2679764" y="0"/>
                  </a:cubicBezTo>
                  <a:lnTo>
                    <a:pt x="2679764" y="0"/>
                  </a:lnTo>
                  <a:lnTo>
                    <a:pt x="2679764" y="0"/>
                  </a:lnTo>
                  <a:cubicBezTo>
                    <a:pt x="2671001" y="0"/>
                    <a:pt x="2663285" y="5429"/>
                    <a:pt x="2660333" y="13716"/>
                  </a:cubicBezTo>
                  <a:cubicBezTo>
                    <a:pt x="2658237" y="19431"/>
                    <a:pt x="2647283" y="51340"/>
                    <a:pt x="2645569" y="85915"/>
                  </a:cubicBezTo>
                  <a:cubicBezTo>
                    <a:pt x="2639187" y="76962"/>
                    <a:pt x="2634043" y="70771"/>
                    <a:pt x="2632234" y="68770"/>
                  </a:cubicBezTo>
                  <a:cubicBezTo>
                    <a:pt x="2628233" y="64103"/>
                    <a:pt x="2622423" y="61531"/>
                    <a:pt x="2616518" y="61531"/>
                  </a:cubicBezTo>
                  <a:cubicBezTo>
                    <a:pt x="2614041" y="61531"/>
                    <a:pt x="2611565" y="62008"/>
                    <a:pt x="2609183" y="62865"/>
                  </a:cubicBezTo>
                  <a:cubicBezTo>
                    <a:pt x="2600992" y="66008"/>
                    <a:pt x="2595753" y="73819"/>
                    <a:pt x="2595848" y="82582"/>
                  </a:cubicBezTo>
                  <a:cubicBezTo>
                    <a:pt x="2595943" y="87630"/>
                    <a:pt x="2596706" y="111157"/>
                    <a:pt x="2602802" y="137636"/>
                  </a:cubicBezTo>
                  <a:cubicBezTo>
                    <a:pt x="2597753" y="132683"/>
                    <a:pt x="2593943" y="129254"/>
                    <a:pt x="2592419" y="127921"/>
                  </a:cubicBezTo>
                  <a:cubicBezTo>
                    <a:pt x="2588609" y="124587"/>
                    <a:pt x="2583752" y="122873"/>
                    <a:pt x="2578894" y="122873"/>
                  </a:cubicBezTo>
                  <a:cubicBezTo>
                    <a:pt x="2575465" y="122873"/>
                    <a:pt x="2571941" y="123730"/>
                    <a:pt x="2568797" y="125540"/>
                  </a:cubicBezTo>
                  <a:cubicBezTo>
                    <a:pt x="2561177" y="129826"/>
                    <a:pt x="2557082" y="138398"/>
                    <a:pt x="2558510" y="146971"/>
                  </a:cubicBezTo>
                  <a:cubicBezTo>
                    <a:pt x="2559463" y="152400"/>
                    <a:pt x="2564416" y="180213"/>
                    <a:pt x="2576798" y="208502"/>
                  </a:cubicBezTo>
                  <a:cubicBezTo>
                    <a:pt x="2563368" y="201454"/>
                    <a:pt x="2552605" y="197168"/>
                    <a:pt x="2549557" y="195929"/>
                  </a:cubicBezTo>
                  <a:cubicBezTo>
                    <a:pt x="2547176" y="194977"/>
                    <a:pt x="2544604" y="194501"/>
                    <a:pt x="2542127" y="194501"/>
                  </a:cubicBezTo>
                  <a:cubicBezTo>
                    <a:pt x="2538032" y="194501"/>
                    <a:pt x="2534317" y="196120"/>
                    <a:pt x="2530888" y="198406"/>
                  </a:cubicBezTo>
                  <a:cubicBezTo>
                    <a:pt x="2527459" y="196120"/>
                    <a:pt x="2523744" y="194501"/>
                    <a:pt x="2519648" y="194501"/>
                  </a:cubicBezTo>
                  <a:cubicBezTo>
                    <a:pt x="2517172" y="194501"/>
                    <a:pt x="2514600" y="194977"/>
                    <a:pt x="2512219" y="195929"/>
                  </a:cubicBezTo>
                  <a:cubicBezTo>
                    <a:pt x="2509076" y="197168"/>
                    <a:pt x="2498408" y="201454"/>
                    <a:pt x="2484977" y="208502"/>
                  </a:cubicBezTo>
                  <a:cubicBezTo>
                    <a:pt x="2497360" y="180213"/>
                    <a:pt x="2502408" y="152400"/>
                    <a:pt x="2503265" y="146971"/>
                  </a:cubicBezTo>
                  <a:cubicBezTo>
                    <a:pt x="2504694" y="138398"/>
                    <a:pt x="2500598" y="129826"/>
                    <a:pt x="2492978" y="125540"/>
                  </a:cubicBezTo>
                  <a:cubicBezTo>
                    <a:pt x="2489835" y="123730"/>
                    <a:pt x="2486311" y="122873"/>
                    <a:pt x="2482882" y="122873"/>
                  </a:cubicBezTo>
                  <a:cubicBezTo>
                    <a:pt x="2478024" y="122873"/>
                    <a:pt x="2473166" y="124587"/>
                    <a:pt x="2469356" y="127921"/>
                  </a:cubicBezTo>
                  <a:cubicBezTo>
                    <a:pt x="2467832" y="129254"/>
                    <a:pt x="2464022" y="132588"/>
                    <a:pt x="2458974" y="137636"/>
                  </a:cubicBezTo>
                  <a:cubicBezTo>
                    <a:pt x="2465070" y="111157"/>
                    <a:pt x="2465832" y="87630"/>
                    <a:pt x="2465927" y="82582"/>
                  </a:cubicBezTo>
                  <a:cubicBezTo>
                    <a:pt x="2466118" y="73819"/>
                    <a:pt x="2460784" y="66008"/>
                    <a:pt x="2452592" y="62865"/>
                  </a:cubicBezTo>
                  <a:cubicBezTo>
                    <a:pt x="2450211" y="61912"/>
                    <a:pt x="2447735" y="61531"/>
                    <a:pt x="2445258" y="61531"/>
                  </a:cubicBezTo>
                  <a:cubicBezTo>
                    <a:pt x="2439353" y="61531"/>
                    <a:pt x="2433542" y="64103"/>
                    <a:pt x="2429542" y="68770"/>
                  </a:cubicBezTo>
                  <a:cubicBezTo>
                    <a:pt x="2427827" y="70771"/>
                    <a:pt x="2422684" y="76962"/>
                    <a:pt x="2416207" y="85915"/>
                  </a:cubicBezTo>
                  <a:cubicBezTo>
                    <a:pt x="2414492" y="51340"/>
                    <a:pt x="2403539" y="19526"/>
                    <a:pt x="2401443" y="13716"/>
                  </a:cubicBezTo>
                  <a:cubicBezTo>
                    <a:pt x="2398490" y="5525"/>
                    <a:pt x="2390680" y="0"/>
                    <a:pt x="2382012" y="0"/>
                  </a:cubicBezTo>
                  <a:lnTo>
                    <a:pt x="2382012" y="0"/>
                  </a:lnTo>
                  <a:lnTo>
                    <a:pt x="2382012" y="0"/>
                  </a:lnTo>
                  <a:cubicBezTo>
                    <a:pt x="2373344" y="0"/>
                    <a:pt x="2365534" y="5429"/>
                    <a:pt x="2362581" y="13716"/>
                  </a:cubicBezTo>
                  <a:cubicBezTo>
                    <a:pt x="2360486" y="19431"/>
                    <a:pt x="2349532" y="51340"/>
                    <a:pt x="2347817" y="85915"/>
                  </a:cubicBezTo>
                  <a:cubicBezTo>
                    <a:pt x="2341436" y="76962"/>
                    <a:pt x="2336292" y="70771"/>
                    <a:pt x="2334482" y="68770"/>
                  </a:cubicBezTo>
                  <a:cubicBezTo>
                    <a:pt x="2330482" y="64103"/>
                    <a:pt x="2324672" y="61531"/>
                    <a:pt x="2318766" y="61531"/>
                  </a:cubicBezTo>
                  <a:cubicBezTo>
                    <a:pt x="2316290" y="61531"/>
                    <a:pt x="2313813" y="62008"/>
                    <a:pt x="2311432" y="62865"/>
                  </a:cubicBezTo>
                  <a:cubicBezTo>
                    <a:pt x="2303240" y="66008"/>
                    <a:pt x="2297906" y="73819"/>
                    <a:pt x="2298097" y="82582"/>
                  </a:cubicBezTo>
                  <a:cubicBezTo>
                    <a:pt x="2298192" y="87630"/>
                    <a:pt x="2298954" y="111157"/>
                    <a:pt x="2305050" y="137636"/>
                  </a:cubicBezTo>
                  <a:cubicBezTo>
                    <a:pt x="2300002" y="132683"/>
                    <a:pt x="2296192" y="129254"/>
                    <a:pt x="2294668" y="127921"/>
                  </a:cubicBezTo>
                  <a:cubicBezTo>
                    <a:pt x="2290858" y="124587"/>
                    <a:pt x="2286000" y="122873"/>
                    <a:pt x="2281142" y="122873"/>
                  </a:cubicBezTo>
                  <a:cubicBezTo>
                    <a:pt x="2277713" y="122873"/>
                    <a:pt x="2274189" y="123730"/>
                    <a:pt x="2271046" y="125540"/>
                  </a:cubicBezTo>
                  <a:cubicBezTo>
                    <a:pt x="2263426" y="129826"/>
                    <a:pt x="2259330" y="138398"/>
                    <a:pt x="2260759" y="146971"/>
                  </a:cubicBezTo>
                  <a:cubicBezTo>
                    <a:pt x="2261711" y="152400"/>
                    <a:pt x="2266664" y="180213"/>
                    <a:pt x="2279047" y="208502"/>
                  </a:cubicBezTo>
                  <a:cubicBezTo>
                    <a:pt x="2265521" y="201454"/>
                    <a:pt x="2254853" y="197168"/>
                    <a:pt x="2251805" y="195929"/>
                  </a:cubicBezTo>
                  <a:cubicBezTo>
                    <a:pt x="2249424" y="194977"/>
                    <a:pt x="2246852" y="194501"/>
                    <a:pt x="2244376" y="194501"/>
                  </a:cubicBezTo>
                  <a:cubicBezTo>
                    <a:pt x="2240280" y="194501"/>
                    <a:pt x="2236565" y="196120"/>
                    <a:pt x="2233136" y="198406"/>
                  </a:cubicBezTo>
                  <a:cubicBezTo>
                    <a:pt x="2229707" y="196120"/>
                    <a:pt x="2225993" y="194501"/>
                    <a:pt x="2221897" y="194501"/>
                  </a:cubicBezTo>
                  <a:cubicBezTo>
                    <a:pt x="2219420" y="194501"/>
                    <a:pt x="2216849" y="194977"/>
                    <a:pt x="2214467" y="195929"/>
                  </a:cubicBezTo>
                  <a:cubicBezTo>
                    <a:pt x="2211324" y="197168"/>
                    <a:pt x="2200656" y="201454"/>
                    <a:pt x="2187226" y="208502"/>
                  </a:cubicBezTo>
                  <a:cubicBezTo>
                    <a:pt x="2199608" y="180213"/>
                    <a:pt x="2204657" y="152400"/>
                    <a:pt x="2205514" y="146971"/>
                  </a:cubicBezTo>
                  <a:cubicBezTo>
                    <a:pt x="2206943" y="138398"/>
                    <a:pt x="2202847" y="129826"/>
                    <a:pt x="2195227" y="125540"/>
                  </a:cubicBezTo>
                  <a:cubicBezTo>
                    <a:pt x="2192084" y="123730"/>
                    <a:pt x="2188559" y="122873"/>
                    <a:pt x="2185130" y="122873"/>
                  </a:cubicBezTo>
                  <a:cubicBezTo>
                    <a:pt x="2180273" y="122873"/>
                    <a:pt x="2175415" y="124587"/>
                    <a:pt x="2171605" y="127921"/>
                  </a:cubicBezTo>
                  <a:cubicBezTo>
                    <a:pt x="2170081" y="129254"/>
                    <a:pt x="2166271" y="132588"/>
                    <a:pt x="2161223" y="137636"/>
                  </a:cubicBezTo>
                  <a:cubicBezTo>
                    <a:pt x="2167319" y="111157"/>
                    <a:pt x="2168081" y="87630"/>
                    <a:pt x="2168176" y="82582"/>
                  </a:cubicBezTo>
                  <a:cubicBezTo>
                    <a:pt x="2168366" y="73819"/>
                    <a:pt x="2163032" y="66008"/>
                    <a:pt x="2154841" y="62865"/>
                  </a:cubicBezTo>
                  <a:cubicBezTo>
                    <a:pt x="2152460" y="61912"/>
                    <a:pt x="2149983" y="61531"/>
                    <a:pt x="2147507" y="61531"/>
                  </a:cubicBezTo>
                  <a:cubicBezTo>
                    <a:pt x="2141601" y="61531"/>
                    <a:pt x="2135791" y="64103"/>
                    <a:pt x="2131790" y="68770"/>
                  </a:cubicBezTo>
                  <a:cubicBezTo>
                    <a:pt x="2130076" y="70771"/>
                    <a:pt x="2124932" y="76962"/>
                    <a:pt x="2118455" y="85915"/>
                  </a:cubicBezTo>
                  <a:cubicBezTo>
                    <a:pt x="2116741" y="51340"/>
                    <a:pt x="2105787" y="19526"/>
                    <a:pt x="2103692" y="13716"/>
                  </a:cubicBezTo>
                  <a:cubicBezTo>
                    <a:pt x="2100739" y="5525"/>
                    <a:pt x="2092928" y="0"/>
                    <a:pt x="2084261" y="0"/>
                  </a:cubicBezTo>
                  <a:lnTo>
                    <a:pt x="2084261" y="0"/>
                  </a:lnTo>
                  <a:lnTo>
                    <a:pt x="2084261" y="0"/>
                  </a:lnTo>
                  <a:cubicBezTo>
                    <a:pt x="2075593" y="0"/>
                    <a:pt x="2067782" y="5429"/>
                    <a:pt x="2064830" y="13716"/>
                  </a:cubicBezTo>
                  <a:cubicBezTo>
                    <a:pt x="2062734" y="19431"/>
                    <a:pt x="2051780" y="51340"/>
                    <a:pt x="2050066" y="85915"/>
                  </a:cubicBezTo>
                  <a:cubicBezTo>
                    <a:pt x="2043684" y="76962"/>
                    <a:pt x="2038541" y="70771"/>
                    <a:pt x="2036731" y="68770"/>
                  </a:cubicBezTo>
                  <a:cubicBezTo>
                    <a:pt x="2032730" y="64103"/>
                    <a:pt x="2026920" y="61531"/>
                    <a:pt x="2021015" y="61531"/>
                  </a:cubicBezTo>
                  <a:cubicBezTo>
                    <a:pt x="2018538" y="61531"/>
                    <a:pt x="2016062" y="62008"/>
                    <a:pt x="2013680" y="62865"/>
                  </a:cubicBezTo>
                  <a:cubicBezTo>
                    <a:pt x="2005489" y="66008"/>
                    <a:pt x="2000155" y="73819"/>
                    <a:pt x="2000345" y="82582"/>
                  </a:cubicBezTo>
                  <a:cubicBezTo>
                    <a:pt x="2000441" y="87630"/>
                    <a:pt x="2001203" y="111157"/>
                    <a:pt x="2007299" y="137636"/>
                  </a:cubicBezTo>
                  <a:cubicBezTo>
                    <a:pt x="2002250" y="132683"/>
                    <a:pt x="1998440" y="129254"/>
                    <a:pt x="1996916" y="127921"/>
                  </a:cubicBezTo>
                  <a:cubicBezTo>
                    <a:pt x="1993106" y="124587"/>
                    <a:pt x="1988249" y="122873"/>
                    <a:pt x="1983391" y="122873"/>
                  </a:cubicBezTo>
                  <a:cubicBezTo>
                    <a:pt x="1979962" y="122873"/>
                    <a:pt x="1976437" y="123730"/>
                    <a:pt x="1973294" y="125540"/>
                  </a:cubicBezTo>
                  <a:cubicBezTo>
                    <a:pt x="1965674" y="129826"/>
                    <a:pt x="1961579" y="138398"/>
                    <a:pt x="1963007" y="146971"/>
                  </a:cubicBezTo>
                  <a:cubicBezTo>
                    <a:pt x="1963960" y="152400"/>
                    <a:pt x="1968913" y="180213"/>
                    <a:pt x="1981295" y="208502"/>
                  </a:cubicBezTo>
                  <a:cubicBezTo>
                    <a:pt x="1967770" y="201454"/>
                    <a:pt x="1957102" y="197168"/>
                    <a:pt x="1954054" y="195929"/>
                  </a:cubicBezTo>
                  <a:cubicBezTo>
                    <a:pt x="1951673" y="194977"/>
                    <a:pt x="1949101" y="194501"/>
                    <a:pt x="1946624" y="194501"/>
                  </a:cubicBezTo>
                  <a:cubicBezTo>
                    <a:pt x="1942529" y="194501"/>
                    <a:pt x="1938814" y="196120"/>
                    <a:pt x="1935385" y="198406"/>
                  </a:cubicBezTo>
                  <a:cubicBezTo>
                    <a:pt x="1931956" y="196120"/>
                    <a:pt x="1928241" y="194501"/>
                    <a:pt x="1924145" y="194501"/>
                  </a:cubicBezTo>
                  <a:cubicBezTo>
                    <a:pt x="1921669" y="194501"/>
                    <a:pt x="1919097" y="194977"/>
                    <a:pt x="1916716" y="195929"/>
                  </a:cubicBezTo>
                  <a:cubicBezTo>
                    <a:pt x="1913573" y="197168"/>
                    <a:pt x="1902905" y="201454"/>
                    <a:pt x="1889474" y="208502"/>
                  </a:cubicBezTo>
                  <a:cubicBezTo>
                    <a:pt x="1901857" y="180213"/>
                    <a:pt x="1906905" y="152400"/>
                    <a:pt x="1907762" y="146971"/>
                  </a:cubicBezTo>
                  <a:cubicBezTo>
                    <a:pt x="1909191" y="138398"/>
                    <a:pt x="1905095" y="129826"/>
                    <a:pt x="1897475" y="125540"/>
                  </a:cubicBezTo>
                  <a:cubicBezTo>
                    <a:pt x="1894332" y="123730"/>
                    <a:pt x="1890808" y="122873"/>
                    <a:pt x="1887379" y="122873"/>
                  </a:cubicBezTo>
                  <a:cubicBezTo>
                    <a:pt x="1882521" y="122873"/>
                    <a:pt x="1877663" y="124587"/>
                    <a:pt x="1873853" y="127921"/>
                  </a:cubicBezTo>
                  <a:cubicBezTo>
                    <a:pt x="1872329" y="129254"/>
                    <a:pt x="1868519" y="132588"/>
                    <a:pt x="1863471" y="137636"/>
                  </a:cubicBezTo>
                  <a:cubicBezTo>
                    <a:pt x="1869567" y="111157"/>
                    <a:pt x="1870329" y="87630"/>
                    <a:pt x="1870424" y="82582"/>
                  </a:cubicBezTo>
                  <a:cubicBezTo>
                    <a:pt x="1870615" y="73819"/>
                    <a:pt x="1865281" y="66008"/>
                    <a:pt x="1857089" y="62865"/>
                  </a:cubicBezTo>
                  <a:cubicBezTo>
                    <a:pt x="1854708" y="61912"/>
                    <a:pt x="1852232" y="61531"/>
                    <a:pt x="1849755" y="61531"/>
                  </a:cubicBezTo>
                  <a:cubicBezTo>
                    <a:pt x="1843850" y="61531"/>
                    <a:pt x="1838039" y="64103"/>
                    <a:pt x="1834039" y="68770"/>
                  </a:cubicBezTo>
                  <a:cubicBezTo>
                    <a:pt x="1832324" y="70771"/>
                    <a:pt x="1827181" y="76962"/>
                    <a:pt x="1820704" y="85915"/>
                  </a:cubicBezTo>
                  <a:cubicBezTo>
                    <a:pt x="1818989" y="51340"/>
                    <a:pt x="1808036" y="19526"/>
                    <a:pt x="1805940" y="13716"/>
                  </a:cubicBezTo>
                  <a:cubicBezTo>
                    <a:pt x="1802987" y="5525"/>
                    <a:pt x="1795177" y="0"/>
                    <a:pt x="1786509" y="0"/>
                  </a:cubicBezTo>
                  <a:lnTo>
                    <a:pt x="1786509" y="0"/>
                  </a:lnTo>
                  <a:lnTo>
                    <a:pt x="1786509" y="0"/>
                  </a:lnTo>
                  <a:cubicBezTo>
                    <a:pt x="1777841" y="0"/>
                    <a:pt x="1770031" y="5429"/>
                    <a:pt x="1767078" y="13716"/>
                  </a:cubicBezTo>
                  <a:cubicBezTo>
                    <a:pt x="1764983" y="19431"/>
                    <a:pt x="1754029" y="51340"/>
                    <a:pt x="1752314" y="85915"/>
                  </a:cubicBezTo>
                  <a:cubicBezTo>
                    <a:pt x="1745933" y="76962"/>
                    <a:pt x="1740789" y="70771"/>
                    <a:pt x="1738979" y="68770"/>
                  </a:cubicBezTo>
                  <a:cubicBezTo>
                    <a:pt x="1734979" y="64103"/>
                    <a:pt x="1729169" y="61531"/>
                    <a:pt x="1723263" y="61531"/>
                  </a:cubicBezTo>
                  <a:cubicBezTo>
                    <a:pt x="1720787" y="61531"/>
                    <a:pt x="1718310" y="62008"/>
                    <a:pt x="1715929" y="62865"/>
                  </a:cubicBezTo>
                  <a:cubicBezTo>
                    <a:pt x="1707737" y="66008"/>
                    <a:pt x="1702403" y="73819"/>
                    <a:pt x="1702594" y="82582"/>
                  </a:cubicBezTo>
                  <a:cubicBezTo>
                    <a:pt x="1702689" y="87630"/>
                    <a:pt x="1703451" y="111157"/>
                    <a:pt x="1709547" y="137636"/>
                  </a:cubicBezTo>
                  <a:cubicBezTo>
                    <a:pt x="1704499" y="132683"/>
                    <a:pt x="1700689" y="129254"/>
                    <a:pt x="1699165" y="127921"/>
                  </a:cubicBezTo>
                  <a:cubicBezTo>
                    <a:pt x="1695355" y="124587"/>
                    <a:pt x="1690497" y="122873"/>
                    <a:pt x="1685639" y="122873"/>
                  </a:cubicBezTo>
                  <a:cubicBezTo>
                    <a:pt x="1682210" y="122873"/>
                    <a:pt x="1678686" y="123730"/>
                    <a:pt x="1675543" y="125540"/>
                  </a:cubicBezTo>
                  <a:cubicBezTo>
                    <a:pt x="1667923" y="129826"/>
                    <a:pt x="1663827" y="138398"/>
                    <a:pt x="1665256" y="146971"/>
                  </a:cubicBezTo>
                  <a:cubicBezTo>
                    <a:pt x="1666208" y="152400"/>
                    <a:pt x="1671161" y="180213"/>
                    <a:pt x="1683544" y="208502"/>
                  </a:cubicBezTo>
                  <a:cubicBezTo>
                    <a:pt x="1670114" y="201454"/>
                    <a:pt x="1659350" y="197168"/>
                    <a:pt x="1656302" y="195929"/>
                  </a:cubicBezTo>
                  <a:cubicBezTo>
                    <a:pt x="1653921" y="194977"/>
                    <a:pt x="1651349" y="194501"/>
                    <a:pt x="1648873" y="194501"/>
                  </a:cubicBezTo>
                  <a:cubicBezTo>
                    <a:pt x="1644777" y="194501"/>
                    <a:pt x="1641062" y="196120"/>
                    <a:pt x="1637633" y="198406"/>
                  </a:cubicBezTo>
                  <a:cubicBezTo>
                    <a:pt x="1634204" y="196120"/>
                    <a:pt x="1630490" y="194501"/>
                    <a:pt x="1626394" y="194501"/>
                  </a:cubicBezTo>
                  <a:cubicBezTo>
                    <a:pt x="1623917" y="194501"/>
                    <a:pt x="1621346" y="194977"/>
                    <a:pt x="1618964" y="195929"/>
                  </a:cubicBezTo>
                  <a:cubicBezTo>
                    <a:pt x="1615821" y="197168"/>
                    <a:pt x="1605153" y="201454"/>
                    <a:pt x="1591723" y="208502"/>
                  </a:cubicBezTo>
                  <a:cubicBezTo>
                    <a:pt x="1604105" y="180213"/>
                    <a:pt x="1609154" y="152400"/>
                    <a:pt x="1610011" y="146971"/>
                  </a:cubicBezTo>
                  <a:cubicBezTo>
                    <a:pt x="1611440" y="138398"/>
                    <a:pt x="1607344" y="129826"/>
                    <a:pt x="1599724" y="125540"/>
                  </a:cubicBezTo>
                  <a:cubicBezTo>
                    <a:pt x="1596581" y="123730"/>
                    <a:pt x="1593056" y="122873"/>
                    <a:pt x="1589627" y="122873"/>
                  </a:cubicBezTo>
                  <a:cubicBezTo>
                    <a:pt x="1584770" y="122873"/>
                    <a:pt x="1579912" y="124587"/>
                    <a:pt x="1576102" y="127921"/>
                  </a:cubicBezTo>
                  <a:cubicBezTo>
                    <a:pt x="1574578" y="129254"/>
                    <a:pt x="1570768" y="132588"/>
                    <a:pt x="1565720" y="137636"/>
                  </a:cubicBezTo>
                  <a:cubicBezTo>
                    <a:pt x="1571816" y="111157"/>
                    <a:pt x="1572578" y="87630"/>
                    <a:pt x="1572673" y="82582"/>
                  </a:cubicBezTo>
                  <a:cubicBezTo>
                    <a:pt x="1572863" y="73819"/>
                    <a:pt x="1567529" y="66008"/>
                    <a:pt x="1559338" y="62865"/>
                  </a:cubicBezTo>
                  <a:cubicBezTo>
                    <a:pt x="1556957" y="61912"/>
                    <a:pt x="1554480" y="61531"/>
                    <a:pt x="1552004" y="61531"/>
                  </a:cubicBezTo>
                  <a:cubicBezTo>
                    <a:pt x="1546098" y="61531"/>
                    <a:pt x="1540288" y="64103"/>
                    <a:pt x="1536287" y="68770"/>
                  </a:cubicBezTo>
                  <a:cubicBezTo>
                    <a:pt x="1534573" y="70771"/>
                    <a:pt x="1529429" y="76962"/>
                    <a:pt x="1522952" y="85915"/>
                  </a:cubicBezTo>
                  <a:cubicBezTo>
                    <a:pt x="1521238" y="51340"/>
                    <a:pt x="1510284" y="19526"/>
                    <a:pt x="1508189" y="13716"/>
                  </a:cubicBezTo>
                  <a:cubicBezTo>
                    <a:pt x="1505236" y="5525"/>
                    <a:pt x="1497425" y="0"/>
                    <a:pt x="1488758" y="0"/>
                  </a:cubicBezTo>
                  <a:lnTo>
                    <a:pt x="1488758" y="0"/>
                  </a:lnTo>
                  <a:lnTo>
                    <a:pt x="1488758" y="0"/>
                  </a:lnTo>
                  <a:cubicBezTo>
                    <a:pt x="1480090" y="0"/>
                    <a:pt x="1472279" y="5429"/>
                    <a:pt x="1469327" y="13716"/>
                  </a:cubicBezTo>
                  <a:cubicBezTo>
                    <a:pt x="1467231" y="19431"/>
                    <a:pt x="1456277" y="51340"/>
                    <a:pt x="1454563" y="85915"/>
                  </a:cubicBezTo>
                  <a:cubicBezTo>
                    <a:pt x="1448181" y="76962"/>
                    <a:pt x="1443037" y="70771"/>
                    <a:pt x="1441228" y="68770"/>
                  </a:cubicBezTo>
                  <a:cubicBezTo>
                    <a:pt x="1437227" y="64103"/>
                    <a:pt x="1431417" y="61531"/>
                    <a:pt x="1425512" y="61531"/>
                  </a:cubicBezTo>
                  <a:cubicBezTo>
                    <a:pt x="1423035" y="61531"/>
                    <a:pt x="1420558" y="62008"/>
                    <a:pt x="1418177" y="62865"/>
                  </a:cubicBezTo>
                  <a:cubicBezTo>
                    <a:pt x="1409986" y="66008"/>
                    <a:pt x="1404652" y="73819"/>
                    <a:pt x="1404842" y="82582"/>
                  </a:cubicBezTo>
                  <a:cubicBezTo>
                    <a:pt x="1404937" y="87630"/>
                    <a:pt x="1405700" y="111157"/>
                    <a:pt x="1411796" y="137636"/>
                  </a:cubicBezTo>
                  <a:cubicBezTo>
                    <a:pt x="1406747" y="132683"/>
                    <a:pt x="1402937" y="129254"/>
                    <a:pt x="1401413" y="127921"/>
                  </a:cubicBezTo>
                  <a:cubicBezTo>
                    <a:pt x="1397603" y="124587"/>
                    <a:pt x="1392746" y="122873"/>
                    <a:pt x="1387888" y="122873"/>
                  </a:cubicBezTo>
                  <a:cubicBezTo>
                    <a:pt x="1384459" y="122873"/>
                    <a:pt x="1380935" y="123730"/>
                    <a:pt x="1377791" y="125540"/>
                  </a:cubicBezTo>
                  <a:cubicBezTo>
                    <a:pt x="1370171" y="129826"/>
                    <a:pt x="1366076" y="138398"/>
                    <a:pt x="1367504" y="146971"/>
                  </a:cubicBezTo>
                  <a:cubicBezTo>
                    <a:pt x="1368457" y="152400"/>
                    <a:pt x="1373410" y="180213"/>
                    <a:pt x="1385792" y="208502"/>
                  </a:cubicBezTo>
                  <a:cubicBezTo>
                    <a:pt x="1372267" y="201454"/>
                    <a:pt x="1361599" y="197168"/>
                    <a:pt x="1358551" y="195929"/>
                  </a:cubicBezTo>
                  <a:cubicBezTo>
                    <a:pt x="1356170" y="194977"/>
                    <a:pt x="1353598" y="194501"/>
                    <a:pt x="1351121" y="194501"/>
                  </a:cubicBezTo>
                  <a:cubicBezTo>
                    <a:pt x="1347026" y="194501"/>
                    <a:pt x="1343311" y="196120"/>
                    <a:pt x="1339882" y="198406"/>
                  </a:cubicBezTo>
                  <a:cubicBezTo>
                    <a:pt x="1336453" y="196120"/>
                    <a:pt x="1332738" y="194501"/>
                    <a:pt x="1328642" y="194501"/>
                  </a:cubicBezTo>
                  <a:cubicBezTo>
                    <a:pt x="1326166" y="194501"/>
                    <a:pt x="1323594" y="194977"/>
                    <a:pt x="1321213" y="195929"/>
                  </a:cubicBezTo>
                  <a:cubicBezTo>
                    <a:pt x="1318070" y="197168"/>
                    <a:pt x="1307402" y="201454"/>
                    <a:pt x="1293971" y="208502"/>
                  </a:cubicBezTo>
                  <a:cubicBezTo>
                    <a:pt x="1306354" y="180213"/>
                    <a:pt x="1311402" y="152400"/>
                    <a:pt x="1312259" y="146971"/>
                  </a:cubicBezTo>
                  <a:cubicBezTo>
                    <a:pt x="1313688" y="138398"/>
                    <a:pt x="1309592" y="129826"/>
                    <a:pt x="1301972" y="125540"/>
                  </a:cubicBezTo>
                  <a:cubicBezTo>
                    <a:pt x="1298829" y="123730"/>
                    <a:pt x="1295305" y="122873"/>
                    <a:pt x="1291876" y="122873"/>
                  </a:cubicBezTo>
                  <a:cubicBezTo>
                    <a:pt x="1287018" y="122873"/>
                    <a:pt x="1282160" y="124587"/>
                    <a:pt x="1278350" y="127921"/>
                  </a:cubicBezTo>
                  <a:cubicBezTo>
                    <a:pt x="1276826" y="129254"/>
                    <a:pt x="1273016" y="132588"/>
                    <a:pt x="1267968" y="137636"/>
                  </a:cubicBezTo>
                  <a:cubicBezTo>
                    <a:pt x="1274064" y="111157"/>
                    <a:pt x="1274826" y="87630"/>
                    <a:pt x="1274921" y="82582"/>
                  </a:cubicBezTo>
                  <a:cubicBezTo>
                    <a:pt x="1275112" y="73819"/>
                    <a:pt x="1269778" y="66008"/>
                    <a:pt x="1261586" y="62865"/>
                  </a:cubicBezTo>
                  <a:cubicBezTo>
                    <a:pt x="1259205" y="61912"/>
                    <a:pt x="1256729" y="61531"/>
                    <a:pt x="1254252" y="61531"/>
                  </a:cubicBezTo>
                  <a:cubicBezTo>
                    <a:pt x="1248347" y="61531"/>
                    <a:pt x="1242536" y="64103"/>
                    <a:pt x="1238536" y="68770"/>
                  </a:cubicBezTo>
                  <a:cubicBezTo>
                    <a:pt x="1236821" y="70771"/>
                    <a:pt x="1231678" y="76962"/>
                    <a:pt x="1225201" y="85915"/>
                  </a:cubicBezTo>
                  <a:cubicBezTo>
                    <a:pt x="1223486" y="51340"/>
                    <a:pt x="1212533" y="19526"/>
                    <a:pt x="1210437" y="13716"/>
                  </a:cubicBezTo>
                  <a:cubicBezTo>
                    <a:pt x="1207484" y="5525"/>
                    <a:pt x="1199674" y="0"/>
                    <a:pt x="1191006" y="0"/>
                  </a:cubicBezTo>
                  <a:lnTo>
                    <a:pt x="1191006" y="0"/>
                  </a:lnTo>
                  <a:lnTo>
                    <a:pt x="1191006" y="0"/>
                  </a:lnTo>
                  <a:cubicBezTo>
                    <a:pt x="1182243" y="0"/>
                    <a:pt x="1174528" y="5429"/>
                    <a:pt x="1171575" y="13716"/>
                  </a:cubicBezTo>
                  <a:cubicBezTo>
                    <a:pt x="1169480" y="19431"/>
                    <a:pt x="1158526" y="51340"/>
                    <a:pt x="1156811" y="85915"/>
                  </a:cubicBezTo>
                  <a:cubicBezTo>
                    <a:pt x="1150430" y="76962"/>
                    <a:pt x="1145286" y="70771"/>
                    <a:pt x="1143476" y="68770"/>
                  </a:cubicBezTo>
                  <a:cubicBezTo>
                    <a:pt x="1139476" y="64103"/>
                    <a:pt x="1133666" y="61531"/>
                    <a:pt x="1127760" y="61531"/>
                  </a:cubicBezTo>
                  <a:cubicBezTo>
                    <a:pt x="1125284" y="61531"/>
                    <a:pt x="1122807" y="62008"/>
                    <a:pt x="1120426" y="62865"/>
                  </a:cubicBezTo>
                  <a:cubicBezTo>
                    <a:pt x="1112234" y="66008"/>
                    <a:pt x="1106900" y="73819"/>
                    <a:pt x="1107091" y="82582"/>
                  </a:cubicBezTo>
                  <a:cubicBezTo>
                    <a:pt x="1107186" y="87630"/>
                    <a:pt x="1107948" y="111157"/>
                    <a:pt x="1114044" y="137636"/>
                  </a:cubicBezTo>
                  <a:cubicBezTo>
                    <a:pt x="1108996" y="132683"/>
                    <a:pt x="1105186" y="129254"/>
                    <a:pt x="1103662" y="127921"/>
                  </a:cubicBezTo>
                  <a:cubicBezTo>
                    <a:pt x="1099852" y="124587"/>
                    <a:pt x="1094994" y="122873"/>
                    <a:pt x="1090136" y="122873"/>
                  </a:cubicBezTo>
                  <a:cubicBezTo>
                    <a:pt x="1086707" y="122873"/>
                    <a:pt x="1083183" y="123730"/>
                    <a:pt x="1080040" y="125540"/>
                  </a:cubicBezTo>
                  <a:cubicBezTo>
                    <a:pt x="1072420" y="129826"/>
                    <a:pt x="1068324" y="138398"/>
                    <a:pt x="1069753" y="146971"/>
                  </a:cubicBezTo>
                  <a:cubicBezTo>
                    <a:pt x="1070705" y="152400"/>
                    <a:pt x="1075658" y="180213"/>
                    <a:pt x="1088041" y="208502"/>
                  </a:cubicBezTo>
                  <a:cubicBezTo>
                    <a:pt x="1074611" y="201454"/>
                    <a:pt x="1063847" y="197168"/>
                    <a:pt x="1060799" y="195929"/>
                  </a:cubicBezTo>
                  <a:cubicBezTo>
                    <a:pt x="1058418" y="194977"/>
                    <a:pt x="1055846" y="194501"/>
                    <a:pt x="1053370" y="194501"/>
                  </a:cubicBezTo>
                  <a:cubicBezTo>
                    <a:pt x="1049274" y="194501"/>
                    <a:pt x="1045559" y="196120"/>
                    <a:pt x="1042130" y="198406"/>
                  </a:cubicBezTo>
                  <a:cubicBezTo>
                    <a:pt x="1038701" y="196120"/>
                    <a:pt x="1034987" y="194501"/>
                    <a:pt x="1030891" y="194501"/>
                  </a:cubicBezTo>
                  <a:cubicBezTo>
                    <a:pt x="1028414" y="194501"/>
                    <a:pt x="1025843" y="194977"/>
                    <a:pt x="1023461" y="195929"/>
                  </a:cubicBezTo>
                  <a:cubicBezTo>
                    <a:pt x="1020318" y="197168"/>
                    <a:pt x="1009650" y="201454"/>
                    <a:pt x="996220" y="208502"/>
                  </a:cubicBezTo>
                  <a:cubicBezTo>
                    <a:pt x="1008602" y="180213"/>
                    <a:pt x="1013651" y="152400"/>
                    <a:pt x="1014508" y="146971"/>
                  </a:cubicBezTo>
                  <a:cubicBezTo>
                    <a:pt x="1015937" y="138398"/>
                    <a:pt x="1011841" y="129826"/>
                    <a:pt x="1004221" y="125540"/>
                  </a:cubicBezTo>
                  <a:cubicBezTo>
                    <a:pt x="1001078" y="123730"/>
                    <a:pt x="997553" y="122873"/>
                    <a:pt x="994124" y="122873"/>
                  </a:cubicBezTo>
                  <a:cubicBezTo>
                    <a:pt x="989267" y="122873"/>
                    <a:pt x="984409" y="124587"/>
                    <a:pt x="980599" y="127921"/>
                  </a:cubicBezTo>
                  <a:cubicBezTo>
                    <a:pt x="979075" y="129254"/>
                    <a:pt x="975265" y="132588"/>
                    <a:pt x="970217" y="137636"/>
                  </a:cubicBezTo>
                  <a:cubicBezTo>
                    <a:pt x="976313" y="111157"/>
                    <a:pt x="977075" y="87630"/>
                    <a:pt x="977170" y="82582"/>
                  </a:cubicBezTo>
                  <a:cubicBezTo>
                    <a:pt x="977360" y="73819"/>
                    <a:pt x="972026" y="66008"/>
                    <a:pt x="963835" y="62865"/>
                  </a:cubicBezTo>
                  <a:cubicBezTo>
                    <a:pt x="961454" y="61912"/>
                    <a:pt x="958977" y="61531"/>
                    <a:pt x="956501" y="61531"/>
                  </a:cubicBezTo>
                  <a:cubicBezTo>
                    <a:pt x="950595" y="61531"/>
                    <a:pt x="944785" y="64103"/>
                    <a:pt x="940784" y="68770"/>
                  </a:cubicBezTo>
                  <a:cubicBezTo>
                    <a:pt x="939070" y="70771"/>
                    <a:pt x="933926" y="76962"/>
                    <a:pt x="927449" y="85915"/>
                  </a:cubicBezTo>
                  <a:cubicBezTo>
                    <a:pt x="925735" y="51340"/>
                    <a:pt x="914781" y="19526"/>
                    <a:pt x="912686" y="13716"/>
                  </a:cubicBezTo>
                  <a:cubicBezTo>
                    <a:pt x="909733" y="5525"/>
                    <a:pt x="901922" y="0"/>
                    <a:pt x="893255" y="0"/>
                  </a:cubicBezTo>
                  <a:lnTo>
                    <a:pt x="893255" y="0"/>
                  </a:lnTo>
                  <a:lnTo>
                    <a:pt x="893255" y="0"/>
                  </a:lnTo>
                  <a:cubicBezTo>
                    <a:pt x="884587" y="0"/>
                    <a:pt x="876776" y="5429"/>
                    <a:pt x="873824" y="13716"/>
                  </a:cubicBezTo>
                  <a:cubicBezTo>
                    <a:pt x="871728" y="19431"/>
                    <a:pt x="860774" y="51340"/>
                    <a:pt x="859060" y="85915"/>
                  </a:cubicBezTo>
                  <a:cubicBezTo>
                    <a:pt x="852678" y="76962"/>
                    <a:pt x="847534" y="70771"/>
                    <a:pt x="845725" y="68770"/>
                  </a:cubicBezTo>
                  <a:cubicBezTo>
                    <a:pt x="841724" y="64103"/>
                    <a:pt x="835914" y="61531"/>
                    <a:pt x="830009" y="61531"/>
                  </a:cubicBezTo>
                  <a:cubicBezTo>
                    <a:pt x="827532" y="61531"/>
                    <a:pt x="825056" y="62008"/>
                    <a:pt x="822674" y="62865"/>
                  </a:cubicBezTo>
                  <a:cubicBezTo>
                    <a:pt x="814483" y="66008"/>
                    <a:pt x="809149" y="73819"/>
                    <a:pt x="809339" y="82582"/>
                  </a:cubicBezTo>
                  <a:cubicBezTo>
                    <a:pt x="809434" y="87630"/>
                    <a:pt x="810197" y="111157"/>
                    <a:pt x="816293" y="137636"/>
                  </a:cubicBezTo>
                  <a:cubicBezTo>
                    <a:pt x="811244" y="132683"/>
                    <a:pt x="807434" y="129254"/>
                    <a:pt x="805910" y="127921"/>
                  </a:cubicBezTo>
                  <a:cubicBezTo>
                    <a:pt x="802100" y="124587"/>
                    <a:pt x="797243" y="122873"/>
                    <a:pt x="792385" y="122873"/>
                  </a:cubicBezTo>
                  <a:cubicBezTo>
                    <a:pt x="788956" y="122873"/>
                    <a:pt x="785432" y="123730"/>
                    <a:pt x="782288" y="125540"/>
                  </a:cubicBezTo>
                  <a:cubicBezTo>
                    <a:pt x="774668" y="129826"/>
                    <a:pt x="770573" y="138398"/>
                    <a:pt x="772001" y="146971"/>
                  </a:cubicBezTo>
                  <a:cubicBezTo>
                    <a:pt x="772954" y="152400"/>
                    <a:pt x="777907" y="180213"/>
                    <a:pt x="790289" y="208502"/>
                  </a:cubicBezTo>
                  <a:cubicBezTo>
                    <a:pt x="776764" y="201454"/>
                    <a:pt x="766096" y="197168"/>
                    <a:pt x="763048" y="195929"/>
                  </a:cubicBezTo>
                  <a:cubicBezTo>
                    <a:pt x="760667" y="194977"/>
                    <a:pt x="758095" y="194501"/>
                    <a:pt x="755618" y="194501"/>
                  </a:cubicBezTo>
                  <a:cubicBezTo>
                    <a:pt x="751523" y="194501"/>
                    <a:pt x="747808" y="196120"/>
                    <a:pt x="744379" y="198406"/>
                  </a:cubicBezTo>
                  <a:cubicBezTo>
                    <a:pt x="740950" y="196120"/>
                    <a:pt x="737235" y="194501"/>
                    <a:pt x="733139" y="194501"/>
                  </a:cubicBezTo>
                  <a:cubicBezTo>
                    <a:pt x="730663" y="194501"/>
                    <a:pt x="728091" y="194977"/>
                    <a:pt x="725710" y="195929"/>
                  </a:cubicBezTo>
                  <a:cubicBezTo>
                    <a:pt x="722567" y="197168"/>
                    <a:pt x="711899" y="201454"/>
                    <a:pt x="698468" y="208502"/>
                  </a:cubicBezTo>
                  <a:cubicBezTo>
                    <a:pt x="710851" y="180213"/>
                    <a:pt x="715899" y="152400"/>
                    <a:pt x="716756" y="146971"/>
                  </a:cubicBezTo>
                  <a:cubicBezTo>
                    <a:pt x="718185" y="138398"/>
                    <a:pt x="714089" y="129826"/>
                    <a:pt x="706469" y="125540"/>
                  </a:cubicBezTo>
                  <a:cubicBezTo>
                    <a:pt x="703326" y="123730"/>
                    <a:pt x="699802" y="122873"/>
                    <a:pt x="696373" y="122873"/>
                  </a:cubicBezTo>
                  <a:cubicBezTo>
                    <a:pt x="691515" y="122873"/>
                    <a:pt x="686657" y="124587"/>
                    <a:pt x="682847" y="127921"/>
                  </a:cubicBezTo>
                  <a:cubicBezTo>
                    <a:pt x="681323" y="129254"/>
                    <a:pt x="677513" y="132588"/>
                    <a:pt x="672465" y="137636"/>
                  </a:cubicBezTo>
                  <a:cubicBezTo>
                    <a:pt x="678561" y="111157"/>
                    <a:pt x="679323" y="87630"/>
                    <a:pt x="679418" y="82582"/>
                  </a:cubicBezTo>
                  <a:cubicBezTo>
                    <a:pt x="679609" y="73819"/>
                    <a:pt x="674275" y="66008"/>
                    <a:pt x="666083" y="62865"/>
                  </a:cubicBezTo>
                  <a:cubicBezTo>
                    <a:pt x="663702" y="61912"/>
                    <a:pt x="661226" y="61531"/>
                    <a:pt x="658749" y="61531"/>
                  </a:cubicBezTo>
                  <a:cubicBezTo>
                    <a:pt x="652844" y="61531"/>
                    <a:pt x="647033" y="64103"/>
                    <a:pt x="643033" y="68770"/>
                  </a:cubicBezTo>
                  <a:cubicBezTo>
                    <a:pt x="641318" y="70771"/>
                    <a:pt x="636175" y="76962"/>
                    <a:pt x="629698" y="85915"/>
                  </a:cubicBezTo>
                  <a:cubicBezTo>
                    <a:pt x="627983" y="51340"/>
                    <a:pt x="617030" y="19526"/>
                    <a:pt x="614934" y="13716"/>
                  </a:cubicBezTo>
                  <a:cubicBezTo>
                    <a:pt x="611981" y="5525"/>
                    <a:pt x="604171" y="0"/>
                    <a:pt x="595503" y="0"/>
                  </a:cubicBezTo>
                  <a:lnTo>
                    <a:pt x="595503" y="0"/>
                  </a:lnTo>
                  <a:lnTo>
                    <a:pt x="595503" y="0"/>
                  </a:lnTo>
                  <a:cubicBezTo>
                    <a:pt x="586835" y="0"/>
                    <a:pt x="579025" y="5429"/>
                    <a:pt x="576072" y="13716"/>
                  </a:cubicBezTo>
                  <a:cubicBezTo>
                    <a:pt x="573977" y="19431"/>
                    <a:pt x="563023" y="51340"/>
                    <a:pt x="561308" y="85915"/>
                  </a:cubicBezTo>
                  <a:cubicBezTo>
                    <a:pt x="554927" y="76962"/>
                    <a:pt x="549783" y="70771"/>
                    <a:pt x="547973" y="68770"/>
                  </a:cubicBezTo>
                  <a:cubicBezTo>
                    <a:pt x="543973" y="64103"/>
                    <a:pt x="538163" y="61531"/>
                    <a:pt x="532257" y="61531"/>
                  </a:cubicBezTo>
                  <a:cubicBezTo>
                    <a:pt x="529781" y="61531"/>
                    <a:pt x="527304" y="62008"/>
                    <a:pt x="524923" y="62865"/>
                  </a:cubicBezTo>
                  <a:cubicBezTo>
                    <a:pt x="516731" y="66008"/>
                    <a:pt x="511397" y="73819"/>
                    <a:pt x="511588" y="82582"/>
                  </a:cubicBezTo>
                  <a:cubicBezTo>
                    <a:pt x="511683" y="87630"/>
                    <a:pt x="512445" y="111157"/>
                    <a:pt x="518541" y="137636"/>
                  </a:cubicBezTo>
                  <a:cubicBezTo>
                    <a:pt x="513493" y="132683"/>
                    <a:pt x="509683" y="129254"/>
                    <a:pt x="508159" y="127921"/>
                  </a:cubicBezTo>
                  <a:cubicBezTo>
                    <a:pt x="504349" y="124587"/>
                    <a:pt x="499491" y="122873"/>
                    <a:pt x="494633" y="122873"/>
                  </a:cubicBezTo>
                  <a:cubicBezTo>
                    <a:pt x="491204" y="122873"/>
                    <a:pt x="487680" y="123730"/>
                    <a:pt x="484537" y="125540"/>
                  </a:cubicBezTo>
                  <a:cubicBezTo>
                    <a:pt x="476917" y="129826"/>
                    <a:pt x="472821" y="138398"/>
                    <a:pt x="474250" y="146971"/>
                  </a:cubicBezTo>
                  <a:cubicBezTo>
                    <a:pt x="475202" y="152400"/>
                    <a:pt x="480155" y="180213"/>
                    <a:pt x="492538" y="208502"/>
                  </a:cubicBezTo>
                  <a:cubicBezTo>
                    <a:pt x="479108" y="201454"/>
                    <a:pt x="468344" y="197168"/>
                    <a:pt x="465296" y="195929"/>
                  </a:cubicBezTo>
                  <a:cubicBezTo>
                    <a:pt x="462915" y="194977"/>
                    <a:pt x="460343" y="194501"/>
                    <a:pt x="457867" y="194501"/>
                  </a:cubicBezTo>
                  <a:cubicBezTo>
                    <a:pt x="453771" y="194501"/>
                    <a:pt x="450056" y="196120"/>
                    <a:pt x="446627" y="198406"/>
                  </a:cubicBezTo>
                  <a:cubicBezTo>
                    <a:pt x="443198" y="196120"/>
                    <a:pt x="439484" y="194501"/>
                    <a:pt x="435388" y="194501"/>
                  </a:cubicBezTo>
                  <a:cubicBezTo>
                    <a:pt x="432911" y="194501"/>
                    <a:pt x="430340" y="194977"/>
                    <a:pt x="427958" y="195929"/>
                  </a:cubicBezTo>
                  <a:cubicBezTo>
                    <a:pt x="424815" y="197168"/>
                    <a:pt x="414147" y="201454"/>
                    <a:pt x="400717" y="208502"/>
                  </a:cubicBezTo>
                  <a:cubicBezTo>
                    <a:pt x="413099" y="180213"/>
                    <a:pt x="418148" y="152400"/>
                    <a:pt x="419005" y="146971"/>
                  </a:cubicBezTo>
                  <a:cubicBezTo>
                    <a:pt x="420434" y="138398"/>
                    <a:pt x="416338" y="129826"/>
                    <a:pt x="408718" y="125540"/>
                  </a:cubicBezTo>
                  <a:cubicBezTo>
                    <a:pt x="405575" y="123730"/>
                    <a:pt x="402050" y="122873"/>
                    <a:pt x="398621" y="122873"/>
                  </a:cubicBezTo>
                  <a:cubicBezTo>
                    <a:pt x="393764" y="122873"/>
                    <a:pt x="388906" y="124587"/>
                    <a:pt x="385096" y="127921"/>
                  </a:cubicBezTo>
                  <a:cubicBezTo>
                    <a:pt x="383572" y="129254"/>
                    <a:pt x="379762" y="132588"/>
                    <a:pt x="374714" y="137636"/>
                  </a:cubicBezTo>
                  <a:cubicBezTo>
                    <a:pt x="380810" y="111157"/>
                    <a:pt x="381572" y="87630"/>
                    <a:pt x="381667" y="82582"/>
                  </a:cubicBezTo>
                  <a:cubicBezTo>
                    <a:pt x="381857" y="73819"/>
                    <a:pt x="376523" y="66008"/>
                    <a:pt x="368332" y="62865"/>
                  </a:cubicBezTo>
                  <a:cubicBezTo>
                    <a:pt x="365951" y="61912"/>
                    <a:pt x="363474" y="61531"/>
                    <a:pt x="360998" y="61531"/>
                  </a:cubicBezTo>
                  <a:cubicBezTo>
                    <a:pt x="355092" y="61531"/>
                    <a:pt x="349282" y="64103"/>
                    <a:pt x="345281" y="68770"/>
                  </a:cubicBezTo>
                  <a:cubicBezTo>
                    <a:pt x="343567" y="70771"/>
                    <a:pt x="338423" y="76962"/>
                    <a:pt x="331946" y="85915"/>
                  </a:cubicBezTo>
                  <a:cubicBezTo>
                    <a:pt x="330232" y="51340"/>
                    <a:pt x="319278" y="19526"/>
                    <a:pt x="317183" y="13716"/>
                  </a:cubicBezTo>
                  <a:cubicBezTo>
                    <a:pt x="314230" y="5525"/>
                    <a:pt x="306419" y="0"/>
                    <a:pt x="297752" y="0"/>
                  </a:cubicBezTo>
                  <a:lnTo>
                    <a:pt x="297752" y="0"/>
                  </a:lnTo>
                  <a:lnTo>
                    <a:pt x="297752" y="0"/>
                  </a:lnTo>
                  <a:cubicBezTo>
                    <a:pt x="289084" y="0"/>
                    <a:pt x="281273" y="5429"/>
                    <a:pt x="278321" y="13716"/>
                  </a:cubicBezTo>
                  <a:cubicBezTo>
                    <a:pt x="276225" y="19431"/>
                    <a:pt x="265271" y="51340"/>
                    <a:pt x="263557" y="85915"/>
                  </a:cubicBezTo>
                  <a:cubicBezTo>
                    <a:pt x="257175" y="76962"/>
                    <a:pt x="252032" y="70771"/>
                    <a:pt x="250222" y="68770"/>
                  </a:cubicBezTo>
                  <a:cubicBezTo>
                    <a:pt x="246221" y="64103"/>
                    <a:pt x="240411" y="61531"/>
                    <a:pt x="234506" y="61531"/>
                  </a:cubicBezTo>
                  <a:cubicBezTo>
                    <a:pt x="232029" y="61531"/>
                    <a:pt x="229553" y="62008"/>
                    <a:pt x="227171" y="62865"/>
                  </a:cubicBezTo>
                  <a:cubicBezTo>
                    <a:pt x="218980" y="66008"/>
                    <a:pt x="213646" y="73819"/>
                    <a:pt x="213836" y="82582"/>
                  </a:cubicBezTo>
                  <a:cubicBezTo>
                    <a:pt x="213932" y="87630"/>
                    <a:pt x="214694" y="111157"/>
                    <a:pt x="220790" y="137636"/>
                  </a:cubicBezTo>
                  <a:cubicBezTo>
                    <a:pt x="215741" y="132683"/>
                    <a:pt x="211931" y="129254"/>
                    <a:pt x="210407" y="127921"/>
                  </a:cubicBezTo>
                  <a:cubicBezTo>
                    <a:pt x="206597" y="124587"/>
                    <a:pt x="201740" y="122873"/>
                    <a:pt x="196882" y="122873"/>
                  </a:cubicBezTo>
                  <a:cubicBezTo>
                    <a:pt x="193453" y="122873"/>
                    <a:pt x="189929" y="123730"/>
                    <a:pt x="186785" y="125540"/>
                  </a:cubicBezTo>
                  <a:cubicBezTo>
                    <a:pt x="179165" y="129826"/>
                    <a:pt x="175070" y="138398"/>
                    <a:pt x="176498" y="146971"/>
                  </a:cubicBezTo>
                  <a:cubicBezTo>
                    <a:pt x="177451" y="152400"/>
                    <a:pt x="182404" y="180213"/>
                    <a:pt x="194786" y="208502"/>
                  </a:cubicBezTo>
                  <a:cubicBezTo>
                    <a:pt x="181356" y="201454"/>
                    <a:pt x="170593" y="197168"/>
                    <a:pt x="167545" y="195929"/>
                  </a:cubicBezTo>
                  <a:cubicBezTo>
                    <a:pt x="165163" y="194977"/>
                    <a:pt x="162592" y="194501"/>
                    <a:pt x="160115" y="194501"/>
                  </a:cubicBezTo>
                  <a:cubicBezTo>
                    <a:pt x="156020" y="194501"/>
                    <a:pt x="152305" y="196120"/>
                    <a:pt x="148876" y="198406"/>
                  </a:cubicBezTo>
                  <a:cubicBezTo>
                    <a:pt x="145447" y="196120"/>
                    <a:pt x="141732" y="194501"/>
                    <a:pt x="137636" y="194501"/>
                  </a:cubicBezTo>
                  <a:cubicBezTo>
                    <a:pt x="135160" y="194501"/>
                    <a:pt x="132588" y="194977"/>
                    <a:pt x="130207" y="195929"/>
                  </a:cubicBezTo>
                  <a:cubicBezTo>
                    <a:pt x="127064" y="197168"/>
                    <a:pt x="116396" y="201454"/>
                    <a:pt x="102965" y="208502"/>
                  </a:cubicBezTo>
                  <a:cubicBezTo>
                    <a:pt x="115348" y="180213"/>
                    <a:pt x="120396" y="152400"/>
                    <a:pt x="121253" y="146971"/>
                  </a:cubicBezTo>
                  <a:cubicBezTo>
                    <a:pt x="122682" y="138398"/>
                    <a:pt x="118586" y="129826"/>
                    <a:pt x="110966" y="125540"/>
                  </a:cubicBezTo>
                  <a:cubicBezTo>
                    <a:pt x="107823" y="123730"/>
                    <a:pt x="104299" y="122873"/>
                    <a:pt x="100870" y="122873"/>
                  </a:cubicBezTo>
                  <a:cubicBezTo>
                    <a:pt x="96012" y="122873"/>
                    <a:pt x="91154" y="124587"/>
                    <a:pt x="87344" y="127921"/>
                  </a:cubicBezTo>
                  <a:cubicBezTo>
                    <a:pt x="85820" y="129254"/>
                    <a:pt x="82010" y="132588"/>
                    <a:pt x="76962" y="137636"/>
                  </a:cubicBezTo>
                  <a:cubicBezTo>
                    <a:pt x="83058" y="111157"/>
                    <a:pt x="83820" y="87630"/>
                    <a:pt x="83915" y="82582"/>
                  </a:cubicBezTo>
                  <a:cubicBezTo>
                    <a:pt x="84106" y="73819"/>
                    <a:pt x="78772" y="66008"/>
                    <a:pt x="70580" y="62865"/>
                  </a:cubicBezTo>
                  <a:cubicBezTo>
                    <a:pt x="68199" y="61912"/>
                    <a:pt x="65723" y="61531"/>
                    <a:pt x="63246" y="61531"/>
                  </a:cubicBezTo>
                  <a:cubicBezTo>
                    <a:pt x="57341" y="61531"/>
                    <a:pt x="51530" y="64103"/>
                    <a:pt x="47530" y="68770"/>
                  </a:cubicBezTo>
                  <a:cubicBezTo>
                    <a:pt x="45815" y="70771"/>
                    <a:pt x="40672" y="76962"/>
                    <a:pt x="34195" y="85915"/>
                  </a:cubicBezTo>
                  <a:cubicBezTo>
                    <a:pt x="32480" y="51340"/>
                    <a:pt x="21527" y="19526"/>
                    <a:pt x="19431" y="13716"/>
                  </a:cubicBezTo>
                  <a:cubicBezTo>
                    <a:pt x="16478" y="5525"/>
                    <a:pt x="8668" y="0"/>
                    <a:pt x="0" y="0"/>
                  </a:cubicBezTo>
                  <a:lnTo>
                    <a:pt x="0" y="0"/>
                  </a:lnTo>
                  <a:lnTo>
                    <a:pt x="0" y="20669"/>
                  </a:lnTo>
                  <a:cubicBezTo>
                    <a:pt x="0" y="20669"/>
                    <a:pt x="31052" y="106870"/>
                    <a:pt x="0" y="143637"/>
                  </a:cubicBezTo>
                  <a:lnTo>
                    <a:pt x="0" y="197358"/>
                  </a:lnTo>
                  <a:cubicBezTo>
                    <a:pt x="2000" y="197263"/>
                    <a:pt x="3905" y="197644"/>
                    <a:pt x="5334" y="199073"/>
                  </a:cubicBezTo>
                  <a:cubicBezTo>
                    <a:pt x="6668" y="200311"/>
                    <a:pt x="7430" y="202120"/>
                    <a:pt x="7430" y="203930"/>
                  </a:cubicBezTo>
                  <a:cubicBezTo>
                    <a:pt x="7430" y="205740"/>
                    <a:pt x="6668" y="207550"/>
                    <a:pt x="5334" y="208788"/>
                  </a:cubicBezTo>
                  <a:cubicBezTo>
                    <a:pt x="4096" y="210122"/>
                    <a:pt x="2286" y="210883"/>
                    <a:pt x="476" y="210883"/>
                  </a:cubicBezTo>
                  <a:cubicBezTo>
                    <a:pt x="286" y="210883"/>
                    <a:pt x="190" y="210693"/>
                    <a:pt x="0" y="210693"/>
                  </a:cubicBezTo>
                  <a:lnTo>
                    <a:pt x="0" y="307753"/>
                  </a:lnTo>
                  <a:lnTo>
                    <a:pt x="0" y="316325"/>
                  </a:lnTo>
                  <a:lnTo>
                    <a:pt x="0" y="333756"/>
                  </a:lnTo>
                  <a:cubicBezTo>
                    <a:pt x="3619" y="334042"/>
                    <a:pt x="7239" y="334137"/>
                    <a:pt x="10763" y="334613"/>
                  </a:cubicBezTo>
                  <a:cubicBezTo>
                    <a:pt x="14478" y="335090"/>
                    <a:pt x="18288" y="335852"/>
                    <a:pt x="21336" y="337947"/>
                  </a:cubicBezTo>
                  <a:cubicBezTo>
                    <a:pt x="26003" y="341186"/>
                    <a:pt x="28004" y="347091"/>
                    <a:pt x="28766" y="352615"/>
                  </a:cubicBezTo>
                  <a:cubicBezTo>
                    <a:pt x="29909" y="360807"/>
                    <a:pt x="33052" y="365760"/>
                    <a:pt x="24670" y="369761"/>
                  </a:cubicBezTo>
                  <a:cubicBezTo>
                    <a:pt x="18479" y="372713"/>
                    <a:pt x="10859" y="369665"/>
                    <a:pt x="4572" y="373094"/>
                  </a:cubicBezTo>
                  <a:cubicBezTo>
                    <a:pt x="3143" y="373856"/>
                    <a:pt x="1619" y="374714"/>
                    <a:pt x="95" y="375380"/>
                  </a:cubicBezTo>
                  <a:lnTo>
                    <a:pt x="95" y="394335"/>
                  </a:lnTo>
                  <a:cubicBezTo>
                    <a:pt x="476" y="392906"/>
                    <a:pt x="1048" y="391478"/>
                    <a:pt x="1905" y="390144"/>
                  </a:cubicBezTo>
                  <a:cubicBezTo>
                    <a:pt x="5144" y="385191"/>
                    <a:pt x="11240" y="382810"/>
                    <a:pt x="17145" y="382524"/>
                  </a:cubicBezTo>
                  <a:cubicBezTo>
                    <a:pt x="22574" y="382238"/>
                    <a:pt x="28194" y="383477"/>
                    <a:pt x="32290" y="387001"/>
                  </a:cubicBezTo>
                  <a:cubicBezTo>
                    <a:pt x="37052" y="391001"/>
                    <a:pt x="39338" y="397193"/>
                    <a:pt x="40862" y="403193"/>
                  </a:cubicBezTo>
                  <a:cubicBezTo>
                    <a:pt x="42291" y="409003"/>
                    <a:pt x="43148" y="414814"/>
                    <a:pt x="43529" y="420815"/>
                  </a:cubicBezTo>
                  <a:cubicBezTo>
                    <a:pt x="43625" y="422434"/>
                    <a:pt x="43625" y="424244"/>
                    <a:pt x="42672" y="425577"/>
                  </a:cubicBezTo>
                  <a:cubicBezTo>
                    <a:pt x="41339" y="427387"/>
                    <a:pt x="38672" y="427673"/>
                    <a:pt x="36386" y="427673"/>
                  </a:cubicBezTo>
                  <a:cubicBezTo>
                    <a:pt x="30480" y="427863"/>
                    <a:pt x="15812" y="431006"/>
                    <a:pt x="10763" y="428149"/>
                  </a:cubicBezTo>
                  <a:cubicBezTo>
                    <a:pt x="9620" y="427482"/>
                    <a:pt x="8477" y="425958"/>
                    <a:pt x="7334" y="423862"/>
                  </a:cubicBezTo>
                  <a:cubicBezTo>
                    <a:pt x="4953" y="419386"/>
                    <a:pt x="2762" y="412814"/>
                    <a:pt x="1619" y="410147"/>
                  </a:cubicBezTo>
                  <a:cubicBezTo>
                    <a:pt x="952" y="408527"/>
                    <a:pt x="381" y="406718"/>
                    <a:pt x="0" y="405003"/>
                  </a:cubicBezTo>
                  <a:lnTo>
                    <a:pt x="0" y="447580"/>
                  </a:lnTo>
                  <a:cubicBezTo>
                    <a:pt x="2191" y="450818"/>
                    <a:pt x="3810" y="454819"/>
                    <a:pt x="4572" y="457486"/>
                  </a:cubicBezTo>
                  <a:cubicBezTo>
                    <a:pt x="7334" y="466725"/>
                    <a:pt x="11240" y="475583"/>
                    <a:pt x="14764" y="484441"/>
                  </a:cubicBezTo>
                  <a:lnTo>
                    <a:pt x="16478" y="496253"/>
                  </a:lnTo>
                  <a:cubicBezTo>
                    <a:pt x="16478" y="496253"/>
                    <a:pt x="59722" y="496253"/>
                    <a:pt x="59341" y="495681"/>
                  </a:cubicBezTo>
                  <a:cubicBezTo>
                    <a:pt x="59912" y="495872"/>
                    <a:pt x="60293" y="496062"/>
                    <a:pt x="60770" y="496253"/>
                  </a:cubicBezTo>
                  <a:cubicBezTo>
                    <a:pt x="86201" y="496253"/>
                    <a:pt x="111728" y="496253"/>
                    <a:pt x="137160" y="496253"/>
                  </a:cubicBezTo>
                  <a:cubicBezTo>
                    <a:pt x="152114" y="496253"/>
                    <a:pt x="171831" y="503873"/>
                    <a:pt x="184213" y="503301"/>
                  </a:cubicBezTo>
                  <a:cubicBezTo>
                    <a:pt x="203740" y="502444"/>
                    <a:pt x="204978" y="481298"/>
                    <a:pt x="222123" y="477965"/>
                  </a:cubicBezTo>
                  <a:cubicBezTo>
                    <a:pt x="231648" y="476155"/>
                    <a:pt x="239840" y="484251"/>
                    <a:pt x="247364" y="490442"/>
                  </a:cubicBezTo>
                  <a:cubicBezTo>
                    <a:pt x="267653" y="507016"/>
                    <a:pt x="304991" y="497491"/>
                    <a:pt x="328708" y="496348"/>
                  </a:cubicBezTo>
                  <a:cubicBezTo>
                    <a:pt x="360617" y="494824"/>
                    <a:pt x="388620" y="487490"/>
                    <a:pt x="417957" y="498919"/>
                  </a:cubicBezTo>
                  <a:cubicBezTo>
                    <a:pt x="431578" y="504253"/>
                    <a:pt x="454628" y="496919"/>
                    <a:pt x="468630" y="495967"/>
                  </a:cubicBezTo>
                  <a:cubicBezTo>
                    <a:pt x="483584" y="495014"/>
                    <a:pt x="512636" y="505015"/>
                    <a:pt x="522827" y="491871"/>
                  </a:cubicBezTo>
                  <a:cubicBezTo>
                    <a:pt x="528161" y="485013"/>
                    <a:pt x="530543" y="473773"/>
                    <a:pt x="539115" y="472821"/>
                  </a:cubicBezTo>
                  <a:cubicBezTo>
                    <a:pt x="544640" y="472249"/>
                    <a:pt x="549402" y="476631"/>
                    <a:pt x="552260" y="481394"/>
                  </a:cubicBezTo>
                  <a:cubicBezTo>
                    <a:pt x="555117" y="486156"/>
                    <a:pt x="557022" y="491585"/>
                    <a:pt x="560927" y="495395"/>
                  </a:cubicBezTo>
                  <a:cubicBezTo>
                    <a:pt x="564166" y="498539"/>
                    <a:pt x="595122" y="496729"/>
                    <a:pt x="595122" y="496253"/>
                  </a:cubicBezTo>
                  <a:cubicBezTo>
                    <a:pt x="595122" y="496729"/>
                    <a:pt x="626078" y="498539"/>
                    <a:pt x="629317" y="495395"/>
                  </a:cubicBezTo>
                  <a:cubicBezTo>
                    <a:pt x="633222" y="491490"/>
                    <a:pt x="635127" y="486061"/>
                    <a:pt x="637984" y="481394"/>
                  </a:cubicBezTo>
                  <a:cubicBezTo>
                    <a:pt x="640842" y="476631"/>
                    <a:pt x="645605" y="472249"/>
                    <a:pt x="651129" y="472821"/>
                  </a:cubicBezTo>
                  <a:cubicBezTo>
                    <a:pt x="659797" y="473773"/>
                    <a:pt x="662083" y="485013"/>
                    <a:pt x="667417" y="491871"/>
                  </a:cubicBezTo>
                  <a:cubicBezTo>
                    <a:pt x="677704" y="505015"/>
                    <a:pt x="706755" y="495014"/>
                    <a:pt x="721614" y="495967"/>
                  </a:cubicBezTo>
                  <a:cubicBezTo>
                    <a:pt x="735616" y="496919"/>
                    <a:pt x="758666" y="504253"/>
                    <a:pt x="772287" y="498919"/>
                  </a:cubicBezTo>
                  <a:cubicBezTo>
                    <a:pt x="801624" y="487490"/>
                    <a:pt x="829628" y="494824"/>
                    <a:pt x="861536" y="496348"/>
                  </a:cubicBezTo>
                  <a:cubicBezTo>
                    <a:pt x="885254" y="497491"/>
                    <a:pt x="922592" y="507016"/>
                    <a:pt x="942880" y="490442"/>
                  </a:cubicBezTo>
                  <a:cubicBezTo>
                    <a:pt x="950405" y="484251"/>
                    <a:pt x="958596" y="476155"/>
                    <a:pt x="968121" y="477965"/>
                  </a:cubicBezTo>
                  <a:cubicBezTo>
                    <a:pt x="985266" y="481298"/>
                    <a:pt x="986504" y="502444"/>
                    <a:pt x="1006031" y="503301"/>
                  </a:cubicBezTo>
                  <a:cubicBezTo>
                    <a:pt x="1018413" y="503873"/>
                    <a:pt x="1038130" y="496157"/>
                    <a:pt x="1053084" y="496253"/>
                  </a:cubicBezTo>
                  <a:cubicBezTo>
                    <a:pt x="1078516" y="496253"/>
                    <a:pt x="1104043" y="496253"/>
                    <a:pt x="1129475" y="496253"/>
                  </a:cubicBezTo>
                  <a:cubicBezTo>
                    <a:pt x="1130046" y="496062"/>
                    <a:pt x="1130427" y="495872"/>
                    <a:pt x="1130903" y="495681"/>
                  </a:cubicBezTo>
                  <a:cubicBezTo>
                    <a:pt x="1130522" y="496253"/>
                    <a:pt x="1173766" y="496253"/>
                    <a:pt x="1173766" y="496253"/>
                  </a:cubicBezTo>
                  <a:lnTo>
                    <a:pt x="1175480" y="484441"/>
                  </a:lnTo>
                  <a:cubicBezTo>
                    <a:pt x="1179005" y="475583"/>
                    <a:pt x="1182910" y="466820"/>
                    <a:pt x="1185672" y="457486"/>
                  </a:cubicBezTo>
                  <a:cubicBezTo>
                    <a:pt x="1186434" y="454819"/>
                    <a:pt x="1188053" y="450818"/>
                    <a:pt x="1190244" y="447580"/>
                  </a:cubicBezTo>
                  <a:cubicBezTo>
                    <a:pt x="1192435" y="450818"/>
                    <a:pt x="1194054" y="454819"/>
                    <a:pt x="1194816" y="457486"/>
                  </a:cubicBezTo>
                  <a:cubicBezTo>
                    <a:pt x="1197578" y="466725"/>
                    <a:pt x="1201484" y="475583"/>
                    <a:pt x="1205008" y="484441"/>
                  </a:cubicBezTo>
                  <a:lnTo>
                    <a:pt x="1206722" y="496253"/>
                  </a:lnTo>
                  <a:cubicBezTo>
                    <a:pt x="1206722" y="496253"/>
                    <a:pt x="1249966" y="496253"/>
                    <a:pt x="1249585" y="495681"/>
                  </a:cubicBezTo>
                  <a:cubicBezTo>
                    <a:pt x="1250156" y="495872"/>
                    <a:pt x="1250537" y="496062"/>
                    <a:pt x="1251014" y="496253"/>
                  </a:cubicBezTo>
                  <a:cubicBezTo>
                    <a:pt x="1276445" y="496253"/>
                    <a:pt x="1301972" y="496253"/>
                    <a:pt x="1327404" y="496253"/>
                  </a:cubicBezTo>
                  <a:cubicBezTo>
                    <a:pt x="1342358" y="496253"/>
                    <a:pt x="1362075" y="503873"/>
                    <a:pt x="1374458" y="503301"/>
                  </a:cubicBezTo>
                  <a:cubicBezTo>
                    <a:pt x="1393984" y="502444"/>
                    <a:pt x="1395222" y="481298"/>
                    <a:pt x="1412367" y="477965"/>
                  </a:cubicBezTo>
                  <a:cubicBezTo>
                    <a:pt x="1421892" y="476155"/>
                    <a:pt x="1430083" y="484251"/>
                    <a:pt x="1437608" y="490442"/>
                  </a:cubicBezTo>
                  <a:cubicBezTo>
                    <a:pt x="1457897" y="507016"/>
                    <a:pt x="1495235" y="497491"/>
                    <a:pt x="1518952" y="496348"/>
                  </a:cubicBezTo>
                  <a:cubicBezTo>
                    <a:pt x="1550861" y="494824"/>
                    <a:pt x="1578864" y="487490"/>
                    <a:pt x="1608201" y="498919"/>
                  </a:cubicBezTo>
                  <a:cubicBezTo>
                    <a:pt x="1621822" y="504253"/>
                    <a:pt x="1644872" y="496919"/>
                    <a:pt x="1658874" y="495967"/>
                  </a:cubicBezTo>
                  <a:cubicBezTo>
                    <a:pt x="1673828" y="495014"/>
                    <a:pt x="1702880" y="505015"/>
                    <a:pt x="1713071" y="491871"/>
                  </a:cubicBezTo>
                  <a:cubicBezTo>
                    <a:pt x="1718405" y="485013"/>
                    <a:pt x="1720787" y="473773"/>
                    <a:pt x="1729359" y="472821"/>
                  </a:cubicBezTo>
                  <a:cubicBezTo>
                    <a:pt x="1734883" y="472249"/>
                    <a:pt x="1739646" y="476631"/>
                    <a:pt x="1742504" y="481394"/>
                  </a:cubicBezTo>
                  <a:cubicBezTo>
                    <a:pt x="1745361" y="486156"/>
                    <a:pt x="1747266" y="491585"/>
                    <a:pt x="1751171" y="495395"/>
                  </a:cubicBezTo>
                  <a:cubicBezTo>
                    <a:pt x="1754410" y="498539"/>
                    <a:pt x="1785366" y="496729"/>
                    <a:pt x="1785366" y="496253"/>
                  </a:cubicBezTo>
                  <a:cubicBezTo>
                    <a:pt x="1785366" y="496729"/>
                    <a:pt x="1816322" y="498539"/>
                    <a:pt x="1819561" y="495395"/>
                  </a:cubicBezTo>
                  <a:cubicBezTo>
                    <a:pt x="1823466" y="491490"/>
                    <a:pt x="1825371" y="486061"/>
                    <a:pt x="1828229" y="481394"/>
                  </a:cubicBezTo>
                  <a:cubicBezTo>
                    <a:pt x="1831086" y="476631"/>
                    <a:pt x="1835849" y="472249"/>
                    <a:pt x="1841373" y="472821"/>
                  </a:cubicBezTo>
                  <a:cubicBezTo>
                    <a:pt x="1850041" y="473773"/>
                    <a:pt x="1852327" y="485013"/>
                    <a:pt x="1857661" y="491871"/>
                  </a:cubicBezTo>
                  <a:cubicBezTo>
                    <a:pt x="1867948" y="505015"/>
                    <a:pt x="1896999" y="495014"/>
                    <a:pt x="1911858" y="495967"/>
                  </a:cubicBezTo>
                  <a:cubicBezTo>
                    <a:pt x="1925860" y="496919"/>
                    <a:pt x="1948910" y="504253"/>
                    <a:pt x="1962531" y="498919"/>
                  </a:cubicBezTo>
                  <a:cubicBezTo>
                    <a:pt x="1991868" y="487490"/>
                    <a:pt x="2019872" y="494824"/>
                    <a:pt x="2051780" y="496348"/>
                  </a:cubicBezTo>
                  <a:cubicBezTo>
                    <a:pt x="2075498" y="497491"/>
                    <a:pt x="2112836" y="507016"/>
                    <a:pt x="2133124" y="490442"/>
                  </a:cubicBezTo>
                  <a:cubicBezTo>
                    <a:pt x="2140649" y="484251"/>
                    <a:pt x="2148840" y="476155"/>
                    <a:pt x="2158365" y="477965"/>
                  </a:cubicBezTo>
                  <a:cubicBezTo>
                    <a:pt x="2175510" y="481298"/>
                    <a:pt x="2176748" y="502444"/>
                    <a:pt x="2196275" y="503301"/>
                  </a:cubicBezTo>
                  <a:cubicBezTo>
                    <a:pt x="2208657" y="503873"/>
                    <a:pt x="2228374" y="496157"/>
                    <a:pt x="2243328" y="496253"/>
                  </a:cubicBezTo>
                  <a:cubicBezTo>
                    <a:pt x="2268760" y="496253"/>
                    <a:pt x="2294287" y="496253"/>
                    <a:pt x="2319719" y="496253"/>
                  </a:cubicBezTo>
                  <a:cubicBezTo>
                    <a:pt x="2320290" y="496062"/>
                    <a:pt x="2320671" y="495872"/>
                    <a:pt x="2321147" y="495681"/>
                  </a:cubicBezTo>
                  <a:cubicBezTo>
                    <a:pt x="2320766" y="496253"/>
                    <a:pt x="2364010" y="496253"/>
                    <a:pt x="2364010" y="496253"/>
                  </a:cubicBezTo>
                  <a:lnTo>
                    <a:pt x="2365724" y="484441"/>
                  </a:lnTo>
                  <a:cubicBezTo>
                    <a:pt x="2369249" y="475583"/>
                    <a:pt x="2373154" y="466820"/>
                    <a:pt x="2375916" y="457486"/>
                  </a:cubicBezTo>
                  <a:cubicBezTo>
                    <a:pt x="2376678" y="454819"/>
                    <a:pt x="2378297" y="450818"/>
                    <a:pt x="2380488" y="447580"/>
                  </a:cubicBezTo>
                  <a:cubicBezTo>
                    <a:pt x="2382679" y="450818"/>
                    <a:pt x="2384298" y="454819"/>
                    <a:pt x="2385060" y="457486"/>
                  </a:cubicBezTo>
                  <a:cubicBezTo>
                    <a:pt x="2387822" y="466725"/>
                    <a:pt x="2391728" y="475583"/>
                    <a:pt x="2395252" y="484441"/>
                  </a:cubicBezTo>
                  <a:lnTo>
                    <a:pt x="2396966" y="496253"/>
                  </a:lnTo>
                  <a:cubicBezTo>
                    <a:pt x="2396966" y="496253"/>
                    <a:pt x="2440210" y="496253"/>
                    <a:pt x="2439829" y="495681"/>
                  </a:cubicBezTo>
                  <a:cubicBezTo>
                    <a:pt x="2440400" y="495872"/>
                    <a:pt x="2440781" y="496062"/>
                    <a:pt x="2441258" y="496253"/>
                  </a:cubicBezTo>
                  <a:cubicBezTo>
                    <a:pt x="2466689" y="496253"/>
                    <a:pt x="2492216" y="496253"/>
                    <a:pt x="2517648" y="496253"/>
                  </a:cubicBezTo>
                  <a:cubicBezTo>
                    <a:pt x="2532602" y="496253"/>
                    <a:pt x="2552319" y="503873"/>
                    <a:pt x="2564702" y="503301"/>
                  </a:cubicBezTo>
                  <a:cubicBezTo>
                    <a:pt x="2584228" y="502444"/>
                    <a:pt x="2585466" y="481298"/>
                    <a:pt x="2602611" y="477965"/>
                  </a:cubicBezTo>
                  <a:cubicBezTo>
                    <a:pt x="2612136" y="476155"/>
                    <a:pt x="2620328" y="484251"/>
                    <a:pt x="2627852" y="490442"/>
                  </a:cubicBezTo>
                  <a:cubicBezTo>
                    <a:pt x="2648141" y="507016"/>
                    <a:pt x="2685479" y="497491"/>
                    <a:pt x="2709196" y="496348"/>
                  </a:cubicBezTo>
                  <a:cubicBezTo>
                    <a:pt x="2741105" y="494824"/>
                    <a:pt x="2769108" y="487490"/>
                    <a:pt x="2798445" y="498919"/>
                  </a:cubicBezTo>
                  <a:cubicBezTo>
                    <a:pt x="2812066" y="504253"/>
                    <a:pt x="2835116" y="496919"/>
                    <a:pt x="2849118" y="495967"/>
                  </a:cubicBezTo>
                  <a:cubicBezTo>
                    <a:pt x="2864072" y="495014"/>
                    <a:pt x="2893124" y="505015"/>
                    <a:pt x="2903315" y="491871"/>
                  </a:cubicBezTo>
                  <a:cubicBezTo>
                    <a:pt x="2908649" y="485013"/>
                    <a:pt x="2911031" y="473773"/>
                    <a:pt x="2919603" y="472821"/>
                  </a:cubicBezTo>
                  <a:cubicBezTo>
                    <a:pt x="2925128" y="472249"/>
                    <a:pt x="2929890" y="476631"/>
                    <a:pt x="2932748" y="481394"/>
                  </a:cubicBezTo>
                  <a:cubicBezTo>
                    <a:pt x="2935605" y="486156"/>
                    <a:pt x="2937510" y="491585"/>
                    <a:pt x="2941415" y="495395"/>
                  </a:cubicBezTo>
                  <a:cubicBezTo>
                    <a:pt x="2944654" y="498539"/>
                    <a:pt x="2975610" y="496729"/>
                    <a:pt x="2975610" y="496253"/>
                  </a:cubicBezTo>
                  <a:cubicBezTo>
                    <a:pt x="2975610" y="496729"/>
                    <a:pt x="3006566" y="498539"/>
                    <a:pt x="3009805" y="495395"/>
                  </a:cubicBezTo>
                  <a:cubicBezTo>
                    <a:pt x="3013805" y="491490"/>
                    <a:pt x="3015615" y="486061"/>
                    <a:pt x="3018473" y="481394"/>
                  </a:cubicBezTo>
                  <a:cubicBezTo>
                    <a:pt x="3021330" y="476631"/>
                    <a:pt x="3026093" y="472249"/>
                    <a:pt x="3031617" y="472821"/>
                  </a:cubicBezTo>
                  <a:cubicBezTo>
                    <a:pt x="3040285" y="473773"/>
                    <a:pt x="3042571" y="485013"/>
                    <a:pt x="3047905" y="491871"/>
                  </a:cubicBezTo>
                  <a:cubicBezTo>
                    <a:pt x="3058192" y="505015"/>
                    <a:pt x="3087243" y="495014"/>
                    <a:pt x="3102102" y="495967"/>
                  </a:cubicBezTo>
                  <a:cubicBezTo>
                    <a:pt x="3116104" y="496919"/>
                    <a:pt x="3139154" y="504253"/>
                    <a:pt x="3152775" y="498919"/>
                  </a:cubicBezTo>
                  <a:cubicBezTo>
                    <a:pt x="3182112" y="487490"/>
                    <a:pt x="3210116" y="494824"/>
                    <a:pt x="3242024" y="496348"/>
                  </a:cubicBezTo>
                  <a:cubicBezTo>
                    <a:pt x="3265742" y="497491"/>
                    <a:pt x="3303080" y="507016"/>
                    <a:pt x="3323368" y="490442"/>
                  </a:cubicBezTo>
                  <a:cubicBezTo>
                    <a:pt x="3330893" y="484251"/>
                    <a:pt x="3339084" y="476155"/>
                    <a:pt x="3348609" y="477965"/>
                  </a:cubicBezTo>
                  <a:cubicBezTo>
                    <a:pt x="3365754" y="481298"/>
                    <a:pt x="3366992" y="502444"/>
                    <a:pt x="3386518" y="503301"/>
                  </a:cubicBezTo>
                  <a:cubicBezTo>
                    <a:pt x="3398901" y="503873"/>
                    <a:pt x="3418618" y="496157"/>
                    <a:pt x="3433572" y="496253"/>
                  </a:cubicBezTo>
                  <a:cubicBezTo>
                    <a:pt x="3459004" y="496253"/>
                    <a:pt x="3484531" y="496253"/>
                    <a:pt x="3509963" y="496253"/>
                  </a:cubicBezTo>
                  <a:cubicBezTo>
                    <a:pt x="3510534" y="496062"/>
                    <a:pt x="3510915" y="495872"/>
                    <a:pt x="3511391" y="495681"/>
                  </a:cubicBezTo>
                  <a:cubicBezTo>
                    <a:pt x="3511010" y="496253"/>
                    <a:pt x="3554254" y="496253"/>
                    <a:pt x="3554254" y="496253"/>
                  </a:cubicBezTo>
                  <a:lnTo>
                    <a:pt x="3555968" y="484441"/>
                  </a:lnTo>
                  <a:cubicBezTo>
                    <a:pt x="3559493" y="475583"/>
                    <a:pt x="3563398" y="466820"/>
                    <a:pt x="3566160" y="457486"/>
                  </a:cubicBezTo>
                  <a:cubicBezTo>
                    <a:pt x="3566922" y="454819"/>
                    <a:pt x="3568541" y="450818"/>
                    <a:pt x="3570732" y="447580"/>
                  </a:cubicBezTo>
                  <a:cubicBezTo>
                    <a:pt x="3572923" y="450818"/>
                    <a:pt x="3574542" y="454819"/>
                    <a:pt x="3575304" y="457486"/>
                  </a:cubicBezTo>
                  <a:cubicBezTo>
                    <a:pt x="3578066" y="466725"/>
                    <a:pt x="3581972" y="475583"/>
                    <a:pt x="3585496" y="484441"/>
                  </a:cubicBezTo>
                  <a:lnTo>
                    <a:pt x="3587210" y="496253"/>
                  </a:lnTo>
                  <a:cubicBezTo>
                    <a:pt x="3587210" y="496253"/>
                    <a:pt x="3630454" y="496253"/>
                    <a:pt x="3630073" y="495681"/>
                  </a:cubicBezTo>
                  <a:cubicBezTo>
                    <a:pt x="3630644" y="495872"/>
                    <a:pt x="3631025" y="496062"/>
                    <a:pt x="3631502" y="496253"/>
                  </a:cubicBezTo>
                  <a:cubicBezTo>
                    <a:pt x="3656933" y="496253"/>
                    <a:pt x="3682460" y="496253"/>
                    <a:pt x="3707892" y="496253"/>
                  </a:cubicBezTo>
                  <a:cubicBezTo>
                    <a:pt x="3722847" y="496253"/>
                    <a:pt x="3742563" y="503873"/>
                    <a:pt x="3754946" y="503301"/>
                  </a:cubicBezTo>
                  <a:cubicBezTo>
                    <a:pt x="3774472" y="502444"/>
                    <a:pt x="3775710" y="481298"/>
                    <a:pt x="3792855" y="477965"/>
                  </a:cubicBezTo>
                  <a:cubicBezTo>
                    <a:pt x="3802380" y="476155"/>
                    <a:pt x="3810572" y="484251"/>
                    <a:pt x="3818097" y="490442"/>
                  </a:cubicBezTo>
                  <a:cubicBezTo>
                    <a:pt x="3838385" y="507016"/>
                    <a:pt x="3875723" y="497491"/>
                    <a:pt x="3899440" y="496348"/>
                  </a:cubicBezTo>
                  <a:cubicBezTo>
                    <a:pt x="3931349" y="494824"/>
                    <a:pt x="3959352" y="487490"/>
                    <a:pt x="3988689" y="498919"/>
                  </a:cubicBezTo>
                  <a:cubicBezTo>
                    <a:pt x="4002310" y="504253"/>
                    <a:pt x="4025360" y="496919"/>
                    <a:pt x="4039362" y="495967"/>
                  </a:cubicBezTo>
                  <a:cubicBezTo>
                    <a:pt x="4054316" y="495014"/>
                    <a:pt x="4083368" y="505015"/>
                    <a:pt x="4093559" y="491871"/>
                  </a:cubicBezTo>
                  <a:cubicBezTo>
                    <a:pt x="4098893" y="485013"/>
                    <a:pt x="4101275" y="473773"/>
                    <a:pt x="4109847" y="472821"/>
                  </a:cubicBezTo>
                  <a:cubicBezTo>
                    <a:pt x="4115372" y="472249"/>
                    <a:pt x="4120134" y="476631"/>
                    <a:pt x="4122992" y="481394"/>
                  </a:cubicBezTo>
                  <a:cubicBezTo>
                    <a:pt x="4125849" y="486156"/>
                    <a:pt x="4127754" y="491585"/>
                    <a:pt x="4131659" y="495395"/>
                  </a:cubicBezTo>
                  <a:cubicBezTo>
                    <a:pt x="4134898" y="498539"/>
                    <a:pt x="4165854" y="496729"/>
                    <a:pt x="4165854" y="496253"/>
                  </a:cubicBezTo>
                  <a:cubicBezTo>
                    <a:pt x="4165854" y="496729"/>
                    <a:pt x="4196810" y="498539"/>
                    <a:pt x="4200049" y="495395"/>
                  </a:cubicBezTo>
                  <a:cubicBezTo>
                    <a:pt x="4204050" y="491490"/>
                    <a:pt x="4205859" y="486061"/>
                    <a:pt x="4208717" y="481394"/>
                  </a:cubicBezTo>
                  <a:cubicBezTo>
                    <a:pt x="4211574" y="476631"/>
                    <a:pt x="4216337" y="472249"/>
                    <a:pt x="4221861" y="472821"/>
                  </a:cubicBezTo>
                  <a:cubicBezTo>
                    <a:pt x="4230529" y="473773"/>
                    <a:pt x="4232815" y="485013"/>
                    <a:pt x="4238149" y="491871"/>
                  </a:cubicBezTo>
                  <a:cubicBezTo>
                    <a:pt x="4248436" y="505015"/>
                    <a:pt x="4277487" y="495014"/>
                    <a:pt x="4292346" y="495967"/>
                  </a:cubicBezTo>
                  <a:cubicBezTo>
                    <a:pt x="4306348" y="496919"/>
                    <a:pt x="4329399" y="504253"/>
                    <a:pt x="4343019" y="498919"/>
                  </a:cubicBezTo>
                  <a:cubicBezTo>
                    <a:pt x="4372356" y="487490"/>
                    <a:pt x="4400360" y="494824"/>
                    <a:pt x="4432268" y="496348"/>
                  </a:cubicBezTo>
                  <a:cubicBezTo>
                    <a:pt x="4455986" y="497491"/>
                    <a:pt x="4493324" y="507016"/>
                    <a:pt x="4513612" y="490442"/>
                  </a:cubicBezTo>
                  <a:cubicBezTo>
                    <a:pt x="4521137" y="484251"/>
                    <a:pt x="4529328" y="476155"/>
                    <a:pt x="4538853" y="477965"/>
                  </a:cubicBezTo>
                  <a:cubicBezTo>
                    <a:pt x="4555998" y="481298"/>
                    <a:pt x="4557236" y="502444"/>
                    <a:pt x="4576763" y="503301"/>
                  </a:cubicBezTo>
                  <a:cubicBezTo>
                    <a:pt x="4589145" y="503873"/>
                    <a:pt x="4608862" y="496157"/>
                    <a:pt x="4623816" y="496253"/>
                  </a:cubicBezTo>
                  <a:cubicBezTo>
                    <a:pt x="4649248" y="496253"/>
                    <a:pt x="4674775" y="496253"/>
                    <a:pt x="4700207" y="496253"/>
                  </a:cubicBezTo>
                  <a:cubicBezTo>
                    <a:pt x="4700778" y="496062"/>
                    <a:pt x="4701159" y="495872"/>
                    <a:pt x="4701635" y="495681"/>
                  </a:cubicBezTo>
                  <a:cubicBezTo>
                    <a:pt x="4701254" y="496253"/>
                    <a:pt x="4744498" y="496253"/>
                    <a:pt x="4744498" y="496253"/>
                  </a:cubicBezTo>
                  <a:lnTo>
                    <a:pt x="4746212" y="484441"/>
                  </a:lnTo>
                  <a:cubicBezTo>
                    <a:pt x="4749737" y="475583"/>
                    <a:pt x="4753642" y="466820"/>
                    <a:pt x="4756404" y="457486"/>
                  </a:cubicBezTo>
                  <a:cubicBezTo>
                    <a:pt x="4757166" y="454819"/>
                    <a:pt x="4758785" y="450818"/>
                    <a:pt x="4760976" y="447580"/>
                  </a:cubicBezTo>
                  <a:lnTo>
                    <a:pt x="4760976" y="405003"/>
                  </a:lnTo>
                  <a:cubicBezTo>
                    <a:pt x="4760595" y="406813"/>
                    <a:pt x="4760024" y="408527"/>
                    <a:pt x="4759357" y="410147"/>
                  </a:cubicBezTo>
                  <a:cubicBezTo>
                    <a:pt x="4758214" y="412814"/>
                    <a:pt x="4756118" y="419386"/>
                    <a:pt x="4753642" y="423862"/>
                  </a:cubicBezTo>
                  <a:cubicBezTo>
                    <a:pt x="4752499" y="425863"/>
                    <a:pt x="4751356" y="427482"/>
                    <a:pt x="4750213" y="428149"/>
                  </a:cubicBezTo>
                  <a:cubicBezTo>
                    <a:pt x="4745069" y="430911"/>
                    <a:pt x="4730496" y="427768"/>
                    <a:pt x="4724591" y="427673"/>
                  </a:cubicBezTo>
                  <a:cubicBezTo>
                    <a:pt x="4722305" y="427577"/>
                    <a:pt x="4719638" y="427387"/>
                    <a:pt x="4718304" y="425577"/>
                  </a:cubicBezTo>
                  <a:cubicBezTo>
                    <a:pt x="4717352" y="424244"/>
                    <a:pt x="4717352" y="422434"/>
                    <a:pt x="4717447" y="420815"/>
                  </a:cubicBezTo>
                  <a:cubicBezTo>
                    <a:pt x="4717828" y="414909"/>
                    <a:pt x="4718685" y="409003"/>
                    <a:pt x="4720114" y="403193"/>
                  </a:cubicBezTo>
                  <a:cubicBezTo>
                    <a:pt x="4721638" y="397193"/>
                    <a:pt x="4723924" y="390906"/>
                    <a:pt x="4728686" y="387001"/>
                  </a:cubicBezTo>
                  <a:cubicBezTo>
                    <a:pt x="4732877" y="383572"/>
                    <a:pt x="4738497" y="382238"/>
                    <a:pt x="4743831" y="382524"/>
                  </a:cubicBezTo>
                  <a:cubicBezTo>
                    <a:pt x="4749737" y="382810"/>
                    <a:pt x="4755833" y="385286"/>
                    <a:pt x="4759071" y="390144"/>
                  </a:cubicBezTo>
                  <a:cubicBezTo>
                    <a:pt x="4759928" y="391478"/>
                    <a:pt x="4760500" y="392906"/>
                    <a:pt x="4760881" y="394335"/>
                  </a:cubicBezTo>
                  <a:lnTo>
                    <a:pt x="4760881" y="375380"/>
                  </a:lnTo>
                  <a:cubicBezTo>
                    <a:pt x="4759357" y="374714"/>
                    <a:pt x="4757833" y="373856"/>
                    <a:pt x="4756404" y="373094"/>
                  </a:cubicBezTo>
                  <a:cubicBezTo>
                    <a:pt x="4750118" y="369665"/>
                    <a:pt x="4742402" y="372713"/>
                    <a:pt x="4736307" y="369761"/>
                  </a:cubicBezTo>
                  <a:cubicBezTo>
                    <a:pt x="4727925" y="365760"/>
                    <a:pt x="4731068" y="360807"/>
                    <a:pt x="4732211" y="352615"/>
                  </a:cubicBezTo>
                  <a:cubicBezTo>
                    <a:pt x="4732973" y="346996"/>
                    <a:pt x="4734973" y="341090"/>
                    <a:pt x="4739640" y="337947"/>
                  </a:cubicBezTo>
                  <a:cubicBezTo>
                    <a:pt x="4742688" y="335852"/>
                    <a:pt x="4746498" y="335185"/>
                    <a:pt x="4750213" y="334613"/>
                  </a:cubicBezTo>
                  <a:cubicBezTo>
                    <a:pt x="4753737" y="334137"/>
                    <a:pt x="4757357" y="334042"/>
                    <a:pt x="4760976" y="333756"/>
                  </a:cubicBezTo>
                  <a:lnTo>
                    <a:pt x="4760976" y="316325"/>
                  </a:lnTo>
                  <a:lnTo>
                    <a:pt x="4760976" y="307753"/>
                  </a:lnTo>
                  <a:lnTo>
                    <a:pt x="4760976" y="210693"/>
                  </a:lnTo>
                  <a:cubicBezTo>
                    <a:pt x="4760786" y="210693"/>
                    <a:pt x="4760691" y="210883"/>
                    <a:pt x="4760500" y="210883"/>
                  </a:cubicBezTo>
                  <a:cubicBezTo>
                    <a:pt x="4758690" y="210883"/>
                    <a:pt x="4756881" y="210122"/>
                    <a:pt x="4755642" y="208788"/>
                  </a:cubicBezTo>
                  <a:cubicBezTo>
                    <a:pt x="4754309" y="207550"/>
                    <a:pt x="4753547" y="205740"/>
                    <a:pt x="4753547" y="203930"/>
                  </a:cubicBezTo>
                  <a:cubicBezTo>
                    <a:pt x="4753547" y="202025"/>
                    <a:pt x="4754309" y="200311"/>
                    <a:pt x="4755642" y="199073"/>
                  </a:cubicBezTo>
                  <a:cubicBezTo>
                    <a:pt x="4757071" y="197644"/>
                    <a:pt x="4758976" y="197168"/>
                    <a:pt x="4760976" y="197358"/>
                  </a:cubicBezTo>
                  <a:lnTo>
                    <a:pt x="4760976" y="143637"/>
                  </a:lnTo>
                  <a:cubicBezTo>
                    <a:pt x="4729925" y="106870"/>
                    <a:pt x="4760976" y="20669"/>
                    <a:pt x="4760976" y="20669"/>
                  </a:cubicBezTo>
                  <a:lnTo>
                    <a:pt x="4760976" y="0"/>
                  </a:lnTo>
                  <a:close/>
                  <a:moveTo>
                    <a:pt x="4719257" y="295656"/>
                  </a:moveTo>
                  <a:cubicBezTo>
                    <a:pt x="4671156" y="294989"/>
                    <a:pt x="4626388" y="215074"/>
                    <a:pt x="4626388" y="215074"/>
                  </a:cubicBezTo>
                  <a:cubicBezTo>
                    <a:pt x="4626388" y="215074"/>
                    <a:pt x="4711827" y="248126"/>
                    <a:pt x="4719257" y="295656"/>
                  </a:cubicBezTo>
                  <a:close/>
                  <a:moveTo>
                    <a:pt x="4604004" y="215170"/>
                  </a:moveTo>
                  <a:cubicBezTo>
                    <a:pt x="4604004" y="215170"/>
                    <a:pt x="4559237" y="295085"/>
                    <a:pt x="4511135" y="295751"/>
                  </a:cubicBezTo>
                  <a:cubicBezTo>
                    <a:pt x="4518565" y="248126"/>
                    <a:pt x="4604004" y="215170"/>
                    <a:pt x="4604004" y="215170"/>
                  </a:cubicBezTo>
                  <a:close/>
                  <a:moveTo>
                    <a:pt x="4508468" y="394430"/>
                  </a:moveTo>
                  <a:cubicBezTo>
                    <a:pt x="4515803" y="386715"/>
                    <a:pt x="4526852" y="382905"/>
                    <a:pt x="4537329" y="384524"/>
                  </a:cubicBezTo>
                  <a:cubicBezTo>
                    <a:pt x="4544473" y="385572"/>
                    <a:pt x="4548854" y="388906"/>
                    <a:pt x="4551807" y="393859"/>
                  </a:cubicBezTo>
                  <a:cubicBezTo>
                    <a:pt x="4553426" y="396431"/>
                    <a:pt x="4554569" y="399478"/>
                    <a:pt x="4555617" y="402812"/>
                  </a:cubicBezTo>
                  <a:cubicBezTo>
                    <a:pt x="4557046" y="407575"/>
                    <a:pt x="4558475" y="412432"/>
                    <a:pt x="4559903" y="417195"/>
                  </a:cubicBezTo>
                  <a:cubicBezTo>
                    <a:pt x="4565618" y="436340"/>
                    <a:pt x="4544854" y="425768"/>
                    <a:pt x="4535615" y="423862"/>
                  </a:cubicBezTo>
                  <a:cubicBezTo>
                    <a:pt x="4526852" y="422053"/>
                    <a:pt x="4517422" y="423386"/>
                    <a:pt x="4509516" y="427577"/>
                  </a:cubicBezTo>
                  <a:cubicBezTo>
                    <a:pt x="4507611" y="428530"/>
                    <a:pt x="4505611" y="429768"/>
                    <a:pt x="4503611" y="429101"/>
                  </a:cubicBezTo>
                  <a:cubicBezTo>
                    <a:pt x="4501420" y="428435"/>
                    <a:pt x="4500467" y="425863"/>
                    <a:pt x="4499991" y="423577"/>
                  </a:cubicBezTo>
                  <a:cubicBezTo>
                    <a:pt x="4497896" y="413385"/>
                    <a:pt x="4501134" y="402145"/>
                    <a:pt x="4508468" y="394430"/>
                  </a:cubicBezTo>
                  <a:close/>
                  <a:moveTo>
                    <a:pt x="4508183" y="349186"/>
                  </a:moveTo>
                  <a:cubicBezTo>
                    <a:pt x="4509040" y="344615"/>
                    <a:pt x="4510374" y="339852"/>
                    <a:pt x="4513612" y="336614"/>
                  </a:cubicBezTo>
                  <a:cubicBezTo>
                    <a:pt x="4519041" y="331184"/>
                    <a:pt x="4528376" y="331470"/>
                    <a:pt x="4534662" y="335852"/>
                  </a:cubicBezTo>
                  <a:cubicBezTo>
                    <a:pt x="4540282" y="339661"/>
                    <a:pt x="4544092" y="346424"/>
                    <a:pt x="4545521" y="352997"/>
                  </a:cubicBezTo>
                  <a:cubicBezTo>
                    <a:pt x="4546187" y="356330"/>
                    <a:pt x="4547426" y="364617"/>
                    <a:pt x="4545807" y="367665"/>
                  </a:cubicBezTo>
                  <a:cubicBezTo>
                    <a:pt x="4545521" y="368236"/>
                    <a:pt x="4544949" y="368713"/>
                    <a:pt x="4544283" y="369094"/>
                  </a:cubicBezTo>
                  <a:cubicBezTo>
                    <a:pt x="4536091" y="373856"/>
                    <a:pt x="4524470" y="374618"/>
                    <a:pt x="4515231" y="373761"/>
                  </a:cubicBezTo>
                  <a:cubicBezTo>
                    <a:pt x="4509326" y="373285"/>
                    <a:pt x="4509326" y="374904"/>
                    <a:pt x="4506944" y="369761"/>
                  </a:cubicBezTo>
                  <a:cubicBezTo>
                    <a:pt x="4504659" y="364998"/>
                    <a:pt x="4507230" y="354140"/>
                    <a:pt x="4508183" y="349186"/>
                  </a:cubicBezTo>
                  <a:close/>
                  <a:moveTo>
                    <a:pt x="4567238" y="143542"/>
                  </a:moveTo>
                  <a:cubicBezTo>
                    <a:pt x="4567238" y="143542"/>
                    <a:pt x="4552188" y="233934"/>
                    <a:pt x="4507230" y="250889"/>
                  </a:cubicBezTo>
                  <a:cubicBezTo>
                    <a:pt x="4498086" y="203549"/>
                    <a:pt x="4567238" y="143542"/>
                    <a:pt x="4567238" y="143542"/>
                  </a:cubicBezTo>
                  <a:close/>
                  <a:moveTo>
                    <a:pt x="4529519" y="82201"/>
                  </a:moveTo>
                  <a:cubicBezTo>
                    <a:pt x="4529519" y="82201"/>
                    <a:pt x="4527900" y="173831"/>
                    <a:pt x="4485894" y="197168"/>
                  </a:cubicBezTo>
                  <a:cubicBezTo>
                    <a:pt x="4469987" y="151733"/>
                    <a:pt x="4529519" y="82201"/>
                    <a:pt x="4529519" y="82201"/>
                  </a:cubicBezTo>
                  <a:close/>
                  <a:moveTo>
                    <a:pt x="4492657" y="294894"/>
                  </a:moveTo>
                  <a:cubicBezTo>
                    <a:pt x="4491990" y="294989"/>
                    <a:pt x="4491324" y="295180"/>
                    <a:pt x="4490752" y="295180"/>
                  </a:cubicBezTo>
                  <a:cubicBezTo>
                    <a:pt x="4487799" y="295180"/>
                    <a:pt x="4485037" y="293180"/>
                    <a:pt x="4484180" y="290132"/>
                  </a:cubicBezTo>
                  <a:cubicBezTo>
                    <a:pt x="4483132" y="286512"/>
                    <a:pt x="4485323" y="282607"/>
                    <a:pt x="4488942" y="281559"/>
                  </a:cubicBezTo>
                  <a:cubicBezTo>
                    <a:pt x="4492562" y="280511"/>
                    <a:pt x="4496467" y="282702"/>
                    <a:pt x="4497515" y="286322"/>
                  </a:cubicBezTo>
                  <a:cubicBezTo>
                    <a:pt x="4498467" y="290036"/>
                    <a:pt x="4496276" y="293941"/>
                    <a:pt x="4492657" y="294894"/>
                  </a:cubicBezTo>
                  <a:close/>
                  <a:moveTo>
                    <a:pt x="4489418" y="258318"/>
                  </a:moveTo>
                  <a:cubicBezTo>
                    <a:pt x="4490466" y="261937"/>
                    <a:pt x="4488275" y="265748"/>
                    <a:pt x="4484656" y="266795"/>
                  </a:cubicBezTo>
                  <a:cubicBezTo>
                    <a:pt x="4483989" y="266986"/>
                    <a:pt x="4483418" y="267081"/>
                    <a:pt x="4482751" y="267081"/>
                  </a:cubicBezTo>
                  <a:cubicBezTo>
                    <a:pt x="4479703" y="267081"/>
                    <a:pt x="4476941" y="265176"/>
                    <a:pt x="4476179" y="262128"/>
                  </a:cubicBezTo>
                  <a:cubicBezTo>
                    <a:pt x="4475131" y="258413"/>
                    <a:pt x="4477226" y="254603"/>
                    <a:pt x="4480941" y="253556"/>
                  </a:cubicBezTo>
                  <a:cubicBezTo>
                    <a:pt x="4484561" y="252508"/>
                    <a:pt x="4488371" y="254698"/>
                    <a:pt x="4489418" y="258318"/>
                  </a:cubicBezTo>
                  <a:close/>
                  <a:moveTo>
                    <a:pt x="4481417" y="230219"/>
                  </a:moveTo>
                  <a:cubicBezTo>
                    <a:pt x="4482560" y="233839"/>
                    <a:pt x="4480370" y="237649"/>
                    <a:pt x="4476655" y="238697"/>
                  </a:cubicBezTo>
                  <a:cubicBezTo>
                    <a:pt x="4475988" y="238887"/>
                    <a:pt x="4475417" y="238982"/>
                    <a:pt x="4474750" y="238982"/>
                  </a:cubicBezTo>
                  <a:cubicBezTo>
                    <a:pt x="4471797" y="238982"/>
                    <a:pt x="4469035" y="236982"/>
                    <a:pt x="4468178" y="233934"/>
                  </a:cubicBezTo>
                  <a:cubicBezTo>
                    <a:pt x="4467130" y="230315"/>
                    <a:pt x="4469321" y="226505"/>
                    <a:pt x="4472940" y="225457"/>
                  </a:cubicBezTo>
                  <a:cubicBezTo>
                    <a:pt x="4476560" y="224409"/>
                    <a:pt x="4480370" y="226600"/>
                    <a:pt x="4481417" y="230219"/>
                  </a:cubicBezTo>
                  <a:close/>
                  <a:moveTo>
                    <a:pt x="4466844" y="210979"/>
                  </a:moveTo>
                  <a:cubicBezTo>
                    <a:pt x="4466654" y="210979"/>
                    <a:pt x="4466559" y="210788"/>
                    <a:pt x="4466368" y="210788"/>
                  </a:cubicBezTo>
                  <a:cubicBezTo>
                    <a:pt x="4466177" y="210788"/>
                    <a:pt x="4466082" y="210979"/>
                    <a:pt x="4465892" y="210979"/>
                  </a:cubicBezTo>
                  <a:cubicBezTo>
                    <a:pt x="4464082" y="210979"/>
                    <a:pt x="4462272" y="210217"/>
                    <a:pt x="4461034" y="208883"/>
                  </a:cubicBezTo>
                  <a:cubicBezTo>
                    <a:pt x="4459700" y="207645"/>
                    <a:pt x="4458939" y="205835"/>
                    <a:pt x="4458939" y="204026"/>
                  </a:cubicBezTo>
                  <a:cubicBezTo>
                    <a:pt x="4458939" y="202120"/>
                    <a:pt x="4459700" y="200406"/>
                    <a:pt x="4461034" y="199168"/>
                  </a:cubicBezTo>
                  <a:cubicBezTo>
                    <a:pt x="4462463" y="197739"/>
                    <a:pt x="4464368" y="197263"/>
                    <a:pt x="4466368" y="197453"/>
                  </a:cubicBezTo>
                  <a:cubicBezTo>
                    <a:pt x="4468368" y="197358"/>
                    <a:pt x="4470273" y="197739"/>
                    <a:pt x="4471702" y="199168"/>
                  </a:cubicBezTo>
                  <a:cubicBezTo>
                    <a:pt x="4473035" y="200406"/>
                    <a:pt x="4473798" y="202216"/>
                    <a:pt x="4473798" y="204026"/>
                  </a:cubicBezTo>
                  <a:cubicBezTo>
                    <a:pt x="4473798" y="205835"/>
                    <a:pt x="4473035" y="207645"/>
                    <a:pt x="4471702" y="208883"/>
                  </a:cubicBezTo>
                  <a:cubicBezTo>
                    <a:pt x="4470464" y="210217"/>
                    <a:pt x="4468654" y="210979"/>
                    <a:pt x="4466844" y="210979"/>
                  </a:cubicBezTo>
                  <a:close/>
                  <a:moveTo>
                    <a:pt x="4466368" y="20669"/>
                  </a:moveTo>
                  <a:cubicBezTo>
                    <a:pt x="4466368" y="20669"/>
                    <a:pt x="4497419" y="106870"/>
                    <a:pt x="4466368" y="143637"/>
                  </a:cubicBezTo>
                  <a:cubicBezTo>
                    <a:pt x="4435317" y="106870"/>
                    <a:pt x="4466368" y="20669"/>
                    <a:pt x="4466368" y="20669"/>
                  </a:cubicBezTo>
                  <a:close/>
                  <a:moveTo>
                    <a:pt x="4451318" y="230219"/>
                  </a:moveTo>
                  <a:cubicBezTo>
                    <a:pt x="4452366" y="226600"/>
                    <a:pt x="4456176" y="224409"/>
                    <a:pt x="4459796" y="225457"/>
                  </a:cubicBezTo>
                  <a:cubicBezTo>
                    <a:pt x="4463415" y="226505"/>
                    <a:pt x="4465606" y="230315"/>
                    <a:pt x="4464558" y="233934"/>
                  </a:cubicBezTo>
                  <a:cubicBezTo>
                    <a:pt x="4463701" y="236982"/>
                    <a:pt x="4460939" y="238982"/>
                    <a:pt x="4457986" y="238982"/>
                  </a:cubicBezTo>
                  <a:cubicBezTo>
                    <a:pt x="4457319" y="238982"/>
                    <a:pt x="4456748" y="238887"/>
                    <a:pt x="4456081" y="238697"/>
                  </a:cubicBezTo>
                  <a:cubicBezTo>
                    <a:pt x="4452366" y="237649"/>
                    <a:pt x="4450175" y="233934"/>
                    <a:pt x="4451318" y="230219"/>
                  </a:cubicBezTo>
                  <a:close/>
                  <a:moveTo>
                    <a:pt x="4451795" y="253556"/>
                  </a:moveTo>
                  <a:cubicBezTo>
                    <a:pt x="4455509" y="254603"/>
                    <a:pt x="4457605" y="258413"/>
                    <a:pt x="4456557" y="262128"/>
                  </a:cubicBezTo>
                  <a:cubicBezTo>
                    <a:pt x="4455700" y="265176"/>
                    <a:pt x="4452938" y="267081"/>
                    <a:pt x="4449985" y="267081"/>
                  </a:cubicBezTo>
                  <a:cubicBezTo>
                    <a:pt x="4449318" y="267081"/>
                    <a:pt x="4448747" y="266986"/>
                    <a:pt x="4448080" y="266795"/>
                  </a:cubicBezTo>
                  <a:cubicBezTo>
                    <a:pt x="4444460" y="265748"/>
                    <a:pt x="4442270" y="261937"/>
                    <a:pt x="4443317" y="258318"/>
                  </a:cubicBezTo>
                  <a:cubicBezTo>
                    <a:pt x="4444365" y="254698"/>
                    <a:pt x="4448175" y="252508"/>
                    <a:pt x="4451795" y="253556"/>
                  </a:cubicBezTo>
                  <a:close/>
                  <a:moveTo>
                    <a:pt x="4448651" y="290132"/>
                  </a:moveTo>
                  <a:cubicBezTo>
                    <a:pt x="4447794" y="293180"/>
                    <a:pt x="4445032" y="295180"/>
                    <a:pt x="4442079" y="295180"/>
                  </a:cubicBezTo>
                  <a:cubicBezTo>
                    <a:pt x="4441412" y="295180"/>
                    <a:pt x="4440746" y="295085"/>
                    <a:pt x="4440174" y="294894"/>
                  </a:cubicBezTo>
                  <a:cubicBezTo>
                    <a:pt x="4436555" y="293846"/>
                    <a:pt x="4434364" y="290036"/>
                    <a:pt x="4435412" y="286322"/>
                  </a:cubicBezTo>
                  <a:cubicBezTo>
                    <a:pt x="4436459" y="282702"/>
                    <a:pt x="4440269" y="280511"/>
                    <a:pt x="4443984" y="281559"/>
                  </a:cubicBezTo>
                  <a:cubicBezTo>
                    <a:pt x="4447509" y="282702"/>
                    <a:pt x="4449699" y="286512"/>
                    <a:pt x="4448651" y="290132"/>
                  </a:cubicBezTo>
                  <a:close/>
                  <a:moveTo>
                    <a:pt x="4446842" y="197168"/>
                  </a:moveTo>
                  <a:cubicBezTo>
                    <a:pt x="4404836" y="173831"/>
                    <a:pt x="4403217" y="82201"/>
                    <a:pt x="4403217" y="82201"/>
                  </a:cubicBezTo>
                  <a:cubicBezTo>
                    <a:pt x="4403217" y="82201"/>
                    <a:pt x="4462749" y="151733"/>
                    <a:pt x="4446842" y="197168"/>
                  </a:cubicBezTo>
                  <a:close/>
                  <a:moveTo>
                    <a:pt x="4425506" y="250793"/>
                  </a:moveTo>
                  <a:cubicBezTo>
                    <a:pt x="4380452" y="233839"/>
                    <a:pt x="4365498" y="143447"/>
                    <a:pt x="4365498" y="143447"/>
                  </a:cubicBezTo>
                  <a:cubicBezTo>
                    <a:pt x="4365498" y="143447"/>
                    <a:pt x="4434650" y="203549"/>
                    <a:pt x="4425506" y="250793"/>
                  </a:cubicBezTo>
                  <a:close/>
                  <a:moveTo>
                    <a:pt x="4421600" y="295656"/>
                  </a:moveTo>
                  <a:cubicBezTo>
                    <a:pt x="4373499" y="294989"/>
                    <a:pt x="4328732" y="215074"/>
                    <a:pt x="4328732" y="215074"/>
                  </a:cubicBezTo>
                  <a:cubicBezTo>
                    <a:pt x="4328732" y="215074"/>
                    <a:pt x="4414171" y="248126"/>
                    <a:pt x="4421600" y="295656"/>
                  </a:cubicBezTo>
                  <a:close/>
                  <a:moveTo>
                    <a:pt x="4325969" y="334899"/>
                  </a:moveTo>
                  <a:cubicBezTo>
                    <a:pt x="4327208" y="333756"/>
                    <a:pt x="4329017" y="333470"/>
                    <a:pt x="4330732" y="333185"/>
                  </a:cubicBezTo>
                  <a:cubicBezTo>
                    <a:pt x="4339209" y="332137"/>
                    <a:pt x="4347877" y="332041"/>
                    <a:pt x="4356354" y="333089"/>
                  </a:cubicBezTo>
                  <a:cubicBezTo>
                    <a:pt x="4365117" y="334042"/>
                    <a:pt x="4367117" y="342710"/>
                    <a:pt x="4367689" y="350615"/>
                  </a:cubicBezTo>
                  <a:cubicBezTo>
                    <a:pt x="4367975" y="354425"/>
                    <a:pt x="4367117" y="358426"/>
                    <a:pt x="4364927" y="361378"/>
                  </a:cubicBezTo>
                  <a:cubicBezTo>
                    <a:pt x="4364450" y="361950"/>
                    <a:pt x="4363974" y="362522"/>
                    <a:pt x="4363403" y="362998"/>
                  </a:cubicBezTo>
                  <a:cubicBezTo>
                    <a:pt x="4360450" y="365665"/>
                    <a:pt x="4356450" y="366522"/>
                    <a:pt x="4352544" y="367094"/>
                  </a:cubicBezTo>
                  <a:cubicBezTo>
                    <a:pt x="4346925" y="367856"/>
                    <a:pt x="4341305" y="367856"/>
                    <a:pt x="4335685" y="367284"/>
                  </a:cubicBezTo>
                  <a:cubicBezTo>
                    <a:pt x="4333875" y="367094"/>
                    <a:pt x="4331970" y="366808"/>
                    <a:pt x="4330446" y="365760"/>
                  </a:cubicBezTo>
                  <a:cubicBezTo>
                    <a:pt x="4328541" y="364522"/>
                    <a:pt x="4327493" y="362236"/>
                    <a:pt x="4326732" y="360140"/>
                  </a:cubicBezTo>
                  <a:cubicBezTo>
                    <a:pt x="4324445" y="353949"/>
                    <a:pt x="4323493" y="347282"/>
                    <a:pt x="4323969" y="340709"/>
                  </a:cubicBezTo>
                  <a:cubicBezTo>
                    <a:pt x="4324065" y="338519"/>
                    <a:pt x="4324445" y="336328"/>
                    <a:pt x="4325969" y="334899"/>
                  </a:cubicBezTo>
                  <a:close/>
                  <a:moveTo>
                    <a:pt x="4269582" y="143542"/>
                  </a:moveTo>
                  <a:cubicBezTo>
                    <a:pt x="4269582" y="143542"/>
                    <a:pt x="4254532" y="233934"/>
                    <a:pt x="4209574" y="250889"/>
                  </a:cubicBezTo>
                  <a:cubicBezTo>
                    <a:pt x="4200430" y="203549"/>
                    <a:pt x="4269582" y="143542"/>
                    <a:pt x="4269582" y="143542"/>
                  </a:cubicBezTo>
                  <a:close/>
                  <a:moveTo>
                    <a:pt x="4253008" y="361760"/>
                  </a:moveTo>
                  <a:cubicBezTo>
                    <a:pt x="4251389" y="367474"/>
                    <a:pt x="4250055" y="370999"/>
                    <a:pt x="4243578" y="369665"/>
                  </a:cubicBezTo>
                  <a:cubicBezTo>
                    <a:pt x="4236434" y="368141"/>
                    <a:pt x="4229005" y="367951"/>
                    <a:pt x="4221766" y="368903"/>
                  </a:cubicBezTo>
                  <a:cubicBezTo>
                    <a:pt x="4215194" y="369856"/>
                    <a:pt x="4209860" y="368522"/>
                    <a:pt x="4210336" y="360426"/>
                  </a:cubicBezTo>
                  <a:cubicBezTo>
                    <a:pt x="4210717" y="353282"/>
                    <a:pt x="4212336" y="346234"/>
                    <a:pt x="4214908" y="339471"/>
                  </a:cubicBezTo>
                  <a:cubicBezTo>
                    <a:pt x="4215575" y="337661"/>
                    <a:pt x="4216432" y="335852"/>
                    <a:pt x="4218051" y="334708"/>
                  </a:cubicBezTo>
                  <a:cubicBezTo>
                    <a:pt x="4219480" y="333756"/>
                    <a:pt x="4221194" y="333470"/>
                    <a:pt x="4222909" y="333375"/>
                  </a:cubicBezTo>
                  <a:cubicBezTo>
                    <a:pt x="4226814" y="332994"/>
                    <a:pt x="4230719" y="332708"/>
                    <a:pt x="4234625" y="332708"/>
                  </a:cubicBezTo>
                  <a:cubicBezTo>
                    <a:pt x="4239387" y="332613"/>
                    <a:pt x="4244340" y="332803"/>
                    <a:pt x="4248436" y="335090"/>
                  </a:cubicBezTo>
                  <a:cubicBezTo>
                    <a:pt x="4257485" y="340043"/>
                    <a:pt x="4255675" y="352615"/>
                    <a:pt x="4253008" y="361760"/>
                  </a:cubicBezTo>
                  <a:close/>
                  <a:moveTo>
                    <a:pt x="4256532" y="411670"/>
                  </a:moveTo>
                  <a:cubicBezTo>
                    <a:pt x="4256151" y="414909"/>
                    <a:pt x="4254723" y="417766"/>
                    <a:pt x="4251865" y="419957"/>
                  </a:cubicBezTo>
                  <a:cubicBezTo>
                    <a:pt x="4249389" y="421767"/>
                    <a:pt x="4246150" y="421767"/>
                    <a:pt x="4243102" y="421672"/>
                  </a:cubicBezTo>
                  <a:cubicBezTo>
                    <a:pt x="4229862" y="421195"/>
                    <a:pt x="4216623" y="420529"/>
                    <a:pt x="4203478" y="419576"/>
                  </a:cubicBezTo>
                  <a:cubicBezTo>
                    <a:pt x="4201954" y="419481"/>
                    <a:pt x="4200240" y="419290"/>
                    <a:pt x="4199287" y="417957"/>
                  </a:cubicBezTo>
                  <a:cubicBezTo>
                    <a:pt x="4198716" y="417195"/>
                    <a:pt x="4198620" y="416243"/>
                    <a:pt x="4198620" y="415385"/>
                  </a:cubicBezTo>
                  <a:cubicBezTo>
                    <a:pt x="4197953" y="405003"/>
                    <a:pt x="4202144" y="394240"/>
                    <a:pt x="4210050" y="387477"/>
                  </a:cubicBezTo>
                  <a:cubicBezTo>
                    <a:pt x="4218051" y="380810"/>
                    <a:pt x="4229767" y="378619"/>
                    <a:pt x="4239387" y="382619"/>
                  </a:cubicBezTo>
                  <a:cubicBezTo>
                    <a:pt x="4247198" y="385858"/>
                    <a:pt x="4257770" y="400717"/>
                    <a:pt x="4256532" y="411670"/>
                  </a:cubicBezTo>
                  <a:close/>
                  <a:moveTo>
                    <a:pt x="4231958" y="82201"/>
                  </a:moveTo>
                  <a:cubicBezTo>
                    <a:pt x="4231958" y="82201"/>
                    <a:pt x="4230339" y="173831"/>
                    <a:pt x="4188333" y="197168"/>
                  </a:cubicBezTo>
                  <a:cubicBezTo>
                    <a:pt x="4172331" y="151733"/>
                    <a:pt x="4231958" y="82201"/>
                    <a:pt x="4231958" y="82201"/>
                  </a:cubicBezTo>
                  <a:close/>
                  <a:moveTo>
                    <a:pt x="4195001" y="294894"/>
                  </a:moveTo>
                  <a:cubicBezTo>
                    <a:pt x="4194429" y="294989"/>
                    <a:pt x="4193667" y="295180"/>
                    <a:pt x="4193096" y="295180"/>
                  </a:cubicBezTo>
                  <a:cubicBezTo>
                    <a:pt x="4190143" y="295180"/>
                    <a:pt x="4187381" y="293180"/>
                    <a:pt x="4186523" y="290132"/>
                  </a:cubicBezTo>
                  <a:cubicBezTo>
                    <a:pt x="4185476" y="286512"/>
                    <a:pt x="4187666" y="282607"/>
                    <a:pt x="4191286" y="281559"/>
                  </a:cubicBezTo>
                  <a:cubicBezTo>
                    <a:pt x="4194906" y="280511"/>
                    <a:pt x="4198811" y="282702"/>
                    <a:pt x="4199859" y="286322"/>
                  </a:cubicBezTo>
                  <a:cubicBezTo>
                    <a:pt x="4200811" y="290036"/>
                    <a:pt x="4198716" y="293941"/>
                    <a:pt x="4195001" y="294894"/>
                  </a:cubicBezTo>
                  <a:close/>
                  <a:moveTo>
                    <a:pt x="4191762" y="258318"/>
                  </a:moveTo>
                  <a:cubicBezTo>
                    <a:pt x="4192810" y="261937"/>
                    <a:pt x="4190619" y="265748"/>
                    <a:pt x="4187000" y="266795"/>
                  </a:cubicBezTo>
                  <a:cubicBezTo>
                    <a:pt x="4186333" y="266986"/>
                    <a:pt x="4185761" y="267081"/>
                    <a:pt x="4185190" y="267081"/>
                  </a:cubicBezTo>
                  <a:cubicBezTo>
                    <a:pt x="4182142" y="267081"/>
                    <a:pt x="4179380" y="265176"/>
                    <a:pt x="4178618" y="262128"/>
                  </a:cubicBezTo>
                  <a:cubicBezTo>
                    <a:pt x="4177570" y="258413"/>
                    <a:pt x="4179665" y="254603"/>
                    <a:pt x="4183380" y="253556"/>
                  </a:cubicBezTo>
                  <a:cubicBezTo>
                    <a:pt x="4187000" y="252508"/>
                    <a:pt x="4190714" y="254698"/>
                    <a:pt x="4191762" y="258318"/>
                  </a:cubicBezTo>
                  <a:close/>
                  <a:moveTo>
                    <a:pt x="4183761" y="230219"/>
                  </a:moveTo>
                  <a:cubicBezTo>
                    <a:pt x="4184904" y="233839"/>
                    <a:pt x="4182714" y="237649"/>
                    <a:pt x="4178999" y="238697"/>
                  </a:cubicBezTo>
                  <a:cubicBezTo>
                    <a:pt x="4178332" y="238887"/>
                    <a:pt x="4177760" y="238982"/>
                    <a:pt x="4177093" y="238982"/>
                  </a:cubicBezTo>
                  <a:cubicBezTo>
                    <a:pt x="4174141" y="238982"/>
                    <a:pt x="4171379" y="236982"/>
                    <a:pt x="4170522" y="233934"/>
                  </a:cubicBezTo>
                  <a:cubicBezTo>
                    <a:pt x="4169474" y="230315"/>
                    <a:pt x="4171664" y="226505"/>
                    <a:pt x="4175284" y="225457"/>
                  </a:cubicBezTo>
                  <a:cubicBezTo>
                    <a:pt x="4178999" y="224409"/>
                    <a:pt x="4182714" y="226600"/>
                    <a:pt x="4183761" y="230219"/>
                  </a:cubicBezTo>
                  <a:close/>
                  <a:moveTo>
                    <a:pt x="4169283" y="210979"/>
                  </a:moveTo>
                  <a:cubicBezTo>
                    <a:pt x="4169093" y="210979"/>
                    <a:pt x="4168997" y="210788"/>
                    <a:pt x="4168807" y="210788"/>
                  </a:cubicBezTo>
                  <a:cubicBezTo>
                    <a:pt x="4168616" y="210788"/>
                    <a:pt x="4168521" y="210979"/>
                    <a:pt x="4168331" y="210979"/>
                  </a:cubicBezTo>
                  <a:cubicBezTo>
                    <a:pt x="4166521" y="210979"/>
                    <a:pt x="4164711" y="210217"/>
                    <a:pt x="4163473" y="208883"/>
                  </a:cubicBezTo>
                  <a:cubicBezTo>
                    <a:pt x="4162139" y="207645"/>
                    <a:pt x="4161377" y="205835"/>
                    <a:pt x="4161377" y="204026"/>
                  </a:cubicBezTo>
                  <a:cubicBezTo>
                    <a:pt x="4161377" y="202120"/>
                    <a:pt x="4162139" y="200406"/>
                    <a:pt x="4163473" y="199168"/>
                  </a:cubicBezTo>
                  <a:cubicBezTo>
                    <a:pt x="4164902" y="197739"/>
                    <a:pt x="4166807" y="197263"/>
                    <a:pt x="4168807" y="197453"/>
                  </a:cubicBezTo>
                  <a:cubicBezTo>
                    <a:pt x="4170807" y="197358"/>
                    <a:pt x="4172712" y="197739"/>
                    <a:pt x="4174141" y="199168"/>
                  </a:cubicBezTo>
                  <a:cubicBezTo>
                    <a:pt x="4175474" y="200406"/>
                    <a:pt x="4176236" y="202216"/>
                    <a:pt x="4176236" y="204026"/>
                  </a:cubicBezTo>
                  <a:cubicBezTo>
                    <a:pt x="4176236" y="205835"/>
                    <a:pt x="4175474" y="207645"/>
                    <a:pt x="4174141" y="208883"/>
                  </a:cubicBezTo>
                  <a:cubicBezTo>
                    <a:pt x="4172807" y="210217"/>
                    <a:pt x="4170998" y="210979"/>
                    <a:pt x="4169283" y="210979"/>
                  </a:cubicBezTo>
                  <a:close/>
                  <a:moveTo>
                    <a:pt x="4168712" y="20669"/>
                  </a:moveTo>
                  <a:cubicBezTo>
                    <a:pt x="4168712" y="20669"/>
                    <a:pt x="4199763" y="106870"/>
                    <a:pt x="4168712" y="143637"/>
                  </a:cubicBezTo>
                  <a:cubicBezTo>
                    <a:pt x="4137755" y="106870"/>
                    <a:pt x="4168712" y="20669"/>
                    <a:pt x="4168712" y="20669"/>
                  </a:cubicBezTo>
                  <a:close/>
                  <a:moveTo>
                    <a:pt x="4153662" y="230219"/>
                  </a:moveTo>
                  <a:cubicBezTo>
                    <a:pt x="4154710" y="226600"/>
                    <a:pt x="4158520" y="224409"/>
                    <a:pt x="4162139" y="225457"/>
                  </a:cubicBezTo>
                  <a:cubicBezTo>
                    <a:pt x="4165759" y="226505"/>
                    <a:pt x="4167950" y="230315"/>
                    <a:pt x="4166902" y="233934"/>
                  </a:cubicBezTo>
                  <a:cubicBezTo>
                    <a:pt x="4166045" y="236982"/>
                    <a:pt x="4163282" y="238982"/>
                    <a:pt x="4160330" y="238982"/>
                  </a:cubicBezTo>
                  <a:cubicBezTo>
                    <a:pt x="4159663" y="238982"/>
                    <a:pt x="4159091" y="238887"/>
                    <a:pt x="4158425" y="238697"/>
                  </a:cubicBezTo>
                  <a:cubicBezTo>
                    <a:pt x="4154710" y="237649"/>
                    <a:pt x="4152614" y="233934"/>
                    <a:pt x="4153662" y="230219"/>
                  </a:cubicBezTo>
                  <a:close/>
                  <a:moveTo>
                    <a:pt x="4154139" y="253556"/>
                  </a:moveTo>
                  <a:cubicBezTo>
                    <a:pt x="4157853" y="254603"/>
                    <a:pt x="4159949" y="258413"/>
                    <a:pt x="4158901" y="262128"/>
                  </a:cubicBezTo>
                  <a:cubicBezTo>
                    <a:pt x="4158043" y="265176"/>
                    <a:pt x="4155281" y="267081"/>
                    <a:pt x="4152329" y="267081"/>
                  </a:cubicBezTo>
                  <a:cubicBezTo>
                    <a:pt x="4151662" y="267081"/>
                    <a:pt x="4151090" y="266986"/>
                    <a:pt x="4150424" y="266795"/>
                  </a:cubicBezTo>
                  <a:cubicBezTo>
                    <a:pt x="4146804" y="265748"/>
                    <a:pt x="4144614" y="261937"/>
                    <a:pt x="4145661" y="258318"/>
                  </a:cubicBezTo>
                  <a:cubicBezTo>
                    <a:pt x="4146709" y="254698"/>
                    <a:pt x="4150519" y="252508"/>
                    <a:pt x="4154139" y="253556"/>
                  </a:cubicBezTo>
                  <a:close/>
                  <a:moveTo>
                    <a:pt x="4150995" y="290132"/>
                  </a:moveTo>
                  <a:cubicBezTo>
                    <a:pt x="4150138" y="293180"/>
                    <a:pt x="4147376" y="295180"/>
                    <a:pt x="4144423" y="295180"/>
                  </a:cubicBezTo>
                  <a:cubicBezTo>
                    <a:pt x="4143851" y="295180"/>
                    <a:pt x="4143089" y="295085"/>
                    <a:pt x="4142518" y="294894"/>
                  </a:cubicBezTo>
                  <a:cubicBezTo>
                    <a:pt x="4138898" y="293846"/>
                    <a:pt x="4136708" y="290036"/>
                    <a:pt x="4137755" y="286322"/>
                  </a:cubicBezTo>
                  <a:cubicBezTo>
                    <a:pt x="4138803" y="282702"/>
                    <a:pt x="4142613" y="280511"/>
                    <a:pt x="4146328" y="281559"/>
                  </a:cubicBezTo>
                  <a:cubicBezTo>
                    <a:pt x="4149947" y="282702"/>
                    <a:pt x="4152043" y="286512"/>
                    <a:pt x="4150995" y="290132"/>
                  </a:cubicBezTo>
                  <a:close/>
                  <a:moveTo>
                    <a:pt x="4149185" y="197168"/>
                  </a:moveTo>
                  <a:cubicBezTo>
                    <a:pt x="4107180" y="173831"/>
                    <a:pt x="4105561" y="82201"/>
                    <a:pt x="4105561" y="82201"/>
                  </a:cubicBezTo>
                  <a:cubicBezTo>
                    <a:pt x="4105561" y="82201"/>
                    <a:pt x="4165187" y="151733"/>
                    <a:pt x="4149185" y="197168"/>
                  </a:cubicBezTo>
                  <a:close/>
                  <a:moveTo>
                    <a:pt x="4127945" y="250793"/>
                  </a:moveTo>
                  <a:cubicBezTo>
                    <a:pt x="4082891" y="233839"/>
                    <a:pt x="4067937" y="143447"/>
                    <a:pt x="4067937" y="143447"/>
                  </a:cubicBezTo>
                  <a:cubicBezTo>
                    <a:pt x="4067937" y="143447"/>
                    <a:pt x="4136993" y="203549"/>
                    <a:pt x="4127945" y="250793"/>
                  </a:cubicBezTo>
                  <a:close/>
                  <a:moveTo>
                    <a:pt x="4098131" y="382619"/>
                  </a:moveTo>
                  <a:cubicBezTo>
                    <a:pt x="4107752" y="378619"/>
                    <a:pt x="4119467" y="380810"/>
                    <a:pt x="4127468" y="387477"/>
                  </a:cubicBezTo>
                  <a:cubicBezTo>
                    <a:pt x="4135469" y="394144"/>
                    <a:pt x="4139660" y="404908"/>
                    <a:pt x="4138898" y="415385"/>
                  </a:cubicBezTo>
                  <a:cubicBezTo>
                    <a:pt x="4138803" y="416338"/>
                    <a:pt x="4138708" y="417290"/>
                    <a:pt x="4138232" y="417957"/>
                  </a:cubicBezTo>
                  <a:cubicBezTo>
                    <a:pt x="4137374" y="419195"/>
                    <a:pt x="4135565" y="419386"/>
                    <a:pt x="4134041" y="419576"/>
                  </a:cubicBezTo>
                  <a:cubicBezTo>
                    <a:pt x="4120801" y="420529"/>
                    <a:pt x="4107656" y="421195"/>
                    <a:pt x="4094417" y="421672"/>
                  </a:cubicBezTo>
                  <a:cubicBezTo>
                    <a:pt x="4091368" y="421767"/>
                    <a:pt x="4088035" y="421767"/>
                    <a:pt x="4085654" y="419957"/>
                  </a:cubicBezTo>
                  <a:cubicBezTo>
                    <a:pt x="4082796" y="417766"/>
                    <a:pt x="4081367" y="414909"/>
                    <a:pt x="4080986" y="411670"/>
                  </a:cubicBezTo>
                  <a:cubicBezTo>
                    <a:pt x="4079653" y="400717"/>
                    <a:pt x="4090226" y="385858"/>
                    <a:pt x="4098131" y="382619"/>
                  </a:cubicBezTo>
                  <a:close/>
                  <a:moveTo>
                    <a:pt x="4088987" y="335185"/>
                  </a:moveTo>
                  <a:cubicBezTo>
                    <a:pt x="4093178" y="332899"/>
                    <a:pt x="4098131" y="332708"/>
                    <a:pt x="4102799" y="332803"/>
                  </a:cubicBezTo>
                  <a:cubicBezTo>
                    <a:pt x="4106704" y="332899"/>
                    <a:pt x="4110609" y="333089"/>
                    <a:pt x="4114514" y="333470"/>
                  </a:cubicBezTo>
                  <a:cubicBezTo>
                    <a:pt x="4116229" y="333661"/>
                    <a:pt x="4117943" y="333851"/>
                    <a:pt x="4119372" y="334804"/>
                  </a:cubicBezTo>
                  <a:cubicBezTo>
                    <a:pt x="4120991" y="335947"/>
                    <a:pt x="4121849" y="337757"/>
                    <a:pt x="4122515" y="339566"/>
                  </a:cubicBezTo>
                  <a:cubicBezTo>
                    <a:pt x="4125087" y="346234"/>
                    <a:pt x="4126706" y="353282"/>
                    <a:pt x="4127087" y="360521"/>
                  </a:cubicBezTo>
                  <a:cubicBezTo>
                    <a:pt x="4127564" y="368618"/>
                    <a:pt x="4122230" y="369856"/>
                    <a:pt x="4115657" y="368998"/>
                  </a:cubicBezTo>
                  <a:cubicBezTo>
                    <a:pt x="4108418" y="367951"/>
                    <a:pt x="4100989" y="368236"/>
                    <a:pt x="4093845" y="369761"/>
                  </a:cubicBezTo>
                  <a:cubicBezTo>
                    <a:pt x="4087368" y="371094"/>
                    <a:pt x="4086130" y="367570"/>
                    <a:pt x="4084415" y="361855"/>
                  </a:cubicBezTo>
                  <a:cubicBezTo>
                    <a:pt x="4081843" y="352615"/>
                    <a:pt x="4080034" y="340043"/>
                    <a:pt x="4088987" y="335185"/>
                  </a:cubicBezTo>
                  <a:close/>
                  <a:moveTo>
                    <a:pt x="4013549" y="340614"/>
                  </a:moveTo>
                  <a:cubicBezTo>
                    <a:pt x="4013930" y="347186"/>
                    <a:pt x="4012978" y="353854"/>
                    <a:pt x="4010787" y="360045"/>
                  </a:cubicBezTo>
                  <a:cubicBezTo>
                    <a:pt x="4010025" y="362236"/>
                    <a:pt x="4008977" y="364427"/>
                    <a:pt x="4007072" y="365665"/>
                  </a:cubicBezTo>
                  <a:cubicBezTo>
                    <a:pt x="4005548" y="366712"/>
                    <a:pt x="4003643" y="366998"/>
                    <a:pt x="4001834" y="367189"/>
                  </a:cubicBezTo>
                  <a:cubicBezTo>
                    <a:pt x="3996214" y="367760"/>
                    <a:pt x="3990594" y="367760"/>
                    <a:pt x="3984974" y="366998"/>
                  </a:cubicBezTo>
                  <a:cubicBezTo>
                    <a:pt x="3981069" y="366522"/>
                    <a:pt x="3976973" y="365569"/>
                    <a:pt x="3974116" y="362903"/>
                  </a:cubicBezTo>
                  <a:cubicBezTo>
                    <a:pt x="3973544" y="362426"/>
                    <a:pt x="3973068" y="361855"/>
                    <a:pt x="3972592" y="361283"/>
                  </a:cubicBezTo>
                  <a:cubicBezTo>
                    <a:pt x="3970401" y="358331"/>
                    <a:pt x="3969544" y="354330"/>
                    <a:pt x="3969830" y="350520"/>
                  </a:cubicBezTo>
                  <a:cubicBezTo>
                    <a:pt x="3970401" y="342614"/>
                    <a:pt x="3972401" y="333947"/>
                    <a:pt x="3981164" y="332994"/>
                  </a:cubicBezTo>
                  <a:cubicBezTo>
                    <a:pt x="3989642" y="332041"/>
                    <a:pt x="3998309" y="332041"/>
                    <a:pt x="4006787" y="333089"/>
                  </a:cubicBezTo>
                  <a:cubicBezTo>
                    <a:pt x="4008501" y="333280"/>
                    <a:pt x="4010311" y="333565"/>
                    <a:pt x="4011549" y="334804"/>
                  </a:cubicBezTo>
                  <a:cubicBezTo>
                    <a:pt x="4013073" y="336328"/>
                    <a:pt x="4013359" y="338519"/>
                    <a:pt x="4013549" y="340614"/>
                  </a:cubicBezTo>
                  <a:close/>
                  <a:moveTo>
                    <a:pt x="4008692" y="215170"/>
                  </a:moveTo>
                  <a:cubicBezTo>
                    <a:pt x="4008692" y="215170"/>
                    <a:pt x="3963924" y="295085"/>
                    <a:pt x="3915823" y="295751"/>
                  </a:cubicBezTo>
                  <a:cubicBezTo>
                    <a:pt x="3923348" y="248126"/>
                    <a:pt x="4008692" y="215170"/>
                    <a:pt x="4008692" y="215170"/>
                  </a:cubicBezTo>
                  <a:close/>
                  <a:moveTo>
                    <a:pt x="3971925" y="143542"/>
                  </a:moveTo>
                  <a:cubicBezTo>
                    <a:pt x="3971925" y="143542"/>
                    <a:pt x="3956876" y="233934"/>
                    <a:pt x="3911918" y="250889"/>
                  </a:cubicBezTo>
                  <a:cubicBezTo>
                    <a:pt x="3902869" y="203549"/>
                    <a:pt x="3971925" y="143542"/>
                    <a:pt x="3971925" y="143542"/>
                  </a:cubicBezTo>
                  <a:close/>
                  <a:moveTo>
                    <a:pt x="3934301" y="82201"/>
                  </a:moveTo>
                  <a:cubicBezTo>
                    <a:pt x="3934301" y="82201"/>
                    <a:pt x="3932682" y="173831"/>
                    <a:pt x="3890677" y="197168"/>
                  </a:cubicBezTo>
                  <a:cubicBezTo>
                    <a:pt x="3874675" y="151733"/>
                    <a:pt x="3934301" y="82201"/>
                    <a:pt x="3934301" y="82201"/>
                  </a:cubicBezTo>
                  <a:close/>
                  <a:moveTo>
                    <a:pt x="3897440" y="294894"/>
                  </a:moveTo>
                  <a:cubicBezTo>
                    <a:pt x="3896773" y="294989"/>
                    <a:pt x="3896106" y="295180"/>
                    <a:pt x="3895535" y="295180"/>
                  </a:cubicBezTo>
                  <a:cubicBezTo>
                    <a:pt x="3892582" y="295180"/>
                    <a:pt x="3889820" y="293180"/>
                    <a:pt x="3888962" y="290132"/>
                  </a:cubicBezTo>
                  <a:cubicBezTo>
                    <a:pt x="3887915" y="286512"/>
                    <a:pt x="3890105" y="282607"/>
                    <a:pt x="3893725" y="281559"/>
                  </a:cubicBezTo>
                  <a:cubicBezTo>
                    <a:pt x="3897344" y="280511"/>
                    <a:pt x="3901250" y="282702"/>
                    <a:pt x="3902297" y="286322"/>
                  </a:cubicBezTo>
                  <a:cubicBezTo>
                    <a:pt x="3903155" y="290036"/>
                    <a:pt x="3901059" y="293941"/>
                    <a:pt x="3897440" y="294894"/>
                  </a:cubicBezTo>
                  <a:close/>
                  <a:moveTo>
                    <a:pt x="3894201" y="258318"/>
                  </a:moveTo>
                  <a:cubicBezTo>
                    <a:pt x="3895249" y="261937"/>
                    <a:pt x="3893058" y="265748"/>
                    <a:pt x="3889439" y="266795"/>
                  </a:cubicBezTo>
                  <a:cubicBezTo>
                    <a:pt x="3888772" y="266986"/>
                    <a:pt x="3888200" y="267081"/>
                    <a:pt x="3887534" y="267081"/>
                  </a:cubicBezTo>
                  <a:cubicBezTo>
                    <a:pt x="3884485" y="267081"/>
                    <a:pt x="3881723" y="265176"/>
                    <a:pt x="3880961" y="262128"/>
                  </a:cubicBezTo>
                  <a:cubicBezTo>
                    <a:pt x="3879914" y="258413"/>
                    <a:pt x="3882009" y="254603"/>
                    <a:pt x="3885724" y="253556"/>
                  </a:cubicBezTo>
                  <a:cubicBezTo>
                    <a:pt x="3889343" y="252508"/>
                    <a:pt x="3893153" y="254698"/>
                    <a:pt x="3894201" y="258318"/>
                  </a:cubicBezTo>
                  <a:close/>
                  <a:moveTo>
                    <a:pt x="3886200" y="230219"/>
                  </a:moveTo>
                  <a:cubicBezTo>
                    <a:pt x="3887343" y="233839"/>
                    <a:pt x="3885152" y="237649"/>
                    <a:pt x="3881438" y="238697"/>
                  </a:cubicBezTo>
                  <a:cubicBezTo>
                    <a:pt x="3880771" y="238887"/>
                    <a:pt x="3880199" y="238982"/>
                    <a:pt x="3879533" y="238982"/>
                  </a:cubicBezTo>
                  <a:cubicBezTo>
                    <a:pt x="3876580" y="238982"/>
                    <a:pt x="3873818" y="236982"/>
                    <a:pt x="3872960" y="233934"/>
                  </a:cubicBezTo>
                  <a:cubicBezTo>
                    <a:pt x="3871913" y="230315"/>
                    <a:pt x="3874103" y="226505"/>
                    <a:pt x="3877723" y="225457"/>
                  </a:cubicBezTo>
                  <a:cubicBezTo>
                    <a:pt x="3881342" y="224409"/>
                    <a:pt x="3885152" y="226600"/>
                    <a:pt x="3886200" y="230219"/>
                  </a:cubicBezTo>
                  <a:close/>
                  <a:moveTo>
                    <a:pt x="3871627" y="210979"/>
                  </a:moveTo>
                  <a:cubicBezTo>
                    <a:pt x="3871436" y="210979"/>
                    <a:pt x="3871341" y="210788"/>
                    <a:pt x="3871151" y="210788"/>
                  </a:cubicBezTo>
                  <a:cubicBezTo>
                    <a:pt x="3870960" y="210788"/>
                    <a:pt x="3870865" y="210979"/>
                    <a:pt x="3870674" y="210979"/>
                  </a:cubicBezTo>
                  <a:cubicBezTo>
                    <a:pt x="3868865" y="210979"/>
                    <a:pt x="3867055" y="210217"/>
                    <a:pt x="3865817" y="208883"/>
                  </a:cubicBezTo>
                  <a:cubicBezTo>
                    <a:pt x="3864483" y="207645"/>
                    <a:pt x="3863721" y="205835"/>
                    <a:pt x="3863721" y="204026"/>
                  </a:cubicBezTo>
                  <a:cubicBezTo>
                    <a:pt x="3863721" y="202120"/>
                    <a:pt x="3864483" y="200406"/>
                    <a:pt x="3865817" y="199168"/>
                  </a:cubicBezTo>
                  <a:cubicBezTo>
                    <a:pt x="3867245" y="197739"/>
                    <a:pt x="3869150" y="197263"/>
                    <a:pt x="3871151" y="197453"/>
                  </a:cubicBezTo>
                  <a:cubicBezTo>
                    <a:pt x="3873151" y="197358"/>
                    <a:pt x="3875056" y="197739"/>
                    <a:pt x="3876485" y="199168"/>
                  </a:cubicBezTo>
                  <a:cubicBezTo>
                    <a:pt x="3877818" y="200406"/>
                    <a:pt x="3878580" y="202216"/>
                    <a:pt x="3878580" y="204026"/>
                  </a:cubicBezTo>
                  <a:cubicBezTo>
                    <a:pt x="3878580" y="205835"/>
                    <a:pt x="3877818" y="207645"/>
                    <a:pt x="3876485" y="208883"/>
                  </a:cubicBezTo>
                  <a:cubicBezTo>
                    <a:pt x="3875247" y="210217"/>
                    <a:pt x="3873437" y="210979"/>
                    <a:pt x="3871627" y="210979"/>
                  </a:cubicBezTo>
                  <a:close/>
                  <a:moveTo>
                    <a:pt x="3871151" y="20669"/>
                  </a:moveTo>
                  <a:cubicBezTo>
                    <a:pt x="3871151" y="20669"/>
                    <a:pt x="3902202" y="106870"/>
                    <a:pt x="3871151" y="143637"/>
                  </a:cubicBezTo>
                  <a:cubicBezTo>
                    <a:pt x="3840099" y="106870"/>
                    <a:pt x="3871151" y="20669"/>
                    <a:pt x="3871151" y="20669"/>
                  </a:cubicBezTo>
                  <a:close/>
                  <a:moveTo>
                    <a:pt x="3856101" y="230219"/>
                  </a:moveTo>
                  <a:cubicBezTo>
                    <a:pt x="3857149" y="226600"/>
                    <a:pt x="3860959" y="224409"/>
                    <a:pt x="3864578" y="225457"/>
                  </a:cubicBezTo>
                  <a:cubicBezTo>
                    <a:pt x="3868198" y="226505"/>
                    <a:pt x="3870389" y="230315"/>
                    <a:pt x="3869341" y="233934"/>
                  </a:cubicBezTo>
                  <a:cubicBezTo>
                    <a:pt x="3868484" y="236982"/>
                    <a:pt x="3865722" y="238982"/>
                    <a:pt x="3862768" y="238982"/>
                  </a:cubicBezTo>
                  <a:cubicBezTo>
                    <a:pt x="3862102" y="238982"/>
                    <a:pt x="3861530" y="238887"/>
                    <a:pt x="3860864" y="238697"/>
                  </a:cubicBezTo>
                  <a:cubicBezTo>
                    <a:pt x="3857149" y="237649"/>
                    <a:pt x="3854958" y="233934"/>
                    <a:pt x="3856101" y="230219"/>
                  </a:cubicBezTo>
                  <a:close/>
                  <a:moveTo>
                    <a:pt x="3856577" y="253556"/>
                  </a:moveTo>
                  <a:cubicBezTo>
                    <a:pt x="3860292" y="254603"/>
                    <a:pt x="3862388" y="258413"/>
                    <a:pt x="3861340" y="262128"/>
                  </a:cubicBezTo>
                  <a:cubicBezTo>
                    <a:pt x="3860483" y="265176"/>
                    <a:pt x="3857720" y="267081"/>
                    <a:pt x="3854768" y="267081"/>
                  </a:cubicBezTo>
                  <a:cubicBezTo>
                    <a:pt x="3854101" y="267081"/>
                    <a:pt x="3853529" y="266986"/>
                    <a:pt x="3852863" y="266795"/>
                  </a:cubicBezTo>
                  <a:cubicBezTo>
                    <a:pt x="3849243" y="265748"/>
                    <a:pt x="3847052" y="261937"/>
                    <a:pt x="3848100" y="258318"/>
                  </a:cubicBezTo>
                  <a:cubicBezTo>
                    <a:pt x="3849148" y="254698"/>
                    <a:pt x="3852958" y="252508"/>
                    <a:pt x="3856577" y="253556"/>
                  </a:cubicBezTo>
                  <a:close/>
                  <a:moveTo>
                    <a:pt x="3853434" y="290132"/>
                  </a:moveTo>
                  <a:cubicBezTo>
                    <a:pt x="3852577" y="293180"/>
                    <a:pt x="3849815" y="295180"/>
                    <a:pt x="3846862" y="295180"/>
                  </a:cubicBezTo>
                  <a:cubicBezTo>
                    <a:pt x="3846195" y="295180"/>
                    <a:pt x="3845528" y="295085"/>
                    <a:pt x="3844957" y="294894"/>
                  </a:cubicBezTo>
                  <a:cubicBezTo>
                    <a:pt x="3841337" y="293846"/>
                    <a:pt x="3839147" y="290036"/>
                    <a:pt x="3840194" y="286322"/>
                  </a:cubicBezTo>
                  <a:cubicBezTo>
                    <a:pt x="3841242" y="282702"/>
                    <a:pt x="3845052" y="280511"/>
                    <a:pt x="3848767" y="281559"/>
                  </a:cubicBezTo>
                  <a:cubicBezTo>
                    <a:pt x="3852291" y="282702"/>
                    <a:pt x="3854387" y="286512"/>
                    <a:pt x="3853434" y="290132"/>
                  </a:cubicBezTo>
                  <a:close/>
                  <a:moveTo>
                    <a:pt x="3851624" y="197168"/>
                  </a:moveTo>
                  <a:cubicBezTo>
                    <a:pt x="3809619" y="173831"/>
                    <a:pt x="3808000" y="82201"/>
                    <a:pt x="3808000" y="82201"/>
                  </a:cubicBezTo>
                  <a:cubicBezTo>
                    <a:pt x="3808000" y="82201"/>
                    <a:pt x="3867531" y="151733"/>
                    <a:pt x="3851624" y="197168"/>
                  </a:cubicBezTo>
                  <a:close/>
                  <a:moveTo>
                    <a:pt x="3800094" y="384524"/>
                  </a:moveTo>
                  <a:cubicBezTo>
                    <a:pt x="3810572" y="382905"/>
                    <a:pt x="3821716" y="386715"/>
                    <a:pt x="3828955" y="394430"/>
                  </a:cubicBezTo>
                  <a:cubicBezTo>
                    <a:pt x="3836289" y="402145"/>
                    <a:pt x="3839528" y="413385"/>
                    <a:pt x="3837432" y="423767"/>
                  </a:cubicBezTo>
                  <a:cubicBezTo>
                    <a:pt x="3836956" y="426053"/>
                    <a:pt x="3836003" y="428530"/>
                    <a:pt x="3833813" y="429292"/>
                  </a:cubicBezTo>
                  <a:cubicBezTo>
                    <a:pt x="3831812" y="429958"/>
                    <a:pt x="3829717" y="428720"/>
                    <a:pt x="3827907" y="427768"/>
                  </a:cubicBezTo>
                  <a:cubicBezTo>
                    <a:pt x="3820001" y="423577"/>
                    <a:pt x="3810572" y="422243"/>
                    <a:pt x="3801809" y="424053"/>
                  </a:cubicBezTo>
                  <a:cubicBezTo>
                    <a:pt x="3792474" y="425958"/>
                    <a:pt x="3771805" y="436531"/>
                    <a:pt x="3777520" y="417386"/>
                  </a:cubicBezTo>
                  <a:cubicBezTo>
                    <a:pt x="3778949" y="412623"/>
                    <a:pt x="3780377" y="407765"/>
                    <a:pt x="3781806" y="403003"/>
                  </a:cubicBezTo>
                  <a:cubicBezTo>
                    <a:pt x="3782854" y="399669"/>
                    <a:pt x="3783997" y="396621"/>
                    <a:pt x="3785616" y="394049"/>
                  </a:cubicBezTo>
                  <a:cubicBezTo>
                    <a:pt x="3788569" y="389001"/>
                    <a:pt x="3793046" y="385572"/>
                    <a:pt x="3800094" y="384524"/>
                  </a:cubicBezTo>
                  <a:close/>
                  <a:moveTo>
                    <a:pt x="3791903" y="352901"/>
                  </a:moveTo>
                  <a:cubicBezTo>
                    <a:pt x="3793331" y="346329"/>
                    <a:pt x="3797237" y="339661"/>
                    <a:pt x="3802761" y="335756"/>
                  </a:cubicBezTo>
                  <a:cubicBezTo>
                    <a:pt x="3809048" y="331470"/>
                    <a:pt x="3818382" y="331184"/>
                    <a:pt x="3823811" y="336518"/>
                  </a:cubicBezTo>
                  <a:cubicBezTo>
                    <a:pt x="3827050" y="339852"/>
                    <a:pt x="3828479" y="344519"/>
                    <a:pt x="3829241" y="349091"/>
                  </a:cubicBezTo>
                  <a:cubicBezTo>
                    <a:pt x="3830193" y="354044"/>
                    <a:pt x="3832765" y="364807"/>
                    <a:pt x="3830574" y="369570"/>
                  </a:cubicBezTo>
                  <a:cubicBezTo>
                    <a:pt x="3828098" y="374714"/>
                    <a:pt x="3828193" y="373094"/>
                    <a:pt x="3822287" y="373570"/>
                  </a:cubicBezTo>
                  <a:cubicBezTo>
                    <a:pt x="3813048" y="374428"/>
                    <a:pt x="3801428" y="373666"/>
                    <a:pt x="3793236" y="368903"/>
                  </a:cubicBezTo>
                  <a:cubicBezTo>
                    <a:pt x="3792569" y="368522"/>
                    <a:pt x="3791998" y="368046"/>
                    <a:pt x="3791712" y="367474"/>
                  </a:cubicBezTo>
                  <a:cubicBezTo>
                    <a:pt x="3789998" y="364522"/>
                    <a:pt x="3791236" y="356235"/>
                    <a:pt x="3791903" y="352901"/>
                  </a:cubicBezTo>
                  <a:close/>
                  <a:moveTo>
                    <a:pt x="3830289" y="250793"/>
                  </a:moveTo>
                  <a:cubicBezTo>
                    <a:pt x="3785235" y="233839"/>
                    <a:pt x="3770281" y="143447"/>
                    <a:pt x="3770281" y="143447"/>
                  </a:cubicBezTo>
                  <a:cubicBezTo>
                    <a:pt x="3770281" y="143447"/>
                    <a:pt x="3839432" y="203549"/>
                    <a:pt x="3830289" y="250793"/>
                  </a:cubicBezTo>
                  <a:close/>
                  <a:moveTo>
                    <a:pt x="3826383" y="295656"/>
                  </a:moveTo>
                  <a:cubicBezTo>
                    <a:pt x="3778282" y="294989"/>
                    <a:pt x="3733514" y="215074"/>
                    <a:pt x="3733514" y="215074"/>
                  </a:cubicBezTo>
                  <a:cubicBezTo>
                    <a:pt x="3733514" y="215074"/>
                    <a:pt x="3818954" y="248126"/>
                    <a:pt x="3826383" y="295656"/>
                  </a:cubicBezTo>
                  <a:close/>
                  <a:moveTo>
                    <a:pt x="3711131" y="215170"/>
                  </a:moveTo>
                  <a:cubicBezTo>
                    <a:pt x="3711131" y="215170"/>
                    <a:pt x="3666363" y="295085"/>
                    <a:pt x="3618262" y="295751"/>
                  </a:cubicBezTo>
                  <a:cubicBezTo>
                    <a:pt x="3625691" y="248126"/>
                    <a:pt x="3711131" y="215170"/>
                    <a:pt x="3711131" y="215170"/>
                  </a:cubicBezTo>
                  <a:close/>
                  <a:moveTo>
                    <a:pt x="3670649" y="366046"/>
                  </a:moveTo>
                  <a:cubicBezTo>
                    <a:pt x="3670364" y="375476"/>
                    <a:pt x="3671507" y="378143"/>
                    <a:pt x="3662077" y="377666"/>
                  </a:cubicBezTo>
                  <a:cubicBezTo>
                    <a:pt x="3652647" y="377190"/>
                    <a:pt x="3643884" y="372523"/>
                    <a:pt x="3634454" y="372142"/>
                  </a:cubicBezTo>
                  <a:cubicBezTo>
                    <a:pt x="3625691" y="371761"/>
                    <a:pt x="3619595" y="372523"/>
                    <a:pt x="3616262" y="362903"/>
                  </a:cubicBezTo>
                  <a:cubicBezTo>
                    <a:pt x="3611023" y="347948"/>
                    <a:pt x="3613785" y="332708"/>
                    <a:pt x="3632454" y="332518"/>
                  </a:cubicBezTo>
                  <a:cubicBezTo>
                    <a:pt x="3641693" y="332423"/>
                    <a:pt x="3653695" y="329470"/>
                    <a:pt x="3662363" y="333947"/>
                  </a:cubicBezTo>
                  <a:cubicBezTo>
                    <a:pt x="3674078" y="339947"/>
                    <a:pt x="3670935" y="355854"/>
                    <a:pt x="3670649" y="366046"/>
                  </a:cubicBezTo>
                  <a:close/>
                  <a:moveTo>
                    <a:pt x="3674364" y="143542"/>
                  </a:moveTo>
                  <a:cubicBezTo>
                    <a:pt x="3674364" y="143542"/>
                    <a:pt x="3659315" y="233934"/>
                    <a:pt x="3614357" y="250889"/>
                  </a:cubicBezTo>
                  <a:cubicBezTo>
                    <a:pt x="3605213" y="203549"/>
                    <a:pt x="3674364" y="143542"/>
                    <a:pt x="3674364" y="143542"/>
                  </a:cubicBezTo>
                  <a:close/>
                  <a:moveTo>
                    <a:pt x="3636645" y="82201"/>
                  </a:moveTo>
                  <a:cubicBezTo>
                    <a:pt x="3636645" y="82201"/>
                    <a:pt x="3635026" y="173831"/>
                    <a:pt x="3593021" y="197168"/>
                  </a:cubicBezTo>
                  <a:cubicBezTo>
                    <a:pt x="3577114" y="151733"/>
                    <a:pt x="3636645" y="82201"/>
                    <a:pt x="3636645" y="82201"/>
                  </a:cubicBezTo>
                  <a:close/>
                  <a:moveTo>
                    <a:pt x="3542443" y="286417"/>
                  </a:moveTo>
                  <a:cubicBezTo>
                    <a:pt x="3543491" y="282797"/>
                    <a:pt x="3547301" y="280607"/>
                    <a:pt x="3551015" y="281654"/>
                  </a:cubicBezTo>
                  <a:cubicBezTo>
                    <a:pt x="3554635" y="282702"/>
                    <a:pt x="3556826" y="286512"/>
                    <a:pt x="3555778" y="290227"/>
                  </a:cubicBezTo>
                  <a:cubicBezTo>
                    <a:pt x="3554921" y="293275"/>
                    <a:pt x="3552158" y="295275"/>
                    <a:pt x="3549206" y="295275"/>
                  </a:cubicBezTo>
                  <a:cubicBezTo>
                    <a:pt x="3548634" y="295275"/>
                    <a:pt x="3547872" y="295180"/>
                    <a:pt x="3547301" y="294989"/>
                  </a:cubicBezTo>
                  <a:cubicBezTo>
                    <a:pt x="3543586" y="293941"/>
                    <a:pt x="3541395" y="290036"/>
                    <a:pt x="3542443" y="286417"/>
                  </a:cubicBezTo>
                  <a:close/>
                  <a:moveTo>
                    <a:pt x="3546443" y="312134"/>
                  </a:moveTo>
                  <a:cubicBezTo>
                    <a:pt x="3546348" y="312134"/>
                    <a:pt x="3546253" y="312230"/>
                    <a:pt x="3546158" y="312230"/>
                  </a:cubicBezTo>
                  <a:cubicBezTo>
                    <a:pt x="3546158" y="312039"/>
                    <a:pt x="3546158" y="311944"/>
                    <a:pt x="3546158" y="311753"/>
                  </a:cubicBezTo>
                  <a:cubicBezTo>
                    <a:pt x="3546348" y="311848"/>
                    <a:pt x="3546348" y="312039"/>
                    <a:pt x="3546443" y="312134"/>
                  </a:cubicBezTo>
                  <a:close/>
                  <a:moveTo>
                    <a:pt x="3544729" y="352711"/>
                  </a:moveTo>
                  <a:cubicBezTo>
                    <a:pt x="3545491" y="347091"/>
                    <a:pt x="3547491" y="341186"/>
                    <a:pt x="3552158" y="338042"/>
                  </a:cubicBezTo>
                  <a:cubicBezTo>
                    <a:pt x="3555206" y="335947"/>
                    <a:pt x="3559016" y="335280"/>
                    <a:pt x="3562731" y="334708"/>
                  </a:cubicBezTo>
                  <a:cubicBezTo>
                    <a:pt x="3566255" y="334232"/>
                    <a:pt x="3569875" y="334137"/>
                    <a:pt x="3573494" y="333851"/>
                  </a:cubicBezTo>
                  <a:cubicBezTo>
                    <a:pt x="3577114" y="334137"/>
                    <a:pt x="3580733" y="334232"/>
                    <a:pt x="3584258" y="334708"/>
                  </a:cubicBezTo>
                  <a:cubicBezTo>
                    <a:pt x="3587972" y="335185"/>
                    <a:pt x="3591782" y="335947"/>
                    <a:pt x="3594830" y="338042"/>
                  </a:cubicBezTo>
                  <a:cubicBezTo>
                    <a:pt x="3599498" y="341281"/>
                    <a:pt x="3601498" y="347186"/>
                    <a:pt x="3602260" y="352711"/>
                  </a:cubicBezTo>
                  <a:cubicBezTo>
                    <a:pt x="3603403" y="360902"/>
                    <a:pt x="3606546" y="365855"/>
                    <a:pt x="3598164" y="369856"/>
                  </a:cubicBezTo>
                  <a:cubicBezTo>
                    <a:pt x="3591973" y="372808"/>
                    <a:pt x="3584353" y="369761"/>
                    <a:pt x="3578066" y="373190"/>
                  </a:cubicBezTo>
                  <a:cubicBezTo>
                    <a:pt x="3576638" y="373952"/>
                    <a:pt x="3575114" y="374809"/>
                    <a:pt x="3573590" y="375476"/>
                  </a:cubicBezTo>
                  <a:cubicBezTo>
                    <a:pt x="3572066" y="374809"/>
                    <a:pt x="3570542" y="373952"/>
                    <a:pt x="3569113" y="373190"/>
                  </a:cubicBezTo>
                  <a:cubicBezTo>
                    <a:pt x="3562826" y="369761"/>
                    <a:pt x="3555111" y="372808"/>
                    <a:pt x="3549015" y="369856"/>
                  </a:cubicBezTo>
                  <a:cubicBezTo>
                    <a:pt x="3540443" y="365855"/>
                    <a:pt x="3543586" y="360998"/>
                    <a:pt x="3544729" y="352711"/>
                  </a:cubicBezTo>
                  <a:close/>
                  <a:moveTo>
                    <a:pt x="3573018" y="210979"/>
                  </a:moveTo>
                  <a:cubicBezTo>
                    <a:pt x="3571208" y="210979"/>
                    <a:pt x="3569399" y="210217"/>
                    <a:pt x="3568160" y="208883"/>
                  </a:cubicBezTo>
                  <a:cubicBezTo>
                    <a:pt x="3566827" y="207645"/>
                    <a:pt x="3566065" y="205835"/>
                    <a:pt x="3566065" y="204026"/>
                  </a:cubicBezTo>
                  <a:cubicBezTo>
                    <a:pt x="3566065" y="202120"/>
                    <a:pt x="3566827" y="200406"/>
                    <a:pt x="3568160" y="199168"/>
                  </a:cubicBezTo>
                  <a:cubicBezTo>
                    <a:pt x="3569589" y="197739"/>
                    <a:pt x="3571494" y="197263"/>
                    <a:pt x="3573494" y="197453"/>
                  </a:cubicBezTo>
                  <a:cubicBezTo>
                    <a:pt x="3575495" y="197358"/>
                    <a:pt x="3577400" y="197739"/>
                    <a:pt x="3578828" y="199168"/>
                  </a:cubicBezTo>
                  <a:cubicBezTo>
                    <a:pt x="3580162" y="200406"/>
                    <a:pt x="3580924" y="202216"/>
                    <a:pt x="3580924" y="204026"/>
                  </a:cubicBezTo>
                  <a:cubicBezTo>
                    <a:pt x="3580924" y="205835"/>
                    <a:pt x="3580162" y="207645"/>
                    <a:pt x="3578828" y="208883"/>
                  </a:cubicBezTo>
                  <a:cubicBezTo>
                    <a:pt x="3577590" y="210217"/>
                    <a:pt x="3575780" y="210979"/>
                    <a:pt x="3573971" y="210979"/>
                  </a:cubicBezTo>
                  <a:cubicBezTo>
                    <a:pt x="3573780" y="210979"/>
                    <a:pt x="3573685" y="210788"/>
                    <a:pt x="3573494" y="210788"/>
                  </a:cubicBezTo>
                  <a:cubicBezTo>
                    <a:pt x="3573304" y="210693"/>
                    <a:pt x="3573209" y="210979"/>
                    <a:pt x="3573018" y="210979"/>
                  </a:cubicBezTo>
                  <a:close/>
                  <a:moveTo>
                    <a:pt x="3599783" y="294894"/>
                  </a:moveTo>
                  <a:cubicBezTo>
                    <a:pt x="3599212" y="294989"/>
                    <a:pt x="3598450" y="295180"/>
                    <a:pt x="3597878" y="295180"/>
                  </a:cubicBezTo>
                  <a:cubicBezTo>
                    <a:pt x="3594926" y="295180"/>
                    <a:pt x="3592164" y="293180"/>
                    <a:pt x="3591306" y="290132"/>
                  </a:cubicBezTo>
                  <a:cubicBezTo>
                    <a:pt x="3590258" y="286512"/>
                    <a:pt x="3592449" y="282607"/>
                    <a:pt x="3596068" y="281559"/>
                  </a:cubicBezTo>
                  <a:cubicBezTo>
                    <a:pt x="3599688" y="280511"/>
                    <a:pt x="3603593" y="282702"/>
                    <a:pt x="3604641" y="286322"/>
                  </a:cubicBezTo>
                  <a:cubicBezTo>
                    <a:pt x="3605593" y="290036"/>
                    <a:pt x="3603403" y="293941"/>
                    <a:pt x="3599783" y="294894"/>
                  </a:cubicBezTo>
                  <a:close/>
                  <a:moveTo>
                    <a:pt x="3596545" y="258318"/>
                  </a:moveTo>
                  <a:cubicBezTo>
                    <a:pt x="3597593" y="261937"/>
                    <a:pt x="3595402" y="265748"/>
                    <a:pt x="3591782" y="266795"/>
                  </a:cubicBezTo>
                  <a:cubicBezTo>
                    <a:pt x="3591116" y="266986"/>
                    <a:pt x="3590544" y="267081"/>
                    <a:pt x="3589973" y="267081"/>
                  </a:cubicBezTo>
                  <a:cubicBezTo>
                    <a:pt x="3586925" y="267081"/>
                    <a:pt x="3584162" y="265176"/>
                    <a:pt x="3583400" y="262128"/>
                  </a:cubicBezTo>
                  <a:cubicBezTo>
                    <a:pt x="3582353" y="258413"/>
                    <a:pt x="3584448" y="254603"/>
                    <a:pt x="3588163" y="253556"/>
                  </a:cubicBezTo>
                  <a:cubicBezTo>
                    <a:pt x="3591687" y="252508"/>
                    <a:pt x="3595497" y="254698"/>
                    <a:pt x="3596545" y="258318"/>
                  </a:cubicBezTo>
                  <a:close/>
                  <a:moveTo>
                    <a:pt x="3588544" y="230219"/>
                  </a:moveTo>
                  <a:cubicBezTo>
                    <a:pt x="3589687" y="233839"/>
                    <a:pt x="3587496" y="237649"/>
                    <a:pt x="3583781" y="238697"/>
                  </a:cubicBezTo>
                  <a:cubicBezTo>
                    <a:pt x="3583115" y="238887"/>
                    <a:pt x="3582543" y="238982"/>
                    <a:pt x="3581876" y="238982"/>
                  </a:cubicBezTo>
                  <a:cubicBezTo>
                    <a:pt x="3578924" y="238982"/>
                    <a:pt x="3576161" y="236982"/>
                    <a:pt x="3575304" y="233934"/>
                  </a:cubicBezTo>
                  <a:cubicBezTo>
                    <a:pt x="3574256" y="230315"/>
                    <a:pt x="3576447" y="226505"/>
                    <a:pt x="3580067" y="225457"/>
                  </a:cubicBezTo>
                  <a:cubicBezTo>
                    <a:pt x="3583686" y="224409"/>
                    <a:pt x="3587496" y="226600"/>
                    <a:pt x="3588544" y="230219"/>
                  </a:cubicBezTo>
                  <a:close/>
                  <a:moveTo>
                    <a:pt x="3573494" y="20669"/>
                  </a:moveTo>
                  <a:cubicBezTo>
                    <a:pt x="3573494" y="20669"/>
                    <a:pt x="3604546" y="106870"/>
                    <a:pt x="3573494" y="143637"/>
                  </a:cubicBezTo>
                  <a:cubicBezTo>
                    <a:pt x="3542538" y="106870"/>
                    <a:pt x="3573494" y="20669"/>
                    <a:pt x="3573494" y="20669"/>
                  </a:cubicBezTo>
                  <a:close/>
                  <a:moveTo>
                    <a:pt x="3558445" y="230219"/>
                  </a:moveTo>
                  <a:cubicBezTo>
                    <a:pt x="3559493" y="226600"/>
                    <a:pt x="3563303" y="224409"/>
                    <a:pt x="3566922" y="225457"/>
                  </a:cubicBezTo>
                  <a:cubicBezTo>
                    <a:pt x="3570542" y="226505"/>
                    <a:pt x="3572732" y="230315"/>
                    <a:pt x="3571685" y="233934"/>
                  </a:cubicBezTo>
                  <a:cubicBezTo>
                    <a:pt x="3570827" y="236982"/>
                    <a:pt x="3568065" y="238982"/>
                    <a:pt x="3565112" y="238982"/>
                  </a:cubicBezTo>
                  <a:cubicBezTo>
                    <a:pt x="3564446" y="238982"/>
                    <a:pt x="3563874" y="238887"/>
                    <a:pt x="3563207" y="238697"/>
                  </a:cubicBezTo>
                  <a:cubicBezTo>
                    <a:pt x="3559493" y="237649"/>
                    <a:pt x="3557397" y="233934"/>
                    <a:pt x="3558445" y="230219"/>
                  </a:cubicBezTo>
                  <a:close/>
                  <a:moveTo>
                    <a:pt x="3558921" y="253556"/>
                  </a:moveTo>
                  <a:cubicBezTo>
                    <a:pt x="3562636" y="254603"/>
                    <a:pt x="3564731" y="258413"/>
                    <a:pt x="3563684" y="262128"/>
                  </a:cubicBezTo>
                  <a:cubicBezTo>
                    <a:pt x="3562826" y="265176"/>
                    <a:pt x="3560064" y="267081"/>
                    <a:pt x="3557111" y="267081"/>
                  </a:cubicBezTo>
                  <a:cubicBezTo>
                    <a:pt x="3556445" y="267081"/>
                    <a:pt x="3555873" y="266986"/>
                    <a:pt x="3555206" y="266795"/>
                  </a:cubicBezTo>
                  <a:cubicBezTo>
                    <a:pt x="3551587" y="265748"/>
                    <a:pt x="3549396" y="261937"/>
                    <a:pt x="3550444" y="258318"/>
                  </a:cubicBezTo>
                  <a:cubicBezTo>
                    <a:pt x="3551492" y="254698"/>
                    <a:pt x="3555302" y="252508"/>
                    <a:pt x="3558921" y="253556"/>
                  </a:cubicBezTo>
                  <a:close/>
                  <a:moveTo>
                    <a:pt x="3553968" y="197168"/>
                  </a:moveTo>
                  <a:cubicBezTo>
                    <a:pt x="3511963" y="173831"/>
                    <a:pt x="3510343" y="82201"/>
                    <a:pt x="3510343" y="82201"/>
                  </a:cubicBezTo>
                  <a:cubicBezTo>
                    <a:pt x="3510343" y="82201"/>
                    <a:pt x="3569875" y="151733"/>
                    <a:pt x="3553968" y="197168"/>
                  </a:cubicBezTo>
                  <a:close/>
                  <a:moveTo>
                    <a:pt x="3532727" y="250793"/>
                  </a:moveTo>
                  <a:cubicBezTo>
                    <a:pt x="3487769" y="233839"/>
                    <a:pt x="3472720" y="143447"/>
                    <a:pt x="3472720" y="143447"/>
                  </a:cubicBezTo>
                  <a:cubicBezTo>
                    <a:pt x="3472720" y="143447"/>
                    <a:pt x="3541776" y="203549"/>
                    <a:pt x="3532727" y="250793"/>
                  </a:cubicBezTo>
                  <a:close/>
                  <a:moveTo>
                    <a:pt x="3530822" y="362903"/>
                  </a:moveTo>
                  <a:cubicBezTo>
                    <a:pt x="3527489" y="372428"/>
                    <a:pt x="3521297" y="371761"/>
                    <a:pt x="3512630" y="372142"/>
                  </a:cubicBezTo>
                  <a:cubicBezTo>
                    <a:pt x="3503200" y="372523"/>
                    <a:pt x="3494437" y="377190"/>
                    <a:pt x="3485007" y="377666"/>
                  </a:cubicBezTo>
                  <a:cubicBezTo>
                    <a:pt x="3475577" y="378143"/>
                    <a:pt x="3476625" y="375476"/>
                    <a:pt x="3476435" y="366046"/>
                  </a:cubicBezTo>
                  <a:cubicBezTo>
                    <a:pt x="3476149" y="355854"/>
                    <a:pt x="3473006" y="339947"/>
                    <a:pt x="3484722" y="333947"/>
                  </a:cubicBezTo>
                  <a:cubicBezTo>
                    <a:pt x="3493389" y="329565"/>
                    <a:pt x="3505391" y="332423"/>
                    <a:pt x="3514630" y="332518"/>
                  </a:cubicBezTo>
                  <a:cubicBezTo>
                    <a:pt x="3533299" y="332708"/>
                    <a:pt x="3536061" y="347948"/>
                    <a:pt x="3530822" y="362903"/>
                  </a:cubicBezTo>
                  <a:close/>
                  <a:moveTo>
                    <a:pt x="3528727" y="295656"/>
                  </a:moveTo>
                  <a:cubicBezTo>
                    <a:pt x="3480626" y="294989"/>
                    <a:pt x="3435858" y="215074"/>
                    <a:pt x="3435858" y="215074"/>
                  </a:cubicBezTo>
                  <a:cubicBezTo>
                    <a:pt x="3435858" y="215074"/>
                    <a:pt x="3521297" y="248126"/>
                    <a:pt x="3528727" y="295656"/>
                  </a:cubicBezTo>
                  <a:close/>
                  <a:moveTo>
                    <a:pt x="3413474" y="215170"/>
                  </a:moveTo>
                  <a:cubicBezTo>
                    <a:pt x="3413474" y="215170"/>
                    <a:pt x="3368707" y="295085"/>
                    <a:pt x="3320606" y="295751"/>
                  </a:cubicBezTo>
                  <a:cubicBezTo>
                    <a:pt x="3328035" y="248126"/>
                    <a:pt x="3413474" y="215170"/>
                    <a:pt x="3413474" y="215170"/>
                  </a:cubicBezTo>
                  <a:close/>
                  <a:moveTo>
                    <a:pt x="3318034" y="394430"/>
                  </a:moveTo>
                  <a:cubicBezTo>
                    <a:pt x="3325368" y="386715"/>
                    <a:pt x="3336417" y="382905"/>
                    <a:pt x="3346895" y="384524"/>
                  </a:cubicBezTo>
                  <a:cubicBezTo>
                    <a:pt x="3354039" y="385572"/>
                    <a:pt x="3358420" y="388906"/>
                    <a:pt x="3361373" y="393859"/>
                  </a:cubicBezTo>
                  <a:cubicBezTo>
                    <a:pt x="3362992" y="396431"/>
                    <a:pt x="3364135" y="399478"/>
                    <a:pt x="3365183" y="402812"/>
                  </a:cubicBezTo>
                  <a:cubicBezTo>
                    <a:pt x="3366611" y="407575"/>
                    <a:pt x="3368040" y="412432"/>
                    <a:pt x="3369469" y="417195"/>
                  </a:cubicBezTo>
                  <a:cubicBezTo>
                    <a:pt x="3375184" y="436340"/>
                    <a:pt x="3354419" y="425768"/>
                    <a:pt x="3345180" y="423862"/>
                  </a:cubicBezTo>
                  <a:cubicBezTo>
                    <a:pt x="3336417" y="422053"/>
                    <a:pt x="3326987" y="423386"/>
                    <a:pt x="3319082" y="427577"/>
                  </a:cubicBezTo>
                  <a:cubicBezTo>
                    <a:pt x="3317177" y="428530"/>
                    <a:pt x="3315176" y="429768"/>
                    <a:pt x="3313176" y="429101"/>
                  </a:cubicBezTo>
                  <a:cubicBezTo>
                    <a:pt x="3310985" y="428435"/>
                    <a:pt x="3310033" y="425863"/>
                    <a:pt x="3309557" y="423577"/>
                  </a:cubicBezTo>
                  <a:cubicBezTo>
                    <a:pt x="3307461" y="413385"/>
                    <a:pt x="3310700" y="402145"/>
                    <a:pt x="3318034" y="394430"/>
                  </a:cubicBezTo>
                  <a:close/>
                  <a:moveTo>
                    <a:pt x="3317653" y="349186"/>
                  </a:moveTo>
                  <a:cubicBezTo>
                    <a:pt x="3318510" y="344615"/>
                    <a:pt x="3319843" y="339852"/>
                    <a:pt x="3323082" y="336614"/>
                  </a:cubicBezTo>
                  <a:cubicBezTo>
                    <a:pt x="3328511" y="331184"/>
                    <a:pt x="3337846" y="331470"/>
                    <a:pt x="3344132" y="335852"/>
                  </a:cubicBezTo>
                  <a:cubicBezTo>
                    <a:pt x="3349752" y="339661"/>
                    <a:pt x="3353562" y="346424"/>
                    <a:pt x="3354991" y="352997"/>
                  </a:cubicBezTo>
                  <a:cubicBezTo>
                    <a:pt x="3355658" y="356330"/>
                    <a:pt x="3356896" y="364617"/>
                    <a:pt x="3355277" y="367665"/>
                  </a:cubicBezTo>
                  <a:cubicBezTo>
                    <a:pt x="3354991" y="368236"/>
                    <a:pt x="3354419" y="368713"/>
                    <a:pt x="3353753" y="369094"/>
                  </a:cubicBezTo>
                  <a:cubicBezTo>
                    <a:pt x="3345561" y="373856"/>
                    <a:pt x="3333941" y="374618"/>
                    <a:pt x="3324701" y="373761"/>
                  </a:cubicBezTo>
                  <a:cubicBezTo>
                    <a:pt x="3318796" y="373285"/>
                    <a:pt x="3318796" y="374904"/>
                    <a:pt x="3316415" y="369761"/>
                  </a:cubicBezTo>
                  <a:cubicBezTo>
                    <a:pt x="3314129" y="364998"/>
                    <a:pt x="3316796" y="354140"/>
                    <a:pt x="3317653" y="349186"/>
                  </a:cubicBezTo>
                  <a:close/>
                  <a:moveTo>
                    <a:pt x="3376708" y="143542"/>
                  </a:moveTo>
                  <a:cubicBezTo>
                    <a:pt x="3376708" y="143542"/>
                    <a:pt x="3361658" y="233934"/>
                    <a:pt x="3316700" y="250889"/>
                  </a:cubicBezTo>
                  <a:cubicBezTo>
                    <a:pt x="3307556" y="203549"/>
                    <a:pt x="3376708" y="143542"/>
                    <a:pt x="3376708" y="143542"/>
                  </a:cubicBezTo>
                  <a:close/>
                  <a:moveTo>
                    <a:pt x="3339084" y="82201"/>
                  </a:moveTo>
                  <a:cubicBezTo>
                    <a:pt x="3339084" y="82201"/>
                    <a:pt x="3337465" y="173831"/>
                    <a:pt x="3295460" y="197168"/>
                  </a:cubicBezTo>
                  <a:cubicBezTo>
                    <a:pt x="3279458" y="151733"/>
                    <a:pt x="3339084" y="82201"/>
                    <a:pt x="3339084" y="82201"/>
                  </a:cubicBezTo>
                  <a:close/>
                  <a:moveTo>
                    <a:pt x="3302127" y="294894"/>
                  </a:moveTo>
                  <a:cubicBezTo>
                    <a:pt x="3301460" y="294989"/>
                    <a:pt x="3300793" y="295180"/>
                    <a:pt x="3300222" y="295180"/>
                  </a:cubicBezTo>
                  <a:cubicBezTo>
                    <a:pt x="3297269" y="295180"/>
                    <a:pt x="3294507" y="293180"/>
                    <a:pt x="3293650" y="290132"/>
                  </a:cubicBezTo>
                  <a:cubicBezTo>
                    <a:pt x="3292602" y="286512"/>
                    <a:pt x="3294793" y="282607"/>
                    <a:pt x="3298412" y="281559"/>
                  </a:cubicBezTo>
                  <a:cubicBezTo>
                    <a:pt x="3302032" y="280511"/>
                    <a:pt x="3305937" y="282702"/>
                    <a:pt x="3306985" y="286322"/>
                  </a:cubicBezTo>
                  <a:cubicBezTo>
                    <a:pt x="3307937" y="290036"/>
                    <a:pt x="3305842" y="293941"/>
                    <a:pt x="3302127" y="294894"/>
                  </a:cubicBezTo>
                  <a:close/>
                  <a:moveTo>
                    <a:pt x="3298889" y="258318"/>
                  </a:moveTo>
                  <a:cubicBezTo>
                    <a:pt x="3299936" y="261937"/>
                    <a:pt x="3297746" y="265748"/>
                    <a:pt x="3294126" y="266795"/>
                  </a:cubicBezTo>
                  <a:cubicBezTo>
                    <a:pt x="3293459" y="266986"/>
                    <a:pt x="3292888" y="267081"/>
                    <a:pt x="3292221" y="267081"/>
                  </a:cubicBezTo>
                  <a:cubicBezTo>
                    <a:pt x="3289173" y="267081"/>
                    <a:pt x="3286411" y="265176"/>
                    <a:pt x="3285649" y="262128"/>
                  </a:cubicBezTo>
                  <a:cubicBezTo>
                    <a:pt x="3284601" y="258413"/>
                    <a:pt x="3286697" y="254603"/>
                    <a:pt x="3290411" y="253556"/>
                  </a:cubicBezTo>
                  <a:cubicBezTo>
                    <a:pt x="3294126" y="252508"/>
                    <a:pt x="3297841" y="254698"/>
                    <a:pt x="3298889" y="258318"/>
                  </a:cubicBezTo>
                  <a:close/>
                  <a:moveTo>
                    <a:pt x="3290888" y="230219"/>
                  </a:moveTo>
                  <a:cubicBezTo>
                    <a:pt x="3292031" y="233839"/>
                    <a:pt x="3289840" y="237649"/>
                    <a:pt x="3286125" y="238697"/>
                  </a:cubicBezTo>
                  <a:cubicBezTo>
                    <a:pt x="3285458" y="238887"/>
                    <a:pt x="3284887" y="238982"/>
                    <a:pt x="3284220" y="238982"/>
                  </a:cubicBezTo>
                  <a:cubicBezTo>
                    <a:pt x="3281267" y="238982"/>
                    <a:pt x="3278505" y="236982"/>
                    <a:pt x="3277648" y="233934"/>
                  </a:cubicBezTo>
                  <a:cubicBezTo>
                    <a:pt x="3276600" y="230315"/>
                    <a:pt x="3278791" y="226505"/>
                    <a:pt x="3282410" y="225457"/>
                  </a:cubicBezTo>
                  <a:cubicBezTo>
                    <a:pt x="3286125" y="224409"/>
                    <a:pt x="3289935" y="226600"/>
                    <a:pt x="3290888" y="230219"/>
                  </a:cubicBezTo>
                  <a:close/>
                  <a:moveTo>
                    <a:pt x="3276410" y="210979"/>
                  </a:moveTo>
                  <a:cubicBezTo>
                    <a:pt x="3276219" y="210979"/>
                    <a:pt x="3276124" y="210788"/>
                    <a:pt x="3275933" y="210788"/>
                  </a:cubicBezTo>
                  <a:cubicBezTo>
                    <a:pt x="3275743" y="210788"/>
                    <a:pt x="3275648" y="210979"/>
                    <a:pt x="3275457" y="210979"/>
                  </a:cubicBezTo>
                  <a:cubicBezTo>
                    <a:pt x="3273647" y="210979"/>
                    <a:pt x="3271838" y="210217"/>
                    <a:pt x="3270599" y="208883"/>
                  </a:cubicBezTo>
                  <a:cubicBezTo>
                    <a:pt x="3269266" y="207645"/>
                    <a:pt x="3268504" y="205835"/>
                    <a:pt x="3268504" y="204026"/>
                  </a:cubicBezTo>
                  <a:cubicBezTo>
                    <a:pt x="3268504" y="202120"/>
                    <a:pt x="3269266" y="200406"/>
                    <a:pt x="3270599" y="199168"/>
                  </a:cubicBezTo>
                  <a:cubicBezTo>
                    <a:pt x="3272028" y="197739"/>
                    <a:pt x="3273933" y="197263"/>
                    <a:pt x="3275933" y="197453"/>
                  </a:cubicBezTo>
                  <a:cubicBezTo>
                    <a:pt x="3277934" y="197358"/>
                    <a:pt x="3279839" y="197739"/>
                    <a:pt x="3281267" y="199168"/>
                  </a:cubicBezTo>
                  <a:cubicBezTo>
                    <a:pt x="3282601" y="200406"/>
                    <a:pt x="3283363" y="202216"/>
                    <a:pt x="3283363" y="204026"/>
                  </a:cubicBezTo>
                  <a:cubicBezTo>
                    <a:pt x="3283363" y="205835"/>
                    <a:pt x="3282601" y="207645"/>
                    <a:pt x="3281267" y="208883"/>
                  </a:cubicBezTo>
                  <a:cubicBezTo>
                    <a:pt x="3279934" y="210217"/>
                    <a:pt x="3278219" y="210979"/>
                    <a:pt x="3276410" y="210979"/>
                  </a:cubicBezTo>
                  <a:close/>
                  <a:moveTo>
                    <a:pt x="3275838" y="20669"/>
                  </a:moveTo>
                  <a:cubicBezTo>
                    <a:pt x="3275838" y="20669"/>
                    <a:pt x="3306890" y="106870"/>
                    <a:pt x="3275838" y="143637"/>
                  </a:cubicBezTo>
                  <a:cubicBezTo>
                    <a:pt x="3244882" y="106870"/>
                    <a:pt x="3275838" y="20669"/>
                    <a:pt x="3275838" y="20669"/>
                  </a:cubicBezTo>
                  <a:close/>
                  <a:moveTo>
                    <a:pt x="3260884" y="230219"/>
                  </a:moveTo>
                  <a:cubicBezTo>
                    <a:pt x="3261932" y="226600"/>
                    <a:pt x="3265742" y="224409"/>
                    <a:pt x="3269361" y="225457"/>
                  </a:cubicBezTo>
                  <a:cubicBezTo>
                    <a:pt x="3272981" y="226505"/>
                    <a:pt x="3275172" y="230315"/>
                    <a:pt x="3274124" y="233934"/>
                  </a:cubicBezTo>
                  <a:cubicBezTo>
                    <a:pt x="3273266" y="236982"/>
                    <a:pt x="3270504" y="238982"/>
                    <a:pt x="3267551" y="238982"/>
                  </a:cubicBezTo>
                  <a:cubicBezTo>
                    <a:pt x="3266885" y="238982"/>
                    <a:pt x="3266313" y="238887"/>
                    <a:pt x="3265647" y="238697"/>
                  </a:cubicBezTo>
                  <a:cubicBezTo>
                    <a:pt x="3261836" y="237649"/>
                    <a:pt x="3259741" y="233934"/>
                    <a:pt x="3260884" y="230219"/>
                  </a:cubicBezTo>
                  <a:close/>
                  <a:moveTo>
                    <a:pt x="3261360" y="253556"/>
                  </a:moveTo>
                  <a:cubicBezTo>
                    <a:pt x="3265075" y="254603"/>
                    <a:pt x="3267170" y="258413"/>
                    <a:pt x="3266123" y="262128"/>
                  </a:cubicBezTo>
                  <a:cubicBezTo>
                    <a:pt x="3265265" y="265176"/>
                    <a:pt x="3262503" y="267081"/>
                    <a:pt x="3259550" y="267081"/>
                  </a:cubicBezTo>
                  <a:cubicBezTo>
                    <a:pt x="3258884" y="267081"/>
                    <a:pt x="3258312" y="266986"/>
                    <a:pt x="3257645" y="266795"/>
                  </a:cubicBezTo>
                  <a:cubicBezTo>
                    <a:pt x="3254026" y="265748"/>
                    <a:pt x="3251835" y="261937"/>
                    <a:pt x="3252883" y="258318"/>
                  </a:cubicBezTo>
                  <a:cubicBezTo>
                    <a:pt x="3253835" y="254698"/>
                    <a:pt x="3257645" y="252508"/>
                    <a:pt x="3261360" y="253556"/>
                  </a:cubicBezTo>
                  <a:close/>
                  <a:moveTo>
                    <a:pt x="3258122" y="290132"/>
                  </a:moveTo>
                  <a:cubicBezTo>
                    <a:pt x="3257264" y="293180"/>
                    <a:pt x="3254502" y="295180"/>
                    <a:pt x="3251549" y="295180"/>
                  </a:cubicBezTo>
                  <a:cubicBezTo>
                    <a:pt x="3250883" y="295180"/>
                    <a:pt x="3250216" y="295085"/>
                    <a:pt x="3249644" y="294894"/>
                  </a:cubicBezTo>
                  <a:cubicBezTo>
                    <a:pt x="3246025" y="293846"/>
                    <a:pt x="3243834" y="290036"/>
                    <a:pt x="3244882" y="286322"/>
                  </a:cubicBezTo>
                  <a:cubicBezTo>
                    <a:pt x="3245930" y="282702"/>
                    <a:pt x="3249740" y="280511"/>
                    <a:pt x="3253454" y="281559"/>
                  </a:cubicBezTo>
                  <a:cubicBezTo>
                    <a:pt x="3257074" y="282702"/>
                    <a:pt x="3259169" y="286512"/>
                    <a:pt x="3258122" y="290132"/>
                  </a:cubicBezTo>
                  <a:close/>
                  <a:moveTo>
                    <a:pt x="3256407" y="197168"/>
                  </a:moveTo>
                  <a:cubicBezTo>
                    <a:pt x="3214402" y="173831"/>
                    <a:pt x="3212783" y="82201"/>
                    <a:pt x="3212783" y="82201"/>
                  </a:cubicBezTo>
                  <a:cubicBezTo>
                    <a:pt x="3212783" y="82201"/>
                    <a:pt x="3272314" y="151733"/>
                    <a:pt x="3256407" y="197168"/>
                  </a:cubicBezTo>
                  <a:close/>
                  <a:moveTo>
                    <a:pt x="3235071" y="250793"/>
                  </a:moveTo>
                  <a:cubicBezTo>
                    <a:pt x="3190018" y="233839"/>
                    <a:pt x="3175064" y="143447"/>
                    <a:pt x="3175064" y="143447"/>
                  </a:cubicBezTo>
                  <a:cubicBezTo>
                    <a:pt x="3175064" y="143447"/>
                    <a:pt x="3244215" y="203549"/>
                    <a:pt x="3235071" y="250793"/>
                  </a:cubicBezTo>
                  <a:close/>
                  <a:moveTo>
                    <a:pt x="3231166" y="295656"/>
                  </a:moveTo>
                  <a:cubicBezTo>
                    <a:pt x="3183065" y="294989"/>
                    <a:pt x="3138297" y="215074"/>
                    <a:pt x="3138297" y="215074"/>
                  </a:cubicBezTo>
                  <a:cubicBezTo>
                    <a:pt x="3138297" y="215074"/>
                    <a:pt x="3223641" y="248126"/>
                    <a:pt x="3231166" y="295656"/>
                  </a:cubicBezTo>
                  <a:close/>
                  <a:moveTo>
                    <a:pt x="3135440" y="334899"/>
                  </a:moveTo>
                  <a:cubicBezTo>
                    <a:pt x="3136678" y="333756"/>
                    <a:pt x="3138488" y="333470"/>
                    <a:pt x="3140202" y="333185"/>
                  </a:cubicBezTo>
                  <a:cubicBezTo>
                    <a:pt x="3148679" y="332137"/>
                    <a:pt x="3157347" y="332041"/>
                    <a:pt x="3165824" y="333089"/>
                  </a:cubicBezTo>
                  <a:cubicBezTo>
                    <a:pt x="3174587" y="334042"/>
                    <a:pt x="3176588" y="342710"/>
                    <a:pt x="3177159" y="350615"/>
                  </a:cubicBezTo>
                  <a:cubicBezTo>
                    <a:pt x="3177445" y="354425"/>
                    <a:pt x="3176588" y="358426"/>
                    <a:pt x="3174397" y="361378"/>
                  </a:cubicBezTo>
                  <a:cubicBezTo>
                    <a:pt x="3173921" y="361950"/>
                    <a:pt x="3173444" y="362522"/>
                    <a:pt x="3172968" y="362998"/>
                  </a:cubicBezTo>
                  <a:cubicBezTo>
                    <a:pt x="3170015" y="365665"/>
                    <a:pt x="3166015" y="366522"/>
                    <a:pt x="3162110" y="367094"/>
                  </a:cubicBezTo>
                  <a:cubicBezTo>
                    <a:pt x="3156490" y="367856"/>
                    <a:pt x="3150870" y="367856"/>
                    <a:pt x="3145250" y="367284"/>
                  </a:cubicBezTo>
                  <a:cubicBezTo>
                    <a:pt x="3143441" y="367094"/>
                    <a:pt x="3141535" y="366808"/>
                    <a:pt x="3140012" y="365760"/>
                  </a:cubicBezTo>
                  <a:cubicBezTo>
                    <a:pt x="3138107" y="364522"/>
                    <a:pt x="3137059" y="362236"/>
                    <a:pt x="3136297" y="360140"/>
                  </a:cubicBezTo>
                  <a:cubicBezTo>
                    <a:pt x="3134011" y="353949"/>
                    <a:pt x="3133058" y="347282"/>
                    <a:pt x="3133535" y="340709"/>
                  </a:cubicBezTo>
                  <a:cubicBezTo>
                    <a:pt x="3133630" y="338519"/>
                    <a:pt x="3133916" y="336328"/>
                    <a:pt x="3135440" y="334899"/>
                  </a:cubicBezTo>
                  <a:close/>
                  <a:moveTo>
                    <a:pt x="3079052" y="143542"/>
                  </a:moveTo>
                  <a:cubicBezTo>
                    <a:pt x="3079052" y="143542"/>
                    <a:pt x="3064002" y="233934"/>
                    <a:pt x="3019044" y="250889"/>
                  </a:cubicBezTo>
                  <a:cubicBezTo>
                    <a:pt x="3009995" y="203549"/>
                    <a:pt x="3079052" y="143542"/>
                    <a:pt x="3079052" y="143542"/>
                  </a:cubicBezTo>
                  <a:close/>
                  <a:moveTo>
                    <a:pt x="3062573" y="361760"/>
                  </a:moveTo>
                  <a:cubicBezTo>
                    <a:pt x="3060954" y="367474"/>
                    <a:pt x="3059621" y="370999"/>
                    <a:pt x="3053143" y="369665"/>
                  </a:cubicBezTo>
                  <a:cubicBezTo>
                    <a:pt x="3046000" y="368141"/>
                    <a:pt x="3038570" y="367951"/>
                    <a:pt x="3031331" y="368903"/>
                  </a:cubicBezTo>
                  <a:cubicBezTo>
                    <a:pt x="3024759" y="369856"/>
                    <a:pt x="3019425" y="368522"/>
                    <a:pt x="3019901" y="360426"/>
                  </a:cubicBezTo>
                  <a:cubicBezTo>
                    <a:pt x="3020282" y="353282"/>
                    <a:pt x="3021902" y="346234"/>
                    <a:pt x="3024473" y="339471"/>
                  </a:cubicBezTo>
                  <a:cubicBezTo>
                    <a:pt x="3025140" y="337661"/>
                    <a:pt x="3025997" y="335852"/>
                    <a:pt x="3027617" y="334708"/>
                  </a:cubicBezTo>
                  <a:cubicBezTo>
                    <a:pt x="3029045" y="333756"/>
                    <a:pt x="3030760" y="333470"/>
                    <a:pt x="3032474" y="333375"/>
                  </a:cubicBezTo>
                  <a:cubicBezTo>
                    <a:pt x="3036380" y="332994"/>
                    <a:pt x="3040285" y="332708"/>
                    <a:pt x="3044190" y="332708"/>
                  </a:cubicBezTo>
                  <a:cubicBezTo>
                    <a:pt x="3048953" y="332613"/>
                    <a:pt x="3053906" y="332803"/>
                    <a:pt x="3058001" y="335090"/>
                  </a:cubicBezTo>
                  <a:cubicBezTo>
                    <a:pt x="3066955" y="340043"/>
                    <a:pt x="3065145" y="352615"/>
                    <a:pt x="3062573" y="361760"/>
                  </a:cubicBezTo>
                  <a:close/>
                  <a:moveTo>
                    <a:pt x="3066002" y="411670"/>
                  </a:moveTo>
                  <a:cubicBezTo>
                    <a:pt x="3065622" y="414909"/>
                    <a:pt x="3064193" y="417766"/>
                    <a:pt x="3061335" y="419957"/>
                  </a:cubicBezTo>
                  <a:cubicBezTo>
                    <a:pt x="3058859" y="421767"/>
                    <a:pt x="3055620" y="421767"/>
                    <a:pt x="3052572" y="421672"/>
                  </a:cubicBezTo>
                  <a:cubicBezTo>
                    <a:pt x="3039332" y="421195"/>
                    <a:pt x="3026093" y="420529"/>
                    <a:pt x="3012948" y="419576"/>
                  </a:cubicBezTo>
                  <a:cubicBezTo>
                    <a:pt x="3011424" y="419481"/>
                    <a:pt x="3009710" y="419290"/>
                    <a:pt x="3008757" y="417957"/>
                  </a:cubicBezTo>
                  <a:cubicBezTo>
                    <a:pt x="3008185" y="417195"/>
                    <a:pt x="3008090" y="416243"/>
                    <a:pt x="3008090" y="415385"/>
                  </a:cubicBezTo>
                  <a:cubicBezTo>
                    <a:pt x="3007424" y="405003"/>
                    <a:pt x="3011615" y="394240"/>
                    <a:pt x="3019520" y="387477"/>
                  </a:cubicBezTo>
                  <a:cubicBezTo>
                    <a:pt x="3027522" y="380810"/>
                    <a:pt x="3039237" y="378619"/>
                    <a:pt x="3048857" y="382619"/>
                  </a:cubicBezTo>
                  <a:cubicBezTo>
                    <a:pt x="3056763" y="385858"/>
                    <a:pt x="3067336" y="400717"/>
                    <a:pt x="3066002" y="411670"/>
                  </a:cubicBezTo>
                  <a:close/>
                  <a:moveTo>
                    <a:pt x="3041428" y="82201"/>
                  </a:moveTo>
                  <a:cubicBezTo>
                    <a:pt x="3041428" y="82201"/>
                    <a:pt x="3039809" y="173831"/>
                    <a:pt x="2997803" y="197168"/>
                  </a:cubicBezTo>
                  <a:cubicBezTo>
                    <a:pt x="2981897" y="151733"/>
                    <a:pt x="3041428" y="82201"/>
                    <a:pt x="3041428" y="82201"/>
                  </a:cubicBezTo>
                  <a:close/>
                  <a:moveTo>
                    <a:pt x="3004566" y="294894"/>
                  </a:moveTo>
                  <a:cubicBezTo>
                    <a:pt x="3003899" y="294989"/>
                    <a:pt x="3003233" y="295180"/>
                    <a:pt x="3002661" y="295180"/>
                  </a:cubicBezTo>
                  <a:cubicBezTo>
                    <a:pt x="2999708" y="295180"/>
                    <a:pt x="2996946" y="293180"/>
                    <a:pt x="2996089" y="290132"/>
                  </a:cubicBezTo>
                  <a:cubicBezTo>
                    <a:pt x="2995041" y="286512"/>
                    <a:pt x="2997232" y="282607"/>
                    <a:pt x="3000851" y="281559"/>
                  </a:cubicBezTo>
                  <a:cubicBezTo>
                    <a:pt x="3004471" y="280511"/>
                    <a:pt x="3008376" y="282702"/>
                    <a:pt x="3009424" y="286322"/>
                  </a:cubicBezTo>
                  <a:cubicBezTo>
                    <a:pt x="3010281" y="290036"/>
                    <a:pt x="3008185" y="293941"/>
                    <a:pt x="3004566" y="294894"/>
                  </a:cubicBezTo>
                  <a:close/>
                  <a:moveTo>
                    <a:pt x="3001328" y="258318"/>
                  </a:moveTo>
                  <a:cubicBezTo>
                    <a:pt x="3002375" y="261937"/>
                    <a:pt x="3000185" y="265748"/>
                    <a:pt x="2996565" y="266795"/>
                  </a:cubicBezTo>
                  <a:cubicBezTo>
                    <a:pt x="2995993" y="266986"/>
                    <a:pt x="2995327" y="267081"/>
                    <a:pt x="2994755" y="267081"/>
                  </a:cubicBezTo>
                  <a:cubicBezTo>
                    <a:pt x="2991707" y="267081"/>
                    <a:pt x="2988945" y="265176"/>
                    <a:pt x="2988183" y="262128"/>
                  </a:cubicBezTo>
                  <a:cubicBezTo>
                    <a:pt x="2987135" y="258413"/>
                    <a:pt x="2989231" y="254603"/>
                    <a:pt x="2992946" y="253556"/>
                  </a:cubicBezTo>
                  <a:cubicBezTo>
                    <a:pt x="2996470" y="252508"/>
                    <a:pt x="3000280" y="254698"/>
                    <a:pt x="3001328" y="258318"/>
                  </a:cubicBezTo>
                  <a:close/>
                  <a:moveTo>
                    <a:pt x="2993327" y="230219"/>
                  </a:moveTo>
                  <a:cubicBezTo>
                    <a:pt x="2994470" y="233839"/>
                    <a:pt x="2992279" y="237649"/>
                    <a:pt x="2988564" y="238697"/>
                  </a:cubicBezTo>
                  <a:cubicBezTo>
                    <a:pt x="2987897" y="238887"/>
                    <a:pt x="2987326" y="238982"/>
                    <a:pt x="2986659" y="238982"/>
                  </a:cubicBezTo>
                  <a:cubicBezTo>
                    <a:pt x="2983706" y="238982"/>
                    <a:pt x="2980944" y="236982"/>
                    <a:pt x="2980087" y="233934"/>
                  </a:cubicBezTo>
                  <a:cubicBezTo>
                    <a:pt x="2979039" y="230315"/>
                    <a:pt x="2981230" y="226505"/>
                    <a:pt x="2984849" y="225457"/>
                  </a:cubicBezTo>
                  <a:cubicBezTo>
                    <a:pt x="2988469" y="224409"/>
                    <a:pt x="2992279" y="226600"/>
                    <a:pt x="2993327" y="230219"/>
                  </a:cubicBezTo>
                  <a:close/>
                  <a:moveTo>
                    <a:pt x="2978753" y="210979"/>
                  </a:moveTo>
                  <a:cubicBezTo>
                    <a:pt x="2978563" y="210979"/>
                    <a:pt x="2978468" y="210788"/>
                    <a:pt x="2978277" y="210788"/>
                  </a:cubicBezTo>
                  <a:cubicBezTo>
                    <a:pt x="2978087" y="210788"/>
                    <a:pt x="2977991" y="210979"/>
                    <a:pt x="2977801" y="210979"/>
                  </a:cubicBezTo>
                  <a:cubicBezTo>
                    <a:pt x="2975991" y="210979"/>
                    <a:pt x="2974181" y="210217"/>
                    <a:pt x="2972943" y="208883"/>
                  </a:cubicBezTo>
                  <a:cubicBezTo>
                    <a:pt x="2971610" y="207645"/>
                    <a:pt x="2970848" y="205835"/>
                    <a:pt x="2970848" y="204026"/>
                  </a:cubicBezTo>
                  <a:cubicBezTo>
                    <a:pt x="2970848" y="202120"/>
                    <a:pt x="2971610" y="200406"/>
                    <a:pt x="2972943" y="199168"/>
                  </a:cubicBezTo>
                  <a:cubicBezTo>
                    <a:pt x="2974372" y="197739"/>
                    <a:pt x="2976277" y="197263"/>
                    <a:pt x="2978277" y="197453"/>
                  </a:cubicBezTo>
                  <a:cubicBezTo>
                    <a:pt x="2980277" y="197358"/>
                    <a:pt x="2982182" y="197739"/>
                    <a:pt x="2983611" y="199168"/>
                  </a:cubicBezTo>
                  <a:cubicBezTo>
                    <a:pt x="2984945" y="200406"/>
                    <a:pt x="2985707" y="202216"/>
                    <a:pt x="2985707" y="204026"/>
                  </a:cubicBezTo>
                  <a:cubicBezTo>
                    <a:pt x="2985707" y="205835"/>
                    <a:pt x="2984945" y="207645"/>
                    <a:pt x="2983611" y="208883"/>
                  </a:cubicBezTo>
                  <a:cubicBezTo>
                    <a:pt x="2982373" y="210217"/>
                    <a:pt x="2980563" y="210979"/>
                    <a:pt x="2978753" y="210979"/>
                  </a:cubicBezTo>
                  <a:close/>
                  <a:moveTo>
                    <a:pt x="2978277" y="20669"/>
                  </a:moveTo>
                  <a:cubicBezTo>
                    <a:pt x="2978277" y="20669"/>
                    <a:pt x="3009329" y="106870"/>
                    <a:pt x="2978277" y="143637"/>
                  </a:cubicBezTo>
                  <a:cubicBezTo>
                    <a:pt x="2947226" y="106870"/>
                    <a:pt x="2978277" y="20669"/>
                    <a:pt x="2978277" y="20669"/>
                  </a:cubicBezTo>
                  <a:close/>
                  <a:moveTo>
                    <a:pt x="2963228" y="230219"/>
                  </a:moveTo>
                  <a:cubicBezTo>
                    <a:pt x="2964275" y="226600"/>
                    <a:pt x="2968085" y="224409"/>
                    <a:pt x="2971705" y="225457"/>
                  </a:cubicBezTo>
                  <a:cubicBezTo>
                    <a:pt x="2975324" y="226505"/>
                    <a:pt x="2977515" y="230315"/>
                    <a:pt x="2976467" y="233934"/>
                  </a:cubicBezTo>
                  <a:cubicBezTo>
                    <a:pt x="2975610" y="236982"/>
                    <a:pt x="2972848" y="238982"/>
                    <a:pt x="2969895" y="238982"/>
                  </a:cubicBezTo>
                  <a:cubicBezTo>
                    <a:pt x="2969228" y="238982"/>
                    <a:pt x="2968657" y="238887"/>
                    <a:pt x="2967990" y="238697"/>
                  </a:cubicBezTo>
                  <a:cubicBezTo>
                    <a:pt x="2964275" y="237649"/>
                    <a:pt x="2962085" y="233934"/>
                    <a:pt x="2963228" y="230219"/>
                  </a:cubicBezTo>
                  <a:close/>
                  <a:moveTo>
                    <a:pt x="2963704" y="253556"/>
                  </a:moveTo>
                  <a:cubicBezTo>
                    <a:pt x="2967418" y="254603"/>
                    <a:pt x="2969514" y="258413"/>
                    <a:pt x="2968466" y="262128"/>
                  </a:cubicBezTo>
                  <a:cubicBezTo>
                    <a:pt x="2967609" y="265176"/>
                    <a:pt x="2964847" y="267081"/>
                    <a:pt x="2961894" y="267081"/>
                  </a:cubicBezTo>
                  <a:cubicBezTo>
                    <a:pt x="2961227" y="267081"/>
                    <a:pt x="2960656" y="266986"/>
                    <a:pt x="2959989" y="266795"/>
                  </a:cubicBezTo>
                  <a:cubicBezTo>
                    <a:pt x="2956370" y="265748"/>
                    <a:pt x="2954179" y="261937"/>
                    <a:pt x="2955227" y="258318"/>
                  </a:cubicBezTo>
                  <a:cubicBezTo>
                    <a:pt x="2956274" y="254698"/>
                    <a:pt x="2960084" y="252508"/>
                    <a:pt x="2963704" y="253556"/>
                  </a:cubicBezTo>
                  <a:close/>
                  <a:moveTo>
                    <a:pt x="2960560" y="290132"/>
                  </a:moveTo>
                  <a:cubicBezTo>
                    <a:pt x="2959703" y="293180"/>
                    <a:pt x="2956941" y="295180"/>
                    <a:pt x="2953989" y="295180"/>
                  </a:cubicBezTo>
                  <a:cubicBezTo>
                    <a:pt x="2953417" y="295180"/>
                    <a:pt x="2952655" y="295085"/>
                    <a:pt x="2952083" y="294894"/>
                  </a:cubicBezTo>
                  <a:cubicBezTo>
                    <a:pt x="2948464" y="293846"/>
                    <a:pt x="2946273" y="290036"/>
                    <a:pt x="2947321" y="286322"/>
                  </a:cubicBezTo>
                  <a:cubicBezTo>
                    <a:pt x="2948368" y="282702"/>
                    <a:pt x="2952179" y="280511"/>
                    <a:pt x="2955893" y="281559"/>
                  </a:cubicBezTo>
                  <a:cubicBezTo>
                    <a:pt x="2959418" y="282702"/>
                    <a:pt x="2961608" y="286512"/>
                    <a:pt x="2960560" y="290132"/>
                  </a:cubicBezTo>
                  <a:close/>
                  <a:moveTo>
                    <a:pt x="2958751" y="197168"/>
                  </a:moveTo>
                  <a:cubicBezTo>
                    <a:pt x="2916746" y="173831"/>
                    <a:pt x="2915126" y="82201"/>
                    <a:pt x="2915126" y="82201"/>
                  </a:cubicBezTo>
                  <a:cubicBezTo>
                    <a:pt x="2915126" y="82201"/>
                    <a:pt x="2974658" y="151733"/>
                    <a:pt x="2958751" y="197168"/>
                  </a:cubicBezTo>
                  <a:close/>
                  <a:moveTo>
                    <a:pt x="2937415" y="250793"/>
                  </a:moveTo>
                  <a:cubicBezTo>
                    <a:pt x="2892362" y="233839"/>
                    <a:pt x="2877407" y="143447"/>
                    <a:pt x="2877407" y="143447"/>
                  </a:cubicBezTo>
                  <a:cubicBezTo>
                    <a:pt x="2877407" y="143447"/>
                    <a:pt x="2946559" y="203549"/>
                    <a:pt x="2937415" y="250793"/>
                  </a:cubicBezTo>
                  <a:close/>
                  <a:moveTo>
                    <a:pt x="2907697" y="382619"/>
                  </a:moveTo>
                  <a:cubicBezTo>
                    <a:pt x="2917317" y="378619"/>
                    <a:pt x="2929033" y="380810"/>
                    <a:pt x="2937034" y="387477"/>
                  </a:cubicBezTo>
                  <a:cubicBezTo>
                    <a:pt x="2945035" y="394144"/>
                    <a:pt x="2949226" y="404908"/>
                    <a:pt x="2948464" y="415385"/>
                  </a:cubicBezTo>
                  <a:cubicBezTo>
                    <a:pt x="2948368" y="416338"/>
                    <a:pt x="2948273" y="417290"/>
                    <a:pt x="2947797" y="417957"/>
                  </a:cubicBezTo>
                  <a:cubicBezTo>
                    <a:pt x="2946940" y="419195"/>
                    <a:pt x="2945130" y="419386"/>
                    <a:pt x="2943606" y="419576"/>
                  </a:cubicBezTo>
                  <a:cubicBezTo>
                    <a:pt x="2930366" y="420529"/>
                    <a:pt x="2917222" y="421195"/>
                    <a:pt x="2903982" y="421672"/>
                  </a:cubicBezTo>
                  <a:cubicBezTo>
                    <a:pt x="2900934" y="421767"/>
                    <a:pt x="2897600" y="421767"/>
                    <a:pt x="2895219" y="419957"/>
                  </a:cubicBezTo>
                  <a:cubicBezTo>
                    <a:pt x="2892362" y="417766"/>
                    <a:pt x="2890933" y="414909"/>
                    <a:pt x="2890552" y="411670"/>
                  </a:cubicBezTo>
                  <a:cubicBezTo>
                    <a:pt x="2889218" y="400717"/>
                    <a:pt x="2899791" y="385858"/>
                    <a:pt x="2907697" y="382619"/>
                  </a:cubicBezTo>
                  <a:close/>
                  <a:moveTo>
                    <a:pt x="2898553" y="335185"/>
                  </a:moveTo>
                  <a:cubicBezTo>
                    <a:pt x="2902744" y="332899"/>
                    <a:pt x="2907697" y="332708"/>
                    <a:pt x="2912364" y="332803"/>
                  </a:cubicBezTo>
                  <a:cubicBezTo>
                    <a:pt x="2916269" y="332899"/>
                    <a:pt x="2920175" y="333089"/>
                    <a:pt x="2924080" y="333470"/>
                  </a:cubicBezTo>
                  <a:cubicBezTo>
                    <a:pt x="2925794" y="333661"/>
                    <a:pt x="2927509" y="333851"/>
                    <a:pt x="2928938" y="334804"/>
                  </a:cubicBezTo>
                  <a:cubicBezTo>
                    <a:pt x="2930557" y="335947"/>
                    <a:pt x="2931414" y="337757"/>
                    <a:pt x="2932081" y="339566"/>
                  </a:cubicBezTo>
                  <a:cubicBezTo>
                    <a:pt x="2934653" y="346234"/>
                    <a:pt x="2936272" y="353282"/>
                    <a:pt x="2936653" y="360521"/>
                  </a:cubicBezTo>
                  <a:cubicBezTo>
                    <a:pt x="2937129" y="368618"/>
                    <a:pt x="2931795" y="369856"/>
                    <a:pt x="2925223" y="368998"/>
                  </a:cubicBezTo>
                  <a:cubicBezTo>
                    <a:pt x="2917984" y="367951"/>
                    <a:pt x="2910554" y="368236"/>
                    <a:pt x="2903410" y="369761"/>
                  </a:cubicBezTo>
                  <a:cubicBezTo>
                    <a:pt x="2896934" y="371094"/>
                    <a:pt x="2895695" y="367570"/>
                    <a:pt x="2893981" y="361855"/>
                  </a:cubicBezTo>
                  <a:cubicBezTo>
                    <a:pt x="2891314" y="352615"/>
                    <a:pt x="2889599" y="340043"/>
                    <a:pt x="2898553" y="335185"/>
                  </a:cubicBezTo>
                  <a:close/>
                  <a:moveTo>
                    <a:pt x="2823020" y="340614"/>
                  </a:moveTo>
                  <a:cubicBezTo>
                    <a:pt x="2823401" y="347186"/>
                    <a:pt x="2822448" y="353854"/>
                    <a:pt x="2820257" y="360045"/>
                  </a:cubicBezTo>
                  <a:cubicBezTo>
                    <a:pt x="2819495" y="362236"/>
                    <a:pt x="2818448" y="364427"/>
                    <a:pt x="2816543" y="365665"/>
                  </a:cubicBezTo>
                  <a:cubicBezTo>
                    <a:pt x="2815018" y="366712"/>
                    <a:pt x="2813114" y="366998"/>
                    <a:pt x="2811304" y="367189"/>
                  </a:cubicBezTo>
                  <a:cubicBezTo>
                    <a:pt x="2805684" y="367760"/>
                    <a:pt x="2800064" y="367760"/>
                    <a:pt x="2794445" y="366998"/>
                  </a:cubicBezTo>
                  <a:cubicBezTo>
                    <a:pt x="2790539" y="366522"/>
                    <a:pt x="2786443" y="365569"/>
                    <a:pt x="2783586" y="362903"/>
                  </a:cubicBezTo>
                  <a:cubicBezTo>
                    <a:pt x="2783015" y="362426"/>
                    <a:pt x="2782539" y="361855"/>
                    <a:pt x="2782062" y="361283"/>
                  </a:cubicBezTo>
                  <a:cubicBezTo>
                    <a:pt x="2779872" y="358331"/>
                    <a:pt x="2779014" y="354330"/>
                    <a:pt x="2779300" y="350520"/>
                  </a:cubicBezTo>
                  <a:cubicBezTo>
                    <a:pt x="2779872" y="342614"/>
                    <a:pt x="2781872" y="333947"/>
                    <a:pt x="2790635" y="332994"/>
                  </a:cubicBezTo>
                  <a:cubicBezTo>
                    <a:pt x="2799112" y="332041"/>
                    <a:pt x="2807780" y="332041"/>
                    <a:pt x="2816257" y="333089"/>
                  </a:cubicBezTo>
                  <a:cubicBezTo>
                    <a:pt x="2817972" y="333280"/>
                    <a:pt x="2819781" y="333565"/>
                    <a:pt x="2821019" y="334804"/>
                  </a:cubicBezTo>
                  <a:cubicBezTo>
                    <a:pt x="2822543" y="336328"/>
                    <a:pt x="2822924" y="338519"/>
                    <a:pt x="2823020" y="340614"/>
                  </a:cubicBezTo>
                  <a:close/>
                  <a:moveTo>
                    <a:pt x="2818257" y="215170"/>
                  </a:moveTo>
                  <a:cubicBezTo>
                    <a:pt x="2818257" y="215170"/>
                    <a:pt x="2773490" y="295085"/>
                    <a:pt x="2725389" y="295751"/>
                  </a:cubicBezTo>
                  <a:cubicBezTo>
                    <a:pt x="2732818" y="248126"/>
                    <a:pt x="2818257" y="215170"/>
                    <a:pt x="2818257" y="215170"/>
                  </a:cubicBezTo>
                  <a:close/>
                  <a:moveTo>
                    <a:pt x="2781491" y="143542"/>
                  </a:moveTo>
                  <a:cubicBezTo>
                    <a:pt x="2781491" y="143542"/>
                    <a:pt x="2766441" y="233934"/>
                    <a:pt x="2721483" y="250889"/>
                  </a:cubicBezTo>
                  <a:cubicBezTo>
                    <a:pt x="2712339" y="203549"/>
                    <a:pt x="2781491" y="143542"/>
                    <a:pt x="2781491" y="143542"/>
                  </a:cubicBezTo>
                  <a:close/>
                  <a:moveTo>
                    <a:pt x="2743772" y="82201"/>
                  </a:moveTo>
                  <a:cubicBezTo>
                    <a:pt x="2743772" y="82201"/>
                    <a:pt x="2742152" y="173831"/>
                    <a:pt x="2700147" y="197168"/>
                  </a:cubicBezTo>
                  <a:cubicBezTo>
                    <a:pt x="2684240" y="151733"/>
                    <a:pt x="2743772" y="82201"/>
                    <a:pt x="2743772" y="82201"/>
                  </a:cubicBezTo>
                  <a:close/>
                  <a:moveTo>
                    <a:pt x="2706910" y="294894"/>
                  </a:moveTo>
                  <a:cubicBezTo>
                    <a:pt x="2706243" y="294989"/>
                    <a:pt x="2705576" y="295180"/>
                    <a:pt x="2705005" y="295180"/>
                  </a:cubicBezTo>
                  <a:cubicBezTo>
                    <a:pt x="2702052" y="295180"/>
                    <a:pt x="2699290" y="293180"/>
                    <a:pt x="2698433" y="290132"/>
                  </a:cubicBezTo>
                  <a:cubicBezTo>
                    <a:pt x="2697385" y="286512"/>
                    <a:pt x="2699576" y="282607"/>
                    <a:pt x="2703195" y="281559"/>
                  </a:cubicBezTo>
                  <a:cubicBezTo>
                    <a:pt x="2706815" y="280511"/>
                    <a:pt x="2710720" y="282702"/>
                    <a:pt x="2711768" y="286322"/>
                  </a:cubicBezTo>
                  <a:cubicBezTo>
                    <a:pt x="2712720" y="290036"/>
                    <a:pt x="2710529" y="293941"/>
                    <a:pt x="2706910" y="294894"/>
                  </a:cubicBezTo>
                  <a:close/>
                  <a:moveTo>
                    <a:pt x="2703672" y="258318"/>
                  </a:moveTo>
                  <a:cubicBezTo>
                    <a:pt x="2704719" y="261937"/>
                    <a:pt x="2702528" y="265748"/>
                    <a:pt x="2698909" y="266795"/>
                  </a:cubicBezTo>
                  <a:cubicBezTo>
                    <a:pt x="2698242" y="266986"/>
                    <a:pt x="2697671" y="267081"/>
                    <a:pt x="2697099" y="267081"/>
                  </a:cubicBezTo>
                  <a:cubicBezTo>
                    <a:pt x="2694051" y="267081"/>
                    <a:pt x="2691289" y="265176"/>
                    <a:pt x="2690527" y="262128"/>
                  </a:cubicBezTo>
                  <a:cubicBezTo>
                    <a:pt x="2689479" y="258413"/>
                    <a:pt x="2691575" y="254603"/>
                    <a:pt x="2695289" y="253556"/>
                  </a:cubicBezTo>
                  <a:cubicBezTo>
                    <a:pt x="2698814" y="252508"/>
                    <a:pt x="2702624" y="254698"/>
                    <a:pt x="2703672" y="258318"/>
                  </a:cubicBezTo>
                  <a:close/>
                  <a:moveTo>
                    <a:pt x="2695670" y="230219"/>
                  </a:moveTo>
                  <a:cubicBezTo>
                    <a:pt x="2696814" y="233839"/>
                    <a:pt x="2694623" y="237649"/>
                    <a:pt x="2690908" y="238697"/>
                  </a:cubicBezTo>
                  <a:cubicBezTo>
                    <a:pt x="2690241" y="238887"/>
                    <a:pt x="2689670" y="238982"/>
                    <a:pt x="2689003" y="238982"/>
                  </a:cubicBezTo>
                  <a:cubicBezTo>
                    <a:pt x="2686050" y="238982"/>
                    <a:pt x="2683288" y="236982"/>
                    <a:pt x="2682431" y="233934"/>
                  </a:cubicBezTo>
                  <a:cubicBezTo>
                    <a:pt x="2681383" y="230315"/>
                    <a:pt x="2683574" y="226505"/>
                    <a:pt x="2687193" y="225457"/>
                  </a:cubicBezTo>
                  <a:cubicBezTo>
                    <a:pt x="2690908" y="224409"/>
                    <a:pt x="2694623" y="226600"/>
                    <a:pt x="2695670" y="230219"/>
                  </a:cubicBezTo>
                  <a:close/>
                  <a:moveTo>
                    <a:pt x="2681192" y="210979"/>
                  </a:moveTo>
                  <a:cubicBezTo>
                    <a:pt x="2681002" y="210979"/>
                    <a:pt x="2680907" y="210788"/>
                    <a:pt x="2680716" y="210788"/>
                  </a:cubicBezTo>
                  <a:cubicBezTo>
                    <a:pt x="2680526" y="210788"/>
                    <a:pt x="2680430" y="210979"/>
                    <a:pt x="2680240" y="210979"/>
                  </a:cubicBezTo>
                  <a:cubicBezTo>
                    <a:pt x="2678430" y="210979"/>
                    <a:pt x="2676620" y="210217"/>
                    <a:pt x="2675382" y="208883"/>
                  </a:cubicBezTo>
                  <a:cubicBezTo>
                    <a:pt x="2674049" y="207645"/>
                    <a:pt x="2673287" y="205835"/>
                    <a:pt x="2673287" y="204026"/>
                  </a:cubicBezTo>
                  <a:cubicBezTo>
                    <a:pt x="2673287" y="202120"/>
                    <a:pt x="2674049" y="200406"/>
                    <a:pt x="2675382" y="199168"/>
                  </a:cubicBezTo>
                  <a:cubicBezTo>
                    <a:pt x="2676811" y="197739"/>
                    <a:pt x="2678716" y="197263"/>
                    <a:pt x="2680716" y="197453"/>
                  </a:cubicBezTo>
                  <a:cubicBezTo>
                    <a:pt x="2682716" y="197358"/>
                    <a:pt x="2684622" y="197739"/>
                    <a:pt x="2686050" y="199168"/>
                  </a:cubicBezTo>
                  <a:cubicBezTo>
                    <a:pt x="2687384" y="200406"/>
                    <a:pt x="2688146" y="202216"/>
                    <a:pt x="2688146" y="204026"/>
                  </a:cubicBezTo>
                  <a:cubicBezTo>
                    <a:pt x="2688146" y="205835"/>
                    <a:pt x="2687384" y="207645"/>
                    <a:pt x="2686050" y="208883"/>
                  </a:cubicBezTo>
                  <a:cubicBezTo>
                    <a:pt x="2684717" y="210217"/>
                    <a:pt x="2682907" y="210979"/>
                    <a:pt x="2681192" y="210979"/>
                  </a:cubicBezTo>
                  <a:close/>
                  <a:moveTo>
                    <a:pt x="2680621" y="20669"/>
                  </a:moveTo>
                  <a:cubicBezTo>
                    <a:pt x="2680621" y="20669"/>
                    <a:pt x="2711672" y="106870"/>
                    <a:pt x="2680621" y="143637"/>
                  </a:cubicBezTo>
                  <a:cubicBezTo>
                    <a:pt x="2649665" y="106870"/>
                    <a:pt x="2680621" y="20669"/>
                    <a:pt x="2680621" y="20669"/>
                  </a:cubicBezTo>
                  <a:close/>
                  <a:moveTo>
                    <a:pt x="2665572" y="230219"/>
                  </a:moveTo>
                  <a:cubicBezTo>
                    <a:pt x="2666619" y="226600"/>
                    <a:pt x="2670429" y="224409"/>
                    <a:pt x="2674049" y="225457"/>
                  </a:cubicBezTo>
                  <a:cubicBezTo>
                    <a:pt x="2677668" y="226505"/>
                    <a:pt x="2679859" y="230315"/>
                    <a:pt x="2678811" y="233934"/>
                  </a:cubicBezTo>
                  <a:cubicBezTo>
                    <a:pt x="2677954" y="236982"/>
                    <a:pt x="2675192" y="238982"/>
                    <a:pt x="2672239" y="238982"/>
                  </a:cubicBezTo>
                  <a:cubicBezTo>
                    <a:pt x="2671572" y="238982"/>
                    <a:pt x="2671001" y="238887"/>
                    <a:pt x="2670334" y="238697"/>
                  </a:cubicBezTo>
                  <a:cubicBezTo>
                    <a:pt x="2666619" y="237649"/>
                    <a:pt x="2664524" y="233934"/>
                    <a:pt x="2665572" y="230219"/>
                  </a:cubicBezTo>
                  <a:close/>
                  <a:moveTo>
                    <a:pt x="2666048" y="253556"/>
                  </a:moveTo>
                  <a:cubicBezTo>
                    <a:pt x="2669762" y="254603"/>
                    <a:pt x="2671858" y="258413"/>
                    <a:pt x="2670810" y="262128"/>
                  </a:cubicBezTo>
                  <a:cubicBezTo>
                    <a:pt x="2669953" y="265176"/>
                    <a:pt x="2667191" y="267081"/>
                    <a:pt x="2664238" y="267081"/>
                  </a:cubicBezTo>
                  <a:cubicBezTo>
                    <a:pt x="2663571" y="267081"/>
                    <a:pt x="2663000" y="266986"/>
                    <a:pt x="2662333" y="266795"/>
                  </a:cubicBezTo>
                  <a:cubicBezTo>
                    <a:pt x="2658714" y="265748"/>
                    <a:pt x="2656523" y="261937"/>
                    <a:pt x="2657570" y="258318"/>
                  </a:cubicBezTo>
                  <a:cubicBezTo>
                    <a:pt x="2658618" y="254698"/>
                    <a:pt x="2662428" y="252508"/>
                    <a:pt x="2666048" y="253556"/>
                  </a:cubicBezTo>
                  <a:close/>
                  <a:moveTo>
                    <a:pt x="2662904" y="290132"/>
                  </a:moveTo>
                  <a:cubicBezTo>
                    <a:pt x="2662047" y="293180"/>
                    <a:pt x="2659285" y="295180"/>
                    <a:pt x="2656332" y="295180"/>
                  </a:cubicBezTo>
                  <a:cubicBezTo>
                    <a:pt x="2655665" y="295180"/>
                    <a:pt x="2654999" y="295085"/>
                    <a:pt x="2654427" y="294894"/>
                  </a:cubicBezTo>
                  <a:cubicBezTo>
                    <a:pt x="2650808" y="293846"/>
                    <a:pt x="2648617" y="290036"/>
                    <a:pt x="2649665" y="286322"/>
                  </a:cubicBezTo>
                  <a:cubicBezTo>
                    <a:pt x="2650712" y="282702"/>
                    <a:pt x="2654522" y="280511"/>
                    <a:pt x="2658237" y="281559"/>
                  </a:cubicBezTo>
                  <a:cubicBezTo>
                    <a:pt x="2661857" y="282702"/>
                    <a:pt x="2663952" y="286512"/>
                    <a:pt x="2662904" y="290132"/>
                  </a:cubicBezTo>
                  <a:close/>
                  <a:moveTo>
                    <a:pt x="2661095" y="197168"/>
                  </a:moveTo>
                  <a:cubicBezTo>
                    <a:pt x="2619089" y="173831"/>
                    <a:pt x="2617470" y="82201"/>
                    <a:pt x="2617470" y="82201"/>
                  </a:cubicBezTo>
                  <a:cubicBezTo>
                    <a:pt x="2617470" y="82201"/>
                    <a:pt x="2677097" y="151733"/>
                    <a:pt x="2661095" y="197168"/>
                  </a:cubicBezTo>
                  <a:close/>
                  <a:moveTo>
                    <a:pt x="2609660" y="384524"/>
                  </a:moveTo>
                  <a:cubicBezTo>
                    <a:pt x="2620137" y="382905"/>
                    <a:pt x="2631281" y="386715"/>
                    <a:pt x="2638520" y="394430"/>
                  </a:cubicBezTo>
                  <a:cubicBezTo>
                    <a:pt x="2645855" y="402145"/>
                    <a:pt x="2649093" y="413385"/>
                    <a:pt x="2646998" y="423767"/>
                  </a:cubicBezTo>
                  <a:cubicBezTo>
                    <a:pt x="2646522" y="426053"/>
                    <a:pt x="2645569" y="428530"/>
                    <a:pt x="2643378" y="429292"/>
                  </a:cubicBezTo>
                  <a:cubicBezTo>
                    <a:pt x="2641378" y="429958"/>
                    <a:pt x="2639282" y="428720"/>
                    <a:pt x="2637473" y="427768"/>
                  </a:cubicBezTo>
                  <a:cubicBezTo>
                    <a:pt x="2629567" y="423577"/>
                    <a:pt x="2620137" y="422243"/>
                    <a:pt x="2611374" y="424053"/>
                  </a:cubicBezTo>
                  <a:cubicBezTo>
                    <a:pt x="2602040" y="425958"/>
                    <a:pt x="2581370" y="436531"/>
                    <a:pt x="2587085" y="417386"/>
                  </a:cubicBezTo>
                  <a:cubicBezTo>
                    <a:pt x="2588514" y="412623"/>
                    <a:pt x="2589943" y="407765"/>
                    <a:pt x="2591372" y="403003"/>
                  </a:cubicBezTo>
                  <a:cubicBezTo>
                    <a:pt x="2592419" y="399669"/>
                    <a:pt x="2593562" y="396621"/>
                    <a:pt x="2595182" y="394049"/>
                  </a:cubicBezTo>
                  <a:cubicBezTo>
                    <a:pt x="2598134" y="389001"/>
                    <a:pt x="2602516" y="385572"/>
                    <a:pt x="2609660" y="384524"/>
                  </a:cubicBezTo>
                  <a:close/>
                  <a:moveTo>
                    <a:pt x="2601468" y="352901"/>
                  </a:moveTo>
                  <a:cubicBezTo>
                    <a:pt x="2602897" y="346329"/>
                    <a:pt x="2606802" y="339661"/>
                    <a:pt x="2612327" y="335756"/>
                  </a:cubicBezTo>
                  <a:cubicBezTo>
                    <a:pt x="2618613" y="331470"/>
                    <a:pt x="2627948" y="331184"/>
                    <a:pt x="2633377" y="336518"/>
                  </a:cubicBezTo>
                  <a:cubicBezTo>
                    <a:pt x="2636615" y="339852"/>
                    <a:pt x="2638044" y="344519"/>
                    <a:pt x="2638806" y="349091"/>
                  </a:cubicBezTo>
                  <a:cubicBezTo>
                    <a:pt x="2639759" y="354044"/>
                    <a:pt x="2642330" y="364807"/>
                    <a:pt x="2640140" y="369570"/>
                  </a:cubicBezTo>
                  <a:cubicBezTo>
                    <a:pt x="2637663" y="374714"/>
                    <a:pt x="2637758" y="373094"/>
                    <a:pt x="2631853" y="373570"/>
                  </a:cubicBezTo>
                  <a:cubicBezTo>
                    <a:pt x="2622614" y="374428"/>
                    <a:pt x="2610993" y="373666"/>
                    <a:pt x="2602802" y="368903"/>
                  </a:cubicBezTo>
                  <a:cubicBezTo>
                    <a:pt x="2602135" y="368522"/>
                    <a:pt x="2601564" y="368046"/>
                    <a:pt x="2601278" y="367474"/>
                  </a:cubicBezTo>
                  <a:cubicBezTo>
                    <a:pt x="2599468" y="364522"/>
                    <a:pt x="2600706" y="356235"/>
                    <a:pt x="2601468" y="352901"/>
                  </a:cubicBezTo>
                  <a:close/>
                  <a:moveTo>
                    <a:pt x="2639854" y="250793"/>
                  </a:moveTo>
                  <a:cubicBezTo>
                    <a:pt x="2594801" y="233839"/>
                    <a:pt x="2579847" y="143447"/>
                    <a:pt x="2579847" y="143447"/>
                  </a:cubicBezTo>
                  <a:cubicBezTo>
                    <a:pt x="2579847" y="143447"/>
                    <a:pt x="2648903" y="203549"/>
                    <a:pt x="2639854" y="250793"/>
                  </a:cubicBezTo>
                  <a:close/>
                  <a:moveTo>
                    <a:pt x="2635949" y="295656"/>
                  </a:moveTo>
                  <a:cubicBezTo>
                    <a:pt x="2587847" y="294989"/>
                    <a:pt x="2543080" y="215074"/>
                    <a:pt x="2543080" y="215074"/>
                  </a:cubicBezTo>
                  <a:cubicBezTo>
                    <a:pt x="2543080" y="215074"/>
                    <a:pt x="2628424" y="248126"/>
                    <a:pt x="2635949" y="295656"/>
                  </a:cubicBezTo>
                  <a:close/>
                  <a:moveTo>
                    <a:pt x="2520601" y="215170"/>
                  </a:moveTo>
                  <a:cubicBezTo>
                    <a:pt x="2520601" y="215170"/>
                    <a:pt x="2475833" y="295085"/>
                    <a:pt x="2427732" y="295751"/>
                  </a:cubicBezTo>
                  <a:cubicBezTo>
                    <a:pt x="2435257" y="248126"/>
                    <a:pt x="2520601" y="215170"/>
                    <a:pt x="2520601" y="215170"/>
                  </a:cubicBezTo>
                  <a:close/>
                  <a:moveTo>
                    <a:pt x="2480120" y="366046"/>
                  </a:moveTo>
                  <a:cubicBezTo>
                    <a:pt x="2479834" y="375476"/>
                    <a:pt x="2480977" y="378143"/>
                    <a:pt x="2471547" y="377666"/>
                  </a:cubicBezTo>
                  <a:cubicBezTo>
                    <a:pt x="2462117" y="377190"/>
                    <a:pt x="2453354" y="372523"/>
                    <a:pt x="2443925" y="372142"/>
                  </a:cubicBezTo>
                  <a:cubicBezTo>
                    <a:pt x="2435162" y="371761"/>
                    <a:pt x="2429066" y="372523"/>
                    <a:pt x="2425732" y="362903"/>
                  </a:cubicBezTo>
                  <a:cubicBezTo>
                    <a:pt x="2420493" y="347948"/>
                    <a:pt x="2423255" y="332708"/>
                    <a:pt x="2441924" y="332518"/>
                  </a:cubicBezTo>
                  <a:cubicBezTo>
                    <a:pt x="2451164" y="332423"/>
                    <a:pt x="2463165" y="329470"/>
                    <a:pt x="2471928" y="333947"/>
                  </a:cubicBezTo>
                  <a:cubicBezTo>
                    <a:pt x="2483549" y="339947"/>
                    <a:pt x="2480405" y="355854"/>
                    <a:pt x="2480120" y="366046"/>
                  </a:cubicBezTo>
                  <a:close/>
                  <a:moveTo>
                    <a:pt x="2483834" y="143542"/>
                  </a:moveTo>
                  <a:cubicBezTo>
                    <a:pt x="2483834" y="143542"/>
                    <a:pt x="2468785" y="233934"/>
                    <a:pt x="2423827" y="250889"/>
                  </a:cubicBezTo>
                  <a:cubicBezTo>
                    <a:pt x="2414778" y="203549"/>
                    <a:pt x="2483834" y="143542"/>
                    <a:pt x="2483834" y="143542"/>
                  </a:cubicBezTo>
                  <a:close/>
                  <a:moveTo>
                    <a:pt x="2446210" y="82201"/>
                  </a:moveTo>
                  <a:cubicBezTo>
                    <a:pt x="2446210" y="82201"/>
                    <a:pt x="2444591" y="173831"/>
                    <a:pt x="2402586" y="197168"/>
                  </a:cubicBezTo>
                  <a:cubicBezTo>
                    <a:pt x="2386584" y="151733"/>
                    <a:pt x="2446210" y="82201"/>
                    <a:pt x="2446210" y="82201"/>
                  </a:cubicBezTo>
                  <a:close/>
                  <a:moveTo>
                    <a:pt x="2352008" y="286417"/>
                  </a:moveTo>
                  <a:cubicBezTo>
                    <a:pt x="2353056" y="282797"/>
                    <a:pt x="2356866" y="280607"/>
                    <a:pt x="2360581" y="281654"/>
                  </a:cubicBezTo>
                  <a:cubicBezTo>
                    <a:pt x="2364200" y="282702"/>
                    <a:pt x="2366391" y="286512"/>
                    <a:pt x="2365343" y="290227"/>
                  </a:cubicBezTo>
                  <a:cubicBezTo>
                    <a:pt x="2364486" y="293275"/>
                    <a:pt x="2361724" y="295275"/>
                    <a:pt x="2358771" y="295275"/>
                  </a:cubicBezTo>
                  <a:cubicBezTo>
                    <a:pt x="2358200" y="295275"/>
                    <a:pt x="2357438" y="295180"/>
                    <a:pt x="2356866" y="294989"/>
                  </a:cubicBezTo>
                  <a:cubicBezTo>
                    <a:pt x="2353056" y="293941"/>
                    <a:pt x="2350961" y="290036"/>
                    <a:pt x="2352008" y="286417"/>
                  </a:cubicBezTo>
                  <a:close/>
                  <a:moveTo>
                    <a:pt x="2356009" y="312134"/>
                  </a:moveTo>
                  <a:cubicBezTo>
                    <a:pt x="2355914" y="312134"/>
                    <a:pt x="2355818" y="312230"/>
                    <a:pt x="2355723" y="312230"/>
                  </a:cubicBezTo>
                  <a:cubicBezTo>
                    <a:pt x="2355723" y="312039"/>
                    <a:pt x="2355723" y="311944"/>
                    <a:pt x="2355818" y="311753"/>
                  </a:cubicBezTo>
                  <a:cubicBezTo>
                    <a:pt x="2355818" y="311848"/>
                    <a:pt x="2355914" y="312039"/>
                    <a:pt x="2356009" y="312134"/>
                  </a:cubicBezTo>
                  <a:close/>
                  <a:moveTo>
                    <a:pt x="2354294" y="352711"/>
                  </a:moveTo>
                  <a:cubicBezTo>
                    <a:pt x="2355056" y="347091"/>
                    <a:pt x="2357057" y="341186"/>
                    <a:pt x="2361724" y="338042"/>
                  </a:cubicBezTo>
                  <a:cubicBezTo>
                    <a:pt x="2364772" y="335947"/>
                    <a:pt x="2368582" y="335280"/>
                    <a:pt x="2372297" y="334708"/>
                  </a:cubicBezTo>
                  <a:cubicBezTo>
                    <a:pt x="2375821" y="334232"/>
                    <a:pt x="2379440" y="334137"/>
                    <a:pt x="2383060" y="333851"/>
                  </a:cubicBezTo>
                  <a:cubicBezTo>
                    <a:pt x="2386679" y="334137"/>
                    <a:pt x="2390299" y="334232"/>
                    <a:pt x="2393823" y="334708"/>
                  </a:cubicBezTo>
                  <a:cubicBezTo>
                    <a:pt x="2397538" y="335185"/>
                    <a:pt x="2401348" y="335947"/>
                    <a:pt x="2404396" y="338042"/>
                  </a:cubicBezTo>
                  <a:cubicBezTo>
                    <a:pt x="2409063" y="341281"/>
                    <a:pt x="2411063" y="347186"/>
                    <a:pt x="2411825" y="352711"/>
                  </a:cubicBezTo>
                  <a:cubicBezTo>
                    <a:pt x="2412968" y="360902"/>
                    <a:pt x="2416112" y="365855"/>
                    <a:pt x="2407730" y="369856"/>
                  </a:cubicBezTo>
                  <a:cubicBezTo>
                    <a:pt x="2401538" y="372808"/>
                    <a:pt x="2393918" y="369761"/>
                    <a:pt x="2387632" y="373190"/>
                  </a:cubicBezTo>
                  <a:cubicBezTo>
                    <a:pt x="2386203" y="373952"/>
                    <a:pt x="2384679" y="374809"/>
                    <a:pt x="2383155" y="375476"/>
                  </a:cubicBezTo>
                  <a:cubicBezTo>
                    <a:pt x="2381631" y="374809"/>
                    <a:pt x="2380107" y="373952"/>
                    <a:pt x="2378678" y="373190"/>
                  </a:cubicBezTo>
                  <a:cubicBezTo>
                    <a:pt x="2372392" y="369761"/>
                    <a:pt x="2364677" y="372808"/>
                    <a:pt x="2358581" y="369856"/>
                  </a:cubicBezTo>
                  <a:cubicBezTo>
                    <a:pt x="2350008" y="365855"/>
                    <a:pt x="2353151" y="360998"/>
                    <a:pt x="2354294" y="352711"/>
                  </a:cubicBezTo>
                  <a:close/>
                  <a:moveTo>
                    <a:pt x="2382488" y="210979"/>
                  </a:moveTo>
                  <a:cubicBezTo>
                    <a:pt x="2380679" y="210979"/>
                    <a:pt x="2378869" y="210217"/>
                    <a:pt x="2377631" y="208883"/>
                  </a:cubicBezTo>
                  <a:cubicBezTo>
                    <a:pt x="2376297" y="207645"/>
                    <a:pt x="2375535" y="205835"/>
                    <a:pt x="2375535" y="204026"/>
                  </a:cubicBezTo>
                  <a:cubicBezTo>
                    <a:pt x="2375535" y="202120"/>
                    <a:pt x="2376297" y="200406"/>
                    <a:pt x="2377631" y="199168"/>
                  </a:cubicBezTo>
                  <a:cubicBezTo>
                    <a:pt x="2379059" y="197739"/>
                    <a:pt x="2380964" y="197263"/>
                    <a:pt x="2382965" y="197453"/>
                  </a:cubicBezTo>
                  <a:cubicBezTo>
                    <a:pt x="2384965" y="197358"/>
                    <a:pt x="2386870" y="197739"/>
                    <a:pt x="2388299" y="199168"/>
                  </a:cubicBezTo>
                  <a:cubicBezTo>
                    <a:pt x="2389632" y="200406"/>
                    <a:pt x="2390394" y="202216"/>
                    <a:pt x="2390394" y="204026"/>
                  </a:cubicBezTo>
                  <a:cubicBezTo>
                    <a:pt x="2390394" y="205835"/>
                    <a:pt x="2389632" y="207645"/>
                    <a:pt x="2388299" y="208883"/>
                  </a:cubicBezTo>
                  <a:cubicBezTo>
                    <a:pt x="2387060" y="210217"/>
                    <a:pt x="2385251" y="210979"/>
                    <a:pt x="2383441" y="210979"/>
                  </a:cubicBezTo>
                  <a:cubicBezTo>
                    <a:pt x="2383250" y="210979"/>
                    <a:pt x="2383155" y="210788"/>
                    <a:pt x="2382965" y="210788"/>
                  </a:cubicBezTo>
                  <a:cubicBezTo>
                    <a:pt x="2382869" y="210693"/>
                    <a:pt x="2382679" y="210979"/>
                    <a:pt x="2382488" y="210979"/>
                  </a:cubicBezTo>
                  <a:close/>
                  <a:moveTo>
                    <a:pt x="2409254" y="294894"/>
                  </a:moveTo>
                  <a:cubicBezTo>
                    <a:pt x="2408587" y="294989"/>
                    <a:pt x="2407920" y="295180"/>
                    <a:pt x="2407349" y="295180"/>
                  </a:cubicBezTo>
                  <a:cubicBezTo>
                    <a:pt x="2404396" y="295180"/>
                    <a:pt x="2401634" y="293180"/>
                    <a:pt x="2400776" y="290132"/>
                  </a:cubicBezTo>
                  <a:cubicBezTo>
                    <a:pt x="2399729" y="286512"/>
                    <a:pt x="2401919" y="282607"/>
                    <a:pt x="2405539" y="281559"/>
                  </a:cubicBezTo>
                  <a:cubicBezTo>
                    <a:pt x="2409158" y="280511"/>
                    <a:pt x="2413064" y="282702"/>
                    <a:pt x="2414111" y="286322"/>
                  </a:cubicBezTo>
                  <a:cubicBezTo>
                    <a:pt x="2415064" y="290036"/>
                    <a:pt x="2412968" y="293941"/>
                    <a:pt x="2409254" y="294894"/>
                  </a:cubicBezTo>
                  <a:close/>
                  <a:moveTo>
                    <a:pt x="2406015" y="258318"/>
                  </a:moveTo>
                  <a:cubicBezTo>
                    <a:pt x="2407063" y="261937"/>
                    <a:pt x="2404872" y="265748"/>
                    <a:pt x="2401253" y="266795"/>
                  </a:cubicBezTo>
                  <a:cubicBezTo>
                    <a:pt x="2400586" y="266986"/>
                    <a:pt x="2400014" y="267081"/>
                    <a:pt x="2399443" y="267081"/>
                  </a:cubicBezTo>
                  <a:cubicBezTo>
                    <a:pt x="2396395" y="267081"/>
                    <a:pt x="2393633" y="265176"/>
                    <a:pt x="2392871" y="262128"/>
                  </a:cubicBezTo>
                  <a:cubicBezTo>
                    <a:pt x="2391823" y="258413"/>
                    <a:pt x="2393918" y="254603"/>
                    <a:pt x="2397633" y="253556"/>
                  </a:cubicBezTo>
                  <a:cubicBezTo>
                    <a:pt x="2401253" y="252508"/>
                    <a:pt x="2405063" y="254698"/>
                    <a:pt x="2406015" y="258318"/>
                  </a:cubicBezTo>
                  <a:close/>
                  <a:moveTo>
                    <a:pt x="2398109" y="230219"/>
                  </a:moveTo>
                  <a:cubicBezTo>
                    <a:pt x="2399252" y="233839"/>
                    <a:pt x="2397062" y="237649"/>
                    <a:pt x="2393347" y="238697"/>
                  </a:cubicBezTo>
                  <a:cubicBezTo>
                    <a:pt x="2392680" y="238887"/>
                    <a:pt x="2392109" y="238982"/>
                    <a:pt x="2391442" y="238982"/>
                  </a:cubicBezTo>
                  <a:cubicBezTo>
                    <a:pt x="2388489" y="238982"/>
                    <a:pt x="2385727" y="236982"/>
                    <a:pt x="2384870" y="233934"/>
                  </a:cubicBezTo>
                  <a:cubicBezTo>
                    <a:pt x="2383822" y="230315"/>
                    <a:pt x="2386013" y="226505"/>
                    <a:pt x="2389632" y="225457"/>
                  </a:cubicBezTo>
                  <a:cubicBezTo>
                    <a:pt x="2393252" y="224409"/>
                    <a:pt x="2397062" y="226600"/>
                    <a:pt x="2398109" y="230219"/>
                  </a:cubicBezTo>
                  <a:close/>
                  <a:moveTo>
                    <a:pt x="2383060" y="20669"/>
                  </a:moveTo>
                  <a:cubicBezTo>
                    <a:pt x="2383060" y="20669"/>
                    <a:pt x="2414111" y="106870"/>
                    <a:pt x="2383060" y="143637"/>
                  </a:cubicBezTo>
                  <a:cubicBezTo>
                    <a:pt x="2352008" y="106870"/>
                    <a:pt x="2383060" y="20669"/>
                    <a:pt x="2383060" y="20669"/>
                  </a:cubicBezTo>
                  <a:close/>
                  <a:moveTo>
                    <a:pt x="2368010" y="230219"/>
                  </a:moveTo>
                  <a:cubicBezTo>
                    <a:pt x="2369058" y="226600"/>
                    <a:pt x="2372868" y="224409"/>
                    <a:pt x="2376488" y="225457"/>
                  </a:cubicBezTo>
                  <a:cubicBezTo>
                    <a:pt x="2380107" y="226505"/>
                    <a:pt x="2382298" y="230315"/>
                    <a:pt x="2381250" y="233934"/>
                  </a:cubicBezTo>
                  <a:cubicBezTo>
                    <a:pt x="2380393" y="236982"/>
                    <a:pt x="2377631" y="238982"/>
                    <a:pt x="2374678" y="238982"/>
                  </a:cubicBezTo>
                  <a:cubicBezTo>
                    <a:pt x="2374011" y="238982"/>
                    <a:pt x="2373440" y="238887"/>
                    <a:pt x="2372773" y="238697"/>
                  </a:cubicBezTo>
                  <a:cubicBezTo>
                    <a:pt x="2368963" y="237649"/>
                    <a:pt x="2366867" y="233934"/>
                    <a:pt x="2368010" y="230219"/>
                  </a:cubicBezTo>
                  <a:close/>
                  <a:moveTo>
                    <a:pt x="2368487" y="253556"/>
                  </a:moveTo>
                  <a:cubicBezTo>
                    <a:pt x="2372201" y="254603"/>
                    <a:pt x="2374297" y="258413"/>
                    <a:pt x="2373249" y="262128"/>
                  </a:cubicBezTo>
                  <a:cubicBezTo>
                    <a:pt x="2372392" y="265176"/>
                    <a:pt x="2369630" y="267081"/>
                    <a:pt x="2366677" y="267081"/>
                  </a:cubicBezTo>
                  <a:cubicBezTo>
                    <a:pt x="2366010" y="267081"/>
                    <a:pt x="2365439" y="266986"/>
                    <a:pt x="2364772" y="266795"/>
                  </a:cubicBezTo>
                  <a:cubicBezTo>
                    <a:pt x="2361152" y="265748"/>
                    <a:pt x="2358962" y="261937"/>
                    <a:pt x="2360009" y="258318"/>
                  </a:cubicBezTo>
                  <a:cubicBezTo>
                    <a:pt x="2361057" y="254698"/>
                    <a:pt x="2364772" y="252508"/>
                    <a:pt x="2368487" y="253556"/>
                  </a:cubicBezTo>
                  <a:close/>
                  <a:moveTo>
                    <a:pt x="2363534" y="197168"/>
                  </a:moveTo>
                  <a:cubicBezTo>
                    <a:pt x="2321528" y="173831"/>
                    <a:pt x="2319909" y="82201"/>
                    <a:pt x="2319909" y="82201"/>
                  </a:cubicBezTo>
                  <a:cubicBezTo>
                    <a:pt x="2319909" y="82201"/>
                    <a:pt x="2379440" y="151733"/>
                    <a:pt x="2363534" y="197168"/>
                  </a:cubicBezTo>
                  <a:close/>
                  <a:moveTo>
                    <a:pt x="2342198" y="250793"/>
                  </a:moveTo>
                  <a:cubicBezTo>
                    <a:pt x="2297144" y="233839"/>
                    <a:pt x="2282190" y="143447"/>
                    <a:pt x="2282190" y="143447"/>
                  </a:cubicBezTo>
                  <a:cubicBezTo>
                    <a:pt x="2282190" y="143447"/>
                    <a:pt x="2351342" y="203549"/>
                    <a:pt x="2342198" y="250793"/>
                  </a:cubicBezTo>
                  <a:close/>
                  <a:moveTo>
                    <a:pt x="2340388" y="362903"/>
                  </a:moveTo>
                  <a:cubicBezTo>
                    <a:pt x="2337054" y="372428"/>
                    <a:pt x="2330863" y="371761"/>
                    <a:pt x="2322195" y="372142"/>
                  </a:cubicBezTo>
                  <a:cubicBezTo>
                    <a:pt x="2312765" y="372523"/>
                    <a:pt x="2304002" y="377190"/>
                    <a:pt x="2294573" y="377666"/>
                  </a:cubicBezTo>
                  <a:cubicBezTo>
                    <a:pt x="2285143" y="378143"/>
                    <a:pt x="2286191" y="375476"/>
                    <a:pt x="2286000" y="366046"/>
                  </a:cubicBezTo>
                  <a:cubicBezTo>
                    <a:pt x="2285714" y="355854"/>
                    <a:pt x="2282571" y="339947"/>
                    <a:pt x="2294287" y="333947"/>
                  </a:cubicBezTo>
                  <a:cubicBezTo>
                    <a:pt x="2302955" y="329565"/>
                    <a:pt x="2314956" y="332423"/>
                    <a:pt x="2324195" y="332518"/>
                  </a:cubicBezTo>
                  <a:cubicBezTo>
                    <a:pt x="2342769" y="332708"/>
                    <a:pt x="2345531" y="347948"/>
                    <a:pt x="2340388" y="362903"/>
                  </a:cubicBezTo>
                  <a:close/>
                  <a:moveTo>
                    <a:pt x="2338292" y="295656"/>
                  </a:moveTo>
                  <a:cubicBezTo>
                    <a:pt x="2290191" y="294989"/>
                    <a:pt x="2245424" y="215074"/>
                    <a:pt x="2245424" y="215074"/>
                  </a:cubicBezTo>
                  <a:cubicBezTo>
                    <a:pt x="2245424" y="215074"/>
                    <a:pt x="2330863" y="248126"/>
                    <a:pt x="2338292" y="295656"/>
                  </a:cubicBezTo>
                  <a:close/>
                  <a:moveTo>
                    <a:pt x="2223040" y="215170"/>
                  </a:moveTo>
                  <a:cubicBezTo>
                    <a:pt x="2223040" y="215170"/>
                    <a:pt x="2178272" y="295085"/>
                    <a:pt x="2130171" y="295751"/>
                  </a:cubicBezTo>
                  <a:cubicBezTo>
                    <a:pt x="2137601" y="248126"/>
                    <a:pt x="2223040" y="215170"/>
                    <a:pt x="2223040" y="215170"/>
                  </a:cubicBezTo>
                  <a:close/>
                  <a:moveTo>
                    <a:pt x="2127504" y="394430"/>
                  </a:moveTo>
                  <a:cubicBezTo>
                    <a:pt x="2134838" y="386715"/>
                    <a:pt x="2145887" y="382905"/>
                    <a:pt x="2156365" y="384524"/>
                  </a:cubicBezTo>
                  <a:cubicBezTo>
                    <a:pt x="2163509" y="385572"/>
                    <a:pt x="2167890" y="388906"/>
                    <a:pt x="2170843" y="393859"/>
                  </a:cubicBezTo>
                  <a:cubicBezTo>
                    <a:pt x="2172462" y="396431"/>
                    <a:pt x="2173605" y="399478"/>
                    <a:pt x="2174653" y="402812"/>
                  </a:cubicBezTo>
                  <a:cubicBezTo>
                    <a:pt x="2176082" y="407575"/>
                    <a:pt x="2177510" y="412432"/>
                    <a:pt x="2178939" y="417195"/>
                  </a:cubicBezTo>
                  <a:cubicBezTo>
                    <a:pt x="2184654" y="436340"/>
                    <a:pt x="2163890" y="425768"/>
                    <a:pt x="2154650" y="423862"/>
                  </a:cubicBezTo>
                  <a:cubicBezTo>
                    <a:pt x="2145887" y="422053"/>
                    <a:pt x="2136458" y="423386"/>
                    <a:pt x="2128552" y="427577"/>
                  </a:cubicBezTo>
                  <a:cubicBezTo>
                    <a:pt x="2126647" y="428530"/>
                    <a:pt x="2124647" y="429768"/>
                    <a:pt x="2122646" y="429101"/>
                  </a:cubicBezTo>
                  <a:cubicBezTo>
                    <a:pt x="2120456" y="428435"/>
                    <a:pt x="2119503" y="425863"/>
                    <a:pt x="2119027" y="423577"/>
                  </a:cubicBezTo>
                  <a:cubicBezTo>
                    <a:pt x="2116931" y="413385"/>
                    <a:pt x="2120170" y="402145"/>
                    <a:pt x="2127504" y="394430"/>
                  </a:cubicBezTo>
                  <a:close/>
                  <a:moveTo>
                    <a:pt x="2127218" y="349186"/>
                  </a:moveTo>
                  <a:cubicBezTo>
                    <a:pt x="2128076" y="344615"/>
                    <a:pt x="2129409" y="339852"/>
                    <a:pt x="2132648" y="336614"/>
                  </a:cubicBezTo>
                  <a:cubicBezTo>
                    <a:pt x="2138077" y="331184"/>
                    <a:pt x="2147411" y="331470"/>
                    <a:pt x="2153698" y="335852"/>
                  </a:cubicBezTo>
                  <a:cubicBezTo>
                    <a:pt x="2159318" y="339661"/>
                    <a:pt x="2163128" y="346424"/>
                    <a:pt x="2164556" y="352997"/>
                  </a:cubicBezTo>
                  <a:cubicBezTo>
                    <a:pt x="2165223" y="356330"/>
                    <a:pt x="2166461" y="364617"/>
                    <a:pt x="2164842" y="367665"/>
                  </a:cubicBezTo>
                  <a:cubicBezTo>
                    <a:pt x="2164556" y="368236"/>
                    <a:pt x="2163985" y="368713"/>
                    <a:pt x="2163318" y="369094"/>
                  </a:cubicBezTo>
                  <a:cubicBezTo>
                    <a:pt x="2155127" y="373856"/>
                    <a:pt x="2143506" y="374618"/>
                    <a:pt x="2134267" y="373761"/>
                  </a:cubicBezTo>
                  <a:cubicBezTo>
                    <a:pt x="2128361" y="373285"/>
                    <a:pt x="2128361" y="374904"/>
                    <a:pt x="2125980" y="369761"/>
                  </a:cubicBezTo>
                  <a:cubicBezTo>
                    <a:pt x="2123694" y="364998"/>
                    <a:pt x="2126266" y="354140"/>
                    <a:pt x="2127218" y="349186"/>
                  </a:cubicBezTo>
                  <a:close/>
                  <a:moveTo>
                    <a:pt x="2186273" y="143542"/>
                  </a:moveTo>
                  <a:cubicBezTo>
                    <a:pt x="2186273" y="143542"/>
                    <a:pt x="2171224" y="233934"/>
                    <a:pt x="2126266" y="250889"/>
                  </a:cubicBezTo>
                  <a:cubicBezTo>
                    <a:pt x="2117122" y="203549"/>
                    <a:pt x="2186273" y="143542"/>
                    <a:pt x="2186273" y="143542"/>
                  </a:cubicBezTo>
                  <a:close/>
                  <a:moveTo>
                    <a:pt x="2148554" y="82201"/>
                  </a:moveTo>
                  <a:cubicBezTo>
                    <a:pt x="2148554" y="82201"/>
                    <a:pt x="2146935" y="173831"/>
                    <a:pt x="2104930" y="197168"/>
                  </a:cubicBezTo>
                  <a:cubicBezTo>
                    <a:pt x="2089023" y="151733"/>
                    <a:pt x="2148554" y="82201"/>
                    <a:pt x="2148554" y="82201"/>
                  </a:cubicBezTo>
                  <a:close/>
                  <a:moveTo>
                    <a:pt x="2111693" y="294894"/>
                  </a:moveTo>
                  <a:cubicBezTo>
                    <a:pt x="2111026" y="294989"/>
                    <a:pt x="2110359" y="295180"/>
                    <a:pt x="2109788" y="295180"/>
                  </a:cubicBezTo>
                  <a:cubicBezTo>
                    <a:pt x="2106835" y="295180"/>
                    <a:pt x="2104073" y="293180"/>
                    <a:pt x="2103215" y="290132"/>
                  </a:cubicBezTo>
                  <a:cubicBezTo>
                    <a:pt x="2102168" y="286512"/>
                    <a:pt x="2104358" y="282607"/>
                    <a:pt x="2107978" y="281559"/>
                  </a:cubicBezTo>
                  <a:cubicBezTo>
                    <a:pt x="2111597" y="280511"/>
                    <a:pt x="2115503" y="282702"/>
                    <a:pt x="2116550" y="286322"/>
                  </a:cubicBezTo>
                  <a:cubicBezTo>
                    <a:pt x="2117503" y="290036"/>
                    <a:pt x="2115312" y="293941"/>
                    <a:pt x="2111693" y="294894"/>
                  </a:cubicBezTo>
                  <a:close/>
                  <a:moveTo>
                    <a:pt x="2108454" y="258318"/>
                  </a:moveTo>
                  <a:cubicBezTo>
                    <a:pt x="2109502" y="261937"/>
                    <a:pt x="2107311" y="265748"/>
                    <a:pt x="2103692" y="266795"/>
                  </a:cubicBezTo>
                  <a:cubicBezTo>
                    <a:pt x="2103025" y="266986"/>
                    <a:pt x="2102453" y="267081"/>
                    <a:pt x="2101882" y="267081"/>
                  </a:cubicBezTo>
                  <a:cubicBezTo>
                    <a:pt x="2098834" y="267081"/>
                    <a:pt x="2096072" y="265176"/>
                    <a:pt x="2095310" y="262128"/>
                  </a:cubicBezTo>
                  <a:cubicBezTo>
                    <a:pt x="2094262" y="258413"/>
                    <a:pt x="2096357" y="254603"/>
                    <a:pt x="2100072" y="253556"/>
                  </a:cubicBezTo>
                  <a:cubicBezTo>
                    <a:pt x="2103596" y="252508"/>
                    <a:pt x="2107406" y="254698"/>
                    <a:pt x="2108454" y="258318"/>
                  </a:cubicBezTo>
                  <a:close/>
                  <a:moveTo>
                    <a:pt x="2100453" y="230219"/>
                  </a:moveTo>
                  <a:cubicBezTo>
                    <a:pt x="2101596" y="233839"/>
                    <a:pt x="2099405" y="237649"/>
                    <a:pt x="2095691" y="238697"/>
                  </a:cubicBezTo>
                  <a:cubicBezTo>
                    <a:pt x="2095024" y="238887"/>
                    <a:pt x="2094452" y="238982"/>
                    <a:pt x="2093786" y="238982"/>
                  </a:cubicBezTo>
                  <a:cubicBezTo>
                    <a:pt x="2090833" y="238982"/>
                    <a:pt x="2088071" y="236982"/>
                    <a:pt x="2087213" y="233934"/>
                  </a:cubicBezTo>
                  <a:cubicBezTo>
                    <a:pt x="2086166" y="230315"/>
                    <a:pt x="2088356" y="226505"/>
                    <a:pt x="2091976" y="225457"/>
                  </a:cubicBezTo>
                  <a:cubicBezTo>
                    <a:pt x="2095595" y="224409"/>
                    <a:pt x="2099405" y="226600"/>
                    <a:pt x="2100453" y="230219"/>
                  </a:cubicBezTo>
                  <a:close/>
                  <a:moveTo>
                    <a:pt x="2085880" y="210979"/>
                  </a:moveTo>
                  <a:cubicBezTo>
                    <a:pt x="2085689" y="210979"/>
                    <a:pt x="2085594" y="210788"/>
                    <a:pt x="2085404" y="210788"/>
                  </a:cubicBezTo>
                  <a:cubicBezTo>
                    <a:pt x="2085213" y="210788"/>
                    <a:pt x="2085118" y="210979"/>
                    <a:pt x="2084927" y="210979"/>
                  </a:cubicBezTo>
                  <a:cubicBezTo>
                    <a:pt x="2083118" y="210979"/>
                    <a:pt x="2081308" y="210217"/>
                    <a:pt x="2080070" y="208883"/>
                  </a:cubicBezTo>
                  <a:cubicBezTo>
                    <a:pt x="2078736" y="207645"/>
                    <a:pt x="2077974" y="205835"/>
                    <a:pt x="2077974" y="204026"/>
                  </a:cubicBezTo>
                  <a:cubicBezTo>
                    <a:pt x="2077974" y="202120"/>
                    <a:pt x="2078736" y="200406"/>
                    <a:pt x="2080070" y="199168"/>
                  </a:cubicBezTo>
                  <a:cubicBezTo>
                    <a:pt x="2081498" y="197739"/>
                    <a:pt x="2083403" y="197263"/>
                    <a:pt x="2085404" y="197453"/>
                  </a:cubicBezTo>
                  <a:cubicBezTo>
                    <a:pt x="2087404" y="197358"/>
                    <a:pt x="2089309" y="197739"/>
                    <a:pt x="2090737" y="199168"/>
                  </a:cubicBezTo>
                  <a:cubicBezTo>
                    <a:pt x="2092071" y="200406"/>
                    <a:pt x="2092833" y="202216"/>
                    <a:pt x="2092833" y="204026"/>
                  </a:cubicBezTo>
                  <a:cubicBezTo>
                    <a:pt x="2092833" y="205835"/>
                    <a:pt x="2092071" y="207645"/>
                    <a:pt x="2090737" y="208883"/>
                  </a:cubicBezTo>
                  <a:cubicBezTo>
                    <a:pt x="2089499" y="210217"/>
                    <a:pt x="2087690" y="210979"/>
                    <a:pt x="2085880" y="210979"/>
                  </a:cubicBezTo>
                  <a:close/>
                  <a:moveTo>
                    <a:pt x="2085404" y="20669"/>
                  </a:moveTo>
                  <a:cubicBezTo>
                    <a:pt x="2085404" y="20669"/>
                    <a:pt x="2116455" y="106870"/>
                    <a:pt x="2085404" y="143637"/>
                  </a:cubicBezTo>
                  <a:cubicBezTo>
                    <a:pt x="2054352" y="106870"/>
                    <a:pt x="2085404" y="20669"/>
                    <a:pt x="2085404" y="20669"/>
                  </a:cubicBezTo>
                  <a:close/>
                  <a:moveTo>
                    <a:pt x="2070354" y="230219"/>
                  </a:moveTo>
                  <a:cubicBezTo>
                    <a:pt x="2071402" y="226600"/>
                    <a:pt x="2075212" y="224409"/>
                    <a:pt x="2078831" y="225457"/>
                  </a:cubicBezTo>
                  <a:cubicBezTo>
                    <a:pt x="2082451" y="226505"/>
                    <a:pt x="2084642" y="230315"/>
                    <a:pt x="2083594" y="233934"/>
                  </a:cubicBezTo>
                  <a:cubicBezTo>
                    <a:pt x="2082737" y="236982"/>
                    <a:pt x="2079974" y="238982"/>
                    <a:pt x="2077022" y="238982"/>
                  </a:cubicBezTo>
                  <a:cubicBezTo>
                    <a:pt x="2076355" y="238982"/>
                    <a:pt x="2075783" y="238887"/>
                    <a:pt x="2075117" y="238697"/>
                  </a:cubicBezTo>
                  <a:cubicBezTo>
                    <a:pt x="2071402" y="237649"/>
                    <a:pt x="2069211" y="233934"/>
                    <a:pt x="2070354" y="230219"/>
                  </a:cubicBezTo>
                  <a:close/>
                  <a:moveTo>
                    <a:pt x="2070830" y="253556"/>
                  </a:moveTo>
                  <a:cubicBezTo>
                    <a:pt x="2074545" y="254603"/>
                    <a:pt x="2076641" y="258413"/>
                    <a:pt x="2075593" y="262128"/>
                  </a:cubicBezTo>
                  <a:cubicBezTo>
                    <a:pt x="2074736" y="265176"/>
                    <a:pt x="2071973" y="267081"/>
                    <a:pt x="2069021" y="267081"/>
                  </a:cubicBezTo>
                  <a:cubicBezTo>
                    <a:pt x="2068354" y="267081"/>
                    <a:pt x="2067782" y="266986"/>
                    <a:pt x="2067116" y="266795"/>
                  </a:cubicBezTo>
                  <a:cubicBezTo>
                    <a:pt x="2063496" y="265748"/>
                    <a:pt x="2061305" y="261937"/>
                    <a:pt x="2062353" y="258318"/>
                  </a:cubicBezTo>
                  <a:cubicBezTo>
                    <a:pt x="2063401" y="254698"/>
                    <a:pt x="2067211" y="252508"/>
                    <a:pt x="2070830" y="253556"/>
                  </a:cubicBezTo>
                  <a:close/>
                  <a:moveTo>
                    <a:pt x="2067687" y="290132"/>
                  </a:moveTo>
                  <a:cubicBezTo>
                    <a:pt x="2066830" y="293180"/>
                    <a:pt x="2064068" y="295180"/>
                    <a:pt x="2061115" y="295180"/>
                  </a:cubicBezTo>
                  <a:cubicBezTo>
                    <a:pt x="2060543" y="295180"/>
                    <a:pt x="2059781" y="295085"/>
                    <a:pt x="2059210" y="294894"/>
                  </a:cubicBezTo>
                  <a:cubicBezTo>
                    <a:pt x="2055590" y="293846"/>
                    <a:pt x="2053400" y="290036"/>
                    <a:pt x="2054447" y="286322"/>
                  </a:cubicBezTo>
                  <a:cubicBezTo>
                    <a:pt x="2055495" y="282702"/>
                    <a:pt x="2059305" y="280511"/>
                    <a:pt x="2063020" y="281559"/>
                  </a:cubicBezTo>
                  <a:cubicBezTo>
                    <a:pt x="2066544" y="282702"/>
                    <a:pt x="2068735" y="286512"/>
                    <a:pt x="2067687" y="290132"/>
                  </a:cubicBezTo>
                  <a:close/>
                  <a:moveTo>
                    <a:pt x="2065877" y="197168"/>
                  </a:moveTo>
                  <a:cubicBezTo>
                    <a:pt x="2023872" y="173831"/>
                    <a:pt x="2022253" y="82201"/>
                    <a:pt x="2022253" y="82201"/>
                  </a:cubicBezTo>
                  <a:cubicBezTo>
                    <a:pt x="2022253" y="82201"/>
                    <a:pt x="2081784" y="151733"/>
                    <a:pt x="2065877" y="197168"/>
                  </a:cubicBezTo>
                  <a:close/>
                  <a:moveTo>
                    <a:pt x="2044541" y="250793"/>
                  </a:moveTo>
                  <a:cubicBezTo>
                    <a:pt x="1999488" y="233839"/>
                    <a:pt x="1984534" y="143447"/>
                    <a:pt x="1984534" y="143447"/>
                  </a:cubicBezTo>
                  <a:cubicBezTo>
                    <a:pt x="1984534" y="143447"/>
                    <a:pt x="2053685" y="203549"/>
                    <a:pt x="2044541" y="250793"/>
                  </a:cubicBezTo>
                  <a:close/>
                  <a:moveTo>
                    <a:pt x="2040636" y="295656"/>
                  </a:moveTo>
                  <a:cubicBezTo>
                    <a:pt x="1992535" y="294989"/>
                    <a:pt x="1947767" y="215074"/>
                    <a:pt x="1947767" y="215074"/>
                  </a:cubicBezTo>
                  <a:cubicBezTo>
                    <a:pt x="1947767" y="215074"/>
                    <a:pt x="2033207" y="248126"/>
                    <a:pt x="2040636" y="295656"/>
                  </a:cubicBezTo>
                  <a:close/>
                  <a:moveTo>
                    <a:pt x="1945005" y="334899"/>
                  </a:moveTo>
                  <a:cubicBezTo>
                    <a:pt x="1946243" y="333756"/>
                    <a:pt x="1948053" y="333470"/>
                    <a:pt x="1949768" y="333185"/>
                  </a:cubicBezTo>
                  <a:cubicBezTo>
                    <a:pt x="1958245" y="332137"/>
                    <a:pt x="1966912" y="332041"/>
                    <a:pt x="1975390" y="333089"/>
                  </a:cubicBezTo>
                  <a:cubicBezTo>
                    <a:pt x="1984153" y="334042"/>
                    <a:pt x="1986153" y="342710"/>
                    <a:pt x="1986725" y="350615"/>
                  </a:cubicBezTo>
                  <a:cubicBezTo>
                    <a:pt x="1987010" y="354425"/>
                    <a:pt x="1986153" y="358426"/>
                    <a:pt x="1983962" y="361378"/>
                  </a:cubicBezTo>
                  <a:cubicBezTo>
                    <a:pt x="1983486" y="361950"/>
                    <a:pt x="1983010" y="362522"/>
                    <a:pt x="1982533" y="362998"/>
                  </a:cubicBezTo>
                  <a:cubicBezTo>
                    <a:pt x="1979581" y="365665"/>
                    <a:pt x="1975580" y="366522"/>
                    <a:pt x="1971675" y="367094"/>
                  </a:cubicBezTo>
                  <a:cubicBezTo>
                    <a:pt x="1966055" y="367856"/>
                    <a:pt x="1960436" y="367856"/>
                    <a:pt x="1954816" y="367284"/>
                  </a:cubicBezTo>
                  <a:cubicBezTo>
                    <a:pt x="1953006" y="367094"/>
                    <a:pt x="1951101" y="366808"/>
                    <a:pt x="1949577" y="365760"/>
                  </a:cubicBezTo>
                  <a:cubicBezTo>
                    <a:pt x="1947672" y="364522"/>
                    <a:pt x="1946624" y="362236"/>
                    <a:pt x="1945862" y="360140"/>
                  </a:cubicBezTo>
                  <a:cubicBezTo>
                    <a:pt x="1943576" y="353949"/>
                    <a:pt x="1942624" y="347282"/>
                    <a:pt x="1943100" y="340709"/>
                  </a:cubicBezTo>
                  <a:cubicBezTo>
                    <a:pt x="1943100" y="338519"/>
                    <a:pt x="1943481" y="336328"/>
                    <a:pt x="1945005" y="334899"/>
                  </a:cubicBezTo>
                  <a:close/>
                  <a:moveTo>
                    <a:pt x="1888617" y="143542"/>
                  </a:moveTo>
                  <a:cubicBezTo>
                    <a:pt x="1888617" y="143542"/>
                    <a:pt x="1873568" y="233934"/>
                    <a:pt x="1828610" y="250889"/>
                  </a:cubicBezTo>
                  <a:cubicBezTo>
                    <a:pt x="1819466" y="203549"/>
                    <a:pt x="1888617" y="143542"/>
                    <a:pt x="1888617" y="143542"/>
                  </a:cubicBezTo>
                  <a:close/>
                  <a:moveTo>
                    <a:pt x="1872044" y="361760"/>
                  </a:moveTo>
                  <a:cubicBezTo>
                    <a:pt x="1870424" y="367474"/>
                    <a:pt x="1869091" y="370999"/>
                    <a:pt x="1862614" y="369665"/>
                  </a:cubicBezTo>
                  <a:cubicBezTo>
                    <a:pt x="1855470" y="368141"/>
                    <a:pt x="1848041" y="367951"/>
                    <a:pt x="1840802" y="368903"/>
                  </a:cubicBezTo>
                  <a:cubicBezTo>
                    <a:pt x="1834229" y="369856"/>
                    <a:pt x="1828895" y="368522"/>
                    <a:pt x="1829372" y="360426"/>
                  </a:cubicBezTo>
                  <a:cubicBezTo>
                    <a:pt x="1829753" y="353282"/>
                    <a:pt x="1831372" y="346234"/>
                    <a:pt x="1833944" y="339471"/>
                  </a:cubicBezTo>
                  <a:cubicBezTo>
                    <a:pt x="1834610" y="337661"/>
                    <a:pt x="1835468" y="335852"/>
                    <a:pt x="1837087" y="334708"/>
                  </a:cubicBezTo>
                  <a:cubicBezTo>
                    <a:pt x="1838516" y="333756"/>
                    <a:pt x="1840230" y="333470"/>
                    <a:pt x="1841945" y="333375"/>
                  </a:cubicBezTo>
                  <a:cubicBezTo>
                    <a:pt x="1845850" y="332994"/>
                    <a:pt x="1849755" y="332708"/>
                    <a:pt x="1853660" y="332708"/>
                  </a:cubicBezTo>
                  <a:cubicBezTo>
                    <a:pt x="1858423" y="332613"/>
                    <a:pt x="1863376" y="332803"/>
                    <a:pt x="1867472" y="335090"/>
                  </a:cubicBezTo>
                  <a:cubicBezTo>
                    <a:pt x="1876520" y="340043"/>
                    <a:pt x="1874711" y="352615"/>
                    <a:pt x="1872044" y="361760"/>
                  </a:cubicBezTo>
                  <a:close/>
                  <a:moveTo>
                    <a:pt x="1875568" y="411670"/>
                  </a:moveTo>
                  <a:cubicBezTo>
                    <a:pt x="1875187" y="414909"/>
                    <a:pt x="1873758" y="417766"/>
                    <a:pt x="1870901" y="419957"/>
                  </a:cubicBezTo>
                  <a:cubicBezTo>
                    <a:pt x="1868424" y="421767"/>
                    <a:pt x="1865186" y="421767"/>
                    <a:pt x="1862137" y="421672"/>
                  </a:cubicBezTo>
                  <a:cubicBezTo>
                    <a:pt x="1848898" y="421195"/>
                    <a:pt x="1835658" y="420529"/>
                    <a:pt x="1822514" y="419576"/>
                  </a:cubicBezTo>
                  <a:cubicBezTo>
                    <a:pt x="1820990" y="419481"/>
                    <a:pt x="1819275" y="419290"/>
                    <a:pt x="1818323" y="417957"/>
                  </a:cubicBezTo>
                  <a:cubicBezTo>
                    <a:pt x="1817751" y="417195"/>
                    <a:pt x="1817656" y="416243"/>
                    <a:pt x="1817656" y="415385"/>
                  </a:cubicBezTo>
                  <a:cubicBezTo>
                    <a:pt x="1816989" y="405003"/>
                    <a:pt x="1821180" y="394240"/>
                    <a:pt x="1829086" y="387477"/>
                  </a:cubicBezTo>
                  <a:cubicBezTo>
                    <a:pt x="1837087" y="380810"/>
                    <a:pt x="1848803" y="378619"/>
                    <a:pt x="1858423" y="382619"/>
                  </a:cubicBezTo>
                  <a:cubicBezTo>
                    <a:pt x="1866233" y="385858"/>
                    <a:pt x="1876806" y="400717"/>
                    <a:pt x="1875568" y="411670"/>
                  </a:cubicBezTo>
                  <a:close/>
                  <a:moveTo>
                    <a:pt x="1850993" y="82201"/>
                  </a:moveTo>
                  <a:cubicBezTo>
                    <a:pt x="1850993" y="82201"/>
                    <a:pt x="1849374" y="173831"/>
                    <a:pt x="1807369" y="197168"/>
                  </a:cubicBezTo>
                  <a:cubicBezTo>
                    <a:pt x="1791367" y="151733"/>
                    <a:pt x="1850993" y="82201"/>
                    <a:pt x="1850993" y="82201"/>
                  </a:cubicBezTo>
                  <a:close/>
                  <a:moveTo>
                    <a:pt x="1814036" y="294894"/>
                  </a:moveTo>
                  <a:cubicBezTo>
                    <a:pt x="1813370" y="294989"/>
                    <a:pt x="1812703" y="295180"/>
                    <a:pt x="1812131" y="295180"/>
                  </a:cubicBezTo>
                  <a:cubicBezTo>
                    <a:pt x="1809179" y="295180"/>
                    <a:pt x="1806416" y="293180"/>
                    <a:pt x="1805559" y="290132"/>
                  </a:cubicBezTo>
                  <a:cubicBezTo>
                    <a:pt x="1804511" y="286512"/>
                    <a:pt x="1806702" y="282607"/>
                    <a:pt x="1810322" y="281559"/>
                  </a:cubicBezTo>
                  <a:cubicBezTo>
                    <a:pt x="1813941" y="280511"/>
                    <a:pt x="1817846" y="282702"/>
                    <a:pt x="1818894" y="286322"/>
                  </a:cubicBezTo>
                  <a:cubicBezTo>
                    <a:pt x="1819847" y="290036"/>
                    <a:pt x="1817751" y="293941"/>
                    <a:pt x="1814036" y="294894"/>
                  </a:cubicBezTo>
                  <a:close/>
                  <a:moveTo>
                    <a:pt x="1810798" y="258318"/>
                  </a:moveTo>
                  <a:cubicBezTo>
                    <a:pt x="1811846" y="261937"/>
                    <a:pt x="1809655" y="265748"/>
                    <a:pt x="1806035" y="266795"/>
                  </a:cubicBezTo>
                  <a:cubicBezTo>
                    <a:pt x="1805369" y="266986"/>
                    <a:pt x="1804797" y="267081"/>
                    <a:pt x="1804130" y="267081"/>
                  </a:cubicBezTo>
                  <a:cubicBezTo>
                    <a:pt x="1801082" y="267081"/>
                    <a:pt x="1798320" y="265176"/>
                    <a:pt x="1797558" y="262128"/>
                  </a:cubicBezTo>
                  <a:cubicBezTo>
                    <a:pt x="1796510" y="258413"/>
                    <a:pt x="1798606" y="254603"/>
                    <a:pt x="1802321" y="253556"/>
                  </a:cubicBezTo>
                  <a:cubicBezTo>
                    <a:pt x="1806035" y="252508"/>
                    <a:pt x="1809750" y="254698"/>
                    <a:pt x="1810798" y="258318"/>
                  </a:cubicBezTo>
                  <a:close/>
                  <a:moveTo>
                    <a:pt x="1802797" y="230219"/>
                  </a:moveTo>
                  <a:cubicBezTo>
                    <a:pt x="1803940" y="233839"/>
                    <a:pt x="1801749" y="237649"/>
                    <a:pt x="1798034" y="238697"/>
                  </a:cubicBezTo>
                  <a:cubicBezTo>
                    <a:pt x="1797368" y="238887"/>
                    <a:pt x="1796796" y="238982"/>
                    <a:pt x="1796129" y="238982"/>
                  </a:cubicBezTo>
                  <a:cubicBezTo>
                    <a:pt x="1793177" y="238982"/>
                    <a:pt x="1790414" y="236982"/>
                    <a:pt x="1789557" y="233934"/>
                  </a:cubicBezTo>
                  <a:cubicBezTo>
                    <a:pt x="1788509" y="230315"/>
                    <a:pt x="1790700" y="226505"/>
                    <a:pt x="1794320" y="225457"/>
                  </a:cubicBezTo>
                  <a:cubicBezTo>
                    <a:pt x="1798034" y="224409"/>
                    <a:pt x="1801844" y="226600"/>
                    <a:pt x="1802797" y="230219"/>
                  </a:cubicBezTo>
                  <a:close/>
                  <a:moveTo>
                    <a:pt x="1788319" y="210979"/>
                  </a:moveTo>
                  <a:cubicBezTo>
                    <a:pt x="1788128" y="210979"/>
                    <a:pt x="1788033" y="210788"/>
                    <a:pt x="1787843" y="210788"/>
                  </a:cubicBezTo>
                  <a:cubicBezTo>
                    <a:pt x="1787652" y="210788"/>
                    <a:pt x="1787557" y="210979"/>
                    <a:pt x="1787366" y="210979"/>
                  </a:cubicBezTo>
                  <a:cubicBezTo>
                    <a:pt x="1785557" y="210979"/>
                    <a:pt x="1783747" y="210217"/>
                    <a:pt x="1782508" y="208883"/>
                  </a:cubicBezTo>
                  <a:cubicBezTo>
                    <a:pt x="1781175" y="207645"/>
                    <a:pt x="1780413" y="205835"/>
                    <a:pt x="1780413" y="204026"/>
                  </a:cubicBezTo>
                  <a:cubicBezTo>
                    <a:pt x="1780413" y="202120"/>
                    <a:pt x="1781175" y="200406"/>
                    <a:pt x="1782508" y="199168"/>
                  </a:cubicBezTo>
                  <a:cubicBezTo>
                    <a:pt x="1783937" y="197739"/>
                    <a:pt x="1785842" y="197263"/>
                    <a:pt x="1787843" y="197453"/>
                  </a:cubicBezTo>
                  <a:cubicBezTo>
                    <a:pt x="1789843" y="197358"/>
                    <a:pt x="1791748" y="197739"/>
                    <a:pt x="1793177" y="199168"/>
                  </a:cubicBezTo>
                  <a:cubicBezTo>
                    <a:pt x="1794510" y="200406"/>
                    <a:pt x="1795272" y="202216"/>
                    <a:pt x="1795272" y="204026"/>
                  </a:cubicBezTo>
                  <a:cubicBezTo>
                    <a:pt x="1795272" y="205835"/>
                    <a:pt x="1794510" y="207645"/>
                    <a:pt x="1793177" y="208883"/>
                  </a:cubicBezTo>
                  <a:cubicBezTo>
                    <a:pt x="1791843" y="210217"/>
                    <a:pt x="1790129" y="210979"/>
                    <a:pt x="1788319" y="210979"/>
                  </a:cubicBezTo>
                  <a:close/>
                  <a:moveTo>
                    <a:pt x="1787747" y="20669"/>
                  </a:moveTo>
                  <a:cubicBezTo>
                    <a:pt x="1787747" y="20669"/>
                    <a:pt x="1818799" y="106870"/>
                    <a:pt x="1787747" y="143637"/>
                  </a:cubicBezTo>
                  <a:cubicBezTo>
                    <a:pt x="1756791" y="106870"/>
                    <a:pt x="1787747" y="20669"/>
                    <a:pt x="1787747" y="20669"/>
                  </a:cubicBezTo>
                  <a:close/>
                  <a:moveTo>
                    <a:pt x="1772698" y="230219"/>
                  </a:moveTo>
                  <a:cubicBezTo>
                    <a:pt x="1773746" y="226600"/>
                    <a:pt x="1777556" y="224409"/>
                    <a:pt x="1781175" y="225457"/>
                  </a:cubicBezTo>
                  <a:cubicBezTo>
                    <a:pt x="1784795" y="226505"/>
                    <a:pt x="1786985" y="230315"/>
                    <a:pt x="1785937" y="233934"/>
                  </a:cubicBezTo>
                  <a:cubicBezTo>
                    <a:pt x="1785080" y="236982"/>
                    <a:pt x="1782318" y="238982"/>
                    <a:pt x="1779365" y="238982"/>
                  </a:cubicBezTo>
                  <a:cubicBezTo>
                    <a:pt x="1778794" y="238982"/>
                    <a:pt x="1778127" y="238887"/>
                    <a:pt x="1777460" y="238697"/>
                  </a:cubicBezTo>
                  <a:cubicBezTo>
                    <a:pt x="1773746" y="237649"/>
                    <a:pt x="1771650" y="233934"/>
                    <a:pt x="1772698" y="230219"/>
                  </a:cubicBezTo>
                  <a:close/>
                  <a:moveTo>
                    <a:pt x="1773174" y="253556"/>
                  </a:moveTo>
                  <a:cubicBezTo>
                    <a:pt x="1776889" y="254603"/>
                    <a:pt x="1778984" y="258413"/>
                    <a:pt x="1777937" y="262128"/>
                  </a:cubicBezTo>
                  <a:cubicBezTo>
                    <a:pt x="1777079" y="265176"/>
                    <a:pt x="1774317" y="267081"/>
                    <a:pt x="1771364" y="267081"/>
                  </a:cubicBezTo>
                  <a:cubicBezTo>
                    <a:pt x="1770698" y="267081"/>
                    <a:pt x="1770126" y="266986"/>
                    <a:pt x="1769459" y="266795"/>
                  </a:cubicBezTo>
                  <a:cubicBezTo>
                    <a:pt x="1765840" y="265748"/>
                    <a:pt x="1763649" y="261937"/>
                    <a:pt x="1764697" y="258318"/>
                  </a:cubicBezTo>
                  <a:cubicBezTo>
                    <a:pt x="1765745" y="254698"/>
                    <a:pt x="1769555" y="252508"/>
                    <a:pt x="1773174" y="253556"/>
                  </a:cubicBezTo>
                  <a:close/>
                  <a:moveTo>
                    <a:pt x="1770031" y="290132"/>
                  </a:moveTo>
                  <a:cubicBezTo>
                    <a:pt x="1769174" y="293180"/>
                    <a:pt x="1766411" y="295180"/>
                    <a:pt x="1763458" y="295180"/>
                  </a:cubicBezTo>
                  <a:cubicBezTo>
                    <a:pt x="1762887" y="295180"/>
                    <a:pt x="1762125" y="295085"/>
                    <a:pt x="1761554" y="294894"/>
                  </a:cubicBezTo>
                  <a:cubicBezTo>
                    <a:pt x="1757934" y="293846"/>
                    <a:pt x="1755743" y="290036"/>
                    <a:pt x="1756791" y="286322"/>
                  </a:cubicBezTo>
                  <a:cubicBezTo>
                    <a:pt x="1757839" y="282702"/>
                    <a:pt x="1761649" y="280511"/>
                    <a:pt x="1765364" y="281559"/>
                  </a:cubicBezTo>
                  <a:cubicBezTo>
                    <a:pt x="1768983" y="282702"/>
                    <a:pt x="1771079" y="286512"/>
                    <a:pt x="1770031" y="290132"/>
                  </a:cubicBezTo>
                  <a:close/>
                  <a:moveTo>
                    <a:pt x="1768221" y="197168"/>
                  </a:moveTo>
                  <a:cubicBezTo>
                    <a:pt x="1726216" y="173831"/>
                    <a:pt x="1724597" y="82201"/>
                    <a:pt x="1724597" y="82201"/>
                  </a:cubicBezTo>
                  <a:cubicBezTo>
                    <a:pt x="1724597" y="82201"/>
                    <a:pt x="1784223" y="151733"/>
                    <a:pt x="1768221" y="197168"/>
                  </a:cubicBezTo>
                  <a:close/>
                  <a:moveTo>
                    <a:pt x="1746980" y="250793"/>
                  </a:moveTo>
                  <a:cubicBezTo>
                    <a:pt x="1701927" y="233839"/>
                    <a:pt x="1686973" y="143447"/>
                    <a:pt x="1686973" y="143447"/>
                  </a:cubicBezTo>
                  <a:cubicBezTo>
                    <a:pt x="1686973" y="143447"/>
                    <a:pt x="1756029" y="203549"/>
                    <a:pt x="1746980" y="250793"/>
                  </a:cubicBezTo>
                  <a:close/>
                  <a:moveTo>
                    <a:pt x="1717167" y="382619"/>
                  </a:moveTo>
                  <a:cubicBezTo>
                    <a:pt x="1726787" y="378619"/>
                    <a:pt x="1738503" y="380810"/>
                    <a:pt x="1746504" y="387477"/>
                  </a:cubicBezTo>
                  <a:cubicBezTo>
                    <a:pt x="1754505" y="394144"/>
                    <a:pt x="1758696" y="404908"/>
                    <a:pt x="1757934" y="415385"/>
                  </a:cubicBezTo>
                  <a:cubicBezTo>
                    <a:pt x="1757839" y="416338"/>
                    <a:pt x="1757744" y="417290"/>
                    <a:pt x="1757267" y="417957"/>
                  </a:cubicBezTo>
                  <a:cubicBezTo>
                    <a:pt x="1756410" y="419195"/>
                    <a:pt x="1754600" y="419386"/>
                    <a:pt x="1753076" y="419576"/>
                  </a:cubicBezTo>
                  <a:cubicBezTo>
                    <a:pt x="1739837" y="420529"/>
                    <a:pt x="1726692" y="421195"/>
                    <a:pt x="1713452" y="421672"/>
                  </a:cubicBezTo>
                  <a:cubicBezTo>
                    <a:pt x="1710404" y="421767"/>
                    <a:pt x="1707071" y="421767"/>
                    <a:pt x="1704689" y="419957"/>
                  </a:cubicBezTo>
                  <a:cubicBezTo>
                    <a:pt x="1701832" y="417766"/>
                    <a:pt x="1700403" y="414909"/>
                    <a:pt x="1700022" y="411670"/>
                  </a:cubicBezTo>
                  <a:cubicBezTo>
                    <a:pt x="1698689" y="400717"/>
                    <a:pt x="1709261" y="385858"/>
                    <a:pt x="1717167" y="382619"/>
                  </a:cubicBezTo>
                  <a:close/>
                  <a:moveTo>
                    <a:pt x="1708023" y="335185"/>
                  </a:moveTo>
                  <a:cubicBezTo>
                    <a:pt x="1712214" y="332899"/>
                    <a:pt x="1717167" y="332708"/>
                    <a:pt x="1721834" y="332803"/>
                  </a:cubicBezTo>
                  <a:cubicBezTo>
                    <a:pt x="1725740" y="332899"/>
                    <a:pt x="1729645" y="333089"/>
                    <a:pt x="1733550" y="333470"/>
                  </a:cubicBezTo>
                  <a:cubicBezTo>
                    <a:pt x="1735265" y="333661"/>
                    <a:pt x="1736979" y="333851"/>
                    <a:pt x="1738408" y="334804"/>
                  </a:cubicBezTo>
                  <a:cubicBezTo>
                    <a:pt x="1740027" y="335947"/>
                    <a:pt x="1740884" y="337757"/>
                    <a:pt x="1741551" y="339566"/>
                  </a:cubicBezTo>
                  <a:cubicBezTo>
                    <a:pt x="1744123" y="346234"/>
                    <a:pt x="1745742" y="353282"/>
                    <a:pt x="1746123" y="360521"/>
                  </a:cubicBezTo>
                  <a:cubicBezTo>
                    <a:pt x="1746599" y="368618"/>
                    <a:pt x="1741265" y="369856"/>
                    <a:pt x="1734693" y="368998"/>
                  </a:cubicBezTo>
                  <a:cubicBezTo>
                    <a:pt x="1727454" y="367951"/>
                    <a:pt x="1720025" y="368236"/>
                    <a:pt x="1712881" y="369761"/>
                  </a:cubicBezTo>
                  <a:cubicBezTo>
                    <a:pt x="1706404" y="371094"/>
                    <a:pt x="1705166" y="367570"/>
                    <a:pt x="1703451" y="361855"/>
                  </a:cubicBezTo>
                  <a:cubicBezTo>
                    <a:pt x="1700879" y="352615"/>
                    <a:pt x="1699070" y="340043"/>
                    <a:pt x="1708023" y="335185"/>
                  </a:cubicBezTo>
                  <a:close/>
                  <a:moveTo>
                    <a:pt x="1632585" y="340614"/>
                  </a:moveTo>
                  <a:cubicBezTo>
                    <a:pt x="1632966" y="347186"/>
                    <a:pt x="1632014" y="353854"/>
                    <a:pt x="1629823" y="360045"/>
                  </a:cubicBezTo>
                  <a:cubicBezTo>
                    <a:pt x="1629061" y="362236"/>
                    <a:pt x="1628013" y="364427"/>
                    <a:pt x="1626108" y="365665"/>
                  </a:cubicBezTo>
                  <a:cubicBezTo>
                    <a:pt x="1624584" y="366712"/>
                    <a:pt x="1622679" y="366998"/>
                    <a:pt x="1620869" y="367189"/>
                  </a:cubicBezTo>
                  <a:cubicBezTo>
                    <a:pt x="1615250" y="367760"/>
                    <a:pt x="1609630" y="367760"/>
                    <a:pt x="1604010" y="366998"/>
                  </a:cubicBezTo>
                  <a:cubicBezTo>
                    <a:pt x="1600105" y="366522"/>
                    <a:pt x="1596009" y="365569"/>
                    <a:pt x="1593152" y="362903"/>
                  </a:cubicBezTo>
                  <a:cubicBezTo>
                    <a:pt x="1592580" y="362426"/>
                    <a:pt x="1592104" y="361855"/>
                    <a:pt x="1591628" y="361283"/>
                  </a:cubicBezTo>
                  <a:cubicBezTo>
                    <a:pt x="1589437" y="358331"/>
                    <a:pt x="1588580" y="354330"/>
                    <a:pt x="1588865" y="350520"/>
                  </a:cubicBezTo>
                  <a:cubicBezTo>
                    <a:pt x="1589437" y="342614"/>
                    <a:pt x="1591437" y="333947"/>
                    <a:pt x="1600200" y="332994"/>
                  </a:cubicBezTo>
                  <a:cubicBezTo>
                    <a:pt x="1608677" y="332041"/>
                    <a:pt x="1617345" y="332041"/>
                    <a:pt x="1625822" y="333089"/>
                  </a:cubicBezTo>
                  <a:cubicBezTo>
                    <a:pt x="1627537" y="333280"/>
                    <a:pt x="1629347" y="333565"/>
                    <a:pt x="1630585" y="334804"/>
                  </a:cubicBezTo>
                  <a:cubicBezTo>
                    <a:pt x="1632109" y="336328"/>
                    <a:pt x="1632395" y="338519"/>
                    <a:pt x="1632585" y="340614"/>
                  </a:cubicBezTo>
                  <a:close/>
                  <a:moveTo>
                    <a:pt x="1627727" y="215170"/>
                  </a:moveTo>
                  <a:cubicBezTo>
                    <a:pt x="1627727" y="215170"/>
                    <a:pt x="1582960" y="295085"/>
                    <a:pt x="1534858" y="295751"/>
                  </a:cubicBezTo>
                  <a:cubicBezTo>
                    <a:pt x="1542383" y="248126"/>
                    <a:pt x="1627727" y="215170"/>
                    <a:pt x="1627727" y="215170"/>
                  </a:cubicBezTo>
                  <a:close/>
                  <a:moveTo>
                    <a:pt x="1590961" y="143542"/>
                  </a:moveTo>
                  <a:cubicBezTo>
                    <a:pt x="1590961" y="143542"/>
                    <a:pt x="1575911" y="233934"/>
                    <a:pt x="1530953" y="250889"/>
                  </a:cubicBezTo>
                  <a:cubicBezTo>
                    <a:pt x="1521905" y="203549"/>
                    <a:pt x="1590961" y="143542"/>
                    <a:pt x="1590961" y="143542"/>
                  </a:cubicBezTo>
                  <a:close/>
                  <a:moveTo>
                    <a:pt x="1553337" y="82201"/>
                  </a:moveTo>
                  <a:cubicBezTo>
                    <a:pt x="1553337" y="82201"/>
                    <a:pt x="1551718" y="173831"/>
                    <a:pt x="1509712" y="197168"/>
                  </a:cubicBezTo>
                  <a:cubicBezTo>
                    <a:pt x="1493711" y="151733"/>
                    <a:pt x="1553337" y="82201"/>
                    <a:pt x="1553337" y="82201"/>
                  </a:cubicBezTo>
                  <a:close/>
                  <a:moveTo>
                    <a:pt x="1516475" y="294894"/>
                  </a:moveTo>
                  <a:cubicBezTo>
                    <a:pt x="1515808" y="294989"/>
                    <a:pt x="1515142" y="295180"/>
                    <a:pt x="1514570" y="295180"/>
                  </a:cubicBezTo>
                  <a:cubicBezTo>
                    <a:pt x="1511618" y="295180"/>
                    <a:pt x="1508855" y="293180"/>
                    <a:pt x="1507998" y="290132"/>
                  </a:cubicBezTo>
                  <a:cubicBezTo>
                    <a:pt x="1506950" y="286512"/>
                    <a:pt x="1509141" y="282607"/>
                    <a:pt x="1512761" y="281559"/>
                  </a:cubicBezTo>
                  <a:cubicBezTo>
                    <a:pt x="1516380" y="280511"/>
                    <a:pt x="1520285" y="282702"/>
                    <a:pt x="1521333" y="286322"/>
                  </a:cubicBezTo>
                  <a:cubicBezTo>
                    <a:pt x="1522190" y="290036"/>
                    <a:pt x="1520095" y="293941"/>
                    <a:pt x="1516475" y="294894"/>
                  </a:cubicBezTo>
                  <a:close/>
                  <a:moveTo>
                    <a:pt x="1513237" y="258318"/>
                  </a:moveTo>
                  <a:cubicBezTo>
                    <a:pt x="1514285" y="261937"/>
                    <a:pt x="1512094" y="265748"/>
                    <a:pt x="1508474" y="266795"/>
                  </a:cubicBezTo>
                  <a:cubicBezTo>
                    <a:pt x="1507808" y="266986"/>
                    <a:pt x="1507236" y="267081"/>
                    <a:pt x="1506569" y="267081"/>
                  </a:cubicBezTo>
                  <a:cubicBezTo>
                    <a:pt x="1503521" y="267081"/>
                    <a:pt x="1500759" y="265176"/>
                    <a:pt x="1499997" y="262128"/>
                  </a:cubicBezTo>
                  <a:cubicBezTo>
                    <a:pt x="1498949" y="258413"/>
                    <a:pt x="1501045" y="254603"/>
                    <a:pt x="1504760" y="253556"/>
                  </a:cubicBezTo>
                  <a:cubicBezTo>
                    <a:pt x="1508379" y="252508"/>
                    <a:pt x="1512189" y="254698"/>
                    <a:pt x="1513237" y="258318"/>
                  </a:cubicBezTo>
                  <a:close/>
                  <a:moveTo>
                    <a:pt x="1505236" y="230219"/>
                  </a:moveTo>
                  <a:cubicBezTo>
                    <a:pt x="1506379" y="233839"/>
                    <a:pt x="1504188" y="237649"/>
                    <a:pt x="1500473" y="238697"/>
                  </a:cubicBezTo>
                  <a:cubicBezTo>
                    <a:pt x="1499807" y="238887"/>
                    <a:pt x="1499235" y="238982"/>
                    <a:pt x="1498568" y="238982"/>
                  </a:cubicBezTo>
                  <a:cubicBezTo>
                    <a:pt x="1495616" y="238982"/>
                    <a:pt x="1492853" y="236982"/>
                    <a:pt x="1491996" y="233934"/>
                  </a:cubicBezTo>
                  <a:cubicBezTo>
                    <a:pt x="1490948" y="230315"/>
                    <a:pt x="1493139" y="226505"/>
                    <a:pt x="1496758" y="225457"/>
                  </a:cubicBezTo>
                  <a:cubicBezTo>
                    <a:pt x="1500378" y="224409"/>
                    <a:pt x="1504188" y="226600"/>
                    <a:pt x="1505236" y="230219"/>
                  </a:cubicBezTo>
                  <a:close/>
                  <a:moveTo>
                    <a:pt x="1490662" y="210979"/>
                  </a:moveTo>
                  <a:cubicBezTo>
                    <a:pt x="1490472" y="210979"/>
                    <a:pt x="1490377" y="210788"/>
                    <a:pt x="1490186" y="210788"/>
                  </a:cubicBezTo>
                  <a:cubicBezTo>
                    <a:pt x="1489996" y="210788"/>
                    <a:pt x="1489901" y="210979"/>
                    <a:pt x="1489710" y="210979"/>
                  </a:cubicBezTo>
                  <a:cubicBezTo>
                    <a:pt x="1487900" y="210979"/>
                    <a:pt x="1486091" y="210217"/>
                    <a:pt x="1484852" y="208883"/>
                  </a:cubicBezTo>
                  <a:cubicBezTo>
                    <a:pt x="1483519" y="207645"/>
                    <a:pt x="1482757" y="205835"/>
                    <a:pt x="1482757" y="204026"/>
                  </a:cubicBezTo>
                  <a:cubicBezTo>
                    <a:pt x="1482757" y="202120"/>
                    <a:pt x="1483519" y="200406"/>
                    <a:pt x="1484852" y="199168"/>
                  </a:cubicBezTo>
                  <a:cubicBezTo>
                    <a:pt x="1486281" y="197739"/>
                    <a:pt x="1488186" y="197263"/>
                    <a:pt x="1490186" y="197453"/>
                  </a:cubicBezTo>
                  <a:cubicBezTo>
                    <a:pt x="1492187" y="197358"/>
                    <a:pt x="1494092" y="197739"/>
                    <a:pt x="1495520" y="199168"/>
                  </a:cubicBezTo>
                  <a:cubicBezTo>
                    <a:pt x="1496854" y="200406"/>
                    <a:pt x="1497616" y="202216"/>
                    <a:pt x="1497616" y="204026"/>
                  </a:cubicBezTo>
                  <a:cubicBezTo>
                    <a:pt x="1497616" y="205835"/>
                    <a:pt x="1496854" y="207645"/>
                    <a:pt x="1495520" y="208883"/>
                  </a:cubicBezTo>
                  <a:cubicBezTo>
                    <a:pt x="1494282" y="210217"/>
                    <a:pt x="1492472" y="210979"/>
                    <a:pt x="1490662" y="210979"/>
                  </a:cubicBezTo>
                  <a:close/>
                  <a:moveTo>
                    <a:pt x="1490186" y="20669"/>
                  </a:moveTo>
                  <a:cubicBezTo>
                    <a:pt x="1490186" y="20669"/>
                    <a:pt x="1521238" y="106870"/>
                    <a:pt x="1490186" y="143637"/>
                  </a:cubicBezTo>
                  <a:cubicBezTo>
                    <a:pt x="1459135" y="106870"/>
                    <a:pt x="1490186" y="20669"/>
                    <a:pt x="1490186" y="20669"/>
                  </a:cubicBezTo>
                  <a:close/>
                  <a:moveTo>
                    <a:pt x="1475137" y="230219"/>
                  </a:moveTo>
                  <a:cubicBezTo>
                    <a:pt x="1476185" y="226600"/>
                    <a:pt x="1479995" y="224409"/>
                    <a:pt x="1483614" y="225457"/>
                  </a:cubicBezTo>
                  <a:cubicBezTo>
                    <a:pt x="1487233" y="226505"/>
                    <a:pt x="1489424" y="230315"/>
                    <a:pt x="1488377" y="233934"/>
                  </a:cubicBezTo>
                  <a:cubicBezTo>
                    <a:pt x="1487519" y="236982"/>
                    <a:pt x="1484757" y="238982"/>
                    <a:pt x="1481804" y="238982"/>
                  </a:cubicBezTo>
                  <a:cubicBezTo>
                    <a:pt x="1481137" y="238982"/>
                    <a:pt x="1480566" y="238887"/>
                    <a:pt x="1479899" y="238697"/>
                  </a:cubicBezTo>
                  <a:cubicBezTo>
                    <a:pt x="1476185" y="237649"/>
                    <a:pt x="1473994" y="233934"/>
                    <a:pt x="1475137" y="230219"/>
                  </a:cubicBezTo>
                  <a:close/>
                  <a:moveTo>
                    <a:pt x="1475613" y="253556"/>
                  </a:moveTo>
                  <a:cubicBezTo>
                    <a:pt x="1479328" y="254603"/>
                    <a:pt x="1481423" y="258413"/>
                    <a:pt x="1480376" y="262128"/>
                  </a:cubicBezTo>
                  <a:cubicBezTo>
                    <a:pt x="1479518" y="265176"/>
                    <a:pt x="1476756" y="267081"/>
                    <a:pt x="1473803" y="267081"/>
                  </a:cubicBezTo>
                  <a:cubicBezTo>
                    <a:pt x="1473137" y="267081"/>
                    <a:pt x="1472565" y="266986"/>
                    <a:pt x="1471898" y="266795"/>
                  </a:cubicBezTo>
                  <a:cubicBezTo>
                    <a:pt x="1468279" y="265748"/>
                    <a:pt x="1466088" y="261937"/>
                    <a:pt x="1467136" y="258318"/>
                  </a:cubicBezTo>
                  <a:cubicBezTo>
                    <a:pt x="1468183" y="254698"/>
                    <a:pt x="1471994" y="252508"/>
                    <a:pt x="1475613" y="253556"/>
                  </a:cubicBezTo>
                  <a:close/>
                  <a:moveTo>
                    <a:pt x="1472470" y="290132"/>
                  </a:moveTo>
                  <a:cubicBezTo>
                    <a:pt x="1471612" y="293180"/>
                    <a:pt x="1468850" y="295180"/>
                    <a:pt x="1465898" y="295180"/>
                  </a:cubicBezTo>
                  <a:cubicBezTo>
                    <a:pt x="1465231" y="295180"/>
                    <a:pt x="1464564" y="295085"/>
                    <a:pt x="1463993" y="294894"/>
                  </a:cubicBezTo>
                  <a:cubicBezTo>
                    <a:pt x="1460373" y="293846"/>
                    <a:pt x="1458182" y="290036"/>
                    <a:pt x="1459230" y="286322"/>
                  </a:cubicBezTo>
                  <a:cubicBezTo>
                    <a:pt x="1460278" y="282702"/>
                    <a:pt x="1464088" y="280511"/>
                    <a:pt x="1467803" y="281559"/>
                  </a:cubicBezTo>
                  <a:cubicBezTo>
                    <a:pt x="1471327" y="282702"/>
                    <a:pt x="1473422" y="286512"/>
                    <a:pt x="1472470" y="290132"/>
                  </a:cubicBezTo>
                  <a:close/>
                  <a:moveTo>
                    <a:pt x="1470660" y="197168"/>
                  </a:moveTo>
                  <a:cubicBezTo>
                    <a:pt x="1428655" y="173831"/>
                    <a:pt x="1427036" y="82201"/>
                    <a:pt x="1427036" y="82201"/>
                  </a:cubicBezTo>
                  <a:cubicBezTo>
                    <a:pt x="1427036" y="82201"/>
                    <a:pt x="1486567" y="151733"/>
                    <a:pt x="1470660" y="197168"/>
                  </a:cubicBezTo>
                  <a:close/>
                  <a:moveTo>
                    <a:pt x="1419130" y="384524"/>
                  </a:moveTo>
                  <a:cubicBezTo>
                    <a:pt x="1429607" y="382905"/>
                    <a:pt x="1440752" y="386715"/>
                    <a:pt x="1447991" y="394430"/>
                  </a:cubicBezTo>
                  <a:cubicBezTo>
                    <a:pt x="1455325" y="402145"/>
                    <a:pt x="1458563" y="413385"/>
                    <a:pt x="1456468" y="423767"/>
                  </a:cubicBezTo>
                  <a:cubicBezTo>
                    <a:pt x="1455992" y="426053"/>
                    <a:pt x="1455039" y="428530"/>
                    <a:pt x="1452848" y="429292"/>
                  </a:cubicBezTo>
                  <a:cubicBezTo>
                    <a:pt x="1450848" y="429958"/>
                    <a:pt x="1448753" y="428720"/>
                    <a:pt x="1446943" y="427768"/>
                  </a:cubicBezTo>
                  <a:cubicBezTo>
                    <a:pt x="1439037" y="423577"/>
                    <a:pt x="1429607" y="422243"/>
                    <a:pt x="1420844" y="424053"/>
                  </a:cubicBezTo>
                  <a:cubicBezTo>
                    <a:pt x="1411510" y="425958"/>
                    <a:pt x="1390841" y="436531"/>
                    <a:pt x="1396556" y="417386"/>
                  </a:cubicBezTo>
                  <a:cubicBezTo>
                    <a:pt x="1397984" y="412623"/>
                    <a:pt x="1399413" y="407765"/>
                    <a:pt x="1400842" y="403003"/>
                  </a:cubicBezTo>
                  <a:cubicBezTo>
                    <a:pt x="1401890" y="399669"/>
                    <a:pt x="1403033" y="396621"/>
                    <a:pt x="1404652" y="394049"/>
                  </a:cubicBezTo>
                  <a:cubicBezTo>
                    <a:pt x="1407700" y="389001"/>
                    <a:pt x="1412081" y="385572"/>
                    <a:pt x="1419130" y="384524"/>
                  </a:cubicBezTo>
                  <a:close/>
                  <a:moveTo>
                    <a:pt x="1410938" y="352901"/>
                  </a:moveTo>
                  <a:cubicBezTo>
                    <a:pt x="1412367" y="346329"/>
                    <a:pt x="1416272" y="339661"/>
                    <a:pt x="1421797" y="335756"/>
                  </a:cubicBezTo>
                  <a:cubicBezTo>
                    <a:pt x="1428083" y="331470"/>
                    <a:pt x="1437418" y="331184"/>
                    <a:pt x="1442847" y="336518"/>
                  </a:cubicBezTo>
                  <a:cubicBezTo>
                    <a:pt x="1446086" y="339852"/>
                    <a:pt x="1447514" y="344519"/>
                    <a:pt x="1448276" y="349091"/>
                  </a:cubicBezTo>
                  <a:cubicBezTo>
                    <a:pt x="1449229" y="354044"/>
                    <a:pt x="1451801" y="364807"/>
                    <a:pt x="1449610" y="369570"/>
                  </a:cubicBezTo>
                  <a:cubicBezTo>
                    <a:pt x="1447133" y="374714"/>
                    <a:pt x="1447229" y="373094"/>
                    <a:pt x="1441323" y="373570"/>
                  </a:cubicBezTo>
                  <a:cubicBezTo>
                    <a:pt x="1432084" y="374428"/>
                    <a:pt x="1420463" y="373666"/>
                    <a:pt x="1412272" y="368903"/>
                  </a:cubicBezTo>
                  <a:cubicBezTo>
                    <a:pt x="1411605" y="368522"/>
                    <a:pt x="1411033" y="368046"/>
                    <a:pt x="1410748" y="367474"/>
                  </a:cubicBezTo>
                  <a:cubicBezTo>
                    <a:pt x="1409033" y="364522"/>
                    <a:pt x="1410272" y="356235"/>
                    <a:pt x="1410938" y="352901"/>
                  </a:cubicBezTo>
                  <a:close/>
                  <a:moveTo>
                    <a:pt x="1449324" y="250793"/>
                  </a:moveTo>
                  <a:cubicBezTo>
                    <a:pt x="1404271" y="233839"/>
                    <a:pt x="1389317" y="143447"/>
                    <a:pt x="1389317" y="143447"/>
                  </a:cubicBezTo>
                  <a:cubicBezTo>
                    <a:pt x="1389317" y="143447"/>
                    <a:pt x="1458468" y="203549"/>
                    <a:pt x="1449324" y="250793"/>
                  </a:cubicBezTo>
                  <a:close/>
                  <a:moveTo>
                    <a:pt x="1445419" y="295656"/>
                  </a:moveTo>
                  <a:cubicBezTo>
                    <a:pt x="1397318" y="294989"/>
                    <a:pt x="1352550" y="215074"/>
                    <a:pt x="1352550" y="215074"/>
                  </a:cubicBezTo>
                  <a:cubicBezTo>
                    <a:pt x="1352550" y="215074"/>
                    <a:pt x="1437989" y="248126"/>
                    <a:pt x="1445419" y="295656"/>
                  </a:cubicBezTo>
                  <a:close/>
                  <a:moveTo>
                    <a:pt x="1330166" y="215170"/>
                  </a:moveTo>
                  <a:cubicBezTo>
                    <a:pt x="1330166" y="215170"/>
                    <a:pt x="1285399" y="295085"/>
                    <a:pt x="1237298" y="295751"/>
                  </a:cubicBezTo>
                  <a:cubicBezTo>
                    <a:pt x="1244727" y="248126"/>
                    <a:pt x="1330166" y="215170"/>
                    <a:pt x="1330166" y="215170"/>
                  </a:cubicBezTo>
                  <a:close/>
                  <a:moveTo>
                    <a:pt x="1289685" y="366046"/>
                  </a:moveTo>
                  <a:cubicBezTo>
                    <a:pt x="1289399" y="375476"/>
                    <a:pt x="1290542" y="378143"/>
                    <a:pt x="1281112" y="377666"/>
                  </a:cubicBezTo>
                  <a:cubicBezTo>
                    <a:pt x="1271683" y="377190"/>
                    <a:pt x="1262920" y="372523"/>
                    <a:pt x="1253490" y="372142"/>
                  </a:cubicBezTo>
                  <a:cubicBezTo>
                    <a:pt x="1244727" y="371761"/>
                    <a:pt x="1238631" y="372523"/>
                    <a:pt x="1235297" y="362903"/>
                  </a:cubicBezTo>
                  <a:cubicBezTo>
                    <a:pt x="1230058" y="347948"/>
                    <a:pt x="1232821" y="332708"/>
                    <a:pt x="1251490" y="332518"/>
                  </a:cubicBezTo>
                  <a:cubicBezTo>
                    <a:pt x="1260729" y="332423"/>
                    <a:pt x="1272731" y="329470"/>
                    <a:pt x="1281494" y="333947"/>
                  </a:cubicBezTo>
                  <a:cubicBezTo>
                    <a:pt x="1293114" y="339947"/>
                    <a:pt x="1289971" y="355854"/>
                    <a:pt x="1289685" y="366046"/>
                  </a:cubicBezTo>
                  <a:close/>
                  <a:moveTo>
                    <a:pt x="1293400" y="143542"/>
                  </a:moveTo>
                  <a:cubicBezTo>
                    <a:pt x="1293400" y="143542"/>
                    <a:pt x="1278350" y="233934"/>
                    <a:pt x="1233392" y="250889"/>
                  </a:cubicBezTo>
                  <a:cubicBezTo>
                    <a:pt x="1224248" y="203549"/>
                    <a:pt x="1293400" y="143542"/>
                    <a:pt x="1293400" y="143542"/>
                  </a:cubicBezTo>
                  <a:close/>
                  <a:moveTo>
                    <a:pt x="1255681" y="82201"/>
                  </a:moveTo>
                  <a:cubicBezTo>
                    <a:pt x="1255681" y="82201"/>
                    <a:pt x="1254062" y="173831"/>
                    <a:pt x="1212056" y="197168"/>
                  </a:cubicBezTo>
                  <a:cubicBezTo>
                    <a:pt x="1196150" y="151733"/>
                    <a:pt x="1255681" y="82201"/>
                    <a:pt x="1255681" y="82201"/>
                  </a:cubicBezTo>
                  <a:close/>
                  <a:moveTo>
                    <a:pt x="1161479" y="286417"/>
                  </a:moveTo>
                  <a:cubicBezTo>
                    <a:pt x="1162526" y="282797"/>
                    <a:pt x="1166336" y="280607"/>
                    <a:pt x="1170051" y="281654"/>
                  </a:cubicBezTo>
                  <a:cubicBezTo>
                    <a:pt x="1173671" y="282702"/>
                    <a:pt x="1175861" y="286512"/>
                    <a:pt x="1174814" y="290227"/>
                  </a:cubicBezTo>
                  <a:cubicBezTo>
                    <a:pt x="1173956" y="293275"/>
                    <a:pt x="1171194" y="295275"/>
                    <a:pt x="1168241" y="295275"/>
                  </a:cubicBezTo>
                  <a:cubicBezTo>
                    <a:pt x="1167670" y="295275"/>
                    <a:pt x="1166908" y="295180"/>
                    <a:pt x="1166336" y="294989"/>
                  </a:cubicBezTo>
                  <a:cubicBezTo>
                    <a:pt x="1162622" y="293941"/>
                    <a:pt x="1160526" y="290036"/>
                    <a:pt x="1161479" y="286417"/>
                  </a:cubicBezTo>
                  <a:close/>
                  <a:moveTo>
                    <a:pt x="1165479" y="312134"/>
                  </a:moveTo>
                  <a:cubicBezTo>
                    <a:pt x="1165384" y="312134"/>
                    <a:pt x="1165289" y="312230"/>
                    <a:pt x="1165193" y="312230"/>
                  </a:cubicBezTo>
                  <a:cubicBezTo>
                    <a:pt x="1165193" y="312039"/>
                    <a:pt x="1165193" y="311944"/>
                    <a:pt x="1165289" y="311753"/>
                  </a:cubicBezTo>
                  <a:cubicBezTo>
                    <a:pt x="1165384" y="311848"/>
                    <a:pt x="1165384" y="312039"/>
                    <a:pt x="1165479" y="312134"/>
                  </a:cubicBezTo>
                  <a:close/>
                  <a:moveTo>
                    <a:pt x="1163765" y="352711"/>
                  </a:moveTo>
                  <a:cubicBezTo>
                    <a:pt x="1164527" y="347091"/>
                    <a:pt x="1166527" y="341186"/>
                    <a:pt x="1171194" y="338042"/>
                  </a:cubicBezTo>
                  <a:cubicBezTo>
                    <a:pt x="1174242" y="335947"/>
                    <a:pt x="1178052" y="335280"/>
                    <a:pt x="1181767" y="334708"/>
                  </a:cubicBezTo>
                  <a:cubicBezTo>
                    <a:pt x="1185291" y="334232"/>
                    <a:pt x="1188911" y="334137"/>
                    <a:pt x="1192530" y="333851"/>
                  </a:cubicBezTo>
                  <a:cubicBezTo>
                    <a:pt x="1196150" y="334137"/>
                    <a:pt x="1199769" y="334232"/>
                    <a:pt x="1203293" y="334708"/>
                  </a:cubicBezTo>
                  <a:cubicBezTo>
                    <a:pt x="1207008" y="335185"/>
                    <a:pt x="1210818" y="335947"/>
                    <a:pt x="1213866" y="338042"/>
                  </a:cubicBezTo>
                  <a:cubicBezTo>
                    <a:pt x="1218533" y="341281"/>
                    <a:pt x="1220534" y="347186"/>
                    <a:pt x="1221296" y="352711"/>
                  </a:cubicBezTo>
                  <a:cubicBezTo>
                    <a:pt x="1222439" y="360902"/>
                    <a:pt x="1225582" y="365855"/>
                    <a:pt x="1217200" y="369856"/>
                  </a:cubicBezTo>
                  <a:cubicBezTo>
                    <a:pt x="1211009" y="372808"/>
                    <a:pt x="1203389" y="369761"/>
                    <a:pt x="1197102" y="373190"/>
                  </a:cubicBezTo>
                  <a:cubicBezTo>
                    <a:pt x="1195673" y="373952"/>
                    <a:pt x="1194149" y="374809"/>
                    <a:pt x="1192625" y="375476"/>
                  </a:cubicBezTo>
                  <a:cubicBezTo>
                    <a:pt x="1191101" y="374809"/>
                    <a:pt x="1189577" y="373952"/>
                    <a:pt x="1188149" y="373190"/>
                  </a:cubicBezTo>
                  <a:cubicBezTo>
                    <a:pt x="1181862" y="369761"/>
                    <a:pt x="1174147" y="372808"/>
                    <a:pt x="1168051" y="369856"/>
                  </a:cubicBezTo>
                  <a:cubicBezTo>
                    <a:pt x="1159478" y="365855"/>
                    <a:pt x="1162622" y="360998"/>
                    <a:pt x="1163765" y="352711"/>
                  </a:cubicBezTo>
                  <a:close/>
                  <a:moveTo>
                    <a:pt x="1192054" y="210979"/>
                  </a:moveTo>
                  <a:cubicBezTo>
                    <a:pt x="1190244" y="210979"/>
                    <a:pt x="1188434" y="210217"/>
                    <a:pt x="1187196" y="208883"/>
                  </a:cubicBezTo>
                  <a:cubicBezTo>
                    <a:pt x="1185863" y="207645"/>
                    <a:pt x="1185101" y="205835"/>
                    <a:pt x="1185101" y="204026"/>
                  </a:cubicBezTo>
                  <a:cubicBezTo>
                    <a:pt x="1185101" y="202120"/>
                    <a:pt x="1185863" y="200406"/>
                    <a:pt x="1187196" y="199168"/>
                  </a:cubicBezTo>
                  <a:cubicBezTo>
                    <a:pt x="1188625" y="197739"/>
                    <a:pt x="1190530" y="197263"/>
                    <a:pt x="1192530" y="197453"/>
                  </a:cubicBezTo>
                  <a:cubicBezTo>
                    <a:pt x="1194530" y="197358"/>
                    <a:pt x="1196435" y="197739"/>
                    <a:pt x="1197864" y="199168"/>
                  </a:cubicBezTo>
                  <a:cubicBezTo>
                    <a:pt x="1199198" y="200406"/>
                    <a:pt x="1199960" y="202216"/>
                    <a:pt x="1199960" y="204026"/>
                  </a:cubicBezTo>
                  <a:cubicBezTo>
                    <a:pt x="1199960" y="205835"/>
                    <a:pt x="1199198" y="207645"/>
                    <a:pt x="1197864" y="208883"/>
                  </a:cubicBezTo>
                  <a:cubicBezTo>
                    <a:pt x="1196626" y="210217"/>
                    <a:pt x="1194816" y="210979"/>
                    <a:pt x="1193006" y="210979"/>
                  </a:cubicBezTo>
                  <a:cubicBezTo>
                    <a:pt x="1192816" y="210979"/>
                    <a:pt x="1192721" y="210788"/>
                    <a:pt x="1192530" y="210788"/>
                  </a:cubicBezTo>
                  <a:cubicBezTo>
                    <a:pt x="1192340" y="210693"/>
                    <a:pt x="1192244" y="210979"/>
                    <a:pt x="1192054" y="210979"/>
                  </a:cubicBezTo>
                  <a:close/>
                  <a:moveTo>
                    <a:pt x="1218819" y="294894"/>
                  </a:moveTo>
                  <a:cubicBezTo>
                    <a:pt x="1218152" y="294989"/>
                    <a:pt x="1217486" y="295180"/>
                    <a:pt x="1216914" y="295180"/>
                  </a:cubicBezTo>
                  <a:cubicBezTo>
                    <a:pt x="1213961" y="295180"/>
                    <a:pt x="1211199" y="293180"/>
                    <a:pt x="1210342" y="290132"/>
                  </a:cubicBezTo>
                  <a:cubicBezTo>
                    <a:pt x="1209294" y="286512"/>
                    <a:pt x="1211485" y="282607"/>
                    <a:pt x="1215104" y="281559"/>
                  </a:cubicBezTo>
                  <a:cubicBezTo>
                    <a:pt x="1218724" y="280511"/>
                    <a:pt x="1222629" y="282702"/>
                    <a:pt x="1223677" y="286322"/>
                  </a:cubicBezTo>
                  <a:cubicBezTo>
                    <a:pt x="1224629" y="290036"/>
                    <a:pt x="1222439" y="293941"/>
                    <a:pt x="1218819" y="294894"/>
                  </a:cubicBezTo>
                  <a:close/>
                  <a:moveTo>
                    <a:pt x="1215581" y="258318"/>
                  </a:moveTo>
                  <a:cubicBezTo>
                    <a:pt x="1216628" y="261937"/>
                    <a:pt x="1214438" y="265748"/>
                    <a:pt x="1210818" y="266795"/>
                  </a:cubicBezTo>
                  <a:cubicBezTo>
                    <a:pt x="1210151" y="266986"/>
                    <a:pt x="1209580" y="267081"/>
                    <a:pt x="1209008" y="267081"/>
                  </a:cubicBezTo>
                  <a:cubicBezTo>
                    <a:pt x="1205960" y="267081"/>
                    <a:pt x="1203198" y="265176"/>
                    <a:pt x="1202436" y="262128"/>
                  </a:cubicBezTo>
                  <a:cubicBezTo>
                    <a:pt x="1201388" y="258413"/>
                    <a:pt x="1203484" y="254603"/>
                    <a:pt x="1207199" y="253556"/>
                  </a:cubicBezTo>
                  <a:cubicBezTo>
                    <a:pt x="1210723" y="252508"/>
                    <a:pt x="1214533" y="254698"/>
                    <a:pt x="1215581" y="258318"/>
                  </a:cubicBezTo>
                  <a:close/>
                  <a:moveTo>
                    <a:pt x="1207580" y="230219"/>
                  </a:moveTo>
                  <a:cubicBezTo>
                    <a:pt x="1208723" y="233839"/>
                    <a:pt x="1206532" y="237649"/>
                    <a:pt x="1202817" y="238697"/>
                  </a:cubicBezTo>
                  <a:cubicBezTo>
                    <a:pt x="1202150" y="238887"/>
                    <a:pt x="1201579" y="238982"/>
                    <a:pt x="1200912" y="238982"/>
                  </a:cubicBezTo>
                  <a:cubicBezTo>
                    <a:pt x="1197959" y="238982"/>
                    <a:pt x="1195197" y="236982"/>
                    <a:pt x="1194340" y="233934"/>
                  </a:cubicBezTo>
                  <a:cubicBezTo>
                    <a:pt x="1193292" y="230315"/>
                    <a:pt x="1195483" y="226505"/>
                    <a:pt x="1199102" y="225457"/>
                  </a:cubicBezTo>
                  <a:cubicBezTo>
                    <a:pt x="1202722" y="224409"/>
                    <a:pt x="1206532" y="226600"/>
                    <a:pt x="1207580" y="230219"/>
                  </a:cubicBezTo>
                  <a:close/>
                  <a:moveTo>
                    <a:pt x="1192530" y="20669"/>
                  </a:moveTo>
                  <a:cubicBezTo>
                    <a:pt x="1192530" y="20669"/>
                    <a:pt x="1223582" y="106870"/>
                    <a:pt x="1192530" y="143637"/>
                  </a:cubicBezTo>
                  <a:cubicBezTo>
                    <a:pt x="1161574" y="106870"/>
                    <a:pt x="1192530" y="20669"/>
                    <a:pt x="1192530" y="20669"/>
                  </a:cubicBezTo>
                  <a:close/>
                  <a:moveTo>
                    <a:pt x="1177481" y="230219"/>
                  </a:moveTo>
                  <a:cubicBezTo>
                    <a:pt x="1178528" y="226600"/>
                    <a:pt x="1182338" y="224409"/>
                    <a:pt x="1185958" y="225457"/>
                  </a:cubicBezTo>
                  <a:cubicBezTo>
                    <a:pt x="1189577" y="226505"/>
                    <a:pt x="1191768" y="230315"/>
                    <a:pt x="1190720" y="233934"/>
                  </a:cubicBezTo>
                  <a:cubicBezTo>
                    <a:pt x="1189863" y="236982"/>
                    <a:pt x="1187101" y="238982"/>
                    <a:pt x="1184148" y="238982"/>
                  </a:cubicBezTo>
                  <a:cubicBezTo>
                    <a:pt x="1183577" y="238982"/>
                    <a:pt x="1182910" y="238887"/>
                    <a:pt x="1182243" y="238697"/>
                  </a:cubicBezTo>
                  <a:cubicBezTo>
                    <a:pt x="1178528" y="237649"/>
                    <a:pt x="1176433" y="233934"/>
                    <a:pt x="1177481" y="230219"/>
                  </a:cubicBezTo>
                  <a:close/>
                  <a:moveTo>
                    <a:pt x="1177957" y="253556"/>
                  </a:moveTo>
                  <a:cubicBezTo>
                    <a:pt x="1181672" y="254603"/>
                    <a:pt x="1183767" y="258413"/>
                    <a:pt x="1182719" y="262128"/>
                  </a:cubicBezTo>
                  <a:cubicBezTo>
                    <a:pt x="1181862" y="265176"/>
                    <a:pt x="1179100" y="267081"/>
                    <a:pt x="1176147" y="267081"/>
                  </a:cubicBezTo>
                  <a:cubicBezTo>
                    <a:pt x="1175576" y="267081"/>
                    <a:pt x="1174909" y="266986"/>
                    <a:pt x="1174337" y="266795"/>
                  </a:cubicBezTo>
                  <a:cubicBezTo>
                    <a:pt x="1170718" y="265748"/>
                    <a:pt x="1168527" y="261937"/>
                    <a:pt x="1169575" y="258318"/>
                  </a:cubicBezTo>
                  <a:cubicBezTo>
                    <a:pt x="1170527" y="254698"/>
                    <a:pt x="1174337" y="252508"/>
                    <a:pt x="1177957" y="253556"/>
                  </a:cubicBezTo>
                  <a:close/>
                  <a:moveTo>
                    <a:pt x="1173004" y="197168"/>
                  </a:moveTo>
                  <a:cubicBezTo>
                    <a:pt x="1130999" y="173831"/>
                    <a:pt x="1129379" y="82201"/>
                    <a:pt x="1129379" y="82201"/>
                  </a:cubicBezTo>
                  <a:cubicBezTo>
                    <a:pt x="1129379" y="82201"/>
                    <a:pt x="1188911" y="151733"/>
                    <a:pt x="1173004" y="197168"/>
                  </a:cubicBezTo>
                  <a:close/>
                  <a:moveTo>
                    <a:pt x="1151763" y="250793"/>
                  </a:moveTo>
                  <a:cubicBezTo>
                    <a:pt x="1106805" y="233839"/>
                    <a:pt x="1091756" y="143447"/>
                    <a:pt x="1091756" y="143447"/>
                  </a:cubicBezTo>
                  <a:cubicBezTo>
                    <a:pt x="1091756" y="143447"/>
                    <a:pt x="1160812" y="203549"/>
                    <a:pt x="1151763" y="250793"/>
                  </a:cubicBezTo>
                  <a:close/>
                  <a:moveTo>
                    <a:pt x="1149858" y="362903"/>
                  </a:moveTo>
                  <a:cubicBezTo>
                    <a:pt x="1146524" y="372428"/>
                    <a:pt x="1140333" y="371761"/>
                    <a:pt x="1131665" y="372142"/>
                  </a:cubicBezTo>
                  <a:cubicBezTo>
                    <a:pt x="1122236" y="372523"/>
                    <a:pt x="1113473" y="377190"/>
                    <a:pt x="1104043" y="377666"/>
                  </a:cubicBezTo>
                  <a:cubicBezTo>
                    <a:pt x="1094613" y="378143"/>
                    <a:pt x="1095661" y="375476"/>
                    <a:pt x="1095470" y="366046"/>
                  </a:cubicBezTo>
                  <a:cubicBezTo>
                    <a:pt x="1095185" y="355854"/>
                    <a:pt x="1092041" y="339947"/>
                    <a:pt x="1103757" y="333947"/>
                  </a:cubicBezTo>
                  <a:cubicBezTo>
                    <a:pt x="1112425" y="329565"/>
                    <a:pt x="1124426" y="332423"/>
                    <a:pt x="1133666" y="332518"/>
                  </a:cubicBezTo>
                  <a:cubicBezTo>
                    <a:pt x="1152335" y="332708"/>
                    <a:pt x="1155097" y="347948"/>
                    <a:pt x="1149858" y="362903"/>
                  </a:cubicBezTo>
                  <a:close/>
                  <a:moveTo>
                    <a:pt x="1147858" y="295656"/>
                  </a:moveTo>
                  <a:cubicBezTo>
                    <a:pt x="1099757" y="294989"/>
                    <a:pt x="1054989" y="215074"/>
                    <a:pt x="1054989" y="215074"/>
                  </a:cubicBezTo>
                  <a:cubicBezTo>
                    <a:pt x="1054989" y="215074"/>
                    <a:pt x="1140333" y="248126"/>
                    <a:pt x="1147858" y="295656"/>
                  </a:cubicBezTo>
                  <a:close/>
                  <a:moveTo>
                    <a:pt x="1032510" y="215170"/>
                  </a:moveTo>
                  <a:cubicBezTo>
                    <a:pt x="1032510" y="215170"/>
                    <a:pt x="987743" y="295085"/>
                    <a:pt x="939641" y="295751"/>
                  </a:cubicBezTo>
                  <a:cubicBezTo>
                    <a:pt x="947166" y="248126"/>
                    <a:pt x="1032510" y="215170"/>
                    <a:pt x="1032510" y="215170"/>
                  </a:cubicBezTo>
                  <a:close/>
                  <a:moveTo>
                    <a:pt x="937070" y="394430"/>
                  </a:moveTo>
                  <a:cubicBezTo>
                    <a:pt x="944404" y="386715"/>
                    <a:pt x="955453" y="382905"/>
                    <a:pt x="965930" y="384524"/>
                  </a:cubicBezTo>
                  <a:cubicBezTo>
                    <a:pt x="973074" y="385572"/>
                    <a:pt x="977456" y="388906"/>
                    <a:pt x="980408" y="393859"/>
                  </a:cubicBezTo>
                  <a:cubicBezTo>
                    <a:pt x="982028" y="396431"/>
                    <a:pt x="983171" y="399478"/>
                    <a:pt x="984218" y="402812"/>
                  </a:cubicBezTo>
                  <a:cubicBezTo>
                    <a:pt x="985647" y="407575"/>
                    <a:pt x="987076" y="412432"/>
                    <a:pt x="988505" y="417195"/>
                  </a:cubicBezTo>
                  <a:cubicBezTo>
                    <a:pt x="994220" y="436340"/>
                    <a:pt x="973455" y="425768"/>
                    <a:pt x="964216" y="423862"/>
                  </a:cubicBezTo>
                  <a:cubicBezTo>
                    <a:pt x="955453" y="422053"/>
                    <a:pt x="946023" y="423386"/>
                    <a:pt x="938117" y="427577"/>
                  </a:cubicBezTo>
                  <a:cubicBezTo>
                    <a:pt x="936212" y="428530"/>
                    <a:pt x="934212" y="429768"/>
                    <a:pt x="932212" y="429101"/>
                  </a:cubicBezTo>
                  <a:cubicBezTo>
                    <a:pt x="930021" y="428435"/>
                    <a:pt x="929069" y="425863"/>
                    <a:pt x="928592" y="423577"/>
                  </a:cubicBezTo>
                  <a:cubicBezTo>
                    <a:pt x="926497" y="413385"/>
                    <a:pt x="929735" y="402145"/>
                    <a:pt x="937070" y="394430"/>
                  </a:cubicBezTo>
                  <a:close/>
                  <a:moveTo>
                    <a:pt x="936689" y="349186"/>
                  </a:moveTo>
                  <a:cubicBezTo>
                    <a:pt x="937546" y="344615"/>
                    <a:pt x="938879" y="339852"/>
                    <a:pt x="942118" y="336614"/>
                  </a:cubicBezTo>
                  <a:cubicBezTo>
                    <a:pt x="947547" y="331184"/>
                    <a:pt x="956882" y="331470"/>
                    <a:pt x="963168" y="335852"/>
                  </a:cubicBezTo>
                  <a:cubicBezTo>
                    <a:pt x="968788" y="339661"/>
                    <a:pt x="972598" y="346424"/>
                    <a:pt x="974027" y="352997"/>
                  </a:cubicBezTo>
                  <a:cubicBezTo>
                    <a:pt x="974693" y="356330"/>
                    <a:pt x="975932" y="364617"/>
                    <a:pt x="974312" y="367665"/>
                  </a:cubicBezTo>
                  <a:cubicBezTo>
                    <a:pt x="974027" y="368236"/>
                    <a:pt x="973455" y="368713"/>
                    <a:pt x="972788" y="369094"/>
                  </a:cubicBezTo>
                  <a:cubicBezTo>
                    <a:pt x="964597" y="373856"/>
                    <a:pt x="952976" y="374618"/>
                    <a:pt x="943737" y="373761"/>
                  </a:cubicBezTo>
                  <a:cubicBezTo>
                    <a:pt x="937832" y="373285"/>
                    <a:pt x="937832" y="374904"/>
                    <a:pt x="935450" y="369761"/>
                  </a:cubicBezTo>
                  <a:cubicBezTo>
                    <a:pt x="933164" y="364998"/>
                    <a:pt x="935831" y="354140"/>
                    <a:pt x="936689" y="349186"/>
                  </a:cubicBezTo>
                  <a:close/>
                  <a:moveTo>
                    <a:pt x="995744" y="143542"/>
                  </a:moveTo>
                  <a:cubicBezTo>
                    <a:pt x="995744" y="143542"/>
                    <a:pt x="980694" y="233934"/>
                    <a:pt x="935736" y="250889"/>
                  </a:cubicBezTo>
                  <a:cubicBezTo>
                    <a:pt x="926592" y="203549"/>
                    <a:pt x="995744" y="143542"/>
                    <a:pt x="995744" y="143542"/>
                  </a:cubicBezTo>
                  <a:close/>
                  <a:moveTo>
                    <a:pt x="958120" y="82201"/>
                  </a:moveTo>
                  <a:cubicBezTo>
                    <a:pt x="958120" y="82201"/>
                    <a:pt x="956501" y="173831"/>
                    <a:pt x="914495" y="197168"/>
                  </a:cubicBezTo>
                  <a:cubicBezTo>
                    <a:pt x="898493" y="151733"/>
                    <a:pt x="958120" y="82201"/>
                    <a:pt x="958120" y="82201"/>
                  </a:cubicBezTo>
                  <a:close/>
                  <a:moveTo>
                    <a:pt x="921163" y="294894"/>
                  </a:moveTo>
                  <a:cubicBezTo>
                    <a:pt x="920496" y="294989"/>
                    <a:pt x="919829" y="295180"/>
                    <a:pt x="919258" y="295180"/>
                  </a:cubicBezTo>
                  <a:cubicBezTo>
                    <a:pt x="916305" y="295180"/>
                    <a:pt x="913543" y="293180"/>
                    <a:pt x="912686" y="290132"/>
                  </a:cubicBezTo>
                  <a:cubicBezTo>
                    <a:pt x="911638" y="286512"/>
                    <a:pt x="913829" y="282607"/>
                    <a:pt x="917448" y="281559"/>
                  </a:cubicBezTo>
                  <a:cubicBezTo>
                    <a:pt x="921068" y="280511"/>
                    <a:pt x="924973" y="282702"/>
                    <a:pt x="926021" y="286322"/>
                  </a:cubicBezTo>
                  <a:cubicBezTo>
                    <a:pt x="926973" y="290036"/>
                    <a:pt x="924878" y="293941"/>
                    <a:pt x="921163" y="294894"/>
                  </a:cubicBezTo>
                  <a:close/>
                  <a:moveTo>
                    <a:pt x="917924" y="258318"/>
                  </a:moveTo>
                  <a:cubicBezTo>
                    <a:pt x="918972" y="261937"/>
                    <a:pt x="916781" y="265748"/>
                    <a:pt x="913162" y="266795"/>
                  </a:cubicBezTo>
                  <a:cubicBezTo>
                    <a:pt x="912495" y="266986"/>
                    <a:pt x="911924" y="267081"/>
                    <a:pt x="911352" y="267081"/>
                  </a:cubicBezTo>
                  <a:cubicBezTo>
                    <a:pt x="908304" y="267081"/>
                    <a:pt x="905542" y="265176"/>
                    <a:pt x="904780" y="262128"/>
                  </a:cubicBezTo>
                  <a:cubicBezTo>
                    <a:pt x="903732" y="258413"/>
                    <a:pt x="905828" y="254603"/>
                    <a:pt x="909542" y="253556"/>
                  </a:cubicBezTo>
                  <a:cubicBezTo>
                    <a:pt x="913162" y="252508"/>
                    <a:pt x="916972" y="254698"/>
                    <a:pt x="917924" y="258318"/>
                  </a:cubicBezTo>
                  <a:close/>
                  <a:moveTo>
                    <a:pt x="909923" y="230219"/>
                  </a:moveTo>
                  <a:cubicBezTo>
                    <a:pt x="911066" y="233839"/>
                    <a:pt x="908876" y="237649"/>
                    <a:pt x="905161" y="238697"/>
                  </a:cubicBezTo>
                  <a:cubicBezTo>
                    <a:pt x="904494" y="238887"/>
                    <a:pt x="903923" y="238982"/>
                    <a:pt x="903256" y="238982"/>
                  </a:cubicBezTo>
                  <a:cubicBezTo>
                    <a:pt x="900303" y="238982"/>
                    <a:pt x="897541" y="236982"/>
                    <a:pt x="896684" y="233934"/>
                  </a:cubicBezTo>
                  <a:cubicBezTo>
                    <a:pt x="895636" y="230315"/>
                    <a:pt x="897827" y="226505"/>
                    <a:pt x="901446" y="225457"/>
                  </a:cubicBezTo>
                  <a:cubicBezTo>
                    <a:pt x="905161" y="224409"/>
                    <a:pt x="908971" y="226600"/>
                    <a:pt x="909923" y="230219"/>
                  </a:cubicBezTo>
                  <a:close/>
                  <a:moveTo>
                    <a:pt x="895445" y="210979"/>
                  </a:moveTo>
                  <a:cubicBezTo>
                    <a:pt x="895255" y="210979"/>
                    <a:pt x="895159" y="210788"/>
                    <a:pt x="894969" y="210788"/>
                  </a:cubicBezTo>
                  <a:cubicBezTo>
                    <a:pt x="894779" y="210788"/>
                    <a:pt x="894683" y="210979"/>
                    <a:pt x="894493" y="210979"/>
                  </a:cubicBezTo>
                  <a:cubicBezTo>
                    <a:pt x="892683" y="210979"/>
                    <a:pt x="890873" y="210217"/>
                    <a:pt x="889635" y="208883"/>
                  </a:cubicBezTo>
                  <a:cubicBezTo>
                    <a:pt x="888302" y="207645"/>
                    <a:pt x="887540" y="205835"/>
                    <a:pt x="887540" y="204026"/>
                  </a:cubicBezTo>
                  <a:cubicBezTo>
                    <a:pt x="887540" y="202120"/>
                    <a:pt x="888302" y="200406"/>
                    <a:pt x="889635" y="199168"/>
                  </a:cubicBezTo>
                  <a:cubicBezTo>
                    <a:pt x="891064" y="197739"/>
                    <a:pt x="892969" y="197263"/>
                    <a:pt x="894969" y="197453"/>
                  </a:cubicBezTo>
                  <a:cubicBezTo>
                    <a:pt x="896969" y="197358"/>
                    <a:pt x="898874" y="197739"/>
                    <a:pt x="900303" y="199168"/>
                  </a:cubicBezTo>
                  <a:cubicBezTo>
                    <a:pt x="901637" y="200406"/>
                    <a:pt x="902399" y="202216"/>
                    <a:pt x="902399" y="204026"/>
                  </a:cubicBezTo>
                  <a:cubicBezTo>
                    <a:pt x="902399" y="205835"/>
                    <a:pt x="901637" y="207645"/>
                    <a:pt x="900303" y="208883"/>
                  </a:cubicBezTo>
                  <a:cubicBezTo>
                    <a:pt x="898970" y="210217"/>
                    <a:pt x="897255" y="210979"/>
                    <a:pt x="895445" y="210979"/>
                  </a:cubicBezTo>
                  <a:close/>
                  <a:moveTo>
                    <a:pt x="894969" y="20669"/>
                  </a:moveTo>
                  <a:cubicBezTo>
                    <a:pt x="894969" y="20669"/>
                    <a:pt x="926021" y="106870"/>
                    <a:pt x="894969" y="143637"/>
                  </a:cubicBezTo>
                  <a:cubicBezTo>
                    <a:pt x="863918" y="106870"/>
                    <a:pt x="894969" y="20669"/>
                    <a:pt x="894969" y="20669"/>
                  </a:cubicBezTo>
                  <a:close/>
                  <a:moveTo>
                    <a:pt x="879920" y="230219"/>
                  </a:moveTo>
                  <a:cubicBezTo>
                    <a:pt x="880967" y="226600"/>
                    <a:pt x="884777" y="224409"/>
                    <a:pt x="888397" y="225457"/>
                  </a:cubicBezTo>
                  <a:cubicBezTo>
                    <a:pt x="892016" y="226505"/>
                    <a:pt x="894207" y="230315"/>
                    <a:pt x="893159" y="233934"/>
                  </a:cubicBezTo>
                  <a:cubicBezTo>
                    <a:pt x="892302" y="236982"/>
                    <a:pt x="889540" y="238982"/>
                    <a:pt x="886587" y="238982"/>
                  </a:cubicBezTo>
                  <a:cubicBezTo>
                    <a:pt x="885920" y="238982"/>
                    <a:pt x="885349" y="238887"/>
                    <a:pt x="884682" y="238697"/>
                  </a:cubicBezTo>
                  <a:cubicBezTo>
                    <a:pt x="880872" y="237649"/>
                    <a:pt x="878777" y="233934"/>
                    <a:pt x="879920" y="230219"/>
                  </a:cubicBezTo>
                  <a:close/>
                  <a:moveTo>
                    <a:pt x="880396" y="253556"/>
                  </a:moveTo>
                  <a:cubicBezTo>
                    <a:pt x="884111" y="254603"/>
                    <a:pt x="886206" y="258413"/>
                    <a:pt x="885158" y="262128"/>
                  </a:cubicBezTo>
                  <a:cubicBezTo>
                    <a:pt x="884301" y="265176"/>
                    <a:pt x="881539" y="267081"/>
                    <a:pt x="878586" y="267081"/>
                  </a:cubicBezTo>
                  <a:cubicBezTo>
                    <a:pt x="877919" y="267081"/>
                    <a:pt x="877348" y="266986"/>
                    <a:pt x="876681" y="266795"/>
                  </a:cubicBezTo>
                  <a:cubicBezTo>
                    <a:pt x="873062" y="265748"/>
                    <a:pt x="870871" y="261937"/>
                    <a:pt x="871919" y="258318"/>
                  </a:cubicBezTo>
                  <a:cubicBezTo>
                    <a:pt x="872966" y="254698"/>
                    <a:pt x="876681" y="252508"/>
                    <a:pt x="880396" y="253556"/>
                  </a:cubicBezTo>
                  <a:close/>
                  <a:moveTo>
                    <a:pt x="877157" y="290132"/>
                  </a:moveTo>
                  <a:cubicBezTo>
                    <a:pt x="876300" y="293180"/>
                    <a:pt x="873538" y="295180"/>
                    <a:pt x="870585" y="295180"/>
                  </a:cubicBezTo>
                  <a:cubicBezTo>
                    <a:pt x="869918" y="295180"/>
                    <a:pt x="869252" y="295085"/>
                    <a:pt x="868680" y="294894"/>
                  </a:cubicBezTo>
                  <a:cubicBezTo>
                    <a:pt x="865061" y="293846"/>
                    <a:pt x="862870" y="290036"/>
                    <a:pt x="863918" y="286322"/>
                  </a:cubicBezTo>
                  <a:cubicBezTo>
                    <a:pt x="864965" y="282702"/>
                    <a:pt x="868775" y="280511"/>
                    <a:pt x="872490" y="281559"/>
                  </a:cubicBezTo>
                  <a:cubicBezTo>
                    <a:pt x="876109" y="282702"/>
                    <a:pt x="878205" y="286512"/>
                    <a:pt x="877157" y="290132"/>
                  </a:cubicBezTo>
                  <a:close/>
                  <a:moveTo>
                    <a:pt x="875443" y="197168"/>
                  </a:moveTo>
                  <a:cubicBezTo>
                    <a:pt x="833438" y="173831"/>
                    <a:pt x="831818" y="82201"/>
                    <a:pt x="831818" y="82201"/>
                  </a:cubicBezTo>
                  <a:cubicBezTo>
                    <a:pt x="831818" y="82201"/>
                    <a:pt x="891350" y="151733"/>
                    <a:pt x="875443" y="197168"/>
                  </a:cubicBezTo>
                  <a:close/>
                  <a:moveTo>
                    <a:pt x="854107" y="250793"/>
                  </a:moveTo>
                  <a:cubicBezTo>
                    <a:pt x="809054" y="233839"/>
                    <a:pt x="794099" y="143447"/>
                    <a:pt x="794099" y="143447"/>
                  </a:cubicBezTo>
                  <a:cubicBezTo>
                    <a:pt x="794099" y="143447"/>
                    <a:pt x="863251" y="203549"/>
                    <a:pt x="854107" y="250793"/>
                  </a:cubicBezTo>
                  <a:close/>
                  <a:moveTo>
                    <a:pt x="850202" y="295656"/>
                  </a:moveTo>
                  <a:cubicBezTo>
                    <a:pt x="802100" y="294989"/>
                    <a:pt x="757333" y="215074"/>
                    <a:pt x="757333" y="215074"/>
                  </a:cubicBezTo>
                  <a:cubicBezTo>
                    <a:pt x="757333" y="215074"/>
                    <a:pt x="842772" y="248126"/>
                    <a:pt x="850202" y="295656"/>
                  </a:cubicBezTo>
                  <a:close/>
                  <a:moveTo>
                    <a:pt x="754475" y="334899"/>
                  </a:moveTo>
                  <a:cubicBezTo>
                    <a:pt x="755714" y="333756"/>
                    <a:pt x="757523" y="333470"/>
                    <a:pt x="759238" y="333185"/>
                  </a:cubicBezTo>
                  <a:cubicBezTo>
                    <a:pt x="767715" y="332137"/>
                    <a:pt x="776383" y="332041"/>
                    <a:pt x="784860" y="333089"/>
                  </a:cubicBezTo>
                  <a:cubicBezTo>
                    <a:pt x="793623" y="334042"/>
                    <a:pt x="795623" y="342710"/>
                    <a:pt x="796195" y="350615"/>
                  </a:cubicBezTo>
                  <a:cubicBezTo>
                    <a:pt x="796481" y="354425"/>
                    <a:pt x="795623" y="358426"/>
                    <a:pt x="793432" y="361378"/>
                  </a:cubicBezTo>
                  <a:cubicBezTo>
                    <a:pt x="792956" y="361950"/>
                    <a:pt x="792480" y="362522"/>
                    <a:pt x="792004" y="362998"/>
                  </a:cubicBezTo>
                  <a:cubicBezTo>
                    <a:pt x="789051" y="365665"/>
                    <a:pt x="785051" y="366522"/>
                    <a:pt x="781145" y="367094"/>
                  </a:cubicBezTo>
                  <a:cubicBezTo>
                    <a:pt x="775526" y="367856"/>
                    <a:pt x="769906" y="367856"/>
                    <a:pt x="764286" y="367284"/>
                  </a:cubicBezTo>
                  <a:cubicBezTo>
                    <a:pt x="762476" y="367094"/>
                    <a:pt x="760571" y="366808"/>
                    <a:pt x="759047" y="365760"/>
                  </a:cubicBezTo>
                  <a:cubicBezTo>
                    <a:pt x="757142" y="364522"/>
                    <a:pt x="756095" y="362236"/>
                    <a:pt x="755332" y="360140"/>
                  </a:cubicBezTo>
                  <a:cubicBezTo>
                    <a:pt x="753047" y="353949"/>
                    <a:pt x="752094" y="347282"/>
                    <a:pt x="752570" y="340709"/>
                  </a:cubicBezTo>
                  <a:cubicBezTo>
                    <a:pt x="752666" y="338519"/>
                    <a:pt x="752951" y="336328"/>
                    <a:pt x="754475" y="334899"/>
                  </a:cubicBezTo>
                  <a:close/>
                  <a:moveTo>
                    <a:pt x="698182" y="143542"/>
                  </a:moveTo>
                  <a:cubicBezTo>
                    <a:pt x="698182" y="143542"/>
                    <a:pt x="683133" y="233934"/>
                    <a:pt x="638175" y="250889"/>
                  </a:cubicBezTo>
                  <a:cubicBezTo>
                    <a:pt x="629031" y="203549"/>
                    <a:pt x="698182" y="143542"/>
                    <a:pt x="698182" y="143542"/>
                  </a:cubicBezTo>
                  <a:close/>
                  <a:moveTo>
                    <a:pt x="681609" y="361760"/>
                  </a:moveTo>
                  <a:cubicBezTo>
                    <a:pt x="679990" y="367474"/>
                    <a:pt x="678656" y="370999"/>
                    <a:pt x="672179" y="369665"/>
                  </a:cubicBezTo>
                  <a:cubicBezTo>
                    <a:pt x="665036" y="368141"/>
                    <a:pt x="657606" y="367951"/>
                    <a:pt x="650367" y="368903"/>
                  </a:cubicBezTo>
                  <a:cubicBezTo>
                    <a:pt x="643795" y="369856"/>
                    <a:pt x="638461" y="368522"/>
                    <a:pt x="638937" y="360426"/>
                  </a:cubicBezTo>
                  <a:cubicBezTo>
                    <a:pt x="639318" y="353282"/>
                    <a:pt x="640937" y="346234"/>
                    <a:pt x="643509" y="339471"/>
                  </a:cubicBezTo>
                  <a:cubicBezTo>
                    <a:pt x="644176" y="337661"/>
                    <a:pt x="645033" y="335852"/>
                    <a:pt x="646652" y="334708"/>
                  </a:cubicBezTo>
                  <a:cubicBezTo>
                    <a:pt x="648081" y="333756"/>
                    <a:pt x="649796" y="333470"/>
                    <a:pt x="651510" y="333375"/>
                  </a:cubicBezTo>
                  <a:cubicBezTo>
                    <a:pt x="655415" y="332994"/>
                    <a:pt x="659321" y="332708"/>
                    <a:pt x="663226" y="332708"/>
                  </a:cubicBezTo>
                  <a:cubicBezTo>
                    <a:pt x="667988" y="332613"/>
                    <a:pt x="672941" y="332803"/>
                    <a:pt x="677037" y="335090"/>
                  </a:cubicBezTo>
                  <a:cubicBezTo>
                    <a:pt x="685991" y="340043"/>
                    <a:pt x="684181" y="352615"/>
                    <a:pt x="681609" y="361760"/>
                  </a:cubicBezTo>
                  <a:close/>
                  <a:moveTo>
                    <a:pt x="685038" y="411670"/>
                  </a:moveTo>
                  <a:cubicBezTo>
                    <a:pt x="684657" y="414909"/>
                    <a:pt x="683228" y="417766"/>
                    <a:pt x="680371" y="419957"/>
                  </a:cubicBezTo>
                  <a:cubicBezTo>
                    <a:pt x="677894" y="421767"/>
                    <a:pt x="674656" y="421767"/>
                    <a:pt x="671608" y="421672"/>
                  </a:cubicBezTo>
                  <a:cubicBezTo>
                    <a:pt x="658368" y="421195"/>
                    <a:pt x="645128" y="420529"/>
                    <a:pt x="631984" y="419576"/>
                  </a:cubicBezTo>
                  <a:cubicBezTo>
                    <a:pt x="630460" y="419481"/>
                    <a:pt x="628745" y="419290"/>
                    <a:pt x="627793" y="417957"/>
                  </a:cubicBezTo>
                  <a:cubicBezTo>
                    <a:pt x="627221" y="417195"/>
                    <a:pt x="627126" y="416243"/>
                    <a:pt x="627126" y="415385"/>
                  </a:cubicBezTo>
                  <a:cubicBezTo>
                    <a:pt x="626459" y="405003"/>
                    <a:pt x="630650" y="394240"/>
                    <a:pt x="638556" y="387477"/>
                  </a:cubicBezTo>
                  <a:cubicBezTo>
                    <a:pt x="646557" y="380810"/>
                    <a:pt x="658273" y="378619"/>
                    <a:pt x="667893" y="382619"/>
                  </a:cubicBezTo>
                  <a:cubicBezTo>
                    <a:pt x="675799" y="385858"/>
                    <a:pt x="686372" y="400717"/>
                    <a:pt x="685038" y="411670"/>
                  </a:cubicBezTo>
                  <a:close/>
                  <a:moveTo>
                    <a:pt x="660464" y="82201"/>
                  </a:moveTo>
                  <a:cubicBezTo>
                    <a:pt x="660464" y="82201"/>
                    <a:pt x="658844" y="173831"/>
                    <a:pt x="616839" y="197168"/>
                  </a:cubicBezTo>
                  <a:cubicBezTo>
                    <a:pt x="600932" y="151733"/>
                    <a:pt x="660464" y="82201"/>
                    <a:pt x="660464" y="82201"/>
                  </a:cubicBezTo>
                  <a:close/>
                  <a:moveTo>
                    <a:pt x="623602" y="294894"/>
                  </a:moveTo>
                  <a:cubicBezTo>
                    <a:pt x="622935" y="294989"/>
                    <a:pt x="622268" y="295180"/>
                    <a:pt x="621697" y="295180"/>
                  </a:cubicBezTo>
                  <a:cubicBezTo>
                    <a:pt x="618744" y="295180"/>
                    <a:pt x="615982" y="293180"/>
                    <a:pt x="615125" y="290132"/>
                  </a:cubicBezTo>
                  <a:cubicBezTo>
                    <a:pt x="614077" y="286512"/>
                    <a:pt x="616268" y="282607"/>
                    <a:pt x="619887" y="281559"/>
                  </a:cubicBezTo>
                  <a:cubicBezTo>
                    <a:pt x="623507" y="280511"/>
                    <a:pt x="627412" y="282702"/>
                    <a:pt x="628459" y="286322"/>
                  </a:cubicBezTo>
                  <a:cubicBezTo>
                    <a:pt x="629412" y="290036"/>
                    <a:pt x="627221" y="293941"/>
                    <a:pt x="623602" y="294894"/>
                  </a:cubicBezTo>
                  <a:close/>
                  <a:moveTo>
                    <a:pt x="620363" y="258318"/>
                  </a:moveTo>
                  <a:cubicBezTo>
                    <a:pt x="621411" y="261937"/>
                    <a:pt x="619220" y="265748"/>
                    <a:pt x="615601" y="266795"/>
                  </a:cubicBezTo>
                  <a:cubicBezTo>
                    <a:pt x="615029" y="266986"/>
                    <a:pt x="614363" y="267081"/>
                    <a:pt x="613791" y="267081"/>
                  </a:cubicBezTo>
                  <a:cubicBezTo>
                    <a:pt x="610743" y="267081"/>
                    <a:pt x="607981" y="265176"/>
                    <a:pt x="607219" y="262128"/>
                  </a:cubicBezTo>
                  <a:cubicBezTo>
                    <a:pt x="606171" y="258413"/>
                    <a:pt x="608267" y="254603"/>
                    <a:pt x="611981" y="253556"/>
                  </a:cubicBezTo>
                  <a:cubicBezTo>
                    <a:pt x="615506" y="252508"/>
                    <a:pt x="619316" y="254698"/>
                    <a:pt x="620363" y="258318"/>
                  </a:cubicBezTo>
                  <a:close/>
                  <a:moveTo>
                    <a:pt x="612362" y="230219"/>
                  </a:moveTo>
                  <a:cubicBezTo>
                    <a:pt x="613505" y="233839"/>
                    <a:pt x="611315" y="237649"/>
                    <a:pt x="607600" y="238697"/>
                  </a:cubicBezTo>
                  <a:cubicBezTo>
                    <a:pt x="606933" y="238887"/>
                    <a:pt x="606362" y="238982"/>
                    <a:pt x="605695" y="238982"/>
                  </a:cubicBezTo>
                  <a:cubicBezTo>
                    <a:pt x="602742" y="238982"/>
                    <a:pt x="599980" y="236982"/>
                    <a:pt x="599123" y="233934"/>
                  </a:cubicBezTo>
                  <a:cubicBezTo>
                    <a:pt x="598075" y="230315"/>
                    <a:pt x="600266" y="226505"/>
                    <a:pt x="603885" y="225457"/>
                  </a:cubicBezTo>
                  <a:cubicBezTo>
                    <a:pt x="607505" y="224409"/>
                    <a:pt x="611315" y="226600"/>
                    <a:pt x="612362" y="230219"/>
                  </a:cubicBezTo>
                  <a:close/>
                  <a:moveTo>
                    <a:pt x="597789" y="210979"/>
                  </a:moveTo>
                  <a:cubicBezTo>
                    <a:pt x="597599" y="210979"/>
                    <a:pt x="597503" y="210788"/>
                    <a:pt x="597313" y="210788"/>
                  </a:cubicBezTo>
                  <a:cubicBezTo>
                    <a:pt x="597122" y="210788"/>
                    <a:pt x="597027" y="210979"/>
                    <a:pt x="596837" y="210979"/>
                  </a:cubicBezTo>
                  <a:cubicBezTo>
                    <a:pt x="595027" y="210979"/>
                    <a:pt x="593217" y="210217"/>
                    <a:pt x="591979" y="208883"/>
                  </a:cubicBezTo>
                  <a:cubicBezTo>
                    <a:pt x="590645" y="207645"/>
                    <a:pt x="589883" y="205835"/>
                    <a:pt x="589883" y="204026"/>
                  </a:cubicBezTo>
                  <a:cubicBezTo>
                    <a:pt x="589883" y="202120"/>
                    <a:pt x="590645" y="200406"/>
                    <a:pt x="591979" y="199168"/>
                  </a:cubicBezTo>
                  <a:cubicBezTo>
                    <a:pt x="593408" y="197739"/>
                    <a:pt x="595313" y="197263"/>
                    <a:pt x="597313" y="197453"/>
                  </a:cubicBezTo>
                  <a:cubicBezTo>
                    <a:pt x="599313" y="197358"/>
                    <a:pt x="601218" y="197739"/>
                    <a:pt x="602647" y="199168"/>
                  </a:cubicBezTo>
                  <a:cubicBezTo>
                    <a:pt x="603980" y="200406"/>
                    <a:pt x="604742" y="202216"/>
                    <a:pt x="604742" y="204026"/>
                  </a:cubicBezTo>
                  <a:cubicBezTo>
                    <a:pt x="604742" y="205835"/>
                    <a:pt x="603980" y="207645"/>
                    <a:pt x="602647" y="208883"/>
                  </a:cubicBezTo>
                  <a:cubicBezTo>
                    <a:pt x="601409" y="210217"/>
                    <a:pt x="599599" y="210979"/>
                    <a:pt x="597789" y="210979"/>
                  </a:cubicBezTo>
                  <a:close/>
                  <a:moveTo>
                    <a:pt x="597313" y="20669"/>
                  </a:moveTo>
                  <a:cubicBezTo>
                    <a:pt x="597313" y="20669"/>
                    <a:pt x="628364" y="106870"/>
                    <a:pt x="597313" y="143637"/>
                  </a:cubicBezTo>
                  <a:cubicBezTo>
                    <a:pt x="566261" y="106870"/>
                    <a:pt x="597313" y="20669"/>
                    <a:pt x="597313" y="20669"/>
                  </a:cubicBezTo>
                  <a:close/>
                  <a:moveTo>
                    <a:pt x="582263" y="230219"/>
                  </a:moveTo>
                  <a:cubicBezTo>
                    <a:pt x="583311" y="226600"/>
                    <a:pt x="587121" y="224409"/>
                    <a:pt x="590741" y="225457"/>
                  </a:cubicBezTo>
                  <a:cubicBezTo>
                    <a:pt x="594360" y="226505"/>
                    <a:pt x="596551" y="230315"/>
                    <a:pt x="595503" y="233934"/>
                  </a:cubicBezTo>
                  <a:cubicBezTo>
                    <a:pt x="594646" y="236982"/>
                    <a:pt x="591884" y="238982"/>
                    <a:pt x="588931" y="238982"/>
                  </a:cubicBezTo>
                  <a:cubicBezTo>
                    <a:pt x="588359" y="238982"/>
                    <a:pt x="587693" y="238887"/>
                    <a:pt x="587026" y="238697"/>
                  </a:cubicBezTo>
                  <a:cubicBezTo>
                    <a:pt x="583311" y="237649"/>
                    <a:pt x="581120" y="233934"/>
                    <a:pt x="582263" y="230219"/>
                  </a:cubicBezTo>
                  <a:close/>
                  <a:moveTo>
                    <a:pt x="582740" y="253556"/>
                  </a:moveTo>
                  <a:cubicBezTo>
                    <a:pt x="586454" y="254603"/>
                    <a:pt x="588550" y="258413"/>
                    <a:pt x="587502" y="262128"/>
                  </a:cubicBezTo>
                  <a:cubicBezTo>
                    <a:pt x="586645" y="265176"/>
                    <a:pt x="583883" y="267081"/>
                    <a:pt x="580930" y="267081"/>
                  </a:cubicBezTo>
                  <a:cubicBezTo>
                    <a:pt x="580358" y="267081"/>
                    <a:pt x="579692" y="266986"/>
                    <a:pt x="579120" y="266795"/>
                  </a:cubicBezTo>
                  <a:cubicBezTo>
                    <a:pt x="575501" y="265748"/>
                    <a:pt x="573310" y="261937"/>
                    <a:pt x="574358" y="258318"/>
                  </a:cubicBezTo>
                  <a:cubicBezTo>
                    <a:pt x="575310" y="254698"/>
                    <a:pt x="579120" y="252508"/>
                    <a:pt x="582740" y="253556"/>
                  </a:cubicBezTo>
                  <a:close/>
                  <a:moveTo>
                    <a:pt x="579596" y="290132"/>
                  </a:moveTo>
                  <a:cubicBezTo>
                    <a:pt x="578739" y="293180"/>
                    <a:pt x="575977" y="295180"/>
                    <a:pt x="573024" y="295180"/>
                  </a:cubicBezTo>
                  <a:cubicBezTo>
                    <a:pt x="572453" y="295180"/>
                    <a:pt x="571691" y="295085"/>
                    <a:pt x="571119" y="294894"/>
                  </a:cubicBezTo>
                  <a:cubicBezTo>
                    <a:pt x="567500" y="293846"/>
                    <a:pt x="565309" y="290036"/>
                    <a:pt x="566357" y="286322"/>
                  </a:cubicBezTo>
                  <a:cubicBezTo>
                    <a:pt x="567404" y="282702"/>
                    <a:pt x="571214" y="280511"/>
                    <a:pt x="574929" y="281559"/>
                  </a:cubicBezTo>
                  <a:cubicBezTo>
                    <a:pt x="578453" y="282702"/>
                    <a:pt x="580644" y="286512"/>
                    <a:pt x="579596" y="290132"/>
                  </a:cubicBezTo>
                  <a:close/>
                  <a:moveTo>
                    <a:pt x="577787" y="197168"/>
                  </a:moveTo>
                  <a:cubicBezTo>
                    <a:pt x="535781" y="173831"/>
                    <a:pt x="534162" y="82201"/>
                    <a:pt x="534162" y="82201"/>
                  </a:cubicBezTo>
                  <a:cubicBezTo>
                    <a:pt x="534162" y="82201"/>
                    <a:pt x="593693" y="151733"/>
                    <a:pt x="577787" y="197168"/>
                  </a:cubicBezTo>
                  <a:close/>
                  <a:moveTo>
                    <a:pt x="556451" y="250793"/>
                  </a:moveTo>
                  <a:cubicBezTo>
                    <a:pt x="511397" y="233839"/>
                    <a:pt x="496443" y="143447"/>
                    <a:pt x="496443" y="143447"/>
                  </a:cubicBezTo>
                  <a:cubicBezTo>
                    <a:pt x="496443" y="143447"/>
                    <a:pt x="565595" y="203549"/>
                    <a:pt x="556451" y="250793"/>
                  </a:cubicBezTo>
                  <a:close/>
                  <a:moveTo>
                    <a:pt x="526733" y="382619"/>
                  </a:moveTo>
                  <a:cubicBezTo>
                    <a:pt x="536353" y="378619"/>
                    <a:pt x="548069" y="380810"/>
                    <a:pt x="556070" y="387477"/>
                  </a:cubicBezTo>
                  <a:cubicBezTo>
                    <a:pt x="564071" y="394144"/>
                    <a:pt x="568262" y="404908"/>
                    <a:pt x="567500" y="415385"/>
                  </a:cubicBezTo>
                  <a:cubicBezTo>
                    <a:pt x="567404" y="416338"/>
                    <a:pt x="567309" y="417290"/>
                    <a:pt x="566833" y="417957"/>
                  </a:cubicBezTo>
                  <a:cubicBezTo>
                    <a:pt x="565976" y="419195"/>
                    <a:pt x="564166" y="419386"/>
                    <a:pt x="562642" y="419576"/>
                  </a:cubicBezTo>
                  <a:cubicBezTo>
                    <a:pt x="549402" y="420529"/>
                    <a:pt x="536258" y="421195"/>
                    <a:pt x="523018" y="421672"/>
                  </a:cubicBezTo>
                  <a:cubicBezTo>
                    <a:pt x="519970" y="421767"/>
                    <a:pt x="516636" y="421767"/>
                    <a:pt x="514255" y="419957"/>
                  </a:cubicBezTo>
                  <a:cubicBezTo>
                    <a:pt x="511397" y="417766"/>
                    <a:pt x="509969" y="414909"/>
                    <a:pt x="509588" y="411670"/>
                  </a:cubicBezTo>
                  <a:cubicBezTo>
                    <a:pt x="508254" y="400717"/>
                    <a:pt x="518827" y="385858"/>
                    <a:pt x="526733" y="382619"/>
                  </a:cubicBezTo>
                  <a:close/>
                  <a:moveTo>
                    <a:pt x="517589" y="335185"/>
                  </a:moveTo>
                  <a:cubicBezTo>
                    <a:pt x="521780" y="332899"/>
                    <a:pt x="526733" y="332708"/>
                    <a:pt x="531400" y="332803"/>
                  </a:cubicBezTo>
                  <a:cubicBezTo>
                    <a:pt x="535305" y="332899"/>
                    <a:pt x="539210" y="333089"/>
                    <a:pt x="543116" y="333470"/>
                  </a:cubicBezTo>
                  <a:cubicBezTo>
                    <a:pt x="544830" y="333661"/>
                    <a:pt x="546545" y="333851"/>
                    <a:pt x="547973" y="334804"/>
                  </a:cubicBezTo>
                  <a:cubicBezTo>
                    <a:pt x="549593" y="335947"/>
                    <a:pt x="550450" y="337757"/>
                    <a:pt x="551117" y="339566"/>
                  </a:cubicBezTo>
                  <a:cubicBezTo>
                    <a:pt x="553688" y="346234"/>
                    <a:pt x="555308" y="353282"/>
                    <a:pt x="555689" y="360521"/>
                  </a:cubicBezTo>
                  <a:cubicBezTo>
                    <a:pt x="556165" y="368618"/>
                    <a:pt x="550831" y="369856"/>
                    <a:pt x="544259" y="368998"/>
                  </a:cubicBezTo>
                  <a:cubicBezTo>
                    <a:pt x="537020" y="367951"/>
                    <a:pt x="529590" y="368236"/>
                    <a:pt x="522446" y="369761"/>
                  </a:cubicBezTo>
                  <a:cubicBezTo>
                    <a:pt x="515969" y="371094"/>
                    <a:pt x="514731" y="367570"/>
                    <a:pt x="513017" y="361855"/>
                  </a:cubicBezTo>
                  <a:cubicBezTo>
                    <a:pt x="510350" y="352615"/>
                    <a:pt x="508635" y="340043"/>
                    <a:pt x="517589" y="335185"/>
                  </a:cubicBezTo>
                  <a:close/>
                  <a:moveTo>
                    <a:pt x="442055" y="340614"/>
                  </a:moveTo>
                  <a:cubicBezTo>
                    <a:pt x="442436" y="347186"/>
                    <a:pt x="441484" y="353854"/>
                    <a:pt x="439293" y="360045"/>
                  </a:cubicBezTo>
                  <a:cubicBezTo>
                    <a:pt x="438531" y="362236"/>
                    <a:pt x="437483" y="364427"/>
                    <a:pt x="435578" y="365665"/>
                  </a:cubicBezTo>
                  <a:cubicBezTo>
                    <a:pt x="434054" y="366712"/>
                    <a:pt x="432149" y="366998"/>
                    <a:pt x="430340" y="367189"/>
                  </a:cubicBezTo>
                  <a:cubicBezTo>
                    <a:pt x="424720" y="367760"/>
                    <a:pt x="419100" y="367760"/>
                    <a:pt x="413480" y="366998"/>
                  </a:cubicBezTo>
                  <a:cubicBezTo>
                    <a:pt x="409575" y="366522"/>
                    <a:pt x="405479" y="365569"/>
                    <a:pt x="402622" y="362903"/>
                  </a:cubicBezTo>
                  <a:cubicBezTo>
                    <a:pt x="402050" y="362426"/>
                    <a:pt x="401574" y="361855"/>
                    <a:pt x="401098" y="361283"/>
                  </a:cubicBezTo>
                  <a:cubicBezTo>
                    <a:pt x="398907" y="358331"/>
                    <a:pt x="398050" y="354330"/>
                    <a:pt x="398336" y="350520"/>
                  </a:cubicBezTo>
                  <a:cubicBezTo>
                    <a:pt x="398907" y="342614"/>
                    <a:pt x="400907" y="333947"/>
                    <a:pt x="409670" y="332994"/>
                  </a:cubicBezTo>
                  <a:cubicBezTo>
                    <a:pt x="418148" y="332041"/>
                    <a:pt x="426815" y="332041"/>
                    <a:pt x="435293" y="333089"/>
                  </a:cubicBezTo>
                  <a:cubicBezTo>
                    <a:pt x="437007" y="333280"/>
                    <a:pt x="438817" y="333565"/>
                    <a:pt x="440055" y="334804"/>
                  </a:cubicBezTo>
                  <a:cubicBezTo>
                    <a:pt x="441579" y="336328"/>
                    <a:pt x="441960" y="338519"/>
                    <a:pt x="442055" y="340614"/>
                  </a:cubicBezTo>
                  <a:close/>
                  <a:moveTo>
                    <a:pt x="437293" y="215170"/>
                  </a:moveTo>
                  <a:cubicBezTo>
                    <a:pt x="437293" y="215170"/>
                    <a:pt x="392525" y="295085"/>
                    <a:pt x="344424" y="295751"/>
                  </a:cubicBezTo>
                  <a:cubicBezTo>
                    <a:pt x="351854" y="248126"/>
                    <a:pt x="437293" y="215170"/>
                    <a:pt x="437293" y="215170"/>
                  </a:cubicBezTo>
                  <a:close/>
                  <a:moveTo>
                    <a:pt x="400526" y="143542"/>
                  </a:moveTo>
                  <a:cubicBezTo>
                    <a:pt x="400526" y="143542"/>
                    <a:pt x="385477" y="233934"/>
                    <a:pt x="340519" y="250889"/>
                  </a:cubicBezTo>
                  <a:cubicBezTo>
                    <a:pt x="331375" y="203549"/>
                    <a:pt x="400526" y="143542"/>
                    <a:pt x="400526" y="143542"/>
                  </a:cubicBezTo>
                  <a:close/>
                  <a:moveTo>
                    <a:pt x="362903" y="82201"/>
                  </a:moveTo>
                  <a:cubicBezTo>
                    <a:pt x="362903" y="82201"/>
                    <a:pt x="361283" y="173831"/>
                    <a:pt x="319278" y="197168"/>
                  </a:cubicBezTo>
                  <a:cubicBezTo>
                    <a:pt x="303276" y="151733"/>
                    <a:pt x="362903" y="82201"/>
                    <a:pt x="362903" y="82201"/>
                  </a:cubicBezTo>
                  <a:close/>
                  <a:moveTo>
                    <a:pt x="325945" y="294894"/>
                  </a:moveTo>
                  <a:cubicBezTo>
                    <a:pt x="325279" y="294989"/>
                    <a:pt x="324612" y="295180"/>
                    <a:pt x="324041" y="295180"/>
                  </a:cubicBezTo>
                  <a:cubicBezTo>
                    <a:pt x="321088" y="295180"/>
                    <a:pt x="318326" y="293180"/>
                    <a:pt x="317468" y="290132"/>
                  </a:cubicBezTo>
                  <a:cubicBezTo>
                    <a:pt x="316420" y="286512"/>
                    <a:pt x="318611" y="282607"/>
                    <a:pt x="322231" y="281559"/>
                  </a:cubicBezTo>
                  <a:cubicBezTo>
                    <a:pt x="325850" y="280511"/>
                    <a:pt x="329756" y="282702"/>
                    <a:pt x="330803" y="286322"/>
                  </a:cubicBezTo>
                  <a:cubicBezTo>
                    <a:pt x="331756" y="290036"/>
                    <a:pt x="329660" y="293941"/>
                    <a:pt x="325945" y="294894"/>
                  </a:cubicBezTo>
                  <a:close/>
                  <a:moveTo>
                    <a:pt x="322707" y="258318"/>
                  </a:moveTo>
                  <a:cubicBezTo>
                    <a:pt x="323755" y="261937"/>
                    <a:pt x="321564" y="265748"/>
                    <a:pt x="317944" y="266795"/>
                  </a:cubicBezTo>
                  <a:cubicBezTo>
                    <a:pt x="317278" y="266986"/>
                    <a:pt x="316706" y="267081"/>
                    <a:pt x="316135" y="267081"/>
                  </a:cubicBezTo>
                  <a:cubicBezTo>
                    <a:pt x="313087" y="267081"/>
                    <a:pt x="310325" y="265176"/>
                    <a:pt x="309563" y="262128"/>
                  </a:cubicBezTo>
                  <a:cubicBezTo>
                    <a:pt x="308515" y="258413"/>
                    <a:pt x="310610" y="254603"/>
                    <a:pt x="314325" y="253556"/>
                  </a:cubicBezTo>
                  <a:cubicBezTo>
                    <a:pt x="317849" y="252508"/>
                    <a:pt x="321659" y="254698"/>
                    <a:pt x="322707" y="258318"/>
                  </a:cubicBezTo>
                  <a:close/>
                  <a:moveTo>
                    <a:pt x="314706" y="230219"/>
                  </a:moveTo>
                  <a:cubicBezTo>
                    <a:pt x="315849" y="233839"/>
                    <a:pt x="313658" y="237649"/>
                    <a:pt x="309944" y="238697"/>
                  </a:cubicBezTo>
                  <a:cubicBezTo>
                    <a:pt x="309277" y="238887"/>
                    <a:pt x="308705" y="238982"/>
                    <a:pt x="308039" y="238982"/>
                  </a:cubicBezTo>
                  <a:cubicBezTo>
                    <a:pt x="305086" y="238982"/>
                    <a:pt x="302324" y="236982"/>
                    <a:pt x="301466" y="233934"/>
                  </a:cubicBezTo>
                  <a:cubicBezTo>
                    <a:pt x="300419" y="230315"/>
                    <a:pt x="302609" y="226505"/>
                    <a:pt x="306229" y="225457"/>
                  </a:cubicBezTo>
                  <a:cubicBezTo>
                    <a:pt x="309944" y="224409"/>
                    <a:pt x="313658" y="226600"/>
                    <a:pt x="314706" y="230219"/>
                  </a:cubicBezTo>
                  <a:close/>
                  <a:moveTo>
                    <a:pt x="300228" y="210979"/>
                  </a:moveTo>
                  <a:cubicBezTo>
                    <a:pt x="300038" y="210979"/>
                    <a:pt x="299942" y="210788"/>
                    <a:pt x="299752" y="210788"/>
                  </a:cubicBezTo>
                  <a:cubicBezTo>
                    <a:pt x="299561" y="210788"/>
                    <a:pt x="299466" y="210979"/>
                    <a:pt x="299276" y="210979"/>
                  </a:cubicBezTo>
                  <a:cubicBezTo>
                    <a:pt x="297466" y="210979"/>
                    <a:pt x="295656" y="210217"/>
                    <a:pt x="294418" y="208883"/>
                  </a:cubicBezTo>
                  <a:cubicBezTo>
                    <a:pt x="293084" y="207645"/>
                    <a:pt x="292322" y="205835"/>
                    <a:pt x="292322" y="204026"/>
                  </a:cubicBezTo>
                  <a:cubicBezTo>
                    <a:pt x="292322" y="202120"/>
                    <a:pt x="293084" y="200406"/>
                    <a:pt x="294418" y="199168"/>
                  </a:cubicBezTo>
                  <a:cubicBezTo>
                    <a:pt x="295847" y="197739"/>
                    <a:pt x="297752" y="197263"/>
                    <a:pt x="299752" y="197453"/>
                  </a:cubicBezTo>
                  <a:cubicBezTo>
                    <a:pt x="301752" y="197358"/>
                    <a:pt x="303657" y="197739"/>
                    <a:pt x="305086" y="199168"/>
                  </a:cubicBezTo>
                  <a:cubicBezTo>
                    <a:pt x="306419" y="200406"/>
                    <a:pt x="307181" y="202216"/>
                    <a:pt x="307181" y="204026"/>
                  </a:cubicBezTo>
                  <a:cubicBezTo>
                    <a:pt x="307181" y="205835"/>
                    <a:pt x="306419" y="207645"/>
                    <a:pt x="305086" y="208883"/>
                  </a:cubicBezTo>
                  <a:cubicBezTo>
                    <a:pt x="303752" y="210217"/>
                    <a:pt x="301943" y="210979"/>
                    <a:pt x="300228" y="210979"/>
                  </a:cubicBezTo>
                  <a:close/>
                  <a:moveTo>
                    <a:pt x="299657" y="20669"/>
                  </a:moveTo>
                  <a:cubicBezTo>
                    <a:pt x="299657" y="20669"/>
                    <a:pt x="330708" y="106870"/>
                    <a:pt x="299657" y="143637"/>
                  </a:cubicBezTo>
                  <a:cubicBezTo>
                    <a:pt x="268700" y="106870"/>
                    <a:pt x="299657" y="20669"/>
                    <a:pt x="299657" y="20669"/>
                  </a:cubicBezTo>
                  <a:close/>
                  <a:moveTo>
                    <a:pt x="284607" y="230219"/>
                  </a:moveTo>
                  <a:cubicBezTo>
                    <a:pt x="285655" y="226600"/>
                    <a:pt x="289465" y="224409"/>
                    <a:pt x="293084" y="225457"/>
                  </a:cubicBezTo>
                  <a:cubicBezTo>
                    <a:pt x="296704" y="226505"/>
                    <a:pt x="298895" y="230315"/>
                    <a:pt x="297847" y="233934"/>
                  </a:cubicBezTo>
                  <a:cubicBezTo>
                    <a:pt x="296990" y="236982"/>
                    <a:pt x="294227" y="238982"/>
                    <a:pt x="291275" y="238982"/>
                  </a:cubicBezTo>
                  <a:cubicBezTo>
                    <a:pt x="290608" y="238982"/>
                    <a:pt x="290036" y="238887"/>
                    <a:pt x="289370" y="238697"/>
                  </a:cubicBezTo>
                  <a:cubicBezTo>
                    <a:pt x="285655" y="237649"/>
                    <a:pt x="283559" y="233934"/>
                    <a:pt x="284607" y="230219"/>
                  </a:cubicBezTo>
                  <a:close/>
                  <a:moveTo>
                    <a:pt x="285083" y="253556"/>
                  </a:moveTo>
                  <a:cubicBezTo>
                    <a:pt x="288798" y="254603"/>
                    <a:pt x="290894" y="258413"/>
                    <a:pt x="289846" y="262128"/>
                  </a:cubicBezTo>
                  <a:cubicBezTo>
                    <a:pt x="288989" y="265176"/>
                    <a:pt x="286226" y="267081"/>
                    <a:pt x="283274" y="267081"/>
                  </a:cubicBezTo>
                  <a:cubicBezTo>
                    <a:pt x="282607" y="267081"/>
                    <a:pt x="282035" y="266986"/>
                    <a:pt x="281369" y="266795"/>
                  </a:cubicBezTo>
                  <a:cubicBezTo>
                    <a:pt x="277749" y="265748"/>
                    <a:pt x="275558" y="261937"/>
                    <a:pt x="276606" y="258318"/>
                  </a:cubicBezTo>
                  <a:cubicBezTo>
                    <a:pt x="277654" y="254698"/>
                    <a:pt x="281464" y="252508"/>
                    <a:pt x="285083" y="253556"/>
                  </a:cubicBezTo>
                  <a:close/>
                  <a:moveTo>
                    <a:pt x="281940" y="290132"/>
                  </a:moveTo>
                  <a:cubicBezTo>
                    <a:pt x="281083" y="293180"/>
                    <a:pt x="278321" y="295180"/>
                    <a:pt x="275368" y="295180"/>
                  </a:cubicBezTo>
                  <a:cubicBezTo>
                    <a:pt x="274796" y="295180"/>
                    <a:pt x="274034" y="295085"/>
                    <a:pt x="273463" y="294894"/>
                  </a:cubicBezTo>
                  <a:cubicBezTo>
                    <a:pt x="269843" y="293846"/>
                    <a:pt x="267653" y="290036"/>
                    <a:pt x="268700" y="286322"/>
                  </a:cubicBezTo>
                  <a:cubicBezTo>
                    <a:pt x="269748" y="282702"/>
                    <a:pt x="273558" y="280511"/>
                    <a:pt x="277273" y="281559"/>
                  </a:cubicBezTo>
                  <a:cubicBezTo>
                    <a:pt x="280892" y="282702"/>
                    <a:pt x="282988" y="286512"/>
                    <a:pt x="281940" y="290132"/>
                  </a:cubicBezTo>
                  <a:close/>
                  <a:moveTo>
                    <a:pt x="280130" y="197168"/>
                  </a:moveTo>
                  <a:cubicBezTo>
                    <a:pt x="238125" y="173831"/>
                    <a:pt x="236506" y="82201"/>
                    <a:pt x="236506" y="82201"/>
                  </a:cubicBezTo>
                  <a:cubicBezTo>
                    <a:pt x="236506" y="82201"/>
                    <a:pt x="296132" y="151733"/>
                    <a:pt x="280130" y="197168"/>
                  </a:cubicBezTo>
                  <a:close/>
                  <a:moveTo>
                    <a:pt x="228695" y="384524"/>
                  </a:moveTo>
                  <a:cubicBezTo>
                    <a:pt x="239173" y="382905"/>
                    <a:pt x="250317" y="386715"/>
                    <a:pt x="257556" y="394430"/>
                  </a:cubicBezTo>
                  <a:cubicBezTo>
                    <a:pt x="264890" y="402145"/>
                    <a:pt x="268129" y="413385"/>
                    <a:pt x="266033" y="423767"/>
                  </a:cubicBezTo>
                  <a:cubicBezTo>
                    <a:pt x="265557" y="426053"/>
                    <a:pt x="264605" y="428530"/>
                    <a:pt x="262414" y="429292"/>
                  </a:cubicBezTo>
                  <a:cubicBezTo>
                    <a:pt x="260413" y="429958"/>
                    <a:pt x="258318" y="428720"/>
                    <a:pt x="256508" y="427768"/>
                  </a:cubicBezTo>
                  <a:cubicBezTo>
                    <a:pt x="248603" y="423577"/>
                    <a:pt x="239173" y="422243"/>
                    <a:pt x="230410" y="424053"/>
                  </a:cubicBezTo>
                  <a:cubicBezTo>
                    <a:pt x="221075" y="425958"/>
                    <a:pt x="200406" y="436531"/>
                    <a:pt x="206121" y="417386"/>
                  </a:cubicBezTo>
                  <a:cubicBezTo>
                    <a:pt x="207550" y="412623"/>
                    <a:pt x="208979" y="407765"/>
                    <a:pt x="210407" y="403003"/>
                  </a:cubicBezTo>
                  <a:cubicBezTo>
                    <a:pt x="211455" y="399669"/>
                    <a:pt x="212598" y="396621"/>
                    <a:pt x="214217" y="394049"/>
                  </a:cubicBezTo>
                  <a:cubicBezTo>
                    <a:pt x="217170" y="389001"/>
                    <a:pt x="221552" y="385572"/>
                    <a:pt x="228695" y="384524"/>
                  </a:cubicBezTo>
                  <a:close/>
                  <a:moveTo>
                    <a:pt x="220504" y="352901"/>
                  </a:moveTo>
                  <a:cubicBezTo>
                    <a:pt x="221933" y="346329"/>
                    <a:pt x="225838" y="339661"/>
                    <a:pt x="231362" y="335756"/>
                  </a:cubicBezTo>
                  <a:cubicBezTo>
                    <a:pt x="237649" y="331470"/>
                    <a:pt x="246983" y="331184"/>
                    <a:pt x="252413" y="336518"/>
                  </a:cubicBezTo>
                  <a:cubicBezTo>
                    <a:pt x="255651" y="339852"/>
                    <a:pt x="257080" y="344519"/>
                    <a:pt x="257842" y="349091"/>
                  </a:cubicBezTo>
                  <a:cubicBezTo>
                    <a:pt x="258794" y="354044"/>
                    <a:pt x="261366" y="364807"/>
                    <a:pt x="259175" y="369570"/>
                  </a:cubicBezTo>
                  <a:cubicBezTo>
                    <a:pt x="256699" y="374714"/>
                    <a:pt x="256794" y="373094"/>
                    <a:pt x="250888" y="373570"/>
                  </a:cubicBezTo>
                  <a:cubicBezTo>
                    <a:pt x="241649" y="374428"/>
                    <a:pt x="230029" y="373666"/>
                    <a:pt x="221837" y="368903"/>
                  </a:cubicBezTo>
                  <a:cubicBezTo>
                    <a:pt x="221171" y="368522"/>
                    <a:pt x="220599" y="368046"/>
                    <a:pt x="220313" y="367474"/>
                  </a:cubicBezTo>
                  <a:cubicBezTo>
                    <a:pt x="218599" y="364522"/>
                    <a:pt x="219742" y="356235"/>
                    <a:pt x="220504" y="352901"/>
                  </a:cubicBezTo>
                  <a:close/>
                  <a:moveTo>
                    <a:pt x="258890" y="250793"/>
                  </a:moveTo>
                  <a:cubicBezTo>
                    <a:pt x="213836" y="233839"/>
                    <a:pt x="198882" y="143447"/>
                    <a:pt x="198882" y="143447"/>
                  </a:cubicBezTo>
                  <a:cubicBezTo>
                    <a:pt x="198882" y="143447"/>
                    <a:pt x="267938" y="203549"/>
                    <a:pt x="258890" y="250793"/>
                  </a:cubicBezTo>
                  <a:close/>
                  <a:moveTo>
                    <a:pt x="254984" y="295656"/>
                  </a:moveTo>
                  <a:cubicBezTo>
                    <a:pt x="206883" y="294989"/>
                    <a:pt x="162116" y="215074"/>
                    <a:pt x="162116" y="215074"/>
                  </a:cubicBezTo>
                  <a:cubicBezTo>
                    <a:pt x="162116" y="215074"/>
                    <a:pt x="247460" y="248126"/>
                    <a:pt x="254984" y="295656"/>
                  </a:cubicBezTo>
                  <a:close/>
                  <a:moveTo>
                    <a:pt x="139637" y="215170"/>
                  </a:moveTo>
                  <a:cubicBezTo>
                    <a:pt x="139637" y="215170"/>
                    <a:pt x="94869" y="295085"/>
                    <a:pt x="46768" y="295751"/>
                  </a:cubicBezTo>
                  <a:cubicBezTo>
                    <a:pt x="54292" y="248126"/>
                    <a:pt x="139637" y="215170"/>
                    <a:pt x="139637" y="215170"/>
                  </a:cubicBezTo>
                  <a:close/>
                  <a:moveTo>
                    <a:pt x="3905" y="233934"/>
                  </a:moveTo>
                  <a:cubicBezTo>
                    <a:pt x="2857" y="230315"/>
                    <a:pt x="5048" y="226505"/>
                    <a:pt x="8668" y="225457"/>
                  </a:cubicBezTo>
                  <a:cubicBezTo>
                    <a:pt x="12287" y="224409"/>
                    <a:pt x="16097" y="226600"/>
                    <a:pt x="17145" y="230219"/>
                  </a:cubicBezTo>
                  <a:cubicBezTo>
                    <a:pt x="18288" y="233839"/>
                    <a:pt x="16097" y="237649"/>
                    <a:pt x="12383" y="238697"/>
                  </a:cubicBezTo>
                  <a:cubicBezTo>
                    <a:pt x="11716" y="238887"/>
                    <a:pt x="11144" y="238982"/>
                    <a:pt x="10478" y="238982"/>
                  </a:cubicBezTo>
                  <a:cubicBezTo>
                    <a:pt x="7525" y="238982"/>
                    <a:pt x="4763" y="236982"/>
                    <a:pt x="3905" y="233934"/>
                  </a:cubicBezTo>
                  <a:close/>
                  <a:moveTo>
                    <a:pt x="11906" y="262128"/>
                  </a:moveTo>
                  <a:cubicBezTo>
                    <a:pt x="10859" y="258413"/>
                    <a:pt x="12954" y="254603"/>
                    <a:pt x="16669" y="253556"/>
                  </a:cubicBezTo>
                  <a:cubicBezTo>
                    <a:pt x="20288" y="252508"/>
                    <a:pt x="24098" y="254698"/>
                    <a:pt x="25146" y="258318"/>
                  </a:cubicBezTo>
                  <a:cubicBezTo>
                    <a:pt x="26194" y="261937"/>
                    <a:pt x="24003" y="265748"/>
                    <a:pt x="20384" y="266795"/>
                  </a:cubicBezTo>
                  <a:cubicBezTo>
                    <a:pt x="19812" y="266986"/>
                    <a:pt x="19145" y="267081"/>
                    <a:pt x="18574" y="267081"/>
                  </a:cubicBezTo>
                  <a:cubicBezTo>
                    <a:pt x="15431" y="267081"/>
                    <a:pt x="12668" y="265176"/>
                    <a:pt x="11906" y="262128"/>
                  </a:cubicBezTo>
                  <a:close/>
                  <a:moveTo>
                    <a:pt x="28385" y="294894"/>
                  </a:moveTo>
                  <a:cubicBezTo>
                    <a:pt x="27813" y="294989"/>
                    <a:pt x="27051" y="295180"/>
                    <a:pt x="26480" y="295180"/>
                  </a:cubicBezTo>
                  <a:cubicBezTo>
                    <a:pt x="23527" y="295180"/>
                    <a:pt x="20765" y="293180"/>
                    <a:pt x="19907" y="290132"/>
                  </a:cubicBezTo>
                  <a:cubicBezTo>
                    <a:pt x="18860" y="286512"/>
                    <a:pt x="21050" y="282607"/>
                    <a:pt x="24670" y="281559"/>
                  </a:cubicBezTo>
                  <a:cubicBezTo>
                    <a:pt x="28289" y="280511"/>
                    <a:pt x="32195" y="282702"/>
                    <a:pt x="33242" y="286322"/>
                  </a:cubicBezTo>
                  <a:cubicBezTo>
                    <a:pt x="34100" y="290036"/>
                    <a:pt x="32004" y="293941"/>
                    <a:pt x="28385" y="294894"/>
                  </a:cubicBezTo>
                  <a:close/>
                  <a:moveTo>
                    <a:pt x="21622" y="197168"/>
                  </a:moveTo>
                  <a:cubicBezTo>
                    <a:pt x="5715" y="151733"/>
                    <a:pt x="65246" y="82201"/>
                    <a:pt x="65246" y="82201"/>
                  </a:cubicBezTo>
                  <a:cubicBezTo>
                    <a:pt x="65246" y="82201"/>
                    <a:pt x="63627" y="173831"/>
                    <a:pt x="21622" y="197168"/>
                  </a:cubicBezTo>
                  <a:close/>
                  <a:moveTo>
                    <a:pt x="102870" y="143542"/>
                  </a:moveTo>
                  <a:cubicBezTo>
                    <a:pt x="102870" y="143542"/>
                    <a:pt x="87821" y="233934"/>
                    <a:pt x="42863" y="250889"/>
                  </a:cubicBezTo>
                  <a:cubicBezTo>
                    <a:pt x="33814" y="203549"/>
                    <a:pt x="102870" y="143542"/>
                    <a:pt x="102870" y="143542"/>
                  </a:cubicBezTo>
                  <a:close/>
                  <a:moveTo>
                    <a:pt x="44768" y="362903"/>
                  </a:moveTo>
                  <a:cubicBezTo>
                    <a:pt x="39529" y="347948"/>
                    <a:pt x="42291" y="332708"/>
                    <a:pt x="60960" y="332518"/>
                  </a:cubicBezTo>
                  <a:cubicBezTo>
                    <a:pt x="70199" y="332423"/>
                    <a:pt x="82201" y="329470"/>
                    <a:pt x="90964" y="333947"/>
                  </a:cubicBezTo>
                  <a:cubicBezTo>
                    <a:pt x="102680" y="339947"/>
                    <a:pt x="99536" y="355854"/>
                    <a:pt x="99251" y="366046"/>
                  </a:cubicBezTo>
                  <a:cubicBezTo>
                    <a:pt x="98965" y="375476"/>
                    <a:pt x="100108" y="378143"/>
                    <a:pt x="90678" y="377666"/>
                  </a:cubicBezTo>
                  <a:cubicBezTo>
                    <a:pt x="81248" y="377190"/>
                    <a:pt x="72485" y="372523"/>
                    <a:pt x="63056" y="372142"/>
                  </a:cubicBezTo>
                  <a:cubicBezTo>
                    <a:pt x="54197" y="371761"/>
                    <a:pt x="48101" y="372523"/>
                    <a:pt x="44768" y="362903"/>
                  </a:cubicBezTo>
                  <a:close/>
                  <a:moveTo>
                    <a:pt x="50864" y="461677"/>
                  </a:moveTo>
                  <a:cubicBezTo>
                    <a:pt x="45911" y="464058"/>
                    <a:pt x="33909" y="460534"/>
                    <a:pt x="29051" y="459581"/>
                  </a:cubicBezTo>
                  <a:cubicBezTo>
                    <a:pt x="23527" y="458533"/>
                    <a:pt x="14954" y="453104"/>
                    <a:pt x="17336" y="445961"/>
                  </a:cubicBezTo>
                  <a:cubicBezTo>
                    <a:pt x="17907" y="444151"/>
                    <a:pt x="19622" y="440245"/>
                    <a:pt x="26765" y="439865"/>
                  </a:cubicBezTo>
                  <a:cubicBezTo>
                    <a:pt x="34957" y="439483"/>
                    <a:pt x="47149" y="445198"/>
                    <a:pt x="51149" y="452628"/>
                  </a:cubicBezTo>
                  <a:cubicBezTo>
                    <a:pt x="54007" y="457867"/>
                    <a:pt x="53245" y="460534"/>
                    <a:pt x="50864" y="461677"/>
                  </a:cubicBezTo>
                  <a:close/>
                  <a:moveTo>
                    <a:pt x="61913" y="427006"/>
                  </a:moveTo>
                  <a:cubicBezTo>
                    <a:pt x="60770" y="426148"/>
                    <a:pt x="60103" y="424720"/>
                    <a:pt x="59531" y="423386"/>
                  </a:cubicBezTo>
                  <a:cubicBezTo>
                    <a:pt x="56579" y="416433"/>
                    <a:pt x="54578" y="408908"/>
                    <a:pt x="53721" y="401383"/>
                  </a:cubicBezTo>
                  <a:cubicBezTo>
                    <a:pt x="53245" y="397383"/>
                    <a:pt x="53245" y="393097"/>
                    <a:pt x="55245" y="389668"/>
                  </a:cubicBezTo>
                  <a:cubicBezTo>
                    <a:pt x="58484" y="384715"/>
                    <a:pt x="64675" y="383000"/>
                    <a:pt x="70199" y="383286"/>
                  </a:cubicBezTo>
                  <a:cubicBezTo>
                    <a:pt x="78867" y="383762"/>
                    <a:pt x="87154" y="387953"/>
                    <a:pt x="92583" y="394716"/>
                  </a:cubicBezTo>
                  <a:cubicBezTo>
                    <a:pt x="98012" y="401479"/>
                    <a:pt x="100298" y="410528"/>
                    <a:pt x="98870" y="419100"/>
                  </a:cubicBezTo>
                  <a:cubicBezTo>
                    <a:pt x="96584" y="432149"/>
                    <a:pt x="77057" y="427863"/>
                    <a:pt x="68199" y="428244"/>
                  </a:cubicBezTo>
                  <a:cubicBezTo>
                    <a:pt x="66104" y="428339"/>
                    <a:pt x="63627" y="428339"/>
                    <a:pt x="61913" y="427006"/>
                  </a:cubicBezTo>
                  <a:close/>
                  <a:moveTo>
                    <a:pt x="99251" y="473393"/>
                  </a:moveTo>
                  <a:cubicBezTo>
                    <a:pt x="98965" y="475107"/>
                    <a:pt x="98584" y="477012"/>
                    <a:pt x="97250" y="478155"/>
                  </a:cubicBezTo>
                  <a:cubicBezTo>
                    <a:pt x="95822" y="479393"/>
                    <a:pt x="93631" y="479489"/>
                    <a:pt x="91726" y="479298"/>
                  </a:cubicBezTo>
                  <a:cubicBezTo>
                    <a:pt x="81915" y="478345"/>
                    <a:pt x="72771" y="472631"/>
                    <a:pt x="67532" y="464344"/>
                  </a:cubicBezTo>
                  <a:cubicBezTo>
                    <a:pt x="64294" y="459295"/>
                    <a:pt x="62865" y="452342"/>
                    <a:pt x="65151" y="447103"/>
                  </a:cubicBezTo>
                  <a:cubicBezTo>
                    <a:pt x="65818" y="445580"/>
                    <a:pt x="66770" y="444151"/>
                    <a:pt x="68199" y="443008"/>
                  </a:cubicBezTo>
                  <a:cubicBezTo>
                    <a:pt x="71152" y="440531"/>
                    <a:pt x="75152" y="439769"/>
                    <a:pt x="78962" y="439674"/>
                  </a:cubicBezTo>
                  <a:cubicBezTo>
                    <a:pt x="98489" y="439103"/>
                    <a:pt x="101727" y="457390"/>
                    <a:pt x="99251" y="473393"/>
                  </a:cubicBezTo>
                  <a:close/>
                  <a:moveTo>
                    <a:pt x="145256" y="449485"/>
                  </a:moveTo>
                  <a:cubicBezTo>
                    <a:pt x="144209" y="459010"/>
                    <a:pt x="145256" y="473202"/>
                    <a:pt x="139351" y="481012"/>
                  </a:cubicBezTo>
                  <a:cubicBezTo>
                    <a:pt x="135350" y="486251"/>
                    <a:pt x="128302" y="489204"/>
                    <a:pt x="121920" y="487775"/>
                  </a:cubicBezTo>
                  <a:cubicBezTo>
                    <a:pt x="105442" y="483965"/>
                    <a:pt x="111919" y="457105"/>
                    <a:pt x="111919" y="444913"/>
                  </a:cubicBezTo>
                  <a:cubicBezTo>
                    <a:pt x="114776" y="440245"/>
                    <a:pt x="124016" y="436340"/>
                    <a:pt x="132493" y="436340"/>
                  </a:cubicBezTo>
                  <a:cubicBezTo>
                    <a:pt x="135350" y="436340"/>
                    <a:pt x="142018" y="436912"/>
                    <a:pt x="144113" y="441389"/>
                  </a:cubicBezTo>
                  <a:lnTo>
                    <a:pt x="145637" y="444722"/>
                  </a:lnTo>
                  <a:cubicBezTo>
                    <a:pt x="145447" y="446246"/>
                    <a:pt x="145352" y="447865"/>
                    <a:pt x="145256" y="449485"/>
                  </a:cubicBezTo>
                  <a:close/>
                  <a:moveTo>
                    <a:pt x="148114" y="419576"/>
                  </a:moveTo>
                  <a:cubicBezTo>
                    <a:pt x="147923" y="421481"/>
                    <a:pt x="147542" y="423577"/>
                    <a:pt x="145923" y="424720"/>
                  </a:cubicBezTo>
                  <a:cubicBezTo>
                    <a:pt x="144780" y="425482"/>
                    <a:pt x="143351" y="425577"/>
                    <a:pt x="142018" y="425577"/>
                  </a:cubicBezTo>
                  <a:cubicBezTo>
                    <a:pt x="137351" y="425577"/>
                    <a:pt x="132683" y="425101"/>
                    <a:pt x="128111" y="424339"/>
                  </a:cubicBezTo>
                  <a:cubicBezTo>
                    <a:pt x="121253" y="423196"/>
                    <a:pt x="114491" y="427006"/>
                    <a:pt x="111062" y="419290"/>
                  </a:cubicBezTo>
                  <a:cubicBezTo>
                    <a:pt x="108871" y="414528"/>
                    <a:pt x="112205" y="407194"/>
                    <a:pt x="112205" y="402527"/>
                  </a:cubicBezTo>
                  <a:cubicBezTo>
                    <a:pt x="112205" y="400145"/>
                    <a:pt x="112205" y="397669"/>
                    <a:pt x="113157" y="395478"/>
                  </a:cubicBezTo>
                  <a:cubicBezTo>
                    <a:pt x="114872" y="391478"/>
                    <a:pt x="118967" y="389191"/>
                    <a:pt x="123063" y="388048"/>
                  </a:cubicBezTo>
                  <a:cubicBezTo>
                    <a:pt x="129064" y="386429"/>
                    <a:pt x="135541" y="386620"/>
                    <a:pt x="141351" y="388811"/>
                  </a:cubicBezTo>
                  <a:cubicBezTo>
                    <a:pt x="143256" y="389477"/>
                    <a:pt x="145161" y="390430"/>
                    <a:pt x="146304" y="392049"/>
                  </a:cubicBezTo>
                  <a:cubicBezTo>
                    <a:pt x="147352" y="393573"/>
                    <a:pt x="147638" y="395383"/>
                    <a:pt x="147923" y="397193"/>
                  </a:cubicBezTo>
                  <a:cubicBezTo>
                    <a:pt x="148781" y="404622"/>
                    <a:pt x="148876" y="412147"/>
                    <a:pt x="148114" y="419576"/>
                  </a:cubicBezTo>
                  <a:close/>
                  <a:moveTo>
                    <a:pt x="148781" y="371380"/>
                  </a:moveTo>
                  <a:cubicBezTo>
                    <a:pt x="148209" y="373190"/>
                    <a:pt x="147542" y="375094"/>
                    <a:pt x="146018" y="376142"/>
                  </a:cubicBezTo>
                  <a:cubicBezTo>
                    <a:pt x="144685" y="377095"/>
                    <a:pt x="142970" y="377095"/>
                    <a:pt x="141351" y="377095"/>
                  </a:cubicBezTo>
                  <a:cubicBezTo>
                    <a:pt x="134112" y="376714"/>
                    <a:pt x="126778" y="373761"/>
                    <a:pt x="119729" y="375571"/>
                  </a:cubicBezTo>
                  <a:cubicBezTo>
                    <a:pt x="117634" y="376047"/>
                    <a:pt x="115348" y="376904"/>
                    <a:pt x="113633" y="375666"/>
                  </a:cubicBezTo>
                  <a:cubicBezTo>
                    <a:pt x="112681" y="374999"/>
                    <a:pt x="112300" y="373856"/>
                    <a:pt x="111919" y="372713"/>
                  </a:cubicBezTo>
                  <a:cubicBezTo>
                    <a:pt x="110776" y="369284"/>
                    <a:pt x="109061" y="363665"/>
                    <a:pt x="107918" y="357854"/>
                  </a:cubicBezTo>
                  <a:cubicBezTo>
                    <a:pt x="106204" y="348901"/>
                    <a:pt x="106109" y="339185"/>
                    <a:pt x="112014" y="335090"/>
                  </a:cubicBezTo>
                  <a:cubicBezTo>
                    <a:pt x="114872" y="333089"/>
                    <a:pt x="118491" y="332518"/>
                    <a:pt x="122015" y="332137"/>
                  </a:cubicBezTo>
                  <a:cubicBezTo>
                    <a:pt x="126968" y="331565"/>
                    <a:pt x="132017" y="331470"/>
                    <a:pt x="137065" y="331661"/>
                  </a:cubicBezTo>
                  <a:cubicBezTo>
                    <a:pt x="140018" y="331756"/>
                    <a:pt x="143161" y="332137"/>
                    <a:pt x="145733" y="333661"/>
                  </a:cubicBezTo>
                  <a:cubicBezTo>
                    <a:pt x="150590" y="336709"/>
                    <a:pt x="151829" y="343090"/>
                    <a:pt x="151924" y="348710"/>
                  </a:cubicBezTo>
                  <a:cubicBezTo>
                    <a:pt x="151924" y="356426"/>
                    <a:pt x="150971" y="364045"/>
                    <a:pt x="148781" y="371380"/>
                  </a:cubicBezTo>
                  <a:close/>
                  <a:moveTo>
                    <a:pt x="180308" y="476345"/>
                  </a:moveTo>
                  <a:cubicBezTo>
                    <a:pt x="168974" y="494728"/>
                    <a:pt x="151448" y="482156"/>
                    <a:pt x="154972" y="463868"/>
                  </a:cubicBezTo>
                  <a:cubicBezTo>
                    <a:pt x="156020" y="458629"/>
                    <a:pt x="157448" y="453485"/>
                    <a:pt x="159353" y="448437"/>
                  </a:cubicBezTo>
                  <a:cubicBezTo>
                    <a:pt x="160496" y="445389"/>
                    <a:pt x="161925" y="442246"/>
                    <a:pt x="164687" y="440531"/>
                  </a:cubicBezTo>
                  <a:cubicBezTo>
                    <a:pt x="168593" y="438150"/>
                    <a:pt x="173641" y="439483"/>
                    <a:pt x="178022" y="440912"/>
                  </a:cubicBezTo>
                  <a:cubicBezTo>
                    <a:pt x="180023" y="441579"/>
                    <a:pt x="182023" y="442246"/>
                    <a:pt x="183452" y="443770"/>
                  </a:cubicBezTo>
                  <a:cubicBezTo>
                    <a:pt x="184785" y="445294"/>
                    <a:pt x="185261" y="447294"/>
                    <a:pt x="185357" y="449294"/>
                  </a:cubicBezTo>
                  <a:cubicBezTo>
                    <a:pt x="185452" y="450247"/>
                    <a:pt x="185357" y="451294"/>
                    <a:pt x="185357" y="452247"/>
                  </a:cubicBezTo>
                  <a:cubicBezTo>
                    <a:pt x="185071" y="460629"/>
                    <a:pt x="184690" y="469297"/>
                    <a:pt x="180308" y="476345"/>
                  </a:cubicBezTo>
                  <a:close/>
                  <a:moveTo>
                    <a:pt x="198596" y="395669"/>
                  </a:moveTo>
                  <a:cubicBezTo>
                    <a:pt x="197834" y="405098"/>
                    <a:pt x="196025" y="414528"/>
                    <a:pt x="193358" y="423672"/>
                  </a:cubicBezTo>
                  <a:cubicBezTo>
                    <a:pt x="192977" y="425006"/>
                    <a:pt x="192405" y="426530"/>
                    <a:pt x="191262" y="427387"/>
                  </a:cubicBezTo>
                  <a:cubicBezTo>
                    <a:pt x="190214" y="428149"/>
                    <a:pt x="188881" y="428149"/>
                    <a:pt x="187643" y="428244"/>
                  </a:cubicBezTo>
                  <a:cubicBezTo>
                    <a:pt x="181261" y="428435"/>
                    <a:pt x="174784" y="428244"/>
                    <a:pt x="168402" y="427673"/>
                  </a:cubicBezTo>
                  <a:cubicBezTo>
                    <a:pt x="166592" y="427482"/>
                    <a:pt x="164592" y="427291"/>
                    <a:pt x="163163" y="426053"/>
                  </a:cubicBezTo>
                  <a:cubicBezTo>
                    <a:pt x="161830" y="424910"/>
                    <a:pt x="161258" y="423196"/>
                    <a:pt x="160877" y="421577"/>
                  </a:cubicBezTo>
                  <a:cubicBezTo>
                    <a:pt x="159163" y="413766"/>
                    <a:pt x="159258" y="403384"/>
                    <a:pt x="163259" y="395764"/>
                  </a:cubicBezTo>
                  <a:cubicBezTo>
                    <a:pt x="164783" y="392811"/>
                    <a:pt x="166973" y="390239"/>
                    <a:pt x="169926" y="388334"/>
                  </a:cubicBezTo>
                  <a:cubicBezTo>
                    <a:pt x="175546" y="384810"/>
                    <a:pt x="182499" y="383953"/>
                    <a:pt x="188976" y="384905"/>
                  </a:cubicBezTo>
                  <a:cubicBezTo>
                    <a:pt x="192596" y="385382"/>
                    <a:pt x="196596" y="386810"/>
                    <a:pt x="198120" y="390144"/>
                  </a:cubicBezTo>
                  <a:cubicBezTo>
                    <a:pt x="198787" y="391763"/>
                    <a:pt x="198692" y="393764"/>
                    <a:pt x="198596" y="395669"/>
                  </a:cubicBezTo>
                  <a:close/>
                  <a:moveTo>
                    <a:pt x="169355" y="373761"/>
                  </a:moveTo>
                  <a:cubicBezTo>
                    <a:pt x="167926" y="373761"/>
                    <a:pt x="166402" y="373761"/>
                    <a:pt x="165163" y="372999"/>
                  </a:cubicBezTo>
                  <a:cubicBezTo>
                    <a:pt x="163640" y="371951"/>
                    <a:pt x="163163" y="369856"/>
                    <a:pt x="162878" y="368046"/>
                  </a:cubicBezTo>
                  <a:cubicBezTo>
                    <a:pt x="162497" y="365760"/>
                    <a:pt x="162116" y="362903"/>
                    <a:pt x="161925" y="359664"/>
                  </a:cubicBezTo>
                  <a:cubicBezTo>
                    <a:pt x="161258" y="350901"/>
                    <a:pt x="161639" y="340233"/>
                    <a:pt x="167545" y="335756"/>
                  </a:cubicBezTo>
                  <a:cubicBezTo>
                    <a:pt x="170974" y="333185"/>
                    <a:pt x="175641" y="333185"/>
                    <a:pt x="179927" y="333375"/>
                  </a:cubicBezTo>
                  <a:cubicBezTo>
                    <a:pt x="189452" y="333756"/>
                    <a:pt x="198882" y="334137"/>
                    <a:pt x="208407" y="334518"/>
                  </a:cubicBezTo>
                  <a:cubicBezTo>
                    <a:pt x="209455" y="334518"/>
                    <a:pt x="210503" y="334613"/>
                    <a:pt x="211360" y="335280"/>
                  </a:cubicBezTo>
                  <a:cubicBezTo>
                    <a:pt x="212693" y="336232"/>
                    <a:pt x="212788" y="338233"/>
                    <a:pt x="212693" y="339852"/>
                  </a:cubicBezTo>
                  <a:cubicBezTo>
                    <a:pt x="212122" y="348996"/>
                    <a:pt x="210407" y="358045"/>
                    <a:pt x="207455" y="366712"/>
                  </a:cubicBezTo>
                  <a:cubicBezTo>
                    <a:pt x="206693" y="369094"/>
                    <a:pt x="205550" y="371665"/>
                    <a:pt x="203263" y="372713"/>
                  </a:cubicBezTo>
                  <a:cubicBezTo>
                    <a:pt x="202121" y="373285"/>
                    <a:pt x="200787" y="373285"/>
                    <a:pt x="199454" y="373285"/>
                  </a:cubicBezTo>
                  <a:cubicBezTo>
                    <a:pt x="189357" y="373285"/>
                    <a:pt x="179356" y="373475"/>
                    <a:pt x="169355" y="373761"/>
                  </a:cubicBezTo>
                  <a:close/>
                  <a:moveTo>
                    <a:pt x="265176" y="462820"/>
                  </a:moveTo>
                  <a:cubicBezTo>
                    <a:pt x="264414" y="463010"/>
                    <a:pt x="263747" y="462629"/>
                    <a:pt x="262985" y="462248"/>
                  </a:cubicBezTo>
                  <a:cubicBezTo>
                    <a:pt x="253937" y="457390"/>
                    <a:pt x="245174" y="451104"/>
                    <a:pt x="234982" y="449961"/>
                  </a:cubicBezTo>
                  <a:cubicBezTo>
                    <a:pt x="222980" y="448628"/>
                    <a:pt x="215360" y="458153"/>
                    <a:pt x="204883" y="458724"/>
                  </a:cubicBezTo>
                  <a:cubicBezTo>
                    <a:pt x="198787" y="459105"/>
                    <a:pt x="198596" y="456628"/>
                    <a:pt x="200787" y="453390"/>
                  </a:cubicBezTo>
                  <a:cubicBezTo>
                    <a:pt x="204216" y="448628"/>
                    <a:pt x="213170" y="442151"/>
                    <a:pt x="215932" y="441198"/>
                  </a:cubicBezTo>
                  <a:cubicBezTo>
                    <a:pt x="225743" y="437864"/>
                    <a:pt x="236315" y="435769"/>
                    <a:pt x="246412" y="438150"/>
                  </a:cubicBezTo>
                  <a:cubicBezTo>
                    <a:pt x="256413" y="440627"/>
                    <a:pt x="265652" y="448723"/>
                    <a:pt x="266795" y="459010"/>
                  </a:cubicBezTo>
                  <a:cubicBezTo>
                    <a:pt x="266986" y="460629"/>
                    <a:pt x="266605" y="462534"/>
                    <a:pt x="265176" y="462820"/>
                  </a:cubicBezTo>
                  <a:close/>
                  <a:moveTo>
                    <a:pt x="267748" y="352330"/>
                  </a:moveTo>
                  <a:cubicBezTo>
                    <a:pt x="267176" y="346424"/>
                    <a:pt x="268700" y="339947"/>
                    <a:pt x="272987" y="335852"/>
                  </a:cubicBezTo>
                  <a:cubicBezTo>
                    <a:pt x="277082" y="331946"/>
                    <a:pt x="282893" y="330708"/>
                    <a:pt x="288512" y="330136"/>
                  </a:cubicBezTo>
                  <a:cubicBezTo>
                    <a:pt x="293751" y="329660"/>
                    <a:pt x="298990" y="329660"/>
                    <a:pt x="304133" y="330136"/>
                  </a:cubicBezTo>
                  <a:cubicBezTo>
                    <a:pt x="319373" y="331661"/>
                    <a:pt x="317373" y="353092"/>
                    <a:pt x="317564" y="363950"/>
                  </a:cubicBezTo>
                  <a:cubicBezTo>
                    <a:pt x="317564" y="365093"/>
                    <a:pt x="317564" y="366332"/>
                    <a:pt x="316992" y="367284"/>
                  </a:cubicBezTo>
                  <a:cubicBezTo>
                    <a:pt x="315563" y="369856"/>
                    <a:pt x="311849" y="369475"/>
                    <a:pt x="308991" y="369094"/>
                  </a:cubicBezTo>
                  <a:cubicBezTo>
                    <a:pt x="301371" y="368141"/>
                    <a:pt x="293370" y="369475"/>
                    <a:pt x="286512" y="372999"/>
                  </a:cubicBezTo>
                  <a:cubicBezTo>
                    <a:pt x="283559" y="374523"/>
                    <a:pt x="280226" y="376428"/>
                    <a:pt x="277273" y="375094"/>
                  </a:cubicBezTo>
                  <a:cubicBezTo>
                    <a:pt x="276511" y="374809"/>
                    <a:pt x="275939" y="374332"/>
                    <a:pt x="275368" y="373761"/>
                  </a:cubicBezTo>
                  <a:cubicBezTo>
                    <a:pt x="274225" y="372523"/>
                    <a:pt x="273463" y="370808"/>
                    <a:pt x="272796" y="369284"/>
                  </a:cubicBezTo>
                  <a:cubicBezTo>
                    <a:pt x="270510" y="363950"/>
                    <a:pt x="268224" y="358331"/>
                    <a:pt x="267748" y="352330"/>
                  </a:cubicBezTo>
                  <a:close/>
                  <a:moveTo>
                    <a:pt x="278225" y="397669"/>
                  </a:moveTo>
                  <a:cubicBezTo>
                    <a:pt x="279464" y="394144"/>
                    <a:pt x="281750" y="391001"/>
                    <a:pt x="285655" y="388525"/>
                  </a:cubicBezTo>
                  <a:cubicBezTo>
                    <a:pt x="295466" y="382333"/>
                    <a:pt x="308420" y="380810"/>
                    <a:pt x="319183" y="385191"/>
                  </a:cubicBezTo>
                  <a:cubicBezTo>
                    <a:pt x="320421" y="385667"/>
                    <a:pt x="321659" y="386334"/>
                    <a:pt x="322517" y="387286"/>
                  </a:cubicBezTo>
                  <a:cubicBezTo>
                    <a:pt x="329565" y="395573"/>
                    <a:pt x="338423" y="413576"/>
                    <a:pt x="333280" y="424244"/>
                  </a:cubicBezTo>
                  <a:cubicBezTo>
                    <a:pt x="329184" y="432721"/>
                    <a:pt x="303848" y="423958"/>
                    <a:pt x="295561" y="425101"/>
                  </a:cubicBezTo>
                  <a:cubicBezTo>
                    <a:pt x="289655" y="425958"/>
                    <a:pt x="282988" y="427863"/>
                    <a:pt x="278130" y="423196"/>
                  </a:cubicBezTo>
                  <a:cubicBezTo>
                    <a:pt x="272510" y="417957"/>
                    <a:pt x="276035" y="403955"/>
                    <a:pt x="278225" y="397669"/>
                  </a:cubicBezTo>
                  <a:close/>
                  <a:moveTo>
                    <a:pt x="343948" y="479965"/>
                  </a:moveTo>
                  <a:cubicBezTo>
                    <a:pt x="342233" y="483013"/>
                    <a:pt x="338519" y="484156"/>
                    <a:pt x="335185" y="484918"/>
                  </a:cubicBezTo>
                  <a:cubicBezTo>
                    <a:pt x="320612" y="487966"/>
                    <a:pt x="305467" y="486156"/>
                    <a:pt x="290703" y="484346"/>
                  </a:cubicBezTo>
                  <a:cubicBezTo>
                    <a:pt x="287941" y="484061"/>
                    <a:pt x="284988" y="483584"/>
                    <a:pt x="283178" y="481489"/>
                  </a:cubicBezTo>
                  <a:cubicBezTo>
                    <a:pt x="281940" y="480060"/>
                    <a:pt x="281464" y="478060"/>
                    <a:pt x="281178" y="476155"/>
                  </a:cubicBezTo>
                  <a:cubicBezTo>
                    <a:pt x="280130" y="469964"/>
                    <a:pt x="279654" y="463582"/>
                    <a:pt x="279749" y="457295"/>
                  </a:cubicBezTo>
                  <a:cubicBezTo>
                    <a:pt x="279845" y="451199"/>
                    <a:pt x="280797" y="444436"/>
                    <a:pt x="285464" y="440341"/>
                  </a:cubicBezTo>
                  <a:cubicBezTo>
                    <a:pt x="288608" y="437578"/>
                    <a:pt x="292989" y="436626"/>
                    <a:pt x="297275" y="436245"/>
                  </a:cubicBezTo>
                  <a:cubicBezTo>
                    <a:pt x="314135" y="434721"/>
                    <a:pt x="328136" y="439007"/>
                    <a:pt x="336518" y="449294"/>
                  </a:cubicBezTo>
                  <a:cubicBezTo>
                    <a:pt x="341376" y="455295"/>
                    <a:pt x="344424" y="463296"/>
                    <a:pt x="344995" y="473488"/>
                  </a:cubicBezTo>
                  <a:cubicBezTo>
                    <a:pt x="345091" y="475678"/>
                    <a:pt x="344995" y="477965"/>
                    <a:pt x="343948" y="479965"/>
                  </a:cubicBezTo>
                  <a:close/>
                  <a:moveTo>
                    <a:pt x="379381" y="451485"/>
                  </a:moveTo>
                  <a:cubicBezTo>
                    <a:pt x="377476" y="452914"/>
                    <a:pt x="375380" y="453295"/>
                    <a:pt x="373380" y="453199"/>
                  </a:cubicBezTo>
                  <a:cubicBezTo>
                    <a:pt x="354520" y="452533"/>
                    <a:pt x="359855" y="433864"/>
                    <a:pt x="376714" y="435388"/>
                  </a:cubicBezTo>
                  <a:cubicBezTo>
                    <a:pt x="377666" y="435483"/>
                    <a:pt x="378619" y="435673"/>
                    <a:pt x="379381" y="436150"/>
                  </a:cubicBezTo>
                  <a:cubicBezTo>
                    <a:pt x="380714" y="437102"/>
                    <a:pt x="381095" y="438912"/>
                    <a:pt x="381286" y="440531"/>
                  </a:cubicBezTo>
                  <a:cubicBezTo>
                    <a:pt x="381953" y="444341"/>
                    <a:pt x="382238" y="448913"/>
                    <a:pt x="379381" y="451485"/>
                  </a:cubicBezTo>
                  <a:close/>
                  <a:moveTo>
                    <a:pt x="381857" y="413957"/>
                  </a:moveTo>
                  <a:cubicBezTo>
                    <a:pt x="381476" y="415766"/>
                    <a:pt x="381095" y="417671"/>
                    <a:pt x="379762" y="419100"/>
                  </a:cubicBezTo>
                  <a:cubicBezTo>
                    <a:pt x="378619" y="420338"/>
                    <a:pt x="376904" y="421005"/>
                    <a:pt x="375380" y="421577"/>
                  </a:cubicBezTo>
                  <a:cubicBezTo>
                    <a:pt x="369189" y="423767"/>
                    <a:pt x="363093" y="426053"/>
                    <a:pt x="356902" y="428244"/>
                  </a:cubicBezTo>
                  <a:cubicBezTo>
                    <a:pt x="354806" y="429006"/>
                    <a:pt x="352616" y="429768"/>
                    <a:pt x="350425" y="429387"/>
                  </a:cubicBezTo>
                  <a:cubicBezTo>
                    <a:pt x="346424" y="428625"/>
                    <a:pt x="344234" y="424244"/>
                    <a:pt x="342900" y="420338"/>
                  </a:cubicBezTo>
                  <a:cubicBezTo>
                    <a:pt x="340043" y="411575"/>
                    <a:pt x="336614" y="397764"/>
                    <a:pt x="339947" y="387953"/>
                  </a:cubicBezTo>
                  <a:cubicBezTo>
                    <a:pt x="341567" y="383191"/>
                    <a:pt x="344805" y="379381"/>
                    <a:pt x="350520" y="377571"/>
                  </a:cubicBezTo>
                  <a:cubicBezTo>
                    <a:pt x="356521" y="375666"/>
                    <a:pt x="362998" y="376428"/>
                    <a:pt x="369189" y="377476"/>
                  </a:cubicBezTo>
                  <a:cubicBezTo>
                    <a:pt x="387572" y="380524"/>
                    <a:pt x="384619" y="399383"/>
                    <a:pt x="381857" y="413957"/>
                  </a:cubicBezTo>
                  <a:close/>
                  <a:moveTo>
                    <a:pt x="386620" y="358331"/>
                  </a:moveTo>
                  <a:cubicBezTo>
                    <a:pt x="386144" y="360236"/>
                    <a:pt x="385477" y="362140"/>
                    <a:pt x="384239" y="363569"/>
                  </a:cubicBezTo>
                  <a:cubicBezTo>
                    <a:pt x="380524" y="367570"/>
                    <a:pt x="374047" y="365569"/>
                    <a:pt x="368713" y="364331"/>
                  </a:cubicBezTo>
                  <a:cubicBezTo>
                    <a:pt x="360521" y="362522"/>
                    <a:pt x="351663" y="363474"/>
                    <a:pt x="344043" y="367094"/>
                  </a:cubicBezTo>
                  <a:cubicBezTo>
                    <a:pt x="341281" y="368427"/>
                    <a:pt x="338042" y="370046"/>
                    <a:pt x="335280" y="368998"/>
                  </a:cubicBezTo>
                  <a:cubicBezTo>
                    <a:pt x="334899" y="368903"/>
                    <a:pt x="334613" y="368713"/>
                    <a:pt x="334328" y="368522"/>
                  </a:cubicBezTo>
                  <a:cubicBezTo>
                    <a:pt x="333280" y="367760"/>
                    <a:pt x="332518" y="366522"/>
                    <a:pt x="331946" y="365379"/>
                  </a:cubicBezTo>
                  <a:cubicBezTo>
                    <a:pt x="329184" y="360045"/>
                    <a:pt x="327374" y="354235"/>
                    <a:pt x="326612" y="348329"/>
                  </a:cubicBezTo>
                  <a:cubicBezTo>
                    <a:pt x="326041" y="344519"/>
                    <a:pt x="326136" y="340233"/>
                    <a:pt x="328708" y="337376"/>
                  </a:cubicBezTo>
                  <a:cubicBezTo>
                    <a:pt x="331375" y="334423"/>
                    <a:pt x="335852" y="334137"/>
                    <a:pt x="339852" y="334042"/>
                  </a:cubicBezTo>
                  <a:cubicBezTo>
                    <a:pt x="351187" y="333756"/>
                    <a:pt x="362522" y="331661"/>
                    <a:pt x="373856" y="332708"/>
                  </a:cubicBezTo>
                  <a:cubicBezTo>
                    <a:pt x="389763" y="334042"/>
                    <a:pt x="390430" y="343662"/>
                    <a:pt x="386620" y="358331"/>
                  </a:cubicBezTo>
                  <a:close/>
                  <a:moveTo>
                    <a:pt x="428816" y="468440"/>
                  </a:moveTo>
                  <a:cubicBezTo>
                    <a:pt x="428435" y="470916"/>
                    <a:pt x="427768" y="473678"/>
                    <a:pt x="425577" y="474821"/>
                  </a:cubicBezTo>
                  <a:cubicBezTo>
                    <a:pt x="423577" y="475869"/>
                    <a:pt x="421291" y="475107"/>
                    <a:pt x="419195" y="474345"/>
                  </a:cubicBezTo>
                  <a:cubicBezTo>
                    <a:pt x="412718" y="471869"/>
                    <a:pt x="406241" y="469011"/>
                    <a:pt x="401098" y="464248"/>
                  </a:cubicBezTo>
                  <a:cubicBezTo>
                    <a:pt x="393573" y="457200"/>
                    <a:pt x="390716" y="444913"/>
                    <a:pt x="396812" y="437769"/>
                  </a:cubicBezTo>
                  <a:cubicBezTo>
                    <a:pt x="398717" y="435578"/>
                    <a:pt x="401479" y="433864"/>
                    <a:pt x="405098" y="432911"/>
                  </a:cubicBezTo>
                  <a:cubicBezTo>
                    <a:pt x="411099" y="431387"/>
                    <a:pt x="417576" y="432816"/>
                    <a:pt x="423291" y="435197"/>
                  </a:cubicBezTo>
                  <a:cubicBezTo>
                    <a:pt x="435102" y="440055"/>
                    <a:pt x="430340" y="458629"/>
                    <a:pt x="428816" y="468440"/>
                  </a:cubicBezTo>
                  <a:close/>
                  <a:moveTo>
                    <a:pt x="431673" y="417576"/>
                  </a:moveTo>
                  <a:cubicBezTo>
                    <a:pt x="429482" y="419481"/>
                    <a:pt x="426625" y="420243"/>
                    <a:pt x="423767" y="420719"/>
                  </a:cubicBezTo>
                  <a:cubicBezTo>
                    <a:pt x="404336" y="424148"/>
                    <a:pt x="391287" y="419957"/>
                    <a:pt x="395478" y="397955"/>
                  </a:cubicBezTo>
                  <a:cubicBezTo>
                    <a:pt x="396431" y="392906"/>
                    <a:pt x="397764" y="387382"/>
                    <a:pt x="400431" y="383191"/>
                  </a:cubicBezTo>
                  <a:cubicBezTo>
                    <a:pt x="402145" y="380428"/>
                    <a:pt x="404336" y="378238"/>
                    <a:pt x="407384" y="376999"/>
                  </a:cubicBezTo>
                  <a:cubicBezTo>
                    <a:pt x="415385" y="373666"/>
                    <a:pt x="424529" y="379286"/>
                    <a:pt x="429387" y="386429"/>
                  </a:cubicBezTo>
                  <a:cubicBezTo>
                    <a:pt x="433102" y="391858"/>
                    <a:pt x="435293" y="398240"/>
                    <a:pt x="435769" y="404717"/>
                  </a:cubicBezTo>
                  <a:cubicBezTo>
                    <a:pt x="436055" y="409289"/>
                    <a:pt x="435197" y="414528"/>
                    <a:pt x="431673" y="417576"/>
                  </a:cubicBezTo>
                  <a:close/>
                  <a:moveTo>
                    <a:pt x="496634" y="475583"/>
                  </a:moveTo>
                  <a:cubicBezTo>
                    <a:pt x="496348" y="477965"/>
                    <a:pt x="495967" y="480441"/>
                    <a:pt x="494252" y="482060"/>
                  </a:cubicBezTo>
                  <a:cubicBezTo>
                    <a:pt x="492824" y="483394"/>
                    <a:pt x="490823" y="483965"/>
                    <a:pt x="488918" y="484346"/>
                  </a:cubicBezTo>
                  <a:cubicBezTo>
                    <a:pt x="478727" y="486442"/>
                    <a:pt x="468249" y="487299"/>
                    <a:pt x="457867" y="486632"/>
                  </a:cubicBezTo>
                  <a:cubicBezTo>
                    <a:pt x="451866" y="486251"/>
                    <a:pt x="445199" y="485108"/>
                    <a:pt x="441579" y="480346"/>
                  </a:cubicBezTo>
                  <a:cubicBezTo>
                    <a:pt x="434150" y="470726"/>
                    <a:pt x="439198" y="446246"/>
                    <a:pt x="447675" y="438531"/>
                  </a:cubicBezTo>
                  <a:cubicBezTo>
                    <a:pt x="452057" y="434531"/>
                    <a:pt x="458153" y="432816"/>
                    <a:pt x="464153" y="432721"/>
                  </a:cubicBezTo>
                  <a:cubicBezTo>
                    <a:pt x="470059" y="432626"/>
                    <a:pt x="475964" y="434054"/>
                    <a:pt x="481679" y="435673"/>
                  </a:cubicBezTo>
                  <a:cubicBezTo>
                    <a:pt x="485204" y="436626"/>
                    <a:pt x="488823" y="437674"/>
                    <a:pt x="491395" y="440341"/>
                  </a:cubicBezTo>
                  <a:cubicBezTo>
                    <a:pt x="493776" y="442817"/>
                    <a:pt x="494729" y="446246"/>
                    <a:pt x="495395" y="449580"/>
                  </a:cubicBezTo>
                  <a:cubicBezTo>
                    <a:pt x="496062" y="452628"/>
                    <a:pt x="496538" y="455771"/>
                    <a:pt x="496824" y="458915"/>
                  </a:cubicBezTo>
                  <a:cubicBezTo>
                    <a:pt x="497205" y="464534"/>
                    <a:pt x="497205" y="470154"/>
                    <a:pt x="496634" y="475583"/>
                  </a:cubicBezTo>
                  <a:close/>
                  <a:moveTo>
                    <a:pt x="498919" y="415195"/>
                  </a:moveTo>
                  <a:cubicBezTo>
                    <a:pt x="498634" y="417005"/>
                    <a:pt x="498253" y="418910"/>
                    <a:pt x="497205" y="420433"/>
                  </a:cubicBezTo>
                  <a:cubicBezTo>
                    <a:pt x="494062" y="425196"/>
                    <a:pt x="487109" y="424529"/>
                    <a:pt x="481489" y="423767"/>
                  </a:cubicBezTo>
                  <a:cubicBezTo>
                    <a:pt x="474917" y="422815"/>
                    <a:pt x="468344" y="422339"/>
                    <a:pt x="461677" y="422339"/>
                  </a:cubicBezTo>
                  <a:cubicBezTo>
                    <a:pt x="457486" y="422339"/>
                    <a:pt x="453009" y="422434"/>
                    <a:pt x="449199" y="420719"/>
                  </a:cubicBezTo>
                  <a:cubicBezTo>
                    <a:pt x="438055" y="415671"/>
                    <a:pt x="444341" y="401383"/>
                    <a:pt x="451104" y="392811"/>
                  </a:cubicBezTo>
                  <a:cubicBezTo>
                    <a:pt x="452819" y="390715"/>
                    <a:pt x="454533" y="388906"/>
                    <a:pt x="456057" y="387668"/>
                  </a:cubicBezTo>
                  <a:cubicBezTo>
                    <a:pt x="463010" y="382143"/>
                    <a:pt x="472250" y="379571"/>
                    <a:pt x="481108" y="380714"/>
                  </a:cubicBezTo>
                  <a:cubicBezTo>
                    <a:pt x="486918" y="381476"/>
                    <a:pt x="492824" y="384048"/>
                    <a:pt x="495967" y="389001"/>
                  </a:cubicBezTo>
                  <a:cubicBezTo>
                    <a:pt x="497681" y="391763"/>
                    <a:pt x="498443" y="395002"/>
                    <a:pt x="498919" y="398145"/>
                  </a:cubicBezTo>
                  <a:cubicBezTo>
                    <a:pt x="499777" y="403860"/>
                    <a:pt x="499777" y="409575"/>
                    <a:pt x="498919" y="415195"/>
                  </a:cubicBezTo>
                  <a:close/>
                  <a:moveTo>
                    <a:pt x="498348" y="363188"/>
                  </a:moveTo>
                  <a:cubicBezTo>
                    <a:pt x="497872" y="364617"/>
                    <a:pt x="497300" y="366141"/>
                    <a:pt x="496062" y="367094"/>
                  </a:cubicBezTo>
                  <a:cubicBezTo>
                    <a:pt x="494824" y="368046"/>
                    <a:pt x="493205" y="368332"/>
                    <a:pt x="491585" y="368427"/>
                  </a:cubicBezTo>
                  <a:cubicBezTo>
                    <a:pt x="486442" y="368998"/>
                    <a:pt x="481203" y="369665"/>
                    <a:pt x="476060" y="370237"/>
                  </a:cubicBezTo>
                  <a:cubicBezTo>
                    <a:pt x="470154" y="370903"/>
                    <a:pt x="463868" y="371570"/>
                    <a:pt x="458343" y="369189"/>
                  </a:cubicBezTo>
                  <a:cubicBezTo>
                    <a:pt x="457295" y="368713"/>
                    <a:pt x="456343" y="368141"/>
                    <a:pt x="455486" y="367379"/>
                  </a:cubicBezTo>
                  <a:cubicBezTo>
                    <a:pt x="447294" y="360521"/>
                    <a:pt x="449675" y="343567"/>
                    <a:pt x="457200" y="336994"/>
                  </a:cubicBezTo>
                  <a:cubicBezTo>
                    <a:pt x="460915" y="333851"/>
                    <a:pt x="465963" y="332994"/>
                    <a:pt x="470821" y="332613"/>
                  </a:cubicBezTo>
                  <a:cubicBezTo>
                    <a:pt x="476441" y="332137"/>
                    <a:pt x="482060" y="331946"/>
                    <a:pt x="487585" y="332137"/>
                  </a:cubicBezTo>
                  <a:cubicBezTo>
                    <a:pt x="491776" y="332232"/>
                    <a:pt x="496443" y="332803"/>
                    <a:pt x="498919" y="336137"/>
                  </a:cubicBezTo>
                  <a:cubicBezTo>
                    <a:pt x="500444" y="338233"/>
                    <a:pt x="500825" y="340900"/>
                    <a:pt x="500920" y="343567"/>
                  </a:cubicBezTo>
                  <a:cubicBezTo>
                    <a:pt x="501301" y="350234"/>
                    <a:pt x="500444" y="356902"/>
                    <a:pt x="498348" y="363188"/>
                  </a:cubicBezTo>
                  <a:close/>
                  <a:moveTo>
                    <a:pt x="459677" y="215170"/>
                  </a:moveTo>
                  <a:cubicBezTo>
                    <a:pt x="459677" y="215170"/>
                    <a:pt x="545116" y="248126"/>
                    <a:pt x="552545" y="295751"/>
                  </a:cubicBezTo>
                  <a:cubicBezTo>
                    <a:pt x="504539" y="295085"/>
                    <a:pt x="459677" y="215170"/>
                    <a:pt x="459677" y="215170"/>
                  </a:cubicBezTo>
                  <a:close/>
                  <a:moveTo>
                    <a:pt x="573596" y="453581"/>
                  </a:moveTo>
                  <a:cubicBezTo>
                    <a:pt x="566357" y="452152"/>
                    <a:pt x="559403" y="449199"/>
                    <a:pt x="552069" y="448151"/>
                  </a:cubicBezTo>
                  <a:cubicBezTo>
                    <a:pt x="539782" y="446341"/>
                    <a:pt x="526828" y="449866"/>
                    <a:pt x="517208" y="457581"/>
                  </a:cubicBezTo>
                  <a:cubicBezTo>
                    <a:pt x="515588" y="458819"/>
                    <a:pt x="513969" y="460343"/>
                    <a:pt x="511969" y="460439"/>
                  </a:cubicBezTo>
                  <a:cubicBezTo>
                    <a:pt x="500063" y="461582"/>
                    <a:pt x="522351" y="437769"/>
                    <a:pt x="526733" y="435864"/>
                  </a:cubicBezTo>
                  <a:cubicBezTo>
                    <a:pt x="535591" y="431959"/>
                    <a:pt x="545592" y="431387"/>
                    <a:pt x="555117" y="432721"/>
                  </a:cubicBezTo>
                  <a:cubicBezTo>
                    <a:pt x="560642" y="433483"/>
                    <a:pt x="566261" y="434911"/>
                    <a:pt x="570357" y="438626"/>
                  </a:cubicBezTo>
                  <a:cubicBezTo>
                    <a:pt x="572072" y="440150"/>
                    <a:pt x="573405" y="442151"/>
                    <a:pt x="574167" y="444341"/>
                  </a:cubicBezTo>
                  <a:cubicBezTo>
                    <a:pt x="575310" y="447485"/>
                    <a:pt x="575310" y="450818"/>
                    <a:pt x="573596" y="453581"/>
                  </a:cubicBezTo>
                  <a:close/>
                  <a:moveTo>
                    <a:pt x="597313" y="479107"/>
                  </a:moveTo>
                  <a:cubicBezTo>
                    <a:pt x="593312" y="471869"/>
                    <a:pt x="590836" y="463772"/>
                    <a:pt x="590455" y="455581"/>
                  </a:cubicBezTo>
                  <a:cubicBezTo>
                    <a:pt x="590169" y="448723"/>
                    <a:pt x="591312" y="441484"/>
                    <a:pt x="595694" y="436150"/>
                  </a:cubicBezTo>
                  <a:cubicBezTo>
                    <a:pt x="596075" y="435673"/>
                    <a:pt x="596837" y="435483"/>
                    <a:pt x="597313" y="435007"/>
                  </a:cubicBezTo>
                  <a:cubicBezTo>
                    <a:pt x="597789" y="435483"/>
                    <a:pt x="598456" y="435578"/>
                    <a:pt x="598932" y="436150"/>
                  </a:cubicBezTo>
                  <a:cubicBezTo>
                    <a:pt x="603314" y="441484"/>
                    <a:pt x="604457" y="448723"/>
                    <a:pt x="604171" y="455581"/>
                  </a:cubicBezTo>
                  <a:cubicBezTo>
                    <a:pt x="603790" y="463868"/>
                    <a:pt x="601313" y="471869"/>
                    <a:pt x="597313" y="479107"/>
                  </a:cubicBezTo>
                  <a:close/>
                  <a:moveTo>
                    <a:pt x="611315" y="417290"/>
                  </a:moveTo>
                  <a:cubicBezTo>
                    <a:pt x="610743" y="418433"/>
                    <a:pt x="610172" y="419672"/>
                    <a:pt x="609029" y="420338"/>
                  </a:cubicBezTo>
                  <a:cubicBezTo>
                    <a:pt x="607028" y="421577"/>
                    <a:pt x="604552" y="420433"/>
                    <a:pt x="602361" y="419576"/>
                  </a:cubicBezTo>
                  <a:cubicBezTo>
                    <a:pt x="600742" y="418910"/>
                    <a:pt x="599027" y="418624"/>
                    <a:pt x="597313" y="418148"/>
                  </a:cubicBezTo>
                  <a:cubicBezTo>
                    <a:pt x="595598" y="418624"/>
                    <a:pt x="593884" y="418910"/>
                    <a:pt x="592265" y="419576"/>
                  </a:cubicBezTo>
                  <a:cubicBezTo>
                    <a:pt x="590074" y="420433"/>
                    <a:pt x="587597" y="421481"/>
                    <a:pt x="585597" y="420338"/>
                  </a:cubicBezTo>
                  <a:cubicBezTo>
                    <a:pt x="584454" y="419672"/>
                    <a:pt x="583883" y="418433"/>
                    <a:pt x="583311" y="417290"/>
                  </a:cubicBezTo>
                  <a:cubicBezTo>
                    <a:pt x="579692" y="409670"/>
                    <a:pt x="575405" y="399098"/>
                    <a:pt x="578168" y="391287"/>
                  </a:cubicBezTo>
                  <a:cubicBezTo>
                    <a:pt x="579311" y="387858"/>
                    <a:pt x="581882" y="385001"/>
                    <a:pt x="586264" y="383095"/>
                  </a:cubicBezTo>
                  <a:cubicBezTo>
                    <a:pt x="589788" y="381572"/>
                    <a:pt x="593598" y="381286"/>
                    <a:pt x="597408" y="381476"/>
                  </a:cubicBezTo>
                  <a:cubicBezTo>
                    <a:pt x="601218" y="381381"/>
                    <a:pt x="605028" y="381572"/>
                    <a:pt x="608552" y="383095"/>
                  </a:cubicBezTo>
                  <a:cubicBezTo>
                    <a:pt x="613029" y="385001"/>
                    <a:pt x="615506" y="387953"/>
                    <a:pt x="616649" y="391287"/>
                  </a:cubicBezTo>
                  <a:cubicBezTo>
                    <a:pt x="619220" y="399098"/>
                    <a:pt x="614934" y="409670"/>
                    <a:pt x="611315" y="417290"/>
                  </a:cubicBezTo>
                  <a:close/>
                  <a:moveTo>
                    <a:pt x="603790" y="370141"/>
                  </a:moveTo>
                  <a:cubicBezTo>
                    <a:pt x="601599" y="370237"/>
                    <a:pt x="599504" y="370332"/>
                    <a:pt x="597313" y="370427"/>
                  </a:cubicBezTo>
                  <a:cubicBezTo>
                    <a:pt x="595122" y="370332"/>
                    <a:pt x="593027" y="370237"/>
                    <a:pt x="590836" y="370141"/>
                  </a:cubicBezTo>
                  <a:cubicBezTo>
                    <a:pt x="585978" y="369951"/>
                    <a:pt x="581025" y="369665"/>
                    <a:pt x="576548" y="367856"/>
                  </a:cubicBezTo>
                  <a:cubicBezTo>
                    <a:pt x="567690" y="364141"/>
                    <a:pt x="553307" y="344900"/>
                    <a:pt x="564737" y="336804"/>
                  </a:cubicBezTo>
                  <a:cubicBezTo>
                    <a:pt x="567119" y="335185"/>
                    <a:pt x="569786" y="334423"/>
                    <a:pt x="572453" y="333947"/>
                  </a:cubicBezTo>
                  <a:cubicBezTo>
                    <a:pt x="580644" y="332232"/>
                    <a:pt x="589026" y="331946"/>
                    <a:pt x="597408" y="332708"/>
                  </a:cubicBezTo>
                  <a:cubicBezTo>
                    <a:pt x="605695" y="331946"/>
                    <a:pt x="614172" y="332327"/>
                    <a:pt x="622364" y="333947"/>
                  </a:cubicBezTo>
                  <a:cubicBezTo>
                    <a:pt x="625031" y="334518"/>
                    <a:pt x="627698" y="335185"/>
                    <a:pt x="630079" y="336804"/>
                  </a:cubicBezTo>
                  <a:cubicBezTo>
                    <a:pt x="641414" y="344900"/>
                    <a:pt x="627126" y="364141"/>
                    <a:pt x="618268" y="367856"/>
                  </a:cubicBezTo>
                  <a:cubicBezTo>
                    <a:pt x="613601" y="369665"/>
                    <a:pt x="608648" y="369951"/>
                    <a:pt x="603790" y="370141"/>
                  </a:cubicBezTo>
                  <a:close/>
                  <a:moveTo>
                    <a:pt x="682657" y="460534"/>
                  </a:moveTo>
                  <a:cubicBezTo>
                    <a:pt x="680657" y="460343"/>
                    <a:pt x="678942" y="458915"/>
                    <a:pt x="677418" y="457676"/>
                  </a:cubicBezTo>
                  <a:cubicBezTo>
                    <a:pt x="667703" y="449961"/>
                    <a:pt x="654749" y="446437"/>
                    <a:pt x="642557" y="448247"/>
                  </a:cubicBezTo>
                  <a:cubicBezTo>
                    <a:pt x="635222" y="449294"/>
                    <a:pt x="628269" y="452247"/>
                    <a:pt x="621030" y="453676"/>
                  </a:cubicBezTo>
                  <a:cubicBezTo>
                    <a:pt x="619411" y="450914"/>
                    <a:pt x="619411" y="447485"/>
                    <a:pt x="620459" y="444436"/>
                  </a:cubicBezTo>
                  <a:cubicBezTo>
                    <a:pt x="621221" y="442246"/>
                    <a:pt x="622554" y="440245"/>
                    <a:pt x="624269" y="438722"/>
                  </a:cubicBezTo>
                  <a:cubicBezTo>
                    <a:pt x="628364" y="435007"/>
                    <a:pt x="633984" y="433578"/>
                    <a:pt x="639509" y="432816"/>
                  </a:cubicBezTo>
                  <a:cubicBezTo>
                    <a:pt x="649034" y="431482"/>
                    <a:pt x="659130" y="432054"/>
                    <a:pt x="667893" y="435959"/>
                  </a:cubicBezTo>
                  <a:cubicBezTo>
                    <a:pt x="672275" y="437864"/>
                    <a:pt x="694658" y="461582"/>
                    <a:pt x="682657" y="460534"/>
                  </a:cubicBezTo>
                  <a:close/>
                  <a:moveTo>
                    <a:pt x="642080" y="295656"/>
                  </a:moveTo>
                  <a:cubicBezTo>
                    <a:pt x="649510" y="248126"/>
                    <a:pt x="734949" y="215074"/>
                    <a:pt x="734949" y="215074"/>
                  </a:cubicBezTo>
                  <a:cubicBezTo>
                    <a:pt x="734949" y="215074"/>
                    <a:pt x="690086" y="295085"/>
                    <a:pt x="642080" y="295656"/>
                  </a:cubicBezTo>
                  <a:close/>
                  <a:moveTo>
                    <a:pt x="695516" y="336232"/>
                  </a:moveTo>
                  <a:cubicBezTo>
                    <a:pt x="697992" y="332899"/>
                    <a:pt x="702755" y="332327"/>
                    <a:pt x="706850" y="332232"/>
                  </a:cubicBezTo>
                  <a:cubicBezTo>
                    <a:pt x="712470" y="332041"/>
                    <a:pt x="718090" y="332232"/>
                    <a:pt x="723614" y="332708"/>
                  </a:cubicBezTo>
                  <a:cubicBezTo>
                    <a:pt x="728472" y="333185"/>
                    <a:pt x="733520" y="333947"/>
                    <a:pt x="737235" y="337090"/>
                  </a:cubicBezTo>
                  <a:cubicBezTo>
                    <a:pt x="744855" y="343567"/>
                    <a:pt x="747236" y="360616"/>
                    <a:pt x="738950" y="367474"/>
                  </a:cubicBezTo>
                  <a:cubicBezTo>
                    <a:pt x="738092" y="368141"/>
                    <a:pt x="737140" y="368808"/>
                    <a:pt x="736092" y="369284"/>
                  </a:cubicBezTo>
                  <a:cubicBezTo>
                    <a:pt x="730568" y="371665"/>
                    <a:pt x="724376" y="370999"/>
                    <a:pt x="718376" y="370332"/>
                  </a:cubicBezTo>
                  <a:cubicBezTo>
                    <a:pt x="713232" y="369761"/>
                    <a:pt x="707993" y="369094"/>
                    <a:pt x="702850" y="368522"/>
                  </a:cubicBezTo>
                  <a:cubicBezTo>
                    <a:pt x="701326" y="368332"/>
                    <a:pt x="699611" y="368141"/>
                    <a:pt x="698373" y="367189"/>
                  </a:cubicBezTo>
                  <a:cubicBezTo>
                    <a:pt x="697135" y="366236"/>
                    <a:pt x="696563" y="364712"/>
                    <a:pt x="696087" y="363283"/>
                  </a:cubicBezTo>
                  <a:cubicBezTo>
                    <a:pt x="694087" y="356997"/>
                    <a:pt x="693134" y="350330"/>
                    <a:pt x="693420" y="343757"/>
                  </a:cubicBezTo>
                  <a:cubicBezTo>
                    <a:pt x="693611" y="340995"/>
                    <a:pt x="693992" y="338328"/>
                    <a:pt x="695516" y="336232"/>
                  </a:cubicBezTo>
                  <a:close/>
                  <a:moveTo>
                    <a:pt x="695706" y="415195"/>
                  </a:moveTo>
                  <a:cubicBezTo>
                    <a:pt x="694849" y="409575"/>
                    <a:pt x="694849" y="403765"/>
                    <a:pt x="695706" y="398145"/>
                  </a:cubicBezTo>
                  <a:cubicBezTo>
                    <a:pt x="696182" y="394907"/>
                    <a:pt x="696944" y="391763"/>
                    <a:pt x="698659" y="389001"/>
                  </a:cubicBezTo>
                  <a:cubicBezTo>
                    <a:pt x="701802" y="384048"/>
                    <a:pt x="707707" y="381476"/>
                    <a:pt x="713518" y="380714"/>
                  </a:cubicBezTo>
                  <a:cubicBezTo>
                    <a:pt x="722281" y="379571"/>
                    <a:pt x="731520" y="382143"/>
                    <a:pt x="738569" y="387668"/>
                  </a:cubicBezTo>
                  <a:cubicBezTo>
                    <a:pt x="740093" y="388811"/>
                    <a:pt x="741807" y="390620"/>
                    <a:pt x="743522" y="392811"/>
                  </a:cubicBezTo>
                  <a:cubicBezTo>
                    <a:pt x="750380" y="401383"/>
                    <a:pt x="756571" y="415671"/>
                    <a:pt x="745427" y="420719"/>
                  </a:cubicBezTo>
                  <a:cubicBezTo>
                    <a:pt x="741521" y="422434"/>
                    <a:pt x="737140" y="422339"/>
                    <a:pt x="732949" y="422339"/>
                  </a:cubicBezTo>
                  <a:cubicBezTo>
                    <a:pt x="726377" y="422339"/>
                    <a:pt x="719709" y="422815"/>
                    <a:pt x="713232" y="423767"/>
                  </a:cubicBezTo>
                  <a:cubicBezTo>
                    <a:pt x="707612" y="424624"/>
                    <a:pt x="700659" y="425196"/>
                    <a:pt x="697516" y="420433"/>
                  </a:cubicBezTo>
                  <a:cubicBezTo>
                    <a:pt x="696373" y="418910"/>
                    <a:pt x="695992" y="417005"/>
                    <a:pt x="695706" y="415195"/>
                  </a:cubicBezTo>
                  <a:close/>
                  <a:moveTo>
                    <a:pt x="753047" y="480441"/>
                  </a:moveTo>
                  <a:cubicBezTo>
                    <a:pt x="749332" y="485203"/>
                    <a:pt x="742759" y="486347"/>
                    <a:pt x="736759" y="486728"/>
                  </a:cubicBezTo>
                  <a:cubicBezTo>
                    <a:pt x="726377" y="487299"/>
                    <a:pt x="715899" y="486537"/>
                    <a:pt x="705707" y="484441"/>
                  </a:cubicBezTo>
                  <a:cubicBezTo>
                    <a:pt x="703802" y="484061"/>
                    <a:pt x="701802" y="483584"/>
                    <a:pt x="700373" y="482156"/>
                  </a:cubicBezTo>
                  <a:cubicBezTo>
                    <a:pt x="698659" y="480536"/>
                    <a:pt x="698278" y="477965"/>
                    <a:pt x="697992" y="475678"/>
                  </a:cubicBezTo>
                  <a:cubicBezTo>
                    <a:pt x="697421" y="470154"/>
                    <a:pt x="697421" y="464534"/>
                    <a:pt x="697897" y="459010"/>
                  </a:cubicBezTo>
                  <a:cubicBezTo>
                    <a:pt x="698182" y="455866"/>
                    <a:pt x="698659" y="452723"/>
                    <a:pt x="699326" y="449675"/>
                  </a:cubicBezTo>
                  <a:cubicBezTo>
                    <a:pt x="699992" y="446341"/>
                    <a:pt x="701040" y="442912"/>
                    <a:pt x="703326" y="440436"/>
                  </a:cubicBezTo>
                  <a:cubicBezTo>
                    <a:pt x="705803" y="437864"/>
                    <a:pt x="709517" y="436721"/>
                    <a:pt x="713042" y="435769"/>
                  </a:cubicBezTo>
                  <a:cubicBezTo>
                    <a:pt x="718757" y="434245"/>
                    <a:pt x="724567" y="432816"/>
                    <a:pt x="730568" y="432816"/>
                  </a:cubicBezTo>
                  <a:cubicBezTo>
                    <a:pt x="736473" y="432911"/>
                    <a:pt x="742664" y="434531"/>
                    <a:pt x="747046" y="438626"/>
                  </a:cubicBezTo>
                  <a:cubicBezTo>
                    <a:pt x="755428" y="446437"/>
                    <a:pt x="760476" y="470821"/>
                    <a:pt x="753047" y="480441"/>
                  </a:cubicBezTo>
                  <a:close/>
                  <a:moveTo>
                    <a:pt x="758952" y="404717"/>
                  </a:moveTo>
                  <a:cubicBezTo>
                    <a:pt x="759428" y="398240"/>
                    <a:pt x="761619" y="391858"/>
                    <a:pt x="765334" y="386429"/>
                  </a:cubicBezTo>
                  <a:cubicBezTo>
                    <a:pt x="770192" y="379286"/>
                    <a:pt x="779336" y="373666"/>
                    <a:pt x="787337" y="376999"/>
                  </a:cubicBezTo>
                  <a:cubicBezTo>
                    <a:pt x="790384" y="378238"/>
                    <a:pt x="792575" y="380524"/>
                    <a:pt x="794290" y="383191"/>
                  </a:cubicBezTo>
                  <a:cubicBezTo>
                    <a:pt x="796957" y="387477"/>
                    <a:pt x="798290" y="392906"/>
                    <a:pt x="799243" y="397955"/>
                  </a:cubicBezTo>
                  <a:cubicBezTo>
                    <a:pt x="803339" y="419957"/>
                    <a:pt x="790384" y="424148"/>
                    <a:pt x="770954" y="420719"/>
                  </a:cubicBezTo>
                  <a:cubicBezTo>
                    <a:pt x="768096" y="420243"/>
                    <a:pt x="765239" y="419481"/>
                    <a:pt x="763048" y="417576"/>
                  </a:cubicBezTo>
                  <a:cubicBezTo>
                    <a:pt x="759428" y="414528"/>
                    <a:pt x="758571" y="409289"/>
                    <a:pt x="758952" y="404717"/>
                  </a:cubicBezTo>
                  <a:close/>
                  <a:moveTo>
                    <a:pt x="793432" y="464248"/>
                  </a:moveTo>
                  <a:cubicBezTo>
                    <a:pt x="788384" y="469011"/>
                    <a:pt x="781812" y="471869"/>
                    <a:pt x="775335" y="474345"/>
                  </a:cubicBezTo>
                  <a:cubicBezTo>
                    <a:pt x="773240" y="475107"/>
                    <a:pt x="770954" y="475869"/>
                    <a:pt x="768953" y="474821"/>
                  </a:cubicBezTo>
                  <a:cubicBezTo>
                    <a:pt x="766763" y="473678"/>
                    <a:pt x="766096" y="470916"/>
                    <a:pt x="765715" y="468440"/>
                  </a:cubicBezTo>
                  <a:cubicBezTo>
                    <a:pt x="764286" y="458629"/>
                    <a:pt x="759524" y="440150"/>
                    <a:pt x="771144" y="435197"/>
                  </a:cubicBezTo>
                  <a:cubicBezTo>
                    <a:pt x="776859" y="432721"/>
                    <a:pt x="783336" y="431387"/>
                    <a:pt x="789337" y="432911"/>
                  </a:cubicBezTo>
                  <a:cubicBezTo>
                    <a:pt x="793052" y="433864"/>
                    <a:pt x="795814" y="435578"/>
                    <a:pt x="797624" y="437769"/>
                  </a:cubicBezTo>
                  <a:cubicBezTo>
                    <a:pt x="803815" y="444913"/>
                    <a:pt x="800957" y="457200"/>
                    <a:pt x="793432" y="464248"/>
                  </a:cubicBezTo>
                  <a:close/>
                  <a:moveTo>
                    <a:pt x="807911" y="358331"/>
                  </a:moveTo>
                  <a:cubicBezTo>
                    <a:pt x="804196" y="343662"/>
                    <a:pt x="804863" y="334042"/>
                    <a:pt x="820674" y="332613"/>
                  </a:cubicBezTo>
                  <a:cubicBezTo>
                    <a:pt x="832009" y="331661"/>
                    <a:pt x="843344" y="333756"/>
                    <a:pt x="854678" y="333947"/>
                  </a:cubicBezTo>
                  <a:cubicBezTo>
                    <a:pt x="858679" y="334042"/>
                    <a:pt x="863156" y="334328"/>
                    <a:pt x="865823" y="337280"/>
                  </a:cubicBezTo>
                  <a:cubicBezTo>
                    <a:pt x="868394" y="340138"/>
                    <a:pt x="868490" y="344424"/>
                    <a:pt x="867918" y="348234"/>
                  </a:cubicBezTo>
                  <a:cubicBezTo>
                    <a:pt x="867156" y="354140"/>
                    <a:pt x="865251" y="359950"/>
                    <a:pt x="862584" y="365284"/>
                  </a:cubicBezTo>
                  <a:cubicBezTo>
                    <a:pt x="862013" y="366427"/>
                    <a:pt x="861346" y="367665"/>
                    <a:pt x="860203" y="368427"/>
                  </a:cubicBezTo>
                  <a:cubicBezTo>
                    <a:pt x="859917" y="368618"/>
                    <a:pt x="859536" y="368808"/>
                    <a:pt x="859250" y="368903"/>
                  </a:cubicBezTo>
                  <a:cubicBezTo>
                    <a:pt x="856583" y="369951"/>
                    <a:pt x="853250" y="368332"/>
                    <a:pt x="850487" y="366998"/>
                  </a:cubicBezTo>
                  <a:cubicBezTo>
                    <a:pt x="842867" y="363379"/>
                    <a:pt x="834009" y="362426"/>
                    <a:pt x="825818" y="364236"/>
                  </a:cubicBezTo>
                  <a:cubicBezTo>
                    <a:pt x="820484" y="365474"/>
                    <a:pt x="814007" y="367474"/>
                    <a:pt x="810292" y="363474"/>
                  </a:cubicBezTo>
                  <a:cubicBezTo>
                    <a:pt x="809054" y="362140"/>
                    <a:pt x="808387" y="360236"/>
                    <a:pt x="807911" y="358331"/>
                  </a:cubicBezTo>
                  <a:close/>
                  <a:moveTo>
                    <a:pt x="821246" y="453199"/>
                  </a:moveTo>
                  <a:cubicBezTo>
                    <a:pt x="819245" y="453295"/>
                    <a:pt x="817150" y="452914"/>
                    <a:pt x="815245" y="451485"/>
                  </a:cubicBezTo>
                  <a:cubicBezTo>
                    <a:pt x="812292" y="448913"/>
                    <a:pt x="812673" y="444436"/>
                    <a:pt x="813340" y="440531"/>
                  </a:cubicBezTo>
                  <a:cubicBezTo>
                    <a:pt x="813626" y="438912"/>
                    <a:pt x="813911" y="437102"/>
                    <a:pt x="815245" y="436150"/>
                  </a:cubicBezTo>
                  <a:cubicBezTo>
                    <a:pt x="816007" y="435578"/>
                    <a:pt x="816959" y="435388"/>
                    <a:pt x="817912" y="435388"/>
                  </a:cubicBezTo>
                  <a:cubicBezTo>
                    <a:pt x="834866" y="433864"/>
                    <a:pt x="840200" y="452437"/>
                    <a:pt x="821246" y="453199"/>
                  </a:cubicBezTo>
                  <a:close/>
                  <a:moveTo>
                    <a:pt x="844201" y="429292"/>
                  </a:moveTo>
                  <a:cubicBezTo>
                    <a:pt x="842010" y="429673"/>
                    <a:pt x="839819" y="428911"/>
                    <a:pt x="837724" y="428149"/>
                  </a:cubicBezTo>
                  <a:cubicBezTo>
                    <a:pt x="831532" y="425958"/>
                    <a:pt x="825437" y="423672"/>
                    <a:pt x="819245" y="421481"/>
                  </a:cubicBezTo>
                  <a:cubicBezTo>
                    <a:pt x="817626" y="420910"/>
                    <a:pt x="816007" y="420243"/>
                    <a:pt x="814864" y="419005"/>
                  </a:cubicBezTo>
                  <a:cubicBezTo>
                    <a:pt x="813626" y="417671"/>
                    <a:pt x="813149" y="415671"/>
                    <a:pt x="812768" y="413861"/>
                  </a:cubicBezTo>
                  <a:cubicBezTo>
                    <a:pt x="810006" y="399383"/>
                    <a:pt x="807053" y="380524"/>
                    <a:pt x="825341" y="377381"/>
                  </a:cubicBezTo>
                  <a:cubicBezTo>
                    <a:pt x="831532" y="376333"/>
                    <a:pt x="838009" y="375571"/>
                    <a:pt x="844010" y="377476"/>
                  </a:cubicBezTo>
                  <a:cubicBezTo>
                    <a:pt x="849725" y="379286"/>
                    <a:pt x="852964" y="383095"/>
                    <a:pt x="854583" y="387858"/>
                  </a:cubicBezTo>
                  <a:cubicBezTo>
                    <a:pt x="858012" y="397669"/>
                    <a:pt x="854488" y="411480"/>
                    <a:pt x="851630" y="420243"/>
                  </a:cubicBezTo>
                  <a:cubicBezTo>
                    <a:pt x="850392" y="424148"/>
                    <a:pt x="848297" y="428435"/>
                    <a:pt x="844201" y="429292"/>
                  </a:cubicBezTo>
                  <a:close/>
                  <a:moveTo>
                    <a:pt x="913448" y="476155"/>
                  </a:moveTo>
                  <a:cubicBezTo>
                    <a:pt x="913162" y="478060"/>
                    <a:pt x="912686" y="480060"/>
                    <a:pt x="911447" y="481489"/>
                  </a:cubicBezTo>
                  <a:cubicBezTo>
                    <a:pt x="909638" y="483584"/>
                    <a:pt x="906685" y="484061"/>
                    <a:pt x="903923" y="484346"/>
                  </a:cubicBezTo>
                  <a:cubicBezTo>
                    <a:pt x="889159" y="486156"/>
                    <a:pt x="874014" y="487966"/>
                    <a:pt x="859441" y="484918"/>
                  </a:cubicBezTo>
                  <a:cubicBezTo>
                    <a:pt x="856012" y="484251"/>
                    <a:pt x="852392" y="483013"/>
                    <a:pt x="850678" y="479965"/>
                  </a:cubicBezTo>
                  <a:cubicBezTo>
                    <a:pt x="849535" y="478060"/>
                    <a:pt x="849440" y="475678"/>
                    <a:pt x="849630" y="473488"/>
                  </a:cubicBezTo>
                  <a:cubicBezTo>
                    <a:pt x="850202" y="463296"/>
                    <a:pt x="853250" y="455295"/>
                    <a:pt x="858107" y="449294"/>
                  </a:cubicBezTo>
                  <a:cubicBezTo>
                    <a:pt x="866489" y="438912"/>
                    <a:pt x="880491" y="434721"/>
                    <a:pt x="897350" y="436245"/>
                  </a:cubicBezTo>
                  <a:cubicBezTo>
                    <a:pt x="901541" y="436626"/>
                    <a:pt x="905923" y="437578"/>
                    <a:pt x="909161" y="440341"/>
                  </a:cubicBezTo>
                  <a:cubicBezTo>
                    <a:pt x="913829" y="444341"/>
                    <a:pt x="914781" y="451104"/>
                    <a:pt x="914876" y="457295"/>
                  </a:cubicBezTo>
                  <a:cubicBezTo>
                    <a:pt x="914972" y="463582"/>
                    <a:pt x="914495" y="469868"/>
                    <a:pt x="913448" y="476155"/>
                  </a:cubicBezTo>
                  <a:close/>
                  <a:moveTo>
                    <a:pt x="916400" y="423291"/>
                  </a:moveTo>
                  <a:cubicBezTo>
                    <a:pt x="911447" y="427958"/>
                    <a:pt x="904875" y="426053"/>
                    <a:pt x="898970" y="425196"/>
                  </a:cubicBezTo>
                  <a:cubicBezTo>
                    <a:pt x="890683" y="424053"/>
                    <a:pt x="865346" y="432816"/>
                    <a:pt x="861251" y="424339"/>
                  </a:cubicBezTo>
                  <a:cubicBezTo>
                    <a:pt x="856107" y="413671"/>
                    <a:pt x="864965" y="395669"/>
                    <a:pt x="872014" y="387382"/>
                  </a:cubicBezTo>
                  <a:cubicBezTo>
                    <a:pt x="872871" y="386334"/>
                    <a:pt x="874109" y="385762"/>
                    <a:pt x="875348" y="385286"/>
                  </a:cubicBezTo>
                  <a:cubicBezTo>
                    <a:pt x="886206" y="380905"/>
                    <a:pt x="899065" y="382429"/>
                    <a:pt x="908876" y="388620"/>
                  </a:cubicBezTo>
                  <a:cubicBezTo>
                    <a:pt x="912781" y="391097"/>
                    <a:pt x="915067" y="394240"/>
                    <a:pt x="916305" y="397764"/>
                  </a:cubicBezTo>
                  <a:cubicBezTo>
                    <a:pt x="918591" y="403955"/>
                    <a:pt x="922115" y="417957"/>
                    <a:pt x="916400" y="423291"/>
                  </a:cubicBezTo>
                  <a:close/>
                  <a:moveTo>
                    <a:pt x="926878" y="352330"/>
                  </a:moveTo>
                  <a:cubicBezTo>
                    <a:pt x="926306" y="358235"/>
                    <a:pt x="924020" y="363855"/>
                    <a:pt x="921830" y="369380"/>
                  </a:cubicBezTo>
                  <a:cubicBezTo>
                    <a:pt x="921163" y="370999"/>
                    <a:pt x="920401" y="372618"/>
                    <a:pt x="919258" y="373856"/>
                  </a:cubicBezTo>
                  <a:cubicBezTo>
                    <a:pt x="918686" y="374428"/>
                    <a:pt x="918115" y="374904"/>
                    <a:pt x="917353" y="375190"/>
                  </a:cubicBezTo>
                  <a:cubicBezTo>
                    <a:pt x="914305" y="376523"/>
                    <a:pt x="910971" y="374523"/>
                    <a:pt x="908114" y="373094"/>
                  </a:cubicBezTo>
                  <a:cubicBezTo>
                    <a:pt x="901256" y="369570"/>
                    <a:pt x="893255" y="368141"/>
                    <a:pt x="885634" y="369189"/>
                  </a:cubicBezTo>
                  <a:cubicBezTo>
                    <a:pt x="882777" y="369570"/>
                    <a:pt x="879062" y="369951"/>
                    <a:pt x="877634" y="367379"/>
                  </a:cubicBezTo>
                  <a:cubicBezTo>
                    <a:pt x="877062" y="366332"/>
                    <a:pt x="877062" y="365189"/>
                    <a:pt x="877062" y="364045"/>
                  </a:cubicBezTo>
                  <a:cubicBezTo>
                    <a:pt x="877253" y="353282"/>
                    <a:pt x="875252" y="331756"/>
                    <a:pt x="890492" y="330232"/>
                  </a:cubicBezTo>
                  <a:cubicBezTo>
                    <a:pt x="895731" y="329756"/>
                    <a:pt x="900970" y="329756"/>
                    <a:pt x="906113" y="330232"/>
                  </a:cubicBezTo>
                  <a:cubicBezTo>
                    <a:pt x="911733" y="330803"/>
                    <a:pt x="917543" y="332041"/>
                    <a:pt x="921639" y="335947"/>
                  </a:cubicBezTo>
                  <a:cubicBezTo>
                    <a:pt x="925925" y="340043"/>
                    <a:pt x="927449" y="346424"/>
                    <a:pt x="926878" y="352330"/>
                  </a:cubicBezTo>
                  <a:close/>
                  <a:moveTo>
                    <a:pt x="989743" y="458819"/>
                  </a:moveTo>
                  <a:cubicBezTo>
                    <a:pt x="979265" y="458248"/>
                    <a:pt x="971645" y="448723"/>
                    <a:pt x="959644" y="450056"/>
                  </a:cubicBezTo>
                  <a:cubicBezTo>
                    <a:pt x="949452" y="451199"/>
                    <a:pt x="940689" y="457486"/>
                    <a:pt x="931640" y="462344"/>
                  </a:cubicBezTo>
                  <a:cubicBezTo>
                    <a:pt x="930974" y="462724"/>
                    <a:pt x="930212" y="463106"/>
                    <a:pt x="929545" y="462915"/>
                  </a:cubicBezTo>
                  <a:cubicBezTo>
                    <a:pt x="928116" y="462629"/>
                    <a:pt x="927735" y="460629"/>
                    <a:pt x="927926" y="459200"/>
                  </a:cubicBezTo>
                  <a:cubicBezTo>
                    <a:pt x="929069" y="448913"/>
                    <a:pt x="938213" y="440817"/>
                    <a:pt x="948309" y="438340"/>
                  </a:cubicBezTo>
                  <a:cubicBezTo>
                    <a:pt x="958310" y="435864"/>
                    <a:pt x="968978" y="438055"/>
                    <a:pt x="978789" y="441389"/>
                  </a:cubicBezTo>
                  <a:cubicBezTo>
                    <a:pt x="981551" y="442341"/>
                    <a:pt x="990505" y="448723"/>
                    <a:pt x="993934" y="453581"/>
                  </a:cubicBezTo>
                  <a:cubicBezTo>
                    <a:pt x="996029" y="456628"/>
                    <a:pt x="995839" y="459105"/>
                    <a:pt x="989743" y="458819"/>
                  </a:cubicBezTo>
                  <a:close/>
                  <a:moveTo>
                    <a:pt x="991457" y="372428"/>
                  </a:moveTo>
                  <a:cubicBezTo>
                    <a:pt x="989171" y="371380"/>
                    <a:pt x="988028" y="368808"/>
                    <a:pt x="987266" y="366427"/>
                  </a:cubicBezTo>
                  <a:cubicBezTo>
                    <a:pt x="984314" y="357759"/>
                    <a:pt x="982504" y="348710"/>
                    <a:pt x="982028" y="339566"/>
                  </a:cubicBezTo>
                  <a:cubicBezTo>
                    <a:pt x="981932" y="337947"/>
                    <a:pt x="982028" y="336042"/>
                    <a:pt x="983361" y="334994"/>
                  </a:cubicBezTo>
                  <a:cubicBezTo>
                    <a:pt x="984218" y="334423"/>
                    <a:pt x="985266" y="334328"/>
                    <a:pt x="986314" y="334232"/>
                  </a:cubicBezTo>
                  <a:cubicBezTo>
                    <a:pt x="995839" y="333851"/>
                    <a:pt x="1005269" y="333470"/>
                    <a:pt x="1014794" y="333089"/>
                  </a:cubicBezTo>
                  <a:cubicBezTo>
                    <a:pt x="1019080" y="332899"/>
                    <a:pt x="1023747" y="332899"/>
                    <a:pt x="1027176" y="335470"/>
                  </a:cubicBezTo>
                  <a:cubicBezTo>
                    <a:pt x="1033082" y="340043"/>
                    <a:pt x="1033558" y="350711"/>
                    <a:pt x="1032796" y="359378"/>
                  </a:cubicBezTo>
                  <a:cubicBezTo>
                    <a:pt x="1032510" y="362522"/>
                    <a:pt x="1032129" y="365474"/>
                    <a:pt x="1031843" y="367760"/>
                  </a:cubicBezTo>
                  <a:cubicBezTo>
                    <a:pt x="1031557" y="369665"/>
                    <a:pt x="1031081" y="371665"/>
                    <a:pt x="1029557" y="372713"/>
                  </a:cubicBezTo>
                  <a:cubicBezTo>
                    <a:pt x="1028319" y="373475"/>
                    <a:pt x="1026795" y="373475"/>
                    <a:pt x="1025366" y="373475"/>
                  </a:cubicBezTo>
                  <a:cubicBezTo>
                    <a:pt x="1015365" y="373285"/>
                    <a:pt x="1005364" y="372999"/>
                    <a:pt x="995363" y="372808"/>
                  </a:cubicBezTo>
                  <a:cubicBezTo>
                    <a:pt x="993934" y="372999"/>
                    <a:pt x="992600" y="372999"/>
                    <a:pt x="991457" y="372428"/>
                  </a:cubicBezTo>
                  <a:close/>
                  <a:moveTo>
                    <a:pt x="1006983" y="428149"/>
                  </a:moveTo>
                  <a:cubicBezTo>
                    <a:pt x="1005745" y="428149"/>
                    <a:pt x="1004411" y="428053"/>
                    <a:pt x="1003364" y="427291"/>
                  </a:cubicBezTo>
                  <a:cubicBezTo>
                    <a:pt x="1002221" y="426434"/>
                    <a:pt x="1001649" y="425006"/>
                    <a:pt x="1001268" y="423577"/>
                  </a:cubicBezTo>
                  <a:cubicBezTo>
                    <a:pt x="998601" y="414433"/>
                    <a:pt x="996791" y="405098"/>
                    <a:pt x="996029" y="395573"/>
                  </a:cubicBezTo>
                  <a:cubicBezTo>
                    <a:pt x="995839" y="393668"/>
                    <a:pt x="995744" y="391763"/>
                    <a:pt x="996506" y="389953"/>
                  </a:cubicBezTo>
                  <a:cubicBezTo>
                    <a:pt x="997934" y="386524"/>
                    <a:pt x="1001935" y="385191"/>
                    <a:pt x="1005650" y="384715"/>
                  </a:cubicBezTo>
                  <a:cubicBezTo>
                    <a:pt x="1012222" y="383857"/>
                    <a:pt x="1019175" y="384715"/>
                    <a:pt x="1024700" y="388144"/>
                  </a:cubicBezTo>
                  <a:cubicBezTo>
                    <a:pt x="1027557" y="389953"/>
                    <a:pt x="1029748" y="392525"/>
                    <a:pt x="1031367" y="395573"/>
                  </a:cubicBezTo>
                  <a:cubicBezTo>
                    <a:pt x="1035368" y="403193"/>
                    <a:pt x="1035463" y="413576"/>
                    <a:pt x="1033748" y="421386"/>
                  </a:cubicBezTo>
                  <a:cubicBezTo>
                    <a:pt x="1033367" y="423005"/>
                    <a:pt x="1032796" y="424815"/>
                    <a:pt x="1031462" y="425863"/>
                  </a:cubicBezTo>
                  <a:cubicBezTo>
                    <a:pt x="1030034" y="427101"/>
                    <a:pt x="1028129" y="427291"/>
                    <a:pt x="1026224" y="427482"/>
                  </a:cubicBezTo>
                  <a:cubicBezTo>
                    <a:pt x="1019842" y="428149"/>
                    <a:pt x="1013365" y="428339"/>
                    <a:pt x="1006983" y="428149"/>
                  </a:cubicBezTo>
                  <a:close/>
                  <a:moveTo>
                    <a:pt x="1014317" y="476345"/>
                  </a:moveTo>
                  <a:cubicBezTo>
                    <a:pt x="1009936" y="469297"/>
                    <a:pt x="1009555" y="460534"/>
                    <a:pt x="1009364" y="452247"/>
                  </a:cubicBezTo>
                  <a:cubicBezTo>
                    <a:pt x="1009364" y="451294"/>
                    <a:pt x="1009364" y="450342"/>
                    <a:pt x="1009364" y="449294"/>
                  </a:cubicBezTo>
                  <a:cubicBezTo>
                    <a:pt x="1009459" y="447199"/>
                    <a:pt x="1009936" y="445198"/>
                    <a:pt x="1011269" y="443770"/>
                  </a:cubicBezTo>
                  <a:cubicBezTo>
                    <a:pt x="1012603" y="442246"/>
                    <a:pt x="1014698" y="441484"/>
                    <a:pt x="1016699" y="440912"/>
                  </a:cubicBezTo>
                  <a:cubicBezTo>
                    <a:pt x="1021080" y="439483"/>
                    <a:pt x="1026128" y="438150"/>
                    <a:pt x="1030034" y="440531"/>
                  </a:cubicBezTo>
                  <a:cubicBezTo>
                    <a:pt x="1032796" y="442246"/>
                    <a:pt x="1034225" y="445389"/>
                    <a:pt x="1035368" y="448437"/>
                  </a:cubicBezTo>
                  <a:cubicBezTo>
                    <a:pt x="1037273" y="453485"/>
                    <a:pt x="1038701" y="458629"/>
                    <a:pt x="1039749" y="463868"/>
                  </a:cubicBezTo>
                  <a:cubicBezTo>
                    <a:pt x="1043178" y="482251"/>
                    <a:pt x="1025557" y="494728"/>
                    <a:pt x="1014317" y="476345"/>
                  </a:cubicBezTo>
                  <a:close/>
                  <a:moveTo>
                    <a:pt x="1072706" y="487680"/>
                  </a:moveTo>
                  <a:cubicBezTo>
                    <a:pt x="1066324" y="489204"/>
                    <a:pt x="1059275" y="486251"/>
                    <a:pt x="1055275" y="480917"/>
                  </a:cubicBezTo>
                  <a:cubicBezTo>
                    <a:pt x="1049369" y="473107"/>
                    <a:pt x="1050417" y="458915"/>
                    <a:pt x="1049369" y="449390"/>
                  </a:cubicBezTo>
                  <a:cubicBezTo>
                    <a:pt x="1049179" y="447770"/>
                    <a:pt x="1049084" y="446151"/>
                    <a:pt x="1048988" y="444532"/>
                  </a:cubicBezTo>
                  <a:lnTo>
                    <a:pt x="1050512" y="441198"/>
                  </a:lnTo>
                  <a:cubicBezTo>
                    <a:pt x="1052513" y="436721"/>
                    <a:pt x="1059275" y="436245"/>
                    <a:pt x="1062133" y="436150"/>
                  </a:cubicBezTo>
                  <a:cubicBezTo>
                    <a:pt x="1070705" y="436055"/>
                    <a:pt x="1079849" y="440055"/>
                    <a:pt x="1082707" y="444722"/>
                  </a:cubicBezTo>
                  <a:cubicBezTo>
                    <a:pt x="1082707" y="457010"/>
                    <a:pt x="1089184" y="483870"/>
                    <a:pt x="1072706" y="487680"/>
                  </a:cubicBezTo>
                  <a:close/>
                  <a:moveTo>
                    <a:pt x="1083469" y="419195"/>
                  </a:moveTo>
                  <a:cubicBezTo>
                    <a:pt x="1080040" y="426911"/>
                    <a:pt x="1073182" y="423101"/>
                    <a:pt x="1066419" y="424244"/>
                  </a:cubicBezTo>
                  <a:cubicBezTo>
                    <a:pt x="1061847" y="425006"/>
                    <a:pt x="1057180" y="425482"/>
                    <a:pt x="1052513" y="425482"/>
                  </a:cubicBezTo>
                  <a:cubicBezTo>
                    <a:pt x="1051179" y="425482"/>
                    <a:pt x="1049655" y="425482"/>
                    <a:pt x="1048607" y="424624"/>
                  </a:cubicBezTo>
                  <a:cubicBezTo>
                    <a:pt x="1047083" y="423577"/>
                    <a:pt x="1046702" y="421386"/>
                    <a:pt x="1046417" y="419481"/>
                  </a:cubicBezTo>
                  <a:cubicBezTo>
                    <a:pt x="1045655" y="412052"/>
                    <a:pt x="1045750" y="404527"/>
                    <a:pt x="1046702" y="397002"/>
                  </a:cubicBezTo>
                  <a:cubicBezTo>
                    <a:pt x="1046893" y="395192"/>
                    <a:pt x="1047179" y="393287"/>
                    <a:pt x="1048322" y="391858"/>
                  </a:cubicBezTo>
                  <a:cubicBezTo>
                    <a:pt x="1049465" y="390239"/>
                    <a:pt x="1051370" y="389287"/>
                    <a:pt x="1053275" y="388620"/>
                  </a:cubicBezTo>
                  <a:cubicBezTo>
                    <a:pt x="1059085" y="386524"/>
                    <a:pt x="1065562" y="386239"/>
                    <a:pt x="1071563" y="387858"/>
                  </a:cubicBezTo>
                  <a:cubicBezTo>
                    <a:pt x="1075658" y="389001"/>
                    <a:pt x="1079754" y="391287"/>
                    <a:pt x="1081469" y="395287"/>
                  </a:cubicBezTo>
                  <a:cubicBezTo>
                    <a:pt x="1082326" y="397478"/>
                    <a:pt x="1082421" y="399955"/>
                    <a:pt x="1082421" y="402336"/>
                  </a:cubicBezTo>
                  <a:cubicBezTo>
                    <a:pt x="1082326" y="407098"/>
                    <a:pt x="1085660" y="414433"/>
                    <a:pt x="1083469" y="419195"/>
                  </a:cubicBezTo>
                  <a:close/>
                  <a:moveTo>
                    <a:pt x="1086803" y="357759"/>
                  </a:moveTo>
                  <a:cubicBezTo>
                    <a:pt x="1085755" y="363665"/>
                    <a:pt x="1083945" y="369189"/>
                    <a:pt x="1082802" y="372618"/>
                  </a:cubicBezTo>
                  <a:cubicBezTo>
                    <a:pt x="1082421" y="373666"/>
                    <a:pt x="1082040" y="374904"/>
                    <a:pt x="1081088" y="375571"/>
                  </a:cubicBezTo>
                  <a:cubicBezTo>
                    <a:pt x="1079373" y="376809"/>
                    <a:pt x="1076992" y="375952"/>
                    <a:pt x="1074992" y="375476"/>
                  </a:cubicBezTo>
                  <a:cubicBezTo>
                    <a:pt x="1067943" y="373666"/>
                    <a:pt x="1060609" y="376619"/>
                    <a:pt x="1053370" y="376999"/>
                  </a:cubicBezTo>
                  <a:cubicBezTo>
                    <a:pt x="1051751" y="377095"/>
                    <a:pt x="1050036" y="376999"/>
                    <a:pt x="1048703" y="376047"/>
                  </a:cubicBezTo>
                  <a:cubicBezTo>
                    <a:pt x="1047179" y="374999"/>
                    <a:pt x="1046417" y="373094"/>
                    <a:pt x="1045940" y="371285"/>
                  </a:cubicBezTo>
                  <a:cubicBezTo>
                    <a:pt x="1043845" y="363950"/>
                    <a:pt x="1042797" y="356330"/>
                    <a:pt x="1042988" y="348710"/>
                  </a:cubicBezTo>
                  <a:cubicBezTo>
                    <a:pt x="1043083" y="342995"/>
                    <a:pt x="1044321" y="336614"/>
                    <a:pt x="1049179" y="333661"/>
                  </a:cubicBezTo>
                  <a:cubicBezTo>
                    <a:pt x="1051751" y="332041"/>
                    <a:pt x="1054799" y="331756"/>
                    <a:pt x="1057847" y="331661"/>
                  </a:cubicBezTo>
                  <a:cubicBezTo>
                    <a:pt x="1062895" y="331470"/>
                    <a:pt x="1067848" y="331565"/>
                    <a:pt x="1072896" y="332137"/>
                  </a:cubicBezTo>
                  <a:cubicBezTo>
                    <a:pt x="1076420" y="332518"/>
                    <a:pt x="1080040" y="333089"/>
                    <a:pt x="1082897" y="335090"/>
                  </a:cubicBezTo>
                  <a:cubicBezTo>
                    <a:pt x="1088612" y="339090"/>
                    <a:pt x="1088422" y="348806"/>
                    <a:pt x="1086803" y="357759"/>
                  </a:cubicBezTo>
                  <a:close/>
                  <a:moveTo>
                    <a:pt x="1127093" y="464248"/>
                  </a:moveTo>
                  <a:cubicBezTo>
                    <a:pt x="1121855" y="472535"/>
                    <a:pt x="1112615" y="478250"/>
                    <a:pt x="1102900" y="479203"/>
                  </a:cubicBezTo>
                  <a:cubicBezTo>
                    <a:pt x="1100995" y="479393"/>
                    <a:pt x="1098899" y="479393"/>
                    <a:pt x="1097375" y="478060"/>
                  </a:cubicBezTo>
                  <a:cubicBezTo>
                    <a:pt x="1096042" y="476917"/>
                    <a:pt x="1095661" y="475107"/>
                    <a:pt x="1095375" y="473297"/>
                  </a:cubicBezTo>
                  <a:cubicBezTo>
                    <a:pt x="1092899" y="457200"/>
                    <a:pt x="1096042" y="439007"/>
                    <a:pt x="1115759" y="439483"/>
                  </a:cubicBezTo>
                  <a:cubicBezTo>
                    <a:pt x="1119569" y="439579"/>
                    <a:pt x="1123664" y="440341"/>
                    <a:pt x="1126522" y="442817"/>
                  </a:cubicBezTo>
                  <a:cubicBezTo>
                    <a:pt x="1127855" y="443960"/>
                    <a:pt x="1128903" y="445389"/>
                    <a:pt x="1129570" y="446913"/>
                  </a:cubicBezTo>
                  <a:cubicBezTo>
                    <a:pt x="1131761" y="452247"/>
                    <a:pt x="1130332" y="459200"/>
                    <a:pt x="1127093" y="464248"/>
                  </a:cubicBezTo>
                  <a:close/>
                  <a:moveTo>
                    <a:pt x="1140809" y="401383"/>
                  </a:moveTo>
                  <a:cubicBezTo>
                    <a:pt x="1139952" y="408908"/>
                    <a:pt x="1138047" y="416433"/>
                    <a:pt x="1134999" y="423386"/>
                  </a:cubicBezTo>
                  <a:cubicBezTo>
                    <a:pt x="1134428" y="424720"/>
                    <a:pt x="1133761" y="426053"/>
                    <a:pt x="1132618" y="427006"/>
                  </a:cubicBezTo>
                  <a:cubicBezTo>
                    <a:pt x="1130903" y="428435"/>
                    <a:pt x="1128427" y="428339"/>
                    <a:pt x="1126236" y="428244"/>
                  </a:cubicBezTo>
                  <a:cubicBezTo>
                    <a:pt x="1117283" y="427863"/>
                    <a:pt x="1097756" y="432149"/>
                    <a:pt x="1095566" y="419100"/>
                  </a:cubicBezTo>
                  <a:cubicBezTo>
                    <a:pt x="1094137" y="410623"/>
                    <a:pt x="1096423" y="401479"/>
                    <a:pt x="1101852" y="394716"/>
                  </a:cubicBezTo>
                  <a:cubicBezTo>
                    <a:pt x="1107281" y="387953"/>
                    <a:pt x="1115568" y="383667"/>
                    <a:pt x="1124236" y="383286"/>
                  </a:cubicBezTo>
                  <a:cubicBezTo>
                    <a:pt x="1129856" y="383000"/>
                    <a:pt x="1136047" y="384715"/>
                    <a:pt x="1139190" y="389668"/>
                  </a:cubicBezTo>
                  <a:cubicBezTo>
                    <a:pt x="1141286" y="393097"/>
                    <a:pt x="1141286" y="397383"/>
                    <a:pt x="1140809" y="401383"/>
                  </a:cubicBezTo>
                  <a:close/>
                  <a:moveTo>
                    <a:pt x="1165574" y="459581"/>
                  </a:moveTo>
                  <a:cubicBezTo>
                    <a:pt x="1160717" y="460534"/>
                    <a:pt x="1148715" y="464058"/>
                    <a:pt x="1143762" y="461677"/>
                  </a:cubicBezTo>
                  <a:cubicBezTo>
                    <a:pt x="1141286" y="460534"/>
                    <a:pt x="1140619" y="457772"/>
                    <a:pt x="1143476" y="452628"/>
                  </a:cubicBezTo>
                  <a:cubicBezTo>
                    <a:pt x="1147477" y="445198"/>
                    <a:pt x="1159669" y="439483"/>
                    <a:pt x="1167860" y="439865"/>
                  </a:cubicBezTo>
                  <a:cubicBezTo>
                    <a:pt x="1174909" y="440245"/>
                    <a:pt x="1176623" y="444056"/>
                    <a:pt x="1177290" y="445961"/>
                  </a:cubicBezTo>
                  <a:cubicBezTo>
                    <a:pt x="1179671" y="453104"/>
                    <a:pt x="1171099" y="458533"/>
                    <a:pt x="1165574" y="459581"/>
                  </a:cubicBezTo>
                  <a:close/>
                  <a:moveTo>
                    <a:pt x="1203293" y="428244"/>
                  </a:moveTo>
                  <a:cubicBezTo>
                    <a:pt x="1202150" y="427577"/>
                    <a:pt x="1201007" y="426053"/>
                    <a:pt x="1199864" y="423958"/>
                  </a:cubicBezTo>
                  <a:cubicBezTo>
                    <a:pt x="1197483" y="419481"/>
                    <a:pt x="1195292" y="412909"/>
                    <a:pt x="1194149" y="410242"/>
                  </a:cubicBezTo>
                  <a:cubicBezTo>
                    <a:pt x="1193483" y="408623"/>
                    <a:pt x="1192911" y="406813"/>
                    <a:pt x="1192530" y="405098"/>
                  </a:cubicBezTo>
                  <a:cubicBezTo>
                    <a:pt x="1192149" y="406908"/>
                    <a:pt x="1191578" y="408623"/>
                    <a:pt x="1190911" y="410242"/>
                  </a:cubicBezTo>
                  <a:cubicBezTo>
                    <a:pt x="1189768" y="412909"/>
                    <a:pt x="1187672" y="419481"/>
                    <a:pt x="1185196" y="423958"/>
                  </a:cubicBezTo>
                  <a:cubicBezTo>
                    <a:pt x="1184053" y="425958"/>
                    <a:pt x="1182910" y="427577"/>
                    <a:pt x="1181767" y="428244"/>
                  </a:cubicBezTo>
                  <a:cubicBezTo>
                    <a:pt x="1176623" y="431006"/>
                    <a:pt x="1162050" y="427863"/>
                    <a:pt x="1156145" y="427768"/>
                  </a:cubicBezTo>
                  <a:cubicBezTo>
                    <a:pt x="1153859" y="427673"/>
                    <a:pt x="1151192" y="427482"/>
                    <a:pt x="1149858" y="425672"/>
                  </a:cubicBezTo>
                  <a:cubicBezTo>
                    <a:pt x="1148906" y="424339"/>
                    <a:pt x="1148906" y="422529"/>
                    <a:pt x="1149001" y="420910"/>
                  </a:cubicBezTo>
                  <a:cubicBezTo>
                    <a:pt x="1149382" y="415004"/>
                    <a:pt x="1150239" y="409099"/>
                    <a:pt x="1151668" y="403289"/>
                  </a:cubicBezTo>
                  <a:cubicBezTo>
                    <a:pt x="1153192" y="397288"/>
                    <a:pt x="1155478" y="391001"/>
                    <a:pt x="1160240" y="387096"/>
                  </a:cubicBezTo>
                  <a:cubicBezTo>
                    <a:pt x="1164431" y="383667"/>
                    <a:pt x="1170051" y="382333"/>
                    <a:pt x="1175385" y="382619"/>
                  </a:cubicBezTo>
                  <a:cubicBezTo>
                    <a:pt x="1181291" y="382905"/>
                    <a:pt x="1187387" y="385382"/>
                    <a:pt x="1190625" y="390239"/>
                  </a:cubicBezTo>
                  <a:cubicBezTo>
                    <a:pt x="1191482" y="391573"/>
                    <a:pt x="1192054" y="393002"/>
                    <a:pt x="1192435" y="394430"/>
                  </a:cubicBezTo>
                  <a:cubicBezTo>
                    <a:pt x="1192816" y="393002"/>
                    <a:pt x="1193387" y="391573"/>
                    <a:pt x="1194245" y="390239"/>
                  </a:cubicBezTo>
                  <a:cubicBezTo>
                    <a:pt x="1197483" y="385286"/>
                    <a:pt x="1203579" y="382905"/>
                    <a:pt x="1209485" y="382619"/>
                  </a:cubicBezTo>
                  <a:cubicBezTo>
                    <a:pt x="1214914" y="382333"/>
                    <a:pt x="1220534" y="383572"/>
                    <a:pt x="1224629" y="387096"/>
                  </a:cubicBezTo>
                  <a:cubicBezTo>
                    <a:pt x="1229392" y="391097"/>
                    <a:pt x="1231678" y="397288"/>
                    <a:pt x="1233202" y="403289"/>
                  </a:cubicBezTo>
                  <a:cubicBezTo>
                    <a:pt x="1234631" y="409099"/>
                    <a:pt x="1235488" y="414909"/>
                    <a:pt x="1235869" y="420910"/>
                  </a:cubicBezTo>
                  <a:cubicBezTo>
                    <a:pt x="1235964" y="422529"/>
                    <a:pt x="1235964" y="424339"/>
                    <a:pt x="1235012" y="425672"/>
                  </a:cubicBezTo>
                  <a:cubicBezTo>
                    <a:pt x="1233678" y="427482"/>
                    <a:pt x="1231011" y="427768"/>
                    <a:pt x="1228725" y="427768"/>
                  </a:cubicBezTo>
                  <a:cubicBezTo>
                    <a:pt x="1223010" y="427958"/>
                    <a:pt x="1208437" y="431102"/>
                    <a:pt x="1203293" y="428244"/>
                  </a:cubicBezTo>
                  <a:close/>
                  <a:moveTo>
                    <a:pt x="1241298" y="461677"/>
                  </a:moveTo>
                  <a:cubicBezTo>
                    <a:pt x="1236345" y="464058"/>
                    <a:pt x="1224344" y="460534"/>
                    <a:pt x="1219486" y="459581"/>
                  </a:cubicBezTo>
                  <a:cubicBezTo>
                    <a:pt x="1213961" y="458533"/>
                    <a:pt x="1205389" y="453104"/>
                    <a:pt x="1207770" y="445961"/>
                  </a:cubicBezTo>
                  <a:cubicBezTo>
                    <a:pt x="1208342" y="444151"/>
                    <a:pt x="1210056" y="440245"/>
                    <a:pt x="1217200" y="439865"/>
                  </a:cubicBezTo>
                  <a:cubicBezTo>
                    <a:pt x="1225391" y="439483"/>
                    <a:pt x="1237583" y="445198"/>
                    <a:pt x="1241584" y="452628"/>
                  </a:cubicBezTo>
                  <a:cubicBezTo>
                    <a:pt x="1244441" y="457867"/>
                    <a:pt x="1243775" y="460534"/>
                    <a:pt x="1241298" y="461677"/>
                  </a:cubicBezTo>
                  <a:close/>
                  <a:moveTo>
                    <a:pt x="1252347" y="427006"/>
                  </a:moveTo>
                  <a:cubicBezTo>
                    <a:pt x="1251204" y="426148"/>
                    <a:pt x="1250537" y="424720"/>
                    <a:pt x="1249966" y="423386"/>
                  </a:cubicBezTo>
                  <a:cubicBezTo>
                    <a:pt x="1247013" y="416433"/>
                    <a:pt x="1245013" y="408908"/>
                    <a:pt x="1244156" y="401383"/>
                  </a:cubicBezTo>
                  <a:cubicBezTo>
                    <a:pt x="1243679" y="397383"/>
                    <a:pt x="1243679" y="393097"/>
                    <a:pt x="1245680" y="389668"/>
                  </a:cubicBezTo>
                  <a:cubicBezTo>
                    <a:pt x="1248918" y="384715"/>
                    <a:pt x="1255109" y="383000"/>
                    <a:pt x="1260634" y="383286"/>
                  </a:cubicBezTo>
                  <a:cubicBezTo>
                    <a:pt x="1269302" y="383762"/>
                    <a:pt x="1277588" y="387953"/>
                    <a:pt x="1283018" y="394716"/>
                  </a:cubicBezTo>
                  <a:cubicBezTo>
                    <a:pt x="1288447" y="401479"/>
                    <a:pt x="1290733" y="410528"/>
                    <a:pt x="1289304" y="419100"/>
                  </a:cubicBezTo>
                  <a:cubicBezTo>
                    <a:pt x="1287018" y="432149"/>
                    <a:pt x="1267492" y="427863"/>
                    <a:pt x="1258633" y="428244"/>
                  </a:cubicBezTo>
                  <a:cubicBezTo>
                    <a:pt x="1256538" y="428339"/>
                    <a:pt x="1254157" y="428339"/>
                    <a:pt x="1252347" y="427006"/>
                  </a:cubicBezTo>
                  <a:close/>
                  <a:moveTo>
                    <a:pt x="1289685" y="473393"/>
                  </a:moveTo>
                  <a:cubicBezTo>
                    <a:pt x="1289399" y="475107"/>
                    <a:pt x="1289018" y="477012"/>
                    <a:pt x="1287685" y="478155"/>
                  </a:cubicBezTo>
                  <a:cubicBezTo>
                    <a:pt x="1286256" y="479393"/>
                    <a:pt x="1284065" y="479489"/>
                    <a:pt x="1282160" y="479298"/>
                  </a:cubicBezTo>
                  <a:cubicBezTo>
                    <a:pt x="1272350" y="478345"/>
                    <a:pt x="1263206" y="472631"/>
                    <a:pt x="1257967" y="464344"/>
                  </a:cubicBezTo>
                  <a:cubicBezTo>
                    <a:pt x="1254728" y="459295"/>
                    <a:pt x="1253300" y="452342"/>
                    <a:pt x="1255586" y="447103"/>
                  </a:cubicBezTo>
                  <a:cubicBezTo>
                    <a:pt x="1256252" y="445580"/>
                    <a:pt x="1257205" y="444151"/>
                    <a:pt x="1258633" y="443008"/>
                  </a:cubicBezTo>
                  <a:cubicBezTo>
                    <a:pt x="1261586" y="440531"/>
                    <a:pt x="1265587" y="439769"/>
                    <a:pt x="1269397" y="439674"/>
                  </a:cubicBezTo>
                  <a:cubicBezTo>
                    <a:pt x="1289018" y="439103"/>
                    <a:pt x="1292162" y="457390"/>
                    <a:pt x="1289685" y="473393"/>
                  </a:cubicBezTo>
                  <a:close/>
                  <a:moveTo>
                    <a:pt x="1335691" y="449485"/>
                  </a:moveTo>
                  <a:cubicBezTo>
                    <a:pt x="1334643" y="459010"/>
                    <a:pt x="1335691" y="473202"/>
                    <a:pt x="1329785" y="481012"/>
                  </a:cubicBezTo>
                  <a:cubicBezTo>
                    <a:pt x="1325785" y="486251"/>
                    <a:pt x="1318736" y="489204"/>
                    <a:pt x="1312355" y="487775"/>
                  </a:cubicBezTo>
                  <a:cubicBezTo>
                    <a:pt x="1295876" y="483965"/>
                    <a:pt x="1302353" y="457105"/>
                    <a:pt x="1302353" y="444913"/>
                  </a:cubicBezTo>
                  <a:cubicBezTo>
                    <a:pt x="1305211" y="440245"/>
                    <a:pt x="1314450" y="436340"/>
                    <a:pt x="1322927" y="436340"/>
                  </a:cubicBezTo>
                  <a:cubicBezTo>
                    <a:pt x="1325785" y="436340"/>
                    <a:pt x="1332452" y="436912"/>
                    <a:pt x="1334548" y="441389"/>
                  </a:cubicBezTo>
                  <a:lnTo>
                    <a:pt x="1336072" y="444722"/>
                  </a:lnTo>
                  <a:cubicBezTo>
                    <a:pt x="1335977" y="446246"/>
                    <a:pt x="1335881" y="447865"/>
                    <a:pt x="1335691" y="449485"/>
                  </a:cubicBezTo>
                  <a:close/>
                  <a:moveTo>
                    <a:pt x="1338644" y="419576"/>
                  </a:moveTo>
                  <a:cubicBezTo>
                    <a:pt x="1338453" y="421481"/>
                    <a:pt x="1338072" y="423577"/>
                    <a:pt x="1336453" y="424720"/>
                  </a:cubicBezTo>
                  <a:cubicBezTo>
                    <a:pt x="1335310" y="425482"/>
                    <a:pt x="1333881" y="425577"/>
                    <a:pt x="1332548" y="425577"/>
                  </a:cubicBezTo>
                  <a:cubicBezTo>
                    <a:pt x="1327880" y="425577"/>
                    <a:pt x="1323213" y="425101"/>
                    <a:pt x="1318641" y="424339"/>
                  </a:cubicBezTo>
                  <a:cubicBezTo>
                    <a:pt x="1311783" y="423196"/>
                    <a:pt x="1305020" y="427006"/>
                    <a:pt x="1301591" y="419290"/>
                  </a:cubicBezTo>
                  <a:cubicBezTo>
                    <a:pt x="1299401" y="414528"/>
                    <a:pt x="1302734" y="407194"/>
                    <a:pt x="1302734" y="402527"/>
                  </a:cubicBezTo>
                  <a:cubicBezTo>
                    <a:pt x="1302734" y="400145"/>
                    <a:pt x="1302734" y="397669"/>
                    <a:pt x="1303687" y="395478"/>
                  </a:cubicBezTo>
                  <a:cubicBezTo>
                    <a:pt x="1305401" y="391478"/>
                    <a:pt x="1309497" y="389191"/>
                    <a:pt x="1313593" y="388048"/>
                  </a:cubicBezTo>
                  <a:cubicBezTo>
                    <a:pt x="1319594" y="386429"/>
                    <a:pt x="1326071" y="386620"/>
                    <a:pt x="1331881" y="388811"/>
                  </a:cubicBezTo>
                  <a:cubicBezTo>
                    <a:pt x="1333786" y="389477"/>
                    <a:pt x="1335691" y="390430"/>
                    <a:pt x="1336834" y="392049"/>
                  </a:cubicBezTo>
                  <a:cubicBezTo>
                    <a:pt x="1337882" y="393573"/>
                    <a:pt x="1338167" y="395383"/>
                    <a:pt x="1338453" y="397193"/>
                  </a:cubicBezTo>
                  <a:cubicBezTo>
                    <a:pt x="1339310" y="404622"/>
                    <a:pt x="1339406" y="412147"/>
                    <a:pt x="1338644" y="419576"/>
                  </a:cubicBezTo>
                  <a:close/>
                  <a:moveTo>
                    <a:pt x="1339310" y="371380"/>
                  </a:moveTo>
                  <a:cubicBezTo>
                    <a:pt x="1338739" y="373190"/>
                    <a:pt x="1338072" y="375094"/>
                    <a:pt x="1336548" y="376142"/>
                  </a:cubicBezTo>
                  <a:cubicBezTo>
                    <a:pt x="1335215" y="377095"/>
                    <a:pt x="1333500" y="377095"/>
                    <a:pt x="1331881" y="377095"/>
                  </a:cubicBezTo>
                  <a:cubicBezTo>
                    <a:pt x="1324642" y="376714"/>
                    <a:pt x="1317308" y="373761"/>
                    <a:pt x="1310259" y="375571"/>
                  </a:cubicBezTo>
                  <a:cubicBezTo>
                    <a:pt x="1308164" y="376047"/>
                    <a:pt x="1305878" y="376904"/>
                    <a:pt x="1304163" y="375666"/>
                  </a:cubicBezTo>
                  <a:cubicBezTo>
                    <a:pt x="1303211" y="374999"/>
                    <a:pt x="1302830" y="373856"/>
                    <a:pt x="1302449" y="372713"/>
                  </a:cubicBezTo>
                  <a:cubicBezTo>
                    <a:pt x="1301306" y="369284"/>
                    <a:pt x="1299591" y="363665"/>
                    <a:pt x="1298448" y="357854"/>
                  </a:cubicBezTo>
                  <a:cubicBezTo>
                    <a:pt x="1296733" y="348901"/>
                    <a:pt x="1296638" y="339185"/>
                    <a:pt x="1302544" y="335090"/>
                  </a:cubicBezTo>
                  <a:cubicBezTo>
                    <a:pt x="1305401" y="333089"/>
                    <a:pt x="1309021" y="332518"/>
                    <a:pt x="1312545" y="332137"/>
                  </a:cubicBezTo>
                  <a:cubicBezTo>
                    <a:pt x="1317498" y="331565"/>
                    <a:pt x="1322546" y="331470"/>
                    <a:pt x="1327595" y="331661"/>
                  </a:cubicBezTo>
                  <a:cubicBezTo>
                    <a:pt x="1330547" y="331756"/>
                    <a:pt x="1333691" y="332137"/>
                    <a:pt x="1336262" y="333661"/>
                  </a:cubicBezTo>
                  <a:cubicBezTo>
                    <a:pt x="1341120" y="336709"/>
                    <a:pt x="1342358" y="343090"/>
                    <a:pt x="1342454" y="348710"/>
                  </a:cubicBezTo>
                  <a:cubicBezTo>
                    <a:pt x="1342454" y="356426"/>
                    <a:pt x="1341406" y="364045"/>
                    <a:pt x="1339310" y="371380"/>
                  </a:cubicBezTo>
                  <a:close/>
                  <a:moveTo>
                    <a:pt x="1370838" y="476345"/>
                  </a:moveTo>
                  <a:cubicBezTo>
                    <a:pt x="1359503" y="494728"/>
                    <a:pt x="1341977" y="482156"/>
                    <a:pt x="1345502" y="463868"/>
                  </a:cubicBezTo>
                  <a:cubicBezTo>
                    <a:pt x="1346549" y="458629"/>
                    <a:pt x="1347978" y="453485"/>
                    <a:pt x="1349883" y="448437"/>
                  </a:cubicBezTo>
                  <a:cubicBezTo>
                    <a:pt x="1351026" y="445389"/>
                    <a:pt x="1352455" y="442246"/>
                    <a:pt x="1355217" y="440531"/>
                  </a:cubicBezTo>
                  <a:cubicBezTo>
                    <a:pt x="1359122" y="438150"/>
                    <a:pt x="1364171" y="439483"/>
                    <a:pt x="1368552" y="440912"/>
                  </a:cubicBezTo>
                  <a:cubicBezTo>
                    <a:pt x="1370552" y="441579"/>
                    <a:pt x="1372553" y="442246"/>
                    <a:pt x="1373981" y="443770"/>
                  </a:cubicBezTo>
                  <a:cubicBezTo>
                    <a:pt x="1375315" y="445294"/>
                    <a:pt x="1375791" y="447294"/>
                    <a:pt x="1375886" y="449294"/>
                  </a:cubicBezTo>
                  <a:cubicBezTo>
                    <a:pt x="1375982" y="450247"/>
                    <a:pt x="1375886" y="451294"/>
                    <a:pt x="1375886" y="452247"/>
                  </a:cubicBezTo>
                  <a:cubicBezTo>
                    <a:pt x="1375601" y="460629"/>
                    <a:pt x="1375124" y="469297"/>
                    <a:pt x="1370838" y="476345"/>
                  </a:cubicBezTo>
                  <a:close/>
                  <a:moveTo>
                    <a:pt x="1389031" y="395669"/>
                  </a:moveTo>
                  <a:cubicBezTo>
                    <a:pt x="1388269" y="405098"/>
                    <a:pt x="1386459" y="414528"/>
                    <a:pt x="1383792" y="423672"/>
                  </a:cubicBezTo>
                  <a:cubicBezTo>
                    <a:pt x="1383411" y="425006"/>
                    <a:pt x="1382840" y="426530"/>
                    <a:pt x="1381697" y="427387"/>
                  </a:cubicBezTo>
                  <a:cubicBezTo>
                    <a:pt x="1380649" y="428149"/>
                    <a:pt x="1379315" y="428149"/>
                    <a:pt x="1378077" y="428244"/>
                  </a:cubicBezTo>
                  <a:cubicBezTo>
                    <a:pt x="1371695" y="428435"/>
                    <a:pt x="1365218" y="428244"/>
                    <a:pt x="1358837" y="427673"/>
                  </a:cubicBezTo>
                  <a:cubicBezTo>
                    <a:pt x="1357027" y="427482"/>
                    <a:pt x="1355027" y="427291"/>
                    <a:pt x="1353598" y="426053"/>
                  </a:cubicBezTo>
                  <a:cubicBezTo>
                    <a:pt x="1352264" y="424910"/>
                    <a:pt x="1351693" y="423196"/>
                    <a:pt x="1351312" y="421577"/>
                  </a:cubicBezTo>
                  <a:cubicBezTo>
                    <a:pt x="1349597" y="413766"/>
                    <a:pt x="1349693" y="403384"/>
                    <a:pt x="1353693" y="395764"/>
                  </a:cubicBezTo>
                  <a:cubicBezTo>
                    <a:pt x="1355217" y="392811"/>
                    <a:pt x="1357408" y="390239"/>
                    <a:pt x="1360361" y="388334"/>
                  </a:cubicBezTo>
                  <a:cubicBezTo>
                    <a:pt x="1365980" y="384810"/>
                    <a:pt x="1372933" y="383953"/>
                    <a:pt x="1379411" y="384905"/>
                  </a:cubicBezTo>
                  <a:cubicBezTo>
                    <a:pt x="1383030" y="385382"/>
                    <a:pt x="1387031" y="386810"/>
                    <a:pt x="1388555" y="390144"/>
                  </a:cubicBezTo>
                  <a:cubicBezTo>
                    <a:pt x="1389317" y="391763"/>
                    <a:pt x="1389221" y="393764"/>
                    <a:pt x="1389031" y="395669"/>
                  </a:cubicBezTo>
                  <a:close/>
                  <a:moveTo>
                    <a:pt x="1359884" y="373761"/>
                  </a:moveTo>
                  <a:cubicBezTo>
                    <a:pt x="1358456" y="373761"/>
                    <a:pt x="1356932" y="373761"/>
                    <a:pt x="1355693" y="372999"/>
                  </a:cubicBezTo>
                  <a:cubicBezTo>
                    <a:pt x="1354169" y="371951"/>
                    <a:pt x="1353693" y="369856"/>
                    <a:pt x="1353407" y="368046"/>
                  </a:cubicBezTo>
                  <a:cubicBezTo>
                    <a:pt x="1353026" y="365760"/>
                    <a:pt x="1352645" y="362903"/>
                    <a:pt x="1352455" y="359664"/>
                  </a:cubicBezTo>
                  <a:cubicBezTo>
                    <a:pt x="1351788" y="350901"/>
                    <a:pt x="1352169" y="340233"/>
                    <a:pt x="1358075" y="335756"/>
                  </a:cubicBezTo>
                  <a:cubicBezTo>
                    <a:pt x="1361504" y="333185"/>
                    <a:pt x="1366171" y="333185"/>
                    <a:pt x="1370457" y="333375"/>
                  </a:cubicBezTo>
                  <a:cubicBezTo>
                    <a:pt x="1379982" y="333756"/>
                    <a:pt x="1389412" y="334137"/>
                    <a:pt x="1398937" y="334518"/>
                  </a:cubicBezTo>
                  <a:cubicBezTo>
                    <a:pt x="1399985" y="334518"/>
                    <a:pt x="1401032" y="334613"/>
                    <a:pt x="1401890" y="335280"/>
                  </a:cubicBezTo>
                  <a:cubicBezTo>
                    <a:pt x="1403223" y="336232"/>
                    <a:pt x="1403318" y="338233"/>
                    <a:pt x="1403223" y="339852"/>
                  </a:cubicBezTo>
                  <a:cubicBezTo>
                    <a:pt x="1402652" y="348996"/>
                    <a:pt x="1400937" y="358045"/>
                    <a:pt x="1397984" y="366712"/>
                  </a:cubicBezTo>
                  <a:cubicBezTo>
                    <a:pt x="1397222" y="369094"/>
                    <a:pt x="1396079" y="371665"/>
                    <a:pt x="1393793" y="372713"/>
                  </a:cubicBezTo>
                  <a:cubicBezTo>
                    <a:pt x="1392650" y="373285"/>
                    <a:pt x="1391317" y="373285"/>
                    <a:pt x="1389983" y="373285"/>
                  </a:cubicBezTo>
                  <a:cubicBezTo>
                    <a:pt x="1379887" y="373285"/>
                    <a:pt x="1369886" y="373475"/>
                    <a:pt x="1359884" y="373761"/>
                  </a:cubicBezTo>
                  <a:close/>
                  <a:moveTo>
                    <a:pt x="1455611" y="462820"/>
                  </a:moveTo>
                  <a:cubicBezTo>
                    <a:pt x="1454849" y="463010"/>
                    <a:pt x="1454182" y="462629"/>
                    <a:pt x="1453515" y="462248"/>
                  </a:cubicBezTo>
                  <a:cubicBezTo>
                    <a:pt x="1444466" y="457390"/>
                    <a:pt x="1435703" y="451104"/>
                    <a:pt x="1425512" y="449961"/>
                  </a:cubicBezTo>
                  <a:cubicBezTo>
                    <a:pt x="1413510" y="448628"/>
                    <a:pt x="1405890" y="458153"/>
                    <a:pt x="1395412" y="458724"/>
                  </a:cubicBezTo>
                  <a:cubicBezTo>
                    <a:pt x="1389317" y="459105"/>
                    <a:pt x="1389126" y="456628"/>
                    <a:pt x="1391317" y="453390"/>
                  </a:cubicBezTo>
                  <a:cubicBezTo>
                    <a:pt x="1394746" y="448628"/>
                    <a:pt x="1403699" y="442151"/>
                    <a:pt x="1406462" y="441198"/>
                  </a:cubicBezTo>
                  <a:cubicBezTo>
                    <a:pt x="1416272" y="437864"/>
                    <a:pt x="1426845" y="435769"/>
                    <a:pt x="1436942" y="438150"/>
                  </a:cubicBezTo>
                  <a:cubicBezTo>
                    <a:pt x="1446943" y="440627"/>
                    <a:pt x="1456182" y="448723"/>
                    <a:pt x="1457325" y="459010"/>
                  </a:cubicBezTo>
                  <a:cubicBezTo>
                    <a:pt x="1457420" y="460629"/>
                    <a:pt x="1457135" y="462534"/>
                    <a:pt x="1455611" y="462820"/>
                  </a:cubicBezTo>
                  <a:close/>
                  <a:moveTo>
                    <a:pt x="1458182" y="352330"/>
                  </a:moveTo>
                  <a:cubicBezTo>
                    <a:pt x="1457611" y="346424"/>
                    <a:pt x="1459135" y="339947"/>
                    <a:pt x="1463421" y="335852"/>
                  </a:cubicBezTo>
                  <a:cubicBezTo>
                    <a:pt x="1467517" y="331946"/>
                    <a:pt x="1473327" y="330708"/>
                    <a:pt x="1478947" y="330136"/>
                  </a:cubicBezTo>
                  <a:cubicBezTo>
                    <a:pt x="1484186" y="329660"/>
                    <a:pt x="1489424" y="329660"/>
                    <a:pt x="1494568" y="330136"/>
                  </a:cubicBezTo>
                  <a:cubicBezTo>
                    <a:pt x="1509808" y="331661"/>
                    <a:pt x="1507808" y="353092"/>
                    <a:pt x="1507998" y="363950"/>
                  </a:cubicBezTo>
                  <a:cubicBezTo>
                    <a:pt x="1507998" y="365093"/>
                    <a:pt x="1507998" y="366332"/>
                    <a:pt x="1507427" y="367284"/>
                  </a:cubicBezTo>
                  <a:cubicBezTo>
                    <a:pt x="1505998" y="369856"/>
                    <a:pt x="1502283" y="369475"/>
                    <a:pt x="1499426" y="369094"/>
                  </a:cubicBezTo>
                  <a:cubicBezTo>
                    <a:pt x="1491806" y="368141"/>
                    <a:pt x="1483805" y="369475"/>
                    <a:pt x="1476947" y="372999"/>
                  </a:cubicBezTo>
                  <a:cubicBezTo>
                    <a:pt x="1473994" y="374523"/>
                    <a:pt x="1470660" y="376428"/>
                    <a:pt x="1467707" y="375094"/>
                  </a:cubicBezTo>
                  <a:cubicBezTo>
                    <a:pt x="1466945" y="374809"/>
                    <a:pt x="1466374" y="374332"/>
                    <a:pt x="1465802" y="373761"/>
                  </a:cubicBezTo>
                  <a:cubicBezTo>
                    <a:pt x="1464659" y="372523"/>
                    <a:pt x="1463897" y="370808"/>
                    <a:pt x="1463231" y="369284"/>
                  </a:cubicBezTo>
                  <a:cubicBezTo>
                    <a:pt x="1461040" y="363950"/>
                    <a:pt x="1458754" y="358331"/>
                    <a:pt x="1458182" y="352330"/>
                  </a:cubicBezTo>
                  <a:close/>
                  <a:moveTo>
                    <a:pt x="1468660" y="397669"/>
                  </a:moveTo>
                  <a:cubicBezTo>
                    <a:pt x="1469898" y="394144"/>
                    <a:pt x="1472184" y="391001"/>
                    <a:pt x="1476089" y="388525"/>
                  </a:cubicBezTo>
                  <a:cubicBezTo>
                    <a:pt x="1485900" y="382333"/>
                    <a:pt x="1498854" y="380810"/>
                    <a:pt x="1509617" y="385191"/>
                  </a:cubicBezTo>
                  <a:cubicBezTo>
                    <a:pt x="1510856" y="385667"/>
                    <a:pt x="1512094" y="386334"/>
                    <a:pt x="1512951" y="387286"/>
                  </a:cubicBezTo>
                  <a:cubicBezTo>
                    <a:pt x="1520000" y="395573"/>
                    <a:pt x="1528953" y="413576"/>
                    <a:pt x="1523714" y="424244"/>
                  </a:cubicBezTo>
                  <a:cubicBezTo>
                    <a:pt x="1519619" y="432721"/>
                    <a:pt x="1494282" y="423958"/>
                    <a:pt x="1485995" y="425101"/>
                  </a:cubicBezTo>
                  <a:cubicBezTo>
                    <a:pt x="1480090" y="425958"/>
                    <a:pt x="1473422" y="427863"/>
                    <a:pt x="1468565" y="423196"/>
                  </a:cubicBezTo>
                  <a:cubicBezTo>
                    <a:pt x="1462945" y="417957"/>
                    <a:pt x="1466564" y="403955"/>
                    <a:pt x="1468660" y="397669"/>
                  </a:cubicBezTo>
                  <a:close/>
                  <a:moveTo>
                    <a:pt x="1534382" y="479965"/>
                  </a:moveTo>
                  <a:cubicBezTo>
                    <a:pt x="1532668" y="483013"/>
                    <a:pt x="1528953" y="484156"/>
                    <a:pt x="1525619" y="484918"/>
                  </a:cubicBezTo>
                  <a:cubicBezTo>
                    <a:pt x="1511046" y="487966"/>
                    <a:pt x="1495901" y="486156"/>
                    <a:pt x="1481137" y="484346"/>
                  </a:cubicBezTo>
                  <a:cubicBezTo>
                    <a:pt x="1478375" y="484061"/>
                    <a:pt x="1475423" y="483584"/>
                    <a:pt x="1473613" y="481489"/>
                  </a:cubicBezTo>
                  <a:cubicBezTo>
                    <a:pt x="1472375" y="480060"/>
                    <a:pt x="1471898" y="478060"/>
                    <a:pt x="1471612" y="476155"/>
                  </a:cubicBezTo>
                  <a:cubicBezTo>
                    <a:pt x="1470565" y="469964"/>
                    <a:pt x="1470089" y="463582"/>
                    <a:pt x="1470184" y="457295"/>
                  </a:cubicBezTo>
                  <a:cubicBezTo>
                    <a:pt x="1470279" y="451199"/>
                    <a:pt x="1471232" y="444436"/>
                    <a:pt x="1475899" y="440341"/>
                  </a:cubicBezTo>
                  <a:cubicBezTo>
                    <a:pt x="1479042" y="437578"/>
                    <a:pt x="1483424" y="436626"/>
                    <a:pt x="1487710" y="436245"/>
                  </a:cubicBezTo>
                  <a:cubicBezTo>
                    <a:pt x="1504569" y="434721"/>
                    <a:pt x="1518571" y="439007"/>
                    <a:pt x="1526953" y="449294"/>
                  </a:cubicBezTo>
                  <a:cubicBezTo>
                    <a:pt x="1531811" y="455295"/>
                    <a:pt x="1534858" y="463296"/>
                    <a:pt x="1535430" y="473488"/>
                  </a:cubicBezTo>
                  <a:cubicBezTo>
                    <a:pt x="1535621" y="475678"/>
                    <a:pt x="1535525" y="477965"/>
                    <a:pt x="1534382" y="479965"/>
                  </a:cubicBezTo>
                  <a:close/>
                  <a:moveTo>
                    <a:pt x="1569815" y="451485"/>
                  </a:moveTo>
                  <a:cubicBezTo>
                    <a:pt x="1567910" y="452914"/>
                    <a:pt x="1565815" y="453295"/>
                    <a:pt x="1563815" y="453199"/>
                  </a:cubicBezTo>
                  <a:cubicBezTo>
                    <a:pt x="1544955" y="452533"/>
                    <a:pt x="1550289" y="433864"/>
                    <a:pt x="1567148" y="435388"/>
                  </a:cubicBezTo>
                  <a:cubicBezTo>
                    <a:pt x="1568101" y="435483"/>
                    <a:pt x="1569053" y="435673"/>
                    <a:pt x="1569815" y="436150"/>
                  </a:cubicBezTo>
                  <a:cubicBezTo>
                    <a:pt x="1571149" y="437102"/>
                    <a:pt x="1571530" y="438912"/>
                    <a:pt x="1571720" y="440531"/>
                  </a:cubicBezTo>
                  <a:cubicBezTo>
                    <a:pt x="1572387" y="444341"/>
                    <a:pt x="1572768" y="448913"/>
                    <a:pt x="1569815" y="451485"/>
                  </a:cubicBezTo>
                  <a:close/>
                  <a:moveTo>
                    <a:pt x="1572292" y="413957"/>
                  </a:moveTo>
                  <a:cubicBezTo>
                    <a:pt x="1571911" y="415766"/>
                    <a:pt x="1571530" y="417671"/>
                    <a:pt x="1570196" y="419100"/>
                  </a:cubicBezTo>
                  <a:cubicBezTo>
                    <a:pt x="1569053" y="420338"/>
                    <a:pt x="1567339" y="421005"/>
                    <a:pt x="1565815" y="421577"/>
                  </a:cubicBezTo>
                  <a:cubicBezTo>
                    <a:pt x="1559624" y="423767"/>
                    <a:pt x="1553528" y="426053"/>
                    <a:pt x="1547336" y="428244"/>
                  </a:cubicBezTo>
                  <a:cubicBezTo>
                    <a:pt x="1545241" y="429006"/>
                    <a:pt x="1543050" y="429768"/>
                    <a:pt x="1540859" y="429387"/>
                  </a:cubicBezTo>
                  <a:cubicBezTo>
                    <a:pt x="1536859" y="428625"/>
                    <a:pt x="1534668" y="424244"/>
                    <a:pt x="1533335" y="420338"/>
                  </a:cubicBezTo>
                  <a:cubicBezTo>
                    <a:pt x="1530477" y="411575"/>
                    <a:pt x="1527048" y="397764"/>
                    <a:pt x="1530382" y="387953"/>
                  </a:cubicBezTo>
                  <a:cubicBezTo>
                    <a:pt x="1532001" y="383191"/>
                    <a:pt x="1535240" y="379381"/>
                    <a:pt x="1540955" y="377571"/>
                  </a:cubicBezTo>
                  <a:cubicBezTo>
                    <a:pt x="1546955" y="375666"/>
                    <a:pt x="1553432" y="376428"/>
                    <a:pt x="1559624" y="377476"/>
                  </a:cubicBezTo>
                  <a:cubicBezTo>
                    <a:pt x="1578007" y="380524"/>
                    <a:pt x="1575054" y="399383"/>
                    <a:pt x="1572292" y="413957"/>
                  </a:cubicBezTo>
                  <a:close/>
                  <a:moveTo>
                    <a:pt x="1577150" y="358331"/>
                  </a:moveTo>
                  <a:cubicBezTo>
                    <a:pt x="1576673" y="360236"/>
                    <a:pt x="1576007" y="362140"/>
                    <a:pt x="1574768" y="363569"/>
                  </a:cubicBezTo>
                  <a:cubicBezTo>
                    <a:pt x="1571054" y="367570"/>
                    <a:pt x="1564577" y="365569"/>
                    <a:pt x="1559243" y="364331"/>
                  </a:cubicBezTo>
                  <a:cubicBezTo>
                    <a:pt x="1551051" y="362522"/>
                    <a:pt x="1542193" y="363474"/>
                    <a:pt x="1534573" y="367094"/>
                  </a:cubicBezTo>
                  <a:cubicBezTo>
                    <a:pt x="1531811" y="368427"/>
                    <a:pt x="1528572" y="370046"/>
                    <a:pt x="1525810" y="368998"/>
                  </a:cubicBezTo>
                  <a:cubicBezTo>
                    <a:pt x="1525429" y="368903"/>
                    <a:pt x="1525143" y="368713"/>
                    <a:pt x="1524857" y="368522"/>
                  </a:cubicBezTo>
                  <a:cubicBezTo>
                    <a:pt x="1523810" y="367760"/>
                    <a:pt x="1523048" y="366522"/>
                    <a:pt x="1522476" y="365379"/>
                  </a:cubicBezTo>
                  <a:cubicBezTo>
                    <a:pt x="1519714" y="360045"/>
                    <a:pt x="1517904" y="354235"/>
                    <a:pt x="1517142" y="348329"/>
                  </a:cubicBezTo>
                  <a:cubicBezTo>
                    <a:pt x="1516571" y="344519"/>
                    <a:pt x="1516666" y="340233"/>
                    <a:pt x="1519237" y="337376"/>
                  </a:cubicBezTo>
                  <a:cubicBezTo>
                    <a:pt x="1521905" y="334423"/>
                    <a:pt x="1526381" y="334137"/>
                    <a:pt x="1530382" y="334042"/>
                  </a:cubicBezTo>
                  <a:cubicBezTo>
                    <a:pt x="1541717" y="333756"/>
                    <a:pt x="1553051" y="331661"/>
                    <a:pt x="1564386" y="332708"/>
                  </a:cubicBezTo>
                  <a:cubicBezTo>
                    <a:pt x="1580198" y="334042"/>
                    <a:pt x="1580864" y="343662"/>
                    <a:pt x="1577150" y="358331"/>
                  </a:cubicBezTo>
                  <a:close/>
                  <a:moveTo>
                    <a:pt x="1619345" y="468440"/>
                  </a:moveTo>
                  <a:cubicBezTo>
                    <a:pt x="1618964" y="470916"/>
                    <a:pt x="1618298" y="473678"/>
                    <a:pt x="1616107" y="474821"/>
                  </a:cubicBezTo>
                  <a:cubicBezTo>
                    <a:pt x="1614107" y="475869"/>
                    <a:pt x="1611821" y="475107"/>
                    <a:pt x="1609725" y="474345"/>
                  </a:cubicBezTo>
                  <a:cubicBezTo>
                    <a:pt x="1603248" y="471869"/>
                    <a:pt x="1596771" y="469011"/>
                    <a:pt x="1591628" y="464248"/>
                  </a:cubicBezTo>
                  <a:cubicBezTo>
                    <a:pt x="1584103" y="457200"/>
                    <a:pt x="1581245" y="444913"/>
                    <a:pt x="1587341" y="437769"/>
                  </a:cubicBezTo>
                  <a:cubicBezTo>
                    <a:pt x="1589246" y="435578"/>
                    <a:pt x="1592008" y="433864"/>
                    <a:pt x="1595628" y="432911"/>
                  </a:cubicBezTo>
                  <a:cubicBezTo>
                    <a:pt x="1601629" y="431387"/>
                    <a:pt x="1608106" y="432816"/>
                    <a:pt x="1613821" y="435197"/>
                  </a:cubicBezTo>
                  <a:cubicBezTo>
                    <a:pt x="1625537" y="440055"/>
                    <a:pt x="1620774" y="458629"/>
                    <a:pt x="1619345" y="468440"/>
                  </a:cubicBezTo>
                  <a:close/>
                  <a:moveTo>
                    <a:pt x="1622108" y="417576"/>
                  </a:moveTo>
                  <a:cubicBezTo>
                    <a:pt x="1619917" y="419481"/>
                    <a:pt x="1617059" y="420243"/>
                    <a:pt x="1614202" y="420719"/>
                  </a:cubicBezTo>
                  <a:cubicBezTo>
                    <a:pt x="1594771" y="424148"/>
                    <a:pt x="1581722" y="419957"/>
                    <a:pt x="1585912" y="397955"/>
                  </a:cubicBezTo>
                  <a:cubicBezTo>
                    <a:pt x="1586865" y="392906"/>
                    <a:pt x="1588199" y="387382"/>
                    <a:pt x="1590866" y="383191"/>
                  </a:cubicBezTo>
                  <a:cubicBezTo>
                    <a:pt x="1592580" y="380428"/>
                    <a:pt x="1594771" y="378238"/>
                    <a:pt x="1597819" y="376999"/>
                  </a:cubicBezTo>
                  <a:cubicBezTo>
                    <a:pt x="1605820" y="373666"/>
                    <a:pt x="1614964" y="379286"/>
                    <a:pt x="1619822" y="386429"/>
                  </a:cubicBezTo>
                  <a:cubicBezTo>
                    <a:pt x="1623536" y="391858"/>
                    <a:pt x="1625727" y="398240"/>
                    <a:pt x="1626203" y="404717"/>
                  </a:cubicBezTo>
                  <a:cubicBezTo>
                    <a:pt x="1626489" y="409289"/>
                    <a:pt x="1625727" y="414528"/>
                    <a:pt x="1622108" y="417576"/>
                  </a:cubicBezTo>
                  <a:close/>
                  <a:moveTo>
                    <a:pt x="1687068" y="475583"/>
                  </a:moveTo>
                  <a:cubicBezTo>
                    <a:pt x="1686782" y="477965"/>
                    <a:pt x="1686401" y="480441"/>
                    <a:pt x="1684687" y="482060"/>
                  </a:cubicBezTo>
                  <a:cubicBezTo>
                    <a:pt x="1683258" y="483394"/>
                    <a:pt x="1681258" y="483965"/>
                    <a:pt x="1679353" y="484346"/>
                  </a:cubicBezTo>
                  <a:cubicBezTo>
                    <a:pt x="1669161" y="486442"/>
                    <a:pt x="1658683" y="487299"/>
                    <a:pt x="1648301" y="486632"/>
                  </a:cubicBezTo>
                  <a:cubicBezTo>
                    <a:pt x="1642301" y="486251"/>
                    <a:pt x="1635633" y="485108"/>
                    <a:pt x="1632014" y="480346"/>
                  </a:cubicBezTo>
                  <a:cubicBezTo>
                    <a:pt x="1624584" y="470726"/>
                    <a:pt x="1629632" y="446246"/>
                    <a:pt x="1638110" y="438531"/>
                  </a:cubicBezTo>
                  <a:cubicBezTo>
                    <a:pt x="1642491" y="434531"/>
                    <a:pt x="1648587" y="432816"/>
                    <a:pt x="1654588" y="432721"/>
                  </a:cubicBezTo>
                  <a:cubicBezTo>
                    <a:pt x="1660493" y="432626"/>
                    <a:pt x="1666399" y="434054"/>
                    <a:pt x="1672114" y="435673"/>
                  </a:cubicBezTo>
                  <a:cubicBezTo>
                    <a:pt x="1675638" y="436626"/>
                    <a:pt x="1679258" y="437674"/>
                    <a:pt x="1681829" y="440341"/>
                  </a:cubicBezTo>
                  <a:cubicBezTo>
                    <a:pt x="1684211" y="442817"/>
                    <a:pt x="1685163" y="446246"/>
                    <a:pt x="1685830" y="449580"/>
                  </a:cubicBezTo>
                  <a:cubicBezTo>
                    <a:pt x="1686497" y="452628"/>
                    <a:pt x="1686973" y="455771"/>
                    <a:pt x="1687258" y="458915"/>
                  </a:cubicBezTo>
                  <a:cubicBezTo>
                    <a:pt x="1687735" y="464534"/>
                    <a:pt x="1687640" y="470154"/>
                    <a:pt x="1687068" y="475583"/>
                  </a:cubicBezTo>
                  <a:close/>
                  <a:moveTo>
                    <a:pt x="1689449" y="415195"/>
                  </a:moveTo>
                  <a:cubicBezTo>
                    <a:pt x="1689164" y="417005"/>
                    <a:pt x="1688783" y="418910"/>
                    <a:pt x="1687735" y="420433"/>
                  </a:cubicBezTo>
                  <a:cubicBezTo>
                    <a:pt x="1684592" y="425196"/>
                    <a:pt x="1677638" y="424529"/>
                    <a:pt x="1672019" y="423767"/>
                  </a:cubicBezTo>
                  <a:cubicBezTo>
                    <a:pt x="1665446" y="422815"/>
                    <a:pt x="1658874" y="422339"/>
                    <a:pt x="1652302" y="422339"/>
                  </a:cubicBezTo>
                  <a:cubicBezTo>
                    <a:pt x="1648111" y="422339"/>
                    <a:pt x="1643634" y="422434"/>
                    <a:pt x="1639824" y="420719"/>
                  </a:cubicBezTo>
                  <a:cubicBezTo>
                    <a:pt x="1628680" y="415671"/>
                    <a:pt x="1634966" y="401383"/>
                    <a:pt x="1641729" y="392811"/>
                  </a:cubicBezTo>
                  <a:cubicBezTo>
                    <a:pt x="1643444" y="390715"/>
                    <a:pt x="1645158" y="388906"/>
                    <a:pt x="1646682" y="387668"/>
                  </a:cubicBezTo>
                  <a:cubicBezTo>
                    <a:pt x="1653635" y="382143"/>
                    <a:pt x="1662875" y="379571"/>
                    <a:pt x="1671733" y="380714"/>
                  </a:cubicBezTo>
                  <a:cubicBezTo>
                    <a:pt x="1677543" y="381476"/>
                    <a:pt x="1683449" y="384048"/>
                    <a:pt x="1686592" y="389001"/>
                  </a:cubicBezTo>
                  <a:cubicBezTo>
                    <a:pt x="1688306" y="391763"/>
                    <a:pt x="1689068" y="395002"/>
                    <a:pt x="1689545" y="398145"/>
                  </a:cubicBezTo>
                  <a:cubicBezTo>
                    <a:pt x="1690211" y="403860"/>
                    <a:pt x="1690211" y="409575"/>
                    <a:pt x="1689449" y="415195"/>
                  </a:cubicBezTo>
                  <a:close/>
                  <a:moveTo>
                    <a:pt x="1688878" y="363188"/>
                  </a:moveTo>
                  <a:cubicBezTo>
                    <a:pt x="1688402" y="364617"/>
                    <a:pt x="1687830" y="366141"/>
                    <a:pt x="1686592" y="367094"/>
                  </a:cubicBezTo>
                  <a:cubicBezTo>
                    <a:pt x="1685354" y="368046"/>
                    <a:pt x="1683734" y="368332"/>
                    <a:pt x="1682115" y="368427"/>
                  </a:cubicBezTo>
                  <a:cubicBezTo>
                    <a:pt x="1676972" y="368998"/>
                    <a:pt x="1671733" y="369665"/>
                    <a:pt x="1666589" y="370237"/>
                  </a:cubicBezTo>
                  <a:cubicBezTo>
                    <a:pt x="1660684" y="370903"/>
                    <a:pt x="1654397" y="371570"/>
                    <a:pt x="1648873" y="369189"/>
                  </a:cubicBezTo>
                  <a:cubicBezTo>
                    <a:pt x="1647825" y="368713"/>
                    <a:pt x="1646777" y="368141"/>
                    <a:pt x="1646015" y="367379"/>
                  </a:cubicBezTo>
                  <a:cubicBezTo>
                    <a:pt x="1637824" y="360521"/>
                    <a:pt x="1640205" y="343567"/>
                    <a:pt x="1647730" y="336994"/>
                  </a:cubicBezTo>
                  <a:cubicBezTo>
                    <a:pt x="1651445" y="333851"/>
                    <a:pt x="1656493" y="332994"/>
                    <a:pt x="1661351" y="332613"/>
                  </a:cubicBezTo>
                  <a:cubicBezTo>
                    <a:pt x="1666970" y="332137"/>
                    <a:pt x="1672590" y="331946"/>
                    <a:pt x="1678115" y="332137"/>
                  </a:cubicBezTo>
                  <a:cubicBezTo>
                    <a:pt x="1682306" y="332232"/>
                    <a:pt x="1686973" y="332803"/>
                    <a:pt x="1689449" y="336137"/>
                  </a:cubicBezTo>
                  <a:cubicBezTo>
                    <a:pt x="1690973" y="338233"/>
                    <a:pt x="1691354" y="340900"/>
                    <a:pt x="1691450" y="343567"/>
                  </a:cubicBezTo>
                  <a:cubicBezTo>
                    <a:pt x="1691831" y="350234"/>
                    <a:pt x="1690878" y="356902"/>
                    <a:pt x="1688878" y="363188"/>
                  </a:cubicBezTo>
                  <a:close/>
                  <a:moveTo>
                    <a:pt x="1650206" y="215170"/>
                  </a:moveTo>
                  <a:cubicBezTo>
                    <a:pt x="1650206" y="215170"/>
                    <a:pt x="1735646" y="248126"/>
                    <a:pt x="1743075" y="295751"/>
                  </a:cubicBezTo>
                  <a:cubicBezTo>
                    <a:pt x="1694974" y="295085"/>
                    <a:pt x="1650206" y="215170"/>
                    <a:pt x="1650206" y="215170"/>
                  </a:cubicBezTo>
                  <a:close/>
                  <a:moveTo>
                    <a:pt x="1764125" y="453581"/>
                  </a:moveTo>
                  <a:cubicBezTo>
                    <a:pt x="1756886" y="452152"/>
                    <a:pt x="1749933" y="449199"/>
                    <a:pt x="1742599" y="448151"/>
                  </a:cubicBezTo>
                  <a:cubicBezTo>
                    <a:pt x="1730312" y="446341"/>
                    <a:pt x="1717358" y="449866"/>
                    <a:pt x="1707737" y="457581"/>
                  </a:cubicBezTo>
                  <a:cubicBezTo>
                    <a:pt x="1706118" y="458819"/>
                    <a:pt x="1704499" y="460343"/>
                    <a:pt x="1702499" y="460439"/>
                  </a:cubicBezTo>
                  <a:cubicBezTo>
                    <a:pt x="1690592" y="461582"/>
                    <a:pt x="1712881" y="437769"/>
                    <a:pt x="1717262" y="435864"/>
                  </a:cubicBezTo>
                  <a:cubicBezTo>
                    <a:pt x="1726121" y="431959"/>
                    <a:pt x="1736122" y="431387"/>
                    <a:pt x="1745647" y="432721"/>
                  </a:cubicBezTo>
                  <a:cubicBezTo>
                    <a:pt x="1751171" y="433483"/>
                    <a:pt x="1756791" y="434911"/>
                    <a:pt x="1760887" y="438626"/>
                  </a:cubicBezTo>
                  <a:cubicBezTo>
                    <a:pt x="1762601" y="440150"/>
                    <a:pt x="1763935" y="442151"/>
                    <a:pt x="1764697" y="444341"/>
                  </a:cubicBezTo>
                  <a:cubicBezTo>
                    <a:pt x="1765745" y="447485"/>
                    <a:pt x="1765745" y="450818"/>
                    <a:pt x="1764125" y="453581"/>
                  </a:cubicBezTo>
                  <a:close/>
                  <a:moveTo>
                    <a:pt x="1787747" y="479107"/>
                  </a:moveTo>
                  <a:cubicBezTo>
                    <a:pt x="1783747" y="471869"/>
                    <a:pt x="1781270" y="463772"/>
                    <a:pt x="1780889" y="455581"/>
                  </a:cubicBezTo>
                  <a:cubicBezTo>
                    <a:pt x="1780604" y="448723"/>
                    <a:pt x="1781747" y="441484"/>
                    <a:pt x="1786128" y="436150"/>
                  </a:cubicBezTo>
                  <a:cubicBezTo>
                    <a:pt x="1786509" y="435673"/>
                    <a:pt x="1787271" y="435483"/>
                    <a:pt x="1787747" y="435007"/>
                  </a:cubicBezTo>
                  <a:cubicBezTo>
                    <a:pt x="1788224" y="435483"/>
                    <a:pt x="1788890" y="435578"/>
                    <a:pt x="1789367" y="436150"/>
                  </a:cubicBezTo>
                  <a:cubicBezTo>
                    <a:pt x="1793748" y="441484"/>
                    <a:pt x="1794891" y="448723"/>
                    <a:pt x="1794605" y="455581"/>
                  </a:cubicBezTo>
                  <a:cubicBezTo>
                    <a:pt x="1794224" y="463868"/>
                    <a:pt x="1791843" y="471869"/>
                    <a:pt x="1787747" y="479107"/>
                  </a:cubicBezTo>
                  <a:close/>
                  <a:moveTo>
                    <a:pt x="1801844" y="417290"/>
                  </a:moveTo>
                  <a:cubicBezTo>
                    <a:pt x="1801273" y="418433"/>
                    <a:pt x="1800701" y="419672"/>
                    <a:pt x="1799558" y="420338"/>
                  </a:cubicBezTo>
                  <a:cubicBezTo>
                    <a:pt x="1797558" y="421577"/>
                    <a:pt x="1795082" y="420433"/>
                    <a:pt x="1792891" y="419576"/>
                  </a:cubicBezTo>
                  <a:cubicBezTo>
                    <a:pt x="1791272" y="418910"/>
                    <a:pt x="1789557" y="418624"/>
                    <a:pt x="1787843" y="418148"/>
                  </a:cubicBezTo>
                  <a:cubicBezTo>
                    <a:pt x="1786128" y="418624"/>
                    <a:pt x="1784414" y="418910"/>
                    <a:pt x="1782794" y="419576"/>
                  </a:cubicBezTo>
                  <a:cubicBezTo>
                    <a:pt x="1780604" y="420433"/>
                    <a:pt x="1778127" y="421481"/>
                    <a:pt x="1776127" y="420338"/>
                  </a:cubicBezTo>
                  <a:cubicBezTo>
                    <a:pt x="1774984" y="419672"/>
                    <a:pt x="1774412" y="418433"/>
                    <a:pt x="1773841" y="417290"/>
                  </a:cubicBezTo>
                  <a:cubicBezTo>
                    <a:pt x="1770221" y="409670"/>
                    <a:pt x="1765935" y="399098"/>
                    <a:pt x="1768697" y="391287"/>
                  </a:cubicBezTo>
                  <a:cubicBezTo>
                    <a:pt x="1769840" y="387858"/>
                    <a:pt x="1772412" y="385001"/>
                    <a:pt x="1776794" y="383095"/>
                  </a:cubicBezTo>
                  <a:cubicBezTo>
                    <a:pt x="1780318" y="381572"/>
                    <a:pt x="1784128" y="381286"/>
                    <a:pt x="1787938" y="381476"/>
                  </a:cubicBezTo>
                  <a:cubicBezTo>
                    <a:pt x="1791748" y="381381"/>
                    <a:pt x="1795558" y="381572"/>
                    <a:pt x="1799082" y="383095"/>
                  </a:cubicBezTo>
                  <a:cubicBezTo>
                    <a:pt x="1803559" y="385001"/>
                    <a:pt x="1806035" y="387953"/>
                    <a:pt x="1807178" y="391287"/>
                  </a:cubicBezTo>
                  <a:cubicBezTo>
                    <a:pt x="1809750" y="399098"/>
                    <a:pt x="1805464" y="409670"/>
                    <a:pt x="1801844" y="417290"/>
                  </a:cubicBezTo>
                  <a:close/>
                  <a:moveTo>
                    <a:pt x="1794224" y="370141"/>
                  </a:moveTo>
                  <a:cubicBezTo>
                    <a:pt x="1792033" y="370237"/>
                    <a:pt x="1789938" y="370332"/>
                    <a:pt x="1787747" y="370427"/>
                  </a:cubicBezTo>
                  <a:cubicBezTo>
                    <a:pt x="1785557" y="370332"/>
                    <a:pt x="1783461" y="370237"/>
                    <a:pt x="1781270" y="370141"/>
                  </a:cubicBezTo>
                  <a:cubicBezTo>
                    <a:pt x="1776412" y="369951"/>
                    <a:pt x="1771460" y="369665"/>
                    <a:pt x="1766983" y="367856"/>
                  </a:cubicBezTo>
                  <a:cubicBezTo>
                    <a:pt x="1758125" y="364141"/>
                    <a:pt x="1743742" y="344900"/>
                    <a:pt x="1755172" y="336804"/>
                  </a:cubicBezTo>
                  <a:cubicBezTo>
                    <a:pt x="1757553" y="335185"/>
                    <a:pt x="1760220" y="334423"/>
                    <a:pt x="1762887" y="333947"/>
                  </a:cubicBezTo>
                  <a:cubicBezTo>
                    <a:pt x="1771079" y="332232"/>
                    <a:pt x="1779461" y="331946"/>
                    <a:pt x="1787843" y="332708"/>
                  </a:cubicBezTo>
                  <a:cubicBezTo>
                    <a:pt x="1796129" y="331946"/>
                    <a:pt x="1804607" y="332327"/>
                    <a:pt x="1812798" y="333947"/>
                  </a:cubicBezTo>
                  <a:cubicBezTo>
                    <a:pt x="1815465" y="334518"/>
                    <a:pt x="1818132" y="335185"/>
                    <a:pt x="1820513" y="336804"/>
                  </a:cubicBezTo>
                  <a:cubicBezTo>
                    <a:pt x="1831848" y="344900"/>
                    <a:pt x="1817561" y="364141"/>
                    <a:pt x="1808702" y="367856"/>
                  </a:cubicBezTo>
                  <a:cubicBezTo>
                    <a:pt x="1804130" y="369665"/>
                    <a:pt x="1799082" y="369951"/>
                    <a:pt x="1794224" y="370141"/>
                  </a:cubicBezTo>
                  <a:close/>
                  <a:moveTo>
                    <a:pt x="1873187" y="460534"/>
                  </a:moveTo>
                  <a:cubicBezTo>
                    <a:pt x="1871186" y="460343"/>
                    <a:pt x="1869472" y="458915"/>
                    <a:pt x="1867948" y="457676"/>
                  </a:cubicBezTo>
                  <a:cubicBezTo>
                    <a:pt x="1858232" y="449961"/>
                    <a:pt x="1845278" y="446437"/>
                    <a:pt x="1833086" y="448247"/>
                  </a:cubicBezTo>
                  <a:cubicBezTo>
                    <a:pt x="1825752" y="449294"/>
                    <a:pt x="1818799" y="452247"/>
                    <a:pt x="1811560" y="453676"/>
                  </a:cubicBezTo>
                  <a:cubicBezTo>
                    <a:pt x="1809941" y="450914"/>
                    <a:pt x="1809941" y="447485"/>
                    <a:pt x="1810988" y="444436"/>
                  </a:cubicBezTo>
                  <a:cubicBezTo>
                    <a:pt x="1811750" y="442246"/>
                    <a:pt x="1813084" y="440245"/>
                    <a:pt x="1814798" y="438722"/>
                  </a:cubicBezTo>
                  <a:cubicBezTo>
                    <a:pt x="1818894" y="435007"/>
                    <a:pt x="1824514" y="433578"/>
                    <a:pt x="1830038" y="432816"/>
                  </a:cubicBezTo>
                  <a:cubicBezTo>
                    <a:pt x="1839563" y="431482"/>
                    <a:pt x="1849660" y="432054"/>
                    <a:pt x="1858423" y="435959"/>
                  </a:cubicBezTo>
                  <a:cubicBezTo>
                    <a:pt x="1862804" y="437864"/>
                    <a:pt x="1885093" y="461582"/>
                    <a:pt x="1873187" y="460534"/>
                  </a:cubicBezTo>
                  <a:close/>
                  <a:moveTo>
                    <a:pt x="1832515" y="295656"/>
                  </a:moveTo>
                  <a:cubicBezTo>
                    <a:pt x="1839944" y="248126"/>
                    <a:pt x="1925383" y="215074"/>
                    <a:pt x="1925383" y="215074"/>
                  </a:cubicBezTo>
                  <a:cubicBezTo>
                    <a:pt x="1925383" y="215074"/>
                    <a:pt x="1880616" y="295085"/>
                    <a:pt x="1832515" y="295656"/>
                  </a:cubicBezTo>
                  <a:close/>
                  <a:moveTo>
                    <a:pt x="1886045" y="336232"/>
                  </a:moveTo>
                  <a:cubicBezTo>
                    <a:pt x="1888522" y="332899"/>
                    <a:pt x="1893284" y="332327"/>
                    <a:pt x="1897380" y="332232"/>
                  </a:cubicBezTo>
                  <a:cubicBezTo>
                    <a:pt x="1903000" y="332041"/>
                    <a:pt x="1908620" y="332232"/>
                    <a:pt x="1914144" y="332708"/>
                  </a:cubicBezTo>
                  <a:cubicBezTo>
                    <a:pt x="1919002" y="333185"/>
                    <a:pt x="1924050" y="333947"/>
                    <a:pt x="1927765" y="337090"/>
                  </a:cubicBezTo>
                  <a:cubicBezTo>
                    <a:pt x="1935385" y="343567"/>
                    <a:pt x="1937766" y="360616"/>
                    <a:pt x="1929479" y="367474"/>
                  </a:cubicBezTo>
                  <a:cubicBezTo>
                    <a:pt x="1928622" y="368141"/>
                    <a:pt x="1927670" y="368808"/>
                    <a:pt x="1926622" y="369284"/>
                  </a:cubicBezTo>
                  <a:cubicBezTo>
                    <a:pt x="1921097" y="371665"/>
                    <a:pt x="1914906" y="370999"/>
                    <a:pt x="1908905" y="370332"/>
                  </a:cubicBezTo>
                  <a:cubicBezTo>
                    <a:pt x="1903762" y="369761"/>
                    <a:pt x="1898523" y="369094"/>
                    <a:pt x="1893380" y="368522"/>
                  </a:cubicBezTo>
                  <a:cubicBezTo>
                    <a:pt x="1891856" y="368332"/>
                    <a:pt x="1890141" y="368141"/>
                    <a:pt x="1888903" y="367189"/>
                  </a:cubicBezTo>
                  <a:cubicBezTo>
                    <a:pt x="1887665" y="366236"/>
                    <a:pt x="1887093" y="364712"/>
                    <a:pt x="1886617" y="363283"/>
                  </a:cubicBezTo>
                  <a:cubicBezTo>
                    <a:pt x="1884617" y="356997"/>
                    <a:pt x="1883664" y="350330"/>
                    <a:pt x="1883950" y="343757"/>
                  </a:cubicBezTo>
                  <a:cubicBezTo>
                    <a:pt x="1884140" y="340995"/>
                    <a:pt x="1884426" y="338328"/>
                    <a:pt x="1886045" y="336232"/>
                  </a:cubicBezTo>
                  <a:close/>
                  <a:moveTo>
                    <a:pt x="1886141" y="415195"/>
                  </a:moveTo>
                  <a:cubicBezTo>
                    <a:pt x="1885283" y="409575"/>
                    <a:pt x="1885283" y="403765"/>
                    <a:pt x="1886141" y="398145"/>
                  </a:cubicBezTo>
                  <a:cubicBezTo>
                    <a:pt x="1886617" y="394907"/>
                    <a:pt x="1887379" y="391763"/>
                    <a:pt x="1889093" y="389001"/>
                  </a:cubicBezTo>
                  <a:cubicBezTo>
                    <a:pt x="1892237" y="384048"/>
                    <a:pt x="1898142" y="381476"/>
                    <a:pt x="1903952" y="380714"/>
                  </a:cubicBezTo>
                  <a:cubicBezTo>
                    <a:pt x="1912715" y="379571"/>
                    <a:pt x="1921955" y="382143"/>
                    <a:pt x="1929003" y="387668"/>
                  </a:cubicBezTo>
                  <a:cubicBezTo>
                    <a:pt x="1930527" y="388811"/>
                    <a:pt x="1932242" y="390620"/>
                    <a:pt x="1933956" y="392811"/>
                  </a:cubicBezTo>
                  <a:cubicBezTo>
                    <a:pt x="1940814" y="401383"/>
                    <a:pt x="1947005" y="415671"/>
                    <a:pt x="1935861" y="420719"/>
                  </a:cubicBezTo>
                  <a:cubicBezTo>
                    <a:pt x="1931956" y="422434"/>
                    <a:pt x="1927574" y="422339"/>
                    <a:pt x="1923383" y="422339"/>
                  </a:cubicBezTo>
                  <a:cubicBezTo>
                    <a:pt x="1916811" y="422339"/>
                    <a:pt x="1910144" y="422815"/>
                    <a:pt x="1903667" y="423767"/>
                  </a:cubicBezTo>
                  <a:cubicBezTo>
                    <a:pt x="1898047" y="424624"/>
                    <a:pt x="1891094" y="425196"/>
                    <a:pt x="1887950" y="420433"/>
                  </a:cubicBezTo>
                  <a:cubicBezTo>
                    <a:pt x="1886807" y="418910"/>
                    <a:pt x="1886426" y="417005"/>
                    <a:pt x="1886141" y="415195"/>
                  </a:cubicBezTo>
                  <a:close/>
                  <a:moveTo>
                    <a:pt x="1943576" y="480441"/>
                  </a:moveTo>
                  <a:cubicBezTo>
                    <a:pt x="1939862" y="485203"/>
                    <a:pt x="1933289" y="486347"/>
                    <a:pt x="1927289" y="486728"/>
                  </a:cubicBezTo>
                  <a:cubicBezTo>
                    <a:pt x="1916906" y="487299"/>
                    <a:pt x="1906429" y="486537"/>
                    <a:pt x="1896237" y="484441"/>
                  </a:cubicBezTo>
                  <a:cubicBezTo>
                    <a:pt x="1894332" y="484061"/>
                    <a:pt x="1892332" y="483584"/>
                    <a:pt x="1890903" y="482156"/>
                  </a:cubicBezTo>
                  <a:cubicBezTo>
                    <a:pt x="1889189" y="480536"/>
                    <a:pt x="1888808" y="477965"/>
                    <a:pt x="1888522" y="475678"/>
                  </a:cubicBezTo>
                  <a:cubicBezTo>
                    <a:pt x="1887950" y="470154"/>
                    <a:pt x="1887950" y="464534"/>
                    <a:pt x="1888427" y="459010"/>
                  </a:cubicBezTo>
                  <a:cubicBezTo>
                    <a:pt x="1888712" y="455866"/>
                    <a:pt x="1889189" y="452723"/>
                    <a:pt x="1889855" y="449675"/>
                  </a:cubicBezTo>
                  <a:cubicBezTo>
                    <a:pt x="1890522" y="446341"/>
                    <a:pt x="1891570" y="442912"/>
                    <a:pt x="1893856" y="440436"/>
                  </a:cubicBezTo>
                  <a:cubicBezTo>
                    <a:pt x="1896332" y="437864"/>
                    <a:pt x="1900047" y="436721"/>
                    <a:pt x="1903571" y="435769"/>
                  </a:cubicBezTo>
                  <a:cubicBezTo>
                    <a:pt x="1909286" y="434245"/>
                    <a:pt x="1915097" y="432816"/>
                    <a:pt x="1921097" y="432816"/>
                  </a:cubicBezTo>
                  <a:cubicBezTo>
                    <a:pt x="1927003" y="432911"/>
                    <a:pt x="1933194" y="434531"/>
                    <a:pt x="1937576" y="438626"/>
                  </a:cubicBezTo>
                  <a:cubicBezTo>
                    <a:pt x="1945958" y="446437"/>
                    <a:pt x="1951006" y="470821"/>
                    <a:pt x="1943576" y="480441"/>
                  </a:cubicBezTo>
                  <a:close/>
                  <a:moveTo>
                    <a:pt x="1949387" y="404717"/>
                  </a:moveTo>
                  <a:cubicBezTo>
                    <a:pt x="1949863" y="398240"/>
                    <a:pt x="1952054" y="391858"/>
                    <a:pt x="1955768" y="386429"/>
                  </a:cubicBezTo>
                  <a:cubicBezTo>
                    <a:pt x="1960626" y="379286"/>
                    <a:pt x="1969770" y="373666"/>
                    <a:pt x="1977771" y="376999"/>
                  </a:cubicBezTo>
                  <a:cubicBezTo>
                    <a:pt x="1980819" y="378238"/>
                    <a:pt x="1983010" y="380524"/>
                    <a:pt x="1984724" y="383191"/>
                  </a:cubicBezTo>
                  <a:cubicBezTo>
                    <a:pt x="1987391" y="387477"/>
                    <a:pt x="1988725" y="392906"/>
                    <a:pt x="1989677" y="397955"/>
                  </a:cubicBezTo>
                  <a:cubicBezTo>
                    <a:pt x="1993773" y="419957"/>
                    <a:pt x="1980819" y="424148"/>
                    <a:pt x="1961388" y="420719"/>
                  </a:cubicBezTo>
                  <a:cubicBezTo>
                    <a:pt x="1958531" y="420243"/>
                    <a:pt x="1955673" y="419481"/>
                    <a:pt x="1953482" y="417576"/>
                  </a:cubicBezTo>
                  <a:cubicBezTo>
                    <a:pt x="1949863" y="414528"/>
                    <a:pt x="1949101" y="409289"/>
                    <a:pt x="1949387" y="404717"/>
                  </a:cubicBezTo>
                  <a:close/>
                  <a:moveTo>
                    <a:pt x="1983962" y="464248"/>
                  </a:moveTo>
                  <a:cubicBezTo>
                    <a:pt x="1978914" y="469011"/>
                    <a:pt x="1972342" y="471869"/>
                    <a:pt x="1965865" y="474345"/>
                  </a:cubicBezTo>
                  <a:cubicBezTo>
                    <a:pt x="1963769" y="475107"/>
                    <a:pt x="1961483" y="475869"/>
                    <a:pt x="1959483" y="474821"/>
                  </a:cubicBezTo>
                  <a:cubicBezTo>
                    <a:pt x="1957292" y="473678"/>
                    <a:pt x="1956626" y="470916"/>
                    <a:pt x="1956245" y="468440"/>
                  </a:cubicBezTo>
                  <a:cubicBezTo>
                    <a:pt x="1954816" y="458629"/>
                    <a:pt x="1950053" y="440150"/>
                    <a:pt x="1961674" y="435197"/>
                  </a:cubicBezTo>
                  <a:cubicBezTo>
                    <a:pt x="1967389" y="432721"/>
                    <a:pt x="1973866" y="431387"/>
                    <a:pt x="1979867" y="432911"/>
                  </a:cubicBezTo>
                  <a:cubicBezTo>
                    <a:pt x="1983581" y="433864"/>
                    <a:pt x="1986344" y="435578"/>
                    <a:pt x="1988153" y="437769"/>
                  </a:cubicBezTo>
                  <a:cubicBezTo>
                    <a:pt x="1994345" y="444913"/>
                    <a:pt x="1991487" y="457200"/>
                    <a:pt x="1983962" y="464248"/>
                  </a:cubicBezTo>
                  <a:close/>
                  <a:moveTo>
                    <a:pt x="1998440" y="358331"/>
                  </a:moveTo>
                  <a:cubicBezTo>
                    <a:pt x="1994726" y="343662"/>
                    <a:pt x="1995392" y="334042"/>
                    <a:pt x="2011204" y="332613"/>
                  </a:cubicBezTo>
                  <a:cubicBezTo>
                    <a:pt x="2022539" y="331661"/>
                    <a:pt x="2033873" y="333756"/>
                    <a:pt x="2045208" y="333947"/>
                  </a:cubicBezTo>
                  <a:cubicBezTo>
                    <a:pt x="2049208" y="334042"/>
                    <a:pt x="2053685" y="334328"/>
                    <a:pt x="2056352" y="337280"/>
                  </a:cubicBezTo>
                  <a:cubicBezTo>
                    <a:pt x="2058924" y="340138"/>
                    <a:pt x="2059019" y="344424"/>
                    <a:pt x="2058448" y="348234"/>
                  </a:cubicBezTo>
                  <a:cubicBezTo>
                    <a:pt x="2057686" y="354140"/>
                    <a:pt x="2055781" y="359950"/>
                    <a:pt x="2053114" y="365284"/>
                  </a:cubicBezTo>
                  <a:cubicBezTo>
                    <a:pt x="2052542" y="366427"/>
                    <a:pt x="2051876" y="367665"/>
                    <a:pt x="2050733" y="368427"/>
                  </a:cubicBezTo>
                  <a:cubicBezTo>
                    <a:pt x="2050447" y="368618"/>
                    <a:pt x="2050066" y="368808"/>
                    <a:pt x="2049780" y="368903"/>
                  </a:cubicBezTo>
                  <a:cubicBezTo>
                    <a:pt x="2047113" y="369951"/>
                    <a:pt x="2043779" y="368332"/>
                    <a:pt x="2041017" y="366998"/>
                  </a:cubicBezTo>
                  <a:cubicBezTo>
                    <a:pt x="2033397" y="363379"/>
                    <a:pt x="2024539" y="362426"/>
                    <a:pt x="2016347" y="364236"/>
                  </a:cubicBezTo>
                  <a:cubicBezTo>
                    <a:pt x="2011013" y="365474"/>
                    <a:pt x="2004536" y="367474"/>
                    <a:pt x="2000822" y="363474"/>
                  </a:cubicBezTo>
                  <a:cubicBezTo>
                    <a:pt x="1999583" y="362140"/>
                    <a:pt x="1998917" y="360236"/>
                    <a:pt x="1998440" y="358331"/>
                  </a:cubicBezTo>
                  <a:close/>
                  <a:moveTo>
                    <a:pt x="2011775" y="453199"/>
                  </a:moveTo>
                  <a:cubicBezTo>
                    <a:pt x="2009775" y="453295"/>
                    <a:pt x="2007680" y="452914"/>
                    <a:pt x="2005775" y="451485"/>
                  </a:cubicBezTo>
                  <a:cubicBezTo>
                    <a:pt x="2002822" y="448913"/>
                    <a:pt x="2003203" y="444436"/>
                    <a:pt x="2003870" y="440531"/>
                  </a:cubicBezTo>
                  <a:cubicBezTo>
                    <a:pt x="2004155" y="438912"/>
                    <a:pt x="2004441" y="437102"/>
                    <a:pt x="2005775" y="436150"/>
                  </a:cubicBezTo>
                  <a:cubicBezTo>
                    <a:pt x="2006537" y="435578"/>
                    <a:pt x="2007489" y="435388"/>
                    <a:pt x="2008442" y="435388"/>
                  </a:cubicBezTo>
                  <a:cubicBezTo>
                    <a:pt x="2025301" y="433864"/>
                    <a:pt x="2030635" y="452437"/>
                    <a:pt x="2011775" y="453199"/>
                  </a:cubicBezTo>
                  <a:close/>
                  <a:moveTo>
                    <a:pt x="2034731" y="429292"/>
                  </a:moveTo>
                  <a:cubicBezTo>
                    <a:pt x="2032540" y="429673"/>
                    <a:pt x="2030349" y="428911"/>
                    <a:pt x="2028254" y="428149"/>
                  </a:cubicBezTo>
                  <a:cubicBezTo>
                    <a:pt x="2022062" y="425958"/>
                    <a:pt x="2015966" y="423672"/>
                    <a:pt x="2009775" y="421481"/>
                  </a:cubicBezTo>
                  <a:cubicBezTo>
                    <a:pt x="2008156" y="420910"/>
                    <a:pt x="2006537" y="420243"/>
                    <a:pt x="2005394" y="419005"/>
                  </a:cubicBezTo>
                  <a:cubicBezTo>
                    <a:pt x="2004155" y="417671"/>
                    <a:pt x="2003679" y="415671"/>
                    <a:pt x="2003298" y="413861"/>
                  </a:cubicBezTo>
                  <a:cubicBezTo>
                    <a:pt x="2000536" y="399383"/>
                    <a:pt x="1997583" y="380524"/>
                    <a:pt x="2015871" y="377381"/>
                  </a:cubicBezTo>
                  <a:cubicBezTo>
                    <a:pt x="2022062" y="376333"/>
                    <a:pt x="2028539" y="375571"/>
                    <a:pt x="2034540" y="377476"/>
                  </a:cubicBezTo>
                  <a:cubicBezTo>
                    <a:pt x="2040255" y="379286"/>
                    <a:pt x="2043494" y="383095"/>
                    <a:pt x="2045113" y="387858"/>
                  </a:cubicBezTo>
                  <a:cubicBezTo>
                    <a:pt x="2048542" y="397669"/>
                    <a:pt x="2045018" y="411480"/>
                    <a:pt x="2042160" y="420243"/>
                  </a:cubicBezTo>
                  <a:cubicBezTo>
                    <a:pt x="2040922" y="424148"/>
                    <a:pt x="2038731" y="428435"/>
                    <a:pt x="2034731" y="429292"/>
                  </a:cubicBezTo>
                  <a:close/>
                  <a:moveTo>
                    <a:pt x="2103882" y="476155"/>
                  </a:moveTo>
                  <a:cubicBezTo>
                    <a:pt x="2103596" y="478060"/>
                    <a:pt x="2103120" y="480060"/>
                    <a:pt x="2101882" y="481489"/>
                  </a:cubicBezTo>
                  <a:cubicBezTo>
                    <a:pt x="2100072" y="483584"/>
                    <a:pt x="2097119" y="484061"/>
                    <a:pt x="2094357" y="484346"/>
                  </a:cubicBezTo>
                  <a:cubicBezTo>
                    <a:pt x="2079593" y="486156"/>
                    <a:pt x="2064449" y="487966"/>
                    <a:pt x="2049875" y="484918"/>
                  </a:cubicBezTo>
                  <a:cubicBezTo>
                    <a:pt x="2046446" y="484251"/>
                    <a:pt x="2042827" y="483013"/>
                    <a:pt x="2041112" y="479965"/>
                  </a:cubicBezTo>
                  <a:cubicBezTo>
                    <a:pt x="2039969" y="478060"/>
                    <a:pt x="2039874" y="475678"/>
                    <a:pt x="2040065" y="473488"/>
                  </a:cubicBezTo>
                  <a:cubicBezTo>
                    <a:pt x="2040636" y="463296"/>
                    <a:pt x="2043684" y="455295"/>
                    <a:pt x="2048542" y="449294"/>
                  </a:cubicBezTo>
                  <a:cubicBezTo>
                    <a:pt x="2056924" y="438912"/>
                    <a:pt x="2070926" y="434721"/>
                    <a:pt x="2087785" y="436245"/>
                  </a:cubicBezTo>
                  <a:cubicBezTo>
                    <a:pt x="2091976" y="436626"/>
                    <a:pt x="2096357" y="437578"/>
                    <a:pt x="2099596" y="440341"/>
                  </a:cubicBezTo>
                  <a:cubicBezTo>
                    <a:pt x="2104263" y="444341"/>
                    <a:pt x="2105216" y="451104"/>
                    <a:pt x="2105311" y="457295"/>
                  </a:cubicBezTo>
                  <a:cubicBezTo>
                    <a:pt x="2105406" y="463582"/>
                    <a:pt x="2104930" y="469868"/>
                    <a:pt x="2103882" y="476155"/>
                  </a:cubicBezTo>
                  <a:close/>
                  <a:moveTo>
                    <a:pt x="2106930" y="423291"/>
                  </a:moveTo>
                  <a:cubicBezTo>
                    <a:pt x="2101977" y="427958"/>
                    <a:pt x="2095405" y="426053"/>
                    <a:pt x="2089499" y="425196"/>
                  </a:cubicBezTo>
                  <a:cubicBezTo>
                    <a:pt x="2081212" y="424053"/>
                    <a:pt x="2055876" y="432816"/>
                    <a:pt x="2051780" y="424339"/>
                  </a:cubicBezTo>
                  <a:cubicBezTo>
                    <a:pt x="2046637" y="413671"/>
                    <a:pt x="2055495" y="395669"/>
                    <a:pt x="2062544" y="387382"/>
                  </a:cubicBezTo>
                  <a:cubicBezTo>
                    <a:pt x="2063401" y="386334"/>
                    <a:pt x="2064639" y="385762"/>
                    <a:pt x="2065877" y="385286"/>
                  </a:cubicBezTo>
                  <a:cubicBezTo>
                    <a:pt x="2076736" y="380905"/>
                    <a:pt x="2089595" y="382429"/>
                    <a:pt x="2099405" y="388620"/>
                  </a:cubicBezTo>
                  <a:cubicBezTo>
                    <a:pt x="2103311" y="391097"/>
                    <a:pt x="2105597" y="394240"/>
                    <a:pt x="2106835" y="397764"/>
                  </a:cubicBezTo>
                  <a:cubicBezTo>
                    <a:pt x="2109026" y="403955"/>
                    <a:pt x="2112645" y="417957"/>
                    <a:pt x="2106930" y="423291"/>
                  </a:cubicBezTo>
                  <a:close/>
                  <a:moveTo>
                    <a:pt x="2117312" y="352330"/>
                  </a:moveTo>
                  <a:cubicBezTo>
                    <a:pt x="2116741" y="358235"/>
                    <a:pt x="2114455" y="363855"/>
                    <a:pt x="2112264" y="369380"/>
                  </a:cubicBezTo>
                  <a:cubicBezTo>
                    <a:pt x="2111597" y="370999"/>
                    <a:pt x="2110835" y="372618"/>
                    <a:pt x="2109692" y="373856"/>
                  </a:cubicBezTo>
                  <a:cubicBezTo>
                    <a:pt x="2109121" y="374428"/>
                    <a:pt x="2108549" y="374904"/>
                    <a:pt x="2107787" y="375190"/>
                  </a:cubicBezTo>
                  <a:cubicBezTo>
                    <a:pt x="2104739" y="376523"/>
                    <a:pt x="2101406" y="374523"/>
                    <a:pt x="2098548" y="373094"/>
                  </a:cubicBezTo>
                  <a:cubicBezTo>
                    <a:pt x="2091690" y="369570"/>
                    <a:pt x="2083689" y="368141"/>
                    <a:pt x="2076069" y="369189"/>
                  </a:cubicBezTo>
                  <a:cubicBezTo>
                    <a:pt x="2073212" y="369570"/>
                    <a:pt x="2069497" y="369951"/>
                    <a:pt x="2068068" y="367379"/>
                  </a:cubicBezTo>
                  <a:cubicBezTo>
                    <a:pt x="2067497" y="366332"/>
                    <a:pt x="2067497" y="365189"/>
                    <a:pt x="2067497" y="364045"/>
                  </a:cubicBezTo>
                  <a:cubicBezTo>
                    <a:pt x="2067687" y="353282"/>
                    <a:pt x="2065687" y="331756"/>
                    <a:pt x="2080927" y="330232"/>
                  </a:cubicBezTo>
                  <a:cubicBezTo>
                    <a:pt x="2086166" y="329756"/>
                    <a:pt x="2091404" y="329756"/>
                    <a:pt x="2096548" y="330232"/>
                  </a:cubicBezTo>
                  <a:cubicBezTo>
                    <a:pt x="2102168" y="330803"/>
                    <a:pt x="2107978" y="332041"/>
                    <a:pt x="2112074" y="335947"/>
                  </a:cubicBezTo>
                  <a:cubicBezTo>
                    <a:pt x="2116455" y="340043"/>
                    <a:pt x="2117884" y="346424"/>
                    <a:pt x="2117312" y="352330"/>
                  </a:cubicBezTo>
                  <a:close/>
                  <a:moveTo>
                    <a:pt x="2180177" y="458819"/>
                  </a:moveTo>
                  <a:cubicBezTo>
                    <a:pt x="2169700" y="458248"/>
                    <a:pt x="2162080" y="448723"/>
                    <a:pt x="2150078" y="450056"/>
                  </a:cubicBezTo>
                  <a:cubicBezTo>
                    <a:pt x="2139887" y="451199"/>
                    <a:pt x="2131124" y="457486"/>
                    <a:pt x="2122075" y="462344"/>
                  </a:cubicBezTo>
                  <a:cubicBezTo>
                    <a:pt x="2121408" y="462724"/>
                    <a:pt x="2120646" y="463106"/>
                    <a:pt x="2119979" y="462915"/>
                  </a:cubicBezTo>
                  <a:cubicBezTo>
                    <a:pt x="2118551" y="462629"/>
                    <a:pt x="2118170" y="460629"/>
                    <a:pt x="2118360" y="459200"/>
                  </a:cubicBezTo>
                  <a:cubicBezTo>
                    <a:pt x="2119503" y="448913"/>
                    <a:pt x="2128647" y="440817"/>
                    <a:pt x="2138744" y="438340"/>
                  </a:cubicBezTo>
                  <a:cubicBezTo>
                    <a:pt x="2148745" y="435864"/>
                    <a:pt x="2159413" y="438055"/>
                    <a:pt x="2169224" y="441389"/>
                  </a:cubicBezTo>
                  <a:cubicBezTo>
                    <a:pt x="2171986" y="442341"/>
                    <a:pt x="2180939" y="448723"/>
                    <a:pt x="2184368" y="453581"/>
                  </a:cubicBezTo>
                  <a:cubicBezTo>
                    <a:pt x="2186559" y="456628"/>
                    <a:pt x="2186369" y="459105"/>
                    <a:pt x="2180177" y="458819"/>
                  </a:cubicBezTo>
                  <a:close/>
                  <a:moveTo>
                    <a:pt x="2181987" y="372428"/>
                  </a:moveTo>
                  <a:cubicBezTo>
                    <a:pt x="2179701" y="371380"/>
                    <a:pt x="2178558" y="368808"/>
                    <a:pt x="2177796" y="366427"/>
                  </a:cubicBezTo>
                  <a:cubicBezTo>
                    <a:pt x="2174843" y="357759"/>
                    <a:pt x="2173034" y="348710"/>
                    <a:pt x="2172557" y="339566"/>
                  </a:cubicBezTo>
                  <a:cubicBezTo>
                    <a:pt x="2172462" y="337947"/>
                    <a:pt x="2172557" y="336042"/>
                    <a:pt x="2173891" y="334994"/>
                  </a:cubicBezTo>
                  <a:cubicBezTo>
                    <a:pt x="2174748" y="334423"/>
                    <a:pt x="2175796" y="334328"/>
                    <a:pt x="2176844" y="334232"/>
                  </a:cubicBezTo>
                  <a:cubicBezTo>
                    <a:pt x="2186369" y="333851"/>
                    <a:pt x="2195798" y="333470"/>
                    <a:pt x="2205323" y="333089"/>
                  </a:cubicBezTo>
                  <a:cubicBezTo>
                    <a:pt x="2209610" y="332899"/>
                    <a:pt x="2214277" y="332899"/>
                    <a:pt x="2217706" y="335470"/>
                  </a:cubicBezTo>
                  <a:cubicBezTo>
                    <a:pt x="2223611" y="340043"/>
                    <a:pt x="2224088" y="350711"/>
                    <a:pt x="2223326" y="359378"/>
                  </a:cubicBezTo>
                  <a:cubicBezTo>
                    <a:pt x="2223040" y="362522"/>
                    <a:pt x="2222659" y="365474"/>
                    <a:pt x="2222373" y="367760"/>
                  </a:cubicBezTo>
                  <a:cubicBezTo>
                    <a:pt x="2222087" y="369665"/>
                    <a:pt x="2221611" y="371665"/>
                    <a:pt x="2220087" y="372713"/>
                  </a:cubicBezTo>
                  <a:cubicBezTo>
                    <a:pt x="2218849" y="373475"/>
                    <a:pt x="2217325" y="373475"/>
                    <a:pt x="2215896" y="373475"/>
                  </a:cubicBezTo>
                  <a:cubicBezTo>
                    <a:pt x="2205895" y="373285"/>
                    <a:pt x="2195894" y="372999"/>
                    <a:pt x="2185892" y="372808"/>
                  </a:cubicBezTo>
                  <a:cubicBezTo>
                    <a:pt x="2184464" y="372999"/>
                    <a:pt x="2183130" y="372999"/>
                    <a:pt x="2181987" y="372428"/>
                  </a:cubicBezTo>
                  <a:close/>
                  <a:moveTo>
                    <a:pt x="2197418" y="428149"/>
                  </a:moveTo>
                  <a:cubicBezTo>
                    <a:pt x="2196179" y="428149"/>
                    <a:pt x="2194846" y="428053"/>
                    <a:pt x="2193798" y="427291"/>
                  </a:cubicBezTo>
                  <a:cubicBezTo>
                    <a:pt x="2192655" y="426434"/>
                    <a:pt x="2192084" y="425006"/>
                    <a:pt x="2191703" y="423577"/>
                  </a:cubicBezTo>
                  <a:cubicBezTo>
                    <a:pt x="2189036" y="414433"/>
                    <a:pt x="2187226" y="405098"/>
                    <a:pt x="2186464" y="395573"/>
                  </a:cubicBezTo>
                  <a:cubicBezTo>
                    <a:pt x="2186273" y="393668"/>
                    <a:pt x="2186178" y="391763"/>
                    <a:pt x="2186940" y="389953"/>
                  </a:cubicBezTo>
                  <a:cubicBezTo>
                    <a:pt x="2188369" y="386524"/>
                    <a:pt x="2192369" y="385191"/>
                    <a:pt x="2196084" y="384715"/>
                  </a:cubicBezTo>
                  <a:cubicBezTo>
                    <a:pt x="2202656" y="383857"/>
                    <a:pt x="2209610" y="384715"/>
                    <a:pt x="2215134" y="388144"/>
                  </a:cubicBezTo>
                  <a:cubicBezTo>
                    <a:pt x="2217992" y="389953"/>
                    <a:pt x="2220182" y="392525"/>
                    <a:pt x="2221802" y="395573"/>
                  </a:cubicBezTo>
                  <a:cubicBezTo>
                    <a:pt x="2225802" y="403193"/>
                    <a:pt x="2225897" y="413576"/>
                    <a:pt x="2224183" y="421386"/>
                  </a:cubicBezTo>
                  <a:cubicBezTo>
                    <a:pt x="2223802" y="423005"/>
                    <a:pt x="2223230" y="424815"/>
                    <a:pt x="2221897" y="425863"/>
                  </a:cubicBezTo>
                  <a:cubicBezTo>
                    <a:pt x="2220468" y="427101"/>
                    <a:pt x="2218563" y="427291"/>
                    <a:pt x="2216658" y="427482"/>
                  </a:cubicBezTo>
                  <a:cubicBezTo>
                    <a:pt x="2210372" y="428149"/>
                    <a:pt x="2203895" y="428339"/>
                    <a:pt x="2197418" y="428149"/>
                  </a:cubicBezTo>
                  <a:close/>
                  <a:moveTo>
                    <a:pt x="2204752" y="476345"/>
                  </a:moveTo>
                  <a:cubicBezTo>
                    <a:pt x="2200370" y="469297"/>
                    <a:pt x="2199989" y="460534"/>
                    <a:pt x="2199799" y="452247"/>
                  </a:cubicBezTo>
                  <a:cubicBezTo>
                    <a:pt x="2199799" y="451294"/>
                    <a:pt x="2199799" y="450342"/>
                    <a:pt x="2199799" y="449294"/>
                  </a:cubicBezTo>
                  <a:cubicBezTo>
                    <a:pt x="2199894" y="447199"/>
                    <a:pt x="2200370" y="445198"/>
                    <a:pt x="2201704" y="443770"/>
                  </a:cubicBezTo>
                  <a:cubicBezTo>
                    <a:pt x="2203037" y="442246"/>
                    <a:pt x="2205133" y="441484"/>
                    <a:pt x="2207133" y="440912"/>
                  </a:cubicBezTo>
                  <a:cubicBezTo>
                    <a:pt x="2211515" y="439483"/>
                    <a:pt x="2216563" y="438150"/>
                    <a:pt x="2220468" y="440531"/>
                  </a:cubicBezTo>
                  <a:cubicBezTo>
                    <a:pt x="2223230" y="442246"/>
                    <a:pt x="2224659" y="445389"/>
                    <a:pt x="2225802" y="448437"/>
                  </a:cubicBezTo>
                  <a:cubicBezTo>
                    <a:pt x="2227707" y="453485"/>
                    <a:pt x="2229136" y="458629"/>
                    <a:pt x="2230184" y="463868"/>
                  </a:cubicBezTo>
                  <a:cubicBezTo>
                    <a:pt x="2233613" y="482251"/>
                    <a:pt x="2216087" y="494728"/>
                    <a:pt x="2204752" y="476345"/>
                  </a:cubicBezTo>
                  <a:close/>
                  <a:moveTo>
                    <a:pt x="2263140" y="487680"/>
                  </a:moveTo>
                  <a:cubicBezTo>
                    <a:pt x="2256758" y="489204"/>
                    <a:pt x="2249710" y="486251"/>
                    <a:pt x="2245709" y="480917"/>
                  </a:cubicBezTo>
                  <a:cubicBezTo>
                    <a:pt x="2239804" y="473107"/>
                    <a:pt x="2240852" y="458915"/>
                    <a:pt x="2239804" y="449390"/>
                  </a:cubicBezTo>
                  <a:cubicBezTo>
                    <a:pt x="2239613" y="447770"/>
                    <a:pt x="2239518" y="446151"/>
                    <a:pt x="2239423" y="444532"/>
                  </a:cubicBezTo>
                  <a:lnTo>
                    <a:pt x="2240947" y="441198"/>
                  </a:lnTo>
                  <a:cubicBezTo>
                    <a:pt x="2242947" y="436721"/>
                    <a:pt x="2249710" y="436245"/>
                    <a:pt x="2252567" y="436150"/>
                  </a:cubicBezTo>
                  <a:cubicBezTo>
                    <a:pt x="2261140" y="436055"/>
                    <a:pt x="2270284" y="440055"/>
                    <a:pt x="2273141" y="444722"/>
                  </a:cubicBezTo>
                  <a:cubicBezTo>
                    <a:pt x="2273141" y="457010"/>
                    <a:pt x="2279714" y="483870"/>
                    <a:pt x="2263140" y="487680"/>
                  </a:cubicBezTo>
                  <a:close/>
                  <a:moveTo>
                    <a:pt x="2273999" y="419195"/>
                  </a:moveTo>
                  <a:cubicBezTo>
                    <a:pt x="2270570" y="426911"/>
                    <a:pt x="2263712" y="423101"/>
                    <a:pt x="2256949" y="424244"/>
                  </a:cubicBezTo>
                  <a:cubicBezTo>
                    <a:pt x="2252377" y="425006"/>
                    <a:pt x="2247710" y="425482"/>
                    <a:pt x="2243042" y="425482"/>
                  </a:cubicBezTo>
                  <a:cubicBezTo>
                    <a:pt x="2241709" y="425482"/>
                    <a:pt x="2240185" y="425482"/>
                    <a:pt x="2239137" y="424624"/>
                  </a:cubicBezTo>
                  <a:cubicBezTo>
                    <a:pt x="2237613" y="423577"/>
                    <a:pt x="2237232" y="421386"/>
                    <a:pt x="2236946" y="419481"/>
                  </a:cubicBezTo>
                  <a:cubicBezTo>
                    <a:pt x="2236184" y="412052"/>
                    <a:pt x="2236280" y="404527"/>
                    <a:pt x="2237232" y="397002"/>
                  </a:cubicBezTo>
                  <a:cubicBezTo>
                    <a:pt x="2237423" y="395192"/>
                    <a:pt x="2237708" y="393287"/>
                    <a:pt x="2238851" y="391858"/>
                  </a:cubicBezTo>
                  <a:cubicBezTo>
                    <a:pt x="2239994" y="390239"/>
                    <a:pt x="2241899" y="389287"/>
                    <a:pt x="2243804" y="388620"/>
                  </a:cubicBezTo>
                  <a:cubicBezTo>
                    <a:pt x="2249615" y="386524"/>
                    <a:pt x="2256092" y="386239"/>
                    <a:pt x="2262092" y="387858"/>
                  </a:cubicBezTo>
                  <a:cubicBezTo>
                    <a:pt x="2266188" y="389001"/>
                    <a:pt x="2270284" y="391287"/>
                    <a:pt x="2271998" y="395287"/>
                  </a:cubicBezTo>
                  <a:cubicBezTo>
                    <a:pt x="2272856" y="397478"/>
                    <a:pt x="2272951" y="399955"/>
                    <a:pt x="2272951" y="402336"/>
                  </a:cubicBezTo>
                  <a:cubicBezTo>
                    <a:pt x="2272856" y="407098"/>
                    <a:pt x="2276094" y="414433"/>
                    <a:pt x="2273999" y="419195"/>
                  </a:cubicBezTo>
                  <a:close/>
                  <a:moveTo>
                    <a:pt x="2277237" y="357759"/>
                  </a:moveTo>
                  <a:cubicBezTo>
                    <a:pt x="2276189" y="363665"/>
                    <a:pt x="2274380" y="369189"/>
                    <a:pt x="2273237" y="372618"/>
                  </a:cubicBezTo>
                  <a:cubicBezTo>
                    <a:pt x="2272856" y="373666"/>
                    <a:pt x="2272475" y="374904"/>
                    <a:pt x="2271522" y="375571"/>
                  </a:cubicBezTo>
                  <a:cubicBezTo>
                    <a:pt x="2269808" y="376809"/>
                    <a:pt x="2267426" y="375952"/>
                    <a:pt x="2265426" y="375476"/>
                  </a:cubicBezTo>
                  <a:cubicBezTo>
                    <a:pt x="2258378" y="373666"/>
                    <a:pt x="2251043" y="376619"/>
                    <a:pt x="2243804" y="376999"/>
                  </a:cubicBezTo>
                  <a:cubicBezTo>
                    <a:pt x="2242185" y="377095"/>
                    <a:pt x="2240471" y="376999"/>
                    <a:pt x="2239137" y="376047"/>
                  </a:cubicBezTo>
                  <a:cubicBezTo>
                    <a:pt x="2237613" y="374999"/>
                    <a:pt x="2236851" y="373094"/>
                    <a:pt x="2236375" y="371285"/>
                  </a:cubicBezTo>
                  <a:cubicBezTo>
                    <a:pt x="2234184" y="363950"/>
                    <a:pt x="2233232" y="356330"/>
                    <a:pt x="2233422" y="348710"/>
                  </a:cubicBezTo>
                  <a:cubicBezTo>
                    <a:pt x="2233517" y="342995"/>
                    <a:pt x="2234756" y="336614"/>
                    <a:pt x="2239613" y="333661"/>
                  </a:cubicBezTo>
                  <a:cubicBezTo>
                    <a:pt x="2242185" y="332041"/>
                    <a:pt x="2245233" y="331756"/>
                    <a:pt x="2248281" y="331661"/>
                  </a:cubicBezTo>
                  <a:cubicBezTo>
                    <a:pt x="2253329" y="331470"/>
                    <a:pt x="2258282" y="331565"/>
                    <a:pt x="2263331" y="332137"/>
                  </a:cubicBezTo>
                  <a:cubicBezTo>
                    <a:pt x="2266855" y="332518"/>
                    <a:pt x="2270474" y="333089"/>
                    <a:pt x="2273332" y="335090"/>
                  </a:cubicBezTo>
                  <a:cubicBezTo>
                    <a:pt x="2279047" y="339090"/>
                    <a:pt x="2278952" y="348806"/>
                    <a:pt x="2277237" y="357759"/>
                  </a:cubicBezTo>
                  <a:close/>
                  <a:moveTo>
                    <a:pt x="2317623" y="464248"/>
                  </a:moveTo>
                  <a:cubicBezTo>
                    <a:pt x="2312384" y="472535"/>
                    <a:pt x="2303145" y="478250"/>
                    <a:pt x="2293430" y="479203"/>
                  </a:cubicBezTo>
                  <a:cubicBezTo>
                    <a:pt x="2291525" y="479393"/>
                    <a:pt x="2289429" y="479393"/>
                    <a:pt x="2287905" y="478060"/>
                  </a:cubicBezTo>
                  <a:cubicBezTo>
                    <a:pt x="2286572" y="476917"/>
                    <a:pt x="2286191" y="475107"/>
                    <a:pt x="2285905" y="473297"/>
                  </a:cubicBezTo>
                  <a:cubicBezTo>
                    <a:pt x="2283428" y="457200"/>
                    <a:pt x="2286572" y="439007"/>
                    <a:pt x="2306288" y="439483"/>
                  </a:cubicBezTo>
                  <a:cubicBezTo>
                    <a:pt x="2310098" y="439579"/>
                    <a:pt x="2314194" y="440341"/>
                    <a:pt x="2317052" y="442817"/>
                  </a:cubicBezTo>
                  <a:cubicBezTo>
                    <a:pt x="2318385" y="443960"/>
                    <a:pt x="2319433" y="445389"/>
                    <a:pt x="2320100" y="446913"/>
                  </a:cubicBezTo>
                  <a:cubicBezTo>
                    <a:pt x="2322290" y="452247"/>
                    <a:pt x="2320766" y="459200"/>
                    <a:pt x="2317623" y="464248"/>
                  </a:cubicBezTo>
                  <a:close/>
                  <a:moveTo>
                    <a:pt x="2331339" y="401383"/>
                  </a:moveTo>
                  <a:cubicBezTo>
                    <a:pt x="2330482" y="408908"/>
                    <a:pt x="2328577" y="416433"/>
                    <a:pt x="2325529" y="423386"/>
                  </a:cubicBezTo>
                  <a:cubicBezTo>
                    <a:pt x="2324957" y="424720"/>
                    <a:pt x="2324291" y="426053"/>
                    <a:pt x="2323148" y="427006"/>
                  </a:cubicBezTo>
                  <a:cubicBezTo>
                    <a:pt x="2321433" y="428435"/>
                    <a:pt x="2318957" y="428339"/>
                    <a:pt x="2316766" y="428244"/>
                  </a:cubicBezTo>
                  <a:cubicBezTo>
                    <a:pt x="2307812" y="427863"/>
                    <a:pt x="2288286" y="432149"/>
                    <a:pt x="2286095" y="419100"/>
                  </a:cubicBezTo>
                  <a:cubicBezTo>
                    <a:pt x="2284667" y="410623"/>
                    <a:pt x="2286953" y="401479"/>
                    <a:pt x="2292382" y="394716"/>
                  </a:cubicBezTo>
                  <a:cubicBezTo>
                    <a:pt x="2297811" y="387953"/>
                    <a:pt x="2306098" y="383667"/>
                    <a:pt x="2314766" y="383286"/>
                  </a:cubicBezTo>
                  <a:cubicBezTo>
                    <a:pt x="2320385" y="383000"/>
                    <a:pt x="2326577" y="384715"/>
                    <a:pt x="2329720" y="389668"/>
                  </a:cubicBezTo>
                  <a:cubicBezTo>
                    <a:pt x="2331815" y="393097"/>
                    <a:pt x="2331720" y="397383"/>
                    <a:pt x="2331339" y="401383"/>
                  </a:cubicBezTo>
                  <a:close/>
                  <a:moveTo>
                    <a:pt x="2356104" y="459581"/>
                  </a:moveTo>
                  <a:cubicBezTo>
                    <a:pt x="2351246" y="460534"/>
                    <a:pt x="2339245" y="464058"/>
                    <a:pt x="2334292" y="461677"/>
                  </a:cubicBezTo>
                  <a:cubicBezTo>
                    <a:pt x="2331815" y="460534"/>
                    <a:pt x="2331149" y="457772"/>
                    <a:pt x="2334006" y="452628"/>
                  </a:cubicBezTo>
                  <a:cubicBezTo>
                    <a:pt x="2338007" y="445198"/>
                    <a:pt x="2350199" y="439483"/>
                    <a:pt x="2358390" y="439865"/>
                  </a:cubicBezTo>
                  <a:cubicBezTo>
                    <a:pt x="2365439" y="440245"/>
                    <a:pt x="2367153" y="444056"/>
                    <a:pt x="2367820" y="445961"/>
                  </a:cubicBezTo>
                  <a:cubicBezTo>
                    <a:pt x="2370106" y="453104"/>
                    <a:pt x="2361629" y="458533"/>
                    <a:pt x="2356104" y="459581"/>
                  </a:cubicBezTo>
                  <a:close/>
                  <a:moveTo>
                    <a:pt x="2393728" y="428244"/>
                  </a:moveTo>
                  <a:cubicBezTo>
                    <a:pt x="2392585" y="427577"/>
                    <a:pt x="2391442" y="426053"/>
                    <a:pt x="2390299" y="423958"/>
                  </a:cubicBezTo>
                  <a:cubicBezTo>
                    <a:pt x="2387918" y="419481"/>
                    <a:pt x="2385727" y="412909"/>
                    <a:pt x="2384584" y="410242"/>
                  </a:cubicBezTo>
                  <a:cubicBezTo>
                    <a:pt x="2383917" y="408623"/>
                    <a:pt x="2383346" y="406813"/>
                    <a:pt x="2382965" y="405098"/>
                  </a:cubicBezTo>
                  <a:cubicBezTo>
                    <a:pt x="2382584" y="406908"/>
                    <a:pt x="2382012" y="408623"/>
                    <a:pt x="2381345" y="410242"/>
                  </a:cubicBezTo>
                  <a:cubicBezTo>
                    <a:pt x="2380202" y="412909"/>
                    <a:pt x="2378107" y="419481"/>
                    <a:pt x="2375630" y="423958"/>
                  </a:cubicBezTo>
                  <a:cubicBezTo>
                    <a:pt x="2374487" y="425958"/>
                    <a:pt x="2373344" y="427577"/>
                    <a:pt x="2372201" y="428244"/>
                  </a:cubicBezTo>
                  <a:cubicBezTo>
                    <a:pt x="2367058" y="431006"/>
                    <a:pt x="2352485" y="427863"/>
                    <a:pt x="2346579" y="427768"/>
                  </a:cubicBezTo>
                  <a:cubicBezTo>
                    <a:pt x="2344293" y="427673"/>
                    <a:pt x="2341626" y="427482"/>
                    <a:pt x="2340293" y="425672"/>
                  </a:cubicBezTo>
                  <a:cubicBezTo>
                    <a:pt x="2339340" y="424339"/>
                    <a:pt x="2339340" y="422529"/>
                    <a:pt x="2339435" y="420910"/>
                  </a:cubicBezTo>
                  <a:cubicBezTo>
                    <a:pt x="2339816" y="415004"/>
                    <a:pt x="2340674" y="409099"/>
                    <a:pt x="2342102" y="403289"/>
                  </a:cubicBezTo>
                  <a:cubicBezTo>
                    <a:pt x="2343626" y="397288"/>
                    <a:pt x="2345912" y="391001"/>
                    <a:pt x="2350675" y="387096"/>
                  </a:cubicBezTo>
                  <a:cubicBezTo>
                    <a:pt x="2354866" y="383667"/>
                    <a:pt x="2360486" y="382333"/>
                    <a:pt x="2365820" y="382619"/>
                  </a:cubicBezTo>
                  <a:cubicBezTo>
                    <a:pt x="2371725" y="382905"/>
                    <a:pt x="2377821" y="385382"/>
                    <a:pt x="2381060" y="390239"/>
                  </a:cubicBezTo>
                  <a:cubicBezTo>
                    <a:pt x="2381917" y="391573"/>
                    <a:pt x="2382488" y="393002"/>
                    <a:pt x="2382869" y="394430"/>
                  </a:cubicBezTo>
                  <a:cubicBezTo>
                    <a:pt x="2383250" y="393002"/>
                    <a:pt x="2383822" y="391573"/>
                    <a:pt x="2384679" y="390239"/>
                  </a:cubicBezTo>
                  <a:cubicBezTo>
                    <a:pt x="2387918" y="385286"/>
                    <a:pt x="2394014" y="382905"/>
                    <a:pt x="2399919" y="382619"/>
                  </a:cubicBezTo>
                  <a:cubicBezTo>
                    <a:pt x="2405348" y="382333"/>
                    <a:pt x="2410968" y="383572"/>
                    <a:pt x="2415064" y="387096"/>
                  </a:cubicBezTo>
                  <a:cubicBezTo>
                    <a:pt x="2419826" y="391097"/>
                    <a:pt x="2422112" y="397288"/>
                    <a:pt x="2423636" y="403289"/>
                  </a:cubicBezTo>
                  <a:cubicBezTo>
                    <a:pt x="2425065" y="409099"/>
                    <a:pt x="2425922" y="414909"/>
                    <a:pt x="2426303" y="420910"/>
                  </a:cubicBezTo>
                  <a:cubicBezTo>
                    <a:pt x="2426399" y="422529"/>
                    <a:pt x="2426399" y="424339"/>
                    <a:pt x="2425446" y="425672"/>
                  </a:cubicBezTo>
                  <a:cubicBezTo>
                    <a:pt x="2424113" y="427482"/>
                    <a:pt x="2421446" y="427768"/>
                    <a:pt x="2419160" y="427768"/>
                  </a:cubicBezTo>
                  <a:cubicBezTo>
                    <a:pt x="2413540" y="427958"/>
                    <a:pt x="2398871" y="431102"/>
                    <a:pt x="2393728" y="428244"/>
                  </a:cubicBezTo>
                  <a:close/>
                  <a:moveTo>
                    <a:pt x="2431828" y="461677"/>
                  </a:moveTo>
                  <a:cubicBezTo>
                    <a:pt x="2426875" y="464058"/>
                    <a:pt x="2414873" y="460534"/>
                    <a:pt x="2410016" y="459581"/>
                  </a:cubicBezTo>
                  <a:cubicBezTo>
                    <a:pt x="2404491" y="458533"/>
                    <a:pt x="2395919" y="453104"/>
                    <a:pt x="2398300" y="445961"/>
                  </a:cubicBezTo>
                  <a:cubicBezTo>
                    <a:pt x="2398871" y="444151"/>
                    <a:pt x="2400586" y="440245"/>
                    <a:pt x="2407730" y="439865"/>
                  </a:cubicBezTo>
                  <a:cubicBezTo>
                    <a:pt x="2415921" y="439483"/>
                    <a:pt x="2428113" y="445198"/>
                    <a:pt x="2432114" y="452628"/>
                  </a:cubicBezTo>
                  <a:cubicBezTo>
                    <a:pt x="2434971" y="457867"/>
                    <a:pt x="2434209" y="460534"/>
                    <a:pt x="2431828" y="461677"/>
                  </a:cubicBezTo>
                  <a:close/>
                  <a:moveTo>
                    <a:pt x="2442877" y="427006"/>
                  </a:moveTo>
                  <a:cubicBezTo>
                    <a:pt x="2441734" y="426148"/>
                    <a:pt x="2441067" y="424720"/>
                    <a:pt x="2440496" y="423386"/>
                  </a:cubicBezTo>
                  <a:cubicBezTo>
                    <a:pt x="2437543" y="416433"/>
                    <a:pt x="2435543" y="408908"/>
                    <a:pt x="2434685" y="401383"/>
                  </a:cubicBezTo>
                  <a:cubicBezTo>
                    <a:pt x="2434209" y="397383"/>
                    <a:pt x="2434209" y="393097"/>
                    <a:pt x="2436209" y="389668"/>
                  </a:cubicBezTo>
                  <a:cubicBezTo>
                    <a:pt x="2439448" y="384715"/>
                    <a:pt x="2445639" y="383000"/>
                    <a:pt x="2451164" y="383286"/>
                  </a:cubicBezTo>
                  <a:cubicBezTo>
                    <a:pt x="2459736" y="383762"/>
                    <a:pt x="2468118" y="387953"/>
                    <a:pt x="2473547" y="394716"/>
                  </a:cubicBezTo>
                  <a:cubicBezTo>
                    <a:pt x="2478977" y="401479"/>
                    <a:pt x="2481263" y="410528"/>
                    <a:pt x="2479834" y="419100"/>
                  </a:cubicBezTo>
                  <a:cubicBezTo>
                    <a:pt x="2477548" y="432149"/>
                    <a:pt x="2458022" y="427863"/>
                    <a:pt x="2449164" y="428244"/>
                  </a:cubicBezTo>
                  <a:cubicBezTo>
                    <a:pt x="2447068" y="428339"/>
                    <a:pt x="2444591" y="428339"/>
                    <a:pt x="2442877" y="427006"/>
                  </a:cubicBezTo>
                  <a:close/>
                  <a:moveTo>
                    <a:pt x="2480120" y="473393"/>
                  </a:moveTo>
                  <a:cubicBezTo>
                    <a:pt x="2479834" y="475107"/>
                    <a:pt x="2479453" y="477012"/>
                    <a:pt x="2478119" y="478155"/>
                  </a:cubicBezTo>
                  <a:cubicBezTo>
                    <a:pt x="2476691" y="479393"/>
                    <a:pt x="2474500" y="479489"/>
                    <a:pt x="2472595" y="479298"/>
                  </a:cubicBezTo>
                  <a:cubicBezTo>
                    <a:pt x="2462784" y="478345"/>
                    <a:pt x="2453640" y="472631"/>
                    <a:pt x="2448401" y="464344"/>
                  </a:cubicBezTo>
                  <a:cubicBezTo>
                    <a:pt x="2445163" y="459295"/>
                    <a:pt x="2443734" y="452342"/>
                    <a:pt x="2446020" y="447103"/>
                  </a:cubicBezTo>
                  <a:cubicBezTo>
                    <a:pt x="2446687" y="445580"/>
                    <a:pt x="2447639" y="444151"/>
                    <a:pt x="2449068" y="443008"/>
                  </a:cubicBezTo>
                  <a:cubicBezTo>
                    <a:pt x="2452021" y="440531"/>
                    <a:pt x="2456022" y="439769"/>
                    <a:pt x="2459831" y="439674"/>
                  </a:cubicBezTo>
                  <a:cubicBezTo>
                    <a:pt x="2479453" y="439103"/>
                    <a:pt x="2482691" y="457390"/>
                    <a:pt x="2480120" y="473393"/>
                  </a:cubicBezTo>
                  <a:close/>
                  <a:moveTo>
                    <a:pt x="2526221" y="449485"/>
                  </a:moveTo>
                  <a:cubicBezTo>
                    <a:pt x="2525173" y="459010"/>
                    <a:pt x="2526221" y="473202"/>
                    <a:pt x="2520315" y="481012"/>
                  </a:cubicBezTo>
                  <a:cubicBezTo>
                    <a:pt x="2516315" y="486251"/>
                    <a:pt x="2509266" y="489204"/>
                    <a:pt x="2502884" y="487775"/>
                  </a:cubicBezTo>
                  <a:cubicBezTo>
                    <a:pt x="2486406" y="483965"/>
                    <a:pt x="2492883" y="457105"/>
                    <a:pt x="2492883" y="444913"/>
                  </a:cubicBezTo>
                  <a:cubicBezTo>
                    <a:pt x="2495741" y="440245"/>
                    <a:pt x="2504980" y="436340"/>
                    <a:pt x="2513457" y="436340"/>
                  </a:cubicBezTo>
                  <a:cubicBezTo>
                    <a:pt x="2516219" y="436340"/>
                    <a:pt x="2522982" y="436912"/>
                    <a:pt x="2525078" y="441389"/>
                  </a:cubicBezTo>
                  <a:lnTo>
                    <a:pt x="2526602" y="444722"/>
                  </a:lnTo>
                  <a:cubicBezTo>
                    <a:pt x="2526411" y="446246"/>
                    <a:pt x="2526316" y="447865"/>
                    <a:pt x="2526221" y="449485"/>
                  </a:cubicBezTo>
                  <a:close/>
                  <a:moveTo>
                    <a:pt x="2529078" y="419576"/>
                  </a:moveTo>
                  <a:cubicBezTo>
                    <a:pt x="2528888" y="421481"/>
                    <a:pt x="2528507" y="423577"/>
                    <a:pt x="2526887" y="424720"/>
                  </a:cubicBezTo>
                  <a:cubicBezTo>
                    <a:pt x="2525744" y="425482"/>
                    <a:pt x="2524316" y="425577"/>
                    <a:pt x="2522982" y="425577"/>
                  </a:cubicBezTo>
                  <a:cubicBezTo>
                    <a:pt x="2518315" y="425577"/>
                    <a:pt x="2513648" y="425101"/>
                    <a:pt x="2509076" y="424339"/>
                  </a:cubicBezTo>
                  <a:cubicBezTo>
                    <a:pt x="2502218" y="423196"/>
                    <a:pt x="2495455" y="427006"/>
                    <a:pt x="2492026" y="419290"/>
                  </a:cubicBezTo>
                  <a:cubicBezTo>
                    <a:pt x="2489835" y="414528"/>
                    <a:pt x="2493169" y="407194"/>
                    <a:pt x="2493169" y="402527"/>
                  </a:cubicBezTo>
                  <a:cubicBezTo>
                    <a:pt x="2493169" y="400145"/>
                    <a:pt x="2493169" y="397669"/>
                    <a:pt x="2494122" y="395478"/>
                  </a:cubicBezTo>
                  <a:cubicBezTo>
                    <a:pt x="2495836" y="391478"/>
                    <a:pt x="2499932" y="389191"/>
                    <a:pt x="2504027" y="388048"/>
                  </a:cubicBezTo>
                  <a:cubicBezTo>
                    <a:pt x="2510028" y="386429"/>
                    <a:pt x="2516505" y="386620"/>
                    <a:pt x="2522315" y="388811"/>
                  </a:cubicBezTo>
                  <a:cubicBezTo>
                    <a:pt x="2524220" y="389477"/>
                    <a:pt x="2526125" y="390430"/>
                    <a:pt x="2527268" y="392049"/>
                  </a:cubicBezTo>
                  <a:cubicBezTo>
                    <a:pt x="2528316" y="393573"/>
                    <a:pt x="2528602" y="395383"/>
                    <a:pt x="2528888" y="397193"/>
                  </a:cubicBezTo>
                  <a:cubicBezTo>
                    <a:pt x="2529745" y="404622"/>
                    <a:pt x="2529840" y="412147"/>
                    <a:pt x="2529078" y="419576"/>
                  </a:cubicBezTo>
                  <a:close/>
                  <a:moveTo>
                    <a:pt x="2529745" y="371380"/>
                  </a:moveTo>
                  <a:cubicBezTo>
                    <a:pt x="2529173" y="373190"/>
                    <a:pt x="2528507" y="375094"/>
                    <a:pt x="2526983" y="376142"/>
                  </a:cubicBezTo>
                  <a:cubicBezTo>
                    <a:pt x="2525649" y="377095"/>
                    <a:pt x="2523935" y="377095"/>
                    <a:pt x="2522315" y="377095"/>
                  </a:cubicBezTo>
                  <a:cubicBezTo>
                    <a:pt x="2515076" y="376714"/>
                    <a:pt x="2507742" y="373761"/>
                    <a:pt x="2500693" y="375571"/>
                  </a:cubicBezTo>
                  <a:cubicBezTo>
                    <a:pt x="2498598" y="376047"/>
                    <a:pt x="2496312" y="376904"/>
                    <a:pt x="2494598" y="375666"/>
                  </a:cubicBezTo>
                  <a:cubicBezTo>
                    <a:pt x="2493645" y="374999"/>
                    <a:pt x="2493264" y="373856"/>
                    <a:pt x="2492883" y="372713"/>
                  </a:cubicBezTo>
                  <a:cubicBezTo>
                    <a:pt x="2491740" y="369284"/>
                    <a:pt x="2490026" y="363665"/>
                    <a:pt x="2488883" y="357854"/>
                  </a:cubicBezTo>
                  <a:cubicBezTo>
                    <a:pt x="2487168" y="348901"/>
                    <a:pt x="2487073" y="339185"/>
                    <a:pt x="2492978" y="335090"/>
                  </a:cubicBezTo>
                  <a:cubicBezTo>
                    <a:pt x="2495836" y="333089"/>
                    <a:pt x="2499455" y="332518"/>
                    <a:pt x="2502980" y="332137"/>
                  </a:cubicBezTo>
                  <a:cubicBezTo>
                    <a:pt x="2507933" y="331565"/>
                    <a:pt x="2512981" y="331470"/>
                    <a:pt x="2518029" y="331661"/>
                  </a:cubicBezTo>
                  <a:cubicBezTo>
                    <a:pt x="2520982" y="331756"/>
                    <a:pt x="2524125" y="332137"/>
                    <a:pt x="2526697" y="333661"/>
                  </a:cubicBezTo>
                  <a:cubicBezTo>
                    <a:pt x="2531555" y="336709"/>
                    <a:pt x="2532793" y="343090"/>
                    <a:pt x="2532888" y="348710"/>
                  </a:cubicBezTo>
                  <a:cubicBezTo>
                    <a:pt x="2532888" y="356426"/>
                    <a:pt x="2531935" y="364045"/>
                    <a:pt x="2529745" y="371380"/>
                  </a:cubicBezTo>
                  <a:close/>
                  <a:moveTo>
                    <a:pt x="2561273" y="476345"/>
                  </a:moveTo>
                  <a:cubicBezTo>
                    <a:pt x="2549938" y="494728"/>
                    <a:pt x="2532412" y="482156"/>
                    <a:pt x="2535936" y="463868"/>
                  </a:cubicBezTo>
                  <a:cubicBezTo>
                    <a:pt x="2536984" y="458629"/>
                    <a:pt x="2538413" y="453485"/>
                    <a:pt x="2540318" y="448437"/>
                  </a:cubicBezTo>
                  <a:cubicBezTo>
                    <a:pt x="2541460" y="445389"/>
                    <a:pt x="2542889" y="442246"/>
                    <a:pt x="2545652" y="440531"/>
                  </a:cubicBezTo>
                  <a:cubicBezTo>
                    <a:pt x="2549557" y="438150"/>
                    <a:pt x="2554605" y="439483"/>
                    <a:pt x="2558987" y="440912"/>
                  </a:cubicBezTo>
                  <a:cubicBezTo>
                    <a:pt x="2560987" y="441579"/>
                    <a:pt x="2562987" y="442246"/>
                    <a:pt x="2564416" y="443770"/>
                  </a:cubicBezTo>
                  <a:cubicBezTo>
                    <a:pt x="2565749" y="445294"/>
                    <a:pt x="2566226" y="447294"/>
                    <a:pt x="2566321" y="449294"/>
                  </a:cubicBezTo>
                  <a:cubicBezTo>
                    <a:pt x="2566416" y="450247"/>
                    <a:pt x="2566321" y="451294"/>
                    <a:pt x="2566321" y="452247"/>
                  </a:cubicBezTo>
                  <a:cubicBezTo>
                    <a:pt x="2566035" y="460629"/>
                    <a:pt x="2565654" y="469297"/>
                    <a:pt x="2561273" y="476345"/>
                  </a:cubicBezTo>
                  <a:close/>
                  <a:moveTo>
                    <a:pt x="2579560" y="395669"/>
                  </a:moveTo>
                  <a:cubicBezTo>
                    <a:pt x="2578799" y="405098"/>
                    <a:pt x="2576989" y="414528"/>
                    <a:pt x="2574322" y="423672"/>
                  </a:cubicBezTo>
                  <a:cubicBezTo>
                    <a:pt x="2573941" y="425006"/>
                    <a:pt x="2573369" y="426530"/>
                    <a:pt x="2572226" y="427387"/>
                  </a:cubicBezTo>
                  <a:cubicBezTo>
                    <a:pt x="2571179" y="428149"/>
                    <a:pt x="2569845" y="428149"/>
                    <a:pt x="2568607" y="428244"/>
                  </a:cubicBezTo>
                  <a:cubicBezTo>
                    <a:pt x="2562225" y="428435"/>
                    <a:pt x="2555748" y="428244"/>
                    <a:pt x="2549366" y="427673"/>
                  </a:cubicBezTo>
                  <a:cubicBezTo>
                    <a:pt x="2547557" y="427482"/>
                    <a:pt x="2545556" y="427291"/>
                    <a:pt x="2544128" y="426053"/>
                  </a:cubicBezTo>
                  <a:cubicBezTo>
                    <a:pt x="2542794" y="424910"/>
                    <a:pt x="2542223" y="423196"/>
                    <a:pt x="2541842" y="421577"/>
                  </a:cubicBezTo>
                  <a:cubicBezTo>
                    <a:pt x="2540127" y="413766"/>
                    <a:pt x="2540222" y="403384"/>
                    <a:pt x="2544223" y="395764"/>
                  </a:cubicBezTo>
                  <a:cubicBezTo>
                    <a:pt x="2545747" y="392811"/>
                    <a:pt x="2547938" y="390239"/>
                    <a:pt x="2550890" y="388334"/>
                  </a:cubicBezTo>
                  <a:cubicBezTo>
                    <a:pt x="2556510" y="384810"/>
                    <a:pt x="2563464" y="383953"/>
                    <a:pt x="2569940" y="384905"/>
                  </a:cubicBezTo>
                  <a:cubicBezTo>
                    <a:pt x="2573560" y="385382"/>
                    <a:pt x="2577560" y="386810"/>
                    <a:pt x="2579084" y="390144"/>
                  </a:cubicBezTo>
                  <a:cubicBezTo>
                    <a:pt x="2579751" y="391763"/>
                    <a:pt x="2579656" y="393764"/>
                    <a:pt x="2579560" y="395669"/>
                  </a:cubicBezTo>
                  <a:close/>
                  <a:moveTo>
                    <a:pt x="2550319" y="373761"/>
                  </a:moveTo>
                  <a:cubicBezTo>
                    <a:pt x="2548890" y="373761"/>
                    <a:pt x="2547366" y="373761"/>
                    <a:pt x="2546128" y="372999"/>
                  </a:cubicBezTo>
                  <a:cubicBezTo>
                    <a:pt x="2544604" y="371951"/>
                    <a:pt x="2544128" y="369856"/>
                    <a:pt x="2543842" y="368046"/>
                  </a:cubicBezTo>
                  <a:cubicBezTo>
                    <a:pt x="2543461" y="365760"/>
                    <a:pt x="2543080" y="362903"/>
                    <a:pt x="2542889" y="359664"/>
                  </a:cubicBezTo>
                  <a:cubicBezTo>
                    <a:pt x="2542223" y="350901"/>
                    <a:pt x="2542604" y="340233"/>
                    <a:pt x="2548509" y="335756"/>
                  </a:cubicBezTo>
                  <a:cubicBezTo>
                    <a:pt x="2551938" y="333185"/>
                    <a:pt x="2556605" y="333185"/>
                    <a:pt x="2560892" y="333375"/>
                  </a:cubicBezTo>
                  <a:cubicBezTo>
                    <a:pt x="2570417" y="333756"/>
                    <a:pt x="2579847" y="334137"/>
                    <a:pt x="2589372" y="334518"/>
                  </a:cubicBezTo>
                  <a:cubicBezTo>
                    <a:pt x="2590419" y="334518"/>
                    <a:pt x="2591467" y="334613"/>
                    <a:pt x="2592324" y="335280"/>
                  </a:cubicBezTo>
                  <a:cubicBezTo>
                    <a:pt x="2593658" y="336232"/>
                    <a:pt x="2593753" y="338233"/>
                    <a:pt x="2593658" y="339852"/>
                  </a:cubicBezTo>
                  <a:cubicBezTo>
                    <a:pt x="2593086" y="348996"/>
                    <a:pt x="2591372" y="358045"/>
                    <a:pt x="2588419" y="366712"/>
                  </a:cubicBezTo>
                  <a:cubicBezTo>
                    <a:pt x="2587657" y="369094"/>
                    <a:pt x="2586514" y="371665"/>
                    <a:pt x="2584228" y="372713"/>
                  </a:cubicBezTo>
                  <a:cubicBezTo>
                    <a:pt x="2583085" y="373285"/>
                    <a:pt x="2581751" y="373285"/>
                    <a:pt x="2580418" y="373285"/>
                  </a:cubicBezTo>
                  <a:cubicBezTo>
                    <a:pt x="2570322" y="373285"/>
                    <a:pt x="2560320" y="373475"/>
                    <a:pt x="2550319" y="373761"/>
                  </a:cubicBezTo>
                  <a:close/>
                  <a:moveTo>
                    <a:pt x="2646140" y="462820"/>
                  </a:moveTo>
                  <a:cubicBezTo>
                    <a:pt x="2645378" y="463010"/>
                    <a:pt x="2644712" y="462629"/>
                    <a:pt x="2643950" y="462248"/>
                  </a:cubicBezTo>
                  <a:cubicBezTo>
                    <a:pt x="2634901" y="457390"/>
                    <a:pt x="2626138" y="451104"/>
                    <a:pt x="2615946" y="449961"/>
                  </a:cubicBezTo>
                  <a:cubicBezTo>
                    <a:pt x="2603945" y="448628"/>
                    <a:pt x="2596325" y="458153"/>
                    <a:pt x="2585847" y="458724"/>
                  </a:cubicBezTo>
                  <a:cubicBezTo>
                    <a:pt x="2579751" y="459105"/>
                    <a:pt x="2579560" y="456628"/>
                    <a:pt x="2581751" y="453390"/>
                  </a:cubicBezTo>
                  <a:cubicBezTo>
                    <a:pt x="2585180" y="448628"/>
                    <a:pt x="2594134" y="442151"/>
                    <a:pt x="2596896" y="441198"/>
                  </a:cubicBezTo>
                  <a:cubicBezTo>
                    <a:pt x="2606707" y="437864"/>
                    <a:pt x="2617280" y="435769"/>
                    <a:pt x="2627376" y="438150"/>
                  </a:cubicBezTo>
                  <a:cubicBezTo>
                    <a:pt x="2637377" y="440627"/>
                    <a:pt x="2646617" y="448723"/>
                    <a:pt x="2647760" y="459010"/>
                  </a:cubicBezTo>
                  <a:cubicBezTo>
                    <a:pt x="2647950" y="460629"/>
                    <a:pt x="2647569" y="462534"/>
                    <a:pt x="2646140" y="462820"/>
                  </a:cubicBezTo>
                  <a:close/>
                  <a:moveTo>
                    <a:pt x="2648712" y="352330"/>
                  </a:moveTo>
                  <a:cubicBezTo>
                    <a:pt x="2648141" y="346424"/>
                    <a:pt x="2649665" y="339947"/>
                    <a:pt x="2653951" y="335852"/>
                  </a:cubicBezTo>
                  <a:cubicBezTo>
                    <a:pt x="2658047" y="331946"/>
                    <a:pt x="2663857" y="330708"/>
                    <a:pt x="2669477" y="330136"/>
                  </a:cubicBezTo>
                  <a:cubicBezTo>
                    <a:pt x="2674715" y="329660"/>
                    <a:pt x="2679954" y="329660"/>
                    <a:pt x="2685098" y="330136"/>
                  </a:cubicBezTo>
                  <a:cubicBezTo>
                    <a:pt x="2700338" y="331661"/>
                    <a:pt x="2698337" y="353092"/>
                    <a:pt x="2698528" y="363950"/>
                  </a:cubicBezTo>
                  <a:cubicBezTo>
                    <a:pt x="2698528" y="365093"/>
                    <a:pt x="2698528" y="366332"/>
                    <a:pt x="2697956" y="367284"/>
                  </a:cubicBezTo>
                  <a:cubicBezTo>
                    <a:pt x="2696528" y="369856"/>
                    <a:pt x="2692813" y="369475"/>
                    <a:pt x="2689955" y="369094"/>
                  </a:cubicBezTo>
                  <a:cubicBezTo>
                    <a:pt x="2682335" y="368141"/>
                    <a:pt x="2674334" y="369475"/>
                    <a:pt x="2667476" y="372999"/>
                  </a:cubicBezTo>
                  <a:cubicBezTo>
                    <a:pt x="2664524" y="374523"/>
                    <a:pt x="2661190" y="376428"/>
                    <a:pt x="2658237" y="375094"/>
                  </a:cubicBezTo>
                  <a:cubicBezTo>
                    <a:pt x="2657475" y="374809"/>
                    <a:pt x="2656904" y="374332"/>
                    <a:pt x="2656332" y="373761"/>
                  </a:cubicBezTo>
                  <a:cubicBezTo>
                    <a:pt x="2655189" y="372523"/>
                    <a:pt x="2654427" y="370808"/>
                    <a:pt x="2653760" y="369284"/>
                  </a:cubicBezTo>
                  <a:cubicBezTo>
                    <a:pt x="2651474" y="363950"/>
                    <a:pt x="2649189" y="358331"/>
                    <a:pt x="2648712" y="352330"/>
                  </a:cubicBezTo>
                  <a:close/>
                  <a:moveTo>
                    <a:pt x="2659190" y="397669"/>
                  </a:moveTo>
                  <a:cubicBezTo>
                    <a:pt x="2660428" y="394144"/>
                    <a:pt x="2662714" y="391001"/>
                    <a:pt x="2666619" y="388525"/>
                  </a:cubicBezTo>
                  <a:cubicBezTo>
                    <a:pt x="2676430" y="382333"/>
                    <a:pt x="2689384" y="380810"/>
                    <a:pt x="2700147" y="385191"/>
                  </a:cubicBezTo>
                  <a:cubicBezTo>
                    <a:pt x="2701385" y="385667"/>
                    <a:pt x="2702624" y="386334"/>
                    <a:pt x="2703481" y="387286"/>
                  </a:cubicBezTo>
                  <a:cubicBezTo>
                    <a:pt x="2710529" y="395573"/>
                    <a:pt x="2719388" y="413576"/>
                    <a:pt x="2714244" y="424244"/>
                  </a:cubicBezTo>
                  <a:cubicBezTo>
                    <a:pt x="2710148" y="432721"/>
                    <a:pt x="2684812" y="423958"/>
                    <a:pt x="2676525" y="425101"/>
                  </a:cubicBezTo>
                  <a:cubicBezTo>
                    <a:pt x="2670620" y="425958"/>
                    <a:pt x="2663952" y="427863"/>
                    <a:pt x="2659094" y="423196"/>
                  </a:cubicBezTo>
                  <a:cubicBezTo>
                    <a:pt x="2653475" y="417957"/>
                    <a:pt x="2656999" y="403955"/>
                    <a:pt x="2659190" y="397669"/>
                  </a:cubicBezTo>
                  <a:close/>
                  <a:moveTo>
                    <a:pt x="2724912" y="479965"/>
                  </a:moveTo>
                  <a:cubicBezTo>
                    <a:pt x="2723198" y="483013"/>
                    <a:pt x="2719483" y="484156"/>
                    <a:pt x="2716149" y="484918"/>
                  </a:cubicBezTo>
                  <a:cubicBezTo>
                    <a:pt x="2701576" y="487966"/>
                    <a:pt x="2686431" y="486156"/>
                    <a:pt x="2671667" y="484346"/>
                  </a:cubicBezTo>
                  <a:cubicBezTo>
                    <a:pt x="2668905" y="484061"/>
                    <a:pt x="2665952" y="483584"/>
                    <a:pt x="2664143" y="481489"/>
                  </a:cubicBezTo>
                  <a:cubicBezTo>
                    <a:pt x="2662904" y="480060"/>
                    <a:pt x="2662428" y="478060"/>
                    <a:pt x="2662142" y="476155"/>
                  </a:cubicBezTo>
                  <a:cubicBezTo>
                    <a:pt x="2661095" y="469964"/>
                    <a:pt x="2660618" y="463582"/>
                    <a:pt x="2660714" y="457295"/>
                  </a:cubicBezTo>
                  <a:cubicBezTo>
                    <a:pt x="2660809" y="451199"/>
                    <a:pt x="2661761" y="444436"/>
                    <a:pt x="2666429" y="440341"/>
                  </a:cubicBezTo>
                  <a:cubicBezTo>
                    <a:pt x="2669572" y="437578"/>
                    <a:pt x="2673953" y="436626"/>
                    <a:pt x="2678240" y="436245"/>
                  </a:cubicBezTo>
                  <a:cubicBezTo>
                    <a:pt x="2695099" y="434721"/>
                    <a:pt x="2709101" y="439007"/>
                    <a:pt x="2717483" y="449294"/>
                  </a:cubicBezTo>
                  <a:cubicBezTo>
                    <a:pt x="2722340" y="455295"/>
                    <a:pt x="2725389" y="463296"/>
                    <a:pt x="2725960" y="473488"/>
                  </a:cubicBezTo>
                  <a:cubicBezTo>
                    <a:pt x="2726055" y="475678"/>
                    <a:pt x="2725960" y="477965"/>
                    <a:pt x="2724912" y="479965"/>
                  </a:cubicBezTo>
                  <a:close/>
                  <a:moveTo>
                    <a:pt x="2760345" y="451485"/>
                  </a:moveTo>
                  <a:cubicBezTo>
                    <a:pt x="2758440" y="452914"/>
                    <a:pt x="2756345" y="453295"/>
                    <a:pt x="2754344" y="453199"/>
                  </a:cubicBezTo>
                  <a:cubicBezTo>
                    <a:pt x="2735485" y="452533"/>
                    <a:pt x="2740819" y="433864"/>
                    <a:pt x="2757678" y="435388"/>
                  </a:cubicBezTo>
                  <a:cubicBezTo>
                    <a:pt x="2758631" y="435483"/>
                    <a:pt x="2759583" y="435673"/>
                    <a:pt x="2760345" y="436150"/>
                  </a:cubicBezTo>
                  <a:cubicBezTo>
                    <a:pt x="2761679" y="437102"/>
                    <a:pt x="2762060" y="438912"/>
                    <a:pt x="2762250" y="440531"/>
                  </a:cubicBezTo>
                  <a:cubicBezTo>
                    <a:pt x="2762822" y="444341"/>
                    <a:pt x="2763203" y="448913"/>
                    <a:pt x="2760345" y="451485"/>
                  </a:cubicBezTo>
                  <a:close/>
                  <a:moveTo>
                    <a:pt x="2762822" y="413957"/>
                  </a:moveTo>
                  <a:cubicBezTo>
                    <a:pt x="2762441" y="415766"/>
                    <a:pt x="2762060" y="417671"/>
                    <a:pt x="2760726" y="419100"/>
                  </a:cubicBezTo>
                  <a:cubicBezTo>
                    <a:pt x="2759583" y="420338"/>
                    <a:pt x="2757868" y="421005"/>
                    <a:pt x="2756345" y="421577"/>
                  </a:cubicBezTo>
                  <a:cubicBezTo>
                    <a:pt x="2750153" y="423767"/>
                    <a:pt x="2744057" y="426053"/>
                    <a:pt x="2737866" y="428244"/>
                  </a:cubicBezTo>
                  <a:cubicBezTo>
                    <a:pt x="2735771" y="429006"/>
                    <a:pt x="2733580" y="429768"/>
                    <a:pt x="2731389" y="429387"/>
                  </a:cubicBezTo>
                  <a:cubicBezTo>
                    <a:pt x="2727389" y="428625"/>
                    <a:pt x="2725198" y="424244"/>
                    <a:pt x="2723864" y="420338"/>
                  </a:cubicBezTo>
                  <a:cubicBezTo>
                    <a:pt x="2721007" y="411575"/>
                    <a:pt x="2717578" y="397764"/>
                    <a:pt x="2720912" y="387953"/>
                  </a:cubicBezTo>
                  <a:cubicBezTo>
                    <a:pt x="2722531" y="383191"/>
                    <a:pt x="2725769" y="379381"/>
                    <a:pt x="2731484" y="377571"/>
                  </a:cubicBezTo>
                  <a:cubicBezTo>
                    <a:pt x="2737485" y="375666"/>
                    <a:pt x="2743962" y="376428"/>
                    <a:pt x="2750153" y="377476"/>
                  </a:cubicBezTo>
                  <a:cubicBezTo>
                    <a:pt x="2768537" y="380524"/>
                    <a:pt x="2765584" y="399383"/>
                    <a:pt x="2762822" y="413957"/>
                  </a:cubicBezTo>
                  <a:close/>
                  <a:moveTo>
                    <a:pt x="2767584" y="358331"/>
                  </a:moveTo>
                  <a:cubicBezTo>
                    <a:pt x="2767108" y="360236"/>
                    <a:pt x="2766441" y="362140"/>
                    <a:pt x="2765203" y="363569"/>
                  </a:cubicBezTo>
                  <a:cubicBezTo>
                    <a:pt x="2761488" y="367570"/>
                    <a:pt x="2755011" y="365569"/>
                    <a:pt x="2749677" y="364331"/>
                  </a:cubicBezTo>
                  <a:cubicBezTo>
                    <a:pt x="2741485" y="362522"/>
                    <a:pt x="2732627" y="363474"/>
                    <a:pt x="2725007" y="367094"/>
                  </a:cubicBezTo>
                  <a:cubicBezTo>
                    <a:pt x="2722245" y="368427"/>
                    <a:pt x="2719007" y="370046"/>
                    <a:pt x="2716244" y="368998"/>
                  </a:cubicBezTo>
                  <a:cubicBezTo>
                    <a:pt x="2715864" y="368903"/>
                    <a:pt x="2715578" y="368713"/>
                    <a:pt x="2715292" y="368522"/>
                  </a:cubicBezTo>
                  <a:cubicBezTo>
                    <a:pt x="2714244" y="367760"/>
                    <a:pt x="2713482" y="366522"/>
                    <a:pt x="2712910" y="365379"/>
                  </a:cubicBezTo>
                  <a:cubicBezTo>
                    <a:pt x="2710148" y="360045"/>
                    <a:pt x="2708339" y="354235"/>
                    <a:pt x="2707577" y="348329"/>
                  </a:cubicBezTo>
                  <a:cubicBezTo>
                    <a:pt x="2707100" y="344519"/>
                    <a:pt x="2707100" y="340233"/>
                    <a:pt x="2709672" y="337376"/>
                  </a:cubicBezTo>
                  <a:cubicBezTo>
                    <a:pt x="2712339" y="334423"/>
                    <a:pt x="2716816" y="334137"/>
                    <a:pt x="2720816" y="334042"/>
                  </a:cubicBezTo>
                  <a:cubicBezTo>
                    <a:pt x="2732151" y="333756"/>
                    <a:pt x="2743486" y="331661"/>
                    <a:pt x="2754821" y="332708"/>
                  </a:cubicBezTo>
                  <a:cubicBezTo>
                    <a:pt x="2770727" y="334042"/>
                    <a:pt x="2771394" y="343662"/>
                    <a:pt x="2767584" y="358331"/>
                  </a:cubicBezTo>
                  <a:close/>
                  <a:moveTo>
                    <a:pt x="2809780" y="468440"/>
                  </a:moveTo>
                  <a:cubicBezTo>
                    <a:pt x="2809399" y="470916"/>
                    <a:pt x="2808732" y="473678"/>
                    <a:pt x="2806541" y="474821"/>
                  </a:cubicBezTo>
                  <a:cubicBezTo>
                    <a:pt x="2804541" y="475869"/>
                    <a:pt x="2802255" y="475107"/>
                    <a:pt x="2800160" y="474345"/>
                  </a:cubicBezTo>
                  <a:cubicBezTo>
                    <a:pt x="2793683" y="471869"/>
                    <a:pt x="2787206" y="469011"/>
                    <a:pt x="2782062" y="464248"/>
                  </a:cubicBezTo>
                  <a:cubicBezTo>
                    <a:pt x="2774537" y="457200"/>
                    <a:pt x="2771680" y="444913"/>
                    <a:pt x="2777776" y="437769"/>
                  </a:cubicBezTo>
                  <a:cubicBezTo>
                    <a:pt x="2779681" y="435578"/>
                    <a:pt x="2782443" y="433864"/>
                    <a:pt x="2786063" y="432911"/>
                  </a:cubicBezTo>
                  <a:cubicBezTo>
                    <a:pt x="2792064" y="431387"/>
                    <a:pt x="2798540" y="432816"/>
                    <a:pt x="2804255" y="435197"/>
                  </a:cubicBezTo>
                  <a:cubicBezTo>
                    <a:pt x="2816066" y="440055"/>
                    <a:pt x="2811304" y="458629"/>
                    <a:pt x="2809780" y="468440"/>
                  </a:cubicBezTo>
                  <a:close/>
                  <a:moveTo>
                    <a:pt x="2812637" y="417576"/>
                  </a:moveTo>
                  <a:cubicBezTo>
                    <a:pt x="2810447" y="419481"/>
                    <a:pt x="2807589" y="420243"/>
                    <a:pt x="2804732" y="420719"/>
                  </a:cubicBezTo>
                  <a:cubicBezTo>
                    <a:pt x="2785301" y="424148"/>
                    <a:pt x="2772251" y="419957"/>
                    <a:pt x="2776442" y="397955"/>
                  </a:cubicBezTo>
                  <a:cubicBezTo>
                    <a:pt x="2777395" y="392906"/>
                    <a:pt x="2778728" y="387382"/>
                    <a:pt x="2781395" y="383191"/>
                  </a:cubicBezTo>
                  <a:cubicBezTo>
                    <a:pt x="2783110" y="380428"/>
                    <a:pt x="2785301" y="378238"/>
                    <a:pt x="2788349" y="376999"/>
                  </a:cubicBezTo>
                  <a:cubicBezTo>
                    <a:pt x="2796350" y="373666"/>
                    <a:pt x="2805493" y="379286"/>
                    <a:pt x="2810351" y="386429"/>
                  </a:cubicBezTo>
                  <a:cubicBezTo>
                    <a:pt x="2814066" y="391858"/>
                    <a:pt x="2816257" y="398240"/>
                    <a:pt x="2816733" y="404717"/>
                  </a:cubicBezTo>
                  <a:cubicBezTo>
                    <a:pt x="2816924" y="409289"/>
                    <a:pt x="2816162" y="414528"/>
                    <a:pt x="2812637" y="417576"/>
                  </a:cubicBezTo>
                  <a:close/>
                  <a:moveTo>
                    <a:pt x="2877598" y="475583"/>
                  </a:moveTo>
                  <a:cubicBezTo>
                    <a:pt x="2877312" y="477965"/>
                    <a:pt x="2876931" y="480441"/>
                    <a:pt x="2875217" y="482060"/>
                  </a:cubicBezTo>
                  <a:cubicBezTo>
                    <a:pt x="2873788" y="483394"/>
                    <a:pt x="2871788" y="483965"/>
                    <a:pt x="2869883" y="484346"/>
                  </a:cubicBezTo>
                  <a:cubicBezTo>
                    <a:pt x="2859691" y="486442"/>
                    <a:pt x="2849214" y="487299"/>
                    <a:pt x="2838831" y="486632"/>
                  </a:cubicBezTo>
                  <a:cubicBezTo>
                    <a:pt x="2832830" y="486251"/>
                    <a:pt x="2826163" y="485108"/>
                    <a:pt x="2822543" y="480346"/>
                  </a:cubicBezTo>
                  <a:cubicBezTo>
                    <a:pt x="2815114" y="470726"/>
                    <a:pt x="2820162" y="446246"/>
                    <a:pt x="2828639" y="438531"/>
                  </a:cubicBezTo>
                  <a:cubicBezTo>
                    <a:pt x="2833021" y="434531"/>
                    <a:pt x="2839117" y="432816"/>
                    <a:pt x="2845118" y="432721"/>
                  </a:cubicBezTo>
                  <a:cubicBezTo>
                    <a:pt x="2851023" y="432626"/>
                    <a:pt x="2856929" y="434054"/>
                    <a:pt x="2862643" y="435673"/>
                  </a:cubicBezTo>
                  <a:cubicBezTo>
                    <a:pt x="2866168" y="436626"/>
                    <a:pt x="2869787" y="437674"/>
                    <a:pt x="2872359" y="440341"/>
                  </a:cubicBezTo>
                  <a:cubicBezTo>
                    <a:pt x="2874740" y="442817"/>
                    <a:pt x="2875693" y="446246"/>
                    <a:pt x="2876360" y="449580"/>
                  </a:cubicBezTo>
                  <a:cubicBezTo>
                    <a:pt x="2877026" y="452628"/>
                    <a:pt x="2877503" y="455771"/>
                    <a:pt x="2877789" y="458915"/>
                  </a:cubicBezTo>
                  <a:cubicBezTo>
                    <a:pt x="2878169" y="464534"/>
                    <a:pt x="2878169" y="470154"/>
                    <a:pt x="2877598" y="475583"/>
                  </a:cubicBezTo>
                  <a:close/>
                  <a:moveTo>
                    <a:pt x="2879884" y="415195"/>
                  </a:moveTo>
                  <a:cubicBezTo>
                    <a:pt x="2879598" y="417005"/>
                    <a:pt x="2879217" y="418910"/>
                    <a:pt x="2878169" y="420433"/>
                  </a:cubicBezTo>
                  <a:cubicBezTo>
                    <a:pt x="2875026" y="425196"/>
                    <a:pt x="2868073" y="424529"/>
                    <a:pt x="2862453" y="423767"/>
                  </a:cubicBezTo>
                  <a:cubicBezTo>
                    <a:pt x="2855881" y="422815"/>
                    <a:pt x="2849309" y="422339"/>
                    <a:pt x="2842736" y="422339"/>
                  </a:cubicBezTo>
                  <a:cubicBezTo>
                    <a:pt x="2838545" y="422339"/>
                    <a:pt x="2834068" y="422434"/>
                    <a:pt x="2830259" y="420719"/>
                  </a:cubicBezTo>
                  <a:cubicBezTo>
                    <a:pt x="2819114" y="415671"/>
                    <a:pt x="2825401" y="401383"/>
                    <a:pt x="2832164" y="392811"/>
                  </a:cubicBezTo>
                  <a:cubicBezTo>
                    <a:pt x="2833878" y="390715"/>
                    <a:pt x="2835593" y="388906"/>
                    <a:pt x="2837117" y="387668"/>
                  </a:cubicBezTo>
                  <a:cubicBezTo>
                    <a:pt x="2844070" y="382143"/>
                    <a:pt x="2853309" y="379571"/>
                    <a:pt x="2862167" y="380714"/>
                  </a:cubicBezTo>
                  <a:cubicBezTo>
                    <a:pt x="2867978" y="381476"/>
                    <a:pt x="2873883" y="384048"/>
                    <a:pt x="2877026" y="389001"/>
                  </a:cubicBezTo>
                  <a:cubicBezTo>
                    <a:pt x="2878741" y="391763"/>
                    <a:pt x="2879503" y="395002"/>
                    <a:pt x="2879979" y="398145"/>
                  </a:cubicBezTo>
                  <a:cubicBezTo>
                    <a:pt x="2880741" y="403860"/>
                    <a:pt x="2880741" y="409575"/>
                    <a:pt x="2879884" y="415195"/>
                  </a:cubicBezTo>
                  <a:close/>
                  <a:moveTo>
                    <a:pt x="2879312" y="363188"/>
                  </a:moveTo>
                  <a:cubicBezTo>
                    <a:pt x="2878836" y="364617"/>
                    <a:pt x="2878265" y="366141"/>
                    <a:pt x="2877026" y="367094"/>
                  </a:cubicBezTo>
                  <a:cubicBezTo>
                    <a:pt x="2875788" y="368046"/>
                    <a:pt x="2874169" y="368332"/>
                    <a:pt x="2872550" y="368427"/>
                  </a:cubicBezTo>
                  <a:cubicBezTo>
                    <a:pt x="2867406" y="368998"/>
                    <a:pt x="2862167" y="369665"/>
                    <a:pt x="2857024" y="370237"/>
                  </a:cubicBezTo>
                  <a:cubicBezTo>
                    <a:pt x="2851118" y="370903"/>
                    <a:pt x="2844832" y="371570"/>
                    <a:pt x="2839307" y="369189"/>
                  </a:cubicBezTo>
                  <a:cubicBezTo>
                    <a:pt x="2838260" y="368713"/>
                    <a:pt x="2837307" y="368141"/>
                    <a:pt x="2836450" y="367379"/>
                  </a:cubicBezTo>
                  <a:cubicBezTo>
                    <a:pt x="2828258" y="360521"/>
                    <a:pt x="2830640" y="343567"/>
                    <a:pt x="2838164" y="336994"/>
                  </a:cubicBezTo>
                  <a:cubicBezTo>
                    <a:pt x="2841879" y="333851"/>
                    <a:pt x="2846927" y="332994"/>
                    <a:pt x="2851785" y="332613"/>
                  </a:cubicBezTo>
                  <a:cubicBezTo>
                    <a:pt x="2857405" y="332137"/>
                    <a:pt x="2863025" y="331946"/>
                    <a:pt x="2868549" y="332137"/>
                  </a:cubicBezTo>
                  <a:cubicBezTo>
                    <a:pt x="2872740" y="332232"/>
                    <a:pt x="2877407" y="332803"/>
                    <a:pt x="2879884" y="336137"/>
                  </a:cubicBezTo>
                  <a:cubicBezTo>
                    <a:pt x="2881408" y="338233"/>
                    <a:pt x="2881789" y="340900"/>
                    <a:pt x="2881884" y="343567"/>
                  </a:cubicBezTo>
                  <a:cubicBezTo>
                    <a:pt x="2882265" y="350234"/>
                    <a:pt x="2881408" y="356902"/>
                    <a:pt x="2879312" y="363188"/>
                  </a:cubicBezTo>
                  <a:close/>
                  <a:moveTo>
                    <a:pt x="2840641" y="215170"/>
                  </a:moveTo>
                  <a:cubicBezTo>
                    <a:pt x="2840641" y="215170"/>
                    <a:pt x="2926080" y="248126"/>
                    <a:pt x="2933510" y="295751"/>
                  </a:cubicBezTo>
                  <a:cubicBezTo>
                    <a:pt x="2885408" y="295085"/>
                    <a:pt x="2840641" y="215170"/>
                    <a:pt x="2840641" y="215170"/>
                  </a:cubicBezTo>
                  <a:close/>
                  <a:moveTo>
                    <a:pt x="2954560" y="453581"/>
                  </a:moveTo>
                  <a:cubicBezTo>
                    <a:pt x="2947321" y="452152"/>
                    <a:pt x="2940368" y="449199"/>
                    <a:pt x="2933033" y="448151"/>
                  </a:cubicBezTo>
                  <a:cubicBezTo>
                    <a:pt x="2920746" y="446341"/>
                    <a:pt x="2907792" y="449866"/>
                    <a:pt x="2898172" y="457581"/>
                  </a:cubicBezTo>
                  <a:cubicBezTo>
                    <a:pt x="2896553" y="458819"/>
                    <a:pt x="2894933" y="460343"/>
                    <a:pt x="2892933" y="460439"/>
                  </a:cubicBezTo>
                  <a:cubicBezTo>
                    <a:pt x="2881027" y="461582"/>
                    <a:pt x="2903315" y="437769"/>
                    <a:pt x="2907697" y="435864"/>
                  </a:cubicBezTo>
                  <a:cubicBezTo>
                    <a:pt x="2916555" y="431959"/>
                    <a:pt x="2926556" y="431387"/>
                    <a:pt x="2936081" y="432721"/>
                  </a:cubicBezTo>
                  <a:cubicBezTo>
                    <a:pt x="2941606" y="433483"/>
                    <a:pt x="2947226" y="434911"/>
                    <a:pt x="2951322" y="438626"/>
                  </a:cubicBezTo>
                  <a:cubicBezTo>
                    <a:pt x="2953036" y="440150"/>
                    <a:pt x="2954369" y="442151"/>
                    <a:pt x="2955131" y="444341"/>
                  </a:cubicBezTo>
                  <a:cubicBezTo>
                    <a:pt x="2956274" y="447485"/>
                    <a:pt x="2956274" y="450818"/>
                    <a:pt x="2954560" y="453581"/>
                  </a:cubicBezTo>
                  <a:close/>
                  <a:moveTo>
                    <a:pt x="2978277" y="479107"/>
                  </a:moveTo>
                  <a:cubicBezTo>
                    <a:pt x="2974277" y="471869"/>
                    <a:pt x="2971800" y="463772"/>
                    <a:pt x="2971419" y="455581"/>
                  </a:cubicBezTo>
                  <a:cubicBezTo>
                    <a:pt x="2971133" y="448723"/>
                    <a:pt x="2972276" y="441484"/>
                    <a:pt x="2976658" y="436150"/>
                  </a:cubicBezTo>
                  <a:cubicBezTo>
                    <a:pt x="2977039" y="435673"/>
                    <a:pt x="2977801" y="435483"/>
                    <a:pt x="2978277" y="435007"/>
                  </a:cubicBezTo>
                  <a:cubicBezTo>
                    <a:pt x="2978753" y="435483"/>
                    <a:pt x="2979420" y="435578"/>
                    <a:pt x="2979897" y="436150"/>
                  </a:cubicBezTo>
                  <a:cubicBezTo>
                    <a:pt x="2984278" y="441484"/>
                    <a:pt x="2985421" y="448723"/>
                    <a:pt x="2985135" y="455581"/>
                  </a:cubicBezTo>
                  <a:cubicBezTo>
                    <a:pt x="2984754" y="463868"/>
                    <a:pt x="2982278" y="471869"/>
                    <a:pt x="2978277" y="479107"/>
                  </a:cubicBezTo>
                  <a:close/>
                  <a:moveTo>
                    <a:pt x="2992279" y="417290"/>
                  </a:moveTo>
                  <a:cubicBezTo>
                    <a:pt x="2991707" y="418433"/>
                    <a:pt x="2991136" y="419672"/>
                    <a:pt x="2989993" y="420338"/>
                  </a:cubicBezTo>
                  <a:cubicBezTo>
                    <a:pt x="2987993" y="421577"/>
                    <a:pt x="2985516" y="420433"/>
                    <a:pt x="2983325" y="419576"/>
                  </a:cubicBezTo>
                  <a:cubicBezTo>
                    <a:pt x="2981706" y="418910"/>
                    <a:pt x="2979992" y="418624"/>
                    <a:pt x="2978277" y="418148"/>
                  </a:cubicBezTo>
                  <a:cubicBezTo>
                    <a:pt x="2976563" y="418624"/>
                    <a:pt x="2974848" y="418910"/>
                    <a:pt x="2973229" y="419576"/>
                  </a:cubicBezTo>
                  <a:cubicBezTo>
                    <a:pt x="2971038" y="420433"/>
                    <a:pt x="2968562" y="421481"/>
                    <a:pt x="2966561" y="420338"/>
                  </a:cubicBezTo>
                  <a:cubicBezTo>
                    <a:pt x="2965418" y="419672"/>
                    <a:pt x="2964847" y="418433"/>
                    <a:pt x="2964275" y="417290"/>
                  </a:cubicBezTo>
                  <a:cubicBezTo>
                    <a:pt x="2960656" y="409670"/>
                    <a:pt x="2956370" y="399098"/>
                    <a:pt x="2959132" y="391287"/>
                  </a:cubicBezTo>
                  <a:cubicBezTo>
                    <a:pt x="2960275" y="387858"/>
                    <a:pt x="2962847" y="385001"/>
                    <a:pt x="2967228" y="383095"/>
                  </a:cubicBezTo>
                  <a:cubicBezTo>
                    <a:pt x="2970752" y="381572"/>
                    <a:pt x="2974562" y="381286"/>
                    <a:pt x="2978372" y="381476"/>
                  </a:cubicBezTo>
                  <a:cubicBezTo>
                    <a:pt x="2982182" y="381381"/>
                    <a:pt x="2985992" y="381572"/>
                    <a:pt x="2989517" y="383095"/>
                  </a:cubicBezTo>
                  <a:cubicBezTo>
                    <a:pt x="2993993" y="385001"/>
                    <a:pt x="2996470" y="387953"/>
                    <a:pt x="2997613" y="391287"/>
                  </a:cubicBezTo>
                  <a:cubicBezTo>
                    <a:pt x="3000185" y="399098"/>
                    <a:pt x="2995898" y="409670"/>
                    <a:pt x="2992279" y="417290"/>
                  </a:cubicBezTo>
                  <a:close/>
                  <a:moveTo>
                    <a:pt x="2984754" y="370141"/>
                  </a:moveTo>
                  <a:cubicBezTo>
                    <a:pt x="2982564" y="370237"/>
                    <a:pt x="2980468" y="370332"/>
                    <a:pt x="2978277" y="370427"/>
                  </a:cubicBezTo>
                  <a:cubicBezTo>
                    <a:pt x="2976086" y="370332"/>
                    <a:pt x="2973991" y="370237"/>
                    <a:pt x="2971800" y="370141"/>
                  </a:cubicBezTo>
                  <a:cubicBezTo>
                    <a:pt x="2966942" y="369951"/>
                    <a:pt x="2961989" y="369665"/>
                    <a:pt x="2957513" y="367856"/>
                  </a:cubicBezTo>
                  <a:cubicBezTo>
                    <a:pt x="2948654" y="364141"/>
                    <a:pt x="2934272" y="344900"/>
                    <a:pt x="2945702" y="336804"/>
                  </a:cubicBezTo>
                  <a:cubicBezTo>
                    <a:pt x="2948083" y="335185"/>
                    <a:pt x="2950750" y="334423"/>
                    <a:pt x="2953417" y="333947"/>
                  </a:cubicBezTo>
                  <a:cubicBezTo>
                    <a:pt x="2961608" y="332232"/>
                    <a:pt x="2969990" y="331946"/>
                    <a:pt x="2978372" y="332708"/>
                  </a:cubicBezTo>
                  <a:cubicBezTo>
                    <a:pt x="2986659" y="331946"/>
                    <a:pt x="2995136" y="332327"/>
                    <a:pt x="3003328" y="333947"/>
                  </a:cubicBezTo>
                  <a:cubicBezTo>
                    <a:pt x="3005995" y="334518"/>
                    <a:pt x="3008662" y="335185"/>
                    <a:pt x="3011043" y="336804"/>
                  </a:cubicBezTo>
                  <a:cubicBezTo>
                    <a:pt x="3022378" y="344900"/>
                    <a:pt x="3008090" y="364141"/>
                    <a:pt x="2999232" y="367856"/>
                  </a:cubicBezTo>
                  <a:cubicBezTo>
                    <a:pt x="2994565" y="369665"/>
                    <a:pt x="2989612" y="369951"/>
                    <a:pt x="2984754" y="370141"/>
                  </a:cubicBezTo>
                  <a:close/>
                  <a:moveTo>
                    <a:pt x="3063621" y="460534"/>
                  </a:moveTo>
                  <a:cubicBezTo>
                    <a:pt x="3061621" y="460343"/>
                    <a:pt x="3059906" y="458915"/>
                    <a:pt x="3058382" y="457676"/>
                  </a:cubicBezTo>
                  <a:cubicBezTo>
                    <a:pt x="3048667" y="449961"/>
                    <a:pt x="3035713" y="446437"/>
                    <a:pt x="3023521" y="448247"/>
                  </a:cubicBezTo>
                  <a:cubicBezTo>
                    <a:pt x="3016187" y="449294"/>
                    <a:pt x="3009233" y="452247"/>
                    <a:pt x="3001994" y="453676"/>
                  </a:cubicBezTo>
                  <a:cubicBezTo>
                    <a:pt x="3000375" y="450914"/>
                    <a:pt x="3000375" y="447485"/>
                    <a:pt x="3001423" y="444436"/>
                  </a:cubicBezTo>
                  <a:cubicBezTo>
                    <a:pt x="3002185" y="442246"/>
                    <a:pt x="3003518" y="440245"/>
                    <a:pt x="3005233" y="438722"/>
                  </a:cubicBezTo>
                  <a:cubicBezTo>
                    <a:pt x="3009329" y="435007"/>
                    <a:pt x="3014948" y="433578"/>
                    <a:pt x="3020473" y="432816"/>
                  </a:cubicBezTo>
                  <a:cubicBezTo>
                    <a:pt x="3029998" y="431482"/>
                    <a:pt x="3040094" y="432054"/>
                    <a:pt x="3048857" y="435959"/>
                  </a:cubicBezTo>
                  <a:cubicBezTo>
                    <a:pt x="3053239" y="437864"/>
                    <a:pt x="3075527" y="461582"/>
                    <a:pt x="3063621" y="460534"/>
                  </a:cubicBezTo>
                  <a:close/>
                  <a:moveTo>
                    <a:pt x="3022949" y="295656"/>
                  </a:moveTo>
                  <a:cubicBezTo>
                    <a:pt x="3030379" y="248126"/>
                    <a:pt x="3115818" y="215074"/>
                    <a:pt x="3115818" y="215074"/>
                  </a:cubicBezTo>
                  <a:cubicBezTo>
                    <a:pt x="3115818" y="215074"/>
                    <a:pt x="3071051" y="295085"/>
                    <a:pt x="3022949" y="295656"/>
                  </a:cubicBezTo>
                  <a:close/>
                  <a:moveTo>
                    <a:pt x="3076480" y="336232"/>
                  </a:moveTo>
                  <a:cubicBezTo>
                    <a:pt x="3078956" y="332899"/>
                    <a:pt x="3083719" y="332327"/>
                    <a:pt x="3087815" y="332232"/>
                  </a:cubicBezTo>
                  <a:cubicBezTo>
                    <a:pt x="3093434" y="332041"/>
                    <a:pt x="3099054" y="332232"/>
                    <a:pt x="3104579" y="332708"/>
                  </a:cubicBezTo>
                  <a:cubicBezTo>
                    <a:pt x="3109436" y="333185"/>
                    <a:pt x="3114485" y="333947"/>
                    <a:pt x="3118199" y="337090"/>
                  </a:cubicBezTo>
                  <a:cubicBezTo>
                    <a:pt x="3125819" y="343567"/>
                    <a:pt x="3128201" y="360616"/>
                    <a:pt x="3119914" y="367474"/>
                  </a:cubicBezTo>
                  <a:cubicBezTo>
                    <a:pt x="3119057" y="368141"/>
                    <a:pt x="3118104" y="368808"/>
                    <a:pt x="3117056" y="369284"/>
                  </a:cubicBezTo>
                  <a:cubicBezTo>
                    <a:pt x="3111532" y="371665"/>
                    <a:pt x="3105341" y="370999"/>
                    <a:pt x="3099340" y="370332"/>
                  </a:cubicBezTo>
                  <a:cubicBezTo>
                    <a:pt x="3094197" y="369761"/>
                    <a:pt x="3088958" y="369094"/>
                    <a:pt x="3083814" y="368522"/>
                  </a:cubicBezTo>
                  <a:cubicBezTo>
                    <a:pt x="3082290" y="368332"/>
                    <a:pt x="3080576" y="368141"/>
                    <a:pt x="3079337" y="367189"/>
                  </a:cubicBezTo>
                  <a:cubicBezTo>
                    <a:pt x="3078099" y="366236"/>
                    <a:pt x="3077528" y="364712"/>
                    <a:pt x="3077051" y="363283"/>
                  </a:cubicBezTo>
                  <a:cubicBezTo>
                    <a:pt x="3075051" y="356997"/>
                    <a:pt x="3074099" y="350330"/>
                    <a:pt x="3074384" y="343757"/>
                  </a:cubicBezTo>
                  <a:cubicBezTo>
                    <a:pt x="3074575" y="340995"/>
                    <a:pt x="3074956" y="338328"/>
                    <a:pt x="3076480" y="336232"/>
                  </a:cubicBezTo>
                  <a:close/>
                  <a:moveTo>
                    <a:pt x="3076670" y="415195"/>
                  </a:moveTo>
                  <a:cubicBezTo>
                    <a:pt x="3075813" y="409575"/>
                    <a:pt x="3075813" y="403765"/>
                    <a:pt x="3076670" y="398145"/>
                  </a:cubicBezTo>
                  <a:cubicBezTo>
                    <a:pt x="3077147" y="394907"/>
                    <a:pt x="3077909" y="391763"/>
                    <a:pt x="3079623" y="389001"/>
                  </a:cubicBezTo>
                  <a:cubicBezTo>
                    <a:pt x="3082766" y="384048"/>
                    <a:pt x="3088672" y="381476"/>
                    <a:pt x="3094482" y="380714"/>
                  </a:cubicBezTo>
                  <a:cubicBezTo>
                    <a:pt x="3103245" y="379571"/>
                    <a:pt x="3112484" y="382143"/>
                    <a:pt x="3119533" y="387668"/>
                  </a:cubicBezTo>
                  <a:cubicBezTo>
                    <a:pt x="3121057" y="388811"/>
                    <a:pt x="3122772" y="390620"/>
                    <a:pt x="3124486" y="392811"/>
                  </a:cubicBezTo>
                  <a:cubicBezTo>
                    <a:pt x="3131344" y="401383"/>
                    <a:pt x="3137535" y="415671"/>
                    <a:pt x="3126391" y="420719"/>
                  </a:cubicBezTo>
                  <a:cubicBezTo>
                    <a:pt x="3122485" y="422434"/>
                    <a:pt x="3118104" y="422339"/>
                    <a:pt x="3113913" y="422339"/>
                  </a:cubicBezTo>
                  <a:cubicBezTo>
                    <a:pt x="3107341" y="422339"/>
                    <a:pt x="3100673" y="422815"/>
                    <a:pt x="3094197" y="423767"/>
                  </a:cubicBezTo>
                  <a:cubicBezTo>
                    <a:pt x="3088577" y="424624"/>
                    <a:pt x="3081623" y="425196"/>
                    <a:pt x="3078480" y="420433"/>
                  </a:cubicBezTo>
                  <a:cubicBezTo>
                    <a:pt x="3077337" y="418910"/>
                    <a:pt x="3076861" y="417005"/>
                    <a:pt x="3076670" y="415195"/>
                  </a:cubicBezTo>
                  <a:close/>
                  <a:moveTo>
                    <a:pt x="3134011" y="480441"/>
                  </a:moveTo>
                  <a:cubicBezTo>
                    <a:pt x="3130296" y="485203"/>
                    <a:pt x="3123724" y="486347"/>
                    <a:pt x="3117723" y="486728"/>
                  </a:cubicBezTo>
                  <a:cubicBezTo>
                    <a:pt x="3107341" y="487299"/>
                    <a:pt x="3096864" y="486537"/>
                    <a:pt x="3086672" y="484441"/>
                  </a:cubicBezTo>
                  <a:cubicBezTo>
                    <a:pt x="3084767" y="484061"/>
                    <a:pt x="3082766" y="483584"/>
                    <a:pt x="3081338" y="482156"/>
                  </a:cubicBezTo>
                  <a:cubicBezTo>
                    <a:pt x="3079623" y="480536"/>
                    <a:pt x="3079242" y="477965"/>
                    <a:pt x="3078956" y="475678"/>
                  </a:cubicBezTo>
                  <a:cubicBezTo>
                    <a:pt x="3078385" y="470154"/>
                    <a:pt x="3078385" y="464534"/>
                    <a:pt x="3078861" y="459010"/>
                  </a:cubicBezTo>
                  <a:cubicBezTo>
                    <a:pt x="3079147" y="455866"/>
                    <a:pt x="3079623" y="452723"/>
                    <a:pt x="3080290" y="449675"/>
                  </a:cubicBezTo>
                  <a:cubicBezTo>
                    <a:pt x="3080957" y="446341"/>
                    <a:pt x="3082004" y="442912"/>
                    <a:pt x="3084290" y="440436"/>
                  </a:cubicBezTo>
                  <a:cubicBezTo>
                    <a:pt x="3086767" y="437864"/>
                    <a:pt x="3090482" y="436721"/>
                    <a:pt x="3094006" y="435769"/>
                  </a:cubicBezTo>
                  <a:cubicBezTo>
                    <a:pt x="3099721" y="434245"/>
                    <a:pt x="3105531" y="432816"/>
                    <a:pt x="3111532" y="432816"/>
                  </a:cubicBezTo>
                  <a:cubicBezTo>
                    <a:pt x="3117437" y="432911"/>
                    <a:pt x="3123629" y="434531"/>
                    <a:pt x="3128010" y="438626"/>
                  </a:cubicBezTo>
                  <a:cubicBezTo>
                    <a:pt x="3136392" y="446437"/>
                    <a:pt x="3141440" y="470821"/>
                    <a:pt x="3134011" y="480441"/>
                  </a:cubicBezTo>
                  <a:close/>
                  <a:moveTo>
                    <a:pt x="3139916" y="404717"/>
                  </a:moveTo>
                  <a:cubicBezTo>
                    <a:pt x="3140393" y="398240"/>
                    <a:pt x="3142583" y="391858"/>
                    <a:pt x="3146298" y="386429"/>
                  </a:cubicBezTo>
                  <a:cubicBezTo>
                    <a:pt x="3151156" y="379286"/>
                    <a:pt x="3160300" y="373666"/>
                    <a:pt x="3168301" y="376999"/>
                  </a:cubicBezTo>
                  <a:cubicBezTo>
                    <a:pt x="3171349" y="378238"/>
                    <a:pt x="3173540" y="380524"/>
                    <a:pt x="3175254" y="383191"/>
                  </a:cubicBezTo>
                  <a:cubicBezTo>
                    <a:pt x="3177921" y="387477"/>
                    <a:pt x="3179255" y="392906"/>
                    <a:pt x="3180207" y="397955"/>
                  </a:cubicBezTo>
                  <a:cubicBezTo>
                    <a:pt x="3184303" y="419957"/>
                    <a:pt x="3171349" y="424148"/>
                    <a:pt x="3151918" y="420719"/>
                  </a:cubicBezTo>
                  <a:cubicBezTo>
                    <a:pt x="3149060" y="420243"/>
                    <a:pt x="3146203" y="419481"/>
                    <a:pt x="3144012" y="417576"/>
                  </a:cubicBezTo>
                  <a:cubicBezTo>
                    <a:pt x="3140393" y="414528"/>
                    <a:pt x="3139535" y="409289"/>
                    <a:pt x="3139916" y="404717"/>
                  </a:cubicBezTo>
                  <a:close/>
                  <a:moveTo>
                    <a:pt x="3174397" y="464248"/>
                  </a:moveTo>
                  <a:cubicBezTo>
                    <a:pt x="3169349" y="469011"/>
                    <a:pt x="3162776" y="471869"/>
                    <a:pt x="3156299" y="474345"/>
                  </a:cubicBezTo>
                  <a:cubicBezTo>
                    <a:pt x="3154204" y="475107"/>
                    <a:pt x="3151918" y="475869"/>
                    <a:pt x="3149918" y="474821"/>
                  </a:cubicBezTo>
                  <a:cubicBezTo>
                    <a:pt x="3147727" y="473678"/>
                    <a:pt x="3147060" y="470916"/>
                    <a:pt x="3146679" y="468440"/>
                  </a:cubicBezTo>
                  <a:cubicBezTo>
                    <a:pt x="3145250" y="458629"/>
                    <a:pt x="3140488" y="440150"/>
                    <a:pt x="3152108" y="435197"/>
                  </a:cubicBezTo>
                  <a:cubicBezTo>
                    <a:pt x="3157823" y="432721"/>
                    <a:pt x="3164300" y="431387"/>
                    <a:pt x="3170301" y="432911"/>
                  </a:cubicBezTo>
                  <a:cubicBezTo>
                    <a:pt x="3174016" y="433864"/>
                    <a:pt x="3176778" y="435578"/>
                    <a:pt x="3178588" y="437769"/>
                  </a:cubicBezTo>
                  <a:cubicBezTo>
                    <a:pt x="3184779" y="444913"/>
                    <a:pt x="3181922" y="457200"/>
                    <a:pt x="3174397" y="464248"/>
                  </a:cubicBezTo>
                  <a:close/>
                  <a:moveTo>
                    <a:pt x="3188875" y="358331"/>
                  </a:moveTo>
                  <a:cubicBezTo>
                    <a:pt x="3185160" y="343662"/>
                    <a:pt x="3185827" y="334042"/>
                    <a:pt x="3201639" y="332613"/>
                  </a:cubicBezTo>
                  <a:cubicBezTo>
                    <a:pt x="3212973" y="331661"/>
                    <a:pt x="3224308" y="333756"/>
                    <a:pt x="3235643" y="333947"/>
                  </a:cubicBezTo>
                  <a:cubicBezTo>
                    <a:pt x="3239643" y="334042"/>
                    <a:pt x="3244120" y="334328"/>
                    <a:pt x="3246787" y="337280"/>
                  </a:cubicBezTo>
                  <a:cubicBezTo>
                    <a:pt x="3249359" y="340138"/>
                    <a:pt x="3249454" y="344424"/>
                    <a:pt x="3248882" y="348234"/>
                  </a:cubicBezTo>
                  <a:cubicBezTo>
                    <a:pt x="3248120" y="354140"/>
                    <a:pt x="3246215" y="359950"/>
                    <a:pt x="3243548" y="365284"/>
                  </a:cubicBezTo>
                  <a:cubicBezTo>
                    <a:pt x="3242977" y="366427"/>
                    <a:pt x="3242215" y="367665"/>
                    <a:pt x="3241167" y="368427"/>
                  </a:cubicBezTo>
                  <a:cubicBezTo>
                    <a:pt x="3240881" y="368618"/>
                    <a:pt x="3240500" y="368808"/>
                    <a:pt x="3240215" y="368903"/>
                  </a:cubicBezTo>
                  <a:cubicBezTo>
                    <a:pt x="3237548" y="369951"/>
                    <a:pt x="3234214" y="368332"/>
                    <a:pt x="3231452" y="366998"/>
                  </a:cubicBezTo>
                  <a:cubicBezTo>
                    <a:pt x="3223832" y="363379"/>
                    <a:pt x="3214973" y="362426"/>
                    <a:pt x="3206782" y="364236"/>
                  </a:cubicBezTo>
                  <a:cubicBezTo>
                    <a:pt x="3201448" y="365474"/>
                    <a:pt x="3194971" y="367474"/>
                    <a:pt x="3191256" y="363474"/>
                  </a:cubicBezTo>
                  <a:cubicBezTo>
                    <a:pt x="3190018" y="362140"/>
                    <a:pt x="3189351" y="360236"/>
                    <a:pt x="3188875" y="358331"/>
                  </a:cubicBezTo>
                  <a:close/>
                  <a:moveTo>
                    <a:pt x="3202210" y="453199"/>
                  </a:moveTo>
                  <a:cubicBezTo>
                    <a:pt x="3200210" y="453295"/>
                    <a:pt x="3198114" y="452914"/>
                    <a:pt x="3196209" y="451485"/>
                  </a:cubicBezTo>
                  <a:cubicBezTo>
                    <a:pt x="3193256" y="448913"/>
                    <a:pt x="3193637" y="444436"/>
                    <a:pt x="3194304" y="440531"/>
                  </a:cubicBezTo>
                  <a:cubicBezTo>
                    <a:pt x="3194590" y="438912"/>
                    <a:pt x="3194876" y="437102"/>
                    <a:pt x="3196209" y="436150"/>
                  </a:cubicBezTo>
                  <a:cubicBezTo>
                    <a:pt x="3196971" y="435578"/>
                    <a:pt x="3197924" y="435388"/>
                    <a:pt x="3198876" y="435388"/>
                  </a:cubicBezTo>
                  <a:cubicBezTo>
                    <a:pt x="3215831" y="433864"/>
                    <a:pt x="3221069" y="452437"/>
                    <a:pt x="3202210" y="453199"/>
                  </a:cubicBezTo>
                  <a:close/>
                  <a:moveTo>
                    <a:pt x="3225165" y="429292"/>
                  </a:moveTo>
                  <a:cubicBezTo>
                    <a:pt x="3222974" y="429673"/>
                    <a:pt x="3220784" y="428911"/>
                    <a:pt x="3218688" y="428149"/>
                  </a:cubicBezTo>
                  <a:cubicBezTo>
                    <a:pt x="3212497" y="425958"/>
                    <a:pt x="3206401" y="423672"/>
                    <a:pt x="3200210" y="421481"/>
                  </a:cubicBezTo>
                  <a:cubicBezTo>
                    <a:pt x="3198590" y="420910"/>
                    <a:pt x="3196971" y="420243"/>
                    <a:pt x="3195828" y="419005"/>
                  </a:cubicBezTo>
                  <a:cubicBezTo>
                    <a:pt x="3194590" y="417671"/>
                    <a:pt x="3194114" y="415671"/>
                    <a:pt x="3193733" y="413861"/>
                  </a:cubicBezTo>
                  <a:cubicBezTo>
                    <a:pt x="3190970" y="399383"/>
                    <a:pt x="3188018" y="380524"/>
                    <a:pt x="3206306" y="377381"/>
                  </a:cubicBezTo>
                  <a:cubicBezTo>
                    <a:pt x="3212497" y="376333"/>
                    <a:pt x="3218974" y="375571"/>
                    <a:pt x="3224975" y="377476"/>
                  </a:cubicBezTo>
                  <a:cubicBezTo>
                    <a:pt x="3230690" y="379286"/>
                    <a:pt x="3233928" y="383095"/>
                    <a:pt x="3235547" y="387858"/>
                  </a:cubicBezTo>
                  <a:cubicBezTo>
                    <a:pt x="3238976" y="397669"/>
                    <a:pt x="3235452" y="411480"/>
                    <a:pt x="3232595" y="420243"/>
                  </a:cubicBezTo>
                  <a:cubicBezTo>
                    <a:pt x="3231356" y="424148"/>
                    <a:pt x="3229261" y="428435"/>
                    <a:pt x="3225165" y="429292"/>
                  </a:cubicBezTo>
                  <a:close/>
                  <a:moveTo>
                    <a:pt x="3294412" y="476155"/>
                  </a:moveTo>
                  <a:cubicBezTo>
                    <a:pt x="3294126" y="478060"/>
                    <a:pt x="3293650" y="480060"/>
                    <a:pt x="3292412" y="481489"/>
                  </a:cubicBezTo>
                  <a:cubicBezTo>
                    <a:pt x="3290602" y="483584"/>
                    <a:pt x="3287649" y="484061"/>
                    <a:pt x="3284887" y="484346"/>
                  </a:cubicBezTo>
                  <a:cubicBezTo>
                    <a:pt x="3270123" y="486156"/>
                    <a:pt x="3254978" y="487966"/>
                    <a:pt x="3240405" y="484918"/>
                  </a:cubicBezTo>
                  <a:cubicBezTo>
                    <a:pt x="3236976" y="484251"/>
                    <a:pt x="3233357" y="483013"/>
                    <a:pt x="3231642" y="479965"/>
                  </a:cubicBezTo>
                  <a:cubicBezTo>
                    <a:pt x="3230499" y="478060"/>
                    <a:pt x="3230404" y="475678"/>
                    <a:pt x="3230594" y="473488"/>
                  </a:cubicBezTo>
                  <a:cubicBezTo>
                    <a:pt x="3231166" y="463296"/>
                    <a:pt x="3234214" y="455295"/>
                    <a:pt x="3239072" y="449294"/>
                  </a:cubicBezTo>
                  <a:cubicBezTo>
                    <a:pt x="3247454" y="438912"/>
                    <a:pt x="3261455" y="434721"/>
                    <a:pt x="3278315" y="436245"/>
                  </a:cubicBezTo>
                  <a:cubicBezTo>
                    <a:pt x="3282506" y="436626"/>
                    <a:pt x="3286887" y="437578"/>
                    <a:pt x="3290126" y="440341"/>
                  </a:cubicBezTo>
                  <a:cubicBezTo>
                    <a:pt x="3294793" y="444341"/>
                    <a:pt x="3295745" y="451104"/>
                    <a:pt x="3295841" y="457295"/>
                  </a:cubicBezTo>
                  <a:cubicBezTo>
                    <a:pt x="3295841" y="463582"/>
                    <a:pt x="3295460" y="469868"/>
                    <a:pt x="3294412" y="476155"/>
                  </a:cubicBezTo>
                  <a:close/>
                  <a:moveTo>
                    <a:pt x="3297365" y="423291"/>
                  </a:moveTo>
                  <a:cubicBezTo>
                    <a:pt x="3292412" y="427958"/>
                    <a:pt x="3285839" y="426053"/>
                    <a:pt x="3279934" y="425196"/>
                  </a:cubicBezTo>
                  <a:cubicBezTo>
                    <a:pt x="3271647" y="424053"/>
                    <a:pt x="3246310" y="432816"/>
                    <a:pt x="3242215" y="424339"/>
                  </a:cubicBezTo>
                  <a:cubicBezTo>
                    <a:pt x="3237072" y="413671"/>
                    <a:pt x="3245930" y="395669"/>
                    <a:pt x="3252978" y="387382"/>
                  </a:cubicBezTo>
                  <a:cubicBezTo>
                    <a:pt x="3253835" y="386334"/>
                    <a:pt x="3255074" y="385762"/>
                    <a:pt x="3256312" y="385286"/>
                  </a:cubicBezTo>
                  <a:cubicBezTo>
                    <a:pt x="3267170" y="380905"/>
                    <a:pt x="3280029" y="382429"/>
                    <a:pt x="3289840" y="388620"/>
                  </a:cubicBezTo>
                  <a:cubicBezTo>
                    <a:pt x="3293745" y="391097"/>
                    <a:pt x="3296031" y="394240"/>
                    <a:pt x="3297269" y="397764"/>
                  </a:cubicBezTo>
                  <a:cubicBezTo>
                    <a:pt x="3299460" y="403955"/>
                    <a:pt x="3303080" y="417957"/>
                    <a:pt x="3297365" y="423291"/>
                  </a:cubicBezTo>
                  <a:close/>
                  <a:moveTo>
                    <a:pt x="3307842" y="352330"/>
                  </a:moveTo>
                  <a:cubicBezTo>
                    <a:pt x="3307271" y="358235"/>
                    <a:pt x="3304985" y="363855"/>
                    <a:pt x="3302794" y="369380"/>
                  </a:cubicBezTo>
                  <a:cubicBezTo>
                    <a:pt x="3302127" y="370999"/>
                    <a:pt x="3301365" y="372618"/>
                    <a:pt x="3300222" y="373856"/>
                  </a:cubicBezTo>
                  <a:cubicBezTo>
                    <a:pt x="3299651" y="374428"/>
                    <a:pt x="3299079" y="374904"/>
                    <a:pt x="3298317" y="375190"/>
                  </a:cubicBezTo>
                  <a:cubicBezTo>
                    <a:pt x="3295269" y="376523"/>
                    <a:pt x="3291935" y="374523"/>
                    <a:pt x="3289078" y="373094"/>
                  </a:cubicBezTo>
                  <a:cubicBezTo>
                    <a:pt x="3282220" y="369570"/>
                    <a:pt x="3274219" y="368141"/>
                    <a:pt x="3266599" y="369189"/>
                  </a:cubicBezTo>
                  <a:cubicBezTo>
                    <a:pt x="3263741" y="369570"/>
                    <a:pt x="3260027" y="369951"/>
                    <a:pt x="3258598" y="367379"/>
                  </a:cubicBezTo>
                  <a:cubicBezTo>
                    <a:pt x="3258026" y="366332"/>
                    <a:pt x="3258026" y="365189"/>
                    <a:pt x="3258026" y="364045"/>
                  </a:cubicBezTo>
                  <a:cubicBezTo>
                    <a:pt x="3258217" y="353282"/>
                    <a:pt x="3256217" y="331756"/>
                    <a:pt x="3271457" y="330232"/>
                  </a:cubicBezTo>
                  <a:cubicBezTo>
                    <a:pt x="3276695" y="329756"/>
                    <a:pt x="3281934" y="329756"/>
                    <a:pt x="3287078" y="330232"/>
                  </a:cubicBezTo>
                  <a:cubicBezTo>
                    <a:pt x="3292697" y="330803"/>
                    <a:pt x="3298508" y="332041"/>
                    <a:pt x="3302603" y="335947"/>
                  </a:cubicBezTo>
                  <a:cubicBezTo>
                    <a:pt x="3306890" y="340043"/>
                    <a:pt x="3308318" y="346424"/>
                    <a:pt x="3307842" y="352330"/>
                  </a:cubicBezTo>
                  <a:close/>
                  <a:moveTo>
                    <a:pt x="3370707" y="458819"/>
                  </a:moveTo>
                  <a:cubicBezTo>
                    <a:pt x="3360230" y="458248"/>
                    <a:pt x="3352610" y="448723"/>
                    <a:pt x="3340608" y="450056"/>
                  </a:cubicBezTo>
                  <a:cubicBezTo>
                    <a:pt x="3330416" y="451199"/>
                    <a:pt x="3321653" y="457486"/>
                    <a:pt x="3312605" y="462344"/>
                  </a:cubicBezTo>
                  <a:cubicBezTo>
                    <a:pt x="3311938" y="462724"/>
                    <a:pt x="3311176" y="463106"/>
                    <a:pt x="3310509" y="462915"/>
                  </a:cubicBezTo>
                  <a:cubicBezTo>
                    <a:pt x="3309080" y="462629"/>
                    <a:pt x="3308699" y="460629"/>
                    <a:pt x="3308890" y="459200"/>
                  </a:cubicBezTo>
                  <a:cubicBezTo>
                    <a:pt x="3310033" y="448913"/>
                    <a:pt x="3319177" y="440817"/>
                    <a:pt x="3329273" y="438340"/>
                  </a:cubicBezTo>
                  <a:cubicBezTo>
                    <a:pt x="3339275" y="435864"/>
                    <a:pt x="3349943" y="438055"/>
                    <a:pt x="3359753" y="441389"/>
                  </a:cubicBezTo>
                  <a:cubicBezTo>
                    <a:pt x="3362516" y="442341"/>
                    <a:pt x="3371469" y="448723"/>
                    <a:pt x="3374898" y="453581"/>
                  </a:cubicBezTo>
                  <a:cubicBezTo>
                    <a:pt x="3376993" y="456628"/>
                    <a:pt x="3376803" y="459105"/>
                    <a:pt x="3370707" y="458819"/>
                  </a:cubicBezTo>
                  <a:close/>
                  <a:moveTo>
                    <a:pt x="3372422" y="372428"/>
                  </a:moveTo>
                  <a:cubicBezTo>
                    <a:pt x="3370135" y="371380"/>
                    <a:pt x="3368993" y="368808"/>
                    <a:pt x="3368231" y="366427"/>
                  </a:cubicBezTo>
                  <a:cubicBezTo>
                    <a:pt x="3365278" y="357759"/>
                    <a:pt x="3363468" y="348710"/>
                    <a:pt x="3362992" y="339566"/>
                  </a:cubicBezTo>
                  <a:cubicBezTo>
                    <a:pt x="3362897" y="337947"/>
                    <a:pt x="3362992" y="336042"/>
                    <a:pt x="3364325" y="334994"/>
                  </a:cubicBezTo>
                  <a:cubicBezTo>
                    <a:pt x="3365183" y="334423"/>
                    <a:pt x="3366230" y="334328"/>
                    <a:pt x="3367278" y="334232"/>
                  </a:cubicBezTo>
                  <a:cubicBezTo>
                    <a:pt x="3376803" y="333851"/>
                    <a:pt x="3386233" y="333470"/>
                    <a:pt x="3395758" y="333089"/>
                  </a:cubicBezTo>
                  <a:cubicBezTo>
                    <a:pt x="3400044" y="332899"/>
                    <a:pt x="3404711" y="332899"/>
                    <a:pt x="3408140" y="335470"/>
                  </a:cubicBezTo>
                  <a:cubicBezTo>
                    <a:pt x="3414046" y="340043"/>
                    <a:pt x="3414522" y="350711"/>
                    <a:pt x="3413760" y="359378"/>
                  </a:cubicBezTo>
                  <a:cubicBezTo>
                    <a:pt x="3413474" y="362522"/>
                    <a:pt x="3413093" y="365474"/>
                    <a:pt x="3412808" y="367760"/>
                  </a:cubicBezTo>
                  <a:cubicBezTo>
                    <a:pt x="3412522" y="369665"/>
                    <a:pt x="3412046" y="371665"/>
                    <a:pt x="3410522" y="372713"/>
                  </a:cubicBezTo>
                  <a:cubicBezTo>
                    <a:pt x="3409283" y="373475"/>
                    <a:pt x="3407759" y="373475"/>
                    <a:pt x="3406331" y="373475"/>
                  </a:cubicBezTo>
                  <a:cubicBezTo>
                    <a:pt x="3396329" y="373285"/>
                    <a:pt x="3386328" y="372999"/>
                    <a:pt x="3376327" y="372808"/>
                  </a:cubicBezTo>
                  <a:cubicBezTo>
                    <a:pt x="3374898" y="372999"/>
                    <a:pt x="3373565" y="372999"/>
                    <a:pt x="3372422" y="372428"/>
                  </a:cubicBezTo>
                  <a:close/>
                  <a:moveTo>
                    <a:pt x="3387947" y="428149"/>
                  </a:moveTo>
                  <a:cubicBezTo>
                    <a:pt x="3386709" y="428149"/>
                    <a:pt x="3385376" y="428053"/>
                    <a:pt x="3384328" y="427291"/>
                  </a:cubicBezTo>
                  <a:cubicBezTo>
                    <a:pt x="3383185" y="426434"/>
                    <a:pt x="3382614" y="425006"/>
                    <a:pt x="3382232" y="423577"/>
                  </a:cubicBezTo>
                  <a:cubicBezTo>
                    <a:pt x="3379565" y="414433"/>
                    <a:pt x="3377756" y="405098"/>
                    <a:pt x="3376993" y="395573"/>
                  </a:cubicBezTo>
                  <a:cubicBezTo>
                    <a:pt x="3376803" y="393668"/>
                    <a:pt x="3376708" y="391763"/>
                    <a:pt x="3377470" y="389953"/>
                  </a:cubicBezTo>
                  <a:cubicBezTo>
                    <a:pt x="3378899" y="386524"/>
                    <a:pt x="3382899" y="385191"/>
                    <a:pt x="3386614" y="384715"/>
                  </a:cubicBezTo>
                  <a:cubicBezTo>
                    <a:pt x="3393091" y="383857"/>
                    <a:pt x="3400139" y="384715"/>
                    <a:pt x="3405664" y="388144"/>
                  </a:cubicBezTo>
                  <a:cubicBezTo>
                    <a:pt x="3408522" y="389953"/>
                    <a:pt x="3410712" y="392525"/>
                    <a:pt x="3412331" y="395573"/>
                  </a:cubicBezTo>
                  <a:cubicBezTo>
                    <a:pt x="3416332" y="403193"/>
                    <a:pt x="3416427" y="413576"/>
                    <a:pt x="3414713" y="421386"/>
                  </a:cubicBezTo>
                  <a:cubicBezTo>
                    <a:pt x="3414332" y="423005"/>
                    <a:pt x="3413760" y="424815"/>
                    <a:pt x="3412522" y="425863"/>
                  </a:cubicBezTo>
                  <a:cubicBezTo>
                    <a:pt x="3411093" y="427101"/>
                    <a:pt x="3409188" y="427291"/>
                    <a:pt x="3407283" y="427482"/>
                  </a:cubicBezTo>
                  <a:cubicBezTo>
                    <a:pt x="3400806" y="428149"/>
                    <a:pt x="3394329" y="428339"/>
                    <a:pt x="3387947" y="428149"/>
                  </a:cubicBezTo>
                  <a:close/>
                  <a:moveTo>
                    <a:pt x="3395186" y="476345"/>
                  </a:moveTo>
                  <a:cubicBezTo>
                    <a:pt x="3390805" y="469297"/>
                    <a:pt x="3390424" y="460534"/>
                    <a:pt x="3390233" y="452247"/>
                  </a:cubicBezTo>
                  <a:cubicBezTo>
                    <a:pt x="3390233" y="451294"/>
                    <a:pt x="3390233" y="450342"/>
                    <a:pt x="3390233" y="449294"/>
                  </a:cubicBezTo>
                  <a:cubicBezTo>
                    <a:pt x="3390329" y="447199"/>
                    <a:pt x="3390805" y="445198"/>
                    <a:pt x="3392139" y="443770"/>
                  </a:cubicBezTo>
                  <a:cubicBezTo>
                    <a:pt x="3393472" y="442246"/>
                    <a:pt x="3395567" y="441484"/>
                    <a:pt x="3397568" y="440912"/>
                  </a:cubicBezTo>
                  <a:cubicBezTo>
                    <a:pt x="3401949" y="439483"/>
                    <a:pt x="3406997" y="438150"/>
                    <a:pt x="3410807" y="440531"/>
                  </a:cubicBezTo>
                  <a:cubicBezTo>
                    <a:pt x="3413570" y="442246"/>
                    <a:pt x="3414998" y="445389"/>
                    <a:pt x="3416141" y="448437"/>
                  </a:cubicBezTo>
                  <a:cubicBezTo>
                    <a:pt x="3418047" y="453485"/>
                    <a:pt x="3419475" y="458629"/>
                    <a:pt x="3420523" y="463868"/>
                  </a:cubicBezTo>
                  <a:cubicBezTo>
                    <a:pt x="3424142" y="482251"/>
                    <a:pt x="3406521" y="494728"/>
                    <a:pt x="3395186" y="476345"/>
                  </a:cubicBezTo>
                  <a:close/>
                  <a:moveTo>
                    <a:pt x="3453670" y="487680"/>
                  </a:moveTo>
                  <a:cubicBezTo>
                    <a:pt x="3447288" y="489204"/>
                    <a:pt x="3440240" y="486251"/>
                    <a:pt x="3436239" y="480917"/>
                  </a:cubicBezTo>
                  <a:cubicBezTo>
                    <a:pt x="3430334" y="473107"/>
                    <a:pt x="3431381" y="458915"/>
                    <a:pt x="3430334" y="449390"/>
                  </a:cubicBezTo>
                  <a:cubicBezTo>
                    <a:pt x="3430143" y="447770"/>
                    <a:pt x="3430048" y="446151"/>
                    <a:pt x="3429953" y="444532"/>
                  </a:cubicBezTo>
                  <a:lnTo>
                    <a:pt x="3431477" y="441198"/>
                  </a:lnTo>
                  <a:cubicBezTo>
                    <a:pt x="3433477" y="436721"/>
                    <a:pt x="3440240" y="436245"/>
                    <a:pt x="3443097" y="436150"/>
                  </a:cubicBezTo>
                  <a:cubicBezTo>
                    <a:pt x="3451670" y="436055"/>
                    <a:pt x="3460814" y="440055"/>
                    <a:pt x="3463671" y="444722"/>
                  </a:cubicBezTo>
                  <a:cubicBezTo>
                    <a:pt x="3463671" y="457010"/>
                    <a:pt x="3470148" y="483870"/>
                    <a:pt x="3453670" y="487680"/>
                  </a:cubicBezTo>
                  <a:close/>
                  <a:moveTo>
                    <a:pt x="3464433" y="419195"/>
                  </a:moveTo>
                  <a:cubicBezTo>
                    <a:pt x="3461004" y="426911"/>
                    <a:pt x="3454146" y="423101"/>
                    <a:pt x="3447383" y="424244"/>
                  </a:cubicBezTo>
                  <a:cubicBezTo>
                    <a:pt x="3442811" y="425006"/>
                    <a:pt x="3438144" y="425482"/>
                    <a:pt x="3433477" y="425482"/>
                  </a:cubicBezTo>
                  <a:cubicBezTo>
                    <a:pt x="3432143" y="425482"/>
                    <a:pt x="3430619" y="425482"/>
                    <a:pt x="3429572" y="424624"/>
                  </a:cubicBezTo>
                  <a:cubicBezTo>
                    <a:pt x="3428048" y="423577"/>
                    <a:pt x="3427667" y="421386"/>
                    <a:pt x="3427381" y="419481"/>
                  </a:cubicBezTo>
                  <a:cubicBezTo>
                    <a:pt x="3426619" y="412052"/>
                    <a:pt x="3426714" y="404527"/>
                    <a:pt x="3427667" y="397002"/>
                  </a:cubicBezTo>
                  <a:cubicBezTo>
                    <a:pt x="3427857" y="395192"/>
                    <a:pt x="3428143" y="393287"/>
                    <a:pt x="3429286" y="391858"/>
                  </a:cubicBezTo>
                  <a:cubicBezTo>
                    <a:pt x="3430429" y="390239"/>
                    <a:pt x="3432334" y="389287"/>
                    <a:pt x="3434239" y="388620"/>
                  </a:cubicBezTo>
                  <a:cubicBezTo>
                    <a:pt x="3440049" y="386524"/>
                    <a:pt x="3446526" y="386239"/>
                    <a:pt x="3452527" y="387858"/>
                  </a:cubicBezTo>
                  <a:cubicBezTo>
                    <a:pt x="3456623" y="389001"/>
                    <a:pt x="3460718" y="391287"/>
                    <a:pt x="3462433" y="395287"/>
                  </a:cubicBezTo>
                  <a:cubicBezTo>
                    <a:pt x="3463290" y="397478"/>
                    <a:pt x="3463385" y="399955"/>
                    <a:pt x="3463385" y="402336"/>
                  </a:cubicBezTo>
                  <a:cubicBezTo>
                    <a:pt x="3463290" y="407098"/>
                    <a:pt x="3466624" y="414433"/>
                    <a:pt x="3464433" y="419195"/>
                  </a:cubicBezTo>
                  <a:close/>
                  <a:moveTo>
                    <a:pt x="3467767" y="357759"/>
                  </a:moveTo>
                  <a:cubicBezTo>
                    <a:pt x="3466719" y="363665"/>
                    <a:pt x="3464909" y="369189"/>
                    <a:pt x="3463766" y="372618"/>
                  </a:cubicBezTo>
                  <a:cubicBezTo>
                    <a:pt x="3463385" y="373666"/>
                    <a:pt x="3463004" y="374904"/>
                    <a:pt x="3462052" y="375571"/>
                  </a:cubicBezTo>
                  <a:cubicBezTo>
                    <a:pt x="3460337" y="376809"/>
                    <a:pt x="3457956" y="375952"/>
                    <a:pt x="3455956" y="375476"/>
                  </a:cubicBezTo>
                  <a:cubicBezTo>
                    <a:pt x="3448907" y="373666"/>
                    <a:pt x="3441573" y="376619"/>
                    <a:pt x="3434334" y="376999"/>
                  </a:cubicBezTo>
                  <a:cubicBezTo>
                    <a:pt x="3432715" y="377095"/>
                    <a:pt x="3431000" y="376999"/>
                    <a:pt x="3429667" y="376047"/>
                  </a:cubicBezTo>
                  <a:cubicBezTo>
                    <a:pt x="3428143" y="374999"/>
                    <a:pt x="3427381" y="373094"/>
                    <a:pt x="3426905" y="371285"/>
                  </a:cubicBezTo>
                  <a:cubicBezTo>
                    <a:pt x="3424714" y="363950"/>
                    <a:pt x="3423761" y="356330"/>
                    <a:pt x="3423952" y="348710"/>
                  </a:cubicBezTo>
                  <a:cubicBezTo>
                    <a:pt x="3424047" y="342995"/>
                    <a:pt x="3425285" y="336614"/>
                    <a:pt x="3430143" y="333661"/>
                  </a:cubicBezTo>
                  <a:cubicBezTo>
                    <a:pt x="3432715" y="332041"/>
                    <a:pt x="3435763" y="331756"/>
                    <a:pt x="3438811" y="331661"/>
                  </a:cubicBezTo>
                  <a:cubicBezTo>
                    <a:pt x="3443859" y="331470"/>
                    <a:pt x="3448812" y="331565"/>
                    <a:pt x="3453860" y="332137"/>
                  </a:cubicBezTo>
                  <a:cubicBezTo>
                    <a:pt x="3457385" y="332518"/>
                    <a:pt x="3461004" y="333089"/>
                    <a:pt x="3463862" y="335090"/>
                  </a:cubicBezTo>
                  <a:cubicBezTo>
                    <a:pt x="3469577" y="339090"/>
                    <a:pt x="3469386" y="348806"/>
                    <a:pt x="3467767" y="357759"/>
                  </a:cubicBezTo>
                  <a:close/>
                  <a:moveTo>
                    <a:pt x="3508058" y="464248"/>
                  </a:moveTo>
                  <a:cubicBezTo>
                    <a:pt x="3502819" y="472535"/>
                    <a:pt x="3493580" y="478250"/>
                    <a:pt x="3483864" y="479203"/>
                  </a:cubicBezTo>
                  <a:cubicBezTo>
                    <a:pt x="3481959" y="479393"/>
                    <a:pt x="3479864" y="479393"/>
                    <a:pt x="3478340" y="478060"/>
                  </a:cubicBezTo>
                  <a:cubicBezTo>
                    <a:pt x="3477006" y="476917"/>
                    <a:pt x="3476625" y="475107"/>
                    <a:pt x="3476339" y="473297"/>
                  </a:cubicBezTo>
                  <a:cubicBezTo>
                    <a:pt x="3473863" y="457200"/>
                    <a:pt x="3477006" y="439007"/>
                    <a:pt x="3496723" y="439483"/>
                  </a:cubicBezTo>
                  <a:cubicBezTo>
                    <a:pt x="3500533" y="439579"/>
                    <a:pt x="3504629" y="440341"/>
                    <a:pt x="3507486" y="442817"/>
                  </a:cubicBezTo>
                  <a:cubicBezTo>
                    <a:pt x="3508820" y="443960"/>
                    <a:pt x="3509867" y="445389"/>
                    <a:pt x="3510534" y="446913"/>
                  </a:cubicBezTo>
                  <a:cubicBezTo>
                    <a:pt x="3512725" y="452247"/>
                    <a:pt x="3511296" y="459200"/>
                    <a:pt x="3508058" y="464248"/>
                  </a:cubicBezTo>
                  <a:close/>
                  <a:moveTo>
                    <a:pt x="3521774" y="401383"/>
                  </a:moveTo>
                  <a:cubicBezTo>
                    <a:pt x="3520916" y="408908"/>
                    <a:pt x="3519011" y="416433"/>
                    <a:pt x="3515964" y="423386"/>
                  </a:cubicBezTo>
                  <a:cubicBezTo>
                    <a:pt x="3515392" y="424720"/>
                    <a:pt x="3514725" y="426053"/>
                    <a:pt x="3513582" y="427006"/>
                  </a:cubicBezTo>
                  <a:cubicBezTo>
                    <a:pt x="3511868" y="428435"/>
                    <a:pt x="3509391" y="428339"/>
                    <a:pt x="3507200" y="428244"/>
                  </a:cubicBezTo>
                  <a:cubicBezTo>
                    <a:pt x="3498247" y="427863"/>
                    <a:pt x="3478721" y="432149"/>
                    <a:pt x="3476530" y="419100"/>
                  </a:cubicBezTo>
                  <a:cubicBezTo>
                    <a:pt x="3475101" y="410623"/>
                    <a:pt x="3477387" y="401479"/>
                    <a:pt x="3482816" y="394716"/>
                  </a:cubicBezTo>
                  <a:cubicBezTo>
                    <a:pt x="3488246" y="387953"/>
                    <a:pt x="3496532" y="383667"/>
                    <a:pt x="3505200" y="383286"/>
                  </a:cubicBezTo>
                  <a:cubicBezTo>
                    <a:pt x="3510820" y="383000"/>
                    <a:pt x="3517011" y="384715"/>
                    <a:pt x="3520154" y="389668"/>
                  </a:cubicBezTo>
                  <a:cubicBezTo>
                    <a:pt x="3522250" y="393097"/>
                    <a:pt x="3522250" y="397383"/>
                    <a:pt x="3521774" y="401383"/>
                  </a:cubicBezTo>
                  <a:close/>
                  <a:moveTo>
                    <a:pt x="3546539" y="459581"/>
                  </a:moveTo>
                  <a:cubicBezTo>
                    <a:pt x="3541681" y="460534"/>
                    <a:pt x="3529679" y="464058"/>
                    <a:pt x="3524726" y="461677"/>
                  </a:cubicBezTo>
                  <a:cubicBezTo>
                    <a:pt x="3522250" y="460534"/>
                    <a:pt x="3521583" y="457772"/>
                    <a:pt x="3524441" y="452628"/>
                  </a:cubicBezTo>
                  <a:cubicBezTo>
                    <a:pt x="3528441" y="445198"/>
                    <a:pt x="3540633" y="439483"/>
                    <a:pt x="3548825" y="439865"/>
                  </a:cubicBezTo>
                  <a:cubicBezTo>
                    <a:pt x="3555873" y="440245"/>
                    <a:pt x="3557588" y="444056"/>
                    <a:pt x="3558254" y="445961"/>
                  </a:cubicBezTo>
                  <a:cubicBezTo>
                    <a:pt x="3560635" y="453104"/>
                    <a:pt x="3552063" y="458533"/>
                    <a:pt x="3546539" y="459581"/>
                  </a:cubicBezTo>
                  <a:close/>
                  <a:moveTo>
                    <a:pt x="3584258" y="428244"/>
                  </a:moveTo>
                  <a:cubicBezTo>
                    <a:pt x="3583115" y="427577"/>
                    <a:pt x="3581972" y="426053"/>
                    <a:pt x="3580829" y="423958"/>
                  </a:cubicBezTo>
                  <a:cubicBezTo>
                    <a:pt x="3578352" y="419481"/>
                    <a:pt x="3576257" y="412909"/>
                    <a:pt x="3575114" y="410242"/>
                  </a:cubicBezTo>
                  <a:cubicBezTo>
                    <a:pt x="3574447" y="408623"/>
                    <a:pt x="3573875" y="406813"/>
                    <a:pt x="3573494" y="405098"/>
                  </a:cubicBezTo>
                  <a:cubicBezTo>
                    <a:pt x="3573114" y="406908"/>
                    <a:pt x="3572542" y="408623"/>
                    <a:pt x="3571875" y="410242"/>
                  </a:cubicBezTo>
                  <a:cubicBezTo>
                    <a:pt x="3570732" y="412909"/>
                    <a:pt x="3568637" y="419481"/>
                    <a:pt x="3566160" y="423958"/>
                  </a:cubicBezTo>
                  <a:cubicBezTo>
                    <a:pt x="3565017" y="425958"/>
                    <a:pt x="3563874" y="427577"/>
                    <a:pt x="3562731" y="428244"/>
                  </a:cubicBezTo>
                  <a:cubicBezTo>
                    <a:pt x="3557588" y="431006"/>
                    <a:pt x="3543014" y="427863"/>
                    <a:pt x="3537109" y="427768"/>
                  </a:cubicBezTo>
                  <a:cubicBezTo>
                    <a:pt x="3534823" y="427673"/>
                    <a:pt x="3532156" y="427482"/>
                    <a:pt x="3530822" y="425672"/>
                  </a:cubicBezTo>
                  <a:cubicBezTo>
                    <a:pt x="3529870" y="424339"/>
                    <a:pt x="3529870" y="422529"/>
                    <a:pt x="3529965" y="420910"/>
                  </a:cubicBezTo>
                  <a:cubicBezTo>
                    <a:pt x="3530346" y="415004"/>
                    <a:pt x="3531203" y="409099"/>
                    <a:pt x="3532632" y="403289"/>
                  </a:cubicBezTo>
                  <a:cubicBezTo>
                    <a:pt x="3534156" y="397288"/>
                    <a:pt x="3536442" y="391001"/>
                    <a:pt x="3541205" y="387096"/>
                  </a:cubicBezTo>
                  <a:cubicBezTo>
                    <a:pt x="3545396" y="383667"/>
                    <a:pt x="3551015" y="382333"/>
                    <a:pt x="3556349" y="382619"/>
                  </a:cubicBezTo>
                  <a:cubicBezTo>
                    <a:pt x="3562255" y="382905"/>
                    <a:pt x="3568351" y="385382"/>
                    <a:pt x="3571589" y="390239"/>
                  </a:cubicBezTo>
                  <a:cubicBezTo>
                    <a:pt x="3572447" y="391573"/>
                    <a:pt x="3573018" y="393002"/>
                    <a:pt x="3573399" y="394430"/>
                  </a:cubicBezTo>
                  <a:cubicBezTo>
                    <a:pt x="3573780" y="393002"/>
                    <a:pt x="3574352" y="391573"/>
                    <a:pt x="3575209" y="390239"/>
                  </a:cubicBezTo>
                  <a:cubicBezTo>
                    <a:pt x="3578447" y="385286"/>
                    <a:pt x="3584543" y="382905"/>
                    <a:pt x="3590449" y="382619"/>
                  </a:cubicBezTo>
                  <a:cubicBezTo>
                    <a:pt x="3595878" y="382333"/>
                    <a:pt x="3601498" y="383572"/>
                    <a:pt x="3605593" y="387096"/>
                  </a:cubicBezTo>
                  <a:cubicBezTo>
                    <a:pt x="3610356" y="391097"/>
                    <a:pt x="3612642" y="397288"/>
                    <a:pt x="3614166" y="403289"/>
                  </a:cubicBezTo>
                  <a:cubicBezTo>
                    <a:pt x="3615595" y="409099"/>
                    <a:pt x="3616452" y="414909"/>
                    <a:pt x="3616833" y="420910"/>
                  </a:cubicBezTo>
                  <a:cubicBezTo>
                    <a:pt x="3616928" y="422529"/>
                    <a:pt x="3616928" y="424339"/>
                    <a:pt x="3615976" y="425672"/>
                  </a:cubicBezTo>
                  <a:cubicBezTo>
                    <a:pt x="3614642" y="427482"/>
                    <a:pt x="3611975" y="427768"/>
                    <a:pt x="3609689" y="427768"/>
                  </a:cubicBezTo>
                  <a:cubicBezTo>
                    <a:pt x="3603974" y="427958"/>
                    <a:pt x="3589306" y="431102"/>
                    <a:pt x="3584258" y="428244"/>
                  </a:cubicBezTo>
                  <a:close/>
                  <a:moveTo>
                    <a:pt x="3622262" y="461677"/>
                  </a:moveTo>
                  <a:cubicBezTo>
                    <a:pt x="3617309" y="464058"/>
                    <a:pt x="3605308" y="460534"/>
                    <a:pt x="3600450" y="459581"/>
                  </a:cubicBezTo>
                  <a:cubicBezTo>
                    <a:pt x="3594926" y="458533"/>
                    <a:pt x="3586353" y="453104"/>
                    <a:pt x="3588734" y="445961"/>
                  </a:cubicBezTo>
                  <a:cubicBezTo>
                    <a:pt x="3589306" y="444151"/>
                    <a:pt x="3591020" y="440245"/>
                    <a:pt x="3598164" y="439865"/>
                  </a:cubicBezTo>
                  <a:cubicBezTo>
                    <a:pt x="3606356" y="439483"/>
                    <a:pt x="3618548" y="445198"/>
                    <a:pt x="3622548" y="452628"/>
                  </a:cubicBezTo>
                  <a:cubicBezTo>
                    <a:pt x="3625406" y="457867"/>
                    <a:pt x="3624739" y="460534"/>
                    <a:pt x="3622262" y="461677"/>
                  </a:cubicBezTo>
                  <a:close/>
                  <a:moveTo>
                    <a:pt x="3633311" y="427006"/>
                  </a:moveTo>
                  <a:cubicBezTo>
                    <a:pt x="3632168" y="426148"/>
                    <a:pt x="3631502" y="424720"/>
                    <a:pt x="3630930" y="423386"/>
                  </a:cubicBezTo>
                  <a:cubicBezTo>
                    <a:pt x="3627977" y="416433"/>
                    <a:pt x="3625977" y="408908"/>
                    <a:pt x="3625120" y="401383"/>
                  </a:cubicBezTo>
                  <a:cubicBezTo>
                    <a:pt x="3624643" y="397383"/>
                    <a:pt x="3624643" y="393097"/>
                    <a:pt x="3626644" y="389668"/>
                  </a:cubicBezTo>
                  <a:cubicBezTo>
                    <a:pt x="3629882" y="384715"/>
                    <a:pt x="3636074" y="383000"/>
                    <a:pt x="3641598" y="383286"/>
                  </a:cubicBezTo>
                  <a:cubicBezTo>
                    <a:pt x="3650266" y="383762"/>
                    <a:pt x="3658553" y="387953"/>
                    <a:pt x="3663982" y="394716"/>
                  </a:cubicBezTo>
                  <a:cubicBezTo>
                    <a:pt x="3669411" y="401479"/>
                    <a:pt x="3671697" y="410528"/>
                    <a:pt x="3670268" y="419100"/>
                  </a:cubicBezTo>
                  <a:cubicBezTo>
                    <a:pt x="3667982" y="432149"/>
                    <a:pt x="3648456" y="427863"/>
                    <a:pt x="3639598" y="428244"/>
                  </a:cubicBezTo>
                  <a:cubicBezTo>
                    <a:pt x="3637502" y="428339"/>
                    <a:pt x="3635026" y="428339"/>
                    <a:pt x="3633311" y="427006"/>
                  </a:cubicBezTo>
                  <a:close/>
                  <a:moveTo>
                    <a:pt x="3670649" y="473393"/>
                  </a:moveTo>
                  <a:cubicBezTo>
                    <a:pt x="3670364" y="475107"/>
                    <a:pt x="3669983" y="477012"/>
                    <a:pt x="3668649" y="478155"/>
                  </a:cubicBezTo>
                  <a:cubicBezTo>
                    <a:pt x="3667220" y="479393"/>
                    <a:pt x="3665030" y="479489"/>
                    <a:pt x="3663125" y="479298"/>
                  </a:cubicBezTo>
                  <a:cubicBezTo>
                    <a:pt x="3653314" y="478345"/>
                    <a:pt x="3644170" y="472631"/>
                    <a:pt x="3638931" y="464344"/>
                  </a:cubicBezTo>
                  <a:cubicBezTo>
                    <a:pt x="3635693" y="459295"/>
                    <a:pt x="3634264" y="452342"/>
                    <a:pt x="3636550" y="447103"/>
                  </a:cubicBezTo>
                  <a:cubicBezTo>
                    <a:pt x="3637217" y="445580"/>
                    <a:pt x="3638169" y="444151"/>
                    <a:pt x="3639598" y="443008"/>
                  </a:cubicBezTo>
                  <a:cubicBezTo>
                    <a:pt x="3642551" y="440531"/>
                    <a:pt x="3646551" y="439769"/>
                    <a:pt x="3650361" y="439674"/>
                  </a:cubicBezTo>
                  <a:cubicBezTo>
                    <a:pt x="3669983" y="439103"/>
                    <a:pt x="3673126" y="457390"/>
                    <a:pt x="3670649" y="473393"/>
                  </a:cubicBezTo>
                  <a:close/>
                  <a:moveTo>
                    <a:pt x="3716655" y="449485"/>
                  </a:moveTo>
                  <a:cubicBezTo>
                    <a:pt x="3715607" y="459010"/>
                    <a:pt x="3716655" y="473202"/>
                    <a:pt x="3710750" y="481012"/>
                  </a:cubicBezTo>
                  <a:cubicBezTo>
                    <a:pt x="3706749" y="486251"/>
                    <a:pt x="3699701" y="489204"/>
                    <a:pt x="3693319" y="487775"/>
                  </a:cubicBezTo>
                  <a:cubicBezTo>
                    <a:pt x="3676841" y="483965"/>
                    <a:pt x="3683318" y="457105"/>
                    <a:pt x="3683318" y="444913"/>
                  </a:cubicBezTo>
                  <a:cubicBezTo>
                    <a:pt x="3686175" y="440245"/>
                    <a:pt x="3695414" y="436340"/>
                    <a:pt x="3703892" y="436340"/>
                  </a:cubicBezTo>
                  <a:cubicBezTo>
                    <a:pt x="3706654" y="436340"/>
                    <a:pt x="3713417" y="436912"/>
                    <a:pt x="3715512" y="441389"/>
                  </a:cubicBezTo>
                  <a:lnTo>
                    <a:pt x="3717036" y="444722"/>
                  </a:lnTo>
                  <a:cubicBezTo>
                    <a:pt x="3716941" y="446246"/>
                    <a:pt x="3716846" y="447865"/>
                    <a:pt x="3716655" y="449485"/>
                  </a:cubicBezTo>
                  <a:close/>
                  <a:moveTo>
                    <a:pt x="3719608" y="419576"/>
                  </a:moveTo>
                  <a:cubicBezTo>
                    <a:pt x="3719417" y="421481"/>
                    <a:pt x="3719036" y="423577"/>
                    <a:pt x="3717417" y="424720"/>
                  </a:cubicBezTo>
                  <a:cubicBezTo>
                    <a:pt x="3716274" y="425482"/>
                    <a:pt x="3714845" y="425577"/>
                    <a:pt x="3713512" y="425577"/>
                  </a:cubicBezTo>
                  <a:cubicBezTo>
                    <a:pt x="3708845" y="425577"/>
                    <a:pt x="3704177" y="425101"/>
                    <a:pt x="3699605" y="424339"/>
                  </a:cubicBezTo>
                  <a:cubicBezTo>
                    <a:pt x="3692747" y="423196"/>
                    <a:pt x="3685985" y="427006"/>
                    <a:pt x="3682556" y="419290"/>
                  </a:cubicBezTo>
                  <a:cubicBezTo>
                    <a:pt x="3680365" y="414528"/>
                    <a:pt x="3683699" y="407194"/>
                    <a:pt x="3683699" y="402527"/>
                  </a:cubicBezTo>
                  <a:cubicBezTo>
                    <a:pt x="3683699" y="400145"/>
                    <a:pt x="3683699" y="397669"/>
                    <a:pt x="3684651" y="395478"/>
                  </a:cubicBezTo>
                  <a:cubicBezTo>
                    <a:pt x="3686366" y="391478"/>
                    <a:pt x="3690461" y="389191"/>
                    <a:pt x="3694557" y="388048"/>
                  </a:cubicBezTo>
                  <a:cubicBezTo>
                    <a:pt x="3700558" y="386429"/>
                    <a:pt x="3707035" y="386620"/>
                    <a:pt x="3712845" y="388811"/>
                  </a:cubicBezTo>
                  <a:cubicBezTo>
                    <a:pt x="3714750" y="389477"/>
                    <a:pt x="3716655" y="390430"/>
                    <a:pt x="3717798" y="392049"/>
                  </a:cubicBezTo>
                  <a:cubicBezTo>
                    <a:pt x="3718846" y="393573"/>
                    <a:pt x="3719132" y="395383"/>
                    <a:pt x="3719417" y="397193"/>
                  </a:cubicBezTo>
                  <a:cubicBezTo>
                    <a:pt x="3720275" y="404622"/>
                    <a:pt x="3720370" y="412147"/>
                    <a:pt x="3719608" y="419576"/>
                  </a:cubicBezTo>
                  <a:close/>
                  <a:moveTo>
                    <a:pt x="3720275" y="371380"/>
                  </a:moveTo>
                  <a:cubicBezTo>
                    <a:pt x="3719703" y="373190"/>
                    <a:pt x="3719036" y="375094"/>
                    <a:pt x="3717512" y="376142"/>
                  </a:cubicBezTo>
                  <a:cubicBezTo>
                    <a:pt x="3716179" y="377095"/>
                    <a:pt x="3714464" y="377095"/>
                    <a:pt x="3712845" y="377095"/>
                  </a:cubicBezTo>
                  <a:cubicBezTo>
                    <a:pt x="3705606" y="376714"/>
                    <a:pt x="3698272" y="373761"/>
                    <a:pt x="3691223" y="375571"/>
                  </a:cubicBezTo>
                  <a:cubicBezTo>
                    <a:pt x="3689128" y="376047"/>
                    <a:pt x="3686842" y="376904"/>
                    <a:pt x="3685127" y="375666"/>
                  </a:cubicBezTo>
                  <a:cubicBezTo>
                    <a:pt x="3684175" y="374999"/>
                    <a:pt x="3683794" y="373856"/>
                    <a:pt x="3683413" y="372713"/>
                  </a:cubicBezTo>
                  <a:cubicBezTo>
                    <a:pt x="3682270" y="369284"/>
                    <a:pt x="3680555" y="363665"/>
                    <a:pt x="3679412" y="357854"/>
                  </a:cubicBezTo>
                  <a:cubicBezTo>
                    <a:pt x="3677698" y="348901"/>
                    <a:pt x="3677603" y="339185"/>
                    <a:pt x="3683508" y="335090"/>
                  </a:cubicBezTo>
                  <a:cubicBezTo>
                    <a:pt x="3686366" y="333089"/>
                    <a:pt x="3689985" y="332518"/>
                    <a:pt x="3693509" y="332137"/>
                  </a:cubicBezTo>
                  <a:cubicBezTo>
                    <a:pt x="3698462" y="331565"/>
                    <a:pt x="3703510" y="331470"/>
                    <a:pt x="3708559" y="331661"/>
                  </a:cubicBezTo>
                  <a:cubicBezTo>
                    <a:pt x="3711512" y="331756"/>
                    <a:pt x="3714655" y="332137"/>
                    <a:pt x="3717227" y="333661"/>
                  </a:cubicBezTo>
                  <a:cubicBezTo>
                    <a:pt x="3722084" y="336709"/>
                    <a:pt x="3723323" y="343090"/>
                    <a:pt x="3723418" y="348710"/>
                  </a:cubicBezTo>
                  <a:cubicBezTo>
                    <a:pt x="3723418" y="356426"/>
                    <a:pt x="3722370" y="364045"/>
                    <a:pt x="3720275" y="371380"/>
                  </a:cubicBezTo>
                  <a:close/>
                  <a:moveTo>
                    <a:pt x="3751802" y="476345"/>
                  </a:moveTo>
                  <a:cubicBezTo>
                    <a:pt x="3740468" y="494728"/>
                    <a:pt x="3722942" y="482156"/>
                    <a:pt x="3726466" y="463868"/>
                  </a:cubicBezTo>
                  <a:cubicBezTo>
                    <a:pt x="3727514" y="458629"/>
                    <a:pt x="3728942" y="453485"/>
                    <a:pt x="3730847" y="448437"/>
                  </a:cubicBezTo>
                  <a:cubicBezTo>
                    <a:pt x="3731990" y="445389"/>
                    <a:pt x="3733419" y="442246"/>
                    <a:pt x="3736181" y="440531"/>
                  </a:cubicBezTo>
                  <a:cubicBezTo>
                    <a:pt x="3740087" y="438150"/>
                    <a:pt x="3745135" y="439483"/>
                    <a:pt x="3749516" y="440912"/>
                  </a:cubicBezTo>
                  <a:cubicBezTo>
                    <a:pt x="3751517" y="441579"/>
                    <a:pt x="3753517" y="442246"/>
                    <a:pt x="3754946" y="443770"/>
                  </a:cubicBezTo>
                  <a:cubicBezTo>
                    <a:pt x="3756279" y="445294"/>
                    <a:pt x="3756755" y="447294"/>
                    <a:pt x="3756851" y="449294"/>
                  </a:cubicBezTo>
                  <a:cubicBezTo>
                    <a:pt x="3756946" y="450247"/>
                    <a:pt x="3756851" y="451294"/>
                    <a:pt x="3756851" y="452247"/>
                  </a:cubicBezTo>
                  <a:cubicBezTo>
                    <a:pt x="3756565" y="460629"/>
                    <a:pt x="3756089" y="469297"/>
                    <a:pt x="3751802" y="476345"/>
                  </a:cubicBezTo>
                  <a:close/>
                  <a:moveTo>
                    <a:pt x="3769995" y="395669"/>
                  </a:moveTo>
                  <a:cubicBezTo>
                    <a:pt x="3769233" y="405098"/>
                    <a:pt x="3767423" y="414528"/>
                    <a:pt x="3764756" y="423672"/>
                  </a:cubicBezTo>
                  <a:cubicBezTo>
                    <a:pt x="3764375" y="425006"/>
                    <a:pt x="3763804" y="426530"/>
                    <a:pt x="3762661" y="427387"/>
                  </a:cubicBezTo>
                  <a:cubicBezTo>
                    <a:pt x="3761613" y="428149"/>
                    <a:pt x="3760280" y="428149"/>
                    <a:pt x="3759041" y="428244"/>
                  </a:cubicBezTo>
                  <a:cubicBezTo>
                    <a:pt x="3752660" y="428435"/>
                    <a:pt x="3746183" y="428244"/>
                    <a:pt x="3739801" y="427673"/>
                  </a:cubicBezTo>
                  <a:cubicBezTo>
                    <a:pt x="3737991" y="427482"/>
                    <a:pt x="3735991" y="427291"/>
                    <a:pt x="3734562" y="426053"/>
                  </a:cubicBezTo>
                  <a:cubicBezTo>
                    <a:pt x="3733229" y="424910"/>
                    <a:pt x="3732657" y="423196"/>
                    <a:pt x="3732276" y="421577"/>
                  </a:cubicBezTo>
                  <a:cubicBezTo>
                    <a:pt x="3730562" y="413766"/>
                    <a:pt x="3730657" y="403384"/>
                    <a:pt x="3734657" y="395764"/>
                  </a:cubicBezTo>
                  <a:cubicBezTo>
                    <a:pt x="3736181" y="392811"/>
                    <a:pt x="3738372" y="390239"/>
                    <a:pt x="3741325" y="388334"/>
                  </a:cubicBezTo>
                  <a:cubicBezTo>
                    <a:pt x="3746945" y="384810"/>
                    <a:pt x="3753898" y="383953"/>
                    <a:pt x="3760375" y="384905"/>
                  </a:cubicBezTo>
                  <a:cubicBezTo>
                    <a:pt x="3763994" y="385382"/>
                    <a:pt x="3767995" y="386810"/>
                    <a:pt x="3769519" y="390144"/>
                  </a:cubicBezTo>
                  <a:cubicBezTo>
                    <a:pt x="3770281" y="391763"/>
                    <a:pt x="3770185" y="393764"/>
                    <a:pt x="3769995" y="395669"/>
                  </a:cubicBezTo>
                  <a:close/>
                  <a:moveTo>
                    <a:pt x="3740849" y="373761"/>
                  </a:moveTo>
                  <a:cubicBezTo>
                    <a:pt x="3739420" y="373761"/>
                    <a:pt x="3737896" y="373761"/>
                    <a:pt x="3736658" y="372999"/>
                  </a:cubicBezTo>
                  <a:cubicBezTo>
                    <a:pt x="3735134" y="371951"/>
                    <a:pt x="3734657" y="369856"/>
                    <a:pt x="3734372" y="368046"/>
                  </a:cubicBezTo>
                  <a:cubicBezTo>
                    <a:pt x="3733991" y="365760"/>
                    <a:pt x="3733610" y="362903"/>
                    <a:pt x="3733419" y="359664"/>
                  </a:cubicBezTo>
                  <a:cubicBezTo>
                    <a:pt x="3732752" y="350901"/>
                    <a:pt x="3733133" y="340233"/>
                    <a:pt x="3739039" y="335756"/>
                  </a:cubicBezTo>
                  <a:cubicBezTo>
                    <a:pt x="3742468" y="333185"/>
                    <a:pt x="3747135" y="333185"/>
                    <a:pt x="3751422" y="333375"/>
                  </a:cubicBezTo>
                  <a:cubicBezTo>
                    <a:pt x="3760947" y="333756"/>
                    <a:pt x="3770376" y="334137"/>
                    <a:pt x="3779901" y="334518"/>
                  </a:cubicBezTo>
                  <a:cubicBezTo>
                    <a:pt x="3780949" y="334518"/>
                    <a:pt x="3781997" y="334613"/>
                    <a:pt x="3782854" y="335280"/>
                  </a:cubicBezTo>
                  <a:cubicBezTo>
                    <a:pt x="3784187" y="336232"/>
                    <a:pt x="3784283" y="338233"/>
                    <a:pt x="3784187" y="339852"/>
                  </a:cubicBezTo>
                  <a:cubicBezTo>
                    <a:pt x="3783616" y="348996"/>
                    <a:pt x="3781901" y="358045"/>
                    <a:pt x="3778949" y="366712"/>
                  </a:cubicBezTo>
                  <a:cubicBezTo>
                    <a:pt x="3778187" y="369094"/>
                    <a:pt x="3777043" y="371665"/>
                    <a:pt x="3774758" y="372713"/>
                  </a:cubicBezTo>
                  <a:cubicBezTo>
                    <a:pt x="3773615" y="373285"/>
                    <a:pt x="3772281" y="373285"/>
                    <a:pt x="3770948" y="373285"/>
                  </a:cubicBezTo>
                  <a:cubicBezTo>
                    <a:pt x="3760851" y="373285"/>
                    <a:pt x="3750850" y="373475"/>
                    <a:pt x="3740849" y="373761"/>
                  </a:cubicBezTo>
                  <a:close/>
                  <a:moveTo>
                    <a:pt x="3836575" y="462820"/>
                  </a:moveTo>
                  <a:cubicBezTo>
                    <a:pt x="3835813" y="463010"/>
                    <a:pt x="3835146" y="462629"/>
                    <a:pt x="3834384" y="462248"/>
                  </a:cubicBezTo>
                  <a:cubicBezTo>
                    <a:pt x="3825335" y="457390"/>
                    <a:pt x="3816572" y="451104"/>
                    <a:pt x="3806381" y="449961"/>
                  </a:cubicBezTo>
                  <a:cubicBezTo>
                    <a:pt x="3794379" y="448628"/>
                    <a:pt x="3786759" y="458153"/>
                    <a:pt x="3776282" y="458724"/>
                  </a:cubicBezTo>
                  <a:cubicBezTo>
                    <a:pt x="3770185" y="459105"/>
                    <a:pt x="3769995" y="456628"/>
                    <a:pt x="3772186" y="453390"/>
                  </a:cubicBezTo>
                  <a:cubicBezTo>
                    <a:pt x="3775615" y="448628"/>
                    <a:pt x="3784568" y="442151"/>
                    <a:pt x="3787331" y="441198"/>
                  </a:cubicBezTo>
                  <a:cubicBezTo>
                    <a:pt x="3797141" y="437864"/>
                    <a:pt x="3807714" y="435769"/>
                    <a:pt x="3817810" y="438150"/>
                  </a:cubicBezTo>
                  <a:cubicBezTo>
                    <a:pt x="3827812" y="440627"/>
                    <a:pt x="3837051" y="448723"/>
                    <a:pt x="3838194" y="459010"/>
                  </a:cubicBezTo>
                  <a:cubicBezTo>
                    <a:pt x="3838385" y="460629"/>
                    <a:pt x="3838099" y="462534"/>
                    <a:pt x="3836575" y="462820"/>
                  </a:cubicBezTo>
                  <a:close/>
                  <a:moveTo>
                    <a:pt x="3839147" y="352330"/>
                  </a:moveTo>
                  <a:cubicBezTo>
                    <a:pt x="3838575" y="346424"/>
                    <a:pt x="3840099" y="339947"/>
                    <a:pt x="3844385" y="335852"/>
                  </a:cubicBezTo>
                  <a:cubicBezTo>
                    <a:pt x="3848481" y="331946"/>
                    <a:pt x="3854291" y="330708"/>
                    <a:pt x="3859911" y="330136"/>
                  </a:cubicBezTo>
                  <a:cubicBezTo>
                    <a:pt x="3865150" y="329660"/>
                    <a:pt x="3870389" y="329660"/>
                    <a:pt x="3875532" y="330136"/>
                  </a:cubicBezTo>
                  <a:cubicBezTo>
                    <a:pt x="3890772" y="331661"/>
                    <a:pt x="3888772" y="353092"/>
                    <a:pt x="3888962" y="363950"/>
                  </a:cubicBezTo>
                  <a:cubicBezTo>
                    <a:pt x="3888962" y="365093"/>
                    <a:pt x="3888962" y="366332"/>
                    <a:pt x="3888391" y="367284"/>
                  </a:cubicBezTo>
                  <a:cubicBezTo>
                    <a:pt x="3886962" y="369856"/>
                    <a:pt x="3883247" y="369475"/>
                    <a:pt x="3880390" y="369094"/>
                  </a:cubicBezTo>
                  <a:cubicBezTo>
                    <a:pt x="3872770" y="368141"/>
                    <a:pt x="3864769" y="369475"/>
                    <a:pt x="3857911" y="372999"/>
                  </a:cubicBezTo>
                  <a:cubicBezTo>
                    <a:pt x="3854958" y="374523"/>
                    <a:pt x="3851624" y="376428"/>
                    <a:pt x="3848672" y="375094"/>
                  </a:cubicBezTo>
                  <a:cubicBezTo>
                    <a:pt x="3847910" y="374809"/>
                    <a:pt x="3847338" y="374332"/>
                    <a:pt x="3846767" y="373761"/>
                  </a:cubicBezTo>
                  <a:cubicBezTo>
                    <a:pt x="3845624" y="372523"/>
                    <a:pt x="3844862" y="370808"/>
                    <a:pt x="3844195" y="369284"/>
                  </a:cubicBezTo>
                  <a:cubicBezTo>
                    <a:pt x="3842004" y="363950"/>
                    <a:pt x="3839718" y="358331"/>
                    <a:pt x="3839147" y="352330"/>
                  </a:cubicBezTo>
                  <a:close/>
                  <a:moveTo>
                    <a:pt x="3849624" y="397669"/>
                  </a:moveTo>
                  <a:cubicBezTo>
                    <a:pt x="3850862" y="394144"/>
                    <a:pt x="3853148" y="391001"/>
                    <a:pt x="3857054" y="388525"/>
                  </a:cubicBezTo>
                  <a:cubicBezTo>
                    <a:pt x="3866864" y="382333"/>
                    <a:pt x="3879818" y="380810"/>
                    <a:pt x="3890582" y="385191"/>
                  </a:cubicBezTo>
                  <a:cubicBezTo>
                    <a:pt x="3891820" y="385667"/>
                    <a:pt x="3893058" y="386334"/>
                    <a:pt x="3893915" y="387286"/>
                  </a:cubicBezTo>
                  <a:cubicBezTo>
                    <a:pt x="3900964" y="395573"/>
                    <a:pt x="3909917" y="413576"/>
                    <a:pt x="3904679" y="424244"/>
                  </a:cubicBezTo>
                  <a:cubicBezTo>
                    <a:pt x="3900583" y="432721"/>
                    <a:pt x="3875247" y="423958"/>
                    <a:pt x="3866960" y="425101"/>
                  </a:cubicBezTo>
                  <a:cubicBezTo>
                    <a:pt x="3861054" y="425958"/>
                    <a:pt x="3854387" y="427863"/>
                    <a:pt x="3849529" y="423196"/>
                  </a:cubicBezTo>
                  <a:cubicBezTo>
                    <a:pt x="3843909" y="417957"/>
                    <a:pt x="3847529" y="403955"/>
                    <a:pt x="3849624" y="397669"/>
                  </a:cubicBezTo>
                  <a:close/>
                  <a:moveTo>
                    <a:pt x="3915347" y="479965"/>
                  </a:moveTo>
                  <a:cubicBezTo>
                    <a:pt x="3913632" y="483013"/>
                    <a:pt x="3909917" y="484156"/>
                    <a:pt x="3906584" y="484918"/>
                  </a:cubicBezTo>
                  <a:cubicBezTo>
                    <a:pt x="3892010" y="487966"/>
                    <a:pt x="3876866" y="486156"/>
                    <a:pt x="3862102" y="484346"/>
                  </a:cubicBezTo>
                  <a:cubicBezTo>
                    <a:pt x="3859340" y="484061"/>
                    <a:pt x="3856387" y="483584"/>
                    <a:pt x="3854577" y="481489"/>
                  </a:cubicBezTo>
                  <a:cubicBezTo>
                    <a:pt x="3853339" y="480060"/>
                    <a:pt x="3852863" y="478060"/>
                    <a:pt x="3852577" y="476155"/>
                  </a:cubicBezTo>
                  <a:cubicBezTo>
                    <a:pt x="3851529" y="469964"/>
                    <a:pt x="3851053" y="463582"/>
                    <a:pt x="3851148" y="457295"/>
                  </a:cubicBezTo>
                  <a:cubicBezTo>
                    <a:pt x="3851243" y="451199"/>
                    <a:pt x="3852196" y="444436"/>
                    <a:pt x="3856863" y="440341"/>
                  </a:cubicBezTo>
                  <a:cubicBezTo>
                    <a:pt x="3860006" y="437578"/>
                    <a:pt x="3864388" y="436626"/>
                    <a:pt x="3868674" y="436245"/>
                  </a:cubicBezTo>
                  <a:cubicBezTo>
                    <a:pt x="3885533" y="434721"/>
                    <a:pt x="3899535" y="439007"/>
                    <a:pt x="3907917" y="449294"/>
                  </a:cubicBezTo>
                  <a:cubicBezTo>
                    <a:pt x="3912775" y="455295"/>
                    <a:pt x="3915823" y="463296"/>
                    <a:pt x="3916394" y="473488"/>
                  </a:cubicBezTo>
                  <a:cubicBezTo>
                    <a:pt x="3916585" y="475678"/>
                    <a:pt x="3916490" y="477965"/>
                    <a:pt x="3915347" y="479965"/>
                  </a:cubicBezTo>
                  <a:close/>
                  <a:moveTo>
                    <a:pt x="3950780" y="451485"/>
                  </a:moveTo>
                  <a:cubicBezTo>
                    <a:pt x="3948875" y="452914"/>
                    <a:pt x="3946779" y="453295"/>
                    <a:pt x="3944779" y="453199"/>
                  </a:cubicBezTo>
                  <a:cubicBezTo>
                    <a:pt x="3925919" y="452533"/>
                    <a:pt x="3931253" y="433864"/>
                    <a:pt x="3948113" y="435388"/>
                  </a:cubicBezTo>
                  <a:cubicBezTo>
                    <a:pt x="3949065" y="435483"/>
                    <a:pt x="3950018" y="435673"/>
                    <a:pt x="3950780" y="436150"/>
                  </a:cubicBezTo>
                  <a:cubicBezTo>
                    <a:pt x="3952113" y="437102"/>
                    <a:pt x="3952494" y="438912"/>
                    <a:pt x="3952685" y="440531"/>
                  </a:cubicBezTo>
                  <a:cubicBezTo>
                    <a:pt x="3953351" y="444341"/>
                    <a:pt x="3953732" y="448913"/>
                    <a:pt x="3950780" y="451485"/>
                  </a:cubicBezTo>
                  <a:close/>
                  <a:moveTo>
                    <a:pt x="3953256" y="413957"/>
                  </a:moveTo>
                  <a:cubicBezTo>
                    <a:pt x="3952875" y="415766"/>
                    <a:pt x="3952494" y="417671"/>
                    <a:pt x="3951160" y="419100"/>
                  </a:cubicBezTo>
                  <a:cubicBezTo>
                    <a:pt x="3950018" y="420338"/>
                    <a:pt x="3948303" y="421005"/>
                    <a:pt x="3946779" y="421577"/>
                  </a:cubicBezTo>
                  <a:cubicBezTo>
                    <a:pt x="3940588" y="423767"/>
                    <a:pt x="3934492" y="426053"/>
                    <a:pt x="3928301" y="428244"/>
                  </a:cubicBezTo>
                  <a:cubicBezTo>
                    <a:pt x="3926205" y="429006"/>
                    <a:pt x="3924014" y="429768"/>
                    <a:pt x="3921824" y="429387"/>
                  </a:cubicBezTo>
                  <a:cubicBezTo>
                    <a:pt x="3917823" y="428625"/>
                    <a:pt x="3915632" y="424244"/>
                    <a:pt x="3914299" y="420338"/>
                  </a:cubicBezTo>
                  <a:cubicBezTo>
                    <a:pt x="3911441" y="411575"/>
                    <a:pt x="3908012" y="397764"/>
                    <a:pt x="3911346" y="387953"/>
                  </a:cubicBezTo>
                  <a:cubicBezTo>
                    <a:pt x="3912965" y="383191"/>
                    <a:pt x="3916204" y="379381"/>
                    <a:pt x="3921919" y="377571"/>
                  </a:cubicBezTo>
                  <a:cubicBezTo>
                    <a:pt x="3927920" y="375666"/>
                    <a:pt x="3934397" y="376428"/>
                    <a:pt x="3940588" y="377476"/>
                  </a:cubicBezTo>
                  <a:cubicBezTo>
                    <a:pt x="3958971" y="380524"/>
                    <a:pt x="3956018" y="399383"/>
                    <a:pt x="3953256" y="413957"/>
                  </a:cubicBezTo>
                  <a:close/>
                  <a:moveTo>
                    <a:pt x="3958114" y="358331"/>
                  </a:moveTo>
                  <a:cubicBezTo>
                    <a:pt x="3957638" y="360236"/>
                    <a:pt x="3956971" y="362140"/>
                    <a:pt x="3955733" y="363569"/>
                  </a:cubicBezTo>
                  <a:cubicBezTo>
                    <a:pt x="3952018" y="367570"/>
                    <a:pt x="3945541" y="365569"/>
                    <a:pt x="3940207" y="364331"/>
                  </a:cubicBezTo>
                  <a:cubicBezTo>
                    <a:pt x="3932015" y="362522"/>
                    <a:pt x="3923157" y="363474"/>
                    <a:pt x="3915537" y="367094"/>
                  </a:cubicBezTo>
                  <a:cubicBezTo>
                    <a:pt x="3912775" y="368427"/>
                    <a:pt x="3909536" y="370046"/>
                    <a:pt x="3906774" y="368998"/>
                  </a:cubicBezTo>
                  <a:cubicBezTo>
                    <a:pt x="3906393" y="368903"/>
                    <a:pt x="3906107" y="368713"/>
                    <a:pt x="3905822" y="368522"/>
                  </a:cubicBezTo>
                  <a:cubicBezTo>
                    <a:pt x="3904774" y="367760"/>
                    <a:pt x="3904012" y="366522"/>
                    <a:pt x="3903440" y="365379"/>
                  </a:cubicBezTo>
                  <a:cubicBezTo>
                    <a:pt x="3900678" y="360045"/>
                    <a:pt x="3898868" y="354235"/>
                    <a:pt x="3898106" y="348329"/>
                  </a:cubicBezTo>
                  <a:cubicBezTo>
                    <a:pt x="3897630" y="344519"/>
                    <a:pt x="3897630" y="340233"/>
                    <a:pt x="3900202" y="337376"/>
                  </a:cubicBezTo>
                  <a:cubicBezTo>
                    <a:pt x="3902869" y="334423"/>
                    <a:pt x="3907346" y="334137"/>
                    <a:pt x="3911346" y="334042"/>
                  </a:cubicBezTo>
                  <a:cubicBezTo>
                    <a:pt x="3922681" y="333756"/>
                    <a:pt x="3934016" y="331661"/>
                    <a:pt x="3945350" y="332708"/>
                  </a:cubicBezTo>
                  <a:cubicBezTo>
                    <a:pt x="3961162" y="334042"/>
                    <a:pt x="3961829" y="343662"/>
                    <a:pt x="3958114" y="358331"/>
                  </a:cubicBezTo>
                  <a:close/>
                  <a:moveTo>
                    <a:pt x="4000310" y="468440"/>
                  </a:moveTo>
                  <a:cubicBezTo>
                    <a:pt x="3999929" y="470916"/>
                    <a:pt x="3999262" y="473678"/>
                    <a:pt x="3997071" y="474821"/>
                  </a:cubicBezTo>
                  <a:cubicBezTo>
                    <a:pt x="3995071" y="475869"/>
                    <a:pt x="3992785" y="475107"/>
                    <a:pt x="3990689" y="474345"/>
                  </a:cubicBezTo>
                  <a:cubicBezTo>
                    <a:pt x="3984212" y="471869"/>
                    <a:pt x="3977735" y="469011"/>
                    <a:pt x="3972592" y="464248"/>
                  </a:cubicBezTo>
                  <a:cubicBezTo>
                    <a:pt x="3965067" y="457200"/>
                    <a:pt x="3962210" y="444913"/>
                    <a:pt x="3968306" y="437769"/>
                  </a:cubicBezTo>
                  <a:cubicBezTo>
                    <a:pt x="3970210" y="435578"/>
                    <a:pt x="3972973" y="433864"/>
                    <a:pt x="3976592" y="432911"/>
                  </a:cubicBezTo>
                  <a:cubicBezTo>
                    <a:pt x="3982593" y="431387"/>
                    <a:pt x="3989070" y="432816"/>
                    <a:pt x="3994785" y="435197"/>
                  </a:cubicBezTo>
                  <a:cubicBezTo>
                    <a:pt x="4006501" y="440055"/>
                    <a:pt x="4001739" y="458629"/>
                    <a:pt x="4000310" y="468440"/>
                  </a:cubicBezTo>
                  <a:close/>
                  <a:moveTo>
                    <a:pt x="4003072" y="417576"/>
                  </a:moveTo>
                  <a:cubicBezTo>
                    <a:pt x="4000881" y="419481"/>
                    <a:pt x="3998024" y="420243"/>
                    <a:pt x="3995166" y="420719"/>
                  </a:cubicBezTo>
                  <a:cubicBezTo>
                    <a:pt x="3975735" y="424148"/>
                    <a:pt x="3962686" y="419957"/>
                    <a:pt x="3966877" y="397955"/>
                  </a:cubicBezTo>
                  <a:cubicBezTo>
                    <a:pt x="3967829" y="392906"/>
                    <a:pt x="3969163" y="387382"/>
                    <a:pt x="3971830" y="383191"/>
                  </a:cubicBezTo>
                  <a:cubicBezTo>
                    <a:pt x="3973544" y="380428"/>
                    <a:pt x="3975735" y="378238"/>
                    <a:pt x="3978783" y="376999"/>
                  </a:cubicBezTo>
                  <a:cubicBezTo>
                    <a:pt x="3986784" y="373666"/>
                    <a:pt x="3995928" y="379286"/>
                    <a:pt x="4000786" y="386429"/>
                  </a:cubicBezTo>
                  <a:cubicBezTo>
                    <a:pt x="4004501" y="391858"/>
                    <a:pt x="4006691" y="398240"/>
                    <a:pt x="4007168" y="404717"/>
                  </a:cubicBezTo>
                  <a:cubicBezTo>
                    <a:pt x="4007453" y="409289"/>
                    <a:pt x="4006691" y="414528"/>
                    <a:pt x="4003072" y="417576"/>
                  </a:cubicBezTo>
                  <a:close/>
                  <a:moveTo>
                    <a:pt x="4068032" y="475583"/>
                  </a:moveTo>
                  <a:cubicBezTo>
                    <a:pt x="4067747" y="477965"/>
                    <a:pt x="4067366" y="480441"/>
                    <a:pt x="4065651" y="482060"/>
                  </a:cubicBezTo>
                  <a:cubicBezTo>
                    <a:pt x="4064222" y="483394"/>
                    <a:pt x="4062222" y="483965"/>
                    <a:pt x="4060317" y="484346"/>
                  </a:cubicBezTo>
                  <a:cubicBezTo>
                    <a:pt x="4050125" y="486442"/>
                    <a:pt x="4039648" y="487299"/>
                    <a:pt x="4029266" y="486632"/>
                  </a:cubicBezTo>
                  <a:cubicBezTo>
                    <a:pt x="4023265" y="486251"/>
                    <a:pt x="4016597" y="485108"/>
                    <a:pt x="4012978" y="480346"/>
                  </a:cubicBezTo>
                  <a:cubicBezTo>
                    <a:pt x="4005548" y="470726"/>
                    <a:pt x="4010597" y="446246"/>
                    <a:pt x="4019074" y="438531"/>
                  </a:cubicBezTo>
                  <a:cubicBezTo>
                    <a:pt x="4023455" y="434531"/>
                    <a:pt x="4029551" y="432816"/>
                    <a:pt x="4035552" y="432721"/>
                  </a:cubicBezTo>
                  <a:cubicBezTo>
                    <a:pt x="4041458" y="432626"/>
                    <a:pt x="4047363" y="434054"/>
                    <a:pt x="4053078" y="435673"/>
                  </a:cubicBezTo>
                  <a:cubicBezTo>
                    <a:pt x="4056602" y="436626"/>
                    <a:pt x="4060222" y="437674"/>
                    <a:pt x="4062793" y="440341"/>
                  </a:cubicBezTo>
                  <a:cubicBezTo>
                    <a:pt x="4065175" y="442817"/>
                    <a:pt x="4066127" y="446246"/>
                    <a:pt x="4066794" y="449580"/>
                  </a:cubicBezTo>
                  <a:cubicBezTo>
                    <a:pt x="4067461" y="452628"/>
                    <a:pt x="4067937" y="455771"/>
                    <a:pt x="4068223" y="458915"/>
                  </a:cubicBezTo>
                  <a:cubicBezTo>
                    <a:pt x="4068699" y="464534"/>
                    <a:pt x="4068604" y="470154"/>
                    <a:pt x="4068032" y="475583"/>
                  </a:cubicBezTo>
                  <a:close/>
                  <a:moveTo>
                    <a:pt x="4070414" y="415195"/>
                  </a:moveTo>
                  <a:cubicBezTo>
                    <a:pt x="4070128" y="417005"/>
                    <a:pt x="4069747" y="418910"/>
                    <a:pt x="4068699" y="420433"/>
                  </a:cubicBezTo>
                  <a:cubicBezTo>
                    <a:pt x="4065556" y="425196"/>
                    <a:pt x="4058603" y="424529"/>
                    <a:pt x="4052983" y="423767"/>
                  </a:cubicBezTo>
                  <a:cubicBezTo>
                    <a:pt x="4046410" y="422815"/>
                    <a:pt x="4039839" y="422339"/>
                    <a:pt x="4033266" y="422339"/>
                  </a:cubicBezTo>
                  <a:cubicBezTo>
                    <a:pt x="4029075" y="422339"/>
                    <a:pt x="4024598" y="422434"/>
                    <a:pt x="4020789" y="420719"/>
                  </a:cubicBezTo>
                  <a:cubicBezTo>
                    <a:pt x="4009644" y="415671"/>
                    <a:pt x="4015931" y="401383"/>
                    <a:pt x="4022693" y="392811"/>
                  </a:cubicBezTo>
                  <a:cubicBezTo>
                    <a:pt x="4024408" y="390715"/>
                    <a:pt x="4026122" y="388906"/>
                    <a:pt x="4027647" y="387668"/>
                  </a:cubicBezTo>
                  <a:cubicBezTo>
                    <a:pt x="4034600" y="382143"/>
                    <a:pt x="4043839" y="379571"/>
                    <a:pt x="4052697" y="380714"/>
                  </a:cubicBezTo>
                  <a:cubicBezTo>
                    <a:pt x="4058507" y="381476"/>
                    <a:pt x="4064413" y="384048"/>
                    <a:pt x="4067556" y="389001"/>
                  </a:cubicBezTo>
                  <a:cubicBezTo>
                    <a:pt x="4069271" y="391763"/>
                    <a:pt x="4070033" y="395002"/>
                    <a:pt x="4070509" y="398145"/>
                  </a:cubicBezTo>
                  <a:cubicBezTo>
                    <a:pt x="4071176" y="403860"/>
                    <a:pt x="4071176" y="409575"/>
                    <a:pt x="4070414" y="415195"/>
                  </a:cubicBezTo>
                  <a:close/>
                  <a:moveTo>
                    <a:pt x="4069842" y="363188"/>
                  </a:moveTo>
                  <a:cubicBezTo>
                    <a:pt x="4069366" y="364617"/>
                    <a:pt x="4068794" y="366141"/>
                    <a:pt x="4067556" y="367094"/>
                  </a:cubicBezTo>
                  <a:cubicBezTo>
                    <a:pt x="4066318" y="368046"/>
                    <a:pt x="4064699" y="368332"/>
                    <a:pt x="4063079" y="368427"/>
                  </a:cubicBezTo>
                  <a:cubicBezTo>
                    <a:pt x="4057936" y="368998"/>
                    <a:pt x="4052697" y="369665"/>
                    <a:pt x="4047554" y="370237"/>
                  </a:cubicBezTo>
                  <a:cubicBezTo>
                    <a:pt x="4041648" y="370903"/>
                    <a:pt x="4035362" y="371570"/>
                    <a:pt x="4029837" y="369189"/>
                  </a:cubicBezTo>
                  <a:cubicBezTo>
                    <a:pt x="4028789" y="368713"/>
                    <a:pt x="4027837" y="368141"/>
                    <a:pt x="4026980" y="367379"/>
                  </a:cubicBezTo>
                  <a:cubicBezTo>
                    <a:pt x="4018788" y="360521"/>
                    <a:pt x="4021169" y="343567"/>
                    <a:pt x="4028694" y="336994"/>
                  </a:cubicBezTo>
                  <a:cubicBezTo>
                    <a:pt x="4032409" y="333851"/>
                    <a:pt x="4037457" y="332994"/>
                    <a:pt x="4042315" y="332613"/>
                  </a:cubicBezTo>
                  <a:cubicBezTo>
                    <a:pt x="4047935" y="332137"/>
                    <a:pt x="4053554" y="331946"/>
                    <a:pt x="4059079" y="332137"/>
                  </a:cubicBezTo>
                  <a:cubicBezTo>
                    <a:pt x="4063270" y="332232"/>
                    <a:pt x="4067937" y="332803"/>
                    <a:pt x="4070414" y="336137"/>
                  </a:cubicBezTo>
                  <a:cubicBezTo>
                    <a:pt x="4071938" y="338233"/>
                    <a:pt x="4072318" y="340900"/>
                    <a:pt x="4072414" y="343567"/>
                  </a:cubicBezTo>
                  <a:cubicBezTo>
                    <a:pt x="4072795" y="350234"/>
                    <a:pt x="4071842" y="356902"/>
                    <a:pt x="4069842" y="363188"/>
                  </a:cubicBezTo>
                  <a:close/>
                  <a:moveTo>
                    <a:pt x="4031171" y="215170"/>
                  </a:moveTo>
                  <a:cubicBezTo>
                    <a:pt x="4031171" y="215170"/>
                    <a:pt x="4116610" y="248126"/>
                    <a:pt x="4124039" y="295751"/>
                  </a:cubicBezTo>
                  <a:cubicBezTo>
                    <a:pt x="4075938" y="295085"/>
                    <a:pt x="4031171" y="215170"/>
                    <a:pt x="4031171" y="215170"/>
                  </a:cubicBezTo>
                  <a:close/>
                  <a:moveTo>
                    <a:pt x="4145090" y="453581"/>
                  </a:moveTo>
                  <a:cubicBezTo>
                    <a:pt x="4137851" y="452152"/>
                    <a:pt x="4130897" y="449199"/>
                    <a:pt x="4123563" y="448151"/>
                  </a:cubicBezTo>
                  <a:cubicBezTo>
                    <a:pt x="4111276" y="446341"/>
                    <a:pt x="4098322" y="449866"/>
                    <a:pt x="4088702" y="457581"/>
                  </a:cubicBezTo>
                  <a:cubicBezTo>
                    <a:pt x="4087082" y="458819"/>
                    <a:pt x="4085463" y="460343"/>
                    <a:pt x="4083463" y="460439"/>
                  </a:cubicBezTo>
                  <a:cubicBezTo>
                    <a:pt x="4071557" y="461582"/>
                    <a:pt x="4093845" y="437769"/>
                    <a:pt x="4098227" y="435864"/>
                  </a:cubicBezTo>
                  <a:cubicBezTo>
                    <a:pt x="4107085" y="431959"/>
                    <a:pt x="4117086" y="431387"/>
                    <a:pt x="4126611" y="432721"/>
                  </a:cubicBezTo>
                  <a:cubicBezTo>
                    <a:pt x="4132135" y="433483"/>
                    <a:pt x="4137755" y="434911"/>
                    <a:pt x="4141851" y="438626"/>
                  </a:cubicBezTo>
                  <a:cubicBezTo>
                    <a:pt x="4143566" y="440150"/>
                    <a:pt x="4144899" y="442151"/>
                    <a:pt x="4145661" y="444341"/>
                  </a:cubicBezTo>
                  <a:cubicBezTo>
                    <a:pt x="4146709" y="447485"/>
                    <a:pt x="4146709" y="450818"/>
                    <a:pt x="4145090" y="453581"/>
                  </a:cubicBezTo>
                  <a:close/>
                  <a:moveTo>
                    <a:pt x="4168712" y="479107"/>
                  </a:moveTo>
                  <a:cubicBezTo>
                    <a:pt x="4164711" y="471869"/>
                    <a:pt x="4162235" y="463772"/>
                    <a:pt x="4161854" y="455581"/>
                  </a:cubicBezTo>
                  <a:cubicBezTo>
                    <a:pt x="4161568" y="448723"/>
                    <a:pt x="4162711" y="441484"/>
                    <a:pt x="4167092" y="436150"/>
                  </a:cubicBezTo>
                  <a:cubicBezTo>
                    <a:pt x="4167473" y="435673"/>
                    <a:pt x="4168235" y="435483"/>
                    <a:pt x="4168712" y="435007"/>
                  </a:cubicBezTo>
                  <a:cubicBezTo>
                    <a:pt x="4169188" y="435483"/>
                    <a:pt x="4169855" y="435578"/>
                    <a:pt x="4170331" y="436150"/>
                  </a:cubicBezTo>
                  <a:cubicBezTo>
                    <a:pt x="4174712" y="441484"/>
                    <a:pt x="4175855" y="448723"/>
                    <a:pt x="4175570" y="455581"/>
                  </a:cubicBezTo>
                  <a:cubicBezTo>
                    <a:pt x="4175189" y="463868"/>
                    <a:pt x="4172807" y="471869"/>
                    <a:pt x="4168712" y="479107"/>
                  </a:cubicBezTo>
                  <a:close/>
                  <a:moveTo>
                    <a:pt x="4182809" y="417290"/>
                  </a:moveTo>
                  <a:cubicBezTo>
                    <a:pt x="4182237" y="418433"/>
                    <a:pt x="4181666" y="419672"/>
                    <a:pt x="4180523" y="420338"/>
                  </a:cubicBezTo>
                  <a:cubicBezTo>
                    <a:pt x="4178522" y="421577"/>
                    <a:pt x="4176046" y="420433"/>
                    <a:pt x="4173855" y="419576"/>
                  </a:cubicBezTo>
                  <a:cubicBezTo>
                    <a:pt x="4172236" y="418910"/>
                    <a:pt x="4170522" y="418624"/>
                    <a:pt x="4168807" y="418148"/>
                  </a:cubicBezTo>
                  <a:cubicBezTo>
                    <a:pt x="4167092" y="418624"/>
                    <a:pt x="4165378" y="418910"/>
                    <a:pt x="4163759" y="419576"/>
                  </a:cubicBezTo>
                  <a:cubicBezTo>
                    <a:pt x="4161568" y="420433"/>
                    <a:pt x="4159091" y="421481"/>
                    <a:pt x="4157091" y="420338"/>
                  </a:cubicBezTo>
                  <a:cubicBezTo>
                    <a:pt x="4155948" y="419672"/>
                    <a:pt x="4155377" y="418433"/>
                    <a:pt x="4154805" y="417290"/>
                  </a:cubicBezTo>
                  <a:cubicBezTo>
                    <a:pt x="4151185" y="409670"/>
                    <a:pt x="4146899" y="399098"/>
                    <a:pt x="4149662" y="391287"/>
                  </a:cubicBezTo>
                  <a:cubicBezTo>
                    <a:pt x="4150805" y="387858"/>
                    <a:pt x="4153376" y="385001"/>
                    <a:pt x="4157758" y="383095"/>
                  </a:cubicBezTo>
                  <a:cubicBezTo>
                    <a:pt x="4161282" y="381572"/>
                    <a:pt x="4165092" y="381286"/>
                    <a:pt x="4168902" y="381476"/>
                  </a:cubicBezTo>
                  <a:cubicBezTo>
                    <a:pt x="4172712" y="381381"/>
                    <a:pt x="4176522" y="381572"/>
                    <a:pt x="4180047" y="383095"/>
                  </a:cubicBezTo>
                  <a:cubicBezTo>
                    <a:pt x="4184523" y="385001"/>
                    <a:pt x="4187000" y="387953"/>
                    <a:pt x="4188143" y="391287"/>
                  </a:cubicBezTo>
                  <a:cubicBezTo>
                    <a:pt x="4190714" y="399098"/>
                    <a:pt x="4186428" y="409670"/>
                    <a:pt x="4182809" y="417290"/>
                  </a:cubicBezTo>
                  <a:close/>
                  <a:moveTo>
                    <a:pt x="4175189" y="370141"/>
                  </a:moveTo>
                  <a:cubicBezTo>
                    <a:pt x="4172998" y="370237"/>
                    <a:pt x="4170902" y="370332"/>
                    <a:pt x="4168712" y="370427"/>
                  </a:cubicBezTo>
                  <a:cubicBezTo>
                    <a:pt x="4166521" y="370332"/>
                    <a:pt x="4164425" y="370237"/>
                    <a:pt x="4162235" y="370141"/>
                  </a:cubicBezTo>
                  <a:cubicBezTo>
                    <a:pt x="4157377" y="369951"/>
                    <a:pt x="4152424" y="369665"/>
                    <a:pt x="4147947" y="367856"/>
                  </a:cubicBezTo>
                  <a:cubicBezTo>
                    <a:pt x="4139089" y="364141"/>
                    <a:pt x="4124706" y="344900"/>
                    <a:pt x="4136136" y="336804"/>
                  </a:cubicBezTo>
                  <a:cubicBezTo>
                    <a:pt x="4138517" y="335185"/>
                    <a:pt x="4141184" y="334423"/>
                    <a:pt x="4143851" y="333947"/>
                  </a:cubicBezTo>
                  <a:cubicBezTo>
                    <a:pt x="4152043" y="332232"/>
                    <a:pt x="4160425" y="331946"/>
                    <a:pt x="4168807" y="332708"/>
                  </a:cubicBezTo>
                  <a:cubicBezTo>
                    <a:pt x="4177093" y="331946"/>
                    <a:pt x="4185571" y="332327"/>
                    <a:pt x="4193762" y="333947"/>
                  </a:cubicBezTo>
                  <a:cubicBezTo>
                    <a:pt x="4196429" y="334518"/>
                    <a:pt x="4199097" y="335185"/>
                    <a:pt x="4201478" y="336804"/>
                  </a:cubicBezTo>
                  <a:cubicBezTo>
                    <a:pt x="4212812" y="344900"/>
                    <a:pt x="4198525" y="364141"/>
                    <a:pt x="4189667" y="367856"/>
                  </a:cubicBezTo>
                  <a:cubicBezTo>
                    <a:pt x="4185095" y="369665"/>
                    <a:pt x="4180047" y="369951"/>
                    <a:pt x="4175189" y="370141"/>
                  </a:cubicBezTo>
                  <a:close/>
                  <a:moveTo>
                    <a:pt x="4254056" y="460534"/>
                  </a:moveTo>
                  <a:cubicBezTo>
                    <a:pt x="4252056" y="460343"/>
                    <a:pt x="4250341" y="458915"/>
                    <a:pt x="4248817" y="457676"/>
                  </a:cubicBezTo>
                  <a:cubicBezTo>
                    <a:pt x="4239101" y="449961"/>
                    <a:pt x="4226148" y="446437"/>
                    <a:pt x="4213956" y="448247"/>
                  </a:cubicBezTo>
                  <a:cubicBezTo>
                    <a:pt x="4206621" y="449294"/>
                    <a:pt x="4199668" y="452247"/>
                    <a:pt x="4192429" y="453676"/>
                  </a:cubicBezTo>
                  <a:cubicBezTo>
                    <a:pt x="4190810" y="450914"/>
                    <a:pt x="4190810" y="447485"/>
                    <a:pt x="4191857" y="444436"/>
                  </a:cubicBezTo>
                  <a:cubicBezTo>
                    <a:pt x="4192619" y="442246"/>
                    <a:pt x="4193953" y="440245"/>
                    <a:pt x="4195667" y="438722"/>
                  </a:cubicBezTo>
                  <a:cubicBezTo>
                    <a:pt x="4199763" y="435007"/>
                    <a:pt x="4205383" y="433578"/>
                    <a:pt x="4210908" y="432816"/>
                  </a:cubicBezTo>
                  <a:cubicBezTo>
                    <a:pt x="4220433" y="431482"/>
                    <a:pt x="4230529" y="432054"/>
                    <a:pt x="4239292" y="435959"/>
                  </a:cubicBezTo>
                  <a:cubicBezTo>
                    <a:pt x="4243769" y="437864"/>
                    <a:pt x="4266057" y="461582"/>
                    <a:pt x="4254056" y="460534"/>
                  </a:cubicBezTo>
                  <a:close/>
                  <a:moveTo>
                    <a:pt x="4213479" y="295656"/>
                  </a:moveTo>
                  <a:cubicBezTo>
                    <a:pt x="4220909" y="248126"/>
                    <a:pt x="4306348" y="215074"/>
                    <a:pt x="4306348" y="215074"/>
                  </a:cubicBezTo>
                  <a:cubicBezTo>
                    <a:pt x="4306348" y="215074"/>
                    <a:pt x="4261581" y="295085"/>
                    <a:pt x="4213479" y="295656"/>
                  </a:cubicBezTo>
                  <a:close/>
                  <a:moveTo>
                    <a:pt x="4267010" y="336232"/>
                  </a:moveTo>
                  <a:cubicBezTo>
                    <a:pt x="4269486" y="332899"/>
                    <a:pt x="4274249" y="332327"/>
                    <a:pt x="4278344" y="332232"/>
                  </a:cubicBezTo>
                  <a:cubicBezTo>
                    <a:pt x="4283964" y="332041"/>
                    <a:pt x="4289584" y="332232"/>
                    <a:pt x="4295109" y="332708"/>
                  </a:cubicBezTo>
                  <a:cubicBezTo>
                    <a:pt x="4299966" y="333185"/>
                    <a:pt x="4305015" y="333947"/>
                    <a:pt x="4308729" y="337090"/>
                  </a:cubicBezTo>
                  <a:cubicBezTo>
                    <a:pt x="4316349" y="343567"/>
                    <a:pt x="4318731" y="360616"/>
                    <a:pt x="4310444" y="367474"/>
                  </a:cubicBezTo>
                  <a:cubicBezTo>
                    <a:pt x="4309586" y="368141"/>
                    <a:pt x="4308634" y="368808"/>
                    <a:pt x="4307586" y="369284"/>
                  </a:cubicBezTo>
                  <a:cubicBezTo>
                    <a:pt x="4302062" y="371665"/>
                    <a:pt x="4295870" y="370999"/>
                    <a:pt x="4289870" y="370332"/>
                  </a:cubicBezTo>
                  <a:cubicBezTo>
                    <a:pt x="4284726" y="369761"/>
                    <a:pt x="4279487" y="369094"/>
                    <a:pt x="4274344" y="368522"/>
                  </a:cubicBezTo>
                  <a:cubicBezTo>
                    <a:pt x="4272820" y="368332"/>
                    <a:pt x="4271106" y="368141"/>
                    <a:pt x="4269867" y="367189"/>
                  </a:cubicBezTo>
                  <a:cubicBezTo>
                    <a:pt x="4268629" y="366236"/>
                    <a:pt x="4268058" y="364712"/>
                    <a:pt x="4267581" y="363283"/>
                  </a:cubicBezTo>
                  <a:cubicBezTo>
                    <a:pt x="4265581" y="356997"/>
                    <a:pt x="4264628" y="350330"/>
                    <a:pt x="4264914" y="343757"/>
                  </a:cubicBezTo>
                  <a:cubicBezTo>
                    <a:pt x="4265105" y="340995"/>
                    <a:pt x="4265391" y="338328"/>
                    <a:pt x="4267010" y="336232"/>
                  </a:cubicBezTo>
                  <a:close/>
                  <a:moveTo>
                    <a:pt x="4267105" y="415195"/>
                  </a:moveTo>
                  <a:cubicBezTo>
                    <a:pt x="4266248" y="409575"/>
                    <a:pt x="4266248" y="403765"/>
                    <a:pt x="4267105" y="398145"/>
                  </a:cubicBezTo>
                  <a:cubicBezTo>
                    <a:pt x="4267581" y="394907"/>
                    <a:pt x="4268343" y="391763"/>
                    <a:pt x="4270058" y="389001"/>
                  </a:cubicBezTo>
                  <a:cubicBezTo>
                    <a:pt x="4273201" y="384048"/>
                    <a:pt x="4279107" y="381476"/>
                    <a:pt x="4284917" y="380714"/>
                  </a:cubicBezTo>
                  <a:cubicBezTo>
                    <a:pt x="4293680" y="379571"/>
                    <a:pt x="4302919" y="382143"/>
                    <a:pt x="4309967" y="387668"/>
                  </a:cubicBezTo>
                  <a:cubicBezTo>
                    <a:pt x="4311492" y="388811"/>
                    <a:pt x="4313206" y="390620"/>
                    <a:pt x="4314920" y="392811"/>
                  </a:cubicBezTo>
                  <a:cubicBezTo>
                    <a:pt x="4321778" y="401383"/>
                    <a:pt x="4327970" y="415671"/>
                    <a:pt x="4316825" y="420719"/>
                  </a:cubicBezTo>
                  <a:cubicBezTo>
                    <a:pt x="4312920" y="422434"/>
                    <a:pt x="4308539" y="422339"/>
                    <a:pt x="4304348" y="422339"/>
                  </a:cubicBezTo>
                  <a:cubicBezTo>
                    <a:pt x="4297775" y="422339"/>
                    <a:pt x="4291108" y="422815"/>
                    <a:pt x="4284631" y="423767"/>
                  </a:cubicBezTo>
                  <a:cubicBezTo>
                    <a:pt x="4279011" y="424624"/>
                    <a:pt x="4272058" y="425196"/>
                    <a:pt x="4268915" y="420433"/>
                  </a:cubicBezTo>
                  <a:cubicBezTo>
                    <a:pt x="4267772" y="418910"/>
                    <a:pt x="4267391" y="417005"/>
                    <a:pt x="4267105" y="415195"/>
                  </a:cubicBezTo>
                  <a:close/>
                  <a:moveTo>
                    <a:pt x="4324541" y="480441"/>
                  </a:moveTo>
                  <a:cubicBezTo>
                    <a:pt x="4320826" y="485203"/>
                    <a:pt x="4314254" y="486347"/>
                    <a:pt x="4308253" y="486728"/>
                  </a:cubicBezTo>
                  <a:cubicBezTo>
                    <a:pt x="4297871" y="487299"/>
                    <a:pt x="4287393" y="486537"/>
                    <a:pt x="4277201" y="484441"/>
                  </a:cubicBezTo>
                  <a:cubicBezTo>
                    <a:pt x="4275297" y="484061"/>
                    <a:pt x="4273296" y="483584"/>
                    <a:pt x="4271867" y="482156"/>
                  </a:cubicBezTo>
                  <a:cubicBezTo>
                    <a:pt x="4270153" y="480536"/>
                    <a:pt x="4269772" y="477965"/>
                    <a:pt x="4269486" y="475678"/>
                  </a:cubicBezTo>
                  <a:cubicBezTo>
                    <a:pt x="4268915" y="470154"/>
                    <a:pt x="4268915" y="464534"/>
                    <a:pt x="4269391" y="459010"/>
                  </a:cubicBezTo>
                  <a:cubicBezTo>
                    <a:pt x="4269677" y="455866"/>
                    <a:pt x="4270153" y="452723"/>
                    <a:pt x="4270820" y="449675"/>
                  </a:cubicBezTo>
                  <a:cubicBezTo>
                    <a:pt x="4271486" y="446341"/>
                    <a:pt x="4272534" y="442912"/>
                    <a:pt x="4274820" y="440436"/>
                  </a:cubicBezTo>
                  <a:cubicBezTo>
                    <a:pt x="4277297" y="437864"/>
                    <a:pt x="4281011" y="436721"/>
                    <a:pt x="4284536" y="435769"/>
                  </a:cubicBezTo>
                  <a:cubicBezTo>
                    <a:pt x="4290251" y="434245"/>
                    <a:pt x="4296061" y="432816"/>
                    <a:pt x="4302062" y="432816"/>
                  </a:cubicBezTo>
                  <a:cubicBezTo>
                    <a:pt x="4307967" y="432911"/>
                    <a:pt x="4314159" y="434531"/>
                    <a:pt x="4318540" y="438626"/>
                  </a:cubicBezTo>
                  <a:cubicBezTo>
                    <a:pt x="4326922" y="446437"/>
                    <a:pt x="4331970" y="470821"/>
                    <a:pt x="4324541" y="480441"/>
                  </a:cubicBezTo>
                  <a:close/>
                  <a:moveTo>
                    <a:pt x="4330351" y="404717"/>
                  </a:moveTo>
                  <a:cubicBezTo>
                    <a:pt x="4330827" y="398240"/>
                    <a:pt x="4333018" y="391858"/>
                    <a:pt x="4336733" y="386429"/>
                  </a:cubicBezTo>
                  <a:cubicBezTo>
                    <a:pt x="4341591" y="379286"/>
                    <a:pt x="4350734" y="373666"/>
                    <a:pt x="4358735" y="376999"/>
                  </a:cubicBezTo>
                  <a:cubicBezTo>
                    <a:pt x="4361784" y="378238"/>
                    <a:pt x="4363974" y="380524"/>
                    <a:pt x="4365689" y="383191"/>
                  </a:cubicBezTo>
                  <a:cubicBezTo>
                    <a:pt x="4368356" y="387477"/>
                    <a:pt x="4369689" y="392906"/>
                    <a:pt x="4370642" y="397955"/>
                  </a:cubicBezTo>
                  <a:cubicBezTo>
                    <a:pt x="4374737" y="419957"/>
                    <a:pt x="4361784" y="424148"/>
                    <a:pt x="4342352" y="420719"/>
                  </a:cubicBezTo>
                  <a:cubicBezTo>
                    <a:pt x="4339495" y="420243"/>
                    <a:pt x="4336637" y="419481"/>
                    <a:pt x="4334447" y="417576"/>
                  </a:cubicBezTo>
                  <a:cubicBezTo>
                    <a:pt x="4330827" y="414528"/>
                    <a:pt x="4330065" y="409289"/>
                    <a:pt x="4330351" y="404717"/>
                  </a:cubicBezTo>
                  <a:close/>
                  <a:moveTo>
                    <a:pt x="4364927" y="464248"/>
                  </a:moveTo>
                  <a:cubicBezTo>
                    <a:pt x="4359878" y="469011"/>
                    <a:pt x="4353306" y="471869"/>
                    <a:pt x="4346829" y="474345"/>
                  </a:cubicBezTo>
                  <a:cubicBezTo>
                    <a:pt x="4344734" y="475107"/>
                    <a:pt x="4342448" y="475869"/>
                    <a:pt x="4340448" y="474821"/>
                  </a:cubicBezTo>
                  <a:cubicBezTo>
                    <a:pt x="4338257" y="473678"/>
                    <a:pt x="4337590" y="470916"/>
                    <a:pt x="4337209" y="468440"/>
                  </a:cubicBezTo>
                  <a:cubicBezTo>
                    <a:pt x="4335780" y="458629"/>
                    <a:pt x="4331018" y="440150"/>
                    <a:pt x="4342638" y="435197"/>
                  </a:cubicBezTo>
                  <a:cubicBezTo>
                    <a:pt x="4348353" y="432721"/>
                    <a:pt x="4354830" y="431387"/>
                    <a:pt x="4360831" y="432911"/>
                  </a:cubicBezTo>
                  <a:cubicBezTo>
                    <a:pt x="4364546" y="433864"/>
                    <a:pt x="4367308" y="435578"/>
                    <a:pt x="4369118" y="437769"/>
                  </a:cubicBezTo>
                  <a:cubicBezTo>
                    <a:pt x="4375309" y="444913"/>
                    <a:pt x="4372451" y="457200"/>
                    <a:pt x="4364927" y="464248"/>
                  </a:cubicBezTo>
                  <a:close/>
                  <a:moveTo>
                    <a:pt x="4379405" y="358331"/>
                  </a:moveTo>
                  <a:cubicBezTo>
                    <a:pt x="4375690" y="343662"/>
                    <a:pt x="4376357" y="334042"/>
                    <a:pt x="4392168" y="332613"/>
                  </a:cubicBezTo>
                  <a:cubicBezTo>
                    <a:pt x="4403503" y="331661"/>
                    <a:pt x="4414838" y="333756"/>
                    <a:pt x="4426173" y="333947"/>
                  </a:cubicBezTo>
                  <a:cubicBezTo>
                    <a:pt x="4430173" y="334042"/>
                    <a:pt x="4434650" y="334328"/>
                    <a:pt x="4437317" y="337280"/>
                  </a:cubicBezTo>
                  <a:cubicBezTo>
                    <a:pt x="4439889" y="340138"/>
                    <a:pt x="4439984" y="344424"/>
                    <a:pt x="4439412" y="348234"/>
                  </a:cubicBezTo>
                  <a:cubicBezTo>
                    <a:pt x="4438650" y="354140"/>
                    <a:pt x="4436745" y="359950"/>
                    <a:pt x="4434078" y="365284"/>
                  </a:cubicBezTo>
                  <a:cubicBezTo>
                    <a:pt x="4433507" y="366427"/>
                    <a:pt x="4432840" y="367665"/>
                    <a:pt x="4431697" y="368427"/>
                  </a:cubicBezTo>
                  <a:cubicBezTo>
                    <a:pt x="4431411" y="368618"/>
                    <a:pt x="4431030" y="368808"/>
                    <a:pt x="4430744" y="368903"/>
                  </a:cubicBezTo>
                  <a:cubicBezTo>
                    <a:pt x="4428077" y="369951"/>
                    <a:pt x="4424744" y="368332"/>
                    <a:pt x="4421982" y="366998"/>
                  </a:cubicBezTo>
                  <a:cubicBezTo>
                    <a:pt x="4414361" y="363379"/>
                    <a:pt x="4405503" y="362426"/>
                    <a:pt x="4397312" y="364236"/>
                  </a:cubicBezTo>
                  <a:cubicBezTo>
                    <a:pt x="4391978" y="365474"/>
                    <a:pt x="4385501" y="367474"/>
                    <a:pt x="4381786" y="363474"/>
                  </a:cubicBezTo>
                  <a:cubicBezTo>
                    <a:pt x="4380452" y="362140"/>
                    <a:pt x="4379881" y="360236"/>
                    <a:pt x="4379405" y="358331"/>
                  </a:cubicBezTo>
                  <a:close/>
                  <a:moveTo>
                    <a:pt x="4392740" y="453199"/>
                  </a:moveTo>
                  <a:cubicBezTo>
                    <a:pt x="4390740" y="453295"/>
                    <a:pt x="4388644" y="452914"/>
                    <a:pt x="4386739" y="451485"/>
                  </a:cubicBezTo>
                  <a:cubicBezTo>
                    <a:pt x="4383786" y="448913"/>
                    <a:pt x="4384167" y="444436"/>
                    <a:pt x="4384834" y="440531"/>
                  </a:cubicBezTo>
                  <a:cubicBezTo>
                    <a:pt x="4385120" y="438912"/>
                    <a:pt x="4385406" y="437102"/>
                    <a:pt x="4386739" y="436150"/>
                  </a:cubicBezTo>
                  <a:cubicBezTo>
                    <a:pt x="4387501" y="435578"/>
                    <a:pt x="4388453" y="435388"/>
                    <a:pt x="4389406" y="435388"/>
                  </a:cubicBezTo>
                  <a:cubicBezTo>
                    <a:pt x="4406265" y="433864"/>
                    <a:pt x="4411599" y="452437"/>
                    <a:pt x="4392740" y="453199"/>
                  </a:cubicBezTo>
                  <a:close/>
                  <a:moveTo>
                    <a:pt x="4415695" y="429292"/>
                  </a:moveTo>
                  <a:cubicBezTo>
                    <a:pt x="4413504" y="429673"/>
                    <a:pt x="4411314" y="428911"/>
                    <a:pt x="4409218" y="428149"/>
                  </a:cubicBezTo>
                  <a:cubicBezTo>
                    <a:pt x="4403027" y="425958"/>
                    <a:pt x="4396931" y="423672"/>
                    <a:pt x="4390740" y="421481"/>
                  </a:cubicBezTo>
                  <a:cubicBezTo>
                    <a:pt x="4389120" y="420910"/>
                    <a:pt x="4387501" y="420243"/>
                    <a:pt x="4386358" y="419005"/>
                  </a:cubicBezTo>
                  <a:cubicBezTo>
                    <a:pt x="4385120" y="417671"/>
                    <a:pt x="4384643" y="415671"/>
                    <a:pt x="4384262" y="413861"/>
                  </a:cubicBezTo>
                  <a:cubicBezTo>
                    <a:pt x="4381500" y="399383"/>
                    <a:pt x="4378548" y="380524"/>
                    <a:pt x="4396835" y="377381"/>
                  </a:cubicBezTo>
                  <a:cubicBezTo>
                    <a:pt x="4403027" y="376333"/>
                    <a:pt x="4409504" y="375571"/>
                    <a:pt x="4415504" y="377476"/>
                  </a:cubicBezTo>
                  <a:cubicBezTo>
                    <a:pt x="4421219" y="379286"/>
                    <a:pt x="4424458" y="383095"/>
                    <a:pt x="4426077" y="387858"/>
                  </a:cubicBezTo>
                  <a:cubicBezTo>
                    <a:pt x="4429506" y="397669"/>
                    <a:pt x="4425982" y="411480"/>
                    <a:pt x="4423125" y="420243"/>
                  </a:cubicBezTo>
                  <a:cubicBezTo>
                    <a:pt x="4421886" y="424148"/>
                    <a:pt x="4419695" y="428435"/>
                    <a:pt x="4415695" y="429292"/>
                  </a:cubicBezTo>
                  <a:close/>
                  <a:moveTo>
                    <a:pt x="4484847" y="476155"/>
                  </a:moveTo>
                  <a:cubicBezTo>
                    <a:pt x="4484561" y="478060"/>
                    <a:pt x="4484084" y="480060"/>
                    <a:pt x="4482846" y="481489"/>
                  </a:cubicBezTo>
                  <a:cubicBezTo>
                    <a:pt x="4481036" y="483584"/>
                    <a:pt x="4478084" y="484061"/>
                    <a:pt x="4475322" y="484346"/>
                  </a:cubicBezTo>
                  <a:cubicBezTo>
                    <a:pt x="4460558" y="486156"/>
                    <a:pt x="4445413" y="487966"/>
                    <a:pt x="4430840" y="484918"/>
                  </a:cubicBezTo>
                  <a:cubicBezTo>
                    <a:pt x="4427411" y="484251"/>
                    <a:pt x="4423791" y="483013"/>
                    <a:pt x="4422077" y="479965"/>
                  </a:cubicBezTo>
                  <a:cubicBezTo>
                    <a:pt x="4420934" y="478060"/>
                    <a:pt x="4420839" y="475678"/>
                    <a:pt x="4421029" y="473488"/>
                  </a:cubicBezTo>
                  <a:cubicBezTo>
                    <a:pt x="4421600" y="463296"/>
                    <a:pt x="4424649" y="455295"/>
                    <a:pt x="4429506" y="449294"/>
                  </a:cubicBezTo>
                  <a:cubicBezTo>
                    <a:pt x="4437888" y="438912"/>
                    <a:pt x="4451890" y="434721"/>
                    <a:pt x="4468749" y="436245"/>
                  </a:cubicBezTo>
                  <a:cubicBezTo>
                    <a:pt x="4472940" y="436626"/>
                    <a:pt x="4477322" y="437578"/>
                    <a:pt x="4480560" y="440341"/>
                  </a:cubicBezTo>
                  <a:cubicBezTo>
                    <a:pt x="4485227" y="444341"/>
                    <a:pt x="4486180" y="451104"/>
                    <a:pt x="4486275" y="457295"/>
                  </a:cubicBezTo>
                  <a:cubicBezTo>
                    <a:pt x="4486370" y="463582"/>
                    <a:pt x="4485894" y="469868"/>
                    <a:pt x="4484847" y="476155"/>
                  </a:cubicBezTo>
                  <a:close/>
                  <a:moveTo>
                    <a:pt x="4487894" y="423291"/>
                  </a:moveTo>
                  <a:cubicBezTo>
                    <a:pt x="4482942" y="427958"/>
                    <a:pt x="4476369" y="426053"/>
                    <a:pt x="4470464" y="425196"/>
                  </a:cubicBezTo>
                  <a:cubicBezTo>
                    <a:pt x="4462177" y="424053"/>
                    <a:pt x="4436841" y="432816"/>
                    <a:pt x="4432745" y="424339"/>
                  </a:cubicBezTo>
                  <a:cubicBezTo>
                    <a:pt x="4427601" y="413671"/>
                    <a:pt x="4436459" y="395669"/>
                    <a:pt x="4443508" y="387382"/>
                  </a:cubicBezTo>
                  <a:cubicBezTo>
                    <a:pt x="4444365" y="386334"/>
                    <a:pt x="4445603" y="385762"/>
                    <a:pt x="4446842" y="385286"/>
                  </a:cubicBezTo>
                  <a:cubicBezTo>
                    <a:pt x="4457700" y="380905"/>
                    <a:pt x="4470559" y="382429"/>
                    <a:pt x="4480370" y="388620"/>
                  </a:cubicBezTo>
                  <a:cubicBezTo>
                    <a:pt x="4484275" y="391097"/>
                    <a:pt x="4486561" y="394240"/>
                    <a:pt x="4487799" y="397764"/>
                  </a:cubicBezTo>
                  <a:cubicBezTo>
                    <a:pt x="4489990" y="403955"/>
                    <a:pt x="4493609" y="417957"/>
                    <a:pt x="4487894" y="423291"/>
                  </a:cubicBezTo>
                  <a:close/>
                  <a:moveTo>
                    <a:pt x="4498277" y="352330"/>
                  </a:moveTo>
                  <a:cubicBezTo>
                    <a:pt x="4497705" y="358235"/>
                    <a:pt x="4495419" y="363855"/>
                    <a:pt x="4493228" y="369380"/>
                  </a:cubicBezTo>
                  <a:cubicBezTo>
                    <a:pt x="4492562" y="370999"/>
                    <a:pt x="4491800" y="372618"/>
                    <a:pt x="4490657" y="373856"/>
                  </a:cubicBezTo>
                  <a:cubicBezTo>
                    <a:pt x="4490085" y="374428"/>
                    <a:pt x="4489514" y="374904"/>
                    <a:pt x="4488752" y="375190"/>
                  </a:cubicBezTo>
                  <a:cubicBezTo>
                    <a:pt x="4485704" y="376523"/>
                    <a:pt x="4482370" y="374523"/>
                    <a:pt x="4479512" y="373094"/>
                  </a:cubicBezTo>
                  <a:cubicBezTo>
                    <a:pt x="4472654" y="369570"/>
                    <a:pt x="4464653" y="368141"/>
                    <a:pt x="4457034" y="369189"/>
                  </a:cubicBezTo>
                  <a:cubicBezTo>
                    <a:pt x="4454176" y="369570"/>
                    <a:pt x="4450461" y="369951"/>
                    <a:pt x="4449033" y="367379"/>
                  </a:cubicBezTo>
                  <a:cubicBezTo>
                    <a:pt x="4448461" y="366332"/>
                    <a:pt x="4448461" y="365189"/>
                    <a:pt x="4448461" y="364045"/>
                  </a:cubicBezTo>
                  <a:cubicBezTo>
                    <a:pt x="4448651" y="353282"/>
                    <a:pt x="4446651" y="331756"/>
                    <a:pt x="4461891" y="330232"/>
                  </a:cubicBezTo>
                  <a:cubicBezTo>
                    <a:pt x="4467130" y="329756"/>
                    <a:pt x="4472369" y="329756"/>
                    <a:pt x="4477512" y="330232"/>
                  </a:cubicBezTo>
                  <a:cubicBezTo>
                    <a:pt x="4483132" y="330803"/>
                    <a:pt x="4488942" y="332041"/>
                    <a:pt x="4493038" y="335947"/>
                  </a:cubicBezTo>
                  <a:cubicBezTo>
                    <a:pt x="4497419" y="340043"/>
                    <a:pt x="4498848" y="346424"/>
                    <a:pt x="4498277" y="352330"/>
                  </a:cubicBezTo>
                  <a:close/>
                  <a:moveTo>
                    <a:pt x="4561142" y="458819"/>
                  </a:moveTo>
                  <a:cubicBezTo>
                    <a:pt x="4550664" y="458248"/>
                    <a:pt x="4543044" y="448723"/>
                    <a:pt x="4531043" y="450056"/>
                  </a:cubicBezTo>
                  <a:cubicBezTo>
                    <a:pt x="4520851" y="451199"/>
                    <a:pt x="4512088" y="457486"/>
                    <a:pt x="4503039" y="462344"/>
                  </a:cubicBezTo>
                  <a:cubicBezTo>
                    <a:pt x="4502373" y="462724"/>
                    <a:pt x="4501610" y="463106"/>
                    <a:pt x="4500944" y="462915"/>
                  </a:cubicBezTo>
                  <a:cubicBezTo>
                    <a:pt x="4499515" y="462629"/>
                    <a:pt x="4499134" y="460629"/>
                    <a:pt x="4499325" y="459200"/>
                  </a:cubicBezTo>
                  <a:cubicBezTo>
                    <a:pt x="4500467" y="448913"/>
                    <a:pt x="4509611" y="440817"/>
                    <a:pt x="4519708" y="438340"/>
                  </a:cubicBezTo>
                  <a:cubicBezTo>
                    <a:pt x="4529709" y="435864"/>
                    <a:pt x="4540377" y="438055"/>
                    <a:pt x="4550188" y="441389"/>
                  </a:cubicBezTo>
                  <a:cubicBezTo>
                    <a:pt x="4552950" y="442341"/>
                    <a:pt x="4561904" y="448723"/>
                    <a:pt x="4565333" y="453581"/>
                  </a:cubicBezTo>
                  <a:cubicBezTo>
                    <a:pt x="4567524" y="456628"/>
                    <a:pt x="4567333" y="459105"/>
                    <a:pt x="4561142" y="458819"/>
                  </a:cubicBezTo>
                  <a:close/>
                  <a:moveTo>
                    <a:pt x="4562951" y="372428"/>
                  </a:moveTo>
                  <a:cubicBezTo>
                    <a:pt x="4560666" y="371380"/>
                    <a:pt x="4559523" y="368808"/>
                    <a:pt x="4558760" y="366427"/>
                  </a:cubicBezTo>
                  <a:cubicBezTo>
                    <a:pt x="4555808" y="357759"/>
                    <a:pt x="4553998" y="348710"/>
                    <a:pt x="4553522" y="339566"/>
                  </a:cubicBezTo>
                  <a:cubicBezTo>
                    <a:pt x="4553426" y="337947"/>
                    <a:pt x="4553522" y="336042"/>
                    <a:pt x="4554855" y="334994"/>
                  </a:cubicBezTo>
                  <a:cubicBezTo>
                    <a:pt x="4555712" y="334423"/>
                    <a:pt x="4556760" y="334328"/>
                    <a:pt x="4557808" y="334232"/>
                  </a:cubicBezTo>
                  <a:cubicBezTo>
                    <a:pt x="4567333" y="333851"/>
                    <a:pt x="4576763" y="333470"/>
                    <a:pt x="4586288" y="333089"/>
                  </a:cubicBezTo>
                  <a:cubicBezTo>
                    <a:pt x="4590574" y="332899"/>
                    <a:pt x="4595241" y="332899"/>
                    <a:pt x="4598670" y="335470"/>
                  </a:cubicBezTo>
                  <a:cubicBezTo>
                    <a:pt x="4604576" y="340043"/>
                    <a:pt x="4605052" y="350711"/>
                    <a:pt x="4604290" y="359378"/>
                  </a:cubicBezTo>
                  <a:cubicBezTo>
                    <a:pt x="4604004" y="362522"/>
                    <a:pt x="4603623" y="365474"/>
                    <a:pt x="4603337" y="367760"/>
                  </a:cubicBezTo>
                  <a:cubicBezTo>
                    <a:pt x="4603052" y="369665"/>
                    <a:pt x="4602575" y="371665"/>
                    <a:pt x="4601051" y="372713"/>
                  </a:cubicBezTo>
                  <a:cubicBezTo>
                    <a:pt x="4599813" y="373475"/>
                    <a:pt x="4598289" y="373475"/>
                    <a:pt x="4596860" y="373475"/>
                  </a:cubicBezTo>
                  <a:cubicBezTo>
                    <a:pt x="4586859" y="373285"/>
                    <a:pt x="4576858" y="372999"/>
                    <a:pt x="4566857" y="372808"/>
                  </a:cubicBezTo>
                  <a:cubicBezTo>
                    <a:pt x="4565428" y="372999"/>
                    <a:pt x="4564094" y="372999"/>
                    <a:pt x="4562951" y="372428"/>
                  </a:cubicBezTo>
                  <a:close/>
                  <a:moveTo>
                    <a:pt x="4578382" y="428149"/>
                  </a:moveTo>
                  <a:cubicBezTo>
                    <a:pt x="4577144" y="428149"/>
                    <a:pt x="4575810" y="428053"/>
                    <a:pt x="4574762" y="427291"/>
                  </a:cubicBezTo>
                  <a:cubicBezTo>
                    <a:pt x="4573619" y="426434"/>
                    <a:pt x="4573048" y="425006"/>
                    <a:pt x="4572667" y="423577"/>
                  </a:cubicBezTo>
                  <a:cubicBezTo>
                    <a:pt x="4570000" y="414433"/>
                    <a:pt x="4568190" y="405098"/>
                    <a:pt x="4567428" y="395573"/>
                  </a:cubicBezTo>
                  <a:cubicBezTo>
                    <a:pt x="4567238" y="393668"/>
                    <a:pt x="4567142" y="391763"/>
                    <a:pt x="4567904" y="389953"/>
                  </a:cubicBezTo>
                  <a:cubicBezTo>
                    <a:pt x="4569333" y="386524"/>
                    <a:pt x="4573334" y="385191"/>
                    <a:pt x="4577049" y="384715"/>
                  </a:cubicBezTo>
                  <a:cubicBezTo>
                    <a:pt x="4583621" y="383857"/>
                    <a:pt x="4590574" y="384715"/>
                    <a:pt x="4596099" y="388144"/>
                  </a:cubicBezTo>
                  <a:cubicBezTo>
                    <a:pt x="4598956" y="389953"/>
                    <a:pt x="4601147" y="392525"/>
                    <a:pt x="4602766" y="395573"/>
                  </a:cubicBezTo>
                  <a:cubicBezTo>
                    <a:pt x="4606767" y="403193"/>
                    <a:pt x="4606862" y="413576"/>
                    <a:pt x="4605147" y="421386"/>
                  </a:cubicBezTo>
                  <a:cubicBezTo>
                    <a:pt x="4604766" y="423005"/>
                    <a:pt x="4604195" y="424815"/>
                    <a:pt x="4602861" y="425863"/>
                  </a:cubicBezTo>
                  <a:cubicBezTo>
                    <a:pt x="4601433" y="427101"/>
                    <a:pt x="4599527" y="427291"/>
                    <a:pt x="4597623" y="427482"/>
                  </a:cubicBezTo>
                  <a:cubicBezTo>
                    <a:pt x="4591336" y="428149"/>
                    <a:pt x="4584859" y="428339"/>
                    <a:pt x="4578382" y="428149"/>
                  </a:cubicBezTo>
                  <a:close/>
                  <a:moveTo>
                    <a:pt x="4585716" y="476345"/>
                  </a:moveTo>
                  <a:cubicBezTo>
                    <a:pt x="4581335" y="469297"/>
                    <a:pt x="4580954" y="460534"/>
                    <a:pt x="4580763" y="452247"/>
                  </a:cubicBezTo>
                  <a:cubicBezTo>
                    <a:pt x="4580763" y="451294"/>
                    <a:pt x="4580763" y="450342"/>
                    <a:pt x="4580763" y="449294"/>
                  </a:cubicBezTo>
                  <a:cubicBezTo>
                    <a:pt x="4580859" y="447199"/>
                    <a:pt x="4581335" y="445198"/>
                    <a:pt x="4582668" y="443770"/>
                  </a:cubicBezTo>
                  <a:cubicBezTo>
                    <a:pt x="4584002" y="442246"/>
                    <a:pt x="4586097" y="441484"/>
                    <a:pt x="4588098" y="440912"/>
                  </a:cubicBezTo>
                  <a:cubicBezTo>
                    <a:pt x="4592479" y="439483"/>
                    <a:pt x="4597527" y="438150"/>
                    <a:pt x="4601433" y="440531"/>
                  </a:cubicBezTo>
                  <a:cubicBezTo>
                    <a:pt x="4604195" y="442246"/>
                    <a:pt x="4605624" y="445389"/>
                    <a:pt x="4606767" y="448437"/>
                  </a:cubicBezTo>
                  <a:cubicBezTo>
                    <a:pt x="4608672" y="453485"/>
                    <a:pt x="4610100" y="458629"/>
                    <a:pt x="4611148" y="463868"/>
                  </a:cubicBezTo>
                  <a:cubicBezTo>
                    <a:pt x="4614577" y="482251"/>
                    <a:pt x="4597051" y="494728"/>
                    <a:pt x="4585716" y="476345"/>
                  </a:cubicBezTo>
                  <a:close/>
                  <a:moveTo>
                    <a:pt x="4644104" y="487680"/>
                  </a:moveTo>
                  <a:cubicBezTo>
                    <a:pt x="4637723" y="489204"/>
                    <a:pt x="4630674" y="486251"/>
                    <a:pt x="4626674" y="480917"/>
                  </a:cubicBezTo>
                  <a:cubicBezTo>
                    <a:pt x="4620768" y="473107"/>
                    <a:pt x="4621816" y="458915"/>
                    <a:pt x="4620768" y="449390"/>
                  </a:cubicBezTo>
                  <a:cubicBezTo>
                    <a:pt x="4620578" y="447770"/>
                    <a:pt x="4620483" y="446151"/>
                    <a:pt x="4620387" y="444532"/>
                  </a:cubicBezTo>
                  <a:lnTo>
                    <a:pt x="4621911" y="441198"/>
                  </a:lnTo>
                  <a:cubicBezTo>
                    <a:pt x="4623911" y="436721"/>
                    <a:pt x="4630674" y="436245"/>
                    <a:pt x="4633532" y="436150"/>
                  </a:cubicBezTo>
                  <a:cubicBezTo>
                    <a:pt x="4642104" y="436055"/>
                    <a:pt x="4651248" y="440055"/>
                    <a:pt x="4654106" y="444722"/>
                  </a:cubicBezTo>
                  <a:cubicBezTo>
                    <a:pt x="4654106" y="457010"/>
                    <a:pt x="4660583" y="483870"/>
                    <a:pt x="4644104" y="487680"/>
                  </a:cubicBezTo>
                  <a:close/>
                  <a:moveTo>
                    <a:pt x="4654963" y="419195"/>
                  </a:moveTo>
                  <a:cubicBezTo>
                    <a:pt x="4651534" y="426911"/>
                    <a:pt x="4644676" y="423101"/>
                    <a:pt x="4637913" y="424244"/>
                  </a:cubicBezTo>
                  <a:cubicBezTo>
                    <a:pt x="4633341" y="425006"/>
                    <a:pt x="4628674" y="425482"/>
                    <a:pt x="4624007" y="425482"/>
                  </a:cubicBezTo>
                  <a:cubicBezTo>
                    <a:pt x="4622673" y="425482"/>
                    <a:pt x="4621149" y="425482"/>
                    <a:pt x="4620101" y="424624"/>
                  </a:cubicBezTo>
                  <a:cubicBezTo>
                    <a:pt x="4618577" y="423577"/>
                    <a:pt x="4618197" y="421386"/>
                    <a:pt x="4617911" y="419481"/>
                  </a:cubicBezTo>
                  <a:cubicBezTo>
                    <a:pt x="4617149" y="412052"/>
                    <a:pt x="4617244" y="404527"/>
                    <a:pt x="4618197" y="397002"/>
                  </a:cubicBezTo>
                  <a:cubicBezTo>
                    <a:pt x="4618387" y="395192"/>
                    <a:pt x="4618673" y="393287"/>
                    <a:pt x="4619816" y="391858"/>
                  </a:cubicBezTo>
                  <a:cubicBezTo>
                    <a:pt x="4620959" y="390239"/>
                    <a:pt x="4622864" y="389287"/>
                    <a:pt x="4624769" y="388620"/>
                  </a:cubicBezTo>
                  <a:cubicBezTo>
                    <a:pt x="4630579" y="386524"/>
                    <a:pt x="4637056" y="386239"/>
                    <a:pt x="4643057" y="387858"/>
                  </a:cubicBezTo>
                  <a:cubicBezTo>
                    <a:pt x="4647152" y="389001"/>
                    <a:pt x="4651248" y="391287"/>
                    <a:pt x="4652963" y="395287"/>
                  </a:cubicBezTo>
                  <a:cubicBezTo>
                    <a:pt x="4653820" y="397478"/>
                    <a:pt x="4653915" y="399955"/>
                    <a:pt x="4653915" y="402336"/>
                  </a:cubicBezTo>
                  <a:cubicBezTo>
                    <a:pt x="4653820" y="407098"/>
                    <a:pt x="4657059" y="414433"/>
                    <a:pt x="4654963" y="419195"/>
                  </a:cubicBezTo>
                  <a:close/>
                  <a:moveTo>
                    <a:pt x="4658201" y="357759"/>
                  </a:moveTo>
                  <a:cubicBezTo>
                    <a:pt x="4657154" y="363665"/>
                    <a:pt x="4655344" y="369189"/>
                    <a:pt x="4654201" y="372618"/>
                  </a:cubicBezTo>
                  <a:cubicBezTo>
                    <a:pt x="4653820" y="373666"/>
                    <a:pt x="4653439" y="374904"/>
                    <a:pt x="4652486" y="375571"/>
                  </a:cubicBezTo>
                  <a:cubicBezTo>
                    <a:pt x="4650772" y="376809"/>
                    <a:pt x="4648391" y="375952"/>
                    <a:pt x="4646391" y="375476"/>
                  </a:cubicBezTo>
                  <a:cubicBezTo>
                    <a:pt x="4639342" y="373666"/>
                    <a:pt x="4632008" y="376619"/>
                    <a:pt x="4624769" y="376999"/>
                  </a:cubicBezTo>
                  <a:cubicBezTo>
                    <a:pt x="4623150" y="377095"/>
                    <a:pt x="4621435" y="376999"/>
                    <a:pt x="4620101" y="376047"/>
                  </a:cubicBezTo>
                  <a:cubicBezTo>
                    <a:pt x="4618577" y="374999"/>
                    <a:pt x="4617816" y="373094"/>
                    <a:pt x="4617339" y="371285"/>
                  </a:cubicBezTo>
                  <a:cubicBezTo>
                    <a:pt x="4615149" y="363950"/>
                    <a:pt x="4614196" y="356330"/>
                    <a:pt x="4614386" y="348710"/>
                  </a:cubicBezTo>
                  <a:cubicBezTo>
                    <a:pt x="4614482" y="342995"/>
                    <a:pt x="4615720" y="336614"/>
                    <a:pt x="4620578" y="333661"/>
                  </a:cubicBezTo>
                  <a:cubicBezTo>
                    <a:pt x="4623150" y="332041"/>
                    <a:pt x="4626198" y="331756"/>
                    <a:pt x="4629245" y="331661"/>
                  </a:cubicBezTo>
                  <a:cubicBezTo>
                    <a:pt x="4634294" y="331470"/>
                    <a:pt x="4639247" y="331565"/>
                    <a:pt x="4644295" y="332137"/>
                  </a:cubicBezTo>
                  <a:cubicBezTo>
                    <a:pt x="4647819" y="332518"/>
                    <a:pt x="4651439" y="333089"/>
                    <a:pt x="4654296" y="335090"/>
                  </a:cubicBezTo>
                  <a:cubicBezTo>
                    <a:pt x="4660011" y="339090"/>
                    <a:pt x="4659916" y="348806"/>
                    <a:pt x="4658201" y="357759"/>
                  </a:cubicBezTo>
                  <a:close/>
                  <a:moveTo>
                    <a:pt x="4698587" y="464248"/>
                  </a:moveTo>
                  <a:cubicBezTo>
                    <a:pt x="4693349" y="472535"/>
                    <a:pt x="4684109" y="478250"/>
                    <a:pt x="4674394" y="479203"/>
                  </a:cubicBezTo>
                  <a:cubicBezTo>
                    <a:pt x="4672489" y="479393"/>
                    <a:pt x="4670393" y="479393"/>
                    <a:pt x="4668869" y="478060"/>
                  </a:cubicBezTo>
                  <a:cubicBezTo>
                    <a:pt x="4667536" y="476917"/>
                    <a:pt x="4667155" y="475107"/>
                    <a:pt x="4666869" y="473297"/>
                  </a:cubicBezTo>
                  <a:cubicBezTo>
                    <a:pt x="4664393" y="457200"/>
                    <a:pt x="4667536" y="439007"/>
                    <a:pt x="4687253" y="439483"/>
                  </a:cubicBezTo>
                  <a:cubicBezTo>
                    <a:pt x="4691063" y="439579"/>
                    <a:pt x="4695159" y="440341"/>
                    <a:pt x="4698016" y="442817"/>
                  </a:cubicBezTo>
                  <a:cubicBezTo>
                    <a:pt x="4699350" y="443960"/>
                    <a:pt x="4700397" y="445389"/>
                    <a:pt x="4701064" y="446913"/>
                  </a:cubicBezTo>
                  <a:cubicBezTo>
                    <a:pt x="4703255" y="452247"/>
                    <a:pt x="4701731" y="459200"/>
                    <a:pt x="4698587" y="464248"/>
                  </a:cubicBezTo>
                  <a:close/>
                  <a:moveTo>
                    <a:pt x="4712303" y="401383"/>
                  </a:moveTo>
                  <a:cubicBezTo>
                    <a:pt x="4711446" y="408908"/>
                    <a:pt x="4709541" y="416433"/>
                    <a:pt x="4706493" y="423386"/>
                  </a:cubicBezTo>
                  <a:cubicBezTo>
                    <a:pt x="4705922" y="424720"/>
                    <a:pt x="4705255" y="426053"/>
                    <a:pt x="4704112" y="427006"/>
                  </a:cubicBezTo>
                  <a:cubicBezTo>
                    <a:pt x="4702398" y="428435"/>
                    <a:pt x="4699921" y="428339"/>
                    <a:pt x="4697730" y="428244"/>
                  </a:cubicBezTo>
                  <a:cubicBezTo>
                    <a:pt x="4688777" y="427863"/>
                    <a:pt x="4669250" y="432149"/>
                    <a:pt x="4667060" y="419100"/>
                  </a:cubicBezTo>
                  <a:cubicBezTo>
                    <a:pt x="4665631" y="410623"/>
                    <a:pt x="4667917" y="401479"/>
                    <a:pt x="4673346" y="394716"/>
                  </a:cubicBezTo>
                  <a:cubicBezTo>
                    <a:pt x="4678775" y="387953"/>
                    <a:pt x="4687062" y="383667"/>
                    <a:pt x="4695730" y="383286"/>
                  </a:cubicBezTo>
                  <a:cubicBezTo>
                    <a:pt x="4701350" y="383000"/>
                    <a:pt x="4707541" y="384715"/>
                    <a:pt x="4710684" y="389668"/>
                  </a:cubicBezTo>
                  <a:cubicBezTo>
                    <a:pt x="4712780" y="393097"/>
                    <a:pt x="4712684" y="397383"/>
                    <a:pt x="4712303" y="401383"/>
                  </a:cubicBezTo>
                  <a:close/>
                  <a:moveTo>
                    <a:pt x="4739259" y="439865"/>
                  </a:moveTo>
                  <a:cubicBezTo>
                    <a:pt x="4746308" y="440245"/>
                    <a:pt x="4748022" y="444056"/>
                    <a:pt x="4748689" y="445961"/>
                  </a:cubicBezTo>
                  <a:cubicBezTo>
                    <a:pt x="4751070" y="453104"/>
                    <a:pt x="4742593" y="458533"/>
                    <a:pt x="4736973" y="459581"/>
                  </a:cubicBezTo>
                  <a:cubicBezTo>
                    <a:pt x="4732116" y="460534"/>
                    <a:pt x="4720114" y="464058"/>
                    <a:pt x="4715161" y="461677"/>
                  </a:cubicBezTo>
                  <a:cubicBezTo>
                    <a:pt x="4712684" y="460534"/>
                    <a:pt x="4712018" y="457772"/>
                    <a:pt x="4714875" y="452628"/>
                  </a:cubicBezTo>
                  <a:cubicBezTo>
                    <a:pt x="4718876" y="445198"/>
                    <a:pt x="4731068" y="439483"/>
                    <a:pt x="4739259" y="439865"/>
                  </a:cubicBezTo>
                  <a:close/>
                  <a:moveTo>
                    <a:pt x="4721352" y="362903"/>
                  </a:moveTo>
                  <a:cubicBezTo>
                    <a:pt x="4718018" y="372428"/>
                    <a:pt x="4711827" y="371761"/>
                    <a:pt x="4703159" y="372142"/>
                  </a:cubicBezTo>
                  <a:cubicBezTo>
                    <a:pt x="4693730" y="372523"/>
                    <a:pt x="4684967" y="377190"/>
                    <a:pt x="4675537" y="377666"/>
                  </a:cubicBezTo>
                  <a:cubicBezTo>
                    <a:pt x="4666107" y="378143"/>
                    <a:pt x="4667155" y="375476"/>
                    <a:pt x="4666965" y="366046"/>
                  </a:cubicBezTo>
                  <a:cubicBezTo>
                    <a:pt x="4666679" y="355854"/>
                    <a:pt x="4663535" y="339947"/>
                    <a:pt x="4675251" y="333947"/>
                  </a:cubicBezTo>
                  <a:cubicBezTo>
                    <a:pt x="4683919" y="329565"/>
                    <a:pt x="4695920" y="332423"/>
                    <a:pt x="4705160" y="332518"/>
                  </a:cubicBezTo>
                  <a:cubicBezTo>
                    <a:pt x="4723734" y="332708"/>
                    <a:pt x="4726496" y="347948"/>
                    <a:pt x="4721352" y="362903"/>
                  </a:cubicBezTo>
                  <a:close/>
                  <a:moveTo>
                    <a:pt x="4723162" y="250793"/>
                  </a:moveTo>
                  <a:cubicBezTo>
                    <a:pt x="4678109" y="233839"/>
                    <a:pt x="4663154" y="143447"/>
                    <a:pt x="4663154" y="143447"/>
                  </a:cubicBezTo>
                  <a:cubicBezTo>
                    <a:pt x="4663154" y="143447"/>
                    <a:pt x="4732306" y="203549"/>
                    <a:pt x="4723162" y="250793"/>
                  </a:cubicBezTo>
                  <a:close/>
                  <a:moveTo>
                    <a:pt x="4700778" y="82201"/>
                  </a:moveTo>
                  <a:cubicBezTo>
                    <a:pt x="4700778" y="82201"/>
                    <a:pt x="4760405" y="151733"/>
                    <a:pt x="4744403" y="197168"/>
                  </a:cubicBezTo>
                  <a:cubicBezTo>
                    <a:pt x="4702398" y="173831"/>
                    <a:pt x="4700778" y="82201"/>
                    <a:pt x="4700778" y="82201"/>
                  </a:cubicBezTo>
                  <a:close/>
                  <a:moveTo>
                    <a:pt x="4736687" y="312230"/>
                  </a:moveTo>
                  <a:cubicBezTo>
                    <a:pt x="4736687" y="312039"/>
                    <a:pt x="4736687" y="311944"/>
                    <a:pt x="4736783" y="311753"/>
                  </a:cubicBezTo>
                  <a:cubicBezTo>
                    <a:pt x="4736878" y="311848"/>
                    <a:pt x="4736878" y="311944"/>
                    <a:pt x="4736973" y="312134"/>
                  </a:cubicBezTo>
                  <a:cubicBezTo>
                    <a:pt x="4736878" y="312134"/>
                    <a:pt x="4736783" y="312230"/>
                    <a:pt x="4736687" y="312230"/>
                  </a:cubicBezTo>
                  <a:close/>
                  <a:moveTo>
                    <a:pt x="4746212" y="290132"/>
                  </a:moveTo>
                  <a:cubicBezTo>
                    <a:pt x="4745355" y="293180"/>
                    <a:pt x="4742593" y="295180"/>
                    <a:pt x="4739640" y="295180"/>
                  </a:cubicBezTo>
                  <a:cubicBezTo>
                    <a:pt x="4739069" y="295180"/>
                    <a:pt x="4738307" y="295085"/>
                    <a:pt x="4737735" y="294894"/>
                  </a:cubicBezTo>
                  <a:cubicBezTo>
                    <a:pt x="4734116" y="293846"/>
                    <a:pt x="4731925" y="290036"/>
                    <a:pt x="4732973" y="286322"/>
                  </a:cubicBezTo>
                  <a:cubicBezTo>
                    <a:pt x="4734020" y="282702"/>
                    <a:pt x="4737831" y="280511"/>
                    <a:pt x="4741545" y="281559"/>
                  </a:cubicBezTo>
                  <a:cubicBezTo>
                    <a:pt x="4745165" y="282702"/>
                    <a:pt x="4747260" y="286512"/>
                    <a:pt x="4746212" y="290132"/>
                  </a:cubicBezTo>
                  <a:close/>
                  <a:moveTo>
                    <a:pt x="4754214" y="262128"/>
                  </a:moveTo>
                  <a:cubicBezTo>
                    <a:pt x="4753356" y="265176"/>
                    <a:pt x="4750594" y="267081"/>
                    <a:pt x="4747641" y="267081"/>
                  </a:cubicBezTo>
                  <a:cubicBezTo>
                    <a:pt x="4747070" y="267081"/>
                    <a:pt x="4746403" y="266986"/>
                    <a:pt x="4745832" y="266795"/>
                  </a:cubicBezTo>
                  <a:cubicBezTo>
                    <a:pt x="4742212" y="265748"/>
                    <a:pt x="4740021" y="261937"/>
                    <a:pt x="4741069" y="258318"/>
                  </a:cubicBezTo>
                  <a:cubicBezTo>
                    <a:pt x="4742117" y="254698"/>
                    <a:pt x="4745927" y="252508"/>
                    <a:pt x="4749546" y="253556"/>
                  </a:cubicBezTo>
                  <a:cubicBezTo>
                    <a:pt x="4753166" y="254603"/>
                    <a:pt x="4755166" y="258413"/>
                    <a:pt x="4754214" y="262128"/>
                  </a:cubicBezTo>
                  <a:close/>
                  <a:moveTo>
                    <a:pt x="4757452" y="225457"/>
                  </a:moveTo>
                  <a:cubicBezTo>
                    <a:pt x="4761072" y="226505"/>
                    <a:pt x="4763262" y="230315"/>
                    <a:pt x="4762215" y="233934"/>
                  </a:cubicBezTo>
                  <a:cubicBezTo>
                    <a:pt x="4761357" y="236982"/>
                    <a:pt x="4758595" y="238982"/>
                    <a:pt x="4755642" y="238982"/>
                  </a:cubicBezTo>
                  <a:cubicBezTo>
                    <a:pt x="4754975" y="238982"/>
                    <a:pt x="4754404" y="238887"/>
                    <a:pt x="4753737" y="238697"/>
                  </a:cubicBezTo>
                  <a:cubicBezTo>
                    <a:pt x="4750023" y="237649"/>
                    <a:pt x="4747927" y="233839"/>
                    <a:pt x="4748975" y="230219"/>
                  </a:cubicBezTo>
                  <a:cubicBezTo>
                    <a:pt x="4749927" y="226600"/>
                    <a:pt x="4753737" y="224409"/>
                    <a:pt x="4757452" y="225457"/>
                  </a:cubicBezTo>
                  <a:close/>
                </a:path>
              </a:pathLst>
            </a:custGeom>
            <a:solidFill>
              <a:srgbClr val="FFE0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32"/>
          <p:cNvSpPr txBox="1">
            <a:spLocks noGrp="1"/>
          </p:cNvSpPr>
          <p:nvPr>
            <p:ph type="title"/>
          </p:nvPr>
        </p:nvSpPr>
        <p:spPr>
          <a:xfrm>
            <a:off x="166662" y="48959"/>
            <a:ext cx="7004810" cy="695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Perlindungan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Anak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dalam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 Pembangunan </a:t>
            </a: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Desa</a:t>
            </a:r>
            <a:br>
              <a:rPr lang="en-ID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Komitmen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Perbup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: </a:t>
            </a:r>
            <a:br>
              <a:rPr lang="en-ID" sz="2400" dirty="0"/>
            </a:br>
            <a:endParaRPr sz="2400" dirty="0"/>
          </a:p>
        </p:txBody>
      </p:sp>
      <p:grpSp>
        <p:nvGrpSpPr>
          <p:cNvPr id="322" name="Google Shape;322;p32"/>
          <p:cNvGrpSpPr/>
          <p:nvPr/>
        </p:nvGrpSpPr>
        <p:grpSpPr>
          <a:xfrm>
            <a:off x="218950" y="-103075"/>
            <a:ext cx="8936126" cy="5013400"/>
            <a:chOff x="218950" y="1917975"/>
            <a:chExt cx="8936126" cy="5013400"/>
          </a:xfrm>
        </p:grpSpPr>
        <p:pic>
          <p:nvPicPr>
            <p:cNvPr id="323" name="Google Shape;323;p32"/>
            <p:cNvPicPr preferRelativeResize="0"/>
            <p:nvPr/>
          </p:nvPicPr>
          <p:blipFill rotWithShape="1">
            <a:blip r:embed="rId3">
              <a:alphaModFix/>
            </a:blip>
            <a:srcRect t="5486" b="23536"/>
            <a:stretch/>
          </p:blipFill>
          <p:spPr>
            <a:xfrm>
              <a:off x="7092850" y="1917975"/>
              <a:ext cx="2062226" cy="146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8950" y="5724100"/>
              <a:ext cx="1190925" cy="1207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317;p32">
            <a:extLst>
              <a:ext uri="{FF2B5EF4-FFF2-40B4-BE49-F238E27FC236}">
                <a16:creationId xmlns:a16="http://schemas.microsoft.com/office/drawing/2014/main" id="{F7257C6E-90FA-4DCF-AA3E-DC18FF87A232}"/>
              </a:ext>
            </a:extLst>
          </p:cNvPr>
          <p:cNvSpPr txBox="1">
            <a:spLocks/>
          </p:cNvSpPr>
          <p:nvPr/>
        </p:nvSpPr>
        <p:spPr>
          <a:xfrm>
            <a:off x="1083925" y="960745"/>
            <a:ext cx="3448206" cy="107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BIZ UDPMincho"/>
              <a:buNone/>
              <a:defRPr sz="4000" b="0" i="0" u="none" strike="noStrike" cap="none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ID" sz="2000" dirty="0" err="1">
                <a:solidFill>
                  <a:srgbClr val="FF0000"/>
                </a:solidFill>
              </a:rPr>
              <a:t>Tidak</a:t>
            </a:r>
            <a:r>
              <a:rPr lang="en-ID" sz="2000" dirty="0">
                <a:solidFill>
                  <a:srgbClr val="FF0000"/>
                </a:solidFill>
              </a:rPr>
              <a:t> </a:t>
            </a:r>
            <a:r>
              <a:rPr lang="en-ID" sz="2000" dirty="0" err="1">
                <a:solidFill>
                  <a:srgbClr val="FF0000"/>
                </a:solidFill>
              </a:rPr>
              <a:t>ada</a:t>
            </a:r>
            <a:r>
              <a:rPr lang="en-ID" sz="2000" dirty="0">
                <a:solidFill>
                  <a:srgbClr val="FF0000"/>
                </a:solidFill>
              </a:rPr>
              <a:t> </a:t>
            </a:r>
            <a:r>
              <a:rPr lang="en-ID" sz="2000" dirty="0" err="1">
                <a:solidFill>
                  <a:srgbClr val="FF0000"/>
                </a:solidFill>
              </a:rPr>
              <a:t>kekerasan</a:t>
            </a:r>
            <a:r>
              <a:rPr lang="en-ID" sz="2000" dirty="0"/>
              <a:t> </a:t>
            </a:r>
            <a:r>
              <a:rPr lang="en-ID" sz="2000" dirty="0" err="1"/>
              <a:t>terhadap</a:t>
            </a:r>
            <a:r>
              <a:rPr lang="en-ID" sz="2000" dirty="0"/>
              <a:t> </a:t>
            </a:r>
            <a:r>
              <a:rPr lang="en-ID" sz="2000" dirty="0" err="1"/>
              <a:t>anak</a:t>
            </a:r>
            <a:r>
              <a:rPr lang="en-ID" sz="2000" dirty="0"/>
              <a:t> (</a:t>
            </a:r>
            <a:r>
              <a:rPr lang="en-ID" sz="2000" dirty="0" err="1"/>
              <a:t>KtPA</a:t>
            </a:r>
            <a:r>
              <a:rPr lang="en-ID" sz="2000" dirty="0"/>
              <a:t>)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perkawinan</a:t>
            </a:r>
            <a:r>
              <a:rPr lang="en-ID" sz="2000" dirty="0"/>
              <a:t> </a:t>
            </a:r>
            <a:r>
              <a:rPr lang="en-ID" sz="2000" dirty="0" err="1"/>
              <a:t>anak</a:t>
            </a:r>
            <a:r>
              <a:rPr lang="en-ID" sz="2000" dirty="0"/>
              <a:t> di </a:t>
            </a:r>
            <a:r>
              <a:rPr lang="en-ID" sz="2000" dirty="0" err="1"/>
              <a:t>bawah</a:t>
            </a:r>
            <a:r>
              <a:rPr lang="en-ID" sz="2000" dirty="0"/>
              <a:t> 18 </a:t>
            </a:r>
            <a:r>
              <a:rPr lang="en-ID" sz="2000" dirty="0" err="1"/>
              <a:t>tahun</a:t>
            </a:r>
            <a:r>
              <a:rPr lang="en-ID" sz="2000" dirty="0"/>
              <a:t>.</a:t>
            </a:r>
          </a:p>
        </p:txBody>
      </p:sp>
      <p:sp>
        <p:nvSpPr>
          <p:cNvPr id="14" name="Google Shape;317;p32">
            <a:extLst>
              <a:ext uri="{FF2B5EF4-FFF2-40B4-BE49-F238E27FC236}">
                <a16:creationId xmlns:a16="http://schemas.microsoft.com/office/drawing/2014/main" id="{87E10DC9-A1F6-4412-BBB2-F68BDB4C03ED}"/>
              </a:ext>
            </a:extLst>
          </p:cNvPr>
          <p:cNvSpPr txBox="1">
            <a:spLocks/>
          </p:cNvSpPr>
          <p:nvPr/>
        </p:nvSpPr>
        <p:spPr>
          <a:xfrm>
            <a:off x="5436933" y="960745"/>
            <a:ext cx="3448206" cy="1110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BIZ UDPMincho"/>
              <a:buNone/>
              <a:defRPr sz="4000" b="0" i="0" u="none" strike="noStrike" cap="none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ID" sz="2000" dirty="0" err="1">
                <a:solidFill>
                  <a:srgbClr val="FF0000"/>
                </a:solidFill>
              </a:rPr>
              <a:t>Pengasuhan</a:t>
            </a:r>
            <a:r>
              <a:rPr lang="en-ID" sz="2000" dirty="0">
                <a:solidFill>
                  <a:srgbClr val="FF0000"/>
                </a:solidFill>
              </a:rPr>
              <a:t> </a:t>
            </a:r>
            <a:r>
              <a:rPr lang="en-ID" sz="2000" dirty="0" err="1">
                <a:solidFill>
                  <a:srgbClr val="FF0000"/>
                </a:solidFill>
              </a:rPr>
              <a:t>berbasis</a:t>
            </a:r>
            <a:r>
              <a:rPr lang="en-ID" sz="2000" dirty="0">
                <a:solidFill>
                  <a:srgbClr val="FF0000"/>
                </a:solidFill>
              </a:rPr>
              <a:t> </a:t>
            </a:r>
            <a:r>
              <a:rPr lang="en-ID" sz="2000" dirty="0" err="1">
                <a:solidFill>
                  <a:srgbClr val="FF0000"/>
                </a:solidFill>
              </a:rPr>
              <a:t>hak</a:t>
            </a:r>
            <a:r>
              <a:rPr lang="en-ID" sz="2000" dirty="0">
                <a:solidFill>
                  <a:srgbClr val="FF0000"/>
                </a:solidFill>
              </a:rPr>
              <a:t> </a:t>
            </a:r>
            <a:r>
              <a:rPr lang="en-ID" sz="2000" dirty="0" err="1">
                <a:solidFill>
                  <a:srgbClr val="FF0000"/>
                </a:solidFill>
              </a:rPr>
              <a:t>anak</a:t>
            </a:r>
            <a:r>
              <a:rPr lang="en-ID" sz="2000" dirty="0"/>
              <a:t> (</a:t>
            </a:r>
            <a:r>
              <a:rPr lang="en-ID" sz="2000" dirty="0" err="1"/>
              <a:t>akses</a:t>
            </a:r>
            <a:r>
              <a:rPr lang="en-ID" sz="2000" dirty="0"/>
              <a:t> </a:t>
            </a:r>
            <a:r>
              <a:rPr lang="en-ID" sz="2000" dirty="0" err="1"/>
              <a:t>pendidikan</a:t>
            </a:r>
            <a:r>
              <a:rPr lang="en-ID" sz="2000" dirty="0"/>
              <a:t>, </a:t>
            </a:r>
            <a:r>
              <a:rPr lang="en-ID" sz="2000" dirty="0" err="1"/>
              <a:t>kesehatan</a:t>
            </a:r>
            <a:r>
              <a:rPr lang="en-ID" sz="2000" dirty="0"/>
              <a:t>, dan </a:t>
            </a:r>
            <a:r>
              <a:rPr lang="en-ID" sz="2000" dirty="0" err="1"/>
              <a:t>lingkungan</a:t>
            </a:r>
            <a:r>
              <a:rPr lang="en-ID" sz="2000" dirty="0"/>
              <a:t> </a:t>
            </a:r>
            <a:r>
              <a:rPr lang="en-ID" sz="2000" dirty="0" err="1"/>
              <a:t>aman</a:t>
            </a:r>
            <a:r>
              <a:rPr lang="en-ID" sz="2000" dirty="0"/>
              <a:t>).</a:t>
            </a:r>
            <a:br>
              <a:rPr lang="en-ID" sz="2000" dirty="0"/>
            </a:br>
            <a:endParaRPr lang="en-ID" sz="2000" dirty="0"/>
          </a:p>
        </p:txBody>
      </p:sp>
      <p:sp>
        <p:nvSpPr>
          <p:cNvPr id="16" name="Google Shape;317;p32">
            <a:extLst>
              <a:ext uri="{FF2B5EF4-FFF2-40B4-BE49-F238E27FC236}">
                <a16:creationId xmlns:a16="http://schemas.microsoft.com/office/drawing/2014/main" id="{A46F525D-E35D-4864-AF24-D336000F00D4}"/>
              </a:ext>
            </a:extLst>
          </p:cNvPr>
          <p:cNvSpPr txBox="1">
            <a:spLocks/>
          </p:cNvSpPr>
          <p:nvPr/>
        </p:nvSpPr>
        <p:spPr>
          <a:xfrm>
            <a:off x="1199828" y="4102913"/>
            <a:ext cx="7296471" cy="79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BIZ UDPMincho"/>
              <a:buNone/>
              <a:defRPr sz="4000" b="0" i="0" u="none" strike="noStrike" cap="none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aleway"/>
              <a:buNone/>
              <a:defRPr sz="5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ID" sz="2000" b="1" dirty="0" err="1"/>
              <a:t>Anak</a:t>
            </a:r>
            <a:r>
              <a:rPr lang="en-ID" sz="2000" b="1" dirty="0"/>
              <a:t> </a:t>
            </a:r>
            <a:r>
              <a:rPr lang="en-ID" sz="2000" b="1" dirty="0" err="1"/>
              <a:t>adalah</a:t>
            </a:r>
            <a:r>
              <a:rPr lang="en-ID" sz="2000" b="1" dirty="0"/>
              <a:t> masa </a:t>
            </a:r>
            <a:r>
              <a:rPr lang="en-ID" sz="2000" b="1" dirty="0" err="1"/>
              <a:t>depan</a:t>
            </a:r>
            <a:r>
              <a:rPr lang="en-ID" sz="2000" b="1" dirty="0"/>
              <a:t> </a:t>
            </a:r>
            <a:r>
              <a:rPr lang="en-ID" sz="2000" b="1" dirty="0" err="1"/>
              <a:t>desa</a:t>
            </a:r>
            <a:r>
              <a:rPr lang="en-ID" sz="2000" b="1" dirty="0"/>
              <a:t>, </a:t>
            </a:r>
            <a:r>
              <a:rPr lang="en-ID" sz="2000" b="1" dirty="0" err="1"/>
              <a:t>perlindungan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adalah</a:t>
            </a:r>
            <a:r>
              <a:rPr lang="en-ID" sz="2000" b="1" dirty="0"/>
              <a:t> </a:t>
            </a:r>
            <a:r>
              <a:rPr lang="en-ID" sz="2000" b="1" dirty="0" err="1"/>
              <a:t>investasi</a:t>
            </a:r>
            <a:r>
              <a:rPr lang="en-ID" sz="2000" b="1" dirty="0"/>
              <a:t> </a:t>
            </a:r>
            <a:r>
              <a:rPr lang="en-ID" sz="2000" b="1" dirty="0" err="1"/>
              <a:t>pembangunan</a:t>
            </a:r>
            <a:r>
              <a:rPr lang="en-ID" sz="2000" b="1" dirty="0"/>
              <a:t>.</a:t>
            </a:r>
          </a:p>
        </p:txBody>
      </p:sp>
      <p:sp>
        <p:nvSpPr>
          <p:cNvPr id="18" name="Google Shape;289;p30">
            <a:extLst>
              <a:ext uri="{FF2B5EF4-FFF2-40B4-BE49-F238E27FC236}">
                <a16:creationId xmlns:a16="http://schemas.microsoft.com/office/drawing/2014/main" id="{DF39DA7C-0C44-4087-8E05-40E276BEB0E7}"/>
              </a:ext>
            </a:extLst>
          </p:cNvPr>
          <p:cNvSpPr/>
          <p:nvPr/>
        </p:nvSpPr>
        <p:spPr>
          <a:xfrm>
            <a:off x="108153" y="1079569"/>
            <a:ext cx="1085940" cy="775800"/>
          </a:xfrm>
          <a:prstGeom prst="roundRect">
            <a:avLst>
              <a:gd name="adj" fmla="val 2632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9" name="Google Shape;291;p30">
            <a:extLst>
              <a:ext uri="{FF2B5EF4-FFF2-40B4-BE49-F238E27FC236}">
                <a16:creationId xmlns:a16="http://schemas.microsoft.com/office/drawing/2014/main" id="{6072F3A0-FB1E-4364-941D-F7E93000E1D5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08153" y="1243669"/>
            <a:ext cx="108594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0" name="Google Shape;289;p30">
            <a:extLst>
              <a:ext uri="{FF2B5EF4-FFF2-40B4-BE49-F238E27FC236}">
                <a16:creationId xmlns:a16="http://schemas.microsoft.com/office/drawing/2014/main" id="{7E960CB1-FBA2-420E-8BD3-3C738AEE6C46}"/>
              </a:ext>
            </a:extLst>
          </p:cNvPr>
          <p:cNvSpPr/>
          <p:nvPr/>
        </p:nvSpPr>
        <p:spPr>
          <a:xfrm>
            <a:off x="4441562" y="1036966"/>
            <a:ext cx="1085940" cy="775800"/>
          </a:xfrm>
          <a:prstGeom prst="roundRect">
            <a:avLst>
              <a:gd name="adj" fmla="val 2632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1" name="Google Shape;291;p30">
            <a:extLst>
              <a:ext uri="{FF2B5EF4-FFF2-40B4-BE49-F238E27FC236}">
                <a16:creationId xmlns:a16="http://schemas.microsoft.com/office/drawing/2014/main" id="{5F196F38-82E8-48A5-B399-734CEFB659F2}"/>
              </a:ext>
            </a:extLst>
          </p:cNvPr>
          <p:cNvSpPr txBox="1">
            <a:spLocks/>
          </p:cNvSpPr>
          <p:nvPr/>
        </p:nvSpPr>
        <p:spPr>
          <a:xfrm>
            <a:off x="4441562" y="1201066"/>
            <a:ext cx="108594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BIZ UDPMincho"/>
              <a:buNone/>
              <a:defRPr sz="5000" b="0" i="0" u="none" strike="noStrike" cap="none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" dirty="0"/>
              <a:t>02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677C98-5B4E-4518-A6FA-43ADB270EAE6}"/>
              </a:ext>
            </a:extLst>
          </p:cNvPr>
          <p:cNvGrpSpPr/>
          <p:nvPr/>
        </p:nvGrpSpPr>
        <p:grpSpPr>
          <a:xfrm>
            <a:off x="218950" y="2592080"/>
            <a:ext cx="5027983" cy="775800"/>
            <a:chOff x="1896482" y="2913619"/>
            <a:chExt cx="5027983" cy="775800"/>
          </a:xfrm>
        </p:grpSpPr>
        <p:sp>
          <p:nvSpPr>
            <p:cNvPr id="15" name="Google Shape;317;p32">
              <a:extLst>
                <a:ext uri="{FF2B5EF4-FFF2-40B4-BE49-F238E27FC236}">
                  <a16:creationId xmlns:a16="http://schemas.microsoft.com/office/drawing/2014/main" id="{C7DD0A07-C84A-43BB-9883-9514EE0A1490}"/>
                </a:ext>
              </a:extLst>
            </p:cNvPr>
            <p:cNvSpPr txBox="1">
              <a:spLocks/>
            </p:cNvSpPr>
            <p:nvPr/>
          </p:nvSpPr>
          <p:spPr>
            <a:xfrm>
              <a:off x="2829119" y="3072480"/>
              <a:ext cx="4095346" cy="447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BIZ UDPMincho"/>
                <a:buNone/>
                <a:defRPr sz="4000" b="0" i="0" u="none" strike="noStrike" cap="none">
                  <a:solidFill>
                    <a:schemeClr val="dk1"/>
                  </a:solidFill>
                  <a:latin typeface="BIZ UDPMincho"/>
                  <a:ea typeface="BIZ UDPMincho"/>
                  <a:cs typeface="BIZ UDPMincho"/>
                  <a:sym typeface="BIZ UDPMinch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Raleway"/>
                <a:buNone/>
                <a:defRPr sz="5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Raleway"/>
                <a:buNone/>
                <a:defRPr sz="5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Raleway"/>
                <a:buNone/>
                <a:defRPr sz="5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Raleway"/>
                <a:buNone/>
                <a:defRPr sz="5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Raleway"/>
                <a:buNone/>
                <a:defRPr sz="5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Raleway"/>
                <a:buNone/>
                <a:defRPr sz="5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Raleway"/>
                <a:buNone/>
                <a:defRPr sz="5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0"/>
                <a:buFont typeface="Raleway"/>
                <a:buNone/>
                <a:defRPr sz="5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9pPr>
            </a:lstStyle>
            <a:p>
              <a:r>
                <a:rPr lang="en-ID" sz="2000" dirty="0" err="1">
                  <a:solidFill>
                    <a:srgbClr val="FF0000"/>
                  </a:solidFill>
                </a:rPr>
                <a:t>Penghapusan</a:t>
              </a:r>
              <a:r>
                <a:rPr lang="en-ID" sz="2000" dirty="0">
                  <a:solidFill>
                    <a:srgbClr val="FF0000"/>
                  </a:solidFill>
                </a:rPr>
                <a:t> </a:t>
              </a:r>
              <a:r>
                <a:rPr lang="en-ID" sz="2000" dirty="0" err="1">
                  <a:solidFill>
                    <a:srgbClr val="FF0000"/>
                  </a:solidFill>
                </a:rPr>
                <a:t>pekerja</a:t>
              </a:r>
              <a:r>
                <a:rPr lang="en-ID" sz="2000" dirty="0">
                  <a:solidFill>
                    <a:srgbClr val="FF0000"/>
                  </a:solidFill>
                </a:rPr>
                <a:t> </a:t>
              </a:r>
              <a:r>
                <a:rPr lang="en-ID" sz="2000" dirty="0" err="1">
                  <a:solidFill>
                    <a:srgbClr val="FF0000"/>
                  </a:solidFill>
                </a:rPr>
                <a:t>anak</a:t>
              </a:r>
              <a:r>
                <a:rPr lang="en-ID" sz="20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ID" sz="2000" dirty="0"/>
                <a:t>di </a:t>
              </a:r>
              <a:r>
                <a:rPr lang="en-ID" sz="2000" dirty="0" err="1"/>
                <a:t>desa</a:t>
              </a:r>
              <a:r>
                <a:rPr lang="en-ID" sz="2000" dirty="0"/>
                <a:t>.</a:t>
              </a:r>
            </a:p>
          </p:txBody>
        </p:sp>
        <p:sp>
          <p:nvSpPr>
            <p:cNvPr id="22" name="Google Shape;289;p30">
              <a:extLst>
                <a:ext uri="{FF2B5EF4-FFF2-40B4-BE49-F238E27FC236}">
                  <a16:creationId xmlns:a16="http://schemas.microsoft.com/office/drawing/2014/main" id="{D160F0AF-D413-43D4-A3BE-0BD046546C80}"/>
                </a:ext>
              </a:extLst>
            </p:cNvPr>
            <p:cNvSpPr/>
            <p:nvPr/>
          </p:nvSpPr>
          <p:spPr>
            <a:xfrm>
              <a:off x="1896482" y="2913619"/>
              <a:ext cx="1085940" cy="775800"/>
            </a:xfrm>
            <a:prstGeom prst="roundRect">
              <a:avLst>
                <a:gd name="adj" fmla="val 2632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23" name="Google Shape;291;p30">
              <a:extLst>
                <a:ext uri="{FF2B5EF4-FFF2-40B4-BE49-F238E27FC236}">
                  <a16:creationId xmlns:a16="http://schemas.microsoft.com/office/drawing/2014/main" id="{3DB6FDEA-B2BA-470F-B394-300F6F8A7EF7}"/>
                </a:ext>
              </a:extLst>
            </p:cNvPr>
            <p:cNvSpPr txBox="1">
              <a:spLocks/>
            </p:cNvSpPr>
            <p:nvPr/>
          </p:nvSpPr>
          <p:spPr>
            <a:xfrm>
              <a:off x="1896482" y="3077719"/>
              <a:ext cx="1085940" cy="44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BIZ UDPMincho"/>
                <a:buNone/>
                <a:defRPr sz="5000" b="0" i="0" u="none" strike="noStrike" cap="none">
                  <a:solidFill>
                    <a:schemeClr val="dk1"/>
                  </a:solidFill>
                  <a:latin typeface="BIZ UDPMincho"/>
                  <a:ea typeface="BIZ UDPMincho"/>
                  <a:cs typeface="BIZ UDPMincho"/>
                  <a:sym typeface="BIZ UDPMinch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Raleway"/>
                <a:buNone/>
                <a:defRPr sz="6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Raleway"/>
                <a:buNone/>
                <a:defRPr sz="6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Raleway"/>
                <a:buNone/>
                <a:defRPr sz="6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Raleway"/>
                <a:buNone/>
                <a:defRPr sz="6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Raleway"/>
                <a:buNone/>
                <a:defRPr sz="6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Raleway"/>
                <a:buNone/>
                <a:defRPr sz="6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Raleway"/>
                <a:buNone/>
                <a:defRPr sz="6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Raleway"/>
                <a:buNone/>
                <a:defRPr sz="60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defRPr>
              </a:lvl9pPr>
            </a:lstStyle>
            <a:p>
              <a:r>
                <a:rPr lang="en" dirty="0"/>
                <a:t>03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E560C8-3367-44E7-B5A7-D28F15AB0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996" y="2048529"/>
            <a:ext cx="2754067" cy="2065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5"/>
          <p:cNvSpPr txBox="1">
            <a:spLocks noGrp="1"/>
          </p:cNvSpPr>
          <p:nvPr>
            <p:ph type="title"/>
          </p:nvPr>
        </p:nvSpPr>
        <p:spPr>
          <a:xfrm>
            <a:off x="125640" y="89259"/>
            <a:ext cx="85230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D" sz="2800" dirty="0" err="1"/>
              <a:t>Upaya</a:t>
            </a:r>
            <a:r>
              <a:rPr lang="en-ID" sz="2800" dirty="0"/>
              <a:t> </a:t>
            </a:r>
            <a:r>
              <a:rPr lang="en-ID" sz="2800" dirty="0" err="1"/>
              <a:t>Nyata</a:t>
            </a:r>
            <a:r>
              <a:rPr lang="en-ID" sz="2800" dirty="0"/>
              <a:t> </a:t>
            </a:r>
            <a:r>
              <a:rPr lang="en-ID" sz="2800" dirty="0" err="1"/>
              <a:t>Menuju</a:t>
            </a:r>
            <a:r>
              <a:rPr lang="en-ID" sz="2800" dirty="0"/>
              <a:t> </a:t>
            </a:r>
            <a:r>
              <a:rPr lang="en-ID" sz="2800" dirty="0" err="1"/>
              <a:t>DRPPA</a:t>
            </a:r>
            <a:r>
              <a:rPr lang="en-ID" sz="2800" dirty="0"/>
              <a:t>, </a:t>
            </a:r>
            <a:r>
              <a:rPr lang="en-ID" sz="2800" dirty="0" err="1"/>
              <a:t>Langkah</a:t>
            </a:r>
            <a:r>
              <a:rPr lang="en-ID" sz="2800" dirty="0"/>
              <a:t> </a:t>
            </a:r>
            <a:r>
              <a:rPr lang="en-ID" sz="2800" dirty="0" err="1"/>
              <a:t>konkret</a:t>
            </a:r>
            <a:r>
              <a:rPr lang="en-ID" sz="2800" dirty="0"/>
              <a:t> </a:t>
            </a:r>
            <a:r>
              <a:rPr lang="en-ID" sz="2800" dirty="0" err="1"/>
              <a:t>berdasarkan</a:t>
            </a:r>
            <a:r>
              <a:rPr lang="en-ID" sz="2800" dirty="0"/>
              <a:t> </a:t>
            </a:r>
            <a:r>
              <a:rPr lang="en-ID" sz="2800" dirty="0" err="1"/>
              <a:t>Perbup</a:t>
            </a:r>
            <a:endParaRPr sz="2800" dirty="0"/>
          </a:p>
        </p:txBody>
      </p:sp>
      <p:sp>
        <p:nvSpPr>
          <p:cNvPr id="354" name="Google Shape;354;p35"/>
          <p:cNvSpPr txBox="1">
            <a:spLocks noGrp="1"/>
          </p:cNvSpPr>
          <p:nvPr>
            <p:ph type="subTitle" idx="1"/>
          </p:nvPr>
        </p:nvSpPr>
        <p:spPr>
          <a:xfrm>
            <a:off x="274320" y="1107156"/>
            <a:ext cx="3674310" cy="6602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Penyusunan</a:t>
            </a:r>
            <a:r>
              <a:rPr lang="en-ID" b="1" dirty="0">
                <a:solidFill>
                  <a:schemeClr val="bg2">
                    <a:lumMod val="50000"/>
                  </a:schemeClr>
                </a:solidFill>
              </a:rPr>
              <a:t> data </a:t>
            </a:r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terpilah</a:t>
            </a:r>
            <a:r>
              <a:rPr lang="en-ID" dirty="0"/>
              <a:t> gender dan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perencanaan</a:t>
            </a:r>
            <a:r>
              <a:rPr lang="en-ID" dirty="0"/>
              <a:t> </a:t>
            </a:r>
            <a:r>
              <a:rPr lang="en-ID" dirty="0" err="1"/>
              <a:t>desa</a:t>
            </a:r>
            <a:r>
              <a:rPr lang="en-ID" dirty="0"/>
              <a:t>.</a:t>
            </a:r>
            <a:endParaRPr dirty="0"/>
          </a:p>
        </p:txBody>
      </p:sp>
      <p:sp>
        <p:nvSpPr>
          <p:cNvPr id="355" name="Google Shape;355;p35"/>
          <p:cNvSpPr txBox="1">
            <a:spLocks noGrp="1"/>
          </p:cNvSpPr>
          <p:nvPr>
            <p:ph type="subTitle" idx="6"/>
          </p:nvPr>
        </p:nvSpPr>
        <p:spPr>
          <a:xfrm>
            <a:off x="1018542" y="4197835"/>
            <a:ext cx="7416797" cy="8297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Kolaborasi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semua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pihak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untuk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DRPPA</a:t>
            </a:r>
            <a:r>
              <a:rPr lang="en-ID" sz="2400" b="1" dirty="0">
                <a:solidFill>
                  <a:schemeClr val="bg2">
                    <a:lumMod val="25000"/>
                  </a:schemeClr>
                </a:solidFill>
              </a:rPr>
              <a:t> yang </a:t>
            </a:r>
            <a:r>
              <a:rPr lang="en-ID" sz="2400" b="1" dirty="0" err="1">
                <a:solidFill>
                  <a:schemeClr val="bg2">
                    <a:lumMod val="25000"/>
                  </a:schemeClr>
                </a:solidFill>
              </a:rPr>
              <a:t>berkelanjutan</a:t>
            </a:r>
            <a:endParaRPr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6" name="Google Shape;356;p35"/>
          <p:cNvSpPr txBox="1">
            <a:spLocks noGrp="1"/>
          </p:cNvSpPr>
          <p:nvPr>
            <p:ph type="subTitle" idx="7"/>
          </p:nvPr>
        </p:nvSpPr>
        <p:spPr>
          <a:xfrm>
            <a:off x="65010" y="2253837"/>
            <a:ext cx="3096960" cy="93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Alokasi</a:t>
            </a:r>
            <a:r>
              <a:rPr lang="en-ID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anggaran</a:t>
            </a:r>
            <a:r>
              <a:rPr lang="en-ID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desa</a:t>
            </a:r>
            <a:r>
              <a:rPr lang="en-ID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D" dirty="0" err="1"/>
              <a:t>untuk</a:t>
            </a:r>
            <a:r>
              <a:rPr lang="en-ID" dirty="0"/>
              <a:t> program </a:t>
            </a:r>
            <a:r>
              <a:rPr lang="en-ID" dirty="0" err="1"/>
              <a:t>pemberdayaan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dan </a:t>
            </a:r>
            <a:r>
              <a:rPr lang="en-ID" dirty="0" err="1"/>
              <a:t>perlindungan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.</a:t>
            </a:r>
            <a:endParaRPr dirty="0"/>
          </a:p>
        </p:txBody>
      </p:sp>
      <p:sp>
        <p:nvSpPr>
          <p:cNvPr id="357" name="Google Shape;357;p35"/>
          <p:cNvSpPr txBox="1">
            <a:spLocks noGrp="1"/>
          </p:cNvSpPr>
          <p:nvPr>
            <p:ph type="subTitle" idx="8"/>
          </p:nvPr>
        </p:nvSpPr>
        <p:spPr>
          <a:xfrm>
            <a:off x="125640" y="3430633"/>
            <a:ext cx="2975700" cy="6481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Kampanye</a:t>
            </a:r>
            <a:r>
              <a:rPr lang="en-ID" b="1" dirty="0">
                <a:solidFill>
                  <a:schemeClr val="bg2">
                    <a:lumMod val="50000"/>
                  </a:schemeClr>
                </a:solidFill>
              </a:rPr>
              <a:t> anti-</a:t>
            </a:r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kekerasan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dan </a:t>
            </a:r>
            <a:r>
              <a:rPr lang="en-ID" dirty="0" err="1"/>
              <a:t>anak</a:t>
            </a:r>
            <a:r>
              <a:rPr lang="en-ID" dirty="0"/>
              <a:t> di </a:t>
            </a:r>
            <a:r>
              <a:rPr lang="en-ID" dirty="0" err="1"/>
              <a:t>desa</a:t>
            </a:r>
            <a:endParaRPr dirty="0"/>
          </a:p>
        </p:txBody>
      </p:sp>
      <p:sp>
        <p:nvSpPr>
          <p:cNvPr id="15" name="Google Shape;357;p35">
            <a:extLst>
              <a:ext uri="{FF2B5EF4-FFF2-40B4-BE49-F238E27FC236}">
                <a16:creationId xmlns:a16="http://schemas.microsoft.com/office/drawing/2014/main" id="{2FFFE3BB-3354-4A78-A4B8-A66406755439}"/>
              </a:ext>
            </a:extLst>
          </p:cNvPr>
          <p:cNvSpPr txBox="1">
            <a:spLocks/>
          </p:cNvSpPr>
          <p:nvPr/>
        </p:nvSpPr>
        <p:spPr>
          <a:xfrm>
            <a:off x="5821679" y="984815"/>
            <a:ext cx="3048001" cy="87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0" i="0" u="none" strike="noStrike" cap="none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ID" dirty="0" err="1"/>
              <a:t>Pembentukan</a:t>
            </a:r>
            <a:r>
              <a:rPr lang="en-ID" dirty="0"/>
              <a:t> dan </a:t>
            </a:r>
            <a:r>
              <a:rPr lang="en-ID" dirty="0" err="1"/>
              <a:t>pelatihan</a:t>
            </a:r>
            <a:r>
              <a:rPr lang="en-ID" dirty="0"/>
              <a:t> </a:t>
            </a:r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kelompok</a:t>
            </a:r>
            <a:r>
              <a:rPr lang="en-ID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relawan</a:t>
            </a:r>
            <a:r>
              <a:rPr lang="en-ID" b="1" dirty="0">
                <a:solidFill>
                  <a:schemeClr val="bg2">
                    <a:lumMod val="50000"/>
                  </a:schemeClr>
                </a:solidFill>
              </a:rPr>
              <a:t> SAPA</a:t>
            </a:r>
            <a:r>
              <a:rPr lang="en-ID" dirty="0"/>
              <a:t>(</a:t>
            </a:r>
            <a:r>
              <a:rPr lang="en-ID" dirty="0" err="1"/>
              <a:t>Sahabat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dan </a:t>
            </a:r>
            <a:r>
              <a:rPr lang="en-ID" dirty="0" err="1"/>
              <a:t>Anak</a:t>
            </a:r>
            <a:r>
              <a:rPr lang="en-ID" dirty="0"/>
              <a:t>).</a:t>
            </a:r>
          </a:p>
        </p:txBody>
      </p:sp>
      <p:sp>
        <p:nvSpPr>
          <p:cNvPr id="16" name="Google Shape;357;p35">
            <a:extLst>
              <a:ext uri="{FF2B5EF4-FFF2-40B4-BE49-F238E27FC236}">
                <a16:creationId xmlns:a16="http://schemas.microsoft.com/office/drawing/2014/main" id="{75E9F312-1B27-4ADE-AB53-54E0C872959A}"/>
              </a:ext>
            </a:extLst>
          </p:cNvPr>
          <p:cNvSpPr txBox="1">
            <a:spLocks/>
          </p:cNvSpPr>
          <p:nvPr/>
        </p:nvSpPr>
        <p:spPr>
          <a:xfrm>
            <a:off x="6390818" y="3066889"/>
            <a:ext cx="2392680" cy="66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0" i="0" u="none" strike="noStrike" cap="none">
                <a:solidFill>
                  <a:schemeClr val="dk1"/>
                </a:solidFill>
                <a:latin typeface="BIZ UDPMincho"/>
                <a:ea typeface="BIZ UDPMincho"/>
                <a:cs typeface="BIZ UDPMincho"/>
                <a:sym typeface="BIZ UDPMinch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Sosialisasi</a:t>
            </a:r>
            <a:r>
              <a:rPr lang="en-ID" b="1" dirty="0">
                <a:solidFill>
                  <a:schemeClr val="bg2">
                    <a:lumMod val="50000"/>
                  </a:schemeClr>
                </a:solidFill>
              </a:rPr>
              <a:t> dan </a:t>
            </a:r>
            <a:r>
              <a:rPr lang="en-ID" b="1" dirty="0" err="1">
                <a:solidFill>
                  <a:schemeClr val="bg2">
                    <a:lumMod val="50000"/>
                  </a:schemeClr>
                </a:solidFill>
              </a:rPr>
              <a:t>pelatihan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perangkat</a:t>
            </a:r>
            <a:r>
              <a:rPr lang="en-ID" dirty="0"/>
              <a:t> </a:t>
            </a:r>
            <a:r>
              <a:rPr lang="en-ID" dirty="0" err="1"/>
              <a:t>desa</a:t>
            </a:r>
            <a:r>
              <a:rPr lang="en-ID" dirty="0"/>
              <a:t> dan </a:t>
            </a:r>
            <a:r>
              <a:rPr lang="en-ID" dirty="0" err="1"/>
              <a:t>masyarakat</a:t>
            </a:r>
            <a:r>
              <a:rPr lang="en-ID" dirty="0"/>
              <a:t> </a:t>
            </a:r>
            <a:r>
              <a:rPr lang="en-ID" dirty="0" err="1"/>
              <a:t>terkait</a:t>
            </a:r>
            <a:r>
              <a:rPr lang="en-ID" dirty="0"/>
              <a:t> </a:t>
            </a:r>
            <a:r>
              <a:rPr lang="en-ID" dirty="0" err="1"/>
              <a:t>DRPPA</a:t>
            </a:r>
            <a:endParaRPr lang="en-ID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1E96E-31E6-4D49-A3B5-8FCC927ED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310" y="1760156"/>
            <a:ext cx="2659380" cy="199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4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>
            <a:spLocks noGrp="1"/>
          </p:cNvSpPr>
          <p:nvPr>
            <p:ph type="subTitle" idx="1"/>
          </p:nvPr>
        </p:nvSpPr>
        <p:spPr>
          <a:xfrm>
            <a:off x="326355" y="1318260"/>
            <a:ext cx="2409900" cy="17029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ID" sz="2000" dirty="0" err="1">
                <a:solidFill>
                  <a:srgbClr val="FF0000"/>
                </a:solidFill>
              </a:rPr>
              <a:t>Peningkatan</a:t>
            </a:r>
            <a:r>
              <a:rPr lang="en-ID" sz="2000" dirty="0">
                <a:solidFill>
                  <a:srgbClr val="FF0000"/>
                </a:solidFill>
              </a:rPr>
              <a:t> </a:t>
            </a:r>
            <a:r>
              <a:rPr lang="en-ID" sz="2000" dirty="0" err="1">
                <a:solidFill>
                  <a:srgbClr val="FF0000"/>
                </a:solidFill>
              </a:rPr>
              <a:t>kesejahteraan</a:t>
            </a:r>
            <a:r>
              <a:rPr lang="en-ID" sz="2000" dirty="0">
                <a:solidFill>
                  <a:srgbClr val="FF0000"/>
                </a:solidFill>
              </a:rPr>
              <a:t> </a:t>
            </a:r>
            <a:r>
              <a:rPr lang="en-ID" sz="2000" dirty="0" err="1">
                <a:solidFill>
                  <a:schemeClr val="tx1"/>
                </a:solidFill>
              </a:rPr>
              <a:t>keluarga</a:t>
            </a:r>
            <a:r>
              <a:rPr lang="en-ID" sz="2000" dirty="0">
                <a:solidFill>
                  <a:schemeClr val="tx1"/>
                </a:solidFill>
              </a:rPr>
              <a:t> </a:t>
            </a:r>
            <a:r>
              <a:rPr lang="en-ID" sz="2000" dirty="0" err="1">
                <a:solidFill>
                  <a:schemeClr val="tx1"/>
                </a:solidFill>
              </a:rPr>
              <a:t>melalui</a:t>
            </a:r>
            <a:r>
              <a:rPr lang="en-ID" sz="2000" dirty="0">
                <a:solidFill>
                  <a:schemeClr val="tx1"/>
                </a:solidFill>
              </a:rPr>
              <a:t> </a:t>
            </a:r>
            <a:r>
              <a:rPr lang="en-ID" sz="2000" dirty="0" err="1">
                <a:solidFill>
                  <a:schemeClr val="tx1"/>
                </a:solidFill>
              </a:rPr>
              <a:t>partisipasi</a:t>
            </a:r>
            <a:r>
              <a:rPr lang="en-ID" sz="2000" dirty="0">
                <a:solidFill>
                  <a:schemeClr val="tx1"/>
                </a:solidFill>
              </a:rPr>
              <a:t> </a:t>
            </a:r>
            <a:r>
              <a:rPr lang="en-ID" sz="2000" dirty="0" err="1">
                <a:solidFill>
                  <a:schemeClr val="tx1"/>
                </a:solidFill>
              </a:rPr>
              <a:t>perempuan</a:t>
            </a:r>
            <a:r>
              <a:rPr lang="en-ID" sz="2000" dirty="0">
                <a:solidFill>
                  <a:schemeClr val="tx1"/>
                </a:solidFill>
              </a:rPr>
              <a:t>.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339" name="Google Shape;339;p34"/>
          <p:cNvSpPr txBox="1">
            <a:spLocks noGrp="1"/>
          </p:cNvSpPr>
          <p:nvPr>
            <p:ph type="subTitle" idx="5"/>
          </p:nvPr>
        </p:nvSpPr>
        <p:spPr>
          <a:xfrm>
            <a:off x="3139440" y="942023"/>
            <a:ext cx="2519326" cy="10163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ID" sz="2000" dirty="0" err="1">
                <a:solidFill>
                  <a:schemeClr val="bg2">
                    <a:lumMod val="50000"/>
                  </a:schemeClr>
                </a:solidFill>
              </a:rPr>
              <a:t>Penurunan</a:t>
            </a:r>
            <a:r>
              <a:rPr lang="en-ID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bg2">
                    <a:lumMod val="50000"/>
                  </a:schemeClr>
                </a:solidFill>
              </a:rPr>
              <a:t>angka</a:t>
            </a:r>
            <a:r>
              <a:rPr lang="en-ID" sz="2000" dirty="0">
                <a:solidFill>
                  <a:schemeClr val="bg2">
                    <a:lumMod val="50000"/>
                  </a:schemeClr>
                </a:solidFill>
              </a:rPr>
              <a:t> stunting</a:t>
            </a:r>
            <a:r>
              <a:rPr lang="en-ID" sz="2000" dirty="0"/>
              <a:t>, </a:t>
            </a:r>
            <a:r>
              <a:rPr lang="en-ID" sz="2000" dirty="0" err="1"/>
              <a:t>kekerasan</a:t>
            </a:r>
            <a:r>
              <a:rPr lang="en-ID" sz="2000" dirty="0"/>
              <a:t>, dan </a:t>
            </a:r>
            <a:r>
              <a:rPr lang="en-ID" sz="2000" dirty="0" err="1"/>
              <a:t>perkawinan</a:t>
            </a:r>
            <a:r>
              <a:rPr lang="en-ID" sz="2000" dirty="0"/>
              <a:t> </a:t>
            </a:r>
            <a:r>
              <a:rPr lang="en-ID" sz="2000" dirty="0" err="1"/>
              <a:t>anak</a:t>
            </a:r>
            <a:r>
              <a:rPr lang="en-ID" sz="2000" dirty="0"/>
              <a:t>.</a:t>
            </a:r>
            <a:endParaRPr sz="2000" dirty="0"/>
          </a:p>
        </p:txBody>
      </p:sp>
      <p:sp>
        <p:nvSpPr>
          <p:cNvPr id="340" name="Google Shape;340;p34"/>
          <p:cNvSpPr txBox="1">
            <a:spLocks noGrp="1"/>
          </p:cNvSpPr>
          <p:nvPr>
            <p:ph type="subTitle" idx="6"/>
          </p:nvPr>
        </p:nvSpPr>
        <p:spPr>
          <a:xfrm>
            <a:off x="6087558" y="1514723"/>
            <a:ext cx="2409900" cy="13100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ID" sz="2000" dirty="0">
                <a:solidFill>
                  <a:schemeClr val="bg2">
                    <a:lumMod val="50000"/>
                  </a:schemeClr>
                </a:solidFill>
              </a:rPr>
              <a:t>Pembangunan </a:t>
            </a:r>
            <a:r>
              <a:rPr lang="en-ID" sz="2000" dirty="0" err="1">
                <a:solidFill>
                  <a:schemeClr val="bg2">
                    <a:lumMod val="50000"/>
                  </a:schemeClr>
                </a:solidFill>
              </a:rPr>
              <a:t>desa</a:t>
            </a:r>
            <a:r>
              <a:rPr lang="en-ID" sz="2000" dirty="0">
                <a:solidFill>
                  <a:schemeClr val="bg2">
                    <a:lumMod val="50000"/>
                  </a:schemeClr>
                </a:solidFill>
              </a:rPr>
              <a:t> yang </a:t>
            </a:r>
            <a:r>
              <a:rPr lang="en-ID" sz="2000" dirty="0" err="1">
                <a:solidFill>
                  <a:schemeClr val="bg2">
                    <a:lumMod val="50000"/>
                  </a:schemeClr>
                </a:solidFill>
              </a:rPr>
              <a:t>lebih</a:t>
            </a:r>
            <a:r>
              <a:rPr lang="en-ID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bg2">
                    <a:lumMod val="50000"/>
                  </a:schemeClr>
                </a:solidFill>
              </a:rPr>
              <a:t>adil</a:t>
            </a:r>
            <a:r>
              <a:rPr lang="en-ID" sz="2000" dirty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ID" sz="2000" dirty="0"/>
              <a:t> </a:t>
            </a:r>
            <a:r>
              <a:rPr lang="en-ID" sz="2000" dirty="0" err="1"/>
              <a:t>inklusif</a:t>
            </a:r>
            <a:r>
              <a:rPr lang="en-ID" sz="2000" dirty="0"/>
              <a:t>, dan </a:t>
            </a:r>
            <a:r>
              <a:rPr lang="en-ID" sz="2000" dirty="0" err="1"/>
              <a:t>berkualitas</a:t>
            </a:r>
            <a:r>
              <a:rPr lang="en-ID" sz="2000" dirty="0"/>
              <a:t>.</a:t>
            </a:r>
            <a:endParaRPr sz="2000" dirty="0"/>
          </a:p>
        </p:txBody>
      </p:sp>
      <p:sp>
        <p:nvSpPr>
          <p:cNvPr id="341" name="Google Shape;341;p34"/>
          <p:cNvSpPr txBox="1">
            <a:spLocks noGrp="1"/>
          </p:cNvSpPr>
          <p:nvPr>
            <p:ph type="title"/>
          </p:nvPr>
        </p:nvSpPr>
        <p:spPr>
          <a:xfrm>
            <a:off x="171360" y="275614"/>
            <a:ext cx="44006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dirty="0" err="1"/>
              <a:t>Manfaat</a:t>
            </a:r>
            <a:r>
              <a:rPr lang="en-ID" dirty="0"/>
              <a:t> </a:t>
            </a:r>
            <a:r>
              <a:rPr lang="en-ID" dirty="0" err="1"/>
              <a:t>DRPPA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Desa</a:t>
            </a:r>
            <a:endParaRPr dirty="0"/>
          </a:p>
        </p:txBody>
      </p:sp>
      <p:sp>
        <p:nvSpPr>
          <p:cNvPr id="342" name="Google Shape;342;p34"/>
          <p:cNvSpPr txBox="1">
            <a:spLocks noGrp="1"/>
          </p:cNvSpPr>
          <p:nvPr>
            <p:ph type="subTitle" idx="2"/>
          </p:nvPr>
        </p:nvSpPr>
        <p:spPr>
          <a:xfrm>
            <a:off x="783555" y="4063884"/>
            <a:ext cx="7713903" cy="929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D" sz="2400" b="1" dirty="0" err="1">
                <a:solidFill>
                  <a:srgbClr val="C00000"/>
                </a:solidFill>
              </a:rPr>
              <a:t>DRPPA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bukan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hanya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kebijakan</a:t>
            </a:r>
            <a:r>
              <a:rPr lang="en-ID" sz="2400" b="1" dirty="0">
                <a:solidFill>
                  <a:srgbClr val="C00000"/>
                </a:solidFill>
              </a:rPr>
              <a:t>, </a:t>
            </a:r>
            <a:r>
              <a:rPr lang="en-ID" sz="2400" b="1" dirty="0" err="1">
                <a:solidFill>
                  <a:srgbClr val="C00000"/>
                </a:solidFill>
              </a:rPr>
              <a:t>tetapi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sudah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selayaknya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menjadi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budaya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dari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sebuah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desa</a:t>
            </a:r>
            <a:endParaRPr lang="en-ID" sz="2400" b="1" dirty="0">
              <a:solidFill>
                <a:srgbClr val="C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0BD85-3D16-407E-B0CF-70D5C8E3B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104" y="2169749"/>
            <a:ext cx="2619791" cy="1964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7"/>
          <p:cNvSpPr txBox="1">
            <a:spLocks noGrp="1"/>
          </p:cNvSpPr>
          <p:nvPr>
            <p:ph type="title"/>
          </p:nvPr>
        </p:nvSpPr>
        <p:spPr>
          <a:xfrm>
            <a:off x="719976" y="337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3200" dirty="0" err="1"/>
              <a:t>Bukti</a:t>
            </a:r>
            <a:r>
              <a:rPr lang="en-ID" sz="3200" dirty="0"/>
              <a:t> </a:t>
            </a:r>
            <a:r>
              <a:rPr lang="en-ID" sz="3200" dirty="0" err="1"/>
              <a:t>Konkrit</a:t>
            </a:r>
            <a:r>
              <a:rPr lang="en-ID" sz="3200" dirty="0"/>
              <a:t> </a:t>
            </a:r>
            <a:r>
              <a:rPr lang="en-ID" sz="3200" dirty="0" err="1"/>
              <a:t>DRPPA</a:t>
            </a:r>
            <a:r>
              <a:rPr lang="en-ID" sz="3200" dirty="0"/>
              <a:t> :</a:t>
            </a:r>
            <a:endParaRPr sz="3200" dirty="0"/>
          </a:p>
        </p:txBody>
      </p:sp>
      <p:sp>
        <p:nvSpPr>
          <p:cNvPr id="448" name="Google Shape;448;p27"/>
          <p:cNvSpPr txBox="1">
            <a:spLocks noGrp="1"/>
          </p:cNvSpPr>
          <p:nvPr>
            <p:ph type="body" idx="1"/>
          </p:nvPr>
        </p:nvSpPr>
        <p:spPr>
          <a:xfrm>
            <a:off x="1647496" y="1085857"/>
            <a:ext cx="5507379" cy="3430964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-ID" sz="2400" dirty="0" err="1">
                <a:latin typeface="Trebuchet MS" panose="020B0603020202020204" pitchFamily="34" charset="0"/>
              </a:rPr>
              <a:t>Dalam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pengintegrasian</a:t>
            </a:r>
            <a:r>
              <a:rPr lang="en-ID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perspektif</a:t>
            </a:r>
            <a:r>
              <a:rPr lang="en-ID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 gender dan </a:t>
            </a: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hak</a:t>
            </a:r>
            <a:r>
              <a:rPr lang="en-ID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Anak</a:t>
            </a:r>
            <a:r>
              <a:rPr lang="en-ID" sz="2400" dirty="0">
                <a:latin typeface="Trebuchet MS" panose="020B0603020202020204" pitchFamily="34" charset="0"/>
              </a:rPr>
              <a:t> yang </a:t>
            </a:r>
            <a:r>
              <a:rPr lang="en-ID" sz="2400" dirty="0" err="1">
                <a:latin typeface="Trebuchet MS" panose="020B0603020202020204" pitchFamily="34" charset="0"/>
              </a:rPr>
              <a:t>diterapkan</a:t>
            </a:r>
            <a:r>
              <a:rPr lang="en-ID" sz="2400" dirty="0">
                <a:latin typeface="Trebuchet MS" panose="020B0603020202020204" pitchFamily="34" charset="0"/>
              </a:rPr>
              <a:t> di </a:t>
            </a:r>
            <a:r>
              <a:rPr lang="en-ID" sz="2400" dirty="0" err="1">
                <a:latin typeface="Trebuchet MS" panose="020B0603020202020204" pitchFamily="34" charset="0"/>
              </a:rPr>
              <a:t>DRPPA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harus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dibuktikan</a:t>
            </a:r>
            <a:r>
              <a:rPr lang="en-ID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secara</a:t>
            </a:r>
            <a:r>
              <a:rPr lang="en-ID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konkrit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dalam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setiap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tahapan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pembangunan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Desa</a:t>
            </a:r>
            <a:r>
              <a:rPr lang="en-ID" sz="2400" dirty="0">
                <a:latin typeface="Trebuchet MS" panose="020B0603020202020204" pitchFamily="34" charset="0"/>
              </a:rPr>
              <a:t> yang </a:t>
            </a:r>
            <a:r>
              <a:rPr lang="en-ID" sz="2400" dirty="0" err="1">
                <a:latin typeface="Trebuchet MS" panose="020B0603020202020204" pitchFamily="34" charset="0"/>
              </a:rPr>
              <a:t>meliputi</a:t>
            </a:r>
            <a:r>
              <a:rPr lang="en-ID" sz="2400" dirty="0">
                <a:latin typeface="Trebuchet MS" panose="020B0603020202020204" pitchFamily="34" charset="0"/>
              </a:rPr>
              <a:t>: </a:t>
            </a:r>
          </a:p>
          <a:p>
            <a:pPr marL="114300" indent="0">
              <a:buNone/>
            </a:pPr>
            <a:endParaRPr lang="en-ID" sz="1000" dirty="0">
              <a:latin typeface="Trebuchet MS" panose="020B0603020202020204" pitchFamily="34" charset="0"/>
            </a:endParaRPr>
          </a:p>
          <a:p>
            <a:pPr marL="571500" lvl="0" indent="-457200" algn="l">
              <a:buFont typeface="+mj-lt"/>
              <a:buAutoNum type="arabicPeriod"/>
            </a:pP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perencanaan</a:t>
            </a:r>
            <a:r>
              <a:rPr lang="en-ID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penganggaran</a:t>
            </a:r>
            <a:r>
              <a:rPr lang="en-ID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;</a:t>
            </a:r>
          </a:p>
          <a:p>
            <a:pPr marL="571500" lvl="0" indent="-457200" algn="l">
              <a:buFont typeface="+mj-lt"/>
              <a:buAutoNum type="arabicPeriod"/>
            </a:pP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pelaksanaan</a:t>
            </a:r>
            <a:r>
              <a:rPr lang="en-ID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; dan</a:t>
            </a:r>
          </a:p>
          <a:p>
            <a:pPr marL="571500" lvl="0" indent="-457200" algn="l">
              <a:buFont typeface="+mj-lt"/>
              <a:buAutoNum type="arabicPeriod"/>
            </a:pPr>
            <a:r>
              <a:rPr lang="en-ID" sz="2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pemantauan</a:t>
            </a:r>
            <a:r>
              <a:rPr lang="en-ID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endParaRPr sz="2400" dirty="0">
              <a:solidFill>
                <a:schemeClr val="bg1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45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32"/>
          <p:cNvGrpSpPr/>
          <p:nvPr/>
        </p:nvGrpSpPr>
        <p:grpSpPr>
          <a:xfrm>
            <a:off x="-157892" y="-114693"/>
            <a:ext cx="2023004" cy="3369918"/>
            <a:chOff x="-358656" y="-274543"/>
            <a:chExt cx="2023004" cy="3369918"/>
          </a:xfr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08" name="Google Shape;508;p32"/>
            <p:cNvSpPr/>
            <p:nvPr/>
          </p:nvSpPr>
          <p:spPr>
            <a:xfrm rot="1203943">
              <a:off x="153729" y="-199308"/>
              <a:ext cx="998233" cy="3163424"/>
            </a:xfrm>
            <a:custGeom>
              <a:avLst/>
              <a:gdLst/>
              <a:ahLst/>
              <a:cxnLst/>
              <a:rect l="l" t="t" r="r" b="b"/>
              <a:pathLst>
                <a:path w="1627" h="5156" extrusionOk="0">
                  <a:moveTo>
                    <a:pt x="848" y="1321"/>
                  </a:moveTo>
                  <a:lnTo>
                    <a:pt x="848" y="1321"/>
                  </a:lnTo>
                  <a:cubicBezTo>
                    <a:pt x="1133" y="1139"/>
                    <a:pt x="1425" y="904"/>
                    <a:pt x="1624" y="591"/>
                  </a:cubicBezTo>
                  <a:cubicBezTo>
                    <a:pt x="1632" y="579"/>
                    <a:pt x="1623" y="568"/>
                    <a:pt x="1612" y="570"/>
                  </a:cubicBezTo>
                  <a:cubicBezTo>
                    <a:pt x="1439" y="608"/>
                    <a:pt x="1269" y="713"/>
                    <a:pt x="1119" y="851"/>
                  </a:cubicBezTo>
                  <a:cubicBezTo>
                    <a:pt x="1031" y="930"/>
                    <a:pt x="959" y="1022"/>
                    <a:pt x="906" y="1127"/>
                  </a:cubicBezTo>
                  <a:cubicBezTo>
                    <a:pt x="941" y="1016"/>
                    <a:pt x="979" y="905"/>
                    <a:pt x="1023" y="794"/>
                  </a:cubicBezTo>
                  <a:cubicBezTo>
                    <a:pt x="1155" y="669"/>
                    <a:pt x="1259" y="519"/>
                    <a:pt x="1328" y="349"/>
                  </a:cubicBezTo>
                  <a:cubicBezTo>
                    <a:pt x="1374" y="236"/>
                    <a:pt x="1398" y="126"/>
                    <a:pt x="1424" y="14"/>
                  </a:cubicBezTo>
                  <a:cubicBezTo>
                    <a:pt x="1428" y="1"/>
                    <a:pt x="1413" y="-4"/>
                    <a:pt x="1402" y="5"/>
                  </a:cubicBezTo>
                  <a:cubicBezTo>
                    <a:pt x="1154" y="200"/>
                    <a:pt x="987" y="522"/>
                    <a:pt x="996" y="786"/>
                  </a:cubicBezTo>
                  <a:cubicBezTo>
                    <a:pt x="996" y="787"/>
                    <a:pt x="996" y="787"/>
                    <a:pt x="996" y="787"/>
                  </a:cubicBezTo>
                  <a:cubicBezTo>
                    <a:pt x="950" y="904"/>
                    <a:pt x="909" y="1021"/>
                    <a:pt x="873" y="1139"/>
                  </a:cubicBezTo>
                  <a:cubicBezTo>
                    <a:pt x="872" y="1027"/>
                    <a:pt x="856" y="916"/>
                    <a:pt x="839" y="819"/>
                  </a:cubicBezTo>
                  <a:cubicBezTo>
                    <a:pt x="813" y="678"/>
                    <a:pt x="773" y="545"/>
                    <a:pt x="684" y="462"/>
                  </a:cubicBezTo>
                  <a:cubicBezTo>
                    <a:pt x="677" y="455"/>
                    <a:pt x="659" y="468"/>
                    <a:pt x="657" y="482"/>
                  </a:cubicBezTo>
                  <a:cubicBezTo>
                    <a:pt x="594" y="823"/>
                    <a:pt x="666" y="1118"/>
                    <a:pt x="819" y="1319"/>
                  </a:cubicBezTo>
                  <a:lnTo>
                    <a:pt x="820" y="1320"/>
                  </a:lnTo>
                  <a:cubicBezTo>
                    <a:pt x="776" y="1481"/>
                    <a:pt x="741" y="1643"/>
                    <a:pt x="713" y="1804"/>
                  </a:cubicBezTo>
                  <a:cubicBezTo>
                    <a:pt x="668" y="1548"/>
                    <a:pt x="559" y="1307"/>
                    <a:pt x="432" y="1125"/>
                  </a:cubicBezTo>
                  <a:cubicBezTo>
                    <a:pt x="425" y="1115"/>
                    <a:pt x="407" y="1131"/>
                    <a:pt x="406" y="1146"/>
                  </a:cubicBezTo>
                  <a:cubicBezTo>
                    <a:pt x="378" y="1490"/>
                    <a:pt x="470" y="1823"/>
                    <a:pt x="691" y="1941"/>
                  </a:cubicBezTo>
                  <a:cubicBezTo>
                    <a:pt x="667" y="2107"/>
                    <a:pt x="652" y="2273"/>
                    <a:pt x="644" y="2439"/>
                  </a:cubicBezTo>
                  <a:cubicBezTo>
                    <a:pt x="552" y="2143"/>
                    <a:pt x="387" y="1899"/>
                    <a:pt x="186" y="1731"/>
                  </a:cubicBezTo>
                  <a:cubicBezTo>
                    <a:pt x="177" y="1724"/>
                    <a:pt x="161" y="1739"/>
                    <a:pt x="163" y="1755"/>
                  </a:cubicBezTo>
                  <a:cubicBezTo>
                    <a:pt x="205" y="2131"/>
                    <a:pt x="393" y="2409"/>
                    <a:pt x="642" y="2524"/>
                  </a:cubicBezTo>
                  <a:cubicBezTo>
                    <a:pt x="636" y="2701"/>
                    <a:pt x="640" y="2877"/>
                    <a:pt x="654" y="3052"/>
                  </a:cubicBezTo>
                  <a:cubicBezTo>
                    <a:pt x="494" y="2742"/>
                    <a:pt x="291" y="2463"/>
                    <a:pt x="17" y="2351"/>
                  </a:cubicBezTo>
                  <a:cubicBezTo>
                    <a:pt x="5" y="2347"/>
                    <a:pt x="-3" y="2371"/>
                    <a:pt x="1" y="2385"/>
                  </a:cubicBezTo>
                  <a:cubicBezTo>
                    <a:pt x="126" y="2770"/>
                    <a:pt x="383" y="3017"/>
                    <a:pt x="661" y="3138"/>
                  </a:cubicBezTo>
                  <a:cubicBezTo>
                    <a:pt x="675" y="3288"/>
                    <a:pt x="696" y="3436"/>
                    <a:pt x="723" y="3584"/>
                  </a:cubicBezTo>
                  <a:cubicBezTo>
                    <a:pt x="527" y="3334"/>
                    <a:pt x="296" y="3118"/>
                    <a:pt x="29" y="3057"/>
                  </a:cubicBezTo>
                  <a:cubicBezTo>
                    <a:pt x="16" y="3055"/>
                    <a:pt x="12" y="3080"/>
                    <a:pt x="19" y="3092"/>
                  </a:cubicBezTo>
                  <a:cubicBezTo>
                    <a:pt x="111" y="3268"/>
                    <a:pt x="231" y="3412"/>
                    <a:pt x="366" y="3514"/>
                  </a:cubicBezTo>
                  <a:cubicBezTo>
                    <a:pt x="480" y="3600"/>
                    <a:pt x="609" y="3667"/>
                    <a:pt x="736" y="3650"/>
                  </a:cubicBezTo>
                  <a:cubicBezTo>
                    <a:pt x="777" y="3853"/>
                    <a:pt x="831" y="4054"/>
                    <a:pt x="897" y="4252"/>
                  </a:cubicBezTo>
                  <a:cubicBezTo>
                    <a:pt x="675" y="4001"/>
                    <a:pt x="428" y="3790"/>
                    <a:pt x="159" y="3665"/>
                  </a:cubicBezTo>
                  <a:cubicBezTo>
                    <a:pt x="148" y="3660"/>
                    <a:pt x="139" y="3682"/>
                    <a:pt x="147" y="3695"/>
                  </a:cubicBezTo>
                  <a:cubicBezTo>
                    <a:pt x="343" y="4029"/>
                    <a:pt x="626" y="4238"/>
                    <a:pt x="916" y="4311"/>
                  </a:cubicBezTo>
                  <a:cubicBezTo>
                    <a:pt x="916" y="4311"/>
                    <a:pt x="917" y="4311"/>
                    <a:pt x="918" y="4311"/>
                  </a:cubicBezTo>
                  <a:cubicBezTo>
                    <a:pt x="974" y="4469"/>
                    <a:pt x="1038" y="4625"/>
                    <a:pt x="1111" y="4778"/>
                  </a:cubicBezTo>
                  <a:cubicBezTo>
                    <a:pt x="839" y="4533"/>
                    <a:pt x="538" y="4343"/>
                    <a:pt x="231" y="4281"/>
                  </a:cubicBezTo>
                  <a:cubicBezTo>
                    <a:pt x="214" y="4277"/>
                    <a:pt x="214" y="4307"/>
                    <a:pt x="226" y="4321"/>
                  </a:cubicBezTo>
                  <a:cubicBezTo>
                    <a:pt x="493" y="4626"/>
                    <a:pt x="819" y="4808"/>
                    <a:pt x="1137" y="4870"/>
                  </a:cubicBezTo>
                  <a:cubicBezTo>
                    <a:pt x="1145" y="4872"/>
                    <a:pt x="1150" y="4868"/>
                    <a:pt x="1152" y="4861"/>
                  </a:cubicBezTo>
                  <a:cubicBezTo>
                    <a:pt x="1200" y="4958"/>
                    <a:pt x="1252" y="5053"/>
                    <a:pt x="1308" y="5146"/>
                  </a:cubicBezTo>
                  <a:cubicBezTo>
                    <a:pt x="1320" y="5166"/>
                    <a:pt x="1344" y="5153"/>
                    <a:pt x="1332" y="5133"/>
                  </a:cubicBezTo>
                  <a:cubicBezTo>
                    <a:pt x="1278" y="5043"/>
                    <a:pt x="1228" y="4952"/>
                    <a:pt x="1181" y="4860"/>
                  </a:cubicBezTo>
                  <a:cubicBezTo>
                    <a:pt x="1183" y="4853"/>
                    <a:pt x="1181" y="4844"/>
                    <a:pt x="1174" y="4837"/>
                  </a:cubicBezTo>
                  <a:cubicBezTo>
                    <a:pt x="1173" y="4836"/>
                    <a:pt x="1171" y="4834"/>
                    <a:pt x="1170" y="4833"/>
                  </a:cubicBezTo>
                  <a:cubicBezTo>
                    <a:pt x="1173" y="4833"/>
                    <a:pt x="1176" y="4831"/>
                    <a:pt x="1178" y="4828"/>
                  </a:cubicBezTo>
                  <a:cubicBezTo>
                    <a:pt x="1349" y="4554"/>
                    <a:pt x="1480" y="4253"/>
                    <a:pt x="1589" y="3958"/>
                  </a:cubicBezTo>
                  <a:cubicBezTo>
                    <a:pt x="1592" y="3949"/>
                    <a:pt x="1584" y="3939"/>
                    <a:pt x="1576" y="3939"/>
                  </a:cubicBezTo>
                  <a:cubicBezTo>
                    <a:pt x="1515" y="3935"/>
                    <a:pt x="1465" y="3967"/>
                    <a:pt x="1421" y="4008"/>
                  </a:cubicBezTo>
                  <a:cubicBezTo>
                    <a:pt x="1362" y="4063"/>
                    <a:pt x="1311" y="4131"/>
                    <a:pt x="1268" y="4204"/>
                  </a:cubicBezTo>
                  <a:cubicBezTo>
                    <a:pt x="1177" y="4358"/>
                    <a:pt x="1128" y="4548"/>
                    <a:pt x="1130" y="4754"/>
                  </a:cubicBezTo>
                  <a:cubicBezTo>
                    <a:pt x="1057" y="4603"/>
                    <a:pt x="994" y="4449"/>
                    <a:pt x="939" y="4292"/>
                  </a:cubicBezTo>
                  <a:cubicBezTo>
                    <a:pt x="942" y="4292"/>
                    <a:pt x="944" y="4290"/>
                    <a:pt x="946" y="4287"/>
                  </a:cubicBezTo>
                  <a:cubicBezTo>
                    <a:pt x="1119" y="3990"/>
                    <a:pt x="1286" y="3694"/>
                    <a:pt x="1388" y="3376"/>
                  </a:cubicBezTo>
                  <a:cubicBezTo>
                    <a:pt x="1392" y="3363"/>
                    <a:pt x="1381" y="3349"/>
                    <a:pt x="1369" y="3357"/>
                  </a:cubicBezTo>
                  <a:cubicBezTo>
                    <a:pt x="1214" y="3453"/>
                    <a:pt x="1089" y="3595"/>
                    <a:pt x="996" y="3775"/>
                  </a:cubicBezTo>
                  <a:cubicBezTo>
                    <a:pt x="936" y="3889"/>
                    <a:pt x="894" y="4020"/>
                    <a:pt x="896" y="4164"/>
                  </a:cubicBezTo>
                  <a:cubicBezTo>
                    <a:pt x="843" y="3996"/>
                    <a:pt x="798" y="3825"/>
                    <a:pt x="763" y="3652"/>
                  </a:cubicBezTo>
                  <a:cubicBezTo>
                    <a:pt x="989" y="3464"/>
                    <a:pt x="1113" y="3168"/>
                    <a:pt x="1245" y="2904"/>
                  </a:cubicBezTo>
                  <a:cubicBezTo>
                    <a:pt x="1250" y="2894"/>
                    <a:pt x="1244" y="2876"/>
                    <a:pt x="1232" y="2880"/>
                  </a:cubicBezTo>
                  <a:cubicBezTo>
                    <a:pt x="1168" y="2902"/>
                    <a:pt x="1115" y="2947"/>
                    <a:pt x="1061" y="2993"/>
                  </a:cubicBezTo>
                  <a:cubicBezTo>
                    <a:pt x="1002" y="3044"/>
                    <a:pt x="945" y="3099"/>
                    <a:pt x="897" y="3167"/>
                  </a:cubicBezTo>
                  <a:cubicBezTo>
                    <a:pt x="822" y="3273"/>
                    <a:pt x="769" y="3402"/>
                    <a:pt x="743" y="3544"/>
                  </a:cubicBezTo>
                  <a:cubicBezTo>
                    <a:pt x="719" y="3407"/>
                    <a:pt x="700" y="3269"/>
                    <a:pt x="687" y="3130"/>
                  </a:cubicBezTo>
                  <a:cubicBezTo>
                    <a:pt x="690" y="3129"/>
                    <a:pt x="693" y="3128"/>
                    <a:pt x="695" y="3124"/>
                  </a:cubicBezTo>
                  <a:cubicBezTo>
                    <a:pt x="814" y="3013"/>
                    <a:pt x="938" y="2907"/>
                    <a:pt x="1049" y="2787"/>
                  </a:cubicBezTo>
                  <a:cubicBezTo>
                    <a:pt x="1167" y="2660"/>
                    <a:pt x="1264" y="2521"/>
                    <a:pt x="1347" y="2369"/>
                  </a:cubicBezTo>
                  <a:cubicBezTo>
                    <a:pt x="1352" y="2358"/>
                    <a:pt x="1342" y="2343"/>
                    <a:pt x="1331" y="2348"/>
                  </a:cubicBezTo>
                  <a:cubicBezTo>
                    <a:pt x="1171" y="2410"/>
                    <a:pt x="1021" y="2512"/>
                    <a:pt x="901" y="2664"/>
                  </a:cubicBezTo>
                  <a:cubicBezTo>
                    <a:pt x="808" y="2781"/>
                    <a:pt x="738" y="2923"/>
                    <a:pt x="683" y="3074"/>
                  </a:cubicBezTo>
                  <a:cubicBezTo>
                    <a:pt x="668" y="2892"/>
                    <a:pt x="663" y="2707"/>
                    <a:pt x="668" y="2522"/>
                  </a:cubicBezTo>
                  <a:cubicBezTo>
                    <a:pt x="933" y="2426"/>
                    <a:pt x="1154" y="2235"/>
                    <a:pt x="1346" y="2005"/>
                  </a:cubicBezTo>
                  <a:cubicBezTo>
                    <a:pt x="1354" y="1995"/>
                    <a:pt x="1352" y="1977"/>
                    <a:pt x="1339" y="1978"/>
                  </a:cubicBezTo>
                  <a:cubicBezTo>
                    <a:pt x="1281" y="1980"/>
                    <a:pt x="1220" y="2004"/>
                    <a:pt x="1164" y="2026"/>
                  </a:cubicBezTo>
                  <a:cubicBezTo>
                    <a:pt x="1101" y="2050"/>
                    <a:pt x="1041" y="2082"/>
                    <a:pt x="982" y="2124"/>
                  </a:cubicBezTo>
                  <a:cubicBezTo>
                    <a:pt x="872" y="2202"/>
                    <a:pt x="746" y="2309"/>
                    <a:pt x="671" y="2450"/>
                  </a:cubicBezTo>
                  <a:cubicBezTo>
                    <a:pt x="679" y="2285"/>
                    <a:pt x="694" y="2120"/>
                    <a:pt x="718" y="1954"/>
                  </a:cubicBezTo>
                  <a:cubicBezTo>
                    <a:pt x="975" y="1854"/>
                    <a:pt x="1203" y="1648"/>
                    <a:pt x="1391" y="1411"/>
                  </a:cubicBezTo>
                  <a:cubicBezTo>
                    <a:pt x="1400" y="1402"/>
                    <a:pt x="1395" y="1383"/>
                    <a:pt x="1383" y="1386"/>
                  </a:cubicBezTo>
                  <a:cubicBezTo>
                    <a:pt x="1247" y="1418"/>
                    <a:pt x="1108" y="1466"/>
                    <a:pt x="981" y="1557"/>
                  </a:cubicBezTo>
                  <a:cubicBezTo>
                    <a:pt x="882" y="1628"/>
                    <a:pt x="802" y="1730"/>
                    <a:pt x="734" y="1845"/>
                  </a:cubicBezTo>
                  <a:cubicBezTo>
                    <a:pt x="739" y="1814"/>
                    <a:pt x="745" y="1783"/>
                    <a:pt x="751" y="1753"/>
                  </a:cubicBezTo>
                  <a:cubicBezTo>
                    <a:pt x="777" y="1609"/>
                    <a:pt x="809" y="1465"/>
                    <a:pt x="848" y="13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2"/>
            <p:cNvSpPr/>
            <p:nvPr/>
          </p:nvSpPr>
          <p:spPr>
            <a:xfrm rot="-429857">
              <a:off x="11426" y="2832911"/>
              <a:ext cx="640394" cy="223403"/>
            </a:xfrm>
            <a:custGeom>
              <a:avLst/>
              <a:gdLst/>
              <a:ahLst/>
              <a:cxnLst/>
              <a:rect l="l" t="t" r="r" b="b"/>
              <a:pathLst>
                <a:path w="1890" h="509" extrusionOk="0">
                  <a:moveTo>
                    <a:pt x="1870" y="219"/>
                  </a:moveTo>
                  <a:lnTo>
                    <a:pt x="1870" y="219"/>
                  </a:lnTo>
                  <a:cubicBezTo>
                    <a:pt x="1865" y="210"/>
                    <a:pt x="1861" y="215"/>
                    <a:pt x="1863" y="205"/>
                  </a:cubicBezTo>
                  <a:cubicBezTo>
                    <a:pt x="1865" y="200"/>
                    <a:pt x="1873" y="192"/>
                    <a:pt x="1876" y="188"/>
                  </a:cubicBezTo>
                  <a:cubicBezTo>
                    <a:pt x="1889" y="170"/>
                    <a:pt x="1892" y="164"/>
                    <a:pt x="1875" y="148"/>
                  </a:cubicBezTo>
                  <a:cubicBezTo>
                    <a:pt x="1885" y="129"/>
                    <a:pt x="1889" y="121"/>
                    <a:pt x="1872" y="107"/>
                  </a:cubicBezTo>
                  <a:cubicBezTo>
                    <a:pt x="1877" y="93"/>
                    <a:pt x="1889" y="86"/>
                    <a:pt x="1890" y="71"/>
                  </a:cubicBezTo>
                  <a:cubicBezTo>
                    <a:pt x="1891" y="60"/>
                    <a:pt x="1883" y="44"/>
                    <a:pt x="1874" y="37"/>
                  </a:cubicBezTo>
                  <a:cubicBezTo>
                    <a:pt x="1875" y="35"/>
                    <a:pt x="1876" y="34"/>
                    <a:pt x="1876" y="3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3" y="9"/>
                    <a:pt x="83" y="16"/>
                    <a:pt x="87" y="25"/>
                  </a:cubicBezTo>
                  <a:cubicBezTo>
                    <a:pt x="92" y="35"/>
                    <a:pt x="92" y="35"/>
                    <a:pt x="83" y="46"/>
                  </a:cubicBezTo>
                  <a:cubicBezTo>
                    <a:pt x="73" y="59"/>
                    <a:pt x="72" y="69"/>
                    <a:pt x="78" y="84"/>
                  </a:cubicBezTo>
                  <a:cubicBezTo>
                    <a:pt x="80" y="93"/>
                    <a:pt x="87" y="95"/>
                    <a:pt x="82" y="104"/>
                  </a:cubicBezTo>
                  <a:cubicBezTo>
                    <a:pt x="78" y="112"/>
                    <a:pt x="66" y="115"/>
                    <a:pt x="61" y="122"/>
                  </a:cubicBezTo>
                  <a:cubicBezTo>
                    <a:pt x="55" y="128"/>
                    <a:pt x="50" y="135"/>
                    <a:pt x="51" y="142"/>
                  </a:cubicBezTo>
                  <a:cubicBezTo>
                    <a:pt x="53" y="156"/>
                    <a:pt x="67" y="165"/>
                    <a:pt x="67" y="181"/>
                  </a:cubicBezTo>
                  <a:cubicBezTo>
                    <a:pt x="66" y="192"/>
                    <a:pt x="63" y="207"/>
                    <a:pt x="58" y="216"/>
                  </a:cubicBezTo>
                  <a:cubicBezTo>
                    <a:pt x="51" y="226"/>
                    <a:pt x="47" y="226"/>
                    <a:pt x="50" y="237"/>
                  </a:cubicBezTo>
                  <a:cubicBezTo>
                    <a:pt x="56" y="256"/>
                    <a:pt x="86" y="257"/>
                    <a:pt x="69" y="277"/>
                  </a:cubicBezTo>
                  <a:cubicBezTo>
                    <a:pt x="56" y="294"/>
                    <a:pt x="1" y="306"/>
                    <a:pt x="0" y="331"/>
                  </a:cubicBezTo>
                  <a:cubicBezTo>
                    <a:pt x="-1" y="340"/>
                    <a:pt x="19" y="347"/>
                    <a:pt x="26" y="354"/>
                  </a:cubicBezTo>
                  <a:cubicBezTo>
                    <a:pt x="35" y="365"/>
                    <a:pt x="43" y="378"/>
                    <a:pt x="52" y="389"/>
                  </a:cubicBezTo>
                  <a:cubicBezTo>
                    <a:pt x="45" y="405"/>
                    <a:pt x="31" y="419"/>
                    <a:pt x="13" y="423"/>
                  </a:cubicBezTo>
                  <a:cubicBezTo>
                    <a:pt x="1814" y="509"/>
                    <a:pt x="1814" y="509"/>
                    <a:pt x="1814" y="509"/>
                  </a:cubicBezTo>
                  <a:cubicBezTo>
                    <a:pt x="1843" y="503"/>
                    <a:pt x="1883" y="476"/>
                    <a:pt x="1856" y="445"/>
                  </a:cubicBezTo>
                  <a:cubicBezTo>
                    <a:pt x="1836" y="423"/>
                    <a:pt x="1806" y="410"/>
                    <a:pt x="1833" y="382"/>
                  </a:cubicBezTo>
                  <a:cubicBezTo>
                    <a:pt x="1850" y="364"/>
                    <a:pt x="1871" y="357"/>
                    <a:pt x="1847" y="334"/>
                  </a:cubicBezTo>
                  <a:cubicBezTo>
                    <a:pt x="1838" y="326"/>
                    <a:pt x="1831" y="326"/>
                    <a:pt x="1842" y="316"/>
                  </a:cubicBezTo>
                  <a:cubicBezTo>
                    <a:pt x="1851" y="307"/>
                    <a:pt x="1870" y="308"/>
                    <a:pt x="1878" y="295"/>
                  </a:cubicBezTo>
                  <a:cubicBezTo>
                    <a:pt x="1865" y="276"/>
                    <a:pt x="1887" y="274"/>
                    <a:pt x="1889" y="259"/>
                  </a:cubicBezTo>
                  <a:cubicBezTo>
                    <a:pt x="1890" y="248"/>
                    <a:pt x="1875" y="228"/>
                    <a:pt x="1870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2" name="Google Shape;502;p32"/>
          <p:cNvSpPr txBox="1">
            <a:spLocks noGrp="1"/>
          </p:cNvSpPr>
          <p:nvPr>
            <p:ph type="title"/>
          </p:nvPr>
        </p:nvSpPr>
        <p:spPr>
          <a:xfrm>
            <a:off x="302336" y="414641"/>
            <a:ext cx="85571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2800" dirty="0" err="1"/>
              <a:t>Keberhasilan</a:t>
            </a:r>
            <a:r>
              <a:rPr lang="en-ID" sz="2800" dirty="0"/>
              <a:t> </a:t>
            </a:r>
            <a:r>
              <a:rPr lang="en-ID" sz="2800" dirty="0" err="1"/>
              <a:t>Pelaksanaan</a:t>
            </a:r>
            <a:r>
              <a:rPr lang="en-ID" sz="2800" dirty="0"/>
              <a:t> </a:t>
            </a:r>
            <a:r>
              <a:rPr lang="en-ID" sz="2800" dirty="0" err="1"/>
              <a:t>DRPPA</a:t>
            </a:r>
            <a:endParaRPr sz="2800" dirty="0"/>
          </a:p>
        </p:txBody>
      </p:sp>
      <p:sp>
        <p:nvSpPr>
          <p:cNvPr id="505" name="Google Shape;505;p32"/>
          <p:cNvSpPr txBox="1">
            <a:spLocks noGrp="1"/>
          </p:cNvSpPr>
          <p:nvPr>
            <p:ph type="subTitle" idx="1"/>
          </p:nvPr>
        </p:nvSpPr>
        <p:spPr>
          <a:xfrm>
            <a:off x="864015" y="1048407"/>
            <a:ext cx="7347029" cy="2869324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7360" marR="5080" indent="-457200" algn="just">
              <a:spcBef>
                <a:spcPts val="100"/>
              </a:spcBef>
              <a:buAutoNum type="arabicPeriod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Menunjukkan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komitmen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dalam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mendukung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tujuan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pembangunan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daerah</a:t>
            </a:r>
            <a:endParaRPr lang="en-US" sz="2400" dirty="0">
              <a:solidFill>
                <a:schemeClr val="tx1">
                  <a:lumMod val="90000"/>
                  <a:lumOff val="10000"/>
                </a:schemeClr>
              </a:solidFill>
              <a:latin typeface="Trebuchet MS" panose="020B0603020202020204" pitchFamily="34" charset="0"/>
            </a:endParaRPr>
          </a:p>
          <a:p>
            <a:pPr marL="467360" marR="5080" indent="-457200" algn="just">
              <a:spcBef>
                <a:spcPts val="100"/>
              </a:spcBef>
              <a:buAutoNum type="arabicPeriod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67360" marR="5080" indent="-457200" algn="just">
              <a:spcBef>
                <a:spcPts val="100"/>
              </a:spcBef>
              <a:buAutoNum type="arabicPeriod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Meningkatkan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capaian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pembangunan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Sumber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Daya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Manusia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 di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Desa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;</a:t>
            </a:r>
          </a:p>
        </p:txBody>
      </p:sp>
      <p:sp>
        <p:nvSpPr>
          <p:cNvPr id="511" name="Google Shape;511;p32"/>
          <p:cNvSpPr/>
          <p:nvPr/>
        </p:nvSpPr>
        <p:spPr>
          <a:xfrm rot="6138605">
            <a:off x="8214884" y="3076588"/>
            <a:ext cx="644805" cy="276202"/>
          </a:xfrm>
          <a:custGeom>
            <a:avLst/>
            <a:gdLst/>
            <a:ahLst/>
            <a:cxnLst/>
            <a:rect l="l" t="t" r="r" b="b"/>
            <a:pathLst>
              <a:path w="1890" h="509" extrusionOk="0">
                <a:moveTo>
                  <a:pt x="1870" y="219"/>
                </a:moveTo>
                <a:lnTo>
                  <a:pt x="1870" y="219"/>
                </a:lnTo>
                <a:cubicBezTo>
                  <a:pt x="1865" y="210"/>
                  <a:pt x="1861" y="215"/>
                  <a:pt x="1863" y="205"/>
                </a:cubicBezTo>
                <a:cubicBezTo>
                  <a:pt x="1865" y="200"/>
                  <a:pt x="1873" y="192"/>
                  <a:pt x="1876" y="188"/>
                </a:cubicBezTo>
                <a:cubicBezTo>
                  <a:pt x="1889" y="170"/>
                  <a:pt x="1892" y="164"/>
                  <a:pt x="1875" y="148"/>
                </a:cubicBezTo>
                <a:cubicBezTo>
                  <a:pt x="1885" y="129"/>
                  <a:pt x="1889" y="121"/>
                  <a:pt x="1872" y="107"/>
                </a:cubicBezTo>
                <a:cubicBezTo>
                  <a:pt x="1877" y="93"/>
                  <a:pt x="1889" y="86"/>
                  <a:pt x="1890" y="71"/>
                </a:cubicBezTo>
                <a:cubicBezTo>
                  <a:pt x="1891" y="60"/>
                  <a:pt x="1883" y="44"/>
                  <a:pt x="1874" y="37"/>
                </a:cubicBezTo>
                <a:cubicBezTo>
                  <a:pt x="1875" y="35"/>
                  <a:pt x="1876" y="34"/>
                  <a:pt x="1876" y="32"/>
                </a:cubicBezTo>
                <a:cubicBezTo>
                  <a:pt x="84" y="0"/>
                  <a:pt x="84" y="0"/>
                  <a:pt x="84" y="0"/>
                </a:cubicBezTo>
                <a:cubicBezTo>
                  <a:pt x="73" y="9"/>
                  <a:pt x="83" y="16"/>
                  <a:pt x="87" y="25"/>
                </a:cubicBezTo>
                <a:cubicBezTo>
                  <a:pt x="92" y="35"/>
                  <a:pt x="92" y="35"/>
                  <a:pt x="83" y="46"/>
                </a:cubicBezTo>
                <a:cubicBezTo>
                  <a:pt x="73" y="59"/>
                  <a:pt x="72" y="69"/>
                  <a:pt x="78" y="84"/>
                </a:cubicBezTo>
                <a:cubicBezTo>
                  <a:pt x="80" y="93"/>
                  <a:pt x="87" y="95"/>
                  <a:pt x="82" y="104"/>
                </a:cubicBezTo>
                <a:cubicBezTo>
                  <a:pt x="78" y="112"/>
                  <a:pt x="66" y="115"/>
                  <a:pt x="61" y="122"/>
                </a:cubicBezTo>
                <a:cubicBezTo>
                  <a:pt x="55" y="128"/>
                  <a:pt x="50" y="135"/>
                  <a:pt x="51" y="142"/>
                </a:cubicBezTo>
                <a:cubicBezTo>
                  <a:pt x="53" y="156"/>
                  <a:pt x="67" y="165"/>
                  <a:pt x="67" y="181"/>
                </a:cubicBezTo>
                <a:cubicBezTo>
                  <a:pt x="66" y="192"/>
                  <a:pt x="63" y="207"/>
                  <a:pt x="58" y="216"/>
                </a:cubicBezTo>
                <a:cubicBezTo>
                  <a:pt x="51" y="226"/>
                  <a:pt x="47" y="226"/>
                  <a:pt x="50" y="237"/>
                </a:cubicBezTo>
                <a:cubicBezTo>
                  <a:pt x="56" y="256"/>
                  <a:pt x="86" y="257"/>
                  <a:pt x="69" y="277"/>
                </a:cubicBezTo>
                <a:cubicBezTo>
                  <a:pt x="56" y="294"/>
                  <a:pt x="1" y="306"/>
                  <a:pt x="0" y="331"/>
                </a:cubicBezTo>
                <a:cubicBezTo>
                  <a:pt x="-1" y="340"/>
                  <a:pt x="19" y="347"/>
                  <a:pt x="26" y="354"/>
                </a:cubicBezTo>
                <a:cubicBezTo>
                  <a:pt x="35" y="365"/>
                  <a:pt x="43" y="378"/>
                  <a:pt x="52" y="389"/>
                </a:cubicBezTo>
                <a:cubicBezTo>
                  <a:pt x="45" y="405"/>
                  <a:pt x="31" y="419"/>
                  <a:pt x="13" y="423"/>
                </a:cubicBezTo>
                <a:cubicBezTo>
                  <a:pt x="1814" y="509"/>
                  <a:pt x="1814" y="509"/>
                  <a:pt x="1814" y="509"/>
                </a:cubicBezTo>
                <a:cubicBezTo>
                  <a:pt x="1843" y="503"/>
                  <a:pt x="1883" y="476"/>
                  <a:pt x="1856" y="445"/>
                </a:cubicBezTo>
                <a:cubicBezTo>
                  <a:pt x="1836" y="423"/>
                  <a:pt x="1806" y="410"/>
                  <a:pt x="1833" y="382"/>
                </a:cubicBezTo>
                <a:cubicBezTo>
                  <a:pt x="1850" y="364"/>
                  <a:pt x="1871" y="357"/>
                  <a:pt x="1847" y="334"/>
                </a:cubicBezTo>
                <a:cubicBezTo>
                  <a:pt x="1838" y="326"/>
                  <a:pt x="1831" y="326"/>
                  <a:pt x="1842" y="316"/>
                </a:cubicBezTo>
                <a:cubicBezTo>
                  <a:pt x="1851" y="307"/>
                  <a:pt x="1870" y="308"/>
                  <a:pt x="1878" y="295"/>
                </a:cubicBezTo>
                <a:cubicBezTo>
                  <a:pt x="1865" y="276"/>
                  <a:pt x="1887" y="274"/>
                  <a:pt x="1889" y="259"/>
                </a:cubicBezTo>
                <a:cubicBezTo>
                  <a:pt x="1890" y="248"/>
                  <a:pt x="1875" y="228"/>
                  <a:pt x="1870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2"/>
          <p:cNvSpPr/>
          <p:nvPr/>
        </p:nvSpPr>
        <p:spPr>
          <a:xfrm rot="-5809563">
            <a:off x="8834346" y="2080838"/>
            <a:ext cx="39573" cy="6011"/>
          </a:xfrm>
          <a:custGeom>
            <a:avLst/>
            <a:gdLst/>
            <a:ahLst/>
            <a:cxnLst/>
            <a:rect l="l" t="t" r="r" b="b"/>
            <a:pathLst>
              <a:path w="79" h="12" extrusionOk="0">
                <a:moveTo>
                  <a:pt x="2" y="10"/>
                </a:moveTo>
                <a:lnTo>
                  <a:pt x="2" y="10"/>
                </a:lnTo>
                <a:cubicBezTo>
                  <a:pt x="72" y="12"/>
                  <a:pt x="72" y="12"/>
                  <a:pt x="72" y="12"/>
                </a:cubicBezTo>
                <a:cubicBezTo>
                  <a:pt x="74" y="8"/>
                  <a:pt x="77" y="4"/>
                  <a:pt x="79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1" y="6"/>
                  <a:pt x="2" y="10"/>
                </a:cubicBezTo>
                <a:close/>
              </a:path>
            </a:pathLst>
          </a:custGeom>
          <a:solidFill>
            <a:srgbClr val="ECE5D3"/>
          </a:solidFill>
          <a:ln>
            <a:noFill/>
          </a:ln>
        </p:spPr>
        <p:txBody>
          <a:bodyPr spcFirstLastPara="1" wrap="square" lIns="90000" tIns="0" rIns="900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727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"/>
          <p:cNvSpPr txBox="1">
            <a:spLocks noGrp="1"/>
          </p:cNvSpPr>
          <p:nvPr>
            <p:ph type="title"/>
          </p:nvPr>
        </p:nvSpPr>
        <p:spPr>
          <a:xfrm>
            <a:off x="-133273" y="899160"/>
            <a:ext cx="21107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</a:t>
            </a:r>
            <a:r>
              <a:rPr lang="en-ID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Indikator</a:t>
            </a:r>
            <a:r>
              <a:rPr lang="en-ID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D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DRPPA</a:t>
            </a:r>
            <a:endParaRPr lang="es-ES" sz="3000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62D6C-B177-4DB8-960B-FA25C009D5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  <a14:imgEffect>
                      <a14:saturation sa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7467" y="57177"/>
            <a:ext cx="6079376" cy="5029146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646729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"/>
          <p:cNvSpPr txBox="1">
            <a:spLocks noGrp="1"/>
          </p:cNvSpPr>
          <p:nvPr>
            <p:ph type="title"/>
          </p:nvPr>
        </p:nvSpPr>
        <p:spPr>
          <a:xfrm>
            <a:off x="-133273" y="899160"/>
            <a:ext cx="21107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</a:t>
            </a:r>
            <a:r>
              <a:rPr lang="en-ID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Indikator</a:t>
            </a:r>
            <a:r>
              <a:rPr lang="en-ID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D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DRPPA</a:t>
            </a:r>
            <a:endParaRPr lang="es-ES" sz="3000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BFEB1-E746-4B72-8EDD-C57C248F89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  <a14:imgEffect>
                      <a14:saturation sa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158" y="0"/>
            <a:ext cx="6200403" cy="5033990"/>
          </a:xfrm>
          <a:prstGeom prst="rect">
            <a:avLst/>
          </a:prstGeom>
          <a:gradFill>
            <a:gsLst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420054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3"/>
          <p:cNvSpPr txBox="1">
            <a:spLocks noGrp="1"/>
          </p:cNvSpPr>
          <p:nvPr>
            <p:ph type="title"/>
          </p:nvPr>
        </p:nvSpPr>
        <p:spPr>
          <a:xfrm>
            <a:off x="2854341" y="1594524"/>
            <a:ext cx="2394258" cy="6455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ID" sz="4500" dirty="0" err="1"/>
              <a:t>PERDES</a:t>
            </a:r>
            <a:endParaRPr sz="4500" dirty="0"/>
          </a:p>
        </p:txBody>
      </p:sp>
      <p:sp>
        <p:nvSpPr>
          <p:cNvPr id="375" name="Google Shape;375;p33"/>
          <p:cNvSpPr txBox="1">
            <a:spLocks noGrp="1"/>
          </p:cNvSpPr>
          <p:nvPr>
            <p:ph type="subTitle" idx="4294967295"/>
          </p:nvPr>
        </p:nvSpPr>
        <p:spPr>
          <a:xfrm>
            <a:off x="151763" y="4806300"/>
            <a:ext cx="8840475" cy="285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" sz="900"/>
              <a:t>This is where you section ends. Duplicate this set of slides as many times you need to go over all your sections.</a:t>
            </a:r>
            <a:endParaRPr sz="900"/>
          </a:p>
        </p:txBody>
      </p:sp>
      <p:sp>
        <p:nvSpPr>
          <p:cNvPr id="4" name="Google Shape;374;p33">
            <a:extLst>
              <a:ext uri="{FF2B5EF4-FFF2-40B4-BE49-F238E27FC236}">
                <a16:creationId xmlns:a16="http://schemas.microsoft.com/office/drawing/2014/main" id="{F5B01874-C14B-499D-8BB7-125FB67172EE}"/>
              </a:ext>
            </a:extLst>
          </p:cNvPr>
          <p:cNvSpPr txBox="1">
            <a:spLocks/>
          </p:cNvSpPr>
          <p:nvPr/>
        </p:nvSpPr>
        <p:spPr>
          <a:xfrm>
            <a:off x="137821" y="669994"/>
            <a:ext cx="2538645" cy="39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100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ID" sz="2400" dirty="0" err="1">
                <a:solidFill>
                  <a:srgbClr val="C00000"/>
                </a:solidFill>
              </a:rPr>
              <a:t>Kesetaraan</a:t>
            </a:r>
            <a:endParaRPr lang="en-ID" sz="2400" dirty="0">
              <a:solidFill>
                <a:srgbClr val="C00000"/>
              </a:solidFill>
            </a:endParaRPr>
          </a:p>
        </p:txBody>
      </p:sp>
      <p:sp>
        <p:nvSpPr>
          <p:cNvPr id="6" name="Google Shape;374;p33">
            <a:extLst>
              <a:ext uri="{FF2B5EF4-FFF2-40B4-BE49-F238E27FC236}">
                <a16:creationId xmlns:a16="http://schemas.microsoft.com/office/drawing/2014/main" id="{E47F7431-EC89-4ACE-8FA0-670CC1E84209}"/>
              </a:ext>
            </a:extLst>
          </p:cNvPr>
          <p:cNvSpPr txBox="1">
            <a:spLocks/>
          </p:cNvSpPr>
          <p:nvPr/>
        </p:nvSpPr>
        <p:spPr>
          <a:xfrm>
            <a:off x="4922913" y="1813106"/>
            <a:ext cx="3502909" cy="68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100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ID" sz="2400" dirty="0" err="1">
                <a:solidFill>
                  <a:srgbClr val="C00000"/>
                </a:solidFill>
              </a:rPr>
              <a:t>Pemberdayaan</a:t>
            </a:r>
            <a:endParaRPr lang="en-ID" sz="2400" dirty="0">
              <a:solidFill>
                <a:srgbClr val="C00000"/>
              </a:solidFill>
            </a:endParaRPr>
          </a:p>
        </p:txBody>
      </p:sp>
      <p:sp>
        <p:nvSpPr>
          <p:cNvPr id="7" name="Google Shape;374;p33">
            <a:extLst>
              <a:ext uri="{FF2B5EF4-FFF2-40B4-BE49-F238E27FC236}">
                <a16:creationId xmlns:a16="http://schemas.microsoft.com/office/drawing/2014/main" id="{375B5718-A31E-44F9-BC53-ABB248D6479E}"/>
              </a:ext>
            </a:extLst>
          </p:cNvPr>
          <p:cNvSpPr txBox="1">
            <a:spLocks/>
          </p:cNvSpPr>
          <p:nvPr/>
        </p:nvSpPr>
        <p:spPr>
          <a:xfrm>
            <a:off x="2300016" y="2872537"/>
            <a:ext cx="3502909" cy="63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100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ID" sz="2400" dirty="0" err="1">
                <a:solidFill>
                  <a:srgbClr val="C00000"/>
                </a:solidFill>
              </a:rPr>
              <a:t>Perlindungan</a:t>
            </a:r>
            <a:endParaRPr lang="en-ID" sz="24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EBDC2-BBC0-45FC-B16F-9DA7A6850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80" y="1082487"/>
            <a:ext cx="2079988" cy="2079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E2CBC-A653-4AC7-94D0-5A6B47E92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7091">
            <a:off x="5155896" y="143357"/>
            <a:ext cx="1725498" cy="1725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4AE4A-3153-4D02-BC91-3E49C02D8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8409">
            <a:off x="6928124" y="173500"/>
            <a:ext cx="1886744" cy="1886744"/>
          </a:xfrm>
          <a:prstGeom prst="rect">
            <a:avLst/>
          </a:prstGeom>
        </p:spPr>
      </p:pic>
      <p:sp>
        <p:nvSpPr>
          <p:cNvPr id="13" name="Google Shape;374;p33">
            <a:extLst>
              <a:ext uri="{FF2B5EF4-FFF2-40B4-BE49-F238E27FC236}">
                <a16:creationId xmlns:a16="http://schemas.microsoft.com/office/drawing/2014/main" id="{8FF82250-747C-4989-882B-739CB25CD06D}"/>
              </a:ext>
            </a:extLst>
          </p:cNvPr>
          <p:cNvSpPr txBox="1">
            <a:spLocks/>
          </p:cNvSpPr>
          <p:nvPr/>
        </p:nvSpPr>
        <p:spPr>
          <a:xfrm>
            <a:off x="2384293" y="2104682"/>
            <a:ext cx="3281148" cy="68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100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ID" sz="1350" dirty="0"/>
              <a:t>"</a:t>
            </a:r>
            <a:r>
              <a:rPr lang="en-ID" sz="1350" dirty="0" err="1"/>
              <a:t>Aturan</a:t>
            </a:r>
            <a:r>
              <a:rPr lang="en-ID" sz="1350" dirty="0"/>
              <a:t> </a:t>
            </a:r>
            <a:r>
              <a:rPr lang="en-ID" sz="1350" dirty="0" err="1"/>
              <a:t>desa</a:t>
            </a:r>
            <a:r>
              <a:rPr lang="en-ID" sz="1350" dirty="0"/>
              <a:t> yang </a:t>
            </a:r>
            <a:r>
              <a:rPr lang="en-ID" sz="1350" dirty="0" err="1"/>
              <a:t>mendukung</a:t>
            </a:r>
            <a:r>
              <a:rPr lang="en-ID" sz="1350" dirty="0"/>
              <a:t> </a:t>
            </a:r>
            <a:r>
              <a:rPr lang="en-ID" sz="1350" dirty="0" err="1"/>
              <a:t>hak</a:t>
            </a:r>
            <a:r>
              <a:rPr lang="en-ID" sz="1350" dirty="0"/>
              <a:t> dan </a:t>
            </a:r>
            <a:r>
              <a:rPr lang="en-ID" sz="1350" dirty="0" err="1"/>
              <a:t>potensi</a:t>
            </a:r>
            <a:r>
              <a:rPr lang="en-ID" sz="1350" dirty="0"/>
              <a:t> </a:t>
            </a:r>
            <a:r>
              <a:rPr lang="en-ID" sz="1350" dirty="0" err="1"/>
              <a:t>perempuan</a:t>
            </a:r>
            <a:r>
              <a:rPr lang="en-ID" sz="1350" dirty="0"/>
              <a:t> dan </a:t>
            </a:r>
            <a:r>
              <a:rPr lang="en-ID" sz="1350" dirty="0" err="1"/>
              <a:t>anak</a:t>
            </a:r>
            <a:r>
              <a:rPr lang="en-ID" sz="1350" dirty="0"/>
              <a:t>"</a:t>
            </a:r>
          </a:p>
          <a:p>
            <a:endParaRPr lang="en-ID" sz="13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7F415C9D-D604-41B4-BB9D-9ABE3EF2C3FB}"/>
              </a:ext>
            </a:extLst>
          </p:cNvPr>
          <p:cNvSpPr/>
          <p:nvPr/>
        </p:nvSpPr>
        <p:spPr>
          <a:xfrm rot="20370301">
            <a:off x="5332966" y="2510887"/>
            <a:ext cx="1371362" cy="5322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>
              <a:solidFill>
                <a:schemeClr val="tx1"/>
              </a:solidFill>
            </a:endParaRPr>
          </a:p>
        </p:txBody>
      </p:sp>
      <p:sp>
        <p:nvSpPr>
          <p:cNvPr id="19" name="Arrow: Curved Up 18">
            <a:extLst>
              <a:ext uri="{FF2B5EF4-FFF2-40B4-BE49-F238E27FC236}">
                <a16:creationId xmlns:a16="http://schemas.microsoft.com/office/drawing/2014/main" id="{08A78398-96F3-419D-BB5E-4C3C6C594EB3}"/>
              </a:ext>
            </a:extLst>
          </p:cNvPr>
          <p:cNvSpPr/>
          <p:nvPr/>
        </p:nvSpPr>
        <p:spPr>
          <a:xfrm rot="4061602">
            <a:off x="2409457" y="2864129"/>
            <a:ext cx="726265" cy="40534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>
              <a:solidFill>
                <a:schemeClr val="tx1"/>
              </a:solidFill>
            </a:endParaRPr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7F9DB71A-6E3F-4CC2-92CB-FB187E5E3132}"/>
              </a:ext>
            </a:extLst>
          </p:cNvPr>
          <p:cNvSpPr/>
          <p:nvPr/>
        </p:nvSpPr>
        <p:spPr>
          <a:xfrm rot="11534938">
            <a:off x="2247204" y="573540"/>
            <a:ext cx="2128441" cy="60566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>
              <a:solidFill>
                <a:schemeClr val="tx1"/>
              </a:solidFill>
            </a:endParaRPr>
          </a:p>
        </p:txBody>
      </p:sp>
      <p:sp>
        <p:nvSpPr>
          <p:cNvPr id="22" name="Google Shape;374;p33">
            <a:extLst>
              <a:ext uri="{FF2B5EF4-FFF2-40B4-BE49-F238E27FC236}">
                <a16:creationId xmlns:a16="http://schemas.microsoft.com/office/drawing/2014/main" id="{035172D0-2C7B-4CA0-ACA6-8177F6DD85DB}"/>
              </a:ext>
            </a:extLst>
          </p:cNvPr>
          <p:cNvSpPr txBox="1">
            <a:spLocks/>
          </p:cNvSpPr>
          <p:nvPr/>
        </p:nvSpPr>
        <p:spPr>
          <a:xfrm>
            <a:off x="5907002" y="3617144"/>
            <a:ext cx="2269839" cy="68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100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ID" sz="2100" dirty="0" err="1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Perdes</a:t>
            </a:r>
            <a:r>
              <a:rPr lang="en-ID" sz="2100" dirty="0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100" dirty="0" err="1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</a:t>
            </a:r>
            <a:r>
              <a:rPr lang="en-ID" sz="2100" dirty="0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100" dirty="0" err="1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jadi</a:t>
            </a:r>
            <a:r>
              <a:rPr lang="en-ID" sz="2100" dirty="0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100" dirty="0" err="1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jembatan</a:t>
            </a:r>
            <a:r>
              <a:rPr lang="en-ID" sz="2100" dirty="0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100" dirty="0" err="1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menuju</a:t>
            </a:r>
            <a:r>
              <a:rPr lang="en-ID" sz="2100" dirty="0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100" dirty="0" err="1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desa</a:t>
            </a:r>
            <a:r>
              <a:rPr lang="en-ID" sz="2100" dirty="0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100" dirty="0" err="1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lebih</a:t>
            </a:r>
            <a:r>
              <a:rPr lang="en-ID" sz="2100" dirty="0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100" dirty="0" err="1">
                <a:solidFill>
                  <a:schemeClr val="accent3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adil</a:t>
            </a:r>
            <a:endParaRPr lang="en-ID" sz="2100" dirty="0">
              <a:solidFill>
                <a:schemeClr val="accent3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en-ID" sz="2100" dirty="0">
              <a:solidFill>
                <a:schemeClr val="accent3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4EEDC6-39D0-45BA-ABBD-F570FDC65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968" y="3391583"/>
            <a:ext cx="2365005" cy="1773754"/>
          </a:xfrm>
          <a:prstGeom prst="rect">
            <a:avLst/>
          </a:prstGeom>
        </p:spPr>
      </p:pic>
      <p:sp>
        <p:nvSpPr>
          <p:cNvPr id="24" name="Google Shape;374;p33">
            <a:extLst>
              <a:ext uri="{FF2B5EF4-FFF2-40B4-BE49-F238E27FC236}">
                <a16:creationId xmlns:a16="http://schemas.microsoft.com/office/drawing/2014/main" id="{673BD617-5D36-4776-8F76-7646073A6380}"/>
              </a:ext>
            </a:extLst>
          </p:cNvPr>
          <p:cNvSpPr txBox="1">
            <a:spLocks/>
          </p:cNvSpPr>
          <p:nvPr/>
        </p:nvSpPr>
        <p:spPr>
          <a:xfrm>
            <a:off x="80581" y="-41643"/>
            <a:ext cx="4666950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100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Sriracha"/>
              <a:buNone/>
              <a:defRPr sz="64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/>
            <a:r>
              <a:rPr lang="en-ID" sz="1800" dirty="0" err="1">
                <a:solidFill>
                  <a:schemeClr val="accent4">
                    <a:lumMod val="10000"/>
                  </a:schemeClr>
                </a:solidFill>
              </a:rPr>
              <a:t>Apa</a:t>
            </a:r>
            <a:r>
              <a:rPr lang="en-ID" sz="18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4">
                    <a:lumMod val="10000"/>
                  </a:schemeClr>
                </a:solidFill>
              </a:rPr>
              <a:t>Itu</a:t>
            </a:r>
            <a:r>
              <a:rPr lang="en-ID" sz="18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4">
                    <a:lumMod val="10000"/>
                  </a:schemeClr>
                </a:solidFill>
              </a:rPr>
              <a:t>Perdes</a:t>
            </a:r>
            <a:r>
              <a:rPr lang="en-ID" sz="1800" dirty="0">
                <a:solidFill>
                  <a:schemeClr val="accent4">
                    <a:lumMod val="10000"/>
                  </a:schemeClr>
                </a:solidFill>
              </a:rPr>
              <a:t> Ramah </a:t>
            </a:r>
            <a:r>
              <a:rPr lang="en-ID" sz="1800" dirty="0" err="1">
                <a:solidFill>
                  <a:schemeClr val="accent4">
                    <a:lumMod val="10000"/>
                  </a:schemeClr>
                </a:solidFill>
              </a:rPr>
              <a:t>Perempuan</a:t>
            </a:r>
            <a:r>
              <a:rPr lang="en-ID" sz="1800" dirty="0">
                <a:solidFill>
                  <a:schemeClr val="accent4">
                    <a:lumMod val="10000"/>
                  </a:schemeClr>
                </a:solidFill>
              </a:rPr>
              <a:t> dan </a:t>
            </a:r>
            <a:r>
              <a:rPr lang="en-ID" sz="1800" dirty="0" err="1">
                <a:solidFill>
                  <a:schemeClr val="accent4">
                    <a:lumMod val="10000"/>
                  </a:schemeClr>
                </a:solidFill>
              </a:rPr>
              <a:t>Peduli</a:t>
            </a:r>
            <a:r>
              <a:rPr lang="en-ID" sz="18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4">
                    <a:lumMod val="10000"/>
                  </a:schemeClr>
                </a:solidFill>
              </a:rPr>
              <a:t>Anak</a:t>
            </a:r>
            <a:r>
              <a:rPr lang="en-ID" sz="1800" dirty="0">
                <a:solidFill>
                  <a:schemeClr val="accent4">
                    <a:lumMod val="10000"/>
                  </a:schemeClr>
                </a:solidFill>
              </a:rPr>
              <a:t>?</a:t>
            </a:r>
            <a:endParaRPr lang="en-ID" sz="1800" dirty="0">
              <a:solidFill>
                <a:schemeClr val="accent4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4;p29">
            <a:extLst>
              <a:ext uri="{FF2B5EF4-FFF2-40B4-BE49-F238E27FC236}">
                <a16:creationId xmlns:a16="http://schemas.microsoft.com/office/drawing/2014/main" id="{9DB452B6-6FA6-4B62-A168-F65D1E13F8BA}"/>
              </a:ext>
            </a:extLst>
          </p:cNvPr>
          <p:cNvSpPr txBox="1">
            <a:spLocks/>
          </p:cNvSpPr>
          <p:nvPr/>
        </p:nvSpPr>
        <p:spPr>
          <a:xfrm>
            <a:off x="368463" y="400480"/>
            <a:ext cx="7566169" cy="794140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 sz="3600" dirty="0" err="1"/>
              <a:t>Perdes</a:t>
            </a:r>
            <a:r>
              <a:rPr lang="en-US" sz="3600" dirty="0"/>
              <a:t> </a:t>
            </a:r>
            <a:r>
              <a:rPr lang="en-US" sz="3600" dirty="0" err="1"/>
              <a:t>DRPPA</a:t>
            </a:r>
            <a:r>
              <a:rPr lang="en-US" sz="3600" dirty="0"/>
              <a:t> </a:t>
            </a:r>
            <a:r>
              <a:rPr lang="en-US" sz="3600" dirty="0" err="1"/>
              <a:t>berguna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: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7" name="Google Shape;474;p29">
            <a:extLst>
              <a:ext uri="{FF2B5EF4-FFF2-40B4-BE49-F238E27FC236}">
                <a16:creationId xmlns:a16="http://schemas.microsoft.com/office/drawing/2014/main" id="{5C5F160C-BF48-4510-9C20-E7F6BFC0F84F}"/>
              </a:ext>
            </a:extLst>
          </p:cNvPr>
          <p:cNvSpPr txBox="1">
            <a:spLocks/>
          </p:cNvSpPr>
          <p:nvPr/>
        </p:nvSpPr>
        <p:spPr>
          <a:xfrm>
            <a:off x="1694835" y="3295143"/>
            <a:ext cx="5288526" cy="378619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400" b="1" dirty="0">
                <a:solidFill>
                  <a:srgbClr val="FF0000"/>
                </a:solidFill>
              </a:rPr>
              <a:t> 3. </a:t>
            </a:r>
            <a:r>
              <a:rPr lang="en-US" sz="2400" b="1" dirty="0" err="1">
                <a:solidFill>
                  <a:srgbClr val="FF0000"/>
                </a:solidFill>
              </a:rPr>
              <a:t>Melindungi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Perempuan</a:t>
            </a:r>
            <a:r>
              <a:rPr lang="en-US" sz="2400" b="1" dirty="0">
                <a:solidFill>
                  <a:srgbClr val="FF0000"/>
                </a:solidFill>
              </a:rPr>
              <a:t> dan </a:t>
            </a:r>
            <a:r>
              <a:rPr lang="en-US" sz="2400" b="1" dirty="0" err="1">
                <a:solidFill>
                  <a:srgbClr val="FF0000"/>
                </a:solidFill>
              </a:rPr>
              <a:t>Anak</a:t>
            </a:r>
            <a:r>
              <a:rPr lang="en-US" sz="2400" b="1" dirty="0">
                <a:solidFill>
                  <a:srgbClr val="FF0000"/>
                </a:solidFill>
              </a:rPr>
              <a:t> di </a:t>
            </a:r>
            <a:r>
              <a:rPr lang="en-US" sz="2400" b="1" dirty="0" err="1">
                <a:solidFill>
                  <a:srgbClr val="FF0000"/>
                </a:solidFill>
              </a:rPr>
              <a:t>Desa</a:t>
            </a:r>
            <a:endParaRPr lang="es-ES" sz="2400" b="1" dirty="0">
              <a:solidFill>
                <a:srgbClr val="FF0000"/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4" name="Google Shape;474;p29">
            <a:extLst>
              <a:ext uri="{FF2B5EF4-FFF2-40B4-BE49-F238E27FC236}">
                <a16:creationId xmlns:a16="http://schemas.microsoft.com/office/drawing/2014/main" id="{8C8937E0-8354-45DB-879C-521839842627}"/>
              </a:ext>
            </a:extLst>
          </p:cNvPr>
          <p:cNvSpPr txBox="1">
            <a:spLocks/>
          </p:cNvSpPr>
          <p:nvPr/>
        </p:nvSpPr>
        <p:spPr>
          <a:xfrm>
            <a:off x="1687461" y="2441580"/>
            <a:ext cx="5288526" cy="378619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US" sz="2400" dirty="0" err="1"/>
              <a:t>ewujudkan</a:t>
            </a:r>
            <a:r>
              <a:rPr lang="en-US" sz="2400" dirty="0"/>
              <a:t> </a:t>
            </a:r>
            <a:r>
              <a:rPr lang="en-US" sz="2400" dirty="0" err="1"/>
              <a:t>Pemenuhan</a:t>
            </a:r>
            <a:r>
              <a:rPr lang="en-US" sz="2400" dirty="0"/>
              <a:t> </a:t>
            </a:r>
            <a:r>
              <a:rPr lang="en-US" sz="2400" dirty="0" err="1"/>
              <a:t>Hak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6" name="Google Shape;474;p29">
            <a:extLst>
              <a:ext uri="{FF2B5EF4-FFF2-40B4-BE49-F238E27FC236}">
                <a16:creationId xmlns:a16="http://schemas.microsoft.com/office/drawing/2014/main" id="{11804F6E-8686-43BD-BA58-F077B893BFA9}"/>
              </a:ext>
            </a:extLst>
          </p:cNvPr>
          <p:cNvSpPr txBox="1">
            <a:spLocks/>
          </p:cNvSpPr>
          <p:nvPr/>
        </p:nvSpPr>
        <p:spPr>
          <a:xfrm>
            <a:off x="1458861" y="1480254"/>
            <a:ext cx="5745726" cy="378619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400" b="1" dirty="0">
                <a:solidFill>
                  <a:srgbClr val="FF0000"/>
                </a:solidFill>
              </a:rPr>
              <a:t> 1. </a:t>
            </a:r>
            <a:r>
              <a:rPr lang="en-US" sz="2400" b="1" dirty="0" err="1">
                <a:solidFill>
                  <a:srgbClr val="FF0000"/>
                </a:solidFill>
              </a:rPr>
              <a:t>Mencapai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kesetaraan</a:t>
            </a:r>
            <a:r>
              <a:rPr lang="en-US" sz="2400" b="1" dirty="0">
                <a:solidFill>
                  <a:srgbClr val="FF0000"/>
                </a:solidFill>
              </a:rPr>
              <a:t> Gender </a:t>
            </a:r>
            <a:r>
              <a:rPr lang="en-US" sz="2400" b="1" dirty="0" err="1">
                <a:solidFill>
                  <a:srgbClr val="FF0000"/>
                </a:solidFill>
              </a:rPr>
              <a:t>melalui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Pemberdayaan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Perempuan</a:t>
            </a:r>
            <a:endParaRPr lang="es-ES" sz="2400" b="1" dirty="0">
              <a:solidFill>
                <a:srgbClr val="FF0000"/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2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2000" spc="-10" dirty="0">
                <a:solidFill>
                  <a:srgbClr val="FF0000"/>
                </a:solidFill>
              </a:rPr>
              <a:t>Target </a:t>
            </a:r>
            <a:r>
              <a:rPr lang="en-ID" sz="2000" spc="-10" dirty="0" err="1">
                <a:solidFill>
                  <a:srgbClr val="FF0000"/>
                </a:solidFill>
              </a:rPr>
              <a:t>Indikator</a:t>
            </a:r>
            <a:r>
              <a:rPr lang="en-ID" sz="2000" spc="-10" dirty="0">
                <a:solidFill>
                  <a:srgbClr val="FF0000"/>
                </a:solidFill>
              </a:rPr>
              <a:t> Program </a:t>
            </a:r>
            <a:r>
              <a:rPr lang="en-ID" sz="2000" spc="-10" dirty="0" err="1">
                <a:solidFill>
                  <a:srgbClr val="FF0000"/>
                </a:solidFill>
              </a:rPr>
              <a:t>Prioritas</a:t>
            </a:r>
            <a:r>
              <a:rPr lang="en-ID" sz="2000" spc="-10" dirty="0">
                <a:solidFill>
                  <a:srgbClr val="FF0000"/>
                </a:solidFill>
              </a:rPr>
              <a:t> </a:t>
            </a:r>
            <a:r>
              <a:rPr lang="en-ID" sz="2000" spc="-10" dirty="0" err="1">
                <a:solidFill>
                  <a:srgbClr val="FF0000"/>
                </a:solidFill>
              </a:rPr>
              <a:t>Urusan</a:t>
            </a:r>
            <a:r>
              <a:rPr lang="en-ID" sz="2000" spc="-10" dirty="0">
                <a:solidFill>
                  <a:srgbClr val="FF0000"/>
                </a:solidFill>
              </a:rPr>
              <a:t> </a:t>
            </a:r>
            <a:r>
              <a:rPr lang="en-ID" sz="2000" spc="-10" dirty="0" err="1">
                <a:solidFill>
                  <a:srgbClr val="FF0000"/>
                </a:solidFill>
              </a:rPr>
              <a:t>Pemerintahan</a:t>
            </a:r>
            <a:r>
              <a:rPr lang="en-ID" sz="2000" spc="-10" dirty="0">
                <a:solidFill>
                  <a:srgbClr val="FF0000"/>
                </a:solidFill>
              </a:rPr>
              <a:t> </a:t>
            </a:r>
            <a:r>
              <a:rPr lang="en-ID" sz="2000" spc="-10" dirty="0" err="1">
                <a:solidFill>
                  <a:srgbClr val="FF0000"/>
                </a:solidFill>
              </a:rPr>
              <a:t>Bidang</a:t>
            </a:r>
            <a:r>
              <a:rPr lang="en-ID" sz="2000" spc="-10" dirty="0">
                <a:solidFill>
                  <a:srgbClr val="FF0000"/>
                </a:solidFill>
              </a:rPr>
              <a:t> </a:t>
            </a:r>
            <a:r>
              <a:rPr lang="en-ID" sz="2000" spc="-10" dirty="0" err="1">
                <a:solidFill>
                  <a:srgbClr val="FF0000"/>
                </a:solidFill>
              </a:rPr>
              <a:t>Pemberdayaan</a:t>
            </a:r>
            <a:r>
              <a:rPr lang="en-ID" sz="2000" spc="-10" dirty="0">
                <a:solidFill>
                  <a:srgbClr val="FF0000"/>
                </a:solidFill>
              </a:rPr>
              <a:t> </a:t>
            </a:r>
            <a:r>
              <a:rPr lang="en-ID" sz="2000" spc="-10" dirty="0" err="1">
                <a:solidFill>
                  <a:srgbClr val="FF0000"/>
                </a:solidFill>
              </a:rPr>
              <a:t>Perempuan</a:t>
            </a:r>
            <a:r>
              <a:rPr lang="en-ID" sz="2000" spc="-10" dirty="0">
                <a:solidFill>
                  <a:srgbClr val="FF0000"/>
                </a:solidFill>
              </a:rPr>
              <a:t> dan </a:t>
            </a:r>
            <a:r>
              <a:rPr lang="en-ID" sz="2000" spc="-10" dirty="0" err="1">
                <a:solidFill>
                  <a:srgbClr val="FF0000"/>
                </a:solidFill>
              </a:rPr>
              <a:t>Perlindungan</a:t>
            </a:r>
            <a:r>
              <a:rPr lang="en-ID" sz="2000" spc="-10" dirty="0">
                <a:solidFill>
                  <a:srgbClr val="FF0000"/>
                </a:solidFill>
              </a:rPr>
              <a:t> </a:t>
            </a:r>
            <a:r>
              <a:rPr lang="en-ID" sz="2000" spc="-10" dirty="0" err="1">
                <a:solidFill>
                  <a:srgbClr val="FF0000"/>
                </a:solidFill>
              </a:rPr>
              <a:t>Anak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4" name="Google Shape;704;p41">
            <a:extLst>
              <a:ext uri="{FF2B5EF4-FFF2-40B4-BE49-F238E27FC236}">
                <a16:creationId xmlns:a16="http://schemas.microsoft.com/office/drawing/2014/main" id="{CF6928A3-E58A-4949-8933-7B5211AD0486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urale"/>
              <a:buNone/>
              <a:defRPr sz="34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urale"/>
              <a:buNone/>
              <a:defRPr sz="34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urale"/>
              <a:buNone/>
              <a:defRPr sz="34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urale"/>
              <a:buNone/>
              <a:defRPr sz="34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urale"/>
              <a:buNone/>
              <a:defRPr sz="34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urale"/>
              <a:buNone/>
              <a:defRPr sz="34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urale"/>
              <a:buNone/>
              <a:defRPr sz="34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urale"/>
              <a:buNone/>
              <a:defRPr sz="34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urale"/>
              <a:buNone/>
              <a:defRPr sz="34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9pPr>
          </a:lstStyle>
          <a:p>
            <a:r>
              <a:rPr lang="en-US" sz="2800"/>
              <a:t>Latar Belakang Perbup 81 th 2024</a:t>
            </a:r>
            <a:endParaRPr lang="en-US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0642F4-D7EA-4839-9BFE-3E03EEE8F72C}"/>
              </a:ext>
            </a:extLst>
          </p:cNvPr>
          <p:cNvGraphicFramePr>
            <a:graphicFrameLocks noGrp="1"/>
          </p:cNvGraphicFramePr>
          <p:nvPr/>
        </p:nvGraphicFramePr>
        <p:xfrm>
          <a:off x="396240" y="1353005"/>
          <a:ext cx="8542021" cy="3227177"/>
        </p:xfrm>
        <a:graphic>
          <a:graphicData uri="http://schemas.openxmlformats.org/drawingml/2006/table">
            <a:tbl>
              <a:tblPr firstRow="1" bandRow="1"/>
              <a:tblGrid>
                <a:gridCol w="5440082">
                  <a:extLst>
                    <a:ext uri="{9D8B030D-6E8A-4147-A177-3AD203B41FA5}">
                      <a16:colId xmlns:a16="http://schemas.microsoft.com/office/drawing/2014/main" val="2227623076"/>
                    </a:ext>
                  </a:extLst>
                </a:gridCol>
                <a:gridCol w="1434063">
                  <a:extLst>
                    <a:ext uri="{9D8B030D-6E8A-4147-A177-3AD203B41FA5}">
                      <a16:colId xmlns:a16="http://schemas.microsoft.com/office/drawing/2014/main" val="1964840873"/>
                    </a:ext>
                  </a:extLst>
                </a:gridCol>
                <a:gridCol w="1667876">
                  <a:extLst>
                    <a:ext uri="{9D8B030D-6E8A-4147-A177-3AD203B41FA5}">
                      <a16:colId xmlns:a16="http://schemas.microsoft.com/office/drawing/2014/main" val="1682434150"/>
                    </a:ext>
                  </a:extLst>
                </a:gridCol>
              </a:tblGrid>
              <a:tr h="3995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Indikator</a:t>
                      </a:r>
                      <a:r>
                        <a:rPr lang="en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Outcome Program </a:t>
                      </a:r>
                      <a:r>
                        <a:rPr lang="en-ID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Prioritas</a:t>
                      </a:r>
                      <a:endParaRPr lang="en-ID" sz="16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Kurale" panose="020B0604020202020204" charset="0"/>
                      </a:endParaRP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Target </a:t>
                      </a:r>
                    </a:p>
                    <a:p>
                      <a:pPr algn="ctr" fontAlgn="ctr"/>
                      <a:r>
                        <a:rPr lang="en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Nasional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Target </a:t>
                      </a:r>
                    </a:p>
                    <a:p>
                      <a:pPr algn="ctr" fontAlgn="ctr"/>
                      <a:r>
                        <a:rPr lang="en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Daerah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54694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l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Indeks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Ketimpangan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Gender (IKG)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0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0,423 indeks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7055178"/>
                  </a:ext>
                </a:extLst>
              </a:tr>
              <a:tr h="229526">
                <a:tc>
                  <a:txBody>
                    <a:bodyPr/>
                    <a:lstStyle/>
                    <a:p>
                      <a:pPr algn="l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Persentase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Anggaran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Responsif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Gender (ARG) Daerah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7%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4,53%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107955"/>
                  </a:ext>
                </a:extLst>
              </a:tr>
              <a:tr h="24343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Nilai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Penganugerahan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Parahita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Ekapraya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Daerah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701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701 (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madya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)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1334300"/>
                  </a:ext>
                </a:extLst>
              </a:tr>
              <a:tr h="25039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Indeks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Pembangunan Gender (IPG)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92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86,14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indeks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Kurale" panose="020B0604020202020204" charset="0"/>
                      </a:endParaRP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3287476"/>
                  </a:ext>
                </a:extLst>
              </a:tr>
              <a:tr h="236482">
                <a:tc>
                  <a:txBody>
                    <a:bodyPr/>
                    <a:lstStyle/>
                    <a:p>
                      <a:pPr algn="l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Indeks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Perlindungan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Anak (IPA)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72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58,16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indeks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Kurale" panose="020B0604020202020204" charset="0"/>
                      </a:endParaRP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2937610"/>
                  </a:ext>
                </a:extLst>
              </a:tr>
              <a:tr h="396455"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Persentase anak korban kekerasan yang  mendapatkan </a:t>
                      </a:r>
                    </a:p>
                    <a:p>
                      <a:pPr algn="l" fontAlgn="ctr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layanan komprehensif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85%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90%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6679899"/>
                  </a:ext>
                </a:extLst>
              </a:tr>
              <a:tr h="391893">
                <a:tc>
                  <a:txBody>
                    <a:bodyPr/>
                    <a:lstStyle/>
                    <a:p>
                      <a:pPr algn="l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Persentase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Perempuan Korban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Kekerasan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dan TPPO </a:t>
                      </a:r>
                    </a:p>
                    <a:p>
                      <a:pPr algn="l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yang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Mendapatkan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Layanan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Komprehensif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Kurale" panose="020B0604020202020204" charset="0"/>
                      </a:endParaRP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85%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90%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9160804"/>
                  </a:ext>
                </a:extLst>
              </a:tr>
              <a:tr h="502190">
                <a:tc>
                  <a:txBody>
                    <a:bodyPr/>
                    <a:lstStyle/>
                    <a:p>
                      <a:pPr algn="l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Nilai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dalam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Kabupaten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/Kota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Layak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 Anak (KLA)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601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601 (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madya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Kurale" panose="020B0604020202020204" charset="0"/>
                        </a:rPr>
                        <a:t>)</a:t>
                      </a:r>
                    </a:p>
                  </a:txBody>
                  <a:tcPr marL="2622" marR="2622" marT="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417">
                          <a:srgbClr val="FAF8F0"/>
                        </a:gs>
                        <a:gs pos="39062">
                          <a:srgbClr val="F7F3E7"/>
                        </a:gs>
                        <a:gs pos="2000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7404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2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CB06C4-D7BD-499E-B8FA-C838DFFC6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8350">
            <a:off x="5768762" y="982600"/>
            <a:ext cx="2794329" cy="2955540"/>
          </a:xfrm>
          <a:prstGeom prst="rect">
            <a:avLst/>
          </a:prstGeom>
        </p:spPr>
      </p:pic>
      <p:sp>
        <p:nvSpPr>
          <p:cNvPr id="273" name="Google Shape;273;p25"/>
          <p:cNvSpPr/>
          <p:nvPr/>
        </p:nvSpPr>
        <p:spPr>
          <a:xfrm>
            <a:off x="1377882" y="1515057"/>
            <a:ext cx="2900316" cy="128273"/>
          </a:xfrm>
          <a:custGeom>
            <a:avLst/>
            <a:gdLst/>
            <a:ahLst/>
            <a:cxnLst/>
            <a:rect l="l" t="t" r="r" b="b"/>
            <a:pathLst>
              <a:path w="6667393" h="171031" extrusionOk="0">
                <a:moveTo>
                  <a:pt x="86024" y="2"/>
                </a:moveTo>
                <a:cubicBezTo>
                  <a:pt x="38811" y="-294"/>
                  <a:pt x="297" y="37678"/>
                  <a:pt x="2" y="84887"/>
                </a:cubicBezTo>
                <a:cubicBezTo>
                  <a:pt x="-298" y="132088"/>
                  <a:pt x="37799" y="170626"/>
                  <a:pt x="85012" y="170909"/>
                </a:cubicBezTo>
                <a:cubicBezTo>
                  <a:pt x="326434" y="170991"/>
                  <a:pt x="567824" y="171274"/>
                  <a:pt x="809246" y="170545"/>
                </a:cubicBezTo>
                <a:cubicBezTo>
                  <a:pt x="875478" y="170343"/>
                  <a:pt x="941754" y="170343"/>
                  <a:pt x="1007985" y="169897"/>
                </a:cubicBezTo>
                <a:cubicBezTo>
                  <a:pt x="1093449" y="169331"/>
                  <a:pt x="1178820" y="168724"/>
                  <a:pt x="1264280" y="167509"/>
                </a:cubicBezTo>
                <a:cubicBezTo>
                  <a:pt x="1309153" y="166861"/>
                  <a:pt x="1354132" y="165445"/>
                  <a:pt x="1399005" y="164837"/>
                </a:cubicBezTo>
                <a:cubicBezTo>
                  <a:pt x="1441729" y="164271"/>
                  <a:pt x="1484425" y="163785"/>
                  <a:pt x="1527157" y="163582"/>
                </a:cubicBezTo>
                <a:cubicBezTo>
                  <a:pt x="1557061" y="163421"/>
                  <a:pt x="1586940" y="163825"/>
                  <a:pt x="1616847" y="163947"/>
                </a:cubicBezTo>
                <a:cubicBezTo>
                  <a:pt x="1674529" y="164190"/>
                  <a:pt x="1732219" y="164433"/>
                  <a:pt x="1789905" y="164716"/>
                </a:cubicBezTo>
                <a:cubicBezTo>
                  <a:pt x="1935184" y="165404"/>
                  <a:pt x="2080430" y="165647"/>
                  <a:pt x="2225710" y="165606"/>
                </a:cubicBezTo>
                <a:cubicBezTo>
                  <a:pt x="2606023" y="165485"/>
                  <a:pt x="2986336" y="160789"/>
                  <a:pt x="3366649" y="159899"/>
                </a:cubicBezTo>
                <a:cubicBezTo>
                  <a:pt x="3535440" y="159494"/>
                  <a:pt x="3704247" y="159939"/>
                  <a:pt x="3873053" y="160668"/>
                </a:cubicBezTo>
                <a:cubicBezTo>
                  <a:pt x="3967051" y="161073"/>
                  <a:pt x="4061008" y="162166"/>
                  <a:pt x="4155005" y="161801"/>
                </a:cubicBezTo>
                <a:cubicBezTo>
                  <a:pt x="4266127" y="161356"/>
                  <a:pt x="4377248" y="158967"/>
                  <a:pt x="4488368" y="157510"/>
                </a:cubicBezTo>
                <a:cubicBezTo>
                  <a:pt x="4644343" y="155446"/>
                  <a:pt x="4800317" y="154231"/>
                  <a:pt x="4956292" y="153057"/>
                </a:cubicBezTo>
                <a:cubicBezTo>
                  <a:pt x="5520317" y="148847"/>
                  <a:pt x="6084382" y="147430"/>
                  <a:pt x="6648408" y="145487"/>
                </a:cubicBezTo>
                <a:cubicBezTo>
                  <a:pt x="6658852" y="145528"/>
                  <a:pt x="6667312" y="137189"/>
                  <a:pt x="6667393" y="126745"/>
                </a:cubicBezTo>
                <a:cubicBezTo>
                  <a:pt x="6667434" y="116341"/>
                  <a:pt x="6659095" y="107840"/>
                  <a:pt x="6648650" y="107799"/>
                </a:cubicBezTo>
                <a:cubicBezTo>
                  <a:pt x="6082561" y="98731"/>
                  <a:pt x="5516431" y="90149"/>
                  <a:pt x="4950341" y="78815"/>
                </a:cubicBezTo>
                <a:cubicBezTo>
                  <a:pt x="4794407" y="75690"/>
                  <a:pt x="4638473" y="72564"/>
                  <a:pt x="4482539" y="68569"/>
                </a:cubicBezTo>
                <a:cubicBezTo>
                  <a:pt x="4373604" y="65776"/>
                  <a:pt x="4264629" y="61877"/>
                  <a:pt x="4155653" y="60092"/>
                </a:cubicBezTo>
                <a:cubicBezTo>
                  <a:pt x="4061656" y="58550"/>
                  <a:pt x="3967658" y="58582"/>
                  <a:pt x="3873661" y="57813"/>
                </a:cubicBezTo>
                <a:cubicBezTo>
                  <a:pt x="3704895" y="56437"/>
                  <a:pt x="3536168" y="54761"/>
                  <a:pt x="3367406" y="52251"/>
                </a:cubicBezTo>
                <a:cubicBezTo>
                  <a:pt x="2987138" y="46591"/>
                  <a:pt x="2606877" y="37014"/>
                  <a:pt x="2226596" y="32136"/>
                </a:cubicBezTo>
                <a:cubicBezTo>
                  <a:pt x="2081325" y="30270"/>
                  <a:pt x="1936066" y="28598"/>
                  <a:pt x="1790787" y="27452"/>
                </a:cubicBezTo>
                <a:cubicBezTo>
                  <a:pt x="1730972" y="26982"/>
                  <a:pt x="1671100" y="26570"/>
                  <a:pt x="1611281" y="26063"/>
                </a:cubicBezTo>
                <a:cubicBezTo>
                  <a:pt x="1583511" y="25829"/>
                  <a:pt x="1555806" y="25780"/>
                  <a:pt x="1528039" y="25302"/>
                </a:cubicBezTo>
                <a:cubicBezTo>
                  <a:pt x="1485320" y="24570"/>
                  <a:pt x="1442604" y="23643"/>
                  <a:pt x="1399892" y="22521"/>
                </a:cubicBezTo>
                <a:cubicBezTo>
                  <a:pt x="1355027" y="21343"/>
                  <a:pt x="1310157" y="19421"/>
                  <a:pt x="1265292" y="18218"/>
                </a:cubicBezTo>
                <a:cubicBezTo>
                  <a:pt x="1179856" y="15931"/>
                  <a:pt x="1094319" y="14162"/>
                  <a:pt x="1008867" y="12527"/>
                </a:cubicBezTo>
                <a:cubicBezTo>
                  <a:pt x="942648" y="11260"/>
                  <a:pt x="876482" y="10397"/>
                  <a:pt x="810258" y="9365"/>
                </a:cubicBezTo>
                <a:cubicBezTo>
                  <a:pt x="568865" y="5600"/>
                  <a:pt x="327426" y="2965"/>
                  <a:pt x="8602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050"/>
          </a:p>
        </p:txBody>
      </p:sp>
      <p:sp>
        <p:nvSpPr>
          <p:cNvPr id="274" name="Google Shape;274;p25"/>
          <p:cNvSpPr txBox="1">
            <a:spLocks noGrp="1"/>
          </p:cNvSpPr>
          <p:nvPr>
            <p:ph type="title"/>
          </p:nvPr>
        </p:nvSpPr>
        <p:spPr>
          <a:xfrm>
            <a:off x="549529" y="174849"/>
            <a:ext cx="6332119" cy="572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D" dirty="0" err="1"/>
              <a:t>Tujuan</a:t>
            </a:r>
            <a:r>
              <a:rPr lang="en-ID" dirty="0"/>
              <a:t> Utama </a:t>
            </a:r>
            <a:r>
              <a:rPr lang="en-ID" dirty="0" err="1"/>
              <a:t>Perdes</a:t>
            </a:r>
            <a:r>
              <a:rPr lang="en-ID" dirty="0"/>
              <a:t> </a:t>
            </a:r>
            <a:r>
              <a:rPr lang="en-ID" dirty="0" err="1"/>
              <a:t>DRPPA</a:t>
            </a:r>
            <a:br>
              <a:rPr lang="en-ID" dirty="0"/>
            </a:br>
            <a:endParaRPr dirty="0"/>
          </a:p>
        </p:txBody>
      </p:sp>
      <p:sp>
        <p:nvSpPr>
          <p:cNvPr id="275" name="Google Shape;275;p25"/>
          <p:cNvSpPr txBox="1">
            <a:spLocks noGrp="1"/>
          </p:cNvSpPr>
          <p:nvPr>
            <p:ph type="body" idx="1"/>
          </p:nvPr>
        </p:nvSpPr>
        <p:spPr>
          <a:xfrm>
            <a:off x="549529" y="1035240"/>
            <a:ext cx="5378831" cy="2850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71525" lvl="1" indent="-342900">
              <a:buFont typeface="+mj-lt"/>
              <a:buAutoNum type="arabicPeriod"/>
            </a:pPr>
            <a:r>
              <a:rPr lang="en-ID" sz="2400" b="1" dirty="0" err="1">
                <a:solidFill>
                  <a:srgbClr val="C00000"/>
                </a:solidFill>
              </a:rPr>
              <a:t>Perlindungan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dari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kekerasan</a:t>
            </a:r>
            <a:r>
              <a:rPr lang="en-ID" sz="2400" b="1" dirty="0">
                <a:solidFill>
                  <a:srgbClr val="C00000"/>
                </a:solidFill>
              </a:rPr>
              <a:t> (</a:t>
            </a:r>
            <a:r>
              <a:rPr lang="en-ID" sz="2400" b="1" dirty="0" err="1">
                <a:solidFill>
                  <a:srgbClr val="C00000"/>
                </a:solidFill>
              </a:rPr>
              <a:t>sanksi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tegas</a:t>
            </a:r>
            <a:r>
              <a:rPr lang="en-ID" sz="2400" b="1" dirty="0">
                <a:solidFill>
                  <a:srgbClr val="C00000"/>
                </a:solidFill>
              </a:rPr>
              <a:t>).</a:t>
            </a:r>
          </a:p>
          <a:p>
            <a:pPr marL="771525" lvl="1" indent="-342900">
              <a:buFont typeface="+mj-lt"/>
              <a:buAutoNum type="arabicPeriod"/>
            </a:pPr>
            <a:r>
              <a:rPr lang="en-ID" sz="2400" b="1" dirty="0" err="1">
                <a:solidFill>
                  <a:srgbClr val="C00000"/>
                </a:solidFill>
              </a:rPr>
              <a:t>Pelatihan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keterampilan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perempuan</a:t>
            </a:r>
            <a:r>
              <a:rPr lang="en-ID" sz="2400" b="1" dirty="0">
                <a:solidFill>
                  <a:srgbClr val="C00000"/>
                </a:solidFill>
              </a:rPr>
              <a:t> (</a:t>
            </a:r>
            <a:r>
              <a:rPr lang="en-ID" sz="2400" b="1" dirty="0" err="1">
                <a:solidFill>
                  <a:srgbClr val="C00000"/>
                </a:solidFill>
              </a:rPr>
              <a:t>wirausaha</a:t>
            </a:r>
            <a:r>
              <a:rPr lang="en-ID" sz="2400" b="1" dirty="0">
                <a:solidFill>
                  <a:srgbClr val="C00000"/>
                </a:solidFill>
              </a:rPr>
              <a:t>, </a:t>
            </a:r>
            <a:r>
              <a:rPr lang="en-ID" sz="2400" b="1" dirty="0" err="1">
                <a:solidFill>
                  <a:srgbClr val="C00000"/>
                </a:solidFill>
              </a:rPr>
              <a:t>pendidikan</a:t>
            </a:r>
            <a:r>
              <a:rPr lang="en-ID" sz="2400" b="1" dirty="0">
                <a:solidFill>
                  <a:srgbClr val="C00000"/>
                </a:solidFill>
              </a:rPr>
              <a:t>).</a:t>
            </a:r>
          </a:p>
          <a:p>
            <a:pPr marL="771525" lvl="1" indent="-342900">
              <a:buFont typeface="+mj-lt"/>
              <a:buAutoNum type="arabicPeriod"/>
            </a:pPr>
            <a:r>
              <a:rPr lang="en-ID" sz="2400" b="1" dirty="0" err="1">
                <a:solidFill>
                  <a:srgbClr val="C00000"/>
                </a:solidFill>
              </a:rPr>
              <a:t>Kuota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perempuan</a:t>
            </a:r>
            <a:r>
              <a:rPr lang="en-ID" sz="2400" b="1" dirty="0">
                <a:solidFill>
                  <a:srgbClr val="C00000"/>
                </a:solidFill>
              </a:rPr>
              <a:t> di </a:t>
            </a:r>
            <a:r>
              <a:rPr lang="en-ID" sz="2400" b="1" dirty="0" err="1">
                <a:solidFill>
                  <a:srgbClr val="C00000"/>
                </a:solidFill>
              </a:rPr>
              <a:t>musyawarah</a:t>
            </a:r>
            <a:r>
              <a:rPr lang="en-ID" sz="2400" b="1" dirty="0">
                <a:solidFill>
                  <a:srgbClr val="C00000"/>
                </a:solidFill>
              </a:rPr>
              <a:t> (minimal 30%).</a:t>
            </a:r>
          </a:p>
          <a:p>
            <a:pPr marL="771525" lvl="1" indent="-342900">
              <a:buFont typeface="+mj-lt"/>
              <a:buAutoNum type="arabicPeriod"/>
            </a:pPr>
            <a:r>
              <a:rPr lang="en-ID" sz="2400" b="1" dirty="0" err="1">
                <a:solidFill>
                  <a:srgbClr val="C00000"/>
                </a:solidFill>
              </a:rPr>
              <a:t>Pemenuhan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hak</a:t>
            </a:r>
            <a:r>
              <a:rPr lang="en-ID" sz="2400" b="1" dirty="0">
                <a:solidFill>
                  <a:srgbClr val="C00000"/>
                </a:solidFill>
              </a:rPr>
              <a:t> </a:t>
            </a:r>
            <a:r>
              <a:rPr lang="en-ID" sz="2400" b="1" dirty="0" err="1">
                <a:solidFill>
                  <a:srgbClr val="C00000"/>
                </a:solidFill>
              </a:rPr>
              <a:t>anak</a:t>
            </a:r>
            <a:endParaRPr lang="en-ID" sz="2400" b="1" dirty="0">
              <a:solidFill>
                <a:srgbClr val="C00000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6" name="Google Shape;275;p25">
            <a:extLst>
              <a:ext uri="{FF2B5EF4-FFF2-40B4-BE49-F238E27FC236}">
                <a16:creationId xmlns:a16="http://schemas.microsoft.com/office/drawing/2014/main" id="{2C70153C-40BB-4856-B8CE-2D6899B80FDD}"/>
              </a:ext>
            </a:extLst>
          </p:cNvPr>
          <p:cNvSpPr txBox="1">
            <a:spLocks/>
          </p:cNvSpPr>
          <p:nvPr/>
        </p:nvSpPr>
        <p:spPr>
          <a:xfrm>
            <a:off x="409905" y="4351367"/>
            <a:ext cx="8623738" cy="37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○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■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○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■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○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■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85725" indent="0">
              <a:buNone/>
            </a:pPr>
            <a:r>
              <a:rPr lang="en-ID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Aturan</a:t>
            </a:r>
            <a:r>
              <a:rPr lang="en-ID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ID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ID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ID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praktis</a:t>
            </a:r>
            <a:r>
              <a:rPr lang="en-ID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dan </a:t>
            </a:r>
            <a:r>
              <a:rPr lang="en-ID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langsung</a:t>
            </a:r>
            <a:r>
              <a:rPr lang="en-ID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ID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membantu</a:t>
            </a:r>
            <a:r>
              <a:rPr lang="en-ID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ID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perempuan</a:t>
            </a:r>
            <a:r>
              <a:rPr lang="en-ID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dan </a:t>
            </a:r>
            <a:r>
              <a:rPr lang="en-ID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endParaRPr lang="en-ID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ID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/>
          <p:nvPr/>
        </p:nvSpPr>
        <p:spPr>
          <a:xfrm rot="4981365">
            <a:off x="33364" y="72413"/>
            <a:ext cx="4407209" cy="4235602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050"/>
          </a:p>
        </p:txBody>
      </p:sp>
      <p:sp>
        <p:nvSpPr>
          <p:cNvPr id="233" name="Google Shape;233;p22"/>
          <p:cNvSpPr txBox="1">
            <a:spLocks noGrp="1"/>
          </p:cNvSpPr>
          <p:nvPr>
            <p:ph type="body" idx="1"/>
          </p:nvPr>
        </p:nvSpPr>
        <p:spPr>
          <a:xfrm>
            <a:off x="551793" y="1157009"/>
            <a:ext cx="3838904" cy="2066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5725" indent="0" algn="ctr">
              <a:buNone/>
            </a:pP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Merupakan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langkah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penting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dalam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mewujudkan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desa</a:t>
            </a:r>
            <a:r>
              <a:rPr lang="en-ID" sz="2400" dirty="0">
                <a:solidFill>
                  <a:srgbClr val="FF0000"/>
                </a:solidFill>
              </a:rPr>
              <a:t> yang </a:t>
            </a:r>
            <a:r>
              <a:rPr lang="en-ID" sz="2400" dirty="0" err="1">
                <a:solidFill>
                  <a:srgbClr val="FF0000"/>
                </a:solidFill>
              </a:rPr>
              <a:t>mengintegrasikan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perspektif</a:t>
            </a:r>
            <a:r>
              <a:rPr lang="en-ID" sz="2400" dirty="0">
                <a:solidFill>
                  <a:srgbClr val="FF0000"/>
                </a:solidFill>
              </a:rPr>
              <a:t> gender dan </a:t>
            </a:r>
            <a:r>
              <a:rPr lang="en-ID" sz="2400" dirty="0" err="1">
                <a:solidFill>
                  <a:srgbClr val="FF0000"/>
                </a:solidFill>
              </a:rPr>
              <a:t>hak</a:t>
            </a:r>
            <a:r>
              <a:rPr lang="en-ID" sz="2400" dirty="0">
                <a:solidFill>
                  <a:srgbClr val="FF0000"/>
                </a:solidFill>
              </a:rPr>
              <a:t> </a:t>
            </a:r>
            <a:r>
              <a:rPr lang="en-ID" sz="2400" dirty="0" err="1">
                <a:solidFill>
                  <a:srgbClr val="FF0000"/>
                </a:solidFill>
              </a:rPr>
              <a:t>anak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ke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dalam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 tata </a:t>
            </a: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kelola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pemerintahan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pembangunan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serta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pemberdayaan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masyarakat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25000"/>
                  </a:schemeClr>
                </a:solidFill>
              </a:rPr>
              <a:t>desa</a:t>
            </a:r>
            <a:r>
              <a:rPr lang="en-ID" sz="2400" dirty="0">
                <a:solidFill>
                  <a:schemeClr val="accent1">
                    <a:lumMod val="25000"/>
                  </a:schemeClr>
                </a:solidFill>
              </a:rPr>
              <a:t>.</a:t>
            </a:r>
            <a:endParaRPr lang="en-ID" sz="2400" b="1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endParaRPr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36" name="Google Shape;236;p22"/>
          <p:cNvSpPr/>
          <p:nvPr/>
        </p:nvSpPr>
        <p:spPr>
          <a:xfrm>
            <a:off x="3587895" y="1135547"/>
            <a:ext cx="2900316" cy="128273"/>
          </a:xfrm>
          <a:custGeom>
            <a:avLst/>
            <a:gdLst/>
            <a:ahLst/>
            <a:cxnLst/>
            <a:rect l="l" t="t" r="r" b="b"/>
            <a:pathLst>
              <a:path w="6667393" h="171031" extrusionOk="0">
                <a:moveTo>
                  <a:pt x="86024" y="2"/>
                </a:moveTo>
                <a:cubicBezTo>
                  <a:pt x="38811" y="-294"/>
                  <a:pt x="297" y="37678"/>
                  <a:pt x="2" y="84887"/>
                </a:cubicBezTo>
                <a:cubicBezTo>
                  <a:pt x="-298" y="132088"/>
                  <a:pt x="37799" y="170626"/>
                  <a:pt x="85012" y="170909"/>
                </a:cubicBezTo>
                <a:cubicBezTo>
                  <a:pt x="326434" y="170991"/>
                  <a:pt x="567824" y="171274"/>
                  <a:pt x="809246" y="170545"/>
                </a:cubicBezTo>
                <a:cubicBezTo>
                  <a:pt x="875478" y="170343"/>
                  <a:pt x="941754" y="170343"/>
                  <a:pt x="1007985" y="169897"/>
                </a:cubicBezTo>
                <a:cubicBezTo>
                  <a:pt x="1093449" y="169331"/>
                  <a:pt x="1178820" y="168724"/>
                  <a:pt x="1264280" y="167509"/>
                </a:cubicBezTo>
                <a:cubicBezTo>
                  <a:pt x="1309153" y="166861"/>
                  <a:pt x="1354132" y="165445"/>
                  <a:pt x="1399005" y="164837"/>
                </a:cubicBezTo>
                <a:cubicBezTo>
                  <a:pt x="1441729" y="164271"/>
                  <a:pt x="1484425" y="163785"/>
                  <a:pt x="1527157" y="163582"/>
                </a:cubicBezTo>
                <a:cubicBezTo>
                  <a:pt x="1557061" y="163421"/>
                  <a:pt x="1586940" y="163825"/>
                  <a:pt x="1616847" y="163947"/>
                </a:cubicBezTo>
                <a:cubicBezTo>
                  <a:pt x="1674529" y="164190"/>
                  <a:pt x="1732219" y="164433"/>
                  <a:pt x="1789905" y="164716"/>
                </a:cubicBezTo>
                <a:cubicBezTo>
                  <a:pt x="1935184" y="165404"/>
                  <a:pt x="2080430" y="165647"/>
                  <a:pt x="2225710" y="165606"/>
                </a:cubicBezTo>
                <a:cubicBezTo>
                  <a:pt x="2606023" y="165485"/>
                  <a:pt x="2986336" y="160789"/>
                  <a:pt x="3366649" y="159899"/>
                </a:cubicBezTo>
                <a:cubicBezTo>
                  <a:pt x="3535440" y="159494"/>
                  <a:pt x="3704247" y="159939"/>
                  <a:pt x="3873053" y="160668"/>
                </a:cubicBezTo>
                <a:cubicBezTo>
                  <a:pt x="3967051" y="161073"/>
                  <a:pt x="4061008" y="162166"/>
                  <a:pt x="4155005" y="161801"/>
                </a:cubicBezTo>
                <a:cubicBezTo>
                  <a:pt x="4266127" y="161356"/>
                  <a:pt x="4377248" y="158967"/>
                  <a:pt x="4488368" y="157510"/>
                </a:cubicBezTo>
                <a:cubicBezTo>
                  <a:pt x="4644343" y="155446"/>
                  <a:pt x="4800317" y="154231"/>
                  <a:pt x="4956292" y="153057"/>
                </a:cubicBezTo>
                <a:cubicBezTo>
                  <a:pt x="5520317" y="148847"/>
                  <a:pt x="6084382" y="147430"/>
                  <a:pt x="6648408" y="145487"/>
                </a:cubicBezTo>
                <a:cubicBezTo>
                  <a:pt x="6658852" y="145528"/>
                  <a:pt x="6667312" y="137189"/>
                  <a:pt x="6667393" y="126745"/>
                </a:cubicBezTo>
                <a:cubicBezTo>
                  <a:pt x="6667434" y="116341"/>
                  <a:pt x="6659095" y="107840"/>
                  <a:pt x="6648650" y="107799"/>
                </a:cubicBezTo>
                <a:cubicBezTo>
                  <a:pt x="6082561" y="98731"/>
                  <a:pt x="5516431" y="90149"/>
                  <a:pt x="4950341" y="78815"/>
                </a:cubicBezTo>
                <a:cubicBezTo>
                  <a:pt x="4794407" y="75690"/>
                  <a:pt x="4638473" y="72564"/>
                  <a:pt x="4482539" y="68569"/>
                </a:cubicBezTo>
                <a:cubicBezTo>
                  <a:pt x="4373604" y="65776"/>
                  <a:pt x="4264629" y="61877"/>
                  <a:pt x="4155653" y="60092"/>
                </a:cubicBezTo>
                <a:cubicBezTo>
                  <a:pt x="4061656" y="58550"/>
                  <a:pt x="3967658" y="58582"/>
                  <a:pt x="3873661" y="57813"/>
                </a:cubicBezTo>
                <a:cubicBezTo>
                  <a:pt x="3704895" y="56437"/>
                  <a:pt x="3536168" y="54761"/>
                  <a:pt x="3367406" y="52251"/>
                </a:cubicBezTo>
                <a:cubicBezTo>
                  <a:pt x="2987138" y="46591"/>
                  <a:pt x="2606877" y="37014"/>
                  <a:pt x="2226596" y="32136"/>
                </a:cubicBezTo>
                <a:cubicBezTo>
                  <a:pt x="2081325" y="30270"/>
                  <a:pt x="1936066" y="28598"/>
                  <a:pt x="1790787" y="27452"/>
                </a:cubicBezTo>
                <a:cubicBezTo>
                  <a:pt x="1730972" y="26982"/>
                  <a:pt x="1671100" y="26570"/>
                  <a:pt x="1611281" y="26063"/>
                </a:cubicBezTo>
                <a:cubicBezTo>
                  <a:pt x="1583511" y="25829"/>
                  <a:pt x="1555806" y="25780"/>
                  <a:pt x="1528039" y="25302"/>
                </a:cubicBezTo>
                <a:cubicBezTo>
                  <a:pt x="1485320" y="24570"/>
                  <a:pt x="1442604" y="23643"/>
                  <a:pt x="1399892" y="22521"/>
                </a:cubicBezTo>
                <a:cubicBezTo>
                  <a:pt x="1355027" y="21343"/>
                  <a:pt x="1310157" y="19421"/>
                  <a:pt x="1265292" y="18218"/>
                </a:cubicBezTo>
                <a:cubicBezTo>
                  <a:pt x="1179856" y="15931"/>
                  <a:pt x="1094319" y="14162"/>
                  <a:pt x="1008867" y="12527"/>
                </a:cubicBezTo>
                <a:cubicBezTo>
                  <a:pt x="942648" y="11260"/>
                  <a:pt x="876482" y="10397"/>
                  <a:pt x="810258" y="9365"/>
                </a:cubicBezTo>
                <a:cubicBezTo>
                  <a:pt x="568865" y="5600"/>
                  <a:pt x="327426" y="2965"/>
                  <a:pt x="86024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050"/>
          </a:p>
        </p:txBody>
      </p:sp>
      <p:sp>
        <p:nvSpPr>
          <p:cNvPr id="7" name="Google Shape;233;p22">
            <a:extLst>
              <a:ext uri="{FF2B5EF4-FFF2-40B4-BE49-F238E27FC236}">
                <a16:creationId xmlns:a16="http://schemas.microsoft.com/office/drawing/2014/main" id="{0AEC2CAA-4191-4AB7-A721-C2D268C04CCE}"/>
              </a:ext>
            </a:extLst>
          </p:cNvPr>
          <p:cNvSpPr txBox="1">
            <a:spLocks/>
          </p:cNvSpPr>
          <p:nvPr/>
        </p:nvSpPr>
        <p:spPr>
          <a:xfrm>
            <a:off x="213619" y="116717"/>
            <a:ext cx="8386105" cy="93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elleza"/>
              <a:buChar char="✦"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Belleza"/>
              <a:buChar char="○"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Belleza"/>
              <a:buChar char="■"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Belleza"/>
              <a:buChar char="●"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Belleza"/>
              <a:buChar char="○"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Belleza"/>
              <a:buChar char="■"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Belleza"/>
              <a:buChar char="●"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Belleza"/>
              <a:buChar char="○"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Belleza"/>
              <a:buChar char="■"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9pPr>
          </a:lstStyle>
          <a:p>
            <a:pPr marL="85725" indent="0" algn="ctr">
              <a:buFont typeface="Belleza"/>
              <a:buNone/>
            </a:pPr>
            <a:r>
              <a:rPr lang="en-ID" sz="2400" b="1" dirty="0" err="1">
                <a:solidFill>
                  <a:schemeClr val="tx1"/>
                </a:solidFill>
              </a:rPr>
              <a:t>Pembuatan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Peraturan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Desa</a:t>
            </a:r>
            <a:r>
              <a:rPr lang="en-ID" sz="2400" b="1" dirty="0">
                <a:solidFill>
                  <a:schemeClr val="tx1"/>
                </a:solidFill>
              </a:rPr>
              <a:t> (</a:t>
            </a:r>
            <a:r>
              <a:rPr lang="en-ID" sz="2400" b="1" dirty="0" err="1">
                <a:solidFill>
                  <a:schemeClr val="tx1"/>
                </a:solidFill>
              </a:rPr>
              <a:t>Perdes</a:t>
            </a:r>
            <a:r>
              <a:rPr lang="en-ID" sz="2400" b="1" dirty="0">
                <a:solidFill>
                  <a:schemeClr val="tx1"/>
                </a:solidFill>
              </a:rPr>
              <a:t>) </a:t>
            </a:r>
            <a:r>
              <a:rPr lang="en-ID" sz="2400" b="1" dirty="0" err="1">
                <a:solidFill>
                  <a:schemeClr val="tx1"/>
                </a:solidFill>
              </a:rPr>
              <a:t>tentang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Desa</a:t>
            </a:r>
            <a:r>
              <a:rPr lang="en-ID" sz="2400" b="1" dirty="0">
                <a:solidFill>
                  <a:schemeClr val="tx1"/>
                </a:solidFill>
              </a:rPr>
              <a:t> Ramah </a:t>
            </a:r>
            <a:r>
              <a:rPr lang="en-ID" sz="2400" b="1" dirty="0" err="1">
                <a:solidFill>
                  <a:schemeClr val="tx1"/>
                </a:solidFill>
              </a:rPr>
              <a:t>Perempuan</a:t>
            </a:r>
            <a:r>
              <a:rPr lang="en-ID" sz="2400" b="1" dirty="0">
                <a:solidFill>
                  <a:schemeClr val="tx1"/>
                </a:solidFill>
              </a:rPr>
              <a:t> dan </a:t>
            </a:r>
            <a:r>
              <a:rPr lang="en-ID" sz="2400" b="1" dirty="0" err="1">
                <a:solidFill>
                  <a:schemeClr val="tx1"/>
                </a:solidFill>
              </a:rPr>
              <a:t>Peduli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Anak</a:t>
            </a:r>
            <a:r>
              <a:rPr lang="en-ID" sz="2400" b="1" dirty="0">
                <a:solidFill>
                  <a:schemeClr val="tx1"/>
                </a:solidFill>
              </a:rPr>
              <a:t> (</a:t>
            </a:r>
            <a:r>
              <a:rPr lang="en-ID" sz="2400" b="1" dirty="0" err="1">
                <a:solidFill>
                  <a:schemeClr val="tx1"/>
                </a:solidFill>
              </a:rPr>
              <a:t>DRPPA</a:t>
            </a:r>
            <a:r>
              <a:rPr lang="en-ID" sz="24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26" name="Picture 2" descr="https://tse2.mm.bing.net/th?id=OIP.owwqmceZ6b4xZilYOiVq1gHaEK&amp;pid=Api&amp;P=0&amp;h=220">
            <a:extLst>
              <a:ext uri="{FF2B5EF4-FFF2-40B4-BE49-F238E27FC236}">
                <a16:creationId xmlns:a16="http://schemas.microsoft.com/office/drawing/2014/main" id="{50169B7B-0FA2-4F71-8499-E67DD58CF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96" y="1350569"/>
            <a:ext cx="4209029" cy="236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>
            <a:spLocks noGrp="1"/>
          </p:cNvSpPr>
          <p:nvPr>
            <p:ph type="title"/>
          </p:nvPr>
        </p:nvSpPr>
        <p:spPr>
          <a:xfrm>
            <a:off x="934337" y="62837"/>
            <a:ext cx="72753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dirty="0" err="1"/>
              <a:t>Tahapan</a:t>
            </a:r>
            <a:r>
              <a:rPr lang="en-ID" dirty="0"/>
              <a:t> </a:t>
            </a:r>
            <a:r>
              <a:rPr lang="en-ID" dirty="0" err="1"/>
              <a:t>Pembuatan</a:t>
            </a:r>
            <a:r>
              <a:rPr lang="en-ID" dirty="0"/>
              <a:t> </a:t>
            </a:r>
            <a:r>
              <a:rPr lang="en-ID" dirty="0" err="1"/>
              <a:t>Perdes</a:t>
            </a:r>
            <a:endParaRPr dirty="0"/>
          </a:p>
        </p:txBody>
      </p:sp>
      <p:sp>
        <p:nvSpPr>
          <p:cNvPr id="382" name="Google Shape;382;p33"/>
          <p:cNvSpPr txBox="1">
            <a:spLocks noGrp="1"/>
          </p:cNvSpPr>
          <p:nvPr>
            <p:ph type="subTitle" idx="4"/>
          </p:nvPr>
        </p:nvSpPr>
        <p:spPr>
          <a:xfrm>
            <a:off x="357726" y="702933"/>
            <a:ext cx="4335490" cy="4601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1.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Inisiasi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 dan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Sosialisasi</a:t>
            </a:r>
            <a:endParaRPr sz="2800" dirty="0"/>
          </a:p>
        </p:txBody>
      </p:sp>
      <p:sp>
        <p:nvSpPr>
          <p:cNvPr id="384" name="Google Shape;384;p33"/>
          <p:cNvSpPr txBox="1">
            <a:spLocks noGrp="1"/>
          </p:cNvSpPr>
          <p:nvPr>
            <p:ph type="subTitle" idx="1"/>
          </p:nvPr>
        </p:nvSpPr>
        <p:spPr>
          <a:xfrm>
            <a:off x="248177" y="1321556"/>
            <a:ext cx="3292692" cy="12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ID" sz="1800" b="1" dirty="0" err="1">
                <a:solidFill>
                  <a:srgbClr val="FF0000"/>
                </a:solidFill>
              </a:rPr>
              <a:t>Identifikasi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Kebutuhan</a:t>
            </a:r>
            <a:r>
              <a:rPr lang="en-ID" sz="1800" dirty="0">
                <a:solidFill>
                  <a:srgbClr val="FF0000"/>
                </a:solidFill>
              </a:rPr>
              <a:t>:</a:t>
            </a:r>
            <a:r>
              <a:rPr lang="en-ID" sz="1800" dirty="0"/>
              <a:t> </a:t>
            </a:r>
            <a:r>
              <a:rPr lang="en-ID" sz="1800" dirty="0" err="1"/>
              <a:t>Pembuatan</a:t>
            </a:r>
            <a:r>
              <a:rPr lang="en-ID" sz="1800" dirty="0"/>
              <a:t> </a:t>
            </a:r>
            <a:r>
              <a:rPr lang="en-ID" sz="1800" dirty="0" err="1"/>
              <a:t>Perdes</a:t>
            </a:r>
            <a:r>
              <a:rPr lang="en-ID" sz="1800" dirty="0"/>
              <a:t> </a:t>
            </a:r>
            <a:r>
              <a:rPr lang="en-ID" sz="1800" dirty="0" err="1"/>
              <a:t>DRPPA</a:t>
            </a:r>
            <a:r>
              <a:rPr lang="en-ID" sz="1800" dirty="0"/>
              <a:t> </a:t>
            </a:r>
            <a:r>
              <a:rPr lang="en-ID" sz="1800" dirty="0" err="1"/>
              <a:t>biasanya</a:t>
            </a:r>
            <a:r>
              <a:rPr lang="en-ID" sz="1800" dirty="0"/>
              <a:t> </a:t>
            </a:r>
            <a:r>
              <a:rPr lang="en-ID" sz="1800" dirty="0" err="1"/>
              <a:t>dimulai</a:t>
            </a:r>
            <a:r>
              <a:rPr lang="en-ID" sz="1800" dirty="0"/>
              <a:t> </a:t>
            </a:r>
            <a:r>
              <a:rPr lang="en-ID" sz="1800" dirty="0" err="1"/>
              <a:t>dari</a:t>
            </a:r>
            <a:r>
              <a:rPr lang="en-ID" sz="1800" dirty="0"/>
              <a:t> </a:t>
            </a:r>
            <a:r>
              <a:rPr lang="en-ID" sz="1800" dirty="0" err="1"/>
              <a:t>kesadaran</a:t>
            </a:r>
            <a:r>
              <a:rPr lang="en-ID" sz="1800" dirty="0"/>
              <a:t> </a:t>
            </a:r>
            <a:r>
              <a:rPr lang="en-ID" sz="1800" dirty="0" err="1"/>
              <a:t>akan</a:t>
            </a:r>
            <a:r>
              <a:rPr lang="en-ID" sz="1800" dirty="0"/>
              <a:t> </a:t>
            </a:r>
            <a:r>
              <a:rPr lang="en-ID" sz="1800" dirty="0" err="1"/>
              <a:t>pentingnya</a:t>
            </a:r>
            <a:r>
              <a:rPr lang="en-ID" sz="1800" dirty="0"/>
              <a:t> </a:t>
            </a:r>
            <a:r>
              <a:rPr lang="en-ID" sz="1800" dirty="0" err="1"/>
              <a:t>melindungi</a:t>
            </a:r>
            <a:r>
              <a:rPr lang="en-ID" sz="1800" dirty="0"/>
              <a:t> </a:t>
            </a:r>
            <a:r>
              <a:rPr lang="en-ID" sz="1800" dirty="0" err="1"/>
              <a:t>hak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 dan </a:t>
            </a:r>
            <a:r>
              <a:rPr lang="en-ID" sz="1800" dirty="0" err="1"/>
              <a:t>anak</a:t>
            </a:r>
            <a:r>
              <a:rPr lang="en-ID" sz="1800" dirty="0"/>
              <a:t> di </a:t>
            </a:r>
            <a:r>
              <a:rPr lang="en-ID" sz="1800" dirty="0" err="1"/>
              <a:t>desa</a:t>
            </a:r>
            <a:r>
              <a:rPr lang="en-ID" sz="1800" dirty="0"/>
              <a:t>, </a:t>
            </a:r>
            <a:r>
              <a:rPr lang="en-ID" sz="1800" dirty="0" err="1"/>
              <a:t>seperti</a:t>
            </a:r>
            <a:r>
              <a:rPr lang="en-ID" sz="1800" dirty="0"/>
              <a:t> </a:t>
            </a:r>
            <a:r>
              <a:rPr lang="en-ID" sz="1800" dirty="0" err="1"/>
              <a:t>mencegah</a:t>
            </a:r>
            <a:r>
              <a:rPr lang="en-ID" sz="1800" dirty="0"/>
              <a:t> </a:t>
            </a:r>
            <a:r>
              <a:rPr lang="en-ID" sz="1800" dirty="0" err="1"/>
              <a:t>perkawinan</a:t>
            </a:r>
            <a:r>
              <a:rPr lang="en-ID" sz="1800" dirty="0"/>
              <a:t> </a:t>
            </a:r>
            <a:r>
              <a:rPr lang="en-ID" sz="1800" dirty="0" err="1"/>
              <a:t>anak</a:t>
            </a:r>
            <a:r>
              <a:rPr lang="en-ID" sz="1800" dirty="0"/>
              <a:t>, </a:t>
            </a:r>
            <a:r>
              <a:rPr lang="en-ID" sz="1800" dirty="0" err="1"/>
              <a:t>kekerasan</a:t>
            </a:r>
            <a:r>
              <a:rPr lang="en-ID" sz="1800" dirty="0"/>
              <a:t> </a:t>
            </a:r>
            <a:r>
              <a:rPr lang="en-ID" sz="1800" dirty="0" err="1"/>
              <a:t>terhadap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 dan </a:t>
            </a:r>
            <a:r>
              <a:rPr lang="en-ID" sz="1800" dirty="0" err="1"/>
              <a:t>anak</a:t>
            </a:r>
            <a:r>
              <a:rPr lang="en-ID" sz="1800" dirty="0"/>
              <a:t>, </a:t>
            </a:r>
            <a:r>
              <a:rPr lang="en-ID" sz="1800" dirty="0" err="1"/>
              <a:t>serta</a:t>
            </a:r>
            <a:r>
              <a:rPr lang="en-ID" sz="1800" dirty="0"/>
              <a:t> </a:t>
            </a:r>
            <a:r>
              <a:rPr lang="en-ID" sz="1800" dirty="0" err="1"/>
              <a:t>meningkatkan</a:t>
            </a:r>
            <a:r>
              <a:rPr lang="en-ID" sz="1800" dirty="0"/>
              <a:t> </a:t>
            </a:r>
            <a:r>
              <a:rPr lang="en-ID" sz="1800" dirty="0" err="1"/>
              <a:t>partisipasi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 </a:t>
            </a:r>
            <a:r>
              <a:rPr lang="en-ID" sz="1800" dirty="0" err="1"/>
              <a:t>dalam</a:t>
            </a:r>
            <a:r>
              <a:rPr lang="en-ID" sz="1800" dirty="0"/>
              <a:t> </a:t>
            </a:r>
            <a:r>
              <a:rPr lang="en-ID" sz="1800" dirty="0" err="1"/>
              <a:t>pembangunan</a:t>
            </a:r>
            <a:r>
              <a:rPr lang="en-ID" sz="1800" dirty="0"/>
              <a:t>.</a:t>
            </a:r>
            <a:endParaRPr sz="1800" dirty="0"/>
          </a:p>
        </p:txBody>
      </p:sp>
      <p:sp>
        <p:nvSpPr>
          <p:cNvPr id="9" name="Google Shape;384;p33">
            <a:extLst>
              <a:ext uri="{FF2B5EF4-FFF2-40B4-BE49-F238E27FC236}">
                <a16:creationId xmlns:a16="http://schemas.microsoft.com/office/drawing/2014/main" id="{108F0AFA-0888-4CE6-9FA2-E4B490CAD451}"/>
              </a:ext>
            </a:extLst>
          </p:cNvPr>
          <p:cNvSpPr txBox="1">
            <a:spLocks/>
          </p:cNvSpPr>
          <p:nvPr/>
        </p:nvSpPr>
        <p:spPr>
          <a:xfrm>
            <a:off x="4838872" y="1559068"/>
            <a:ext cx="4056951" cy="1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9pPr>
          </a:lstStyle>
          <a:p>
            <a:pPr marL="0" indent="0"/>
            <a:r>
              <a:rPr lang="en-ID" sz="1800" b="1" dirty="0" err="1">
                <a:solidFill>
                  <a:srgbClr val="FF0000"/>
                </a:solidFill>
              </a:rPr>
              <a:t>Sosialisasi</a:t>
            </a:r>
            <a:r>
              <a:rPr lang="en-ID" sz="1800" dirty="0">
                <a:solidFill>
                  <a:srgbClr val="FF0000"/>
                </a:solidFill>
              </a:rPr>
              <a:t>:</a:t>
            </a:r>
            <a:r>
              <a:rPr lang="en-ID" sz="1800" dirty="0"/>
              <a:t> </a:t>
            </a:r>
            <a:r>
              <a:rPr lang="en-ID" sz="1800" dirty="0" err="1"/>
              <a:t>Pemerintah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, </a:t>
            </a:r>
            <a:r>
              <a:rPr lang="en-ID" sz="1800" dirty="0" err="1"/>
              <a:t>didukung</a:t>
            </a:r>
            <a:r>
              <a:rPr lang="en-ID" sz="1800" dirty="0"/>
              <a:t> oleh </a:t>
            </a:r>
            <a:r>
              <a:rPr lang="en-ID" sz="1800" dirty="0" err="1"/>
              <a:t>dinas</a:t>
            </a:r>
            <a:r>
              <a:rPr lang="en-ID" sz="1800" dirty="0"/>
              <a:t> </a:t>
            </a:r>
            <a:r>
              <a:rPr lang="en-ID" sz="1800" dirty="0" err="1"/>
              <a:t>terkait</a:t>
            </a:r>
            <a:r>
              <a:rPr lang="en-ID" sz="1800" dirty="0"/>
              <a:t> (</a:t>
            </a:r>
            <a:r>
              <a:rPr lang="en-ID" sz="1800" dirty="0" err="1"/>
              <a:t>misalnya</a:t>
            </a:r>
            <a:r>
              <a:rPr lang="en-ID" sz="1800" dirty="0"/>
              <a:t> Dinas </a:t>
            </a:r>
            <a:r>
              <a:rPr lang="en-ID" sz="1800" dirty="0" err="1"/>
              <a:t>Pemberdayaan</a:t>
            </a:r>
            <a:r>
              <a:rPr lang="en-ID" sz="1800" dirty="0"/>
              <a:t> Masyarakat dan </a:t>
            </a:r>
            <a:r>
              <a:rPr lang="en-ID" sz="1800" dirty="0" err="1"/>
              <a:t>Desa</a:t>
            </a:r>
            <a:r>
              <a:rPr lang="en-ID" sz="1800" dirty="0"/>
              <a:t> </a:t>
            </a:r>
            <a:r>
              <a:rPr lang="en-ID" sz="1800" dirty="0" err="1"/>
              <a:t>atau</a:t>
            </a:r>
            <a:r>
              <a:rPr lang="en-ID" sz="1800" dirty="0"/>
              <a:t> Dinas </a:t>
            </a:r>
            <a:r>
              <a:rPr lang="en-ID" sz="1800" dirty="0" err="1"/>
              <a:t>PPPA</a:t>
            </a:r>
            <a:r>
              <a:rPr lang="en-ID" sz="1800" dirty="0"/>
              <a:t>), </a:t>
            </a:r>
            <a:r>
              <a:rPr lang="en-ID" sz="1800" dirty="0" err="1"/>
              <a:t>mengadakan</a:t>
            </a:r>
            <a:r>
              <a:rPr lang="en-ID" sz="1800" dirty="0"/>
              <a:t> </a:t>
            </a:r>
            <a:r>
              <a:rPr lang="en-ID" sz="1800" dirty="0" err="1"/>
              <a:t>sosialisasi</a:t>
            </a:r>
            <a:r>
              <a:rPr lang="en-ID" sz="1800" dirty="0"/>
              <a:t> </a:t>
            </a:r>
            <a:r>
              <a:rPr lang="en-ID" sz="1800" dirty="0" err="1"/>
              <a:t>kepada</a:t>
            </a:r>
            <a:r>
              <a:rPr lang="en-ID" sz="1800" dirty="0"/>
              <a:t> </a:t>
            </a:r>
            <a:r>
              <a:rPr lang="en-ID" sz="1800" dirty="0" err="1"/>
              <a:t>masyarakat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, </a:t>
            </a:r>
            <a:r>
              <a:rPr lang="en-ID" sz="1800" dirty="0" err="1"/>
              <a:t>tokoh</a:t>
            </a:r>
            <a:r>
              <a:rPr lang="en-ID" sz="1800" dirty="0"/>
              <a:t> </a:t>
            </a:r>
            <a:r>
              <a:rPr lang="en-ID" sz="1800" dirty="0" err="1"/>
              <a:t>adat</a:t>
            </a:r>
            <a:r>
              <a:rPr lang="en-ID" sz="1800" dirty="0"/>
              <a:t>, </a:t>
            </a:r>
            <a:r>
              <a:rPr lang="en-ID" sz="1800" dirty="0" err="1"/>
              <a:t>perangkat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, dan </a:t>
            </a:r>
            <a:r>
              <a:rPr lang="en-ID" sz="1800" dirty="0" err="1"/>
              <a:t>kelompok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 </a:t>
            </a:r>
            <a:r>
              <a:rPr lang="en-ID" sz="1800" dirty="0" err="1"/>
              <a:t>untuk</a:t>
            </a:r>
            <a:r>
              <a:rPr lang="en-ID" sz="1800" dirty="0"/>
              <a:t> </a:t>
            </a:r>
            <a:r>
              <a:rPr lang="en-ID" sz="1800" dirty="0" err="1"/>
              <a:t>menjelaskan</a:t>
            </a:r>
            <a:r>
              <a:rPr lang="en-ID" sz="1800" dirty="0"/>
              <a:t> </a:t>
            </a:r>
            <a:r>
              <a:rPr lang="en-ID" sz="1800" dirty="0" err="1">
                <a:solidFill>
                  <a:srgbClr val="FF0000"/>
                </a:solidFill>
              </a:rPr>
              <a:t>konsep</a:t>
            </a:r>
            <a:r>
              <a:rPr lang="en-ID" sz="1800" dirty="0">
                <a:solidFill>
                  <a:srgbClr val="FF0000"/>
                </a:solidFill>
              </a:rPr>
              <a:t> </a:t>
            </a:r>
            <a:r>
              <a:rPr lang="en-ID" sz="1800" dirty="0" err="1">
                <a:solidFill>
                  <a:srgbClr val="FF0000"/>
                </a:solidFill>
              </a:rPr>
              <a:t>DRPPA</a:t>
            </a:r>
            <a:r>
              <a:rPr lang="en-ID" sz="1800" dirty="0">
                <a:solidFill>
                  <a:srgbClr val="FF0000"/>
                </a:solidFill>
              </a:rPr>
              <a:t> dan </a:t>
            </a:r>
            <a:r>
              <a:rPr lang="en-ID" sz="1800" b="1" dirty="0">
                <a:solidFill>
                  <a:srgbClr val="FF0000"/>
                </a:solidFill>
              </a:rPr>
              <a:t>10 </a:t>
            </a:r>
            <a:r>
              <a:rPr lang="en-ID" sz="1800" b="1" dirty="0" err="1">
                <a:solidFill>
                  <a:srgbClr val="FF0000"/>
                </a:solidFill>
              </a:rPr>
              <a:t>indikatornya</a:t>
            </a:r>
            <a:endParaRPr lang="en-ID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D0D1E5-F1F4-429B-BC65-DB7D794C0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173" y="1692274"/>
            <a:ext cx="1451218" cy="14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42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>
            <a:spLocks noGrp="1"/>
          </p:cNvSpPr>
          <p:nvPr>
            <p:ph type="title"/>
          </p:nvPr>
        </p:nvSpPr>
        <p:spPr>
          <a:xfrm>
            <a:off x="780393" y="-2009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dirty="0" err="1"/>
              <a:t>Tahapan</a:t>
            </a:r>
            <a:r>
              <a:rPr lang="en-ID" dirty="0"/>
              <a:t> </a:t>
            </a:r>
            <a:r>
              <a:rPr lang="en-ID" dirty="0" err="1"/>
              <a:t>Pembuatan</a:t>
            </a:r>
            <a:r>
              <a:rPr lang="en-ID" dirty="0"/>
              <a:t> </a:t>
            </a:r>
            <a:r>
              <a:rPr lang="en-ID" dirty="0" err="1"/>
              <a:t>Perdes</a:t>
            </a:r>
            <a:endParaRPr dirty="0"/>
          </a:p>
        </p:txBody>
      </p:sp>
      <p:sp>
        <p:nvSpPr>
          <p:cNvPr id="383" name="Google Shape;383;p33"/>
          <p:cNvSpPr txBox="1">
            <a:spLocks noGrp="1"/>
          </p:cNvSpPr>
          <p:nvPr>
            <p:ph type="subTitle" idx="5"/>
          </p:nvPr>
        </p:nvSpPr>
        <p:spPr>
          <a:xfrm>
            <a:off x="202170" y="363643"/>
            <a:ext cx="5753567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14300" indent="0"/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2.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Penyusunan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Rancangan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Perdes</a:t>
            </a:r>
            <a:endParaRPr lang="en-ID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84" name="Google Shape;384;p33"/>
          <p:cNvSpPr txBox="1">
            <a:spLocks noGrp="1"/>
          </p:cNvSpPr>
          <p:nvPr>
            <p:ph type="subTitle" idx="1"/>
          </p:nvPr>
        </p:nvSpPr>
        <p:spPr>
          <a:xfrm>
            <a:off x="114762" y="842107"/>
            <a:ext cx="3497119" cy="12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ID" sz="1800" b="1" dirty="0" err="1">
                <a:solidFill>
                  <a:srgbClr val="FF0000"/>
                </a:solidFill>
              </a:rPr>
              <a:t>Pembentukan</a:t>
            </a:r>
            <a:r>
              <a:rPr lang="en-ID" sz="1800" b="1" dirty="0">
                <a:solidFill>
                  <a:srgbClr val="FF0000"/>
                </a:solidFill>
              </a:rPr>
              <a:t> Tim </a:t>
            </a:r>
            <a:r>
              <a:rPr lang="en-ID" sz="1800" b="1" dirty="0" err="1">
                <a:solidFill>
                  <a:srgbClr val="FF0000"/>
                </a:solidFill>
              </a:rPr>
              <a:t>Penyusun</a:t>
            </a:r>
            <a:r>
              <a:rPr lang="en-ID" sz="1800" dirty="0">
                <a:solidFill>
                  <a:srgbClr val="FF0000"/>
                </a:solidFill>
              </a:rPr>
              <a:t>:</a:t>
            </a:r>
            <a:r>
              <a:rPr lang="en-ID" sz="1800" dirty="0"/>
              <a:t> </a:t>
            </a:r>
            <a:r>
              <a:rPr lang="en-ID" sz="1800" dirty="0" err="1"/>
              <a:t>Kepala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 </a:t>
            </a:r>
            <a:r>
              <a:rPr lang="en-ID" sz="1800" dirty="0" err="1"/>
              <a:t>membentuk</a:t>
            </a:r>
            <a:r>
              <a:rPr lang="en-ID" sz="1800" dirty="0"/>
              <a:t> </a:t>
            </a:r>
            <a:r>
              <a:rPr lang="en-ID" sz="1800" dirty="0" err="1"/>
              <a:t>tim</a:t>
            </a:r>
            <a:r>
              <a:rPr lang="en-ID" sz="1800" dirty="0"/>
              <a:t> </a:t>
            </a:r>
            <a:r>
              <a:rPr lang="en-ID" sz="1800" dirty="0" err="1"/>
              <a:t>penyusun</a:t>
            </a:r>
            <a:r>
              <a:rPr lang="en-ID" sz="1800" dirty="0"/>
              <a:t> yang </a:t>
            </a:r>
            <a:r>
              <a:rPr lang="en-ID" sz="1800" dirty="0" err="1"/>
              <a:t>terdiri</a:t>
            </a:r>
            <a:r>
              <a:rPr lang="en-ID" sz="1800" dirty="0"/>
              <a:t> </a:t>
            </a:r>
            <a:r>
              <a:rPr lang="en-ID" sz="1800" dirty="0" err="1"/>
              <a:t>dari</a:t>
            </a:r>
            <a:r>
              <a:rPr lang="en-ID" sz="1800" dirty="0"/>
              <a:t> </a:t>
            </a:r>
            <a:r>
              <a:rPr lang="en-ID" sz="1800" dirty="0" err="1"/>
              <a:t>perangkat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, Badan </a:t>
            </a:r>
            <a:r>
              <a:rPr lang="en-ID" sz="1800" dirty="0" err="1"/>
              <a:t>Permusyawaratan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 (BPD), </a:t>
            </a:r>
            <a:r>
              <a:rPr lang="en-ID" sz="1800" dirty="0" err="1"/>
              <a:t>kader</a:t>
            </a:r>
            <a:r>
              <a:rPr lang="en-ID" sz="1800" dirty="0"/>
              <a:t> PKK, dan </a:t>
            </a:r>
            <a:r>
              <a:rPr lang="en-ID" sz="1800" dirty="0" err="1"/>
              <a:t>perwakilan</a:t>
            </a:r>
            <a:r>
              <a:rPr lang="en-ID" sz="1800" dirty="0"/>
              <a:t> </a:t>
            </a:r>
            <a:r>
              <a:rPr lang="en-ID" sz="1800" dirty="0" err="1"/>
              <a:t>masyarakat</a:t>
            </a:r>
            <a:r>
              <a:rPr lang="en-ID" sz="1800" dirty="0"/>
              <a:t> (</a:t>
            </a:r>
            <a:r>
              <a:rPr lang="en-ID" sz="1800" dirty="0" err="1"/>
              <a:t>termasuk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 dan </a:t>
            </a:r>
            <a:r>
              <a:rPr lang="en-ID" sz="1800" dirty="0" err="1"/>
              <a:t>anak</a:t>
            </a:r>
            <a:r>
              <a:rPr lang="en-ID" sz="1800" dirty="0"/>
              <a:t> </a:t>
            </a:r>
            <a:r>
              <a:rPr lang="en-ID" sz="1800" dirty="0" err="1"/>
              <a:t>jika</a:t>
            </a:r>
            <a:r>
              <a:rPr lang="en-ID" sz="1800" dirty="0"/>
              <a:t> </a:t>
            </a:r>
            <a:r>
              <a:rPr lang="en-ID" sz="1800" dirty="0" err="1"/>
              <a:t>memungkinkan</a:t>
            </a:r>
            <a:r>
              <a:rPr lang="en-ID" sz="1800" dirty="0"/>
              <a:t>)</a:t>
            </a:r>
            <a:endParaRPr lang="en-ID" sz="1600" dirty="0"/>
          </a:p>
        </p:txBody>
      </p:sp>
      <p:sp>
        <p:nvSpPr>
          <p:cNvPr id="9" name="Google Shape;384;p33">
            <a:extLst>
              <a:ext uri="{FF2B5EF4-FFF2-40B4-BE49-F238E27FC236}">
                <a16:creationId xmlns:a16="http://schemas.microsoft.com/office/drawing/2014/main" id="{108F0AFA-0888-4CE6-9FA2-E4B490CAD451}"/>
              </a:ext>
            </a:extLst>
          </p:cNvPr>
          <p:cNvSpPr txBox="1">
            <a:spLocks/>
          </p:cNvSpPr>
          <p:nvPr/>
        </p:nvSpPr>
        <p:spPr>
          <a:xfrm>
            <a:off x="5181600" y="722803"/>
            <a:ext cx="3847638" cy="1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9pPr>
          </a:lstStyle>
          <a:p>
            <a:pPr marL="0" indent="0"/>
            <a:r>
              <a:rPr lang="en-ID" sz="1800" b="1" dirty="0" err="1">
                <a:solidFill>
                  <a:srgbClr val="FF0000"/>
                </a:solidFill>
              </a:rPr>
              <a:t>Konsultasi</a:t>
            </a:r>
            <a:r>
              <a:rPr lang="en-ID" sz="1800" b="1" dirty="0">
                <a:solidFill>
                  <a:srgbClr val="FF0000"/>
                </a:solidFill>
              </a:rPr>
              <a:t> dan </a:t>
            </a:r>
            <a:r>
              <a:rPr lang="en-ID" sz="1800" b="1" dirty="0" err="1">
                <a:solidFill>
                  <a:srgbClr val="FF0000"/>
                </a:solidFill>
              </a:rPr>
              <a:t>Pendampingan</a:t>
            </a:r>
            <a:r>
              <a:rPr lang="en-ID" sz="1800" dirty="0">
                <a:solidFill>
                  <a:srgbClr val="FF0000"/>
                </a:solidFill>
              </a:rPr>
              <a:t>: </a:t>
            </a:r>
            <a:r>
              <a:rPr lang="en-ID" sz="1800" dirty="0"/>
              <a:t>Proses </a:t>
            </a:r>
            <a:r>
              <a:rPr lang="en-ID" sz="1800" dirty="0" err="1"/>
              <a:t>ini</a:t>
            </a:r>
            <a:r>
              <a:rPr lang="en-ID" sz="1800" dirty="0"/>
              <a:t> </a:t>
            </a:r>
            <a:r>
              <a:rPr lang="en-ID" sz="1800" dirty="0" err="1"/>
              <a:t>sering</a:t>
            </a:r>
            <a:r>
              <a:rPr lang="en-ID" sz="1800" dirty="0"/>
              <a:t> </a:t>
            </a:r>
            <a:r>
              <a:rPr lang="en-ID" sz="1800" dirty="0" err="1"/>
              <a:t>melibatkan</a:t>
            </a:r>
            <a:r>
              <a:rPr lang="en-ID" sz="1800" dirty="0"/>
              <a:t> </a:t>
            </a:r>
            <a:r>
              <a:rPr lang="en-ID" sz="1800" dirty="0" err="1"/>
              <a:t>pendamping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 </a:t>
            </a:r>
            <a:r>
              <a:rPr lang="en-ID" sz="1800" dirty="0" err="1"/>
              <a:t>atau</a:t>
            </a:r>
            <a:r>
              <a:rPr lang="en-ID" sz="1800" dirty="0"/>
              <a:t> </a:t>
            </a:r>
            <a:r>
              <a:rPr lang="en-ID" sz="1800" dirty="0" err="1"/>
              <a:t>narasumber</a:t>
            </a:r>
            <a:r>
              <a:rPr lang="en-ID" sz="1800" dirty="0"/>
              <a:t> </a:t>
            </a:r>
            <a:r>
              <a:rPr lang="en-ID" sz="1800" dirty="0" err="1"/>
              <a:t>dari</a:t>
            </a:r>
            <a:r>
              <a:rPr lang="en-ID" sz="1800" dirty="0"/>
              <a:t> </a:t>
            </a:r>
            <a:r>
              <a:rPr lang="en-ID" sz="1800" dirty="0" err="1"/>
              <a:t>instansi</a:t>
            </a:r>
            <a:r>
              <a:rPr lang="en-ID" sz="1800" dirty="0"/>
              <a:t> </a:t>
            </a:r>
            <a:r>
              <a:rPr lang="en-ID" sz="1800" dirty="0" err="1"/>
              <a:t>terkait</a:t>
            </a:r>
            <a:r>
              <a:rPr lang="en-ID" sz="1800" dirty="0"/>
              <a:t> (</a:t>
            </a:r>
            <a:r>
              <a:rPr lang="en-ID" sz="1800" dirty="0" err="1"/>
              <a:t>contoh</a:t>
            </a:r>
            <a:r>
              <a:rPr lang="en-ID" sz="1800" dirty="0"/>
              <a:t>: </a:t>
            </a:r>
            <a:r>
              <a:rPr lang="en-ID" sz="1800" dirty="0" err="1"/>
              <a:t>DSP3A</a:t>
            </a:r>
            <a:r>
              <a:rPr lang="en-ID" sz="1800" dirty="0"/>
              <a:t> </a:t>
            </a:r>
            <a:r>
              <a:rPr lang="en-ID" sz="1800" dirty="0" err="1"/>
              <a:t>Kabupaten</a:t>
            </a:r>
            <a:r>
              <a:rPr lang="en-ID" sz="1800" dirty="0"/>
              <a:t>, </a:t>
            </a:r>
            <a:r>
              <a:rPr lang="en-ID" sz="1800" dirty="0" err="1"/>
              <a:t>Dinas</a:t>
            </a:r>
            <a:r>
              <a:rPr lang="en-ID" sz="1800" dirty="0"/>
              <a:t> </a:t>
            </a:r>
            <a:r>
              <a:rPr lang="en-ID" sz="1800" dirty="0" err="1"/>
              <a:t>PMD</a:t>
            </a:r>
            <a:r>
              <a:rPr lang="en-ID" sz="1800" dirty="0"/>
              <a:t> </a:t>
            </a:r>
            <a:r>
              <a:rPr lang="en-ID" sz="1800" dirty="0" err="1"/>
              <a:t>Kabupaten</a:t>
            </a:r>
            <a:r>
              <a:rPr lang="en-ID" sz="1800" dirty="0"/>
              <a:t>) </a:t>
            </a:r>
            <a:r>
              <a:rPr lang="en-ID" sz="1800" dirty="0" err="1"/>
              <a:t>untuk</a:t>
            </a:r>
            <a:r>
              <a:rPr lang="en-ID" sz="1800" dirty="0"/>
              <a:t> </a:t>
            </a:r>
            <a:r>
              <a:rPr lang="en-ID" sz="1800" dirty="0" err="1"/>
              <a:t>memastikan</a:t>
            </a:r>
            <a:r>
              <a:rPr lang="en-ID" sz="1800" dirty="0"/>
              <a:t> </a:t>
            </a:r>
            <a:r>
              <a:rPr lang="en-ID" sz="1800" dirty="0" err="1"/>
              <a:t>rancangan</a:t>
            </a:r>
            <a:r>
              <a:rPr lang="en-ID" sz="1800" dirty="0"/>
              <a:t> </a:t>
            </a:r>
            <a:r>
              <a:rPr lang="en-ID" sz="1800" dirty="0" err="1"/>
              <a:t>sesuai</a:t>
            </a:r>
            <a:r>
              <a:rPr lang="en-ID" sz="1800" dirty="0"/>
              <a:t> </a:t>
            </a:r>
            <a:r>
              <a:rPr lang="en-ID" sz="1800" dirty="0" err="1"/>
              <a:t>dengan</a:t>
            </a:r>
            <a:r>
              <a:rPr lang="en-ID" sz="1800" dirty="0"/>
              <a:t> </a:t>
            </a:r>
            <a:r>
              <a:rPr lang="en-ID" sz="1800" dirty="0" err="1"/>
              <a:t>regulasi</a:t>
            </a:r>
            <a:r>
              <a:rPr lang="en-ID" sz="1800" dirty="0"/>
              <a:t> </a:t>
            </a:r>
            <a:r>
              <a:rPr lang="en-ID" sz="1800" dirty="0" err="1"/>
              <a:t>nasional</a:t>
            </a:r>
            <a:r>
              <a:rPr lang="en-ID" sz="1800" dirty="0"/>
              <a:t>, </a:t>
            </a:r>
            <a:r>
              <a:rPr lang="en-ID" sz="1800" dirty="0" err="1"/>
              <a:t>seperti</a:t>
            </a:r>
            <a:r>
              <a:rPr lang="en-ID" sz="1800" dirty="0"/>
              <a:t> </a:t>
            </a:r>
            <a:r>
              <a:rPr lang="en-ID" sz="1800" dirty="0" err="1"/>
              <a:t>UU</a:t>
            </a:r>
            <a:r>
              <a:rPr lang="en-ID" sz="1800" dirty="0"/>
              <a:t> No. 6 </a:t>
            </a:r>
            <a:r>
              <a:rPr lang="en-ID" sz="1800" dirty="0" err="1"/>
              <a:t>Tahun</a:t>
            </a:r>
            <a:r>
              <a:rPr lang="en-ID" sz="1800" dirty="0"/>
              <a:t> 2014 </a:t>
            </a:r>
            <a:r>
              <a:rPr lang="en-ID" sz="1800" dirty="0" err="1"/>
              <a:t>tentang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 dan </a:t>
            </a:r>
            <a:r>
              <a:rPr lang="en-ID" sz="1800" dirty="0" err="1"/>
              <a:t>arahan</a:t>
            </a:r>
            <a:r>
              <a:rPr lang="en-ID" sz="1800" dirty="0"/>
              <a:t> </a:t>
            </a:r>
            <a:r>
              <a:rPr lang="en-ID" sz="1800" dirty="0" err="1"/>
              <a:t>DRPPA</a:t>
            </a:r>
            <a:r>
              <a:rPr lang="en-ID" sz="1800" dirty="0"/>
              <a:t>.</a:t>
            </a:r>
            <a:endParaRPr lang="en-ID" sz="1600" dirty="0"/>
          </a:p>
          <a:p>
            <a:pPr marL="0" indent="0"/>
            <a:endParaRPr lang="en-ID" sz="1800" dirty="0"/>
          </a:p>
        </p:txBody>
      </p:sp>
      <p:sp>
        <p:nvSpPr>
          <p:cNvPr id="12" name="Google Shape;384;p33">
            <a:extLst>
              <a:ext uri="{FF2B5EF4-FFF2-40B4-BE49-F238E27FC236}">
                <a16:creationId xmlns:a16="http://schemas.microsoft.com/office/drawing/2014/main" id="{8E1B95D6-7839-4B50-8BF8-CE4DCE047D01}"/>
              </a:ext>
            </a:extLst>
          </p:cNvPr>
          <p:cNvSpPr txBox="1">
            <a:spLocks/>
          </p:cNvSpPr>
          <p:nvPr/>
        </p:nvSpPr>
        <p:spPr>
          <a:xfrm>
            <a:off x="572113" y="3201927"/>
            <a:ext cx="7264138" cy="186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9pPr>
          </a:lstStyle>
          <a:p>
            <a:pPr lvl="0"/>
            <a:r>
              <a:rPr lang="en-ID" sz="1800" b="1" dirty="0">
                <a:solidFill>
                  <a:srgbClr val="FF0000"/>
                </a:solidFill>
              </a:rPr>
              <a:t>Isi </a:t>
            </a:r>
            <a:r>
              <a:rPr lang="en-ID" sz="1800" b="1" dirty="0" err="1">
                <a:solidFill>
                  <a:srgbClr val="FF0000"/>
                </a:solidFill>
              </a:rPr>
              <a:t>Rancangan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Perdes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:</a:t>
            </a:r>
            <a:r>
              <a:rPr lang="en-ID" sz="1800" dirty="0"/>
              <a:t> </a:t>
            </a:r>
            <a:r>
              <a:rPr lang="en-ID" sz="1800" dirty="0" err="1"/>
              <a:t>Rancangan</a:t>
            </a:r>
            <a:r>
              <a:rPr lang="en-ID" sz="1800" dirty="0"/>
              <a:t> </a:t>
            </a:r>
            <a:r>
              <a:rPr lang="en-ID" sz="1800" dirty="0" err="1"/>
              <a:t>mencakup</a:t>
            </a:r>
            <a:endParaRPr lang="en-ID" sz="1800" dirty="0"/>
          </a:p>
          <a:p>
            <a:pPr lvl="1"/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Dasar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hukum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(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UU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Desa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Peraturan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Menteri,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dll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.).</a:t>
            </a:r>
          </a:p>
          <a:p>
            <a:pPr lvl="1"/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Tujuan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pembentukan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DRPPA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di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desa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tersebut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.</a:t>
            </a:r>
          </a:p>
          <a:p>
            <a:pPr lvl="1"/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Indikator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DRPPA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yang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akan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diimplementasikan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.</a:t>
            </a:r>
          </a:p>
          <a:p>
            <a:pPr lvl="1"/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Mekanisme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pelaksanaan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penganggaran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(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dari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Dana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Desa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), dan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sanksi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sosial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jika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ada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pelanggaran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(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misalnya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terhadap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perkawinan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dirty="0" err="1">
                <a:solidFill>
                  <a:schemeClr val="accent1">
                    <a:lumMod val="25000"/>
                  </a:schemeClr>
                </a:solidFill>
              </a:rPr>
              <a:t>anak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).</a:t>
            </a:r>
            <a:endParaRPr lang="en-ID" sz="1800" dirty="0"/>
          </a:p>
          <a:p>
            <a:pPr marL="0" indent="0"/>
            <a:endParaRPr lang="en-ID" sz="1800" dirty="0"/>
          </a:p>
        </p:txBody>
      </p:sp>
      <p:pic>
        <p:nvPicPr>
          <p:cNvPr id="2050" name="Picture 2" descr="https://dinsospmd.babelprov.go.id/sites/default/files/images/berita/WhatsApp%20Image%202024-03-23%20at%2011.25.47%20AM.jpeg">
            <a:extLst>
              <a:ext uri="{FF2B5EF4-FFF2-40B4-BE49-F238E27FC236}">
                <a16:creationId xmlns:a16="http://schemas.microsoft.com/office/drawing/2014/main" id="{BB636975-4799-48F7-B471-B110003F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87" y="2073670"/>
            <a:ext cx="1769107" cy="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07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>
            <a:spLocks noGrp="1"/>
          </p:cNvSpPr>
          <p:nvPr>
            <p:ph type="title"/>
          </p:nvPr>
        </p:nvSpPr>
        <p:spPr>
          <a:xfrm>
            <a:off x="780393" y="-13624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dirty="0" err="1"/>
              <a:t>Tahapan</a:t>
            </a:r>
            <a:r>
              <a:rPr lang="en-ID" dirty="0"/>
              <a:t> </a:t>
            </a:r>
            <a:r>
              <a:rPr lang="en-ID" dirty="0" err="1"/>
              <a:t>Pembuatan</a:t>
            </a:r>
            <a:r>
              <a:rPr lang="en-ID" dirty="0"/>
              <a:t> </a:t>
            </a:r>
            <a:r>
              <a:rPr lang="en-ID" dirty="0" err="1"/>
              <a:t>Perdes</a:t>
            </a:r>
            <a:endParaRPr dirty="0"/>
          </a:p>
        </p:txBody>
      </p:sp>
      <p:sp>
        <p:nvSpPr>
          <p:cNvPr id="383" name="Google Shape;383;p33"/>
          <p:cNvSpPr txBox="1">
            <a:spLocks noGrp="1"/>
          </p:cNvSpPr>
          <p:nvPr>
            <p:ph type="subTitle" idx="5"/>
          </p:nvPr>
        </p:nvSpPr>
        <p:spPr>
          <a:xfrm>
            <a:off x="0" y="373747"/>
            <a:ext cx="4926488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14300" indent="0"/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3.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Musyawarah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Desa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 (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Musdes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)</a:t>
            </a:r>
            <a:endParaRPr lang="en-ID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84" name="Google Shape;384;p33"/>
          <p:cNvSpPr txBox="1">
            <a:spLocks noGrp="1"/>
          </p:cNvSpPr>
          <p:nvPr>
            <p:ph type="subTitle" idx="1"/>
          </p:nvPr>
        </p:nvSpPr>
        <p:spPr>
          <a:xfrm>
            <a:off x="145298" y="995516"/>
            <a:ext cx="3641898" cy="30065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1800" b="1" dirty="0" err="1">
                <a:solidFill>
                  <a:srgbClr val="FF0000"/>
                </a:solidFill>
              </a:rPr>
              <a:t>Rancangan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Perdes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dibahas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dalam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Musyawarah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Desa</a:t>
            </a:r>
            <a:r>
              <a:rPr lang="en-ID" sz="1800" dirty="0"/>
              <a:t> yang </a:t>
            </a:r>
            <a:r>
              <a:rPr lang="en-ID" sz="1800" dirty="0" err="1"/>
              <a:t>melibatkan</a:t>
            </a:r>
            <a:r>
              <a:rPr lang="en-ID" sz="1800" dirty="0"/>
              <a:t> BPD, </a:t>
            </a:r>
            <a:r>
              <a:rPr lang="en-ID" sz="1800" dirty="0" err="1"/>
              <a:t>perangkat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, dan </a:t>
            </a:r>
            <a:r>
              <a:rPr lang="en-ID" sz="1800" dirty="0" err="1"/>
              <a:t>masyarakat</a:t>
            </a:r>
            <a:r>
              <a:rPr lang="en-ID" sz="1800" dirty="0"/>
              <a:t>. </a:t>
            </a:r>
          </a:p>
          <a:p>
            <a:pPr lvl="0"/>
            <a:r>
              <a:rPr lang="en-ID" sz="1800" dirty="0" err="1"/>
              <a:t>Musdes</a:t>
            </a:r>
            <a:r>
              <a:rPr lang="en-ID" sz="1800" dirty="0"/>
              <a:t> </a:t>
            </a:r>
            <a:r>
              <a:rPr lang="en-ID" sz="1800" dirty="0" err="1"/>
              <a:t>ini</a:t>
            </a:r>
            <a:r>
              <a:rPr lang="en-ID" sz="1800" dirty="0"/>
              <a:t> </a:t>
            </a:r>
            <a:r>
              <a:rPr lang="en-ID" sz="1800" dirty="0" err="1"/>
              <a:t>memastikan</a:t>
            </a:r>
            <a:r>
              <a:rPr lang="en-ID" sz="1800" dirty="0"/>
              <a:t> </a:t>
            </a:r>
            <a:r>
              <a:rPr lang="en-ID" sz="1800" dirty="0" err="1"/>
              <a:t>partisipasi</a:t>
            </a:r>
            <a:r>
              <a:rPr lang="en-ID" sz="1800" dirty="0"/>
              <a:t> </a:t>
            </a:r>
            <a:r>
              <a:rPr lang="en-ID" sz="1800" dirty="0" err="1"/>
              <a:t>aktif</a:t>
            </a:r>
            <a:r>
              <a:rPr lang="en-ID" sz="1800" dirty="0"/>
              <a:t> </a:t>
            </a:r>
            <a:r>
              <a:rPr lang="en-ID" sz="1800" dirty="0" err="1"/>
              <a:t>warga</a:t>
            </a:r>
            <a:r>
              <a:rPr lang="en-ID" sz="1800" dirty="0"/>
              <a:t>, </a:t>
            </a:r>
            <a:r>
              <a:rPr lang="en-ID" sz="1800" dirty="0" err="1"/>
              <a:t>khususnya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, </a:t>
            </a:r>
            <a:r>
              <a:rPr lang="en-ID" sz="1800" dirty="0" err="1"/>
              <a:t>sesuai</a:t>
            </a:r>
            <a:r>
              <a:rPr lang="en-ID" sz="1800" dirty="0"/>
              <a:t> </a:t>
            </a:r>
            <a:r>
              <a:rPr lang="en-ID" sz="1800" dirty="0" err="1"/>
              <a:t>prinsip</a:t>
            </a:r>
            <a:r>
              <a:rPr lang="en-ID" sz="1800" dirty="0"/>
              <a:t> </a:t>
            </a:r>
            <a:r>
              <a:rPr lang="en-ID" sz="1800" dirty="0" err="1"/>
              <a:t>DRPPA</a:t>
            </a:r>
            <a:r>
              <a:rPr lang="en-ID" sz="1800" dirty="0"/>
              <a:t>.</a:t>
            </a:r>
          </a:p>
          <a:p>
            <a:r>
              <a:rPr lang="en-ID" sz="1800" dirty="0"/>
              <a:t>Hasil </a:t>
            </a:r>
            <a:r>
              <a:rPr lang="en-ID" sz="1800" dirty="0" err="1"/>
              <a:t>Musdes</a:t>
            </a:r>
            <a:r>
              <a:rPr lang="en-ID" sz="1800" dirty="0"/>
              <a:t> </a:t>
            </a:r>
            <a:r>
              <a:rPr lang="en-ID" sz="1800" dirty="0" err="1"/>
              <a:t>menjadi</a:t>
            </a:r>
            <a:r>
              <a:rPr lang="en-ID" sz="1800" dirty="0"/>
              <a:t> </a:t>
            </a:r>
            <a:r>
              <a:rPr lang="en-ID" sz="1800" dirty="0" err="1"/>
              <a:t>dasar</a:t>
            </a:r>
            <a:r>
              <a:rPr lang="en-ID" sz="1800" dirty="0"/>
              <a:t> </a:t>
            </a:r>
            <a:r>
              <a:rPr lang="en-ID" sz="1800" dirty="0" err="1"/>
              <a:t>penyempurnaan</a:t>
            </a:r>
            <a:r>
              <a:rPr lang="en-ID" sz="1800" dirty="0"/>
              <a:t> </a:t>
            </a:r>
            <a:r>
              <a:rPr lang="en-ID" sz="1800" dirty="0" err="1"/>
              <a:t>rancangan</a:t>
            </a:r>
            <a:r>
              <a:rPr lang="en-ID" sz="1800" dirty="0"/>
              <a:t> </a:t>
            </a:r>
            <a:r>
              <a:rPr lang="en-ID" sz="1800" dirty="0" err="1"/>
              <a:t>sebelum</a:t>
            </a:r>
            <a:r>
              <a:rPr lang="en-ID" sz="1800" dirty="0"/>
              <a:t> </a:t>
            </a:r>
            <a:r>
              <a:rPr lang="en-ID" sz="1800" dirty="0" err="1"/>
              <a:t>ditetapkan</a:t>
            </a:r>
            <a:r>
              <a:rPr lang="en-ID" sz="1800" dirty="0"/>
              <a:t>.</a:t>
            </a:r>
            <a:endParaRPr lang="en-ID" sz="1600" dirty="0"/>
          </a:p>
        </p:txBody>
      </p:sp>
      <p:sp>
        <p:nvSpPr>
          <p:cNvPr id="9" name="Google Shape;384;p33">
            <a:extLst>
              <a:ext uri="{FF2B5EF4-FFF2-40B4-BE49-F238E27FC236}">
                <a16:creationId xmlns:a16="http://schemas.microsoft.com/office/drawing/2014/main" id="{108F0AFA-0888-4CE6-9FA2-E4B490CAD451}"/>
              </a:ext>
            </a:extLst>
          </p:cNvPr>
          <p:cNvSpPr txBox="1">
            <a:spLocks/>
          </p:cNvSpPr>
          <p:nvPr/>
        </p:nvSpPr>
        <p:spPr>
          <a:xfrm>
            <a:off x="5455866" y="1206967"/>
            <a:ext cx="3585570" cy="2729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9pPr>
          </a:lstStyle>
          <a:p>
            <a:pPr marL="0" indent="0"/>
            <a:r>
              <a:rPr lang="en-ID" sz="1800" b="1" dirty="0">
                <a:solidFill>
                  <a:srgbClr val="FF0000"/>
                </a:solidFill>
              </a:rPr>
              <a:t>Setelah </a:t>
            </a:r>
            <a:r>
              <a:rPr lang="en-ID" sz="1800" b="1" dirty="0" err="1">
                <a:solidFill>
                  <a:srgbClr val="FF0000"/>
                </a:solidFill>
              </a:rPr>
              <a:t>disepakati</a:t>
            </a:r>
            <a:r>
              <a:rPr lang="en-ID" sz="1800" dirty="0">
                <a:solidFill>
                  <a:srgbClr val="FF0000"/>
                </a:solidFill>
              </a:rPr>
              <a:t>,</a:t>
            </a:r>
            <a:r>
              <a:rPr lang="en-ID" sz="1800" dirty="0"/>
              <a:t> </a:t>
            </a:r>
            <a:r>
              <a:rPr lang="en-ID" sz="1800" dirty="0" err="1"/>
              <a:t>kepala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 </a:t>
            </a:r>
            <a:r>
              <a:rPr lang="en-ID" sz="1800" dirty="0" err="1"/>
              <a:t>menetapkan</a:t>
            </a:r>
            <a:r>
              <a:rPr lang="en-ID" sz="1800" dirty="0"/>
              <a:t> </a:t>
            </a:r>
            <a:r>
              <a:rPr lang="en-ID" sz="1800" dirty="0" err="1"/>
              <a:t>Perdes</a:t>
            </a:r>
            <a:r>
              <a:rPr lang="en-ID" sz="1800" dirty="0"/>
              <a:t> </a:t>
            </a:r>
            <a:r>
              <a:rPr lang="en-ID" sz="1800" dirty="0" err="1"/>
              <a:t>dengan</a:t>
            </a:r>
            <a:r>
              <a:rPr lang="en-ID" sz="1800" dirty="0"/>
              <a:t> </a:t>
            </a:r>
            <a:r>
              <a:rPr lang="en-ID" sz="1800" dirty="0" err="1"/>
              <a:t>memberi</a:t>
            </a:r>
            <a:r>
              <a:rPr lang="en-ID" sz="1800" dirty="0"/>
              <a:t> </a:t>
            </a:r>
            <a:r>
              <a:rPr lang="en-ID" sz="1800" dirty="0" err="1"/>
              <a:t>nomor</a:t>
            </a:r>
            <a:r>
              <a:rPr lang="en-ID" sz="1800" dirty="0"/>
              <a:t> dan </a:t>
            </a:r>
            <a:r>
              <a:rPr lang="en-ID" sz="1800" dirty="0" err="1"/>
              <a:t>tanggal</a:t>
            </a:r>
            <a:r>
              <a:rPr lang="en-ID" sz="1800" dirty="0"/>
              <a:t> </a:t>
            </a:r>
            <a:r>
              <a:rPr lang="en-ID" sz="1800" dirty="0" err="1"/>
              <a:t>resmi</a:t>
            </a:r>
            <a:r>
              <a:rPr lang="en-ID" sz="1800" dirty="0"/>
              <a:t>. </a:t>
            </a:r>
          </a:p>
          <a:p>
            <a:pPr marL="0" indent="0"/>
            <a:r>
              <a:rPr lang="en-ID" sz="1800" dirty="0" err="1"/>
              <a:t>Perdes</a:t>
            </a:r>
            <a:r>
              <a:rPr lang="en-ID" sz="1800" dirty="0"/>
              <a:t> </a:t>
            </a:r>
            <a:r>
              <a:rPr lang="en-ID" sz="1800" dirty="0" err="1"/>
              <a:t>ini</a:t>
            </a:r>
            <a:r>
              <a:rPr lang="en-ID" sz="1800" dirty="0"/>
              <a:t> </a:t>
            </a:r>
            <a:r>
              <a:rPr lang="en-ID" sz="1800" dirty="0" err="1"/>
              <a:t>kemudian</a:t>
            </a:r>
            <a:r>
              <a:rPr lang="en-ID" sz="1800" dirty="0"/>
              <a:t> </a:t>
            </a:r>
            <a:r>
              <a:rPr lang="en-ID" sz="1800" dirty="0" err="1"/>
              <a:t>didaftarkan</a:t>
            </a:r>
            <a:r>
              <a:rPr lang="en-ID" sz="1800" dirty="0"/>
              <a:t> </a:t>
            </a:r>
            <a:r>
              <a:rPr lang="en-ID" sz="1800" dirty="0" err="1"/>
              <a:t>ke</a:t>
            </a:r>
            <a:r>
              <a:rPr lang="en-ID" sz="1800" dirty="0"/>
              <a:t> </a:t>
            </a:r>
            <a:r>
              <a:rPr lang="en-ID" sz="1800" dirty="0" err="1"/>
              <a:t>pemerintah</a:t>
            </a:r>
            <a:r>
              <a:rPr lang="en-ID" sz="1800" dirty="0"/>
              <a:t> </a:t>
            </a:r>
            <a:r>
              <a:rPr lang="en-ID" sz="1800" dirty="0" err="1"/>
              <a:t>kabupaten</a:t>
            </a:r>
            <a:r>
              <a:rPr lang="en-ID" sz="1800" dirty="0"/>
              <a:t>/</a:t>
            </a:r>
            <a:r>
              <a:rPr lang="en-ID" sz="1800" dirty="0" err="1"/>
              <a:t>kota</a:t>
            </a:r>
            <a:r>
              <a:rPr lang="en-ID" sz="1800" dirty="0"/>
              <a:t> </a:t>
            </a:r>
            <a:r>
              <a:rPr lang="en-ID" sz="1800" dirty="0" err="1"/>
              <a:t>sesuai</a:t>
            </a:r>
            <a:r>
              <a:rPr lang="en-ID" sz="1800" dirty="0"/>
              <a:t> </a:t>
            </a:r>
            <a:r>
              <a:rPr lang="en-ID" sz="1800" dirty="0" err="1"/>
              <a:t>mekanisme</a:t>
            </a:r>
            <a:r>
              <a:rPr lang="en-ID" sz="1800" dirty="0"/>
              <a:t> yang </a:t>
            </a:r>
            <a:r>
              <a:rPr lang="en-ID" sz="1800" dirty="0" err="1"/>
              <a:t>diatur</a:t>
            </a:r>
            <a:r>
              <a:rPr lang="en-ID" sz="1800" dirty="0"/>
              <a:t> </a:t>
            </a:r>
            <a:r>
              <a:rPr lang="en-ID" sz="1800" dirty="0" err="1"/>
              <a:t>dalam</a:t>
            </a:r>
            <a:r>
              <a:rPr lang="en-ID" sz="1800" dirty="0"/>
              <a:t> </a:t>
            </a:r>
            <a:r>
              <a:rPr lang="en-ID" sz="1800" dirty="0" err="1"/>
              <a:t>Peraturan</a:t>
            </a:r>
            <a:r>
              <a:rPr lang="en-ID" sz="1800" dirty="0"/>
              <a:t> Menteri </a:t>
            </a:r>
            <a:r>
              <a:rPr lang="en-ID" sz="1800" dirty="0" err="1"/>
              <a:t>Dalam</a:t>
            </a:r>
            <a:r>
              <a:rPr lang="en-ID" sz="1800" dirty="0"/>
              <a:t> Negeri No. 111 </a:t>
            </a:r>
            <a:r>
              <a:rPr lang="en-ID" sz="1800" dirty="0" err="1"/>
              <a:t>Tahun</a:t>
            </a:r>
            <a:r>
              <a:rPr lang="en-ID" sz="1800" dirty="0"/>
              <a:t> 2014 </a:t>
            </a:r>
            <a:r>
              <a:rPr lang="en-ID" sz="1800" dirty="0" err="1"/>
              <a:t>tentang</a:t>
            </a:r>
            <a:r>
              <a:rPr lang="en-ID" sz="1800" dirty="0"/>
              <a:t> </a:t>
            </a:r>
            <a:r>
              <a:rPr lang="en-ID" sz="1800" dirty="0" err="1"/>
              <a:t>Pembentukan</a:t>
            </a:r>
            <a:r>
              <a:rPr lang="en-ID" sz="1800" dirty="0"/>
              <a:t> </a:t>
            </a:r>
            <a:r>
              <a:rPr lang="en-ID" sz="1800" dirty="0" err="1"/>
              <a:t>Peraturan</a:t>
            </a:r>
            <a:r>
              <a:rPr lang="en-ID" sz="1800" dirty="0"/>
              <a:t> di </a:t>
            </a:r>
            <a:r>
              <a:rPr lang="en-ID" sz="1800" dirty="0" err="1"/>
              <a:t>Desa</a:t>
            </a:r>
            <a:r>
              <a:rPr lang="en-ID" sz="1800" dirty="0"/>
              <a:t>.</a:t>
            </a:r>
            <a:endParaRPr lang="en-ID" sz="1600" dirty="0"/>
          </a:p>
          <a:p>
            <a:pPr marL="0" indent="0"/>
            <a:endParaRPr lang="en-ID" sz="1800" dirty="0"/>
          </a:p>
        </p:txBody>
      </p:sp>
      <p:sp>
        <p:nvSpPr>
          <p:cNvPr id="7" name="Google Shape;383;p33">
            <a:extLst>
              <a:ext uri="{FF2B5EF4-FFF2-40B4-BE49-F238E27FC236}">
                <a16:creationId xmlns:a16="http://schemas.microsoft.com/office/drawing/2014/main" id="{279311DB-8989-4647-9F9D-E2DD17507225}"/>
              </a:ext>
            </a:extLst>
          </p:cNvPr>
          <p:cNvSpPr txBox="1">
            <a:spLocks/>
          </p:cNvSpPr>
          <p:nvPr/>
        </p:nvSpPr>
        <p:spPr>
          <a:xfrm>
            <a:off x="4458312" y="713473"/>
            <a:ext cx="45403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Cormorant Medium"/>
                <a:ea typeface="Cormorant Medium"/>
                <a:cs typeface="Cormorant Medium"/>
                <a:sym typeface="Cormorant Mediu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300" indent="0"/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4.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Penetapan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Perdes</a:t>
            </a:r>
            <a:endParaRPr lang="en-ID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DC2B6-3DEA-448F-B45C-B6D7A7EC2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410" y="1286173"/>
            <a:ext cx="1737190" cy="13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94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>
            <a:spLocks noGrp="1"/>
          </p:cNvSpPr>
          <p:nvPr>
            <p:ph type="title"/>
          </p:nvPr>
        </p:nvSpPr>
        <p:spPr>
          <a:xfrm>
            <a:off x="262502" y="58169"/>
            <a:ext cx="46266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dirty="0" err="1"/>
              <a:t>Tahapan</a:t>
            </a:r>
            <a:r>
              <a:rPr lang="en-ID" dirty="0"/>
              <a:t> </a:t>
            </a:r>
            <a:r>
              <a:rPr lang="en-ID" dirty="0" err="1"/>
              <a:t>Pembuatan</a:t>
            </a:r>
            <a:r>
              <a:rPr lang="en-ID" dirty="0"/>
              <a:t> </a:t>
            </a:r>
            <a:r>
              <a:rPr lang="en-ID" dirty="0" err="1"/>
              <a:t>Perdes</a:t>
            </a:r>
            <a:endParaRPr dirty="0"/>
          </a:p>
        </p:txBody>
      </p:sp>
      <p:sp>
        <p:nvSpPr>
          <p:cNvPr id="383" name="Google Shape;383;p33"/>
          <p:cNvSpPr txBox="1">
            <a:spLocks noGrp="1"/>
          </p:cNvSpPr>
          <p:nvPr>
            <p:ph type="subTitle" idx="5"/>
          </p:nvPr>
        </p:nvSpPr>
        <p:spPr>
          <a:xfrm>
            <a:off x="348790" y="718685"/>
            <a:ext cx="454039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14300" indent="0"/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5.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Sosialisasi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Perdes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DRPPA</a:t>
            </a:r>
            <a:r>
              <a:rPr lang="en-ID" sz="2800" dirty="0"/>
              <a:t> </a:t>
            </a:r>
            <a:endParaRPr lang="en-ID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84" name="Google Shape;384;p33"/>
          <p:cNvSpPr txBox="1">
            <a:spLocks noGrp="1"/>
          </p:cNvSpPr>
          <p:nvPr>
            <p:ph type="subTitle" idx="1"/>
          </p:nvPr>
        </p:nvSpPr>
        <p:spPr>
          <a:xfrm>
            <a:off x="462895" y="1379201"/>
            <a:ext cx="3847638" cy="1616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/>
            <a:r>
              <a:rPr lang="en-ID" sz="1800" b="1" dirty="0" err="1">
                <a:solidFill>
                  <a:srgbClr val="FF0000"/>
                </a:solidFill>
              </a:rPr>
              <a:t>Sosialisasi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Perdes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DRPPA</a:t>
            </a:r>
            <a:r>
              <a:rPr lang="en-ID" sz="1800" dirty="0"/>
              <a:t> </a:t>
            </a:r>
            <a:r>
              <a:rPr lang="en-ID" sz="1800" dirty="0" err="1"/>
              <a:t>melibatkan</a:t>
            </a:r>
            <a:r>
              <a:rPr lang="en-ID" sz="1800" dirty="0"/>
              <a:t> </a:t>
            </a:r>
            <a:r>
              <a:rPr lang="en-ID" sz="1800" dirty="0" err="1"/>
              <a:t>Camat</a:t>
            </a:r>
            <a:r>
              <a:rPr lang="en-ID" sz="1800" dirty="0"/>
              <a:t>, </a:t>
            </a:r>
            <a:r>
              <a:rPr lang="en-ID" sz="1800" dirty="0" err="1"/>
              <a:t>perangkat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, dan </a:t>
            </a:r>
            <a:r>
              <a:rPr lang="en-ID" sz="1800" dirty="0" err="1"/>
              <a:t>tokoh</a:t>
            </a:r>
            <a:r>
              <a:rPr lang="en-ID" sz="1800" dirty="0"/>
              <a:t> </a:t>
            </a:r>
            <a:r>
              <a:rPr lang="en-ID" sz="1800" dirty="0" err="1"/>
              <a:t>masyarakat</a:t>
            </a:r>
            <a:r>
              <a:rPr lang="en-ID" sz="1800" dirty="0"/>
              <a:t>, </a:t>
            </a:r>
            <a:r>
              <a:rPr lang="en-ID" sz="1800" dirty="0" err="1"/>
              <a:t>dengan</a:t>
            </a:r>
            <a:r>
              <a:rPr lang="en-ID" sz="1800" dirty="0"/>
              <a:t> </a:t>
            </a:r>
            <a:r>
              <a:rPr lang="en-ID" sz="1800" dirty="0" err="1"/>
              <a:t>fokus</a:t>
            </a:r>
            <a:r>
              <a:rPr lang="en-ID" sz="1800" dirty="0"/>
              <a:t> pada 10 </a:t>
            </a:r>
            <a:r>
              <a:rPr lang="en-ID" sz="1800" dirty="0" err="1"/>
              <a:t>indikator</a:t>
            </a:r>
            <a:r>
              <a:rPr lang="en-ID" sz="1800" dirty="0"/>
              <a:t> </a:t>
            </a:r>
            <a:r>
              <a:rPr lang="en-ID" sz="1800" dirty="0" err="1"/>
              <a:t>DRPPA</a:t>
            </a:r>
            <a:endParaRPr lang="en-ID" sz="1800" dirty="0"/>
          </a:p>
          <a:p>
            <a:pPr marL="114300" indent="0"/>
            <a:endParaRPr lang="en-ID" sz="1800" dirty="0"/>
          </a:p>
          <a:p>
            <a:pPr marL="114300" indent="0"/>
            <a:endParaRPr lang="en-ID" sz="1600" dirty="0"/>
          </a:p>
        </p:txBody>
      </p:sp>
      <p:sp>
        <p:nvSpPr>
          <p:cNvPr id="9" name="Google Shape;384;p33">
            <a:extLst>
              <a:ext uri="{FF2B5EF4-FFF2-40B4-BE49-F238E27FC236}">
                <a16:creationId xmlns:a16="http://schemas.microsoft.com/office/drawing/2014/main" id="{108F0AFA-0888-4CE6-9FA2-E4B490CAD451}"/>
              </a:ext>
            </a:extLst>
          </p:cNvPr>
          <p:cNvSpPr txBox="1">
            <a:spLocks/>
          </p:cNvSpPr>
          <p:nvPr/>
        </p:nvSpPr>
        <p:spPr>
          <a:xfrm>
            <a:off x="262502" y="2805582"/>
            <a:ext cx="4466804" cy="74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9pPr>
          </a:lstStyle>
          <a:p>
            <a:pPr marL="0" indent="0"/>
            <a:r>
              <a:rPr lang="en-ID" sz="1800" dirty="0" err="1"/>
              <a:t>Menerapkan</a:t>
            </a:r>
            <a:r>
              <a:rPr lang="en-ID" sz="1800" dirty="0"/>
              <a:t> </a:t>
            </a:r>
            <a:r>
              <a:rPr lang="en-ID" sz="1800" dirty="0" err="1"/>
              <a:t>Perdes</a:t>
            </a:r>
            <a:r>
              <a:rPr lang="en-ID" sz="1800" dirty="0"/>
              <a:t> </a:t>
            </a:r>
            <a:r>
              <a:rPr lang="en-ID" sz="1800" dirty="0" err="1"/>
              <a:t>dapat</a:t>
            </a:r>
            <a:r>
              <a:rPr lang="en-ID" sz="1800" dirty="0"/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meningkatkan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pemberdayaan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perempuan</a:t>
            </a:r>
            <a:r>
              <a:rPr lang="en-ID" sz="1800" dirty="0"/>
              <a:t>, </a:t>
            </a:r>
            <a:r>
              <a:rPr lang="en-ID" sz="1800" dirty="0" err="1"/>
              <a:t>serta</a:t>
            </a:r>
            <a:r>
              <a:rPr lang="en-ID" sz="1800" dirty="0"/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menekan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angka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perkawinan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anak</a:t>
            </a:r>
            <a:r>
              <a:rPr lang="en-ID" sz="1800" dirty="0">
                <a:solidFill>
                  <a:srgbClr val="FF0000"/>
                </a:solidFill>
              </a:rPr>
              <a:t>,</a:t>
            </a:r>
            <a:r>
              <a:rPr lang="en-ID" sz="1800" dirty="0"/>
              <a:t> </a:t>
            </a:r>
            <a:r>
              <a:rPr lang="en-ID" sz="1800" dirty="0" err="1"/>
              <a:t>didukung</a:t>
            </a:r>
            <a:r>
              <a:rPr lang="en-ID" sz="1800" dirty="0"/>
              <a:t> </a:t>
            </a:r>
            <a:r>
              <a:rPr lang="en-ID" sz="1800" dirty="0" err="1"/>
              <a:t>sanksi</a:t>
            </a:r>
            <a:r>
              <a:rPr lang="en-ID" sz="1800" dirty="0"/>
              <a:t> </a:t>
            </a:r>
            <a:r>
              <a:rPr lang="en-ID" sz="1800" dirty="0" err="1"/>
              <a:t>sosial</a:t>
            </a:r>
            <a:r>
              <a:rPr lang="en-ID" sz="1800" dirty="0"/>
              <a:t> dan </a:t>
            </a:r>
            <a:r>
              <a:rPr lang="en-ID" sz="1800" dirty="0" err="1"/>
              <a:t>anggaran</a:t>
            </a:r>
            <a:r>
              <a:rPr lang="en-ID" sz="1800" dirty="0"/>
              <a:t> </a:t>
            </a:r>
            <a:r>
              <a:rPr lang="en-ID" sz="1800" dirty="0" err="1"/>
              <a:t>desa</a:t>
            </a:r>
            <a:r>
              <a:rPr lang="en-ID" sz="1800" dirty="0"/>
              <a:t>.</a:t>
            </a:r>
            <a:endParaRPr lang="en-ID" sz="1600" dirty="0"/>
          </a:p>
          <a:p>
            <a:pPr marL="0" indent="0"/>
            <a:endParaRPr lang="en-ID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58A94-4830-4C63-92AB-223B6364D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180" y="543052"/>
            <a:ext cx="3791925" cy="379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0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>
            <a:spLocks noGrp="1"/>
          </p:cNvSpPr>
          <p:nvPr>
            <p:ph type="title"/>
          </p:nvPr>
        </p:nvSpPr>
        <p:spPr>
          <a:xfrm>
            <a:off x="578092" y="0"/>
            <a:ext cx="475455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dirty="0" err="1"/>
              <a:t>Tahapan</a:t>
            </a:r>
            <a:r>
              <a:rPr lang="en-ID" dirty="0"/>
              <a:t> </a:t>
            </a:r>
            <a:r>
              <a:rPr lang="en-ID" dirty="0" err="1"/>
              <a:t>Pembuatan</a:t>
            </a:r>
            <a:r>
              <a:rPr lang="en-ID" dirty="0"/>
              <a:t> </a:t>
            </a:r>
            <a:r>
              <a:rPr lang="en-ID" dirty="0" err="1"/>
              <a:t>Perdes</a:t>
            </a:r>
            <a:endParaRPr dirty="0"/>
          </a:p>
        </p:txBody>
      </p:sp>
      <p:sp>
        <p:nvSpPr>
          <p:cNvPr id="383" name="Google Shape;383;p33"/>
          <p:cNvSpPr txBox="1">
            <a:spLocks noGrp="1"/>
          </p:cNvSpPr>
          <p:nvPr>
            <p:ph type="subTitle" idx="5"/>
          </p:nvPr>
        </p:nvSpPr>
        <p:spPr>
          <a:xfrm>
            <a:off x="69040" y="436453"/>
            <a:ext cx="5482096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14300" indent="0"/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6.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Implementasi</a:t>
            </a:r>
            <a:r>
              <a:rPr lang="en-ID" sz="2800" b="1" dirty="0">
                <a:solidFill>
                  <a:schemeClr val="accent1">
                    <a:lumMod val="25000"/>
                  </a:schemeClr>
                </a:solidFill>
              </a:rPr>
              <a:t> dan </a:t>
            </a:r>
            <a:r>
              <a:rPr lang="en-ID" sz="2800" b="1" dirty="0" err="1">
                <a:solidFill>
                  <a:schemeClr val="accent1">
                    <a:lumMod val="25000"/>
                  </a:schemeClr>
                </a:solidFill>
              </a:rPr>
              <a:t>Pengawasan</a:t>
            </a:r>
            <a:endParaRPr lang="en-ID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84" name="Google Shape;384;p33"/>
          <p:cNvSpPr txBox="1">
            <a:spLocks noGrp="1"/>
          </p:cNvSpPr>
          <p:nvPr>
            <p:ph type="subTitle" idx="1"/>
          </p:nvPr>
        </p:nvSpPr>
        <p:spPr>
          <a:xfrm>
            <a:off x="469058" y="1157939"/>
            <a:ext cx="3847638" cy="18068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1800" b="1" dirty="0" err="1">
                <a:solidFill>
                  <a:schemeClr val="accent1">
                    <a:lumMod val="25000"/>
                  </a:schemeClr>
                </a:solidFill>
              </a:rPr>
              <a:t>Penganggaran</a:t>
            </a:r>
            <a:r>
              <a:rPr lang="en-ID" sz="1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b="1" dirty="0" err="1">
                <a:solidFill>
                  <a:schemeClr val="accent1">
                    <a:lumMod val="25000"/>
                  </a:schemeClr>
                </a:solidFill>
              </a:rPr>
              <a:t>untuk</a:t>
            </a:r>
            <a:r>
              <a:rPr lang="en-ID" sz="1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Implementasi</a:t>
            </a:r>
            <a:r>
              <a:rPr lang="en-ID" sz="1800" b="1" dirty="0">
                <a:solidFill>
                  <a:srgbClr val="FF0000"/>
                </a:solidFill>
              </a:rPr>
              <a:t> </a:t>
            </a:r>
            <a:r>
              <a:rPr lang="en-ID" sz="1800" b="1" dirty="0" err="1">
                <a:solidFill>
                  <a:srgbClr val="FF0000"/>
                </a:solidFill>
              </a:rPr>
              <a:t>Perdes</a:t>
            </a:r>
            <a:r>
              <a:rPr lang="en-ID" sz="1800" dirty="0">
                <a:solidFill>
                  <a:schemeClr val="accent1">
                    <a:lumMod val="25000"/>
                  </a:schemeClr>
                </a:solidFill>
              </a:rPr>
              <a:t>: </a:t>
            </a:r>
            <a:r>
              <a:rPr lang="en-ID" sz="1800" dirty="0"/>
              <a:t>Dana </a:t>
            </a:r>
            <a:r>
              <a:rPr lang="en-ID" sz="1800" dirty="0" err="1"/>
              <a:t>Desa</a:t>
            </a:r>
            <a:r>
              <a:rPr lang="en-ID" sz="1800" dirty="0"/>
              <a:t> </a:t>
            </a:r>
            <a:r>
              <a:rPr lang="en-ID" sz="1800" dirty="0" err="1"/>
              <a:t>dialokasikan</a:t>
            </a:r>
            <a:r>
              <a:rPr lang="en-ID" sz="1800" dirty="0"/>
              <a:t> </a:t>
            </a:r>
            <a:r>
              <a:rPr lang="en-ID" sz="1800" dirty="0" err="1"/>
              <a:t>untuk</a:t>
            </a:r>
            <a:r>
              <a:rPr lang="en-ID" sz="1800" dirty="0"/>
              <a:t> </a:t>
            </a:r>
            <a:r>
              <a:rPr lang="en-ID" sz="1800" dirty="0" err="1"/>
              <a:t>mendukung</a:t>
            </a:r>
            <a:r>
              <a:rPr lang="en-ID" sz="1800" dirty="0"/>
              <a:t> program </a:t>
            </a:r>
            <a:r>
              <a:rPr lang="en-ID" sz="1800" dirty="0" err="1"/>
              <a:t>DRPPA</a:t>
            </a:r>
            <a:r>
              <a:rPr lang="en-ID" sz="1800" dirty="0"/>
              <a:t>, </a:t>
            </a:r>
            <a:r>
              <a:rPr lang="en-ID" sz="1800" dirty="0" err="1"/>
              <a:t>seperti</a:t>
            </a:r>
            <a:r>
              <a:rPr lang="en-ID" sz="1800" dirty="0"/>
              <a:t> </a:t>
            </a:r>
            <a:r>
              <a:rPr lang="en-ID" sz="1800" dirty="0" err="1"/>
              <a:t>pelatihan</a:t>
            </a:r>
            <a:r>
              <a:rPr lang="en-ID" sz="1800" dirty="0"/>
              <a:t> </a:t>
            </a:r>
            <a:r>
              <a:rPr lang="en-ID" sz="1800" dirty="0" err="1"/>
              <a:t>kewirausahaan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 </a:t>
            </a:r>
            <a:r>
              <a:rPr lang="en-ID" sz="1800" dirty="0" err="1"/>
              <a:t>atau</a:t>
            </a:r>
            <a:r>
              <a:rPr lang="en-ID" sz="1800" dirty="0"/>
              <a:t> </a:t>
            </a:r>
            <a:r>
              <a:rPr lang="en-ID" sz="1800" dirty="0" err="1"/>
              <a:t>penyediaan</a:t>
            </a:r>
            <a:r>
              <a:rPr lang="en-ID" sz="1800" dirty="0"/>
              <a:t> </a:t>
            </a:r>
            <a:r>
              <a:rPr lang="en-ID" sz="1800" dirty="0" err="1"/>
              <a:t>fasilitas</a:t>
            </a:r>
            <a:r>
              <a:rPr lang="en-ID" sz="1800" dirty="0"/>
              <a:t> </a:t>
            </a:r>
            <a:r>
              <a:rPr lang="en-ID" sz="1800" dirty="0" err="1"/>
              <a:t>ramah</a:t>
            </a:r>
            <a:r>
              <a:rPr lang="en-ID" sz="1800" dirty="0"/>
              <a:t> </a:t>
            </a:r>
            <a:r>
              <a:rPr lang="en-ID" sz="1800" dirty="0" err="1"/>
              <a:t>anak</a:t>
            </a:r>
            <a:r>
              <a:rPr lang="en-ID" sz="1800" dirty="0"/>
              <a:t>.</a:t>
            </a:r>
            <a:endParaRPr lang="en-ID" sz="1600" dirty="0"/>
          </a:p>
        </p:txBody>
      </p:sp>
      <p:sp>
        <p:nvSpPr>
          <p:cNvPr id="9" name="Google Shape;384;p33">
            <a:extLst>
              <a:ext uri="{FF2B5EF4-FFF2-40B4-BE49-F238E27FC236}">
                <a16:creationId xmlns:a16="http://schemas.microsoft.com/office/drawing/2014/main" id="{108F0AFA-0888-4CE6-9FA2-E4B490CAD451}"/>
              </a:ext>
            </a:extLst>
          </p:cNvPr>
          <p:cNvSpPr txBox="1">
            <a:spLocks/>
          </p:cNvSpPr>
          <p:nvPr/>
        </p:nvSpPr>
        <p:spPr>
          <a:xfrm>
            <a:off x="1719995" y="3113601"/>
            <a:ext cx="4031498" cy="159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lleza"/>
              <a:buNone/>
              <a:defRPr sz="12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9pPr>
          </a:lstStyle>
          <a:p>
            <a:pPr marL="0" indent="0"/>
            <a:r>
              <a:rPr lang="en-ID" sz="1800" b="1" dirty="0" err="1">
                <a:solidFill>
                  <a:srgbClr val="FF0000"/>
                </a:solidFill>
              </a:rPr>
              <a:t>Pengawasan</a:t>
            </a:r>
            <a:r>
              <a:rPr lang="en-ID" sz="1800" dirty="0">
                <a:solidFill>
                  <a:srgbClr val="FF0000"/>
                </a:solidFill>
              </a:rPr>
              <a:t>: </a:t>
            </a:r>
            <a:r>
              <a:rPr lang="en-ID" sz="1800" dirty="0"/>
              <a:t>BPD dan </a:t>
            </a:r>
            <a:r>
              <a:rPr lang="en-ID" sz="1800" dirty="0" err="1"/>
              <a:t>masyarakat</a:t>
            </a:r>
            <a:r>
              <a:rPr lang="en-ID" sz="1800" dirty="0"/>
              <a:t> </a:t>
            </a:r>
            <a:r>
              <a:rPr lang="en-ID" sz="1800" dirty="0" err="1"/>
              <a:t>mengawasi</a:t>
            </a:r>
            <a:r>
              <a:rPr lang="en-ID" sz="1800" dirty="0"/>
              <a:t> </a:t>
            </a:r>
            <a:r>
              <a:rPr lang="en-ID" sz="1800" dirty="0" err="1"/>
              <a:t>pelaksanaan</a:t>
            </a:r>
            <a:r>
              <a:rPr lang="en-ID" sz="1800" dirty="0"/>
              <a:t> </a:t>
            </a:r>
            <a:r>
              <a:rPr lang="en-ID" sz="1800" dirty="0" err="1"/>
              <a:t>Perdes</a:t>
            </a:r>
            <a:r>
              <a:rPr lang="en-ID" sz="1800" dirty="0"/>
              <a:t>, </a:t>
            </a:r>
            <a:r>
              <a:rPr lang="en-ID" sz="1800" dirty="0" err="1"/>
              <a:t>dengan</a:t>
            </a:r>
            <a:r>
              <a:rPr lang="en-ID" sz="1800" dirty="0"/>
              <a:t> </a:t>
            </a:r>
            <a:r>
              <a:rPr lang="en-ID" sz="1800" dirty="0" err="1"/>
              <a:t>evaluasi</a:t>
            </a:r>
            <a:r>
              <a:rPr lang="en-ID" sz="1800" dirty="0"/>
              <a:t> </a:t>
            </a:r>
            <a:r>
              <a:rPr lang="en-ID" sz="1800" dirty="0" err="1"/>
              <a:t>berkala</a:t>
            </a:r>
            <a:r>
              <a:rPr lang="en-ID" sz="1800" dirty="0"/>
              <a:t> </a:t>
            </a:r>
            <a:r>
              <a:rPr lang="en-ID" sz="1800" dirty="0" err="1"/>
              <a:t>untuk</a:t>
            </a:r>
            <a:r>
              <a:rPr lang="en-ID" sz="1800" dirty="0"/>
              <a:t> </a:t>
            </a:r>
            <a:r>
              <a:rPr lang="en-ID" sz="1800" dirty="0" err="1"/>
              <a:t>memastikan</a:t>
            </a:r>
            <a:r>
              <a:rPr lang="en-ID" sz="1800" dirty="0"/>
              <a:t> </a:t>
            </a:r>
            <a:r>
              <a:rPr lang="en-ID" sz="1800" dirty="0" err="1"/>
              <a:t>pencapaian</a:t>
            </a:r>
            <a:r>
              <a:rPr lang="en-ID" sz="1800" dirty="0"/>
              <a:t> </a:t>
            </a:r>
            <a:r>
              <a:rPr lang="en-ID" sz="1800" dirty="0" err="1"/>
              <a:t>indikator</a:t>
            </a:r>
            <a:r>
              <a:rPr lang="en-ID" sz="1800" dirty="0"/>
              <a:t> </a:t>
            </a:r>
            <a:r>
              <a:rPr lang="en-ID" sz="1800" dirty="0" err="1"/>
              <a:t>DRPPA</a:t>
            </a:r>
            <a:r>
              <a:rPr lang="en-ID" sz="1800" dirty="0"/>
              <a:t>.</a:t>
            </a:r>
            <a:endParaRPr lang="en-ID" sz="1600" dirty="0"/>
          </a:p>
          <a:p>
            <a:pPr marL="0" indent="0"/>
            <a:endParaRPr lang="en-ID" sz="1800" dirty="0"/>
          </a:p>
        </p:txBody>
      </p:sp>
      <p:pic>
        <p:nvPicPr>
          <p:cNvPr id="3074" name="Picture 2" descr="I generated images with the prompt: 'meeting scene with both men and women discussing, including mothers, all wearing simple clothes, in a remote Indonesian village surrounded by tropical rainforest'">
            <a:extLst>
              <a:ext uri="{FF2B5EF4-FFF2-40B4-BE49-F238E27FC236}">
                <a16:creationId xmlns:a16="http://schemas.microsoft.com/office/drawing/2014/main" id="{5922555B-62E2-4228-9945-405E8A8A3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93" y="722803"/>
            <a:ext cx="3323467" cy="24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760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>
            <a:spLocks noGrp="1"/>
          </p:cNvSpPr>
          <p:nvPr>
            <p:ph type="title"/>
          </p:nvPr>
        </p:nvSpPr>
        <p:spPr>
          <a:xfrm>
            <a:off x="780393" y="-13624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dirty="0" err="1"/>
              <a:t>Contoh</a:t>
            </a:r>
            <a:r>
              <a:rPr lang="en-ID" dirty="0"/>
              <a:t> Draft </a:t>
            </a:r>
            <a:r>
              <a:rPr lang="en-ID" dirty="0" err="1"/>
              <a:t>Perdes</a:t>
            </a:r>
            <a:r>
              <a:rPr lang="en-ID" dirty="0"/>
              <a:t> </a:t>
            </a:r>
            <a:r>
              <a:rPr lang="en-ID" dirty="0" err="1"/>
              <a:t>DRPPA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6108E-A85F-4947-B98F-5C33B29F6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09"/>
            <a:ext cx="9144000" cy="38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03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2"/>
          <p:cNvPicPr preferRelativeResize="0"/>
          <p:nvPr/>
        </p:nvPicPr>
        <p:blipFill rotWithShape="1">
          <a:blip r:embed="rId3">
            <a:alphaModFix/>
          </a:blip>
          <a:srcRect l="4266" r="55139"/>
          <a:stretch/>
        </p:blipFill>
        <p:spPr>
          <a:xfrm rot="-2273153" flipH="1">
            <a:off x="5048384" y="1103700"/>
            <a:ext cx="1005906" cy="146805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12629" y="73488"/>
            <a:ext cx="5171787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b="1" dirty="0"/>
              <a:t>" </a:t>
            </a:r>
            <a:r>
              <a:rPr lang="en-ID" b="1" dirty="0" err="1"/>
              <a:t>Perdes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memberdayakan</a:t>
            </a:r>
            <a:r>
              <a:rPr lang="en-ID" b="1" dirty="0"/>
              <a:t> </a:t>
            </a:r>
            <a:r>
              <a:rPr lang="en-ID" b="1" dirty="0" err="1"/>
              <a:t>perempuan</a:t>
            </a:r>
            <a:r>
              <a:rPr lang="en-ID" b="1" dirty="0"/>
              <a:t> dan </a:t>
            </a:r>
            <a:r>
              <a:rPr lang="en-ID" b="1" dirty="0" err="1"/>
              <a:t>peduli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"</a:t>
            </a:r>
            <a:endParaRPr b="1" dirty="0"/>
          </a:p>
        </p:txBody>
      </p:sp>
      <p:sp>
        <p:nvSpPr>
          <p:cNvPr id="370" name="Google Shape;370;p32"/>
          <p:cNvSpPr txBox="1">
            <a:spLocks noGrp="1"/>
          </p:cNvSpPr>
          <p:nvPr>
            <p:ph type="subTitle" idx="1"/>
          </p:nvPr>
        </p:nvSpPr>
        <p:spPr>
          <a:xfrm>
            <a:off x="819806" y="2113379"/>
            <a:ext cx="3557435" cy="2126095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>
              <a:buNone/>
            </a:pPr>
            <a:r>
              <a:rPr lang="en-ID" sz="2800" b="1" dirty="0">
                <a:solidFill>
                  <a:srgbClr val="C00000"/>
                </a:solidFill>
              </a:rPr>
              <a:t>"</a:t>
            </a:r>
            <a:r>
              <a:rPr lang="en-ID" sz="2800" b="1" dirty="0" err="1">
                <a:solidFill>
                  <a:srgbClr val="C00000"/>
                </a:solidFill>
              </a:rPr>
              <a:t>Bayangkan</a:t>
            </a:r>
            <a:r>
              <a:rPr lang="en-ID" sz="2800" b="1" dirty="0">
                <a:solidFill>
                  <a:srgbClr val="C00000"/>
                </a:solidFill>
              </a:rPr>
              <a:t> </a:t>
            </a:r>
            <a:r>
              <a:rPr lang="en-ID" sz="2800" b="1" dirty="0" err="1">
                <a:solidFill>
                  <a:srgbClr val="C00000"/>
                </a:solidFill>
              </a:rPr>
              <a:t>desa</a:t>
            </a:r>
            <a:r>
              <a:rPr lang="en-ID" sz="2800" b="1" dirty="0">
                <a:solidFill>
                  <a:srgbClr val="C00000"/>
                </a:solidFill>
              </a:rPr>
              <a:t> </a:t>
            </a:r>
            <a:r>
              <a:rPr lang="en-ID" sz="2800" b="1" dirty="0" err="1">
                <a:solidFill>
                  <a:srgbClr val="C00000"/>
                </a:solidFill>
              </a:rPr>
              <a:t>kita</a:t>
            </a:r>
            <a:r>
              <a:rPr lang="en-ID" sz="2800" b="1" dirty="0">
                <a:solidFill>
                  <a:srgbClr val="C00000"/>
                </a:solidFill>
              </a:rPr>
              <a:t> </a:t>
            </a:r>
            <a:r>
              <a:rPr lang="en-ID" sz="2800" b="1" dirty="0" err="1">
                <a:solidFill>
                  <a:srgbClr val="C00000"/>
                </a:solidFill>
              </a:rPr>
              <a:t>jadi</a:t>
            </a:r>
            <a:r>
              <a:rPr lang="en-ID" sz="2800" b="1" dirty="0">
                <a:solidFill>
                  <a:srgbClr val="C00000"/>
                </a:solidFill>
              </a:rPr>
              <a:t> </a:t>
            </a:r>
            <a:r>
              <a:rPr lang="en-ID" sz="2800" b="1" dirty="0" err="1">
                <a:solidFill>
                  <a:srgbClr val="C00000"/>
                </a:solidFill>
              </a:rPr>
              <a:t>tempat</a:t>
            </a:r>
            <a:r>
              <a:rPr lang="en-ID" sz="2800" b="1" dirty="0">
                <a:solidFill>
                  <a:srgbClr val="C00000"/>
                </a:solidFill>
              </a:rPr>
              <a:t> </a:t>
            </a:r>
            <a:r>
              <a:rPr lang="en-ID" sz="2800" b="1" dirty="0" err="1">
                <a:solidFill>
                  <a:srgbClr val="C00000"/>
                </a:solidFill>
              </a:rPr>
              <a:t>perempuan</a:t>
            </a:r>
            <a:r>
              <a:rPr lang="en-ID" sz="2800" b="1" dirty="0">
                <a:solidFill>
                  <a:srgbClr val="C00000"/>
                </a:solidFill>
              </a:rPr>
              <a:t> </a:t>
            </a:r>
            <a:r>
              <a:rPr lang="en-ID" sz="2800" b="1" dirty="0" err="1">
                <a:solidFill>
                  <a:srgbClr val="C00000"/>
                </a:solidFill>
              </a:rPr>
              <a:t>kuat</a:t>
            </a:r>
            <a:r>
              <a:rPr lang="en-ID" sz="2800" b="1" dirty="0">
                <a:solidFill>
                  <a:srgbClr val="C00000"/>
                </a:solidFill>
              </a:rPr>
              <a:t> dan </a:t>
            </a:r>
            <a:r>
              <a:rPr lang="en-ID" sz="2800" b="1" dirty="0" err="1">
                <a:solidFill>
                  <a:srgbClr val="C00000"/>
                </a:solidFill>
              </a:rPr>
              <a:t>anak</a:t>
            </a:r>
            <a:r>
              <a:rPr lang="en-ID" sz="2800" b="1" dirty="0">
                <a:solidFill>
                  <a:srgbClr val="C00000"/>
                </a:solidFill>
              </a:rPr>
              <a:t> </a:t>
            </a:r>
            <a:r>
              <a:rPr lang="en-ID" sz="2800" b="1" dirty="0" err="1">
                <a:solidFill>
                  <a:srgbClr val="C00000"/>
                </a:solidFill>
              </a:rPr>
              <a:t>bahagia</a:t>
            </a:r>
            <a:r>
              <a:rPr lang="en-ID" sz="2800" b="1" dirty="0">
                <a:solidFill>
                  <a:srgbClr val="C00000"/>
                </a:solidFill>
              </a:rPr>
              <a:t>!"</a:t>
            </a:r>
          </a:p>
        </p:txBody>
      </p:sp>
      <p:sp>
        <p:nvSpPr>
          <p:cNvPr id="372" name="Google Shape;372;p32"/>
          <p:cNvSpPr/>
          <p:nvPr/>
        </p:nvSpPr>
        <p:spPr>
          <a:xfrm>
            <a:off x="1622875" y="4691550"/>
            <a:ext cx="112200" cy="112200"/>
          </a:xfrm>
          <a:prstGeom prst="star4">
            <a:avLst>
              <a:gd name="adj" fmla="val 1524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32"/>
          <p:cNvGrpSpPr/>
          <p:nvPr/>
        </p:nvGrpSpPr>
        <p:grpSpPr>
          <a:xfrm>
            <a:off x="5438688" y="646488"/>
            <a:ext cx="2566538" cy="3592988"/>
            <a:chOff x="5438688" y="646488"/>
            <a:chExt cx="2566538" cy="3592988"/>
          </a:xfrm>
        </p:grpSpPr>
        <p:sp>
          <p:nvSpPr>
            <p:cNvPr id="374" name="Google Shape;374;p32"/>
            <p:cNvSpPr/>
            <p:nvPr/>
          </p:nvSpPr>
          <p:spPr>
            <a:xfrm>
              <a:off x="5438688" y="4014175"/>
              <a:ext cx="225300" cy="2253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7848025" y="3856975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5867800" y="646488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A613D-7754-4C7B-A42A-8E38A9654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127" y="904025"/>
            <a:ext cx="3557434" cy="35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6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"/>
          <p:cNvSpPr txBox="1">
            <a:spLocks noGrp="1"/>
          </p:cNvSpPr>
          <p:nvPr>
            <p:ph type="title"/>
          </p:nvPr>
        </p:nvSpPr>
        <p:spPr>
          <a:xfrm>
            <a:off x="1" y="0"/>
            <a:ext cx="7245564" cy="3786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/>
            <a:r>
              <a:rPr lang="en-ID" sz="3200" b="1" dirty="0" err="1">
                <a:solidFill>
                  <a:schemeClr val="bg1">
                    <a:lumMod val="50000"/>
                  </a:schemeClr>
                </a:solidFill>
              </a:rPr>
              <a:t>Penanganan</a:t>
            </a:r>
            <a:r>
              <a:rPr lang="en-ID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D" sz="3200" b="1" dirty="0" err="1">
                <a:solidFill>
                  <a:schemeClr val="bg1">
                    <a:lumMod val="50000"/>
                  </a:schemeClr>
                </a:solidFill>
              </a:rPr>
              <a:t>Kasus</a:t>
            </a:r>
            <a:r>
              <a:rPr lang="en-ID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D" sz="3200" b="1" dirty="0" err="1">
                <a:solidFill>
                  <a:schemeClr val="bg1">
                    <a:lumMod val="50000"/>
                  </a:schemeClr>
                </a:solidFill>
              </a:rPr>
              <a:t>Kekerasan</a:t>
            </a:r>
            <a:r>
              <a:rPr lang="en-ID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D" sz="3200" b="1" dirty="0" err="1">
                <a:solidFill>
                  <a:schemeClr val="bg1">
                    <a:lumMod val="50000"/>
                  </a:schemeClr>
                </a:solidFill>
              </a:rPr>
              <a:t>PPA</a:t>
            </a:r>
            <a:endParaRPr lang="es-ES" sz="3200" b="1" dirty="0">
              <a:solidFill>
                <a:schemeClr val="bg1">
                  <a:lumMod val="50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6" name="Google Shape;474;p29">
            <a:extLst>
              <a:ext uri="{FF2B5EF4-FFF2-40B4-BE49-F238E27FC236}">
                <a16:creationId xmlns:a16="http://schemas.microsoft.com/office/drawing/2014/main" id="{411BD500-EA8C-4DDA-B6C5-9905FC3DAE7C}"/>
              </a:ext>
            </a:extLst>
          </p:cNvPr>
          <p:cNvSpPr txBox="1">
            <a:spLocks/>
          </p:cNvSpPr>
          <p:nvPr/>
        </p:nvSpPr>
        <p:spPr>
          <a:xfrm>
            <a:off x="59151" y="762000"/>
            <a:ext cx="2781546" cy="706856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/>
              <a:t> Korban </a:t>
            </a:r>
            <a:r>
              <a:rPr lang="en-ID" sz="2100" b="1" dirty="0" err="1"/>
              <a:t>melapor</a:t>
            </a:r>
            <a:r>
              <a:rPr lang="en-ID" sz="2100" b="1" dirty="0"/>
              <a:t> </a:t>
            </a:r>
            <a:r>
              <a:rPr lang="en-ID" sz="2100" b="1" dirty="0" err="1"/>
              <a:t>kepada</a:t>
            </a:r>
            <a:r>
              <a:rPr lang="en-ID" sz="2100" b="1" dirty="0"/>
              <a:t> Tim </a:t>
            </a:r>
            <a:r>
              <a:rPr lang="en-ID" sz="2100" b="1" dirty="0" err="1"/>
              <a:t>Relawan</a:t>
            </a:r>
            <a:r>
              <a:rPr lang="en-ID" sz="2100" b="1" dirty="0"/>
              <a:t> SAPA </a:t>
            </a:r>
            <a:r>
              <a:rPr lang="en-ID" sz="2100" b="1" dirty="0" err="1"/>
              <a:t>Desa</a:t>
            </a:r>
            <a:endParaRPr lang="es-ES" sz="2100" b="1" dirty="0"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7" name="Google Shape;474;p29">
            <a:extLst>
              <a:ext uri="{FF2B5EF4-FFF2-40B4-BE49-F238E27FC236}">
                <a16:creationId xmlns:a16="http://schemas.microsoft.com/office/drawing/2014/main" id="{5C5F160C-BF48-4510-9C20-E7F6BFC0F84F}"/>
              </a:ext>
            </a:extLst>
          </p:cNvPr>
          <p:cNvSpPr txBox="1">
            <a:spLocks/>
          </p:cNvSpPr>
          <p:nvPr/>
        </p:nvSpPr>
        <p:spPr>
          <a:xfrm>
            <a:off x="4609048" y="2902882"/>
            <a:ext cx="3882035" cy="1117282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D" sz="2100" b="1" dirty="0"/>
              <a:t>Hotline </a:t>
            </a:r>
            <a:r>
              <a:rPr lang="en-ID" sz="2100" b="1" dirty="0" err="1"/>
              <a:t>UPTD</a:t>
            </a:r>
            <a:r>
              <a:rPr lang="en-ID" sz="2100" b="1" dirty="0"/>
              <a:t> </a:t>
            </a:r>
            <a:r>
              <a:rPr lang="en-ID" sz="2100" b="1" dirty="0" err="1"/>
              <a:t>Perlindungan</a:t>
            </a:r>
            <a:r>
              <a:rPr lang="en-ID" sz="2100" b="1" dirty="0"/>
              <a:t> </a:t>
            </a:r>
            <a:r>
              <a:rPr lang="en-ID" sz="2100" b="1" dirty="0" err="1"/>
              <a:t>Perempuan</a:t>
            </a:r>
            <a:r>
              <a:rPr lang="en-ID" sz="2100" b="1" dirty="0"/>
              <a:t> dan </a:t>
            </a:r>
            <a:r>
              <a:rPr lang="en-ID" sz="2100" b="1" dirty="0" err="1"/>
              <a:t>Anak</a:t>
            </a:r>
            <a:r>
              <a:rPr lang="en-ID" sz="2100" b="1" dirty="0"/>
              <a:t> </a:t>
            </a:r>
            <a:r>
              <a:rPr lang="en-ID" sz="2100" b="1" dirty="0" err="1"/>
              <a:t>Kabupaten</a:t>
            </a:r>
            <a:r>
              <a:rPr lang="en-ID" sz="2100" b="1" dirty="0"/>
              <a:t> </a:t>
            </a:r>
            <a:r>
              <a:rPr lang="en-ID" sz="2100" b="1" dirty="0" err="1"/>
              <a:t>Bengkayang</a:t>
            </a:r>
            <a:r>
              <a:rPr lang="en-ID" sz="2100" b="1" dirty="0"/>
              <a:t>: </a:t>
            </a:r>
            <a:r>
              <a:rPr lang="en-ID" sz="2700" b="1" dirty="0">
                <a:solidFill>
                  <a:srgbClr val="FF0000"/>
                </a:solidFill>
              </a:rPr>
              <a:t>0857-5084-5550</a:t>
            </a:r>
            <a:endParaRPr lang="es-ES" sz="2700" b="1" dirty="0">
              <a:solidFill>
                <a:srgbClr val="FF0000"/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8" name="Google Shape;474;p29">
            <a:extLst>
              <a:ext uri="{FF2B5EF4-FFF2-40B4-BE49-F238E27FC236}">
                <a16:creationId xmlns:a16="http://schemas.microsoft.com/office/drawing/2014/main" id="{EEAB65E0-72F7-46AC-A9F1-1219DA1B7B5C}"/>
              </a:ext>
            </a:extLst>
          </p:cNvPr>
          <p:cNvSpPr txBox="1">
            <a:spLocks/>
          </p:cNvSpPr>
          <p:nvPr/>
        </p:nvSpPr>
        <p:spPr>
          <a:xfrm>
            <a:off x="123755" y="3265949"/>
            <a:ext cx="4602391" cy="797242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D" sz="2100" b="1" dirty="0"/>
              <a:t>Hotline Unit </a:t>
            </a:r>
            <a:r>
              <a:rPr lang="en-ID" sz="2100" b="1" dirty="0" err="1"/>
              <a:t>PPA</a:t>
            </a:r>
            <a:r>
              <a:rPr lang="en-ID" sz="2100" b="1" dirty="0"/>
              <a:t> </a:t>
            </a:r>
            <a:r>
              <a:rPr lang="en-ID" sz="2100" b="1" dirty="0" err="1"/>
              <a:t>Polres</a:t>
            </a:r>
            <a:r>
              <a:rPr lang="en-ID" sz="2100" b="1" dirty="0"/>
              <a:t> </a:t>
            </a:r>
            <a:r>
              <a:rPr lang="en-ID" sz="2100" b="1" dirty="0" err="1"/>
              <a:t>Bengkayang</a:t>
            </a:r>
            <a:r>
              <a:rPr lang="en-ID" sz="2100" b="1" dirty="0"/>
              <a:t>:</a:t>
            </a:r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D" sz="2700" b="1" dirty="0">
                <a:solidFill>
                  <a:srgbClr val="FF0000"/>
                </a:solidFill>
              </a:rPr>
              <a:t>0822-5489-9980</a:t>
            </a:r>
            <a:endParaRPr lang="es-ES" sz="2100" b="1" dirty="0">
              <a:solidFill>
                <a:srgbClr val="FF0000"/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9" name="Google Shape;474;p29">
            <a:extLst>
              <a:ext uri="{FF2B5EF4-FFF2-40B4-BE49-F238E27FC236}">
                <a16:creationId xmlns:a16="http://schemas.microsoft.com/office/drawing/2014/main" id="{AA9B4854-2735-492E-AF2C-85B3FB7AE23F}"/>
              </a:ext>
            </a:extLst>
          </p:cNvPr>
          <p:cNvSpPr txBox="1">
            <a:spLocks/>
          </p:cNvSpPr>
          <p:nvPr/>
        </p:nvSpPr>
        <p:spPr>
          <a:xfrm>
            <a:off x="1564308" y="4184961"/>
            <a:ext cx="5486266" cy="718424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D" sz="2100" b="1" i="1" dirty="0"/>
              <a:t>Hotline</a:t>
            </a:r>
            <a:r>
              <a:rPr lang="en-ID" sz="2100" b="1" dirty="0"/>
              <a:t> SAPA 129 Kementerian dan/</a:t>
            </a:r>
            <a:r>
              <a:rPr lang="en-ID" sz="2100" b="1" dirty="0" err="1"/>
              <a:t>atau</a:t>
            </a:r>
            <a:r>
              <a:rPr lang="en-ID" sz="2100" b="1" dirty="0"/>
              <a:t> WhatsApp </a:t>
            </a:r>
            <a:r>
              <a:rPr lang="en-ID" sz="2700" b="1" dirty="0">
                <a:solidFill>
                  <a:srgbClr val="FF0000"/>
                </a:solidFill>
              </a:rPr>
              <a:t>08111-129-129</a:t>
            </a:r>
            <a:endParaRPr lang="es-ES" sz="2700" b="1" dirty="0">
              <a:solidFill>
                <a:srgbClr val="FF0000"/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10" name="Google Shape;474;p29">
            <a:extLst>
              <a:ext uri="{FF2B5EF4-FFF2-40B4-BE49-F238E27FC236}">
                <a16:creationId xmlns:a16="http://schemas.microsoft.com/office/drawing/2014/main" id="{1CF395F0-41B2-4C40-A4C6-2021271C913C}"/>
              </a:ext>
            </a:extLst>
          </p:cNvPr>
          <p:cNvSpPr txBox="1">
            <a:spLocks/>
          </p:cNvSpPr>
          <p:nvPr/>
        </p:nvSpPr>
        <p:spPr>
          <a:xfrm>
            <a:off x="3931920" y="769622"/>
            <a:ext cx="4495800" cy="1117282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/>
              <a:t> </a:t>
            </a:r>
            <a:r>
              <a:rPr lang="en-ID" sz="2100" b="1" dirty="0" err="1"/>
              <a:t>Mediasi</a:t>
            </a:r>
            <a:r>
              <a:rPr lang="en-ID" sz="2100" b="1" dirty="0"/>
              <a:t> di </a:t>
            </a:r>
            <a:r>
              <a:rPr lang="en-ID" sz="2100" b="1" dirty="0" err="1"/>
              <a:t>desa</a:t>
            </a:r>
            <a:r>
              <a:rPr lang="en-ID" sz="2100" b="1" dirty="0"/>
              <a:t> oleh </a:t>
            </a:r>
            <a:r>
              <a:rPr lang="en-ID" sz="2100" b="1" dirty="0" err="1"/>
              <a:t>pengurus</a:t>
            </a:r>
            <a:r>
              <a:rPr lang="en-ID" sz="2100" b="1" dirty="0"/>
              <a:t> </a:t>
            </a:r>
            <a:r>
              <a:rPr lang="en-ID" sz="2100" b="1" dirty="0" err="1"/>
              <a:t>desa</a:t>
            </a:r>
            <a:r>
              <a:rPr lang="en-ID" sz="2100" b="1" dirty="0"/>
              <a:t>: </a:t>
            </a:r>
            <a:r>
              <a:rPr lang="en-ID" sz="2100" b="1" dirty="0" err="1"/>
              <a:t>Pemerintah</a:t>
            </a:r>
            <a:r>
              <a:rPr lang="en-ID" sz="2100" b="1" dirty="0"/>
              <a:t>  </a:t>
            </a:r>
            <a:r>
              <a:rPr lang="en-ID" sz="2100" b="1" dirty="0" err="1"/>
              <a:t>Desa</a:t>
            </a:r>
            <a:r>
              <a:rPr lang="en-ID" sz="2100" b="1" dirty="0"/>
              <a:t> </a:t>
            </a:r>
            <a:r>
              <a:rPr lang="en-ID" sz="2100" b="1" dirty="0" err="1"/>
              <a:t>bersama</a:t>
            </a:r>
            <a:r>
              <a:rPr lang="en-ID" sz="2100" b="1" dirty="0"/>
              <a:t> Lembaga </a:t>
            </a:r>
            <a:r>
              <a:rPr lang="en-ID" sz="2100" b="1" dirty="0" err="1"/>
              <a:t>Adat</a:t>
            </a:r>
            <a:endParaRPr lang="es-ES" sz="2100" b="1" dirty="0"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11" name="Google Shape;474;p29">
            <a:extLst>
              <a:ext uri="{FF2B5EF4-FFF2-40B4-BE49-F238E27FC236}">
                <a16:creationId xmlns:a16="http://schemas.microsoft.com/office/drawing/2014/main" id="{541CD073-B5CD-4667-9564-920873CECB01}"/>
              </a:ext>
            </a:extLst>
          </p:cNvPr>
          <p:cNvSpPr txBox="1">
            <a:spLocks/>
          </p:cNvSpPr>
          <p:nvPr/>
        </p:nvSpPr>
        <p:spPr>
          <a:xfrm>
            <a:off x="1704249" y="1808761"/>
            <a:ext cx="4495800" cy="1117282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1800" b="1" dirty="0"/>
              <a:t> </a:t>
            </a:r>
            <a:r>
              <a:rPr lang="en-ID" sz="1800" b="1" dirty="0" err="1"/>
              <a:t>Apabila</a:t>
            </a:r>
            <a:r>
              <a:rPr lang="en-ID" sz="1800" b="1" dirty="0"/>
              <a:t> </a:t>
            </a:r>
            <a:r>
              <a:rPr lang="en-ID" sz="1800" b="1" dirty="0" err="1"/>
              <a:t>tidak</a:t>
            </a:r>
            <a:r>
              <a:rPr lang="en-ID" sz="1800" b="1" dirty="0"/>
              <a:t> </a:t>
            </a:r>
            <a:r>
              <a:rPr lang="en-ID" sz="1800" b="1" dirty="0" err="1"/>
              <a:t>menemukan</a:t>
            </a:r>
            <a:r>
              <a:rPr lang="en-ID" sz="1800" b="1" dirty="0"/>
              <a:t> </a:t>
            </a:r>
            <a:r>
              <a:rPr lang="en-ID" sz="1800" b="1" dirty="0" err="1"/>
              <a:t>solusi</a:t>
            </a:r>
            <a:r>
              <a:rPr lang="en-ID" sz="1800" b="1" dirty="0"/>
              <a:t>, </a:t>
            </a:r>
            <a:r>
              <a:rPr lang="en-ID" sz="1800" b="1" dirty="0" err="1"/>
              <a:t>dapat</a:t>
            </a:r>
            <a:r>
              <a:rPr lang="en-ID" sz="1800" b="1" dirty="0"/>
              <a:t> </a:t>
            </a:r>
            <a:r>
              <a:rPr lang="en-ID" sz="1800" b="1" dirty="0" err="1"/>
              <a:t>menghubungi</a:t>
            </a:r>
            <a:r>
              <a:rPr lang="en-ID" sz="1800" b="1" dirty="0"/>
              <a:t> </a:t>
            </a:r>
            <a:r>
              <a:rPr lang="en-ID" sz="1800" b="1" dirty="0" err="1"/>
              <a:t>pihak</a:t>
            </a:r>
            <a:r>
              <a:rPr lang="en-ID" sz="1800" b="1" dirty="0"/>
              <a:t> </a:t>
            </a:r>
            <a:r>
              <a:rPr lang="en-ID" sz="1800" b="1" dirty="0" err="1"/>
              <a:t>berwajib</a:t>
            </a:r>
            <a:r>
              <a:rPr lang="en-ID" sz="1800" b="1" dirty="0"/>
              <a:t> (</a:t>
            </a:r>
            <a:r>
              <a:rPr lang="en-ID" sz="1800" b="1" dirty="0" err="1"/>
              <a:t>melalui</a:t>
            </a:r>
            <a:r>
              <a:rPr lang="en-ID" sz="1800" b="1" dirty="0"/>
              <a:t> </a:t>
            </a:r>
            <a:r>
              <a:rPr lang="en-ID" sz="1800" b="1" dirty="0" err="1"/>
              <a:t>Babinkamtibmas</a:t>
            </a:r>
            <a:r>
              <a:rPr lang="en-ID" sz="1800" b="1" dirty="0"/>
              <a:t> </a:t>
            </a:r>
            <a:r>
              <a:rPr lang="en-ID" sz="1800" b="1" dirty="0" err="1"/>
              <a:t>Desa</a:t>
            </a:r>
            <a:r>
              <a:rPr lang="en-ID" sz="1800" b="1" dirty="0"/>
              <a:t>)</a:t>
            </a:r>
            <a:endParaRPr lang="es-ES" sz="1800" b="1" dirty="0"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B564FDC4-3AA5-4852-AB15-64FE257F77D3}"/>
              </a:ext>
            </a:extLst>
          </p:cNvPr>
          <p:cNvSpPr/>
          <p:nvPr/>
        </p:nvSpPr>
        <p:spPr>
          <a:xfrm flipV="1">
            <a:off x="2597543" y="498000"/>
            <a:ext cx="2225309" cy="42628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 dirty="0">
              <a:solidFill>
                <a:schemeClr val="tx1"/>
              </a:solidFill>
            </a:endParaRPr>
          </a:p>
        </p:txBody>
      </p:sp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0880F6B5-792F-4DBB-958B-97D278FD2B9B}"/>
              </a:ext>
            </a:extLst>
          </p:cNvPr>
          <p:cNvSpPr/>
          <p:nvPr/>
        </p:nvSpPr>
        <p:spPr>
          <a:xfrm rot="8194242" flipV="1">
            <a:off x="5600968" y="2090954"/>
            <a:ext cx="1449346" cy="64497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 dirty="0">
              <a:solidFill>
                <a:schemeClr val="tx1"/>
              </a:solidFill>
            </a:endParaRPr>
          </a:p>
        </p:txBody>
      </p:sp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FDAEA153-E337-41B7-ACAD-952698143D8F}"/>
              </a:ext>
            </a:extLst>
          </p:cNvPr>
          <p:cNvSpPr/>
          <p:nvPr/>
        </p:nvSpPr>
        <p:spPr>
          <a:xfrm rot="5400000" flipV="1">
            <a:off x="3489890" y="2771540"/>
            <a:ext cx="613567" cy="37525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 dirty="0">
              <a:solidFill>
                <a:schemeClr val="tx1"/>
              </a:solidFill>
            </a:endParaRP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E537B271-DF98-4FD3-9FCA-82B8348A0969}"/>
              </a:ext>
            </a:extLst>
          </p:cNvPr>
          <p:cNvSpPr/>
          <p:nvPr/>
        </p:nvSpPr>
        <p:spPr>
          <a:xfrm rot="4861424">
            <a:off x="4154370" y="2843676"/>
            <a:ext cx="852067" cy="53905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13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9"/>
          <p:cNvSpPr txBox="1">
            <a:spLocks noGrp="1"/>
          </p:cNvSpPr>
          <p:nvPr>
            <p:ph type="subTitle" idx="1"/>
          </p:nvPr>
        </p:nvSpPr>
        <p:spPr>
          <a:xfrm>
            <a:off x="453120" y="1012444"/>
            <a:ext cx="8088900" cy="3003295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Perbup</a:t>
            </a:r>
            <a:r>
              <a:rPr lang="en-ID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ini</a:t>
            </a:r>
            <a:r>
              <a:rPr lang="en-ID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merupakan</a:t>
            </a:r>
            <a:r>
              <a:rPr lang="en-ID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payung</a:t>
            </a:r>
            <a:r>
              <a:rPr lang="en-ID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hukum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untuk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mendukung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pembangunan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desa</a:t>
            </a:r>
            <a:r>
              <a:rPr lang="en-ID" sz="2000" dirty="0">
                <a:latin typeface="Trebuchet MS" panose="020B0603020202020204" pitchFamily="34" charset="0"/>
              </a:rPr>
              <a:t> yang </a:t>
            </a:r>
            <a:r>
              <a:rPr lang="en-ID" sz="2000" dirty="0" err="1">
                <a:latin typeface="Trebuchet MS" panose="020B0603020202020204" pitchFamily="34" charset="0"/>
              </a:rPr>
              <a:t>berperspektif</a:t>
            </a:r>
            <a:r>
              <a:rPr lang="en-ID" sz="2000" dirty="0">
                <a:latin typeface="Trebuchet MS" panose="020B0603020202020204" pitchFamily="34" charset="0"/>
              </a:rPr>
              <a:t> gender dan </a:t>
            </a:r>
            <a:r>
              <a:rPr lang="en-ID" sz="2000" dirty="0" err="1">
                <a:latin typeface="Trebuchet MS" panose="020B0603020202020204" pitchFamily="34" charset="0"/>
              </a:rPr>
              <a:t>hak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anak</a:t>
            </a:r>
            <a:r>
              <a:rPr lang="en-ID" sz="2000" dirty="0">
                <a:latin typeface="Trebuchet MS" panose="020B0603020202020204" pitchFamily="34" charset="0"/>
              </a:rPr>
              <a:t>.</a:t>
            </a:r>
          </a:p>
          <a:p>
            <a:pPr lvl="1"/>
            <a:endParaRPr lang="en-ID" sz="1000" dirty="0">
              <a:latin typeface="Trebuchet MS" panose="020B0603020202020204" pitchFamily="34" charset="0"/>
            </a:endParaRPr>
          </a:p>
          <a:p>
            <a:pPr lvl="1"/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Mengacu</a:t>
            </a:r>
            <a:r>
              <a:rPr lang="en-ID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 pada </a:t>
            </a:r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kebijakan</a:t>
            </a:r>
            <a:r>
              <a:rPr lang="en-ID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nasional</a:t>
            </a:r>
            <a:r>
              <a:rPr lang="en-ID" sz="2000" dirty="0">
                <a:latin typeface="Trebuchet MS" panose="020B0603020202020204" pitchFamily="34" charset="0"/>
              </a:rPr>
              <a:t>: </a:t>
            </a:r>
            <a:r>
              <a:rPr lang="en-ID" sz="2000" dirty="0" err="1">
                <a:latin typeface="Trebuchet MS" panose="020B0603020202020204" pitchFamily="34" charset="0"/>
              </a:rPr>
              <a:t>UU</a:t>
            </a:r>
            <a:r>
              <a:rPr lang="en-ID" sz="2000" dirty="0">
                <a:latin typeface="Trebuchet MS" panose="020B0603020202020204" pitchFamily="34" charset="0"/>
              </a:rPr>
              <a:t> No. 35 </a:t>
            </a:r>
            <a:r>
              <a:rPr lang="en-ID" sz="2000" dirty="0" err="1">
                <a:latin typeface="Trebuchet MS" panose="020B0603020202020204" pitchFamily="34" charset="0"/>
              </a:rPr>
              <a:t>Tahun</a:t>
            </a:r>
            <a:r>
              <a:rPr lang="en-ID" sz="2000" dirty="0">
                <a:latin typeface="Trebuchet MS" panose="020B0603020202020204" pitchFamily="34" charset="0"/>
              </a:rPr>
              <a:t> 2014 </a:t>
            </a:r>
            <a:r>
              <a:rPr lang="en-ID" sz="2000" dirty="0" err="1">
                <a:latin typeface="Trebuchet MS" panose="020B0603020202020204" pitchFamily="34" charset="0"/>
              </a:rPr>
              <a:t>tentang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Perlindungan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Anak</a:t>
            </a:r>
            <a:r>
              <a:rPr lang="en-ID" sz="2000" dirty="0">
                <a:latin typeface="Trebuchet MS" panose="020B0603020202020204" pitchFamily="34" charset="0"/>
              </a:rPr>
              <a:t> dan SDGs (</a:t>
            </a:r>
            <a:r>
              <a:rPr lang="en-ID" sz="2000" dirty="0" err="1">
                <a:latin typeface="Trebuchet MS" panose="020B0603020202020204" pitchFamily="34" charset="0"/>
              </a:rPr>
              <a:t>Tujuan</a:t>
            </a:r>
            <a:r>
              <a:rPr lang="en-ID" sz="2000" dirty="0">
                <a:latin typeface="Trebuchet MS" panose="020B0603020202020204" pitchFamily="34" charset="0"/>
              </a:rPr>
              <a:t> Pembangunan </a:t>
            </a:r>
            <a:r>
              <a:rPr lang="en-ID" sz="2000" dirty="0" err="1">
                <a:latin typeface="Trebuchet MS" panose="020B0603020202020204" pitchFamily="34" charset="0"/>
              </a:rPr>
              <a:t>Berkelanjutan</a:t>
            </a:r>
            <a:r>
              <a:rPr lang="en-ID" sz="2000" dirty="0">
                <a:latin typeface="Trebuchet MS" panose="020B0603020202020204" pitchFamily="34" charset="0"/>
              </a:rPr>
              <a:t>).</a:t>
            </a:r>
          </a:p>
          <a:p>
            <a:pPr lvl="1"/>
            <a:endParaRPr lang="en-ID" sz="1000" dirty="0">
              <a:latin typeface="Trebuchet MS" panose="020B0603020202020204" pitchFamily="34" charset="0"/>
            </a:endParaRPr>
          </a:p>
          <a:p>
            <a:pPr lvl="1"/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Fokus</a:t>
            </a:r>
            <a:r>
              <a:rPr lang="en-ID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untuk</a:t>
            </a:r>
            <a:r>
              <a:rPr lang="en-ID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mendukung</a:t>
            </a:r>
            <a:r>
              <a:rPr lang="en-ID" sz="2000" dirty="0">
                <a:latin typeface="Trebuchet MS" panose="020B0603020202020204" pitchFamily="34" charset="0"/>
              </a:rPr>
              <a:t>: </a:t>
            </a:r>
            <a:r>
              <a:rPr lang="en-ID" sz="2000" dirty="0" err="1">
                <a:latin typeface="Trebuchet MS" panose="020B0603020202020204" pitchFamily="34" charset="0"/>
              </a:rPr>
              <a:t>Partisipasi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aktif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perempuan</a:t>
            </a:r>
            <a:r>
              <a:rPr lang="en-ID" sz="2000" dirty="0">
                <a:latin typeface="Trebuchet MS" panose="020B0603020202020204" pitchFamily="34" charset="0"/>
              </a:rPr>
              <a:t> dan </a:t>
            </a:r>
            <a:r>
              <a:rPr lang="en-ID" sz="2000" dirty="0" err="1">
                <a:latin typeface="Trebuchet MS" panose="020B0603020202020204" pitchFamily="34" charset="0"/>
              </a:rPr>
              <a:t>perlindungan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anak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dalam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perencanaan</a:t>
            </a:r>
            <a:r>
              <a:rPr lang="en-ID" sz="2000" dirty="0">
                <a:latin typeface="Trebuchet MS" panose="020B0603020202020204" pitchFamily="34" charset="0"/>
              </a:rPr>
              <a:t>, </a:t>
            </a:r>
            <a:r>
              <a:rPr lang="en-ID" sz="2000" dirty="0" err="1">
                <a:latin typeface="Trebuchet MS" panose="020B0603020202020204" pitchFamily="34" charset="0"/>
              </a:rPr>
              <a:t>pelaksanaan</a:t>
            </a:r>
            <a:r>
              <a:rPr lang="en-ID" sz="2000" dirty="0">
                <a:latin typeface="Trebuchet MS" panose="020B0603020202020204" pitchFamily="34" charset="0"/>
              </a:rPr>
              <a:t>, dan </a:t>
            </a:r>
            <a:r>
              <a:rPr lang="en-ID" sz="2000" dirty="0" err="1">
                <a:latin typeface="Trebuchet MS" panose="020B0603020202020204" pitchFamily="34" charset="0"/>
              </a:rPr>
              <a:t>evaluasi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pembangunan</a:t>
            </a:r>
            <a:r>
              <a:rPr lang="en-ID" sz="2000" dirty="0">
                <a:latin typeface="Trebuchet MS" panose="020B0603020202020204" pitchFamily="34" charset="0"/>
              </a:rPr>
              <a:t> </a:t>
            </a:r>
            <a:r>
              <a:rPr lang="en-ID" sz="2000" dirty="0" err="1">
                <a:latin typeface="Trebuchet MS" panose="020B0603020202020204" pitchFamily="34" charset="0"/>
              </a:rPr>
              <a:t>desa</a:t>
            </a:r>
            <a:r>
              <a:rPr lang="en-ID" sz="2000" dirty="0">
                <a:latin typeface="Trebuchet MS" panose="020B0603020202020204" pitchFamily="34" charset="0"/>
              </a:rPr>
              <a:t>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sz="2000" dirty="0">
              <a:latin typeface="Trebuchet MS" panose="020B0603020202020204" pitchFamily="34" charset="0"/>
            </a:endParaRPr>
          </a:p>
        </p:txBody>
      </p:sp>
      <p:sp>
        <p:nvSpPr>
          <p:cNvPr id="474" name="Google Shape;474;p29"/>
          <p:cNvSpPr txBox="1">
            <a:spLocks noGrp="1"/>
          </p:cNvSpPr>
          <p:nvPr>
            <p:ph type="title"/>
          </p:nvPr>
        </p:nvSpPr>
        <p:spPr>
          <a:xfrm>
            <a:off x="720000" y="254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/>
              <a:t>Perbup</a:t>
            </a:r>
            <a:r>
              <a:rPr lang="en-ID" dirty="0"/>
              <a:t> no 81 </a:t>
            </a:r>
            <a:r>
              <a:rPr lang="en-ID" dirty="0" err="1"/>
              <a:t>th</a:t>
            </a:r>
            <a:r>
              <a:rPr lang="en-ID" dirty="0"/>
              <a:t> 2024 </a:t>
            </a:r>
            <a:r>
              <a:rPr lang="en-ID" dirty="0" err="1"/>
              <a:t>ttg</a:t>
            </a:r>
            <a:r>
              <a:rPr lang="en-ID" dirty="0"/>
              <a:t> </a:t>
            </a:r>
            <a:r>
              <a:rPr lang="en-ID" dirty="0" err="1"/>
              <a:t>DRPPA</a:t>
            </a:r>
            <a:endParaRPr dirty="0"/>
          </a:p>
        </p:txBody>
      </p:sp>
      <p:sp>
        <p:nvSpPr>
          <p:cNvPr id="475" name="Google Shape;475;p29"/>
          <p:cNvSpPr txBox="1">
            <a:spLocks noGrp="1"/>
          </p:cNvSpPr>
          <p:nvPr>
            <p:ph type="subTitle" idx="2"/>
          </p:nvPr>
        </p:nvSpPr>
        <p:spPr>
          <a:xfrm>
            <a:off x="914220" y="4086955"/>
            <a:ext cx="7704000" cy="802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ID" sz="2000" b="1" dirty="0" err="1">
                <a:latin typeface="Kurale" panose="020B0604020202020204" charset="0"/>
                <a:cs typeface="Kurale" panose="020B0604020202020204" charset="0"/>
              </a:rPr>
              <a:t>DRPPA</a:t>
            </a:r>
            <a:r>
              <a:rPr lang="en-ID" sz="2000" b="1" dirty="0">
                <a:latin typeface="Kurale" panose="020B0604020202020204" charset="0"/>
                <a:cs typeface="Kurale" panose="020B0604020202020204" charset="0"/>
              </a:rPr>
              <a:t> </a:t>
            </a:r>
            <a:r>
              <a:rPr lang="en-ID" sz="2000" b="1" dirty="0" err="1">
                <a:latin typeface="Kurale" panose="020B0604020202020204" charset="0"/>
                <a:cs typeface="Kurale" panose="020B0604020202020204" charset="0"/>
              </a:rPr>
              <a:t>sebagai</a:t>
            </a:r>
            <a:r>
              <a:rPr lang="en-ID" sz="2000" b="1" dirty="0">
                <a:latin typeface="Kurale" panose="020B0604020202020204" charset="0"/>
                <a:cs typeface="Kurale" panose="020B0604020202020204" charset="0"/>
              </a:rPr>
              <a:t> </a:t>
            </a:r>
            <a:r>
              <a:rPr lang="en-ID" sz="2000" b="1" dirty="0" err="1">
                <a:latin typeface="Kurale" panose="020B0604020202020204" charset="0"/>
                <a:cs typeface="Kurale" panose="020B0604020202020204" charset="0"/>
              </a:rPr>
              <a:t>solusi</a:t>
            </a:r>
            <a:r>
              <a:rPr lang="en-ID" sz="2000" b="1" dirty="0">
                <a:latin typeface="Kurale" panose="020B0604020202020204" charset="0"/>
                <a:cs typeface="Kurale" panose="020B0604020202020204" charset="0"/>
              </a:rPr>
              <a:t> </a:t>
            </a:r>
            <a:r>
              <a:rPr lang="en-ID" sz="2000" b="1" dirty="0" err="1">
                <a:latin typeface="Kurale" panose="020B0604020202020204" charset="0"/>
                <a:cs typeface="Kurale" panose="020B0604020202020204" charset="0"/>
              </a:rPr>
              <a:t>untuk</a:t>
            </a:r>
            <a:r>
              <a:rPr lang="en-ID" sz="2000" b="1" dirty="0">
                <a:latin typeface="Kurale" panose="020B0604020202020204" charset="0"/>
                <a:cs typeface="Kurale" panose="020B0604020202020204" charset="0"/>
              </a:rPr>
              <a:t> </a:t>
            </a:r>
            <a:r>
              <a:rPr lang="en-ID" sz="2000" b="1" dirty="0" err="1">
                <a:latin typeface="Kurale" panose="020B0604020202020204" charset="0"/>
                <a:cs typeface="Kurale" panose="020B0604020202020204" charset="0"/>
              </a:rPr>
              <a:t>mengatasi</a:t>
            </a:r>
            <a:r>
              <a:rPr lang="en-ID" sz="2000" b="1" dirty="0">
                <a:latin typeface="Kurale" panose="020B0604020202020204" charset="0"/>
                <a:cs typeface="Kurale" panose="020B0604020202020204" charset="0"/>
              </a:rPr>
              <a:t> </a:t>
            </a:r>
            <a:r>
              <a:rPr lang="en-ID" sz="2000" b="1" dirty="0" err="1">
                <a:latin typeface="Kurale" panose="020B0604020202020204" charset="0"/>
                <a:cs typeface="Kurale" panose="020B0604020202020204" charset="0"/>
              </a:rPr>
              <a:t>ketimpangan</a:t>
            </a:r>
            <a:r>
              <a:rPr lang="en-ID" sz="2000" b="1" dirty="0">
                <a:latin typeface="Kurale" panose="020B0604020202020204" charset="0"/>
                <a:cs typeface="Kurale" panose="020B0604020202020204" charset="0"/>
              </a:rPr>
              <a:t> gender dan </a:t>
            </a:r>
            <a:r>
              <a:rPr lang="en-ID" sz="2000" b="1" dirty="0" err="1">
                <a:latin typeface="Kurale" panose="020B0604020202020204" charset="0"/>
                <a:cs typeface="Kurale" panose="020B0604020202020204" charset="0"/>
              </a:rPr>
              <a:t>kekerasan</a:t>
            </a:r>
            <a:r>
              <a:rPr lang="en-ID" sz="2000" b="1" dirty="0">
                <a:latin typeface="Kurale" panose="020B0604020202020204" charset="0"/>
                <a:cs typeface="Kurale" panose="020B0604020202020204" charset="0"/>
              </a:rPr>
              <a:t> </a:t>
            </a:r>
            <a:r>
              <a:rPr lang="en-ID" sz="2000" b="1" dirty="0" err="1">
                <a:latin typeface="Kurale" panose="020B0604020202020204" charset="0"/>
                <a:cs typeface="Kurale" panose="020B0604020202020204" charset="0"/>
              </a:rPr>
              <a:t>terhadap</a:t>
            </a:r>
            <a:r>
              <a:rPr lang="en-ID" sz="2000" b="1" dirty="0">
                <a:latin typeface="Kurale" panose="020B0604020202020204" charset="0"/>
                <a:cs typeface="Kurale" panose="020B0604020202020204" charset="0"/>
              </a:rPr>
              <a:t> </a:t>
            </a:r>
            <a:r>
              <a:rPr lang="en-ID" sz="2000" b="1" dirty="0" err="1">
                <a:latin typeface="Kurale" panose="020B0604020202020204" charset="0"/>
                <a:cs typeface="Kurale" panose="020B0604020202020204" charset="0"/>
              </a:rPr>
              <a:t>anak</a:t>
            </a:r>
            <a:endParaRPr sz="2000" b="1" dirty="0">
              <a:latin typeface="Kurale" panose="020B0604020202020204" charset="0"/>
              <a:cs typeface="Kura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4903839" cy="3786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/>
            <a:r>
              <a:rPr lang="en-ID" sz="2400" b="1" dirty="0" err="1">
                <a:solidFill>
                  <a:schemeClr val="tx1"/>
                </a:solidFill>
              </a:rPr>
              <a:t>Penanganan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Kasus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Kekerasan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PPA</a:t>
            </a:r>
            <a:endParaRPr lang="es-ES" sz="2400" b="1" dirty="0">
              <a:solidFill>
                <a:schemeClr val="tx1"/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5" name="Google Shape;474;p29">
            <a:extLst>
              <a:ext uri="{FF2B5EF4-FFF2-40B4-BE49-F238E27FC236}">
                <a16:creationId xmlns:a16="http://schemas.microsoft.com/office/drawing/2014/main" id="{9DB452B6-6FA6-4B62-A168-F65D1E13F8BA}"/>
              </a:ext>
            </a:extLst>
          </p:cNvPr>
          <p:cNvSpPr txBox="1">
            <a:spLocks/>
          </p:cNvSpPr>
          <p:nvPr/>
        </p:nvSpPr>
        <p:spPr>
          <a:xfrm>
            <a:off x="209788" y="586311"/>
            <a:ext cx="8107680" cy="378619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400" b="1" dirty="0" err="1">
                <a:solidFill>
                  <a:srgbClr val="FF0000"/>
                </a:solidFill>
              </a:rPr>
              <a:t>Terdapat</a:t>
            </a:r>
            <a:r>
              <a:rPr lang="en-ID" sz="2400" b="1" dirty="0">
                <a:solidFill>
                  <a:srgbClr val="FF0000"/>
                </a:solidFill>
              </a:rPr>
              <a:t> 6 (</a:t>
            </a:r>
            <a:r>
              <a:rPr lang="en-ID" sz="2400" b="1" dirty="0" err="1">
                <a:solidFill>
                  <a:srgbClr val="FF0000"/>
                </a:solidFill>
              </a:rPr>
              <a:t>enam</a:t>
            </a:r>
            <a:r>
              <a:rPr lang="en-ID" sz="2400" b="1" dirty="0">
                <a:solidFill>
                  <a:srgbClr val="FF0000"/>
                </a:solidFill>
              </a:rPr>
              <a:t>) </a:t>
            </a:r>
            <a:r>
              <a:rPr lang="en-ID" sz="2400" b="1" dirty="0" err="1">
                <a:solidFill>
                  <a:srgbClr val="FF0000"/>
                </a:solidFill>
              </a:rPr>
              <a:t>standar</a:t>
            </a:r>
            <a:r>
              <a:rPr lang="en-ID" sz="2400" b="1" dirty="0">
                <a:solidFill>
                  <a:srgbClr val="FF0000"/>
                </a:solidFill>
              </a:rPr>
              <a:t> </a:t>
            </a:r>
            <a:r>
              <a:rPr lang="en-ID" sz="2400" b="1" dirty="0" err="1">
                <a:solidFill>
                  <a:srgbClr val="FF0000"/>
                </a:solidFill>
              </a:rPr>
              <a:t>pelayanan</a:t>
            </a:r>
            <a:r>
              <a:rPr lang="en-ID" sz="2400" b="1" dirty="0">
                <a:solidFill>
                  <a:srgbClr val="FF0000"/>
                </a:solidFill>
              </a:rPr>
              <a:t> </a:t>
            </a:r>
            <a:r>
              <a:rPr lang="en-ID" sz="2400" b="1" dirty="0" err="1">
                <a:solidFill>
                  <a:srgbClr val="FF0000"/>
                </a:solidFill>
              </a:rPr>
              <a:t>bagi</a:t>
            </a:r>
            <a:r>
              <a:rPr lang="en-ID" sz="2400" b="1" dirty="0">
                <a:solidFill>
                  <a:srgbClr val="FF0000"/>
                </a:solidFill>
              </a:rPr>
              <a:t> Korban </a:t>
            </a:r>
            <a:r>
              <a:rPr lang="en-ID" sz="2400" b="1" dirty="0" err="1">
                <a:solidFill>
                  <a:srgbClr val="FF0000"/>
                </a:solidFill>
              </a:rPr>
              <a:t>Kekerasan</a:t>
            </a:r>
            <a:endParaRPr lang="es-ES" sz="2400" b="1" dirty="0">
              <a:solidFill>
                <a:srgbClr val="FF0000"/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7" name="Google Shape;474;p29">
            <a:extLst>
              <a:ext uri="{FF2B5EF4-FFF2-40B4-BE49-F238E27FC236}">
                <a16:creationId xmlns:a16="http://schemas.microsoft.com/office/drawing/2014/main" id="{5C5F160C-BF48-4510-9C20-E7F6BFC0F84F}"/>
              </a:ext>
            </a:extLst>
          </p:cNvPr>
          <p:cNvSpPr txBox="1">
            <a:spLocks/>
          </p:cNvSpPr>
          <p:nvPr/>
        </p:nvSpPr>
        <p:spPr>
          <a:xfrm>
            <a:off x="4355936" y="1464228"/>
            <a:ext cx="3688080" cy="378619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4. </a:t>
            </a:r>
            <a:r>
              <a:rPr lang="en-ID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ID" sz="2100" b="1" dirty="0" err="1"/>
              <a:t>endampingan</a:t>
            </a:r>
            <a:r>
              <a:rPr lang="en-ID" sz="2100" b="1" dirty="0"/>
              <a:t> korban</a:t>
            </a:r>
            <a:endParaRPr lang="es-ES" sz="2100" b="1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8" name="Google Shape;474;p29">
            <a:extLst>
              <a:ext uri="{FF2B5EF4-FFF2-40B4-BE49-F238E27FC236}">
                <a16:creationId xmlns:a16="http://schemas.microsoft.com/office/drawing/2014/main" id="{EEAB65E0-72F7-46AC-A9F1-1219DA1B7B5C}"/>
              </a:ext>
            </a:extLst>
          </p:cNvPr>
          <p:cNvSpPr txBox="1">
            <a:spLocks/>
          </p:cNvSpPr>
          <p:nvPr/>
        </p:nvSpPr>
        <p:spPr>
          <a:xfrm>
            <a:off x="209788" y="1402194"/>
            <a:ext cx="3688080" cy="797242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1. </a:t>
            </a:r>
            <a:r>
              <a:rPr lang="en-ID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ID" sz="2100" b="1" dirty="0" err="1"/>
              <a:t>engaduan</a:t>
            </a:r>
            <a:r>
              <a:rPr lang="en-ID" sz="2100" b="1" dirty="0"/>
              <a:t> </a:t>
            </a:r>
            <a:r>
              <a:rPr lang="en-ID" sz="2100" b="1" dirty="0" err="1"/>
              <a:t>masyarakat</a:t>
            </a:r>
            <a:endParaRPr lang="es-ES" sz="2100" b="1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9" name="Google Shape;474;p29">
            <a:extLst>
              <a:ext uri="{FF2B5EF4-FFF2-40B4-BE49-F238E27FC236}">
                <a16:creationId xmlns:a16="http://schemas.microsoft.com/office/drawing/2014/main" id="{AA9B4854-2735-492E-AF2C-85B3FB7AE23F}"/>
              </a:ext>
            </a:extLst>
          </p:cNvPr>
          <p:cNvSpPr txBox="1">
            <a:spLocks/>
          </p:cNvSpPr>
          <p:nvPr/>
        </p:nvSpPr>
        <p:spPr>
          <a:xfrm>
            <a:off x="3611882" y="2135756"/>
            <a:ext cx="3688080" cy="718424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5. </a:t>
            </a:r>
            <a:r>
              <a:rPr lang="en-ID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ID" sz="2100" b="1" dirty="0" err="1"/>
              <a:t>ediasi</a:t>
            </a:r>
            <a:endParaRPr lang="es-ES" sz="2100" b="1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10" name="Google Shape;474;p29">
            <a:extLst>
              <a:ext uri="{FF2B5EF4-FFF2-40B4-BE49-F238E27FC236}">
                <a16:creationId xmlns:a16="http://schemas.microsoft.com/office/drawing/2014/main" id="{4C3C140A-39F5-4646-9734-2B9CF6965D8E}"/>
              </a:ext>
            </a:extLst>
          </p:cNvPr>
          <p:cNvSpPr txBox="1">
            <a:spLocks/>
          </p:cNvSpPr>
          <p:nvPr/>
        </p:nvSpPr>
        <p:spPr>
          <a:xfrm>
            <a:off x="275130" y="3001405"/>
            <a:ext cx="3688080" cy="797242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3. </a:t>
            </a:r>
            <a:r>
              <a:rPr lang="en-ID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ID" sz="2100" b="1" dirty="0" err="1"/>
              <a:t>enjangkauan</a:t>
            </a:r>
            <a:r>
              <a:rPr lang="en-ID" sz="2100" b="1" dirty="0"/>
              <a:t> korban</a:t>
            </a:r>
            <a:endParaRPr lang="es-ES" sz="2100" b="1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11" name="Google Shape;474;p29">
            <a:extLst>
              <a:ext uri="{FF2B5EF4-FFF2-40B4-BE49-F238E27FC236}">
                <a16:creationId xmlns:a16="http://schemas.microsoft.com/office/drawing/2014/main" id="{F725EC1E-A89D-4000-9602-595218103FB6}"/>
              </a:ext>
            </a:extLst>
          </p:cNvPr>
          <p:cNvSpPr txBox="1">
            <a:spLocks/>
          </p:cNvSpPr>
          <p:nvPr/>
        </p:nvSpPr>
        <p:spPr>
          <a:xfrm>
            <a:off x="275130" y="2199436"/>
            <a:ext cx="3688080" cy="797242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2. </a:t>
            </a:r>
            <a:r>
              <a:rPr lang="en-ID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ID" sz="2100" b="1" dirty="0" err="1"/>
              <a:t>engelolaan</a:t>
            </a:r>
            <a:r>
              <a:rPr lang="en-ID" sz="2100" b="1" dirty="0"/>
              <a:t> </a:t>
            </a:r>
            <a:r>
              <a:rPr lang="en-ID" sz="2100" b="1" dirty="0" err="1"/>
              <a:t>kasus</a:t>
            </a:r>
            <a:endParaRPr lang="es-ES" sz="2100" b="1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12" name="Google Shape;474;p29">
            <a:extLst>
              <a:ext uri="{FF2B5EF4-FFF2-40B4-BE49-F238E27FC236}">
                <a16:creationId xmlns:a16="http://schemas.microsoft.com/office/drawing/2014/main" id="{62739C34-2D87-4AC5-BADB-9AB99AEE1BB5}"/>
              </a:ext>
            </a:extLst>
          </p:cNvPr>
          <p:cNvSpPr txBox="1">
            <a:spLocks/>
          </p:cNvSpPr>
          <p:nvPr/>
        </p:nvSpPr>
        <p:spPr>
          <a:xfrm>
            <a:off x="4750702" y="2935030"/>
            <a:ext cx="3688080" cy="718424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ID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6. </a:t>
            </a:r>
            <a:r>
              <a:rPr lang="en-ID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ID" sz="2100" b="1" dirty="0" err="1"/>
              <a:t>enempatan</a:t>
            </a:r>
            <a:r>
              <a:rPr lang="en-ID" sz="2100" b="1" dirty="0"/>
              <a:t> korban di </a:t>
            </a:r>
            <a:r>
              <a:rPr lang="en-ID" sz="2100" b="1" dirty="0" err="1"/>
              <a:t>rumah</a:t>
            </a:r>
            <a:r>
              <a:rPr lang="en-ID" sz="2100" b="1" dirty="0"/>
              <a:t> </a:t>
            </a:r>
            <a:r>
              <a:rPr lang="en-ID" sz="2100" b="1" dirty="0" err="1"/>
              <a:t>aman</a:t>
            </a:r>
            <a:endParaRPr lang="es-ES" sz="2100" b="1" dirty="0">
              <a:solidFill>
                <a:schemeClr val="tx1">
                  <a:lumMod val="75000"/>
                  <a:lumOff val="25000"/>
                </a:schemeClr>
              </a:solidFill>
              <a:latin typeface="Kurale" panose="020B0604020202020204" charset="0"/>
              <a:cs typeface="Kura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008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2"/>
          <p:cNvPicPr preferRelativeResize="0"/>
          <p:nvPr/>
        </p:nvPicPr>
        <p:blipFill rotWithShape="1">
          <a:blip r:embed="rId3">
            <a:alphaModFix/>
          </a:blip>
          <a:srcRect l="4266" r="55139"/>
          <a:stretch/>
        </p:blipFill>
        <p:spPr>
          <a:xfrm rot="-2273153" flipH="1">
            <a:off x="5048384" y="1103700"/>
            <a:ext cx="1005906" cy="146805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12628" y="24936"/>
            <a:ext cx="8564929" cy="47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ID" sz="2800" b="1" dirty="0"/>
              <a:t>"</a:t>
            </a:r>
            <a:r>
              <a:rPr lang="en-ID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Alur </a:t>
            </a:r>
            <a:r>
              <a:rPr lang="en-ID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Manajemen</a:t>
            </a:r>
            <a:r>
              <a:rPr lang="en-ID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Kasus</a:t>
            </a:r>
            <a:r>
              <a:rPr lang="en-ID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Kekerasan</a:t>
            </a:r>
            <a:r>
              <a:rPr lang="en-ID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ID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Desa</a:t>
            </a:r>
            <a:r>
              <a:rPr lang="en-ID" sz="2800" b="1" dirty="0"/>
              <a:t>"</a:t>
            </a:r>
            <a:endParaRPr sz="2800" b="1" dirty="0"/>
          </a:p>
        </p:txBody>
      </p:sp>
      <p:sp>
        <p:nvSpPr>
          <p:cNvPr id="370" name="Google Shape;370;p32"/>
          <p:cNvSpPr txBox="1">
            <a:spLocks noGrp="1"/>
          </p:cNvSpPr>
          <p:nvPr>
            <p:ph type="subTitle" idx="1"/>
          </p:nvPr>
        </p:nvSpPr>
        <p:spPr>
          <a:xfrm>
            <a:off x="267037" y="517015"/>
            <a:ext cx="8747489" cy="4626485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Korban /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Warga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Melapor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Korban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datang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Sahabat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Perempuan dan Anak (SAPA)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Kepala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Dusun /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Kades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Perangkat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 juga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lewat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kader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PKK,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tokoh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agama,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tetangga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dipercaya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Petugas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Mendengar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Mencatat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Dengarkan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cerita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korban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menyalahkan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Catat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Formulir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inisial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korban,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umur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jenis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kekerasan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siapa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pelaku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kapan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di mana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kejadian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Beri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Pertolongan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Awal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korban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butuh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obat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perawatan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antar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Puskesmas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RS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terdekat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korban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takut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pulang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bantu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cari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aman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sementara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dll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0" indent="0">
              <a:buNone/>
              <a:tabLst>
                <a:tab pos="457200" algn="l"/>
              </a:tabLst>
            </a:pP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Laporan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Rujukan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Pihak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Terkait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diselesaikan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lewat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mediasi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pendampingan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tapi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dicatat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berat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seksual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psikis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parah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pernikahan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anak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segera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dilaporkan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0" lvl="2" indent="-228600"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Polsek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Polres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UPPA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lvl="2" indent="-228600"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Dinas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PPPA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ID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UPTD</a:t>
            </a:r>
            <a:r>
              <a:rPr lang="en-ID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PPA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Kabupaten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(Hotline 0857 5084 5550)</a:t>
            </a:r>
          </a:p>
          <a:p>
            <a:pPr marL="1143000" lvl="2" indent="-228600"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ID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Website: https://dinsospppa.bengkayangkab.go.id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lvl="2" indent="-228600"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Puskesmas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Rumah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Sakit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Pendampingan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Tindak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Lanjut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mendampingi</a:t>
            </a:r>
            <a:r>
              <a:rPr lang="en-ID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korban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hukum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medis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wajib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melaporkan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Dinas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PPPA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supaya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terdata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mendapat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program.</a:t>
            </a:r>
          </a:p>
          <a:p>
            <a:pPr marL="152400" lvl="0" indent="0" algn="ctr">
              <a:buNone/>
            </a:pPr>
            <a:endParaRPr lang="en-ID" sz="1400" b="1" dirty="0">
              <a:solidFill>
                <a:srgbClr val="C00000"/>
              </a:solidFill>
            </a:endParaRPr>
          </a:p>
        </p:txBody>
      </p:sp>
      <p:sp>
        <p:nvSpPr>
          <p:cNvPr id="372" name="Google Shape;372;p32"/>
          <p:cNvSpPr/>
          <p:nvPr/>
        </p:nvSpPr>
        <p:spPr>
          <a:xfrm>
            <a:off x="1622875" y="4691550"/>
            <a:ext cx="112200" cy="112200"/>
          </a:xfrm>
          <a:prstGeom prst="star4">
            <a:avLst>
              <a:gd name="adj" fmla="val 1524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32"/>
          <p:cNvGrpSpPr/>
          <p:nvPr/>
        </p:nvGrpSpPr>
        <p:grpSpPr>
          <a:xfrm>
            <a:off x="5438688" y="646488"/>
            <a:ext cx="2566538" cy="3592988"/>
            <a:chOff x="5438688" y="646488"/>
            <a:chExt cx="2566538" cy="3592988"/>
          </a:xfrm>
        </p:grpSpPr>
        <p:sp>
          <p:nvSpPr>
            <p:cNvPr id="374" name="Google Shape;374;p32"/>
            <p:cNvSpPr/>
            <p:nvPr/>
          </p:nvSpPr>
          <p:spPr>
            <a:xfrm>
              <a:off x="5438688" y="4014175"/>
              <a:ext cx="225300" cy="2253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7848025" y="3856975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5867800" y="646488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5753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2"/>
          <p:cNvPicPr preferRelativeResize="0"/>
          <p:nvPr/>
        </p:nvPicPr>
        <p:blipFill rotWithShape="1">
          <a:blip r:embed="rId3">
            <a:alphaModFix/>
          </a:blip>
          <a:srcRect l="4266" r="55139"/>
          <a:stretch/>
        </p:blipFill>
        <p:spPr>
          <a:xfrm rot="-2273153" flipH="1">
            <a:off x="5048384" y="1103700"/>
            <a:ext cx="1005906" cy="146805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12628" y="73488"/>
            <a:ext cx="8726769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b="1" dirty="0"/>
              <a:t>"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Contoh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Pelecehan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Umum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1" dirty="0"/>
              <a:t>"</a:t>
            </a:r>
            <a:endParaRPr b="1" dirty="0"/>
          </a:p>
        </p:txBody>
      </p:sp>
      <p:sp>
        <p:nvSpPr>
          <p:cNvPr id="370" name="Google Shape;370;p32"/>
          <p:cNvSpPr txBox="1">
            <a:spLocks noGrp="1"/>
          </p:cNvSpPr>
          <p:nvPr>
            <p:ph type="subTitle" idx="1"/>
          </p:nvPr>
        </p:nvSpPr>
        <p:spPr>
          <a:xfrm>
            <a:off x="428879" y="914730"/>
            <a:ext cx="8135286" cy="3776820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 (19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sering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digoda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disentuh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tanpa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izin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dilecehkan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tetangganya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ketika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sedang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lewat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jalan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Ani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takut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bercerita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khawatir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dipercaya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Namun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Ani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sangat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terganggu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atas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perlakuan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tetangganya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memutuskan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melapor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 SAPA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Harus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Anggota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 yang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menerima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laporan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Tugas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Anggota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 SAPA </a:t>
            </a:r>
            <a:r>
              <a:rPr lang="en-ID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r>
              <a:rPr lang="en-ID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dengarkan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cerita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korban,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catat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kronologinya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Formulir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manajemen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penanganan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lalu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laporkan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pihak</a:t>
            </a:r>
            <a:r>
              <a:rPr lang="en-ID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berwenang</a:t>
            </a:r>
            <a:r>
              <a:rPr lang="en-ID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selanjutnya</a:t>
            </a:r>
            <a:r>
              <a:rPr lang="en-ID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lakukan</a:t>
            </a:r>
            <a:r>
              <a:rPr lang="en-ID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Pencatatan</a:t>
            </a:r>
            <a:r>
              <a:rPr lang="en-ID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Pelaporan</a:t>
            </a:r>
            <a:r>
              <a:rPr lang="en-ID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ID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lvl="0" indent="0" algn="ctr">
              <a:buNone/>
            </a:pPr>
            <a:endParaRPr lang="en-ID" sz="2800" b="1" dirty="0">
              <a:solidFill>
                <a:srgbClr val="C00000"/>
              </a:solidFill>
            </a:endParaRPr>
          </a:p>
        </p:txBody>
      </p:sp>
      <p:sp>
        <p:nvSpPr>
          <p:cNvPr id="372" name="Google Shape;372;p32"/>
          <p:cNvSpPr/>
          <p:nvPr/>
        </p:nvSpPr>
        <p:spPr>
          <a:xfrm>
            <a:off x="1622875" y="4691550"/>
            <a:ext cx="112200" cy="112200"/>
          </a:xfrm>
          <a:prstGeom prst="star4">
            <a:avLst>
              <a:gd name="adj" fmla="val 1524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32"/>
          <p:cNvGrpSpPr/>
          <p:nvPr/>
        </p:nvGrpSpPr>
        <p:grpSpPr>
          <a:xfrm>
            <a:off x="5438688" y="646488"/>
            <a:ext cx="2566538" cy="3592988"/>
            <a:chOff x="5438688" y="646488"/>
            <a:chExt cx="2566538" cy="3592988"/>
          </a:xfrm>
        </p:grpSpPr>
        <p:sp>
          <p:nvSpPr>
            <p:cNvPr id="374" name="Google Shape;374;p32"/>
            <p:cNvSpPr/>
            <p:nvPr/>
          </p:nvSpPr>
          <p:spPr>
            <a:xfrm>
              <a:off x="5438688" y="4014175"/>
              <a:ext cx="225300" cy="2253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7848025" y="3856975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5867800" y="646488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1763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2"/>
          <p:cNvPicPr preferRelativeResize="0"/>
          <p:nvPr/>
        </p:nvPicPr>
        <p:blipFill rotWithShape="1">
          <a:blip r:embed="rId3">
            <a:alphaModFix/>
          </a:blip>
          <a:srcRect l="4266" r="55139"/>
          <a:stretch/>
        </p:blipFill>
        <p:spPr>
          <a:xfrm rot="-2273153" flipH="1">
            <a:off x="5048384" y="1103700"/>
            <a:ext cx="1005906" cy="146805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12628" y="73488"/>
            <a:ext cx="8726769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b="1" dirty="0"/>
              <a:t>"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Formulir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Manajemen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Penanganan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Kasus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1" dirty="0"/>
              <a:t>"</a:t>
            </a:r>
            <a:endParaRPr b="1" dirty="0"/>
          </a:p>
        </p:txBody>
      </p:sp>
      <p:sp>
        <p:nvSpPr>
          <p:cNvPr id="372" name="Google Shape;372;p32"/>
          <p:cNvSpPr/>
          <p:nvPr/>
        </p:nvSpPr>
        <p:spPr>
          <a:xfrm>
            <a:off x="1622875" y="4691550"/>
            <a:ext cx="112200" cy="112200"/>
          </a:xfrm>
          <a:prstGeom prst="star4">
            <a:avLst>
              <a:gd name="adj" fmla="val 1524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32"/>
          <p:cNvGrpSpPr/>
          <p:nvPr/>
        </p:nvGrpSpPr>
        <p:grpSpPr>
          <a:xfrm>
            <a:off x="5438688" y="646488"/>
            <a:ext cx="2566538" cy="3592988"/>
            <a:chOff x="5438688" y="646488"/>
            <a:chExt cx="2566538" cy="3592988"/>
          </a:xfrm>
        </p:grpSpPr>
        <p:sp>
          <p:nvSpPr>
            <p:cNvPr id="374" name="Google Shape;374;p32"/>
            <p:cNvSpPr/>
            <p:nvPr/>
          </p:nvSpPr>
          <p:spPr>
            <a:xfrm>
              <a:off x="5438688" y="4014175"/>
              <a:ext cx="225300" cy="2253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7848025" y="3856975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5867800" y="646488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551A6E5-199B-493E-9612-A69AFC1E2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775" y="646488"/>
            <a:ext cx="6899392" cy="44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7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2"/>
          <p:cNvPicPr preferRelativeResize="0"/>
          <p:nvPr/>
        </p:nvPicPr>
        <p:blipFill rotWithShape="1">
          <a:blip r:embed="rId3">
            <a:alphaModFix/>
          </a:blip>
          <a:srcRect l="4266" r="55139"/>
          <a:stretch/>
        </p:blipFill>
        <p:spPr>
          <a:xfrm rot="-2273153" flipH="1">
            <a:off x="5048384" y="1103700"/>
            <a:ext cx="1005906" cy="146805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12628" y="73488"/>
            <a:ext cx="8726769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b="1" dirty="0"/>
              <a:t>"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Formulir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Pencatatan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Pelaporan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Kasus</a:t>
            </a:r>
            <a:r>
              <a:rPr lang="en-ID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1" dirty="0"/>
              <a:t>"</a:t>
            </a:r>
            <a:endParaRPr b="1" dirty="0"/>
          </a:p>
        </p:txBody>
      </p:sp>
      <p:sp>
        <p:nvSpPr>
          <p:cNvPr id="372" name="Google Shape;372;p32"/>
          <p:cNvSpPr/>
          <p:nvPr/>
        </p:nvSpPr>
        <p:spPr>
          <a:xfrm>
            <a:off x="1622875" y="4691550"/>
            <a:ext cx="112200" cy="112200"/>
          </a:xfrm>
          <a:prstGeom prst="star4">
            <a:avLst>
              <a:gd name="adj" fmla="val 1524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32"/>
          <p:cNvGrpSpPr/>
          <p:nvPr/>
        </p:nvGrpSpPr>
        <p:grpSpPr>
          <a:xfrm>
            <a:off x="5438688" y="646488"/>
            <a:ext cx="2566538" cy="3592988"/>
            <a:chOff x="5438688" y="646488"/>
            <a:chExt cx="2566538" cy="3592988"/>
          </a:xfrm>
        </p:grpSpPr>
        <p:sp>
          <p:nvSpPr>
            <p:cNvPr id="374" name="Google Shape;374;p32"/>
            <p:cNvSpPr/>
            <p:nvPr/>
          </p:nvSpPr>
          <p:spPr>
            <a:xfrm>
              <a:off x="5438688" y="4014175"/>
              <a:ext cx="225300" cy="2253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7848025" y="3856975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5867800" y="646488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A7549C-6C95-40DB-97D9-364683C17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57" y="655895"/>
            <a:ext cx="6907886" cy="44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2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water droplet on a leaf">
            <a:extLst>
              <a:ext uri="{FF2B5EF4-FFF2-40B4-BE49-F238E27FC236}">
                <a16:creationId xmlns:a16="http://schemas.microsoft.com/office/drawing/2014/main" id="{BCB2BC73-6A64-4DB5-814D-490D4F82B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1" b="3244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2E2A6C-C8E2-4E36-82E0-9CEDD233C0B4}"/>
              </a:ext>
            </a:extLst>
          </p:cNvPr>
          <p:cNvSpPr txBox="1"/>
          <p:nvPr/>
        </p:nvSpPr>
        <p:spPr>
          <a:xfrm>
            <a:off x="3100257" y="134049"/>
            <a:ext cx="2667493" cy="600164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Candara" panose="020E0502030303020204" pitchFamily="34" charset="0"/>
              </a:rPr>
              <a:t>ATTENTION!!!</a:t>
            </a:r>
            <a:endParaRPr lang="en-ID" sz="3300" b="1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79701-95AD-4C2E-97B5-5E3598440B37}"/>
              </a:ext>
            </a:extLst>
          </p:cNvPr>
          <p:cNvSpPr txBox="1"/>
          <p:nvPr/>
        </p:nvSpPr>
        <p:spPr>
          <a:xfrm>
            <a:off x="146546" y="1035412"/>
            <a:ext cx="4140911" cy="2031325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latin typeface="Candara" panose="020E0502030303020204" pitchFamily="34" charset="0"/>
              </a:rPr>
              <a:t>Tidak</a:t>
            </a:r>
            <a:r>
              <a:rPr lang="en-US" sz="2100" b="1" dirty="0">
                <a:latin typeface="Candara" panose="020E0502030303020204" pitchFamily="34" charset="0"/>
              </a:rPr>
              <a:t> </a:t>
            </a:r>
            <a:r>
              <a:rPr lang="en-US" sz="2100" b="1" dirty="0" err="1">
                <a:latin typeface="Candara" panose="020E0502030303020204" pitchFamily="34" charset="0"/>
              </a:rPr>
              <a:t>ada</a:t>
            </a:r>
            <a:r>
              <a:rPr lang="en-US" sz="2100" b="1" dirty="0">
                <a:latin typeface="Candara" panose="020E0502030303020204" pitchFamily="34" charset="0"/>
              </a:rPr>
              <a:t> </a:t>
            </a:r>
            <a:r>
              <a:rPr lang="en-US" sz="2100" b="1" dirty="0" err="1">
                <a:latin typeface="Candara" panose="020E0502030303020204" pitchFamily="34" charset="0"/>
              </a:rPr>
              <a:t>satu</a:t>
            </a:r>
            <a:r>
              <a:rPr lang="en-US" sz="2100" b="1" dirty="0">
                <a:latin typeface="Candara" panose="020E0502030303020204" pitchFamily="34" charset="0"/>
              </a:rPr>
              <a:t> pun Perempuan yang </a:t>
            </a:r>
            <a:r>
              <a:rPr lang="en-US" sz="2100" b="1" dirty="0" err="1">
                <a:latin typeface="Candara" panose="020E0502030303020204" pitchFamily="34" charset="0"/>
              </a:rPr>
              <a:t>harus</a:t>
            </a:r>
            <a:r>
              <a:rPr lang="en-US" sz="2100" b="1" dirty="0">
                <a:latin typeface="Candara" panose="020E0502030303020204" pitchFamily="34" charset="0"/>
              </a:rPr>
              <a:t> </a:t>
            </a:r>
            <a:r>
              <a:rPr lang="en-US" sz="2100" b="1" dirty="0" err="1">
                <a:latin typeface="Candara" panose="020E0502030303020204" pitchFamily="34" charset="0"/>
              </a:rPr>
              <a:t>mengalami</a:t>
            </a:r>
            <a:r>
              <a:rPr lang="en-US" sz="2100" b="1" dirty="0">
                <a:latin typeface="Candara" panose="020E0502030303020204" pitchFamily="34" charset="0"/>
              </a:rPr>
              <a:t> </a:t>
            </a:r>
            <a:r>
              <a:rPr lang="en-US" sz="2100" b="1" dirty="0" err="1">
                <a:latin typeface="Candara" panose="020E0502030303020204" pitchFamily="34" charset="0"/>
              </a:rPr>
              <a:t>kasus</a:t>
            </a:r>
            <a:r>
              <a:rPr lang="en-US" sz="2100" b="1" dirty="0">
                <a:latin typeface="Candara" panose="020E0502030303020204" pitchFamily="34" charset="0"/>
              </a:rPr>
              <a:t> </a:t>
            </a:r>
            <a:r>
              <a:rPr lang="en-US" sz="2100" b="1" dirty="0" err="1">
                <a:latin typeface="Candara" panose="020E0502030303020204" pitchFamily="34" charset="0"/>
              </a:rPr>
              <a:t>kekerasan</a:t>
            </a:r>
            <a:r>
              <a:rPr lang="en-US" sz="2100" b="1" dirty="0">
                <a:latin typeface="Candara" panose="020E0502030303020204" pitchFamily="34" charset="0"/>
              </a:rPr>
              <a:t>, oleh </a:t>
            </a:r>
            <a:r>
              <a:rPr lang="en-US" sz="2100" b="1" dirty="0" err="1">
                <a:latin typeface="Candara" panose="020E0502030303020204" pitchFamily="34" charset="0"/>
              </a:rPr>
              <a:t>karena</a:t>
            </a:r>
            <a:r>
              <a:rPr lang="en-US" sz="2100" b="1" dirty="0">
                <a:latin typeface="Candara" panose="020E0502030303020204" pitchFamily="34" charset="0"/>
              </a:rPr>
              <a:t> </a:t>
            </a:r>
            <a:r>
              <a:rPr lang="en-US" sz="2100" b="1" dirty="0" err="1">
                <a:latin typeface="Candara" panose="020E0502030303020204" pitchFamily="34" charset="0"/>
              </a:rPr>
              <a:t>itu</a:t>
            </a:r>
            <a:r>
              <a:rPr lang="en-US" sz="2100" b="1" dirty="0">
                <a:latin typeface="Candara" panose="020E0502030303020204" pitchFamily="34" charset="0"/>
              </a:rPr>
              <a:t>, </a:t>
            </a:r>
            <a:r>
              <a:rPr lang="en-US" sz="2100" b="1" dirty="0" err="1">
                <a:latin typeface="Candara" panose="020E0502030303020204" pitchFamily="34" charset="0"/>
              </a:rPr>
              <a:t>ayo</a:t>
            </a:r>
            <a:r>
              <a:rPr lang="en-US" sz="2100" b="1" dirty="0">
                <a:latin typeface="Candara" panose="020E0502030303020204" pitchFamily="34" charset="0"/>
              </a:rPr>
              <a:t> </a:t>
            </a:r>
            <a:r>
              <a:rPr lang="en-US" sz="2100" b="1" dirty="0" err="1">
                <a:latin typeface="Candara" panose="020E0502030303020204" pitchFamily="34" charset="0"/>
              </a:rPr>
              <a:t>bergerak</a:t>
            </a:r>
            <a:r>
              <a:rPr lang="en-US" sz="2100" b="1" dirty="0">
                <a:latin typeface="Candara" panose="020E0502030303020204" pitchFamily="34" charset="0"/>
              </a:rPr>
              <a:t> Bersama </a:t>
            </a:r>
            <a:r>
              <a:rPr lang="en-US" sz="21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Ciptakan</a:t>
            </a:r>
            <a:r>
              <a:rPr lang="en-US" sz="21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Lingkungan</a:t>
            </a:r>
            <a:r>
              <a:rPr lang="en-US" sz="2100" b="1" dirty="0">
                <a:solidFill>
                  <a:srgbClr val="FF0000"/>
                </a:solidFill>
                <a:latin typeface="Candara" panose="020E0502030303020204" pitchFamily="34" charset="0"/>
              </a:rPr>
              <a:t> yang Aman dan </a:t>
            </a:r>
            <a:r>
              <a:rPr lang="en-US" sz="21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Nyaman</a:t>
            </a:r>
            <a:r>
              <a:rPr lang="en-US" sz="21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Bagi</a:t>
            </a:r>
            <a:r>
              <a:rPr lang="en-US" sz="2100" b="1" dirty="0">
                <a:solidFill>
                  <a:srgbClr val="FF0000"/>
                </a:solidFill>
                <a:latin typeface="Candara" panose="020E0502030303020204" pitchFamily="34" charset="0"/>
              </a:rPr>
              <a:t> Perempuan</a:t>
            </a:r>
            <a:endParaRPr lang="en-ID" sz="21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B83091-992B-4B16-9912-1E126C309D47}"/>
              </a:ext>
            </a:extLst>
          </p:cNvPr>
          <p:cNvSpPr txBox="1"/>
          <p:nvPr/>
        </p:nvSpPr>
        <p:spPr>
          <a:xfrm>
            <a:off x="1031985" y="3810715"/>
            <a:ext cx="7258575" cy="830997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ndara" panose="020E0502030303020204" pitchFamily="34" charset="0"/>
              </a:rPr>
              <a:t>PEREMPUAN </a:t>
            </a:r>
            <a:r>
              <a:rPr lang="en-US" sz="2400" b="1" dirty="0" err="1">
                <a:latin typeface="Candara" panose="020E0502030303020204" pitchFamily="34" charset="0"/>
              </a:rPr>
              <a:t>BERDAYA</a:t>
            </a:r>
            <a:r>
              <a:rPr lang="en-US" sz="2400" b="1" dirty="0">
                <a:latin typeface="Candara" panose="020E0502030303020204" pitchFamily="34" charset="0"/>
              </a:rPr>
              <a:t>, INDONESIA </a:t>
            </a:r>
            <a:r>
              <a:rPr lang="en-US" sz="2400" b="1" dirty="0" err="1">
                <a:latin typeface="Candara" panose="020E0502030303020204" pitchFamily="34" charset="0"/>
              </a:rPr>
              <a:t>MAJU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en-US" sz="2400" b="1" dirty="0" err="1">
                <a:latin typeface="Candara" panose="020E0502030303020204" pitchFamily="34" charset="0"/>
              </a:rPr>
              <a:t>MENUJU</a:t>
            </a:r>
            <a:r>
              <a:rPr lang="en-US" sz="2400" b="1" dirty="0">
                <a:latin typeface="Candara" panose="020E0502030303020204" pitchFamily="34" charset="0"/>
              </a:rPr>
              <a:t> INDONESIA EMAS 2045</a:t>
            </a:r>
            <a:endParaRPr lang="en-ID" sz="2400" b="1" dirty="0">
              <a:latin typeface="Candara" panose="020E0502030303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FF16F6-EC05-42D2-9AC2-CD10E20EBFA0}"/>
              </a:ext>
            </a:extLst>
          </p:cNvPr>
          <p:cNvGrpSpPr/>
          <p:nvPr/>
        </p:nvGrpSpPr>
        <p:grpSpPr>
          <a:xfrm>
            <a:off x="4434002" y="1488680"/>
            <a:ext cx="3694515" cy="1402891"/>
            <a:chOff x="5244140" y="1238439"/>
            <a:chExt cx="4505708" cy="11400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89DE93-40CE-48D8-8DD5-8A4C034C2910}"/>
                </a:ext>
              </a:extLst>
            </p:cNvPr>
            <p:cNvSpPr txBox="1"/>
            <p:nvPr/>
          </p:nvSpPr>
          <p:spPr>
            <a:xfrm>
              <a:off x="7193457" y="1392957"/>
              <a:ext cx="2556391" cy="975426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ndara" panose="020E0502030303020204" pitchFamily="34" charset="0"/>
                </a:rPr>
                <a:t>KEKERASAN</a:t>
              </a:r>
              <a:r>
                <a:rPr lang="en-US" sz="2400" b="1" dirty="0">
                  <a:latin typeface="Candara" panose="020E0502030303020204" pitchFamily="34" charset="0"/>
                </a:rPr>
                <a:t> </a:t>
              </a:r>
              <a:r>
                <a:rPr lang="en-US" sz="2400" b="1" dirty="0" err="1">
                  <a:latin typeface="Candara" panose="020E0502030303020204" pitchFamily="34" charset="0"/>
                </a:rPr>
                <a:t>TERHADAP</a:t>
              </a:r>
              <a:r>
                <a:rPr lang="en-US" sz="2400" b="1" dirty="0">
                  <a:latin typeface="Candara" panose="020E0502030303020204" pitchFamily="34" charset="0"/>
                </a:rPr>
                <a:t> PEREMPUAN</a:t>
              </a:r>
              <a:endParaRPr lang="en-ID" sz="2400" b="1" dirty="0">
                <a:latin typeface="Candara" panose="020E0502030303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9D734C-03E9-413B-ABF3-AD453DEBD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140" y="1238439"/>
              <a:ext cx="1949317" cy="114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7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2"/>
          <p:cNvPicPr preferRelativeResize="0"/>
          <p:nvPr/>
        </p:nvPicPr>
        <p:blipFill rotWithShape="1">
          <a:blip r:embed="rId3">
            <a:alphaModFix/>
          </a:blip>
          <a:srcRect l="4266" r="55139"/>
          <a:stretch/>
        </p:blipFill>
        <p:spPr>
          <a:xfrm rot="-2273153" flipH="1">
            <a:off x="5048384" y="1103700"/>
            <a:ext cx="1005906" cy="146805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2048419" y="1264726"/>
            <a:ext cx="5047162" cy="10172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4800" b="1" dirty="0"/>
              <a:t>"</a:t>
            </a:r>
            <a:r>
              <a:rPr lang="en-ID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Simulasi</a:t>
            </a:r>
            <a:r>
              <a:rPr lang="en-ID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Kasus</a:t>
            </a:r>
            <a:r>
              <a:rPr lang="en-ID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4800" b="1" dirty="0"/>
              <a:t>"</a:t>
            </a:r>
            <a:endParaRPr sz="4800" b="1" dirty="0"/>
          </a:p>
        </p:txBody>
      </p:sp>
      <p:sp>
        <p:nvSpPr>
          <p:cNvPr id="372" name="Google Shape;372;p32"/>
          <p:cNvSpPr/>
          <p:nvPr/>
        </p:nvSpPr>
        <p:spPr>
          <a:xfrm>
            <a:off x="1622875" y="4691550"/>
            <a:ext cx="112200" cy="112200"/>
          </a:xfrm>
          <a:prstGeom prst="star4">
            <a:avLst>
              <a:gd name="adj" fmla="val 1524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32"/>
          <p:cNvGrpSpPr/>
          <p:nvPr/>
        </p:nvGrpSpPr>
        <p:grpSpPr>
          <a:xfrm>
            <a:off x="5438688" y="646488"/>
            <a:ext cx="2566538" cy="3592988"/>
            <a:chOff x="5438688" y="646488"/>
            <a:chExt cx="2566538" cy="3592988"/>
          </a:xfrm>
        </p:grpSpPr>
        <p:sp>
          <p:nvSpPr>
            <p:cNvPr id="374" name="Google Shape;374;p32"/>
            <p:cNvSpPr/>
            <p:nvPr/>
          </p:nvSpPr>
          <p:spPr>
            <a:xfrm>
              <a:off x="5438688" y="4014175"/>
              <a:ext cx="225300" cy="2253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7848025" y="3856975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5867800" y="646488"/>
              <a:ext cx="157200" cy="157200"/>
            </a:xfrm>
            <a:prstGeom prst="star4">
              <a:avLst>
                <a:gd name="adj" fmla="val 1524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625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5"/>
          <p:cNvSpPr/>
          <p:nvPr/>
        </p:nvSpPr>
        <p:spPr>
          <a:xfrm rot="993894">
            <a:off x="6122118" y="2109077"/>
            <a:ext cx="1809320" cy="2043575"/>
          </a:xfrm>
          <a:custGeom>
            <a:avLst/>
            <a:gdLst/>
            <a:ahLst/>
            <a:cxnLst/>
            <a:rect l="l" t="t" r="r" b="b"/>
            <a:pathLst>
              <a:path w="7309" h="5260" extrusionOk="0">
                <a:moveTo>
                  <a:pt x="7307" y="131"/>
                </a:moveTo>
                <a:lnTo>
                  <a:pt x="7307" y="131"/>
                </a:lnTo>
                <a:cubicBezTo>
                  <a:pt x="7280" y="140"/>
                  <a:pt x="7243" y="141"/>
                  <a:pt x="7214" y="146"/>
                </a:cubicBezTo>
                <a:cubicBezTo>
                  <a:pt x="7189" y="150"/>
                  <a:pt x="7167" y="150"/>
                  <a:pt x="7140" y="149"/>
                </a:cubicBezTo>
                <a:cubicBezTo>
                  <a:pt x="7085" y="148"/>
                  <a:pt x="7047" y="180"/>
                  <a:pt x="6992" y="181"/>
                </a:cubicBezTo>
                <a:cubicBezTo>
                  <a:pt x="6959" y="182"/>
                  <a:pt x="6922" y="186"/>
                  <a:pt x="6889" y="178"/>
                </a:cubicBezTo>
                <a:cubicBezTo>
                  <a:pt x="6867" y="168"/>
                  <a:pt x="6845" y="161"/>
                  <a:pt x="6822" y="156"/>
                </a:cubicBezTo>
                <a:cubicBezTo>
                  <a:pt x="6807" y="160"/>
                  <a:pt x="6792" y="162"/>
                  <a:pt x="6776" y="162"/>
                </a:cubicBezTo>
                <a:cubicBezTo>
                  <a:pt x="6740" y="157"/>
                  <a:pt x="6733" y="156"/>
                  <a:pt x="6695" y="168"/>
                </a:cubicBezTo>
                <a:cubicBezTo>
                  <a:pt x="6672" y="182"/>
                  <a:pt x="6647" y="189"/>
                  <a:pt x="6620" y="191"/>
                </a:cubicBezTo>
                <a:cubicBezTo>
                  <a:pt x="6594" y="171"/>
                  <a:pt x="6574" y="175"/>
                  <a:pt x="6555" y="153"/>
                </a:cubicBezTo>
                <a:cubicBezTo>
                  <a:pt x="6515" y="165"/>
                  <a:pt x="6542" y="181"/>
                  <a:pt x="6498" y="194"/>
                </a:cubicBezTo>
                <a:cubicBezTo>
                  <a:pt x="6494" y="157"/>
                  <a:pt x="6459" y="194"/>
                  <a:pt x="6460" y="157"/>
                </a:cubicBezTo>
                <a:cubicBezTo>
                  <a:pt x="6443" y="203"/>
                  <a:pt x="6439" y="157"/>
                  <a:pt x="6425" y="212"/>
                </a:cubicBezTo>
                <a:cubicBezTo>
                  <a:pt x="6396" y="189"/>
                  <a:pt x="6311" y="225"/>
                  <a:pt x="6317" y="186"/>
                </a:cubicBezTo>
                <a:cubicBezTo>
                  <a:pt x="6302" y="166"/>
                  <a:pt x="6286" y="164"/>
                  <a:pt x="6268" y="181"/>
                </a:cubicBezTo>
                <a:cubicBezTo>
                  <a:pt x="6253" y="159"/>
                  <a:pt x="6261" y="106"/>
                  <a:pt x="6229" y="107"/>
                </a:cubicBezTo>
                <a:cubicBezTo>
                  <a:pt x="6204" y="149"/>
                  <a:pt x="6184" y="196"/>
                  <a:pt x="6139" y="217"/>
                </a:cubicBezTo>
                <a:cubicBezTo>
                  <a:pt x="6099" y="236"/>
                  <a:pt x="6135" y="160"/>
                  <a:pt x="6095" y="168"/>
                </a:cubicBezTo>
                <a:cubicBezTo>
                  <a:pt x="6071" y="176"/>
                  <a:pt x="6047" y="185"/>
                  <a:pt x="6024" y="194"/>
                </a:cubicBezTo>
                <a:cubicBezTo>
                  <a:pt x="5998" y="198"/>
                  <a:pt x="5972" y="200"/>
                  <a:pt x="5946" y="198"/>
                </a:cubicBezTo>
                <a:cubicBezTo>
                  <a:pt x="5907" y="202"/>
                  <a:pt x="5869" y="200"/>
                  <a:pt x="5831" y="191"/>
                </a:cubicBezTo>
                <a:cubicBezTo>
                  <a:pt x="5811" y="175"/>
                  <a:pt x="5792" y="158"/>
                  <a:pt x="5774" y="140"/>
                </a:cubicBezTo>
                <a:cubicBezTo>
                  <a:pt x="5732" y="115"/>
                  <a:pt x="5727" y="140"/>
                  <a:pt x="5682" y="160"/>
                </a:cubicBezTo>
                <a:cubicBezTo>
                  <a:pt x="5594" y="198"/>
                  <a:pt x="5631" y="134"/>
                  <a:pt x="5573" y="116"/>
                </a:cubicBezTo>
                <a:cubicBezTo>
                  <a:pt x="5530" y="102"/>
                  <a:pt x="5480" y="123"/>
                  <a:pt x="5444" y="143"/>
                </a:cubicBezTo>
                <a:cubicBezTo>
                  <a:pt x="5417" y="175"/>
                  <a:pt x="5388" y="180"/>
                  <a:pt x="5357" y="158"/>
                </a:cubicBezTo>
                <a:cubicBezTo>
                  <a:pt x="5358" y="130"/>
                  <a:pt x="5349" y="109"/>
                  <a:pt x="5328" y="94"/>
                </a:cubicBezTo>
                <a:cubicBezTo>
                  <a:pt x="5276" y="112"/>
                  <a:pt x="5256" y="111"/>
                  <a:pt x="5206" y="107"/>
                </a:cubicBezTo>
                <a:cubicBezTo>
                  <a:pt x="5187" y="105"/>
                  <a:pt x="5156" y="109"/>
                  <a:pt x="5139" y="104"/>
                </a:cubicBezTo>
                <a:cubicBezTo>
                  <a:pt x="5107" y="95"/>
                  <a:pt x="5119" y="79"/>
                  <a:pt x="5095" y="69"/>
                </a:cubicBezTo>
                <a:cubicBezTo>
                  <a:pt x="5079" y="63"/>
                  <a:pt x="5032" y="101"/>
                  <a:pt x="5009" y="110"/>
                </a:cubicBezTo>
                <a:cubicBezTo>
                  <a:pt x="4999" y="99"/>
                  <a:pt x="4988" y="88"/>
                  <a:pt x="4977" y="78"/>
                </a:cubicBezTo>
                <a:cubicBezTo>
                  <a:pt x="4956" y="87"/>
                  <a:pt x="4935" y="87"/>
                  <a:pt x="4914" y="78"/>
                </a:cubicBezTo>
                <a:cubicBezTo>
                  <a:pt x="4909" y="60"/>
                  <a:pt x="4906" y="42"/>
                  <a:pt x="4906" y="23"/>
                </a:cubicBezTo>
                <a:cubicBezTo>
                  <a:pt x="4892" y="29"/>
                  <a:pt x="4879" y="36"/>
                  <a:pt x="4868" y="47"/>
                </a:cubicBezTo>
                <a:cubicBezTo>
                  <a:pt x="4861" y="33"/>
                  <a:pt x="4859" y="17"/>
                  <a:pt x="4863" y="0"/>
                </a:cubicBezTo>
                <a:cubicBezTo>
                  <a:pt x="4814" y="46"/>
                  <a:pt x="4782" y="95"/>
                  <a:pt x="4724" y="131"/>
                </a:cubicBezTo>
                <a:cubicBezTo>
                  <a:pt x="4713" y="112"/>
                  <a:pt x="4704" y="91"/>
                  <a:pt x="4697" y="69"/>
                </a:cubicBezTo>
                <a:cubicBezTo>
                  <a:pt x="4673" y="80"/>
                  <a:pt x="4570" y="160"/>
                  <a:pt x="4561" y="104"/>
                </a:cubicBezTo>
                <a:cubicBezTo>
                  <a:pt x="4527" y="108"/>
                  <a:pt x="4491" y="142"/>
                  <a:pt x="4455" y="128"/>
                </a:cubicBezTo>
                <a:cubicBezTo>
                  <a:pt x="4443" y="124"/>
                  <a:pt x="4437" y="105"/>
                  <a:pt x="4422" y="101"/>
                </a:cubicBezTo>
                <a:cubicBezTo>
                  <a:pt x="4404" y="95"/>
                  <a:pt x="4364" y="102"/>
                  <a:pt x="4344" y="103"/>
                </a:cubicBezTo>
                <a:cubicBezTo>
                  <a:pt x="4329" y="103"/>
                  <a:pt x="4318" y="101"/>
                  <a:pt x="4303" y="105"/>
                </a:cubicBezTo>
                <a:cubicBezTo>
                  <a:pt x="4281" y="111"/>
                  <a:pt x="4243" y="150"/>
                  <a:pt x="4220" y="145"/>
                </a:cubicBezTo>
                <a:cubicBezTo>
                  <a:pt x="4207" y="142"/>
                  <a:pt x="4206" y="125"/>
                  <a:pt x="4197" y="121"/>
                </a:cubicBezTo>
                <a:cubicBezTo>
                  <a:pt x="4177" y="112"/>
                  <a:pt x="4155" y="123"/>
                  <a:pt x="4135" y="115"/>
                </a:cubicBezTo>
                <a:cubicBezTo>
                  <a:pt x="4107" y="105"/>
                  <a:pt x="4099" y="85"/>
                  <a:pt x="4065" y="87"/>
                </a:cubicBezTo>
                <a:cubicBezTo>
                  <a:pt x="4021" y="90"/>
                  <a:pt x="3982" y="125"/>
                  <a:pt x="3940" y="132"/>
                </a:cubicBezTo>
                <a:cubicBezTo>
                  <a:pt x="3908" y="137"/>
                  <a:pt x="3875" y="134"/>
                  <a:pt x="3843" y="134"/>
                </a:cubicBezTo>
                <a:cubicBezTo>
                  <a:pt x="3785" y="134"/>
                  <a:pt x="3708" y="150"/>
                  <a:pt x="3665" y="110"/>
                </a:cubicBezTo>
                <a:cubicBezTo>
                  <a:pt x="3626" y="140"/>
                  <a:pt x="3535" y="221"/>
                  <a:pt x="3483" y="171"/>
                </a:cubicBezTo>
                <a:cubicBezTo>
                  <a:pt x="3460" y="149"/>
                  <a:pt x="3470" y="126"/>
                  <a:pt x="3435" y="117"/>
                </a:cubicBezTo>
                <a:cubicBezTo>
                  <a:pt x="3403" y="108"/>
                  <a:pt x="3369" y="126"/>
                  <a:pt x="3340" y="135"/>
                </a:cubicBezTo>
                <a:cubicBezTo>
                  <a:pt x="3314" y="147"/>
                  <a:pt x="3287" y="156"/>
                  <a:pt x="3259" y="163"/>
                </a:cubicBezTo>
                <a:cubicBezTo>
                  <a:pt x="3239" y="164"/>
                  <a:pt x="3219" y="165"/>
                  <a:pt x="3199" y="166"/>
                </a:cubicBezTo>
                <a:cubicBezTo>
                  <a:pt x="3160" y="180"/>
                  <a:pt x="3138" y="228"/>
                  <a:pt x="3098" y="242"/>
                </a:cubicBezTo>
                <a:cubicBezTo>
                  <a:pt x="3042" y="262"/>
                  <a:pt x="2976" y="228"/>
                  <a:pt x="2925" y="212"/>
                </a:cubicBezTo>
                <a:cubicBezTo>
                  <a:pt x="2895" y="203"/>
                  <a:pt x="2871" y="196"/>
                  <a:pt x="2842" y="180"/>
                </a:cubicBezTo>
                <a:cubicBezTo>
                  <a:pt x="2807" y="162"/>
                  <a:pt x="2783" y="165"/>
                  <a:pt x="2744" y="165"/>
                </a:cubicBezTo>
                <a:cubicBezTo>
                  <a:pt x="2723" y="165"/>
                  <a:pt x="2702" y="167"/>
                  <a:pt x="2681" y="166"/>
                </a:cubicBezTo>
                <a:cubicBezTo>
                  <a:pt x="2657" y="163"/>
                  <a:pt x="2640" y="153"/>
                  <a:pt x="2616" y="149"/>
                </a:cubicBezTo>
                <a:cubicBezTo>
                  <a:pt x="2593" y="145"/>
                  <a:pt x="2567" y="155"/>
                  <a:pt x="2544" y="151"/>
                </a:cubicBezTo>
                <a:cubicBezTo>
                  <a:pt x="2512" y="145"/>
                  <a:pt x="2476" y="128"/>
                  <a:pt x="2445" y="118"/>
                </a:cubicBezTo>
                <a:cubicBezTo>
                  <a:pt x="2414" y="107"/>
                  <a:pt x="2364" y="109"/>
                  <a:pt x="2351" y="77"/>
                </a:cubicBezTo>
                <a:cubicBezTo>
                  <a:pt x="2330" y="119"/>
                  <a:pt x="2271" y="239"/>
                  <a:pt x="2219" y="179"/>
                </a:cubicBezTo>
                <a:cubicBezTo>
                  <a:pt x="2180" y="133"/>
                  <a:pt x="2205" y="102"/>
                  <a:pt x="2132" y="102"/>
                </a:cubicBezTo>
                <a:cubicBezTo>
                  <a:pt x="2086" y="102"/>
                  <a:pt x="2044" y="90"/>
                  <a:pt x="2005" y="98"/>
                </a:cubicBezTo>
                <a:cubicBezTo>
                  <a:pt x="1966" y="107"/>
                  <a:pt x="1928" y="105"/>
                  <a:pt x="1891" y="95"/>
                </a:cubicBezTo>
                <a:cubicBezTo>
                  <a:pt x="1862" y="87"/>
                  <a:pt x="1848" y="83"/>
                  <a:pt x="1818" y="96"/>
                </a:cubicBezTo>
                <a:cubicBezTo>
                  <a:pt x="1790" y="107"/>
                  <a:pt x="1764" y="137"/>
                  <a:pt x="1734" y="133"/>
                </a:cubicBezTo>
                <a:cubicBezTo>
                  <a:pt x="1723" y="132"/>
                  <a:pt x="1699" y="114"/>
                  <a:pt x="1686" y="110"/>
                </a:cubicBezTo>
                <a:cubicBezTo>
                  <a:pt x="1649" y="99"/>
                  <a:pt x="1648" y="110"/>
                  <a:pt x="1615" y="115"/>
                </a:cubicBezTo>
                <a:cubicBezTo>
                  <a:pt x="1590" y="119"/>
                  <a:pt x="1588" y="101"/>
                  <a:pt x="1568" y="101"/>
                </a:cubicBezTo>
                <a:cubicBezTo>
                  <a:pt x="1549" y="101"/>
                  <a:pt x="1540" y="130"/>
                  <a:pt x="1521" y="132"/>
                </a:cubicBezTo>
                <a:cubicBezTo>
                  <a:pt x="1507" y="132"/>
                  <a:pt x="1505" y="118"/>
                  <a:pt x="1495" y="119"/>
                </a:cubicBezTo>
                <a:cubicBezTo>
                  <a:pt x="1488" y="120"/>
                  <a:pt x="1481" y="124"/>
                  <a:pt x="1474" y="126"/>
                </a:cubicBezTo>
                <a:cubicBezTo>
                  <a:pt x="1452" y="130"/>
                  <a:pt x="1450" y="132"/>
                  <a:pt x="1427" y="126"/>
                </a:cubicBezTo>
                <a:cubicBezTo>
                  <a:pt x="1404" y="120"/>
                  <a:pt x="1397" y="116"/>
                  <a:pt x="1372" y="125"/>
                </a:cubicBezTo>
                <a:cubicBezTo>
                  <a:pt x="1338" y="138"/>
                  <a:pt x="1312" y="156"/>
                  <a:pt x="1274" y="151"/>
                </a:cubicBezTo>
                <a:cubicBezTo>
                  <a:pt x="1244" y="147"/>
                  <a:pt x="1222" y="119"/>
                  <a:pt x="1194" y="119"/>
                </a:cubicBezTo>
                <a:cubicBezTo>
                  <a:pt x="1179" y="147"/>
                  <a:pt x="1178" y="177"/>
                  <a:pt x="1142" y="183"/>
                </a:cubicBezTo>
                <a:cubicBezTo>
                  <a:pt x="1075" y="194"/>
                  <a:pt x="1037" y="101"/>
                  <a:pt x="977" y="88"/>
                </a:cubicBezTo>
                <a:cubicBezTo>
                  <a:pt x="931" y="77"/>
                  <a:pt x="871" y="87"/>
                  <a:pt x="823" y="87"/>
                </a:cubicBezTo>
                <a:cubicBezTo>
                  <a:pt x="770" y="87"/>
                  <a:pt x="724" y="88"/>
                  <a:pt x="674" y="74"/>
                </a:cubicBezTo>
                <a:cubicBezTo>
                  <a:pt x="649" y="68"/>
                  <a:pt x="631" y="69"/>
                  <a:pt x="610" y="80"/>
                </a:cubicBezTo>
                <a:cubicBezTo>
                  <a:pt x="583" y="94"/>
                  <a:pt x="561" y="127"/>
                  <a:pt x="533" y="135"/>
                </a:cubicBezTo>
                <a:cubicBezTo>
                  <a:pt x="500" y="145"/>
                  <a:pt x="470" y="124"/>
                  <a:pt x="454" y="99"/>
                </a:cubicBezTo>
                <a:cubicBezTo>
                  <a:pt x="432" y="65"/>
                  <a:pt x="442" y="57"/>
                  <a:pt x="400" y="55"/>
                </a:cubicBezTo>
                <a:cubicBezTo>
                  <a:pt x="388" y="55"/>
                  <a:pt x="371" y="52"/>
                  <a:pt x="359" y="54"/>
                </a:cubicBezTo>
                <a:cubicBezTo>
                  <a:pt x="350" y="57"/>
                  <a:pt x="344" y="70"/>
                  <a:pt x="335" y="70"/>
                </a:cubicBezTo>
                <a:cubicBezTo>
                  <a:pt x="314" y="70"/>
                  <a:pt x="308" y="55"/>
                  <a:pt x="286" y="59"/>
                </a:cubicBezTo>
                <a:cubicBezTo>
                  <a:pt x="281" y="59"/>
                  <a:pt x="266" y="69"/>
                  <a:pt x="259" y="72"/>
                </a:cubicBezTo>
                <a:cubicBezTo>
                  <a:pt x="248" y="74"/>
                  <a:pt x="234" y="72"/>
                  <a:pt x="223" y="74"/>
                </a:cubicBezTo>
                <a:cubicBezTo>
                  <a:pt x="204" y="79"/>
                  <a:pt x="189" y="87"/>
                  <a:pt x="164" y="87"/>
                </a:cubicBezTo>
                <a:cubicBezTo>
                  <a:pt x="98" y="86"/>
                  <a:pt x="58" y="84"/>
                  <a:pt x="0" y="118"/>
                </a:cubicBezTo>
                <a:cubicBezTo>
                  <a:pt x="14" y="5040"/>
                  <a:pt x="14" y="5040"/>
                  <a:pt x="14" y="5040"/>
                </a:cubicBezTo>
                <a:cubicBezTo>
                  <a:pt x="65" y="5029"/>
                  <a:pt x="89" y="5096"/>
                  <a:pt x="131" y="5104"/>
                </a:cubicBezTo>
                <a:cubicBezTo>
                  <a:pt x="195" y="5115"/>
                  <a:pt x="249" y="4997"/>
                  <a:pt x="265" y="4951"/>
                </a:cubicBezTo>
                <a:cubicBezTo>
                  <a:pt x="277" y="4972"/>
                  <a:pt x="342" y="4964"/>
                  <a:pt x="367" y="4969"/>
                </a:cubicBezTo>
                <a:cubicBezTo>
                  <a:pt x="415" y="4980"/>
                  <a:pt x="445" y="4963"/>
                  <a:pt x="492" y="4961"/>
                </a:cubicBezTo>
                <a:cubicBezTo>
                  <a:pt x="506" y="4961"/>
                  <a:pt x="527" y="4958"/>
                  <a:pt x="540" y="4961"/>
                </a:cubicBezTo>
                <a:cubicBezTo>
                  <a:pt x="569" y="4967"/>
                  <a:pt x="557" y="4974"/>
                  <a:pt x="574" y="4994"/>
                </a:cubicBezTo>
                <a:cubicBezTo>
                  <a:pt x="590" y="5011"/>
                  <a:pt x="589" y="5008"/>
                  <a:pt x="614" y="5009"/>
                </a:cubicBezTo>
                <a:cubicBezTo>
                  <a:pt x="656" y="5011"/>
                  <a:pt x="655" y="5009"/>
                  <a:pt x="671" y="5049"/>
                </a:cubicBezTo>
                <a:cubicBezTo>
                  <a:pt x="686" y="5085"/>
                  <a:pt x="699" y="5151"/>
                  <a:pt x="742" y="5166"/>
                </a:cubicBezTo>
                <a:cubicBezTo>
                  <a:pt x="777" y="5178"/>
                  <a:pt x="829" y="5166"/>
                  <a:pt x="867" y="5166"/>
                </a:cubicBezTo>
                <a:cubicBezTo>
                  <a:pt x="882" y="5166"/>
                  <a:pt x="899" y="5168"/>
                  <a:pt x="915" y="5167"/>
                </a:cubicBezTo>
                <a:cubicBezTo>
                  <a:pt x="926" y="5166"/>
                  <a:pt x="936" y="5164"/>
                  <a:pt x="946" y="5160"/>
                </a:cubicBezTo>
                <a:cubicBezTo>
                  <a:pt x="967" y="5152"/>
                  <a:pt x="991" y="5115"/>
                  <a:pt x="1012" y="5110"/>
                </a:cubicBezTo>
                <a:cubicBezTo>
                  <a:pt x="1033" y="5105"/>
                  <a:pt x="1066" y="5119"/>
                  <a:pt x="1096" y="5119"/>
                </a:cubicBezTo>
                <a:cubicBezTo>
                  <a:pt x="1110" y="5119"/>
                  <a:pt x="1129" y="5123"/>
                  <a:pt x="1142" y="5120"/>
                </a:cubicBezTo>
                <a:cubicBezTo>
                  <a:pt x="1181" y="5112"/>
                  <a:pt x="1211" y="5056"/>
                  <a:pt x="1251" y="5060"/>
                </a:cubicBezTo>
                <a:cubicBezTo>
                  <a:pt x="1271" y="5062"/>
                  <a:pt x="1282" y="5085"/>
                  <a:pt x="1304" y="5088"/>
                </a:cubicBezTo>
                <a:cubicBezTo>
                  <a:pt x="1345" y="5095"/>
                  <a:pt x="1347" y="5069"/>
                  <a:pt x="1371" y="5116"/>
                </a:cubicBezTo>
                <a:cubicBezTo>
                  <a:pt x="1388" y="5149"/>
                  <a:pt x="1382" y="5244"/>
                  <a:pt x="1419" y="5259"/>
                </a:cubicBezTo>
                <a:cubicBezTo>
                  <a:pt x="1446" y="5270"/>
                  <a:pt x="1495" y="5206"/>
                  <a:pt x="1512" y="5189"/>
                </a:cubicBezTo>
                <a:cubicBezTo>
                  <a:pt x="1549" y="5152"/>
                  <a:pt x="1590" y="5083"/>
                  <a:pt x="1645" y="5090"/>
                </a:cubicBezTo>
                <a:cubicBezTo>
                  <a:pt x="1690" y="5097"/>
                  <a:pt x="1738" y="5111"/>
                  <a:pt x="1785" y="5119"/>
                </a:cubicBezTo>
                <a:cubicBezTo>
                  <a:pt x="1861" y="5131"/>
                  <a:pt x="1933" y="5134"/>
                  <a:pt x="2011" y="5134"/>
                </a:cubicBezTo>
                <a:cubicBezTo>
                  <a:pt x="2059" y="5134"/>
                  <a:pt x="2109" y="5144"/>
                  <a:pt x="2151" y="5120"/>
                </a:cubicBezTo>
                <a:cubicBezTo>
                  <a:pt x="2197" y="5093"/>
                  <a:pt x="2213" y="5087"/>
                  <a:pt x="2265" y="5087"/>
                </a:cubicBezTo>
                <a:cubicBezTo>
                  <a:pt x="2284" y="5087"/>
                  <a:pt x="2305" y="5091"/>
                  <a:pt x="2324" y="5088"/>
                </a:cubicBezTo>
                <a:cubicBezTo>
                  <a:pt x="2349" y="5084"/>
                  <a:pt x="2358" y="5070"/>
                  <a:pt x="2382" y="5080"/>
                </a:cubicBezTo>
                <a:cubicBezTo>
                  <a:pt x="2408" y="5090"/>
                  <a:pt x="2418" y="5115"/>
                  <a:pt x="2449" y="5120"/>
                </a:cubicBezTo>
                <a:cubicBezTo>
                  <a:pt x="2467" y="5122"/>
                  <a:pt x="2489" y="5119"/>
                  <a:pt x="2508" y="5119"/>
                </a:cubicBezTo>
                <a:cubicBezTo>
                  <a:pt x="2549" y="5118"/>
                  <a:pt x="2579" y="5132"/>
                  <a:pt x="2618" y="5134"/>
                </a:cubicBezTo>
                <a:cubicBezTo>
                  <a:pt x="2639" y="5136"/>
                  <a:pt x="2660" y="5131"/>
                  <a:pt x="2681" y="5134"/>
                </a:cubicBezTo>
                <a:cubicBezTo>
                  <a:pt x="2720" y="5141"/>
                  <a:pt x="2738" y="5167"/>
                  <a:pt x="2769" y="5189"/>
                </a:cubicBezTo>
                <a:cubicBezTo>
                  <a:pt x="2809" y="5218"/>
                  <a:pt x="2828" y="5217"/>
                  <a:pt x="2866" y="5185"/>
                </a:cubicBezTo>
                <a:cubicBezTo>
                  <a:pt x="2891" y="5164"/>
                  <a:pt x="2895" y="5171"/>
                  <a:pt x="2924" y="5166"/>
                </a:cubicBezTo>
                <a:cubicBezTo>
                  <a:pt x="2961" y="5160"/>
                  <a:pt x="2983" y="5125"/>
                  <a:pt x="3026" y="5134"/>
                </a:cubicBezTo>
                <a:cubicBezTo>
                  <a:pt x="3044" y="5137"/>
                  <a:pt x="3058" y="5149"/>
                  <a:pt x="3076" y="5151"/>
                </a:cubicBezTo>
                <a:cubicBezTo>
                  <a:pt x="3109" y="5156"/>
                  <a:pt x="3123" y="5134"/>
                  <a:pt x="3151" y="5133"/>
                </a:cubicBezTo>
                <a:cubicBezTo>
                  <a:pt x="3168" y="5132"/>
                  <a:pt x="3196" y="5149"/>
                  <a:pt x="3213" y="5154"/>
                </a:cubicBezTo>
                <a:cubicBezTo>
                  <a:pt x="3260" y="5170"/>
                  <a:pt x="3285" y="5166"/>
                  <a:pt x="3323" y="5134"/>
                </a:cubicBezTo>
                <a:cubicBezTo>
                  <a:pt x="3342" y="5119"/>
                  <a:pt x="3353" y="5097"/>
                  <a:pt x="3378" y="5103"/>
                </a:cubicBezTo>
                <a:cubicBezTo>
                  <a:pt x="3414" y="5114"/>
                  <a:pt x="3413" y="5169"/>
                  <a:pt x="3457" y="5166"/>
                </a:cubicBezTo>
                <a:cubicBezTo>
                  <a:pt x="3475" y="5164"/>
                  <a:pt x="3491" y="5150"/>
                  <a:pt x="3512" y="5149"/>
                </a:cubicBezTo>
                <a:cubicBezTo>
                  <a:pt x="3534" y="5148"/>
                  <a:pt x="3553" y="5152"/>
                  <a:pt x="3574" y="5146"/>
                </a:cubicBezTo>
                <a:cubicBezTo>
                  <a:pt x="3592" y="5142"/>
                  <a:pt x="3602" y="5135"/>
                  <a:pt x="3622" y="5134"/>
                </a:cubicBezTo>
                <a:cubicBezTo>
                  <a:pt x="3645" y="5133"/>
                  <a:pt x="3664" y="5139"/>
                  <a:pt x="3686" y="5129"/>
                </a:cubicBezTo>
                <a:cubicBezTo>
                  <a:pt x="3720" y="5115"/>
                  <a:pt x="3753" y="5056"/>
                  <a:pt x="3792" y="5055"/>
                </a:cubicBezTo>
                <a:cubicBezTo>
                  <a:pt x="3810" y="5054"/>
                  <a:pt x="3819" y="5074"/>
                  <a:pt x="3831" y="5083"/>
                </a:cubicBezTo>
                <a:cubicBezTo>
                  <a:pt x="3849" y="5095"/>
                  <a:pt x="3867" y="5104"/>
                  <a:pt x="3888" y="5110"/>
                </a:cubicBezTo>
                <a:cubicBezTo>
                  <a:pt x="3918" y="5120"/>
                  <a:pt x="3945" y="5115"/>
                  <a:pt x="3975" y="5118"/>
                </a:cubicBezTo>
                <a:cubicBezTo>
                  <a:pt x="4003" y="5121"/>
                  <a:pt x="4021" y="5135"/>
                  <a:pt x="4045" y="5143"/>
                </a:cubicBezTo>
                <a:cubicBezTo>
                  <a:pt x="4077" y="5153"/>
                  <a:pt x="4102" y="5130"/>
                  <a:pt x="4138" y="5134"/>
                </a:cubicBezTo>
                <a:cubicBezTo>
                  <a:pt x="4186" y="5139"/>
                  <a:pt x="4239" y="5153"/>
                  <a:pt x="4281" y="5177"/>
                </a:cubicBezTo>
                <a:cubicBezTo>
                  <a:pt x="4297" y="5186"/>
                  <a:pt x="4323" y="5214"/>
                  <a:pt x="4341" y="5215"/>
                </a:cubicBezTo>
                <a:cubicBezTo>
                  <a:pt x="4384" y="5219"/>
                  <a:pt x="4449" y="5135"/>
                  <a:pt x="4474" y="5111"/>
                </a:cubicBezTo>
                <a:cubicBezTo>
                  <a:pt x="4507" y="5080"/>
                  <a:pt x="4559" y="5005"/>
                  <a:pt x="4611" y="5006"/>
                </a:cubicBezTo>
                <a:cubicBezTo>
                  <a:pt x="4659" y="5007"/>
                  <a:pt x="4642" y="5060"/>
                  <a:pt x="4671" y="5083"/>
                </a:cubicBezTo>
                <a:cubicBezTo>
                  <a:pt x="4703" y="5109"/>
                  <a:pt x="4757" y="5070"/>
                  <a:pt x="4784" y="5055"/>
                </a:cubicBezTo>
                <a:cubicBezTo>
                  <a:pt x="4811" y="5040"/>
                  <a:pt x="4807" y="5040"/>
                  <a:pt x="4837" y="5048"/>
                </a:cubicBezTo>
                <a:cubicBezTo>
                  <a:pt x="4860" y="5054"/>
                  <a:pt x="4883" y="5052"/>
                  <a:pt x="4906" y="5057"/>
                </a:cubicBezTo>
                <a:cubicBezTo>
                  <a:pt x="4924" y="5061"/>
                  <a:pt x="4935" y="5069"/>
                  <a:pt x="4955" y="5071"/>
                </a:cubicBezTo>
                <a:cubicBezTo>
                  <a:pt x="4963" y="5073"/>
                  <a:pt x="4969" y="5070"/>
                  <a:pt x="4978" y="5072"/>
                </a:cubicBezTo>
                <a:cubicBezTo>
                  <a:pt x="4995" y="5077"/>
                  <a:pt x="5003" y="5095"/>
                  <a:pt x="5018" y="5100"/>
                </a:cubicBezTo>
                <a:cubicBezTo>
                  <a:pt x="5046" y="5110"/>
                  <a:pt x="5052" y="5094"/>
                  <a:pt x="5072" y="5122"/>
                </a:cubicBezTo>
                <a:cubicBezTo>
                  <a:pt x="5082" y="5136"/>
                  <a:pt x="5084" y="5162"/>
                  <a:pt x="5095" y="5173"/>
                </a:cubicBezTo>
                <a:cubicBezTo>
                  <a:pt x="5114" y="5190"/>
                  <a:pt x="5127" y="5182"/>
                  <a:pt x="5149" y="5182"/>
                </a:cubicBezTo>
                <a:cubicBezTo>
                  <a:pt x="5173" y="5181"/>
                  <a:pt x="5188" y="5193"/>
                  <a:pt x="5209" y="5195"/>
                </a:cubicBezTo>
                <a:cubicBezTo>
                  <a:pt x="5244" y="5198"/>
                  <a:pt x="5254" y="5165"/>
                  <a:pt x="5284" y="5163"/>
                </a:cubicBezTo>
                <a:cubicBezTo>
                  <a:pt x="5307" y="5162"/>
                  <a:pt x="5331" y="5192"/>
                  <a:pt x="5353" y="5196"/>
                </a:cubicBezTo>
                <a:cubicBezTo>
                  <a:pt x="5375" y="5201"/>
                  <a:pt x="5402" y="5197"/>
                  <a:pt x="5424" y="5197"/>
                </a:cubicBezTo>
                <a:cubicBezTo>
                  <a:pt x="5456" y="5197"/>
                  <a:pt x="5492" y="5203"/>
                  <a:pt x="5523" y="5195"/>
                </a:cubicBezTo>
                <a:cubicBezTo>
                  <a:pt x="5577" y="5181"/>
                  <a:pt x="5618" y="5134"/>
                  <a:pt x="5662" y="5105"/>
                </a:cubicBezTo>
                <a:cubicBezTo>
                  <a:pt x="5676" y="5095"/>
                  <a:pt x="5721" y="5073"/>
                  <a:pt x="5740" y="5084"/>
                </a:cubicBezTo>
                <a:cubicBezTo>
                  <a:pt x="5776" y="5104"/>
                  <a:pt x="5758" y="5173"/>
                  <a:pt x="5802" y="5194"/>
                </a:cubicBezTo>
                <a:cubicBezTo>
                  <a:pt x="5823" y="5181"/>
                  <a:pt x="5834" y="5173"/>
                  <a:pt x="5856" y="5166"/>
                </a:cubicBezTo>
                <a:cubicBezTo>
                  <a:pt x="5875" y="5159"/>
                  <a:pt x="5907" y="5151"/>
                  <a:pt x="5928" y="5149"/>
                </a:cubicBezTo>
                <a:cubicBezTo>
                  <a:pt x="5969" y="5145"/>
                  <a:pt x="6010" y="5138"/>
                  <a:pt x="6050" y="5134"/>
                </a:cubicBezTo>
                <a:cubicBezTo>
                  <a:pt x="6109" y="5129"/>
                  <a:pt x="6168" y="5117"/>
                  <a:pt x="6226" y="5118"/>
                </a:cubicBezTo>
                <a:cubicBezTo>
                  <a:pt x="6269" y="5119"/>
                  <a:pt x="6275" y="5133"/>
                  <a:pt x="6310" y="5151"/>
                </a:cubicBezTo>
                <a:cubicBezTo>
                  <a:pt x="6338" y="5165"/>
                  <a:pt x="6368" y="5166"/>
                  <a:pt x="6399" y="5166"/>
                </a:cubicBezTo>
                <a:cubicBezTo>
                  <a:pt x="6442" y="5166"/>
                  <a:pt x="6474" y="5158"/>
                  <a:pt x="6507" y="5185"/>
                </a:cubicBezTo>
                <a:cubicBezTo>
                  <a:pt x="6513" y="5202"/>
                  <a:pt x="6525" y="5213"/>
                  <a:pt x="6542" y="5217"/>
                </a:cubicBezTo>
                <a:cubicBezTo>
                  <a:pt x="6560" y="5213"/>
                  <a:pt x="6574" y="5204"/>
                  <a:pt x="6584" y="5189"/>
                </a:cubicBezTo>
                <a:cubicBezTo>
                  <a:pt x="6614" y="5163"/>
                  <a:pt x="6623" y="5141"/>
                  <a:pt x="6664" y="5134"/>
                </a:cubicBezTo>
                <a:cubicBezTo>
                  <a:pt x="6689" y="5129"/>
                  <a:pt x="6704" y="5137"/>
                  <a:pt x="6728" y="5120"/>
                </a:cubicBezTo>
                <a:cubicBezTo>
                  <a:pt x="6749" y="5104"/>
                  <a:pt x="6748" y="5092"/>
                  <a:pt x="6774" y="5086"/>
                </a:cubicBezTo>
                <a:cubicBezTo>
                  <a:pt x="6789" y="5083"/>
                  <a:pt x="6805" y="5090"/>
                  <a:pt x="6820" y="5090"/>
                </a:cubicBezTo>
                <a:cubicBezTo>
                  <a:pt x="6909" y="5087"/>
                  <a:pt x="6995" y="5032"/>
                  <a:pt x="7085" y="5017"/>
                </a:cubicBezTo>
                <a:cubicBezTo>
                  <a:pt x="7087" y="5026"/>
                  <a:pt x="7093" y="5033"/>
                  <a:pt x="7102" y="5036"/>
                </a:cubicBezTo>
                <a:cubicBezTo>
                  <a:pt x="7128" y="5015"/>
                  <a:pt x="7155" y="4962"/>
                  <a:pt x="7196" y="4981"/>
                </a:cubicBezTo>
                <a:cubicBezTo>
                  <a:pt x="7206" y="5058"/>
                  <a:pt x="7241" y="5044"/>
                  <a:pt x="7292" y="5009"/>
                </a:cubicBezTo>
                <a:cubicBezTo>
                  <a:pt x="7309" y="118"/>
                  <a:pt x="7309" y="118"/>
                  <a:pt x="7309" y="118"/>
                </a:cubicBezTo>
                <a:cubicBezTo>
                  <a:pt x="7308" y="123"/>
                  <a:pt x="7308" y="127"/>
                  <a:pt x="7307" y="1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45"/>
          <p:cNvSpPr txBox="1">
            <a:spLocks noGrp="1"/>
          </p:cNvSpPr>
          <p:nvPr>
            <p:ph type="title"/>
          </p:nvPr>
        </p:nvSpPr>
        <p:spPr>
          <a:xfrm>
            <a:off x="1020755" y="590425"/>
            <a:ext cx="3660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761" name="Google Shape;761;p45"/>
          <p:cNvSpPr txBox="1">
            <a:spLocks noGrp="1"/>
          </p:cNvSpPr>
          <p:nvPr>
            <p:ph type="subTitle" idx="1"/>
          </p:nvPr>
        </p:nvSpPr>
        <p:spPr>
          <a:xfrm>
            <a:off x="1020724" y="1739474"/>
            <a:ext cx="4363200" cy="1754901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Perempuan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Berdaya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Anak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Terlindungi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Indonesia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Emas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2045</a:t>
            </a:r>
            <a:endParaRPr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76" name="Google Shape;776;p45"/>
          <p:cNvSpPr/>
          <p:nvPr/>
        </p:nvSpPr>
        <p:spPr>
          <a:xfrm rot="1620464">
            <a:off x="5657340" y="3874986"/>
            <a:ext cx="840730" cy="226415"/>
          </a:xfrm>
          <a:custGeom>
            <a:avLst/>
            <a:gdLst/>
            <a:ahLst/>
            <a:cxnLst/>
            <a:rect l="l" t="t" r="r" b="b"/>
            <a:pathLst>
              <a:path w="1890" h="509" extrusionOk="0">
                <a:moveTo>
                  <a:pt x="1870" y="219"/>
                </a:moveTo>
                <a:lnTo>
                  <a:pt x="1870" y="219"/>
                </a:lnTo>
                <a:cubicBezTo>
                  <a:pt x="1865" y="210"/>
                  <a:pt x="1861" y="215"/>
                  <a:pt x="1863" y="205"/>
                </a:cubicBezTo>
                <a:cubicBezTo>
                  <a:pt x="1865" y="200"/>
                  <a:pt x="1873" y="192"/>
                  <a:pt x="1876" y="188"/>
                </a:cubicBezTo>
                <a:cubicBezTo>
                  <a:pt x="1889" y="170"/>
                  <a:pt x="1892" y="164"/>
                  <a:pt x="1875" y="148"/>
                </a:cubicBezTo>
                <a:cubicBezTo>
                  <a:pt x="1885" y="129"/>
                  <a:pt x="1889" y="121"/>
                  <a:pt x="1872" y="107"/>
                </a:cubicBezTo>
                <a:cubicBezTo>
                  <a:pt x="1877" y="93"/>
                  <a:pt x="1889" y="86"/>
                  <a:pt x="1890" y="71"/>
                </a:cubicBezTo>
                <a:cubicBezTo>
                  <a:pt x="1891" y="60"/>
                  <a:pt x="1883" y="44"/>
                  <a:pt x="1874" y="37"/>
                </a:cubicBezTo>
                <a:cubicBezTo>
                  <a:pt x="1875" y="35"/>
                  <a:pt x="1876" y="34"/>
                  <a:pt x="1876" y="32"/>
                </a:cubicBezTo>
                <a:cubicBezTo>
                  <a:pt x="84" y="0"/>
                  <a:pt x="84" y="0"/>
                  <a:pt x="84" y="0"/>
                </a:cubicBezTo>
                <a:cubicBezTo>
                  <a:pt x="73" y="9"/>
                  <a:pt x="83" y="16"/>
                  <a:pt x="87" y="25"/>
                </a:cubicBezTo>
                <a:cubicBezTo>
                  <a:pt x="92" y="35"/>
                  <a:pt x="92" y="35"/>
                  <a:pt x="83" y="46"/>
                </a:cubicBezTo>
                <a:cubicBezTo>
                  <a:pt x="73" y="59"/>
                  <a:pt x="72" y="69"/>
                  <a:pt x="78" y="84"/>
                </a:cubicBezTo>
                <a:cubicBezTo>
                  <a:pt x="80" y="93"/>
                  <a:pt x="87" y="95"/>
                  <a:pt x="82" y="104"/>
                </a:cubicBezTo>
                <a:cubicBezTo>
                  <a:pt x="78" y="112"/>
                  <a:pt x="66" y="115"/>
                  <a:pt x="61" y="122"/>
                </a:cubicBezTo>
                <a:cubicBezTo>
                  <a:pt x="55" y="128"/>
                  <a:pt x="50" y="135"/>
                  <a:pt x="51" y="142"/>
                </a:cubicBezTo>
                <a:cubicBezTo>
                  <a:pt x="53" y="156"/>
                  <a:pt x="67" y="165"/>
                  <a:pt x="67" y="181"/>
                </a:cubicBezTo>
                <a:cubicBezTo>
                  <a:pt x="66" y="192"/>
                  <a:pt x="63" y="207"/>
                  <a:pt x="58" y="216"/>
                </a:cubicBezTo>
                <a:cubicBezTo>
                  <a:pt x="51" y="226"/>
                  <a:pt x="47" y="226"/>
                  <a:pt x="50" y="237"/>
                </a:cubicBezTo>
                <a:cubicBezTo>
                  <a:pt x="56" y="256"/>
                  <a:pt x="86" y="257"/>
                  <a:pt x="69" y="277"/>
                </a:cubicBezTo>
                <a:cubicBezTo>
                  <a:pt x="56" y="294"/>
                  <a:pt x="1" y="306"/>
                  <a:pt x="0" y="331"/>
                </a:cubicBezTo>
                <a:cubicBezTo>
                  <a:pt x="-1" y="340"/>
                  <a:pt x="19" y="347"/>
                  <a:pt x="26" y="354"/>
                </a:cubicBezTo>
                <a:cubicBezTo>
                  <a:pt x="35" y="365"/>
                  <a:pt x="43" y="378"/>
                  <a:pt x="52" y="389"/>
                </a:cubicBezTo>
                <a:cubicBezTo>
                  <a:pt x="45" y="405"/>
                  <a:pt x="31" y="419"/>
                  <a:pt x="13" y="423"/>
                </a:cubicBezTo>
                <a:cubicBezTo>
                  <a:pt x="1814" y="509"/>
                  <a:pt x="1814" y="509"/>
                  <a:pt x="1814" y="509"/>
                </a:cubicBezTo>
                <a:cubicBezTo>
                  <a:pt x="1843" y="503"/>
                  <a:pt x="1883" y="476"/>
                  <a:pt x="1856" y="445"/>
                </a:cubicBezTo>
                <a:cubicBezTo>
                  <a:pt x="1836" y="423"/>
                  <a:pt x="1806" y="410"/>
                  <a:pt x="1833" y="382"/>
                </a:cubicBezTo>
                <a:cubicBezTo>
                  <a:pt x="1850" y="364"/>
                  <a:pt x="1871" y="357"/>
                  <a:pt x="1847" y="334"/>
                </a:cubicBezTo>
                <a:cubicBezTo>
                  <a:pt x="1838" y="326"/>
                  <a:pt x="1831" y="326"/>
                  <a:pt x="1842" y="316"/>
                </a:cubicBezTo>
                <a:cubicBezTo>
                  <a:pt x="1851" y="307"/>
                  <a:pt x="1870" y="308"/>
                  <a:pt x="1878" y="295"/>
                </a:cubicBezTo>
                <a:cubicBezTo>
                  <a:pt x="1865" y="276"/>
                  <a:pt x="1887" y="274"/>
                  <a:pt x="1889" y="259"/>
                </a:cubicBezTo>
                <a:cubicBezTo>
                  <a:pt x="1890" y="248"/>
                  <a:pt x="1875" y="228"/>
                  <a:pt x="1870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2277B27-7DC6-40E8-9DEF-C1396DCF5C6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8159" r="8159"/>
          <a:stretch>
            <a:fillRect/>
          </a:stretch>
        </p:blipFill>
        <p:spPr>
          <a:xfrm rot="1177289">
            <a:off x="6136006" y="2169292"/>
            <a:ext cx="1781543" cy="2131139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346CA71-8FD6-4CDF-B1B2-997BA764BB7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453" b="453"/>
          <a:stretch>
            <a:fillRect/>
          </a:stretch>
        </p:blipFill>
        <p:spPr>
          <a:xfrm rot="-287674">
            <a:off x="5036885" y="335486"/>
            <a:ext cx="2354539" cy="1852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38;p26">
            <a:extLst>
              <a:ext uri="{FF2B5EF4-FFF2-40B4-BE49-F238E27FC236}">
                <a16:creationId xmlns:a16="http://schemas.microsoft.com/office/drawing/2014/main" id="{BE36510C-0168-4639-929E-B1A14AD5B2E9}"/>
              </a:ext>
            </a:extLst>
          </p:cNvPr>
          <p:cNvSpPr txBox="1">
            <a:spLocks/>
          </p:cNvSpPr>
          <p:nvPr/>
        </p:nvSpPr>
        <p:spPr>
          <a:xfrm>
            <a:off x="5462125" y="4433438"/>
            <a:ext cx="3077026" cy="39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endParaRPr lang="en-ID" sz="1200" b="1" dirty="0"/>
          </a:p>
        </p:txBody>
      </p:sp>
      <p:sp>
        <p:nvSpPr>
          <p:cNvPr id="437" name="Google Shape;437;p26"/>
          <p:cNvSpPr txBox="1">
            <a:spLocks noGrp="1"/>
          </p:cNvSpPr>
          <p:nvPr>
            <p:ph type="ctrTitle"/>
          </p:nvPr>
        </p:nvSpPr>
        <p:spPr>
          <a:xfrm>
            <a:off x="619245" y="725688"/>
            <a:ext cx="7600030" cy="8737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400" b="1" dirty="0" err="1">
                <a:solidFill>
                  <a:srgbClr val="FF0000"/>
                </a:solidFill>
              </a:rPr>
              <a:t>Desa</a:t>
            </a:r>
            <a:r>
              <a:rPr lang="en-ID" sz="2400" b="1" dirty="0">
                <a:solidFill>
                  <a:srgbClr val="FF0000"/>
                </a:solidFill>
              </a:rPr>
              <a:t> Ramah Perempuan dan </a:t>
            </a:r>
            <a:r>
              <a:rPr lang="en-ID" sz="2400" b="1" dirty="0" err="1">
                <a:solidFill>
                  <a:srgbClr val="FF0000"/>
                </a:solidFill>
              </a:rPr>
              <a:t>Peduli</a:t>
            </a:r>
            <a:r>
              <a:rPr lang="en-ID" sz="2400" b="1" dirty="0">
                <a:solidFill>
                  <a:srgbClr val="FF0000"/>
                </a:solidFill>
              </a:rPr>
              <a:t> Anak (</a:t>
            </a:r>
            <a:r>
              <a:rPr lang="en-ID" sz="2400" b="1" dirty="0" err="1">
                <a:solidFill>
                  <a:srgbClr val="FF0000"/>
                </a:solidFill>
              </a:rPr>
              <a:t>DRPPA</a:t>
            </a:r>
            <a:r>
              <a:rPr lang="en-ID" sz="2400" b="1" dirty="0">
                <a:solidFill>
                  <a:srgbClr val="FF0000"/>
                </a:solidFill>
              </a:rPr>
              <a:t>) </a:t>
            </a:r>
            <a:br>
              <a:rPr lang="en-ID" sz="2400" b="1" dirty="0">
                <a:solidFill>
                  <a:srgbClr val="FF0000"/>
                </a:solidFill>
              </a:rPr>
            </a:b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KABUPATEN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BENGKAYANG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1">
                    <a:lumMod val="50000"/>
                  </a:schemeClr>
                </a:solidFill>
              </a:rPr>
              <a:t>TAHUN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</a:rPr>
              <a:t> 2025</a:t>
            </a:r>
            <a:endParaRPr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2" name="Google Shape;442;p26"/>
          <p:cNvSpPr/>
          <p:nvPr/>
        </p:nvSpPr>
        <p:spPr>
          <a:xfrm rot="3514049">
            <a:off x="7537647" y="3131512"/>
            <a:ext cx="873838" cy="245705"/>
          </a:xfrm>
          <a:custGeom>
            <a:avLst/>
            <a:gdLst/>
            <a:ahLst/>
            <a:cxnLst/>
            <a:rect l="l" t="t" r="r" b="b"/>
            <a:pathLst>
              <a:path w="3886" h="924" extrusionOk="0">
                <a:moveTo>
                  <a:pt x="3852" y="611"/>
                </a:moveTo>
                <a:lnTo>
                  <a:pt x="3852" y="611"/>
                </a:lnTo>
                <a:cubicBezTo>
                  <a:pt x="3886" y="553"/>
                  <a:pt x="3847" y="555"/>
                  <a:pt x="3833" y="511"/>
                </a:cubicBezTo>
                <a:cubicBezTo>
                  <a:pt x="3800" y="410"/>
                  <a:pt x="3944" y="336"/>
                  <a:pt x="3859" y="245"/>
                </a:cubicBezTo>
                <a:cubicBezTo>
                  <a:pt x="3825" y="207"/>
                  <a:pt x="3804" y="191"/>
                  <a:pt x="3797" y="138"/>
                </a:cubicBezTo>
                <a:cubicBezTo>
                  <a:pt x="3790" y="82"/>
                  <a:pt x="3857" y="36"/>
                  <a:pt x="3800" y="0"/>
                </a:cubicBezTo>
                <a:cubicBezTo>
                  <a:pt x="3715" y="15"/>
                  <a:pt x="3636" y="41"/>
                  <a:pt x="3550" y="45"/>
                </a:cubicBezTo>
                <a:cubicBezTo>
                  <a:pt x="3467" y="48"/>
                  <a:pt x="3386" y="62"/>
                  <a:pt x="3303" y="61"/>
                </a:cubicBezTo>
                <a:cubicBezTo>
                  <a:pt x="3183" y="59"/>
                  <a:pt x="3066" y="35"/>
                  <a:pt x="2946" y="33"/>
                </a:cubicBezTo>
                <a:cubicBezTo>
                  <a:pt x="2726" y="30"/>
                  <a:pt x="2501" y="42"/>
                  <a:pt x="2281" y="46"/>
                </a:cubicBezTo>
                <a:cubicBezTo>
                  <a:pt x="2013" y="50"/>
                  <a:pt x="1744" y="81"/>
                  <a:pt x="1476" y="92"/>
                </a:cubicBezTo>
                <a:cubicBezTo>
                  <a:pt x="1213" y="102"/>
                  <a:pt x="948" y="113"/>
                  <a:pt x="685" y="120"/>
                </a:cubicBezTo>
                <a:cubicBezTo>
                  <a:pt x="499" y="124"/>
                  <a:pt x="319" y="111"/>
                  <a:pt x="132" y="133"/>
                </a:cubicBezTo>
                <a:cubicBezTo>
                  <a:pt x="138" y="128"/>
                  <a:pt x="33" y="199"/>
                  <a:pt x="40" y="195"/>
                </a:cubicBezTo>
                <a:cubicBezTo>
                  <a:pt x="69" y="208"/>
                  <a:pt x="122" y="253"/>
                  <a:pt x="143" y="277"/>
                </a:cubicBezTo>
                <a:cubicBezTo>
                  <a:pt x="134" y="343"/>
                  <a:pt x="15" y="370"/>
                  <a:pt x="1" y="429"/>
                </a:cubicBezTo>
                <a:cubicBezTo>
                  <a:pt x="-7" y="462"/>
                  <a:pt x="52" y="500"/>
                  <a:pt x="75" y="523"/>
                </a:cubicBezTo>
                <a:cubicBezTo>
                  <a:pt x="100" y="548"/>
                  <a:pt x="144" y="577"/>
                  <a:pt x="161" y="606"/>
                </a:cubicBezTo>
                <a:cubicBezTo>
                  <a:pt x="203" y="679"/>
                  <a:pt x="98" y="713"/>
                  <a:pt x="66" y="772"/>
                </a:cubicBezTo>
                <a:cubicBezTo>
                  <a:pt x="71" y="786"/>
                  <a:pt x="59" y="917"/>
                  <a:pt x="73" y="924"/>
                </a:cubicBezTo>
                <a:cubicBezTo>
                  <a:pt x="3786" y="883"/>
                  <a:pt x="3786" y="883"/>
                  <a:pt x="3786" y="883"/>
                </a:cubicBezTo>
                <a:cubicBezTo>
                  <a:pt x="3817" y="853"/>
                  <a:pt x="3860" y="829"/>
                  <a:pt x="3856" y="783"/>
                </a:cubicBezTo>
                <a:cubicBezTo>
                  <a:pt x="3853" y="742"/>
                  <a:pt x="3793" y="732"/>
                  <a:pt x="3790" y="698"/>
                </a:cubicBezTo>
                <a:cubicBezTo>
                  <a:pt x="3786" y="664"/>
                  <a:pt x="3834" y="643"/>
                  <a:pt x="3852" y="6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0D001D-C03B-40C4-9CF1-A710022B3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4420" y="96961"/>
            <a:ext cx="429717" cy="577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78A8E-5E2D-422F-A0A0-1E6DFB471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48284" y="96961"/>
            <a:ext cx="564814" cy="585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E970B5-60CF-4190-BE16-4F1040E1C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59" y="124090"/>
            <a:ext cx="1165431" cy="52317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EC7839-38E9-466C-B5D2-DBE15C145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782870"/>
              </p:ext>
            </p:extLst>
          </p:nvPr>
        </p:nvGraphicFramePr>
        <p:xfrm>
          <a:off x="1541645" y="1642267"/>
          <a:ext cx="5611714" cy="2704914"/>
        </p:xfrm>
        <a:graphic>
          <a:graphicData uri="http://schemas.openxmlformats.org/drawingml/2006/table">
            <a:tbl>
              <a:tblPr>
                <a:tableStyleId>{89DF914A-F7DD-4665-AF33-AAF6BEB30284}</a:tableStyleId>
              </a:tblPr>
              <a:tblGrid>
                <a:gridCol w="343799">
                  <a:extLst>
                    <a:ext uri="{9D8B030D-6E8A-4147-A177-3AD203B41FA5}">
                      <a16:colId xmlns:a16="http://schemas.microsoft.com/office/drawing/2014/main" val="3592165597"/>
                    </a:ext>
                  </a:extLst>
                </a:gridCol>
                <a:gridCol w="1820708">
                  <a:extLst>
                    <a:ext uri="{9D8B030D-6E8A-4147-A177-3AD203B41FA5}">
                      <a16:colId xmlns:a16="http://schemas.microsoft.com/office/drawing/2014/main" val="3190773682"/>
                    </a:ext>
                  </a:extLst>
                </a:gridCol>
                <a:gridCol w="1351370">
                  <a:extLst>
                    <a:ext uri="{9D8B030D-6E8A-4147-A177-3AD203B41FA5}">
                      <a16:colId xmlns:a16="http://schemas.microsoft.com/office/drawing/2014/main" val="1522366286"/>
                    </a:ext>
                  </a:extLst>
                </a:gridCol>
                <a:gridCol w="2095837">
                  <a:extLst>
                    <a:ext uri="{9D8B030D-6E8A-4147-A177-3AD203B41FA5}">
                      <a16:colId xmlns:a16="http://schemas.microsoft.com/office/drawing/2014/main" val="2532290712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b="1" u="none" strike="noStrike" dirty="0">
                          <a:effectLst/>
                        </a:rPr>
                        <a:t>NO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b="1" u="none" strike="noStrike">
                          <a:effectLst/>
                        </a:rPr>
                        <a:t>NAMA DESA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b="1" u="none" strike="noStrike">
                          <a:effectLst/>
                        </a:rPr>
                        <a:t>KECAMATAN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b="1" u="none" strike="noStrike" dirty="0">
                          <a:effectLst/>
                        </a:rPr>
                        <a:t>NAMA </a:t>
                      </a:r>
                      <a:r>
                        <a:rPr lang="en-ID" sz="1200" b="1" u="none" strike="noStrike" dirty="0" err="1">
                          <a:effectLst/>
                        </a:rPr>
                        <a:t>KADES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581129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1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DESA SIDING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SIDING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MINGUN RIYADI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8182828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2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DESA TANGGUH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 dirty="0">
                          <a:effectLst/>
                        </a:rPr>
                        <a:t>SIDING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 dirty="0" err="1">
                          <a:effectLst/>
                        </a:rPr>
                        <a:t>JUPRI</a:t>
                      </a:r>
                      <a:r>
                        <a:rPr lang="en-ID" sz="1200" u="none" strike="noStrike" dirty="0">
                          <a:effectLst/>
                        </a:rPr>
                        <a:t>, </a:t>
                      </a:r>
                      <a:r>
                        <a:rPr lang="en-ID" sz="1200" u="none" strike="noStrike" dirty="0" err="1">
                          <a:effectLst/>
                        </a:rPr>
                        <a:t>S.Pd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3063241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DESA TAMONG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SIDING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TEPIANUS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4825222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DESA HLI BUEI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SIDING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YITRO RITAN, S.M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7983031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 dirty="0" err="1">
                          <a:effectLst/>
                        </a:rPr>
                        <a:t>DESA</a:t>
                      </a:r>
                      <a:r>
                        <a:rPr lang="en-ID" sz="1200" u="none" strike="noStrike" dirty="0">
                          <a:effectLst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</a:rPr>
                        <a:t>SUNGKUNG</a:t>
                      </a:r>
                      <a:r>
                        <a:rPr lang="en-ID" sz="1200" u="none" strike="noStrike" dirty="0">
                          <a:effectLst/>
                        </a:rPr>
                        <a:t> II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SIDING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MAMAN KURNIAWAN, SH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221978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6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 dirty="0" err="1">
                          <a:effectLst/>
                        </a:rPr>
                        <a:t>DESA</a:t>
                      </a:r>
                      <a:r>
                        <a:rPr lang="en-ID" sz="1200" u="none" strike="noStrike" dirty="0">
                          <a:effectLst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</a:rPr>
                        <a:t>SEKIDA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JAGOI BABANG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HERY V, S.Pd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6329707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7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DESA BUKIT SERAYAN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SAMALANTAN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RESMY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1825470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8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DESA RANTAU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ID" sz="1200" u="none" strike="noStrike">
                          <a:effectLst/>
                        </a:rPr>
                        <a:t>MONTERADO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1200" u="none" strike="noStrike" dirty="0">
                          <a:effectLst/>
                        </a:rPr>
                        <a:t>BIRON, </a:t>
                      </a:r>
                      <a:r>
                        <a:rPr lang="en-US" sz="1200" u="none" strike="noStrike" dirty="0" err="1">
                          <a:effectLst/>
                        </a:rPr>
                        <a:t>S.P.W.K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56746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8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7"/>
          <p:cNvSpPr txBox="1">
            <a:spLocks noGrp="1"/>
          </p:cNvSpPr>
          <p:nvPr>
            <p:ph type="title"/>
          </p:nvPr>
        </p:nvSpPr>
        <p:spPr>
          <a:xfrm>
            <a:off x="719976" y="337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2800" dirty="0" err="1"/>
              <a:t>Maksud</a:t>
            </a:r>
            <a:r>
              <a:rPr lang="en-ID" sz="2800" dirty="0"/>
              <a:t> </a:t>
            </a:r>
            <a:r>
              <a:rPr lang="en-ID" sz="2800" dirty="0" err="1"/>
              <a:t>ditetapkannya</a:t>
            </a:r>
            <a:r>
              <a:rPr lang="en-ID" sz="2800" dirty="0"/>
              <a:t> </a:t>
            </a:r>
            <a:r>
              <a:rPr lang="en-ID" sz="2800" dirty="0" err="1"/>
              <a:t>Peraturan</a:t>
            </a:r>
            <a:r>
              <a:rPr lang="en-ID" sz="2800" dirty="0"/>
              <a:t> </a:t>
            </a:r>
            <a:r>
              <a:rPr lang="en-ID" sz="2800" dirty="0" err="1"/>
              <a:t>Bupati</a:t>
            </a:r>
            <a:r>
              <a:rPr lang="en-ID" sz="2800" dirty="0"/>
              <a:t> no 81 </a:t>
            </a:r>
            <a:r>
              <a:rPr lang="en-ID" sz="2800" dirty="0" err="1"/>
              <a:t>tahun</a:t>
            </a:r>
            <a:r>
              <a:rPr lang="en-ID" sz="2800" dirty="0"/>
              <a:t> 2024:</a:t>
            </a:r>
            <a:endParaRPr sz="2800" dirty="0"/>
          </a:p>
        </p:txBody>
      </p:sp>
      <p:sp>
        <p:nvSpPr>
          <p:cNvPr id="448" name="Google Shape;448;p27"/>
          <p:cNvSpPr txBox="1">
            <a:spLocks noGrp="1"/>
          </p:cNvSpPr>
          <p:nvPr>
            <p:ph type="body" idx="1"/>
          </p:nvPr>
        </p:nvSpPr>
        <p:spPr>
          <a:xfrm>
            <a:off x="720000" y="1188334"/>
            <a:ext cx="7704000" cy="2800342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ID" sz="2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ID" sz="2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Mengintegrasikan</a:t>
            </a:r>
            <a:r>
              <a:rPr lang="en-ID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perspektif</a:t>
            </a:r>
            <a:r>
              <a:rPr lang="en-ID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 gender dan </a:t>
            </a:r>
            <a:r>
              <a:rPr lang="en-ID" sz="2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hak</a:t>
            </a:r>
            <a:r>
              <a:rPr lang="en-ID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Anak</a:t>
            </a:r>
            <a:r>
              <a:rPr lang="en-ID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dalam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tata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kelola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Pemerintahan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Desa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dan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pembangunan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Desa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yang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inklusif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transparan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dan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partisipatif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; dan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ID" sz="2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D" sz="2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Mewujudkan</a:t>
            </a:r>
            <a:r>
              <a:rPr lang="en-ID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Desa</a:t>
            </a:r>
            <a:r>
              <a:rPr lang="en-ID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 yang </a:t>
            </a:r>
            <a:r>
              <a:rPr lang="en-ID" sz="2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berkeadilan</a:t>
            </a:r>
            <a:r>
              <a:rPr lang="en-ID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sosial</a:t>
            </a:r>
            <a:r>
              <a:rPr lang="en-ID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serta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memberdayakan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dan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melindungi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Perempuan</a:t>
            </a:r>
            <a:r>
              <a:rPr lang="en-ID" sz="2200" dirty="0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 dan </a:t>
            </a:r>
            <a:r>
              <a:rPr lang="en-ID" sz="2200" dirty="0" err="1">
                <a:solidFill>
                  <a:schemeClr val="bg1">
                    <a:lumMod val="25000"/>
                  </a:schemeClr>
                </a:solidFill>
                <a:latin typeface="Trebuchet MS" panose="020B0603020202020204" pitchFamily="34" charset="0"/>
              </a:rPr>
              <a:t>Anak</a:t>
            </a:r>
            <a:endParaRPr sz="2200" dirty="0">
              <a:solidFill>
                <a:schemeClr val="bg1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9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32"/>
          <p:cNvGrpSpPr/>
          <p:nvPr/>
        </p:nvGrpSpPr>
        <p:grpSpPr>
          <a:xfrm>
            <a:off x="-157892" y="-114693"/>
            <a:ext cx="2023004" cy="3369918"/>
            <a:chOff x="-358656" y="-274543"/>
            <a:chExt cx="2023004" cy="3369918"/>
          </a:xfr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08" name="Google Shape;508;p32"/>
            <p:cNvSpPr/>
            <p:nvPr/>
          </p:nvSpPr>
          <p:spPr>
            <a:xfrm rot="1203943">
              <a:off x="153729" y="-199308"/>
              <a:ext cx="998233" cy="3163424"/>
            </a:xfrm>
            <a:custGeom>
              <a:avLst/>
              <a:gdLst/>
              <a:ahLst/>
              <a:cxnLst/>
              <a:rect l="l" t="t" r="r" b="b"/>
              <a:pathLst>
                <a:path w="1627" h="5156" extrusionOk="0">
                  <a:moveTo>
                    <a:pt x="848" y="1321"/>
                  </a:moveTo>
                  <a:lnTo>
                    <a:pt x="848" y="1321"/>
                  </a:lnTo>
                  <a:cubicBezTo>
                    <a:pt x="1133" y="1139"/>
                    <a:pt x="1425" y="904"/>
                    <a:pt x="1624" y="591"/>
                  </a:cubicBezTo>
                  <a:cubicBezTo>
                    <a:pt x="1632" y="579"/>
                    <a:pt x="1623" y="568"/>
                    <a:pt x="1612" y="570"/>
                  </a:cubicBezTo>
                  <a:cubicBezTo>
                    <a:pt x="1439" y="608"/>
                    <a:pt x="1269" y="713"/>
                    <a:pt x="1119" y="851"/>
                  </a:cubicBezTo>
                  <a:cubicBezTo>
                    <a:pt x="1031" y="930"/>
                    <a:pt x="959" y="1022"/>
                    <a:pt x="906" y="1127"/>
                  </a:cubicBezTo>
                  <a:cubicBezTo>
                    <a:pt x="941" y="1016"/>
                    <a:pt x="979" y="905"/>
                    <a:pt x="1023" y="794"/>
                  </a:cubicBezTo>
                  <a:cubicBezTo>
                    <a:pt x="1155" y="669"/>
                    <a:pt x="1259" y="519"/>
                    <a:pt x="1328" y="349"/>
                  </a:cubicBezTo>
                  <a:cubicBezTo>
                    <a:pt x="1374" y="236"/>
                    <a:pt x="1398" y="126"/>
                    <a:pt x="1424" y="14"/>
                  </a:cubicBezTo>
                  <a:cubicBezTo>
                    <a:pt x="1428" y="1"/>
                    <a:pt x="1413" y="-4"/>
                    <a:pt x="1402" y="5"/>
                  </a:cubicBezTo>
                  <a:cubicBezTo>
                    <a:pt x="1154" y="200"/>
                    <a:pt x="987" y="522"/>
                    <a:pt x="996" y="786"/>
                  </a:cubicBezTo>
                  <a:cubicBezTo>
                    <a:pt x="996" y="787"/>
                    <a:pt x="996" y="787"/>
                    <a:pt x="996" y="787"/>
                  </a:cubicBezTo>
                  <a:cubicBezTo>
                    <a:pt x="950" y="904"/>
                    <a:pt x="909" y="1021"/>
                    <a:pt x="873" y="1139"/>
                  </a:cubicBezTo>
                  <a:cubicBezTo>
                    <a:pt x="872" y="1027"/>
                    <a:pt x="856" y="916"/>
                    <a:pt x="839" y="819"/>
                  </a:cubicBezTo>
                  <a:cubicBezTo>
                    <a:pt x="813" y="678"/>
                    <a:pt x="773" y="545"/>
                    <a:pt x="684" y="462"/>
                  </a:cubicBezTo>
                  <a:cubicBezTo>
                    <a:pt x="677" y="455"/>
                    <a:pt x="659" y="468"/>
                    <a:pt x="657" y="482"/>
                  </a:cubicBezTo>
                  <a:cubicBezTo>
                    <a:pt x="594" y="823"/>
                    <a:pt x="666" y="1118"/>
                    <a:pt x="819" y="1319"/>
                  </a:cubicBezTo>
                  <a:lnTo>
                    <a:pt x="820" y="1320"/>
                  </a:lnTo>
                  <a:cubicBezTo>
                    <a:pt x="776" y="1481"/>
                    <a:pt x="741" y="1643"/>
                    <a:pt x="713" y="1804"/>
                  </a:cubicBezTo>
                  <a:cubicBezTo>
                    <a:pt x="668" y="1548"/>
                    <a:pt x="559" y="1307"/>
                    <a:pt x="432" y="1125"/>
                  </a:cubicBezTo>
                  <a:cubicBezTo>
                    <a:pt x="425" y="1115"/>
                    <a:pt x="407" y="1131"/>
                    <a:pt x="406" y="1146"/>
                  </a:cubicBezTo>
                  <a:cubicBezTo>
                    <a:pt x="378" y="1490"/>
                    <a:pt x="470" y="1823"/>
                    <a:pt x="691" y="1941"/>
                  </a:cubicBezTo>
                  <a:cubicBezTo>
                    <a:pt x="667" y="2107"/>
                    <a:pt x="652" y="2273"/>
                    <a:pt x="644" y="2439"/>
                  </a:cubicBezTo>
                  <a:cubicBezTo>
                    <a:pt x="552" y="2143"/>
                    <a:pt x="387" y="1899"/>
                    <a:pt x="186" y="1731"/>
                  </a:cubicBezTo>
                  <a:cubicBezTo>
                    <a:pt x="177" y="1724"/>
                    <a:pt x="161" y="1739"/>
                    <a:pt x="163" y="1755"/>
                  </a:cubicBezTo>
                  <a:cubicBezTo>
                    <a:pt x="205" y="2131"/>
                    <a:pt x="393" y="2409"/>
                    <a:pt x="642" y="2524"/>
                  </a:cubicBezTo>
                  <a:cubicBezTo>
                    <a:pt x="636" y="2701"/>
                    <a:pt x="640" y="2877"/>
                    <a:pt x="654" y="3052"/>
                  </a:cubicBezTo>
                  <a:cubicBezTo>
                    <a:pt x="494" y="2742"/>
                    <a:pt x="291" y="2463"/>
                    <a:pt x="17" y="2351"/>
                  </a:cubicBezTo>
                  <a:cubicBezTo>
                    <a:pt x="5" y="2347"/>
                    <a:pt x="-3" y="2371"/>
                    <a:pt x="1" y="2385"/>
                  </a:cubicBezTo>
                  <a:cubicBezTo>
                    <a:pt x="126" y="2770"/>
                    <a:pt x="383" y="3017"/>
                    <a:pt x="661" y="3138"/>
                  </a:cubicBezTo>
                  <a:cubicBezTo>
                    <a:pt x="675" y="3288"/>
                    <a:pt x="696" y="3436"/>
                    <a:pt x="723" y="3584"/>
                  </a:cubicBezTo>
                  <a:cubicBezTo>
                    <a:pt x="527" y="3334"/>
                    <a:pt x="296" y="3118"/>
                    <a:pt x="29" y="3057"/>
                  </a:cubicBezTo>
                  <a:cubicBezTo>
                    <a:pt x="16" y="3055"/>
                    <a:pt x="12" y="3080"/>
                    <a:pt x="19" y="3092"/>
                  </a:cubicBezTo>
                  <a:cubicBezTo>
                    <a:pt x="111" y="3268"/>
                    <a:pt x="231" y="3412"/>
                    <a:pt x="366" y="3514"/>
                  </a:cubicBezTo>
                  <a:cubicBezTo>
                    <a:pt x="480" y="3600"/>
                    <a:pt x="609" y="3667"/>
                    <a:pt x="736" y="3650"/>
                  </a:cubicBezTo>
                  <a:cubicBezTo>
                    <a:pt x="777" y="3853"/>
                    <a:pt x="831" y="4054"/>
                    <a:pt x="897" y="4252"/>
                  </a:cubicBezTo>
                  <a:cubicBezTo>
                    <a:pt x="675" y="4001"/>
                    <a:pt x="428" y="3790"/>
                    <a:pt x="159" y="3665"/>
                  </a:cubicBezTo>
                  <a:cubicBezTo>
                    <a:pt x="148" y="3660"/>
                    <a:pt x="139" y="3682"/>
                    <a:pt x="147" y="3695"/>
                  </a:cubicBezTo>
                  <a:cubicBezTo>
                    <a:pt x="343" y="4029"/>
                    <a:pt x="626" y="4238"/>
                    <a:pt x="916" y="4311"/>
                  </a:cubicBezTo>
                  <a:cubicBezTo>
                    <a:pt x="916" y="4311"/>
                    <a:pt x="917" y="4311"/>
                    <a:pt x="918" y="4311"/>
                  </a:cubicBezTo>
                  <a:cubicBezTo>
                    <a:pt x="974" y="4469"/>
                    <a:pt x="1038" y="4625"/>
                    <a:pt x="1111" y="4778"/>
                  </a:cubicBezTo>
                  <a:cubicBezTo>
                    <a:pt x="839" y="4533"/>
                    <a:pt x="538" y="4343"/>
                    <a:pt x="231" y="4281"/>
                  </a:cubicBezTo>
                  <a:cubicBezTo>
                    <a:pt x="214" y="4277"/>
                    <a:pt x="214" y="4307"/>
                    <a:pt x="226" y="4321"/>
                  </a:cubicBezTo>
                  <a:cubicBezTo>
                    <a:pt x="493" y="4626"/>
                    <a:pt x="819" y="4808"/>
                    <a:pt x="1137" y="4870"/>
                  </a:cubicBezTo>
                  <a:cubicBezTo>
                    <a:pt x="1145" y="4872"/>
                    <a:pt x="1150" y="4868"/>
                    <a:pt x="1152" y="4861"/>
                  </a:cubicBezTo>
                  <a:cubicBezTo>
                    <a:pt x="1200" y="4958"/>
                    <a:pt x="1252" y="5053"/>
                    <a:pt x="1308" y="5146"/>
                  </a:cubicBezTo>
                  <a:cubicBezTo>
                    <a:pt x="1320" y="5166"/>
                    <a:pt x="1344" y="5153"/>
                    <a:pt x="1332" y="5133"/>
                  </a:cubicBezTo>
                  <a:cubicBezTo>
                    <a:pt x="1278" y="5043"/>
                    <a:pt x="1228" y="4952"/>
                    <a:pt x="1181" y="4860"/>
                  </a:cubicBezTo>
                  <a:cubicBezTo>
                    <a:pt x="1183" y="4853"/>
                    <a:pt x="1181" y="4844"/>
                    <a:pt x="1174" y="4837"/>
                  </a:cubicBezTo>
                  <a:cubicBezTo>
                    <a:pt x="1173" y="4836"/>
                    <a:pt x="1171" y="4834"/>
                    <a:pt x="1170" y="4833"/>
                  </a:cubicBezTo>
                  <a:cubicBezTo>
                    <a:pt x="1173" y="4833"/>
                    <a:pt x="1176" y="4831"/>
                    <a:pt x="1178" y="4828"/>
                  </a:cubicBezTo>
                  <a:cubicBezTo>
                    <a:pt x="1349" y="4554"/>
                    <a:pt x="1480" y="4253"/>
                    <a:pt x="1589" y="3958"/>
                  </a:cubicBezTo>
                  <a:cubicBezTo>
                    <a:pt x="1592" y="3949"/>
                    <a:pt x="1584" y="3939"/>
                    <a:pt x="1576" y="3939"/>
                  </a:cubicBezTo>
                  <a:cubicBezTo>
                    <a:pt x="1515" y="3935"/>
                    <a:pt x="1465" y="3967"/>
                    <a:pt x="1421" y="4008"/>
                  </a:cubicBezTo>
                  <a:cubicBezTo>
                    <a:pt x="1362" y="4063"/>
                    <a:pt x="1311" y="4131"/>
                    <a:pt x="1268" y="4204"/>
                  </a:cubicBezTo>
                  <a:cubicBezTo>
                    <a:pt x="1177" y="4358"/>
                    <a:pt x="1128" y="4548"/>
                    <a:pt x="1130" y="4754"/>
                  </a:cubicBezTo>
                  <a:cubicBezTo>
                    <a:pt x="1057" y="4603"/>
                    <a:pt x="994" y="4449"/>
                    <a:pt x="939" y="4292"/>
                  </a:cubicBezTo>
                  <a:cubicBezTo>
                    <a:pt x="942" y="4292"/>
                    <a:pt x="944" y="4290"/>
                    <a:pt x="946" y="4287"/>
                  </a:cubicBezTo>
                  <a:cubicBezTo>
                    <a:pt x="1119" y="3990"/>
                    <a:pt x="1286" y="3694"/>
                    <a:pt x="1388" y="3376"/>
                  </a:cubicBezTo>
                  <a:cubicBezTo>
                    <a:pt x="1392" y="3363"/>
                    <a:pt x="1381" y="3349"/>
                    <a:pt x="1369" y="3357"/>
                  </a:cubicBezTo>
                  <a:cubicBezTo>
                    <a:pt x="1214" y="3453"/>
                    <a:pt x="1089" y="3595"/>
                    <a:pt x="996" y="3775"/>
                  </a:cubicBezTo>
                  <a:cubicBezTo>
                    <a:pt x="936" y="3889"/>
                    <a:pt x="894" y="4020"/>
                    <a:pt x="896" y="4164"/>
                  </a:cubicBezTo>
                  <a:cubicBezTo>
                    <a:pt x="843" y="3996"/>
                    <a:pt x="798" y="3825"/>
                    <a:pt x="763" y="3652"/>
                  </a:cubicBezTo>
                  <a:cubicBezTo>
                    <a:pt x="989" y="3464"/>
                    <a:pt x="1113" y="3168"/>
                    <a:pt x="1245" y="2904"/>
                  </a:cubicBezTo>
                  <a:cubicBezTo>
                    <a:pt x="1250" y="2894"/>
                    <a:pt x="1244" y="2876"/>
                    <a:pt x="1232" y="2880"/>
                  </a:cubicBezTo>
                  <a:cubicBezTo>
                    <a:pt x="1168" y="2902"/>
                    <a:pt x="1115" y="2947"/>
                    <a:pt x="1061" y="2993"/>
                  </a:cubicBezTo>
                  <a:cubicBezTo>
                    <a:pt x="1002" y="3044"/>
                    <a:pt x="945" y="3099"/>
                    <a:pt x="897" y="3167"/>
                  </a:cubicBezTo>
                  <a:cubicBezTo>
                    <a:pt x="822" y="3273"/>
                    <a:pt x="769" y="3402"/>
                    <a:pt x="743" y="3544"/>
                  </a:cubicBezTo>
                  <a:cubicBezTo>
                    <a:pt x="719" y="3407"/>
                    <a:pt x="700" y="3269"/>
                    <a:pt x="687" y="3130"/>
                  </a:cubicBezTo>
                  <a:cubicBezTo>
                    <a:pt x="690" y="3129"/>
                    <a:pt x="693" y="3128"/>
                    <a:pt x="695" y="3124"/>
                  </a:cubicBezTo>
                  <a:cubicBezTo>
                    <a:pt x="814" y="3013"/>
                    <a:pt x="938" y="2907"/>
                    <a:pt x="1049" y="2787"/>
                  </a:cubicBezTo>
                  <a:cubicBezTo>
                    <a:pt x="1167" y="2660"/>
                    <a:pt x="1264" y="2521"/>
                    <a:pt x="1347" y="2369"/>
                  </a:cubicBezTo>
                  <a:cubicBezTo>
                    <a:pt x="1352" y="2358"/>
                    <a:pt x="1342" y="2343"/>
                    <a:pt x="1331" y="2348"/>
                  </a:cubicBezTo>
                  <a:cubicBezTo>
                    <a:pt x="1171" y="2410"/>
                    <a:pt x="1021" y="2512"/>
                    <a:pt x="901" y="2664"/>
                  </a:cubicBezTo>
                  <a:cubicBezTo>
                    <a:pt x="808" y="2781"/>
                    <a:pt x="738" y="2923"/>
                    <a:pt x="683" y="3074"/>
                  </a:cubicBezTo>
                  <a:cubicBezTo>
                    <a:pt x="668" y="2892"/>
                    <a:pt x="663" y="2707"/>
                    <a:pt x="668" y="2522"/>
                  </a:cubicBezTo>
                  <a:cubicBezTo>
                    <a:pt x="933" y="2426"/>
                    <a:pt x="1154" y="2235"/>
                    <a:pt x="1346" y="2005"/>
                  </a:cubicBezTo>
                  <a:cubicBezTo>
                    <a:pt x="1354" y="1995"/>
                    <a:pt x="1352" y="1977"/>
                    <a:pt x="1339" y="1978"/>
                  </a:cubicBezTo>
                  <a:cubicBezTo>
                    <a:pt x="1281" y="1980"/>
                    <a:pt x="1220" y="2004"/>
                    <a:pt x="1164" y="2026"/>
                  </a:cubicBezTo>
                  <a:cubicBezTo>
                    <a:pt x="1101" y="2050"/>
                    <a:pt x="1041" y="2082"/>
                    <a:pt x="982" y="2124"/>
                  </a:cubicBezTo>
                  <a:cubicBezTo>
                    <a:pt x="872" y="2202"/>
                    <a:pt x="746" y="2309"/>
                    <a:pt x="671" y="2450"/>
                  </a:cubicBezTo>
                  <a:cubicBezTo>
                    <a:pt x="679" y="2285"/>
                    <a:pt x="694" y="2120"/>
                    <a:pt x="718" y="1954"/>
                  </a:cubicBezTo>
                  <a:cubicBezTo>
                    <a:pt x="975" y="1854"/>
                    <a:pt x="1203" y="1648"/>
                    <a:pt x="1391" y="1411"/>
                  </a:cubicBezTo>
                  <a:cubicBezTo>
                    <a:pt x="1400" y="1402"/>
                    <a:pt x="1395" y="1383"/>
                    <a:pt x="1383" y="1386"/>
                  </a:cubicBezTo>
                  <a:cubicBezTo>
                    <a:pt x="1247" y="1418"/>
                    <a:pt x="1108" y="1466"/>
                    <a:pt x="981" y="1557"/>
                  </a:cubicBezTo>
                  <a:cubicBezTo>
                    <a:pt x="882" y="1628"/>
                    <a:pt x="802" y="1730"/>
                    <a:pt x="734" y="1845"/>
                  </a:cubicBezTo>
                  <a:cubicBezTo>
                    <a:pt x="739" y="1814"/>
                    <a:pt x="745" y="1783"/>
                    <a:pt x="751" y="1753"/>
                  </a:cubicBezTo>
                  <a:cubicBezTo>
                    <a:pt x="777" y="1609"/>
                    <a:pt x="809" y="1465"/>
                    <a:pt x="848" y="13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2"/>
            <p:cNvSpPr/>
            <p:nvPr/>
          </p:nvSpPr>
          <p:spPr>
            <a:xfrm rot="-429857">
              <a:off x="11426" y="2832911"/>
              <a:ext cx="640394" cy="223403"/>
            </a:xfrm>
            <a:custGeom>
              <a:avLst/>
              <a:gdLst/>
              <a:ahLst/>
              <a:cxnLst/>
              <a:rect l="l" t="t" r="r" b="b"/>
              <a:pathLst>
                <a:path w="1890" h="509" extrusionOk="0">
                  <a:moveTo>
                    <a:pt x="1870" y="219"/>
                  </a:moveTo>
                  <a:lnTo>
                    <a:pt x="1870" y="219"/>
                  </a:lnTo>
                  <a:cubicBezTo>
                    <a:pt x="1865" y="210"/>
                    <a:pt x="1861" y="215"/>
                    <a:pt x="1863" y="205"/>
                  </a:cubicBezTo>
                  <a:cubicBezTo>
                    <a:pt x="1865" y="200"/>
                    <a:pt x="1873" y="192"/>
                    <a:pt x="1876" y="188"/>
                  </a:cubicBezTo>
                  <a:cubicBezTo>
                    <a:pt x="1889" y="170"/>
                    <a:pt x="1892" y="164"/>
                    <a:pt x="1875" y="148"/>
                  </a:cubicBezTo>
                  <a:cubicBezTo>
                    <a:pt x="1885" y="129"/>
                    <a:pt x="1889" y="121"/>
                    <a:pt x="1872" y="107"/>
                  </a:cubicBezTo>
                  <a:cubicBezTo>
                    <a:pt x="1877" y="93"/>
                    <a:pt x="1889" y="86"/>
                    <a:pt x="1890" y="71"/>
                  </a:cubicBezTo>
                  <a:cubicBezTo>
                    <a:pt x="1891" y="60"/>
                    <a:pt x="1883" y="44"/>
                    <a:pt x="1874" y="37"/>
                  </a:cubicBezTo>
                  <a:cubicBezTo>
                    <a:pt x="1875" y="35"/>
                    <a:pt x="1876" y="34"/>
                    <a:pt x="1876" y="3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3" y="9"/>
                    <a:pt x="83" y="16"/>
                    <a:pt x="87" y="25"/>
                  </a:cubicBezTo>
                  <a:cubicBezTo>
                    <a:pt x="92" y="35"/>
                    <a:pt x="92" y="35"/>
                    <a:pt x="83" y="46"/>
                  </a:cubicBezTo>
                  <a:cubicBezTo>
                    <a:pt x="73" y="59"/>
                    <a:pt x="72" y="69"/>
                    <a:pt x="78" y="84"/>
                  </a:cubicBezTo>
                  <a:cubicBezTo>
                    <a:pt x="80" y="93"/>
                    <a:pt x="87" y="95"/>
                    <a:pt x="82" y="104"/>
                  </a:cubicBezTo>
                  <a:cubicBezTo>
                    <a:pt x="78" y="112"/>
                    <a:pt x="66" y="115"/>
                    <a:pt x="61" y="122"/>
                  </a:cubicBezTo>
                  <a:cubicBezTo>
                    <a:pt x="55" y="128"/>
                    <a:pt x="50" y="135"/>
                    <a:pt x="51" y="142"/>
                  </a:cubicBezTo>
                  <a:cubicBezTo>
                    <a:pt x="53" y="156"/>
                    <a:pt x="67" y="165"/>
                    <a:pt x="67" y="181"/>
                  </a:cubicBezTo>
                  <a:cubicBezTo>
                    <a:pt x="66" y="192"/>
                    <a:pt x="63" y="207"/>
                    <a:pt x="58" y="216"/>
                  </a:cubicBezTo>
                  <a:cubicBezTo>
                    <a:pt x="51" y="226"/>
                    <a:pt x="47" y="226"/>
                    <a:pt x="50" y="237"/>
                  </a:cubicBezTo>
                  <a:cubicBezTo>
                    <a:pt x="56" y="256"/>
                    <a:pt x="86" y="257"/>
                    <a:pt x="69" y="277"/>
                  </a:cubicBezTo>
                  <a:cubicBezTo>
                    <a:pt x="56" y="294"/>
                    <a:pt x="1" y="306"/>
                    <a:pt x="0" y="331"/>
                  </a:cubicBezTo>
                  <a:cubicBezTo>
                    <a:pt x="-1" y="340"/>
                    <a:pt x="19" y="347"/>
                    <a:pt x="26" y="354"/>
                  </a:cubicBezTo>
                  <a:cubicBezTo>
                    <a:pt x="35" y="365"/>
                    <a:pt x="43" y="378"/>
                    <a:pt x="52" y="389"/>
                  </a:cubicBezTo>
                  <a:cubicBezTo>
                    <a:pt x="45" y="405"/>
                    <a:pt x="31" y="419"/>
                    <a:pt x="13" y="423"/>
                  </a:cubicBezTo>
                  <a:cubicBezTo>
                    <a:pt x="1814" y="509"/>
                    <a:pt x="1814" y="509"/>
                    <a:pt x="1814" y="509"/>
                  </a:cubicBezTo>
                  <a:cubicBezTo>
                    <a:pt x="1843" y="503"/>
                    <a:pt x="1883" y="476"/>
                    <a:pt x="1856" y="445"/>
                  </a:cubicBezTo>
                  <a:cubicBezTo>
                    <a:pt x="1836" y="423"/>
                    <a:pt x="1806" y="410"/>
                    <a:pt x="1833" y="382"/>
                  </a:cubicBezTo>
                  <a:cubicBezTo>
                    <a:pt x="1850" y="364"/>
                    <a:pt x="1871" y="357"/>
                    <a:pt x="1847" y="334"/>
                  </a:cubicBezTo>
                  <a:cubicBezTo>
                    <a:pt x="1838" y="326"/>
                    <a:pt x="1831" y="326"/>
                    <a:pt x="1842" y="316"/>
                  </a:cubicBezTo>
                  <a:cubicBezTo>
                    <a:pt x="1851" y="307"/>
                    <a:pt x="1870" y="308"/>
                    <a:pt x="1878" y="295"/>
                  </a:cubicBezTo>
                  <a:cubicBezTo>
                    <a:pt x="1865" y="276"/>
                    <a:pt x="1887" y="274"/>
                    <a:pt x="1889" y="259"/>
                  </a:cubicBezTo>
                  <a:cubicBezTo>
                    <a:pt x="1890" y="248"/>
                    <a:pt x="1875" y="228"/>
                    <a:pt x="1870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2" name="Google Shape;502;p32"/>
          <p:cNvSpPr txBox="1">
            <a:spLocks noGrp="1"/>
          </p:cNvSpPr>
          <p:nvPr>
            <p:ph type="title"/>
          </p:nvPr>
        </p:nvSpPr>
        <p:spPr>
          <a:xfrm>
            <a:off x="21348" y="284219"/>
            <a:ext cx="91226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2800" dirty="0" err="1"/>
              <a:t>Tujuan</a:t>
            </a:r>
            <a:r>
              <a:rPr lang="en-ID" sz="2800" dirty="0"/>
              <a:t> </a:t>
            </a:r>
            <a:r>
              <a:rPr lang="en-ID" sz="2800" dirty="0" err="1"/>
              <a:t>ditetapkannya</a:t>
            </a:r>
            <a:r>
              <a:rPr lang="en-ID" sz="2800" dirty="0"/>
              <a:t> </a:t>
            </a:r>
            <a:r>
              <a:rPr lang="en-ID" sz="2800" dirty="0" err="1"/>
              <a:t>Peraturan</a:t>
            </a:r>
            <a:r>
              <a:rPr lang="en-ID" sz="2800" dirty="0"/>
              <a:t> </a:t>
            </a:r>
            <a:r>
              <a:rPr lang="en-ID" sz="2800" dirty="0" err="1"/>
              <a:t>Bupati</a:t>
            </a:r>
            <a:r>
              <a:rPr lang="en-ID" sz="2800" dirty="0"/>
              <a:t> no 81 </a:t>
            </a:r>
            <a:r>
              <a:rPr lang="en-ID" sz="2800" dirty="0" err="1"/>
              <a:t>tahun</a:t>
            </a:r>
            <a:r>
              <a:rPr lang="en-ID" sz="2800" dirty="0"/>
              <a:t> 2024</a:t>
            </a:r>
            <a:endParaRPr sz="2800" dirty="0"/>
          </a:p>
        </p:txBody>
      </p:sp>
      <p:sp>
        <p:nvSpPr>
          <p:cNvPr id="505" name="Google Shape;505;p32"/>
          <p:cNvSpPr txBox="1">
            <a:spLocks noGrp="1"/>
          </p:cNvSpPr>
          <p:nvPr>
            <p:ph type="subTitle" idx="1"/>
          </p:nvPr>
        </p:nvSpPr>
        <p:spPr>
          <a:xfrm>
            <a:off x="403050" y="1167579"/>
            <a:ext cx="8267984" cy="3405352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82600" lvl="0" indent="-342900">
              <a:buFont typeface="Wingdings" panose="05000000000000000000" pitchFamily="2" charset="2"/>
              <a:buChar char="ü"/>
            </a:pPr>
            <a:r>
              <a:rPr lang="en-ID" b="0" dirty="0" err="1">
                <a:solidFill>
                  <a:srgbClr val="C00000"/>
                </a:solidFill>
                <a:latin typeface="Trebuchet MS" panose="020B0603020202020204" pitchFamily="34" charset="0"/>
              </a:rPr>
              <a:t>Meningkatkan</a:t>
            </a:r>
            <a:r>
              <a:rPr lang="en-ID" b="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ID" b="0" dirty="0" err="1">
                <a:solidFill>
                  <a:srgbClr val="C00000"/>
                </a:solidFill>
                <a:latin typeface="Trebuchet MS" panose="020B0603020202020204" pitchFamily="34" charset="0"/>
              </a:rPr>
              <a:t>kapasitas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Pemerintah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Desa</a:t>
            </a:r>
            <a:r>
              <a:rPr lang="en-ID" b="0" dirty="0">
                <a:latin typeface="Trebuchet MS" panose="020B0603020202020204" pitchFamily="34" charset="0"/>
              </a:rPr>
              <a:t>, Badan </a:t>
            </a:r>
            <a:r>
              <a:rPr lang="en-ID" b="0" dirty="0" err="1">
                <a:latin typeface="Trebuchet MS" panose="020B0603020202020204" pitchFamily="34" charset="0"/>
              </a:rPr>
              <a:t>Permusyawaratan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Desa</a:t>
            </a:r>
            <a:r>
              <a:rPr lang="en-ID" b="0" dirty="0">
                <a:latin typeface="Trebuchet MS" panose="020B0603020202020204" pitchFamily="34" charset="0"/>
              </a:rPr>
              <a:t> dan </a:t>
            </a:r>
            <a:r>
              <a:rPr lang="en-ID" b="0" dirty="0" err="1">
                <a:latin typeface="Trebuchet MS" panose="020B0603020202020204" pitchFamily="34" charset="0"/>
              </a:rPr>
              <a:t>pendampingan</a:t>
            </a:r>
            <a:r>
              <a:rPr lang="en-ID" b="0" dirty="0">
                <a:latin typeface="Trebuchet MS" panose="020B0603020202020204" pitchFamily="34" charset="0"/>
              </a:rPr>
              <a:t> dana </a:t>
            </a:r>
            <a:r>
              <a:rPr lang="en-ID" b="0" dirty="0" err="1">
                <a:latin typeface="Trebuchet MS" panose="020B0603020202020204" pitchFamily="34" charset="0"/>
              </a:rPr>
              <a:t>Desa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untuk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mewujudkan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DRPPA</a:t>
            </a:r>
            <a:r>
              <a:rPr lang="en-ID" b="0" dirty="0">
                <a:latin typeface="Trebuchet MS" panose="020B0603020202020204" pitchFamily="34" charset="0"/>
              </a:rPr>
              <a:t>; </a:t>
            </a:r>
          </a:p>
          <a:p>
            <a:pPr marL="482600" lvl="0" indent="-342900">
              <a:buFont typeface="Wingdings" panose="05000000000000000000" pitchFamily="2" charset="2"/>
              <a:buChar char="ü"/>
            </a:pPr>
            <a:r>
              <a:rPr lang="en-ID" b="0" dirty="0" err="1">
                <a:solidFill>
                  <a:srgbClr val="C00000"/>
                </a:solidFill>
                <a:latin typeface="Trebuchet MS" panose="020B0603020202020204" pitchFamily="34" charset="0"/>
              </a:rPr>
              <a:t>Mereplikasikan</a:t>
            </a:r>
            <a:r>
              <a:rPr lang="en-ID" b="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ID" b="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praktik</a:t>
            </a:r>
            <a:r>
              <a:rPr lang="en-ID" b="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ID" b="0" dirty="0" err="1">
                <a:solidFill>
                  <a:srgbClr val="C00000"/>
                </a:solidFill>
                <a:latin typeface="Trebuchet MS" panose="020B0603020202020204" pitchFamily="34" charset="0"/>
              </a:rPr>
              <a:t>baik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Pengarusutamaan</a:t>
            </a:r>
            <a:r>
              <a:rPr lang="en-ID" b="0" dirty="0">
                <a:latin typeface="Trebuchet MS" panose="020B0603020202020204" pitchFamily="34" charset="0"/>
              </a:rPr>
              <a:t> Gender dan </a:t>
            </a:r>
            <a:r>
              <a:rPr lang="en-ID" b="0" dirty="0" err="1">
                <a:latin typeface="Trebuchet MS" panose="020B0603020202020204" pitchFamily="34" charset="0"/>
              </a:rPr>
              <a:t>Perlindungan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Anak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dari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lokasi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Desa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percontohan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ke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Desa</a:t>
            </a:r>
            <a:r>
              <a:rPr lang="en-ID" b="0" dirty="0">
                <a:latin typeface="Trebuchet MS" panose="020B0603020202020204" pitchFamily="34" charset="0"/>
              </a:rPr>
              <a:t> non </a:t>
            </a:r>
            <a:r>
              <a:rPr lang="en-ID" b="0" dirty="0" err="1">
                <a:latin typeface="Trebuchet MS" panose="020B0603020202020204" pitchFamily="34" charset="0"/>
              </a:rPr>
              <a:t>lokasi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percontohan</a:t>
            </a:r>
            <a:r>
              <a:rPr lang="en-ID" b="0" dirty="0">
                <a:latin typeface="Trebuchet MS" panose="020B0603020202020204" pitchFamily="34" charset="0"/>
              </a:rPr>
              <a:t>; dan</a:t>
            </a:r>
          </a:p>
          <a:p>
            <a:pPr marL="482600" lvl="0" indent="-342900">
              <a:buFont typeface="Wingdings" panose="05000000000000000000" pitchFamily="2" charset="2"/>
              <a:buChar char="ü"/>
            </a:pPr>
            <a:r>
              <a:rPr lang="en-ID" b="0" dirty="0" err="1">
                <a:solidFill>
                  <a:srgbClr val="C00000"/>
                </a:solidFill>
                <a:latin typeface="Trebuchet MS" panose="020B0603020202020204" pitchFamily="34" charset="0"/>
              </a:rPr>
              <a:t>Memperkuat</a:t>
            </a:r>
            <a:r>
              <a:rPr lang="en-ID" b="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ID" b="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pemahaman</a:t>
            </a:r>
            <a:r>
              <a:rPr lang="en-ID" b="0" dirty="0">
                <a:solidFill>
                  <a:srgbClr val="C00000"/>
                </a:solidFill>
                <a:latin typeface="Trebuchet MS" panose="020B0603020202020204" pitchFamily="34" charset="0"/>
              </a:rPr>
              <a:t>, </a:t>
            </a:r>
            <a:r>
              <a:rPr lang="en-ID" b="0" dirty="0" err="1">
                <a:solidFill>
                  <a:srgbClr val="C00000"/>
                </a:solidFill>
                <a:latin typeface="Trebuchet MS" panose="020B0603020202020204" pitchFamily="34" charset="0"/>
              </a:rPr>
              <a:t>peran</a:t>
            </a:r>
            <a:r>
              <a:rPr lang="en-ID" b="0" dirty="0">
                <a:solidFill>
                  <a:srgbClr val="C00000"/>
                </a:solidFill>
                <a:latin typeface="Trebuchet MS" panose="020B0603020202020204" pitchFamily="34" charset="0"/>
              </a:rPr>
              <a:t> dan </a:t>
            </a:r>
            <a:r>
              <a:rPr lang="en-ID" b="0" dirty="0" err="1">
                <a:solidFill>
                  <a:srgbClr val="C00000"/>
                </a:solidFill>
                <a:latin typeface="Trebuchet MS" panose="020B0603020202020204" pitchFamily="34" charset="0"/>
              </a:rPr>
              <a:t>tugas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mitra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pembangunan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dari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oganisasi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masyarakat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sipil</a:t>
            </a:r>
            <a:r>
              <a:rPr lang="en-ID" b="0" dirty="0">
                <a:latin typeface="Trebuchet MS" panose="020B0603020202020204" pitchFamily="34" charset="0"/>
              </a:rPr>
              <a:t>, media </a:t>
            </a:r>
            <a:r>
              <a:rPr lang="en-ID" b="0" dirty="0" err="1">
                <a:latin typeface="Trebuchet MS" panose="020B0603020202020204" pitchFamily="34" charset="0"/>
              </a:rPr>
              <a:t>massa</a:t>
            </a:r>
            <a:r>
              <a:rPr lang="en-ID" b="0" dirty="0">
                <a:latin typeface="Trebuchet MS" panose="020B0603020202020204" pitchFamily="34" charset="0"/>
              </a:rPr>
              <a:t>, dan dunia </a:t>
            </a:r>
            <a:r>
              <a:rPr lang="en-ID" b="0" dirty="0" err="1">
                <a:latin typeface="Trebuchet MS" panose="020B0603020202020204" pitchFamily="34" charset="0"/>
              </a:rPr>
              <a:t>usaha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dalam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upaya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mewujudkan</a:t>
            </a:r>
            <a:r>
              <a:rPr lang="en-ID" b="0" dirty="0">
                <a:latin typeface="Trebuchet MS" panose="020B0603020202020204" pitchFamily="34" charset="0"/>
              </a:rPr>
              <a:t> </a:t>
            </a:r>
            <a:r>
              <a:rPr lang="en-ID" b="0" dirty="0" err="1">
                <a:latin typeface="Trebuchet MS" panose="020B0603020202020204" pitchFamily="34" charset="0"/>
              </a:rPr>
              <a:t>DRPPA</a:t>
            </a:r>
            <a:r>
              <a:rPr lang="en-ID" b="0" dirty="0">
                <a:latin typeface="Trebuchet MS" panose="020B0603020202020204" pitchFamily="34" charset="0"/>
              </a:rPr>
              <a:t>.</a:t>
            </a:r>
          </a:p>
          <a:p>
            <a:pPr marL="467360" marR="5080" indent="-457200" algn="just">
              <a:spcBef>
                <a:spcPts val="100"/>
              </a:spcBef>
              <a:buFont typeface="Wingdings" panose="05000000000000000000" pitchFamily="2" charset="2"/>
              <a:buChar char="ü"/>
            </a:pPr>
            <a:endParaRPr lang="en-US" sz="1800" b="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511" name="Google Shape;511;p32"/>
          <p:cNvSpPr/>
          <p:nvPr/>
        </p:nvSpPr>
        <p:spPr>
          <a:xfrm rot="6138605">
            <a:off x="8214884" y="3076588"/>
            <a:ext cx="644805" cy="276202"/>
          </a:xfrm>
          <a:custGeom>
            <a:avLst/>
            <a:gdLst/>
            <a:ahLst/>
            <a:cxnLst/>
            <a:rect l="l" t="t" r="r" b="b"/>
            <a:pathLst>
              <a:path w="1890" h="509" extrusionOk="0">
                <a:moveTo>
                  <a:pt x="1870" y="219"/>
                </a:moveTo>
                <a:lnTo>
                  <a:pt x="1870" y="219"/>
                </a:lnTo>
                <a:cubicBezTo>
                  <a:pt x="1865" y="210"/>
                  <a:pt x="1861" y="215"/>
                  <a:pt x="1863" y="205"/>
                </a:cubicBezTo>
                <a:cubicBezTo>
                  <a:pt x="1865" y="200"/>
                  <a:pt x="1873" y="192"/>
                  <a:pt x="1876" y="188"/>
                </a:cubicBezTo>
                <a:cubicBezTo>
                  <a:pt x="1889" y="170"/>
                  <a:pt x="1892" y="164"/>
                  <a:pt x="1875" y="148"/>
                </a:cubicBezTo>
                <a:cubicBezTo>
                  <a:pt x="1885" y="129"/>
                  <a:pt x="1889" y="121"/>
                  <a:pt x="1872" y="107"/>
                </a:cubicBezTo>
                <a:cubicBezTo>
                  <a:pt x="1877" y="93"/>
                  <a:pt x="1889" y="86"/>
                  <a:pt x="1890" y="71"/>
                </a:cubicBezTo>
                <a:cubicBezTo>
                  <a:pt x="1891" y="60"/>
                  <a:pt x="1883" y="44"/>
                  <a:pt x="1874" y="37"/>
                </a:cubicBezTo>
                <a:cubicBezTo>
                  <a:pt x="1875" y="35"/>
                  <a:pt x="1876" y="34"/>
                  <a:pt x="1876" y="32"/>
                </a:cubicBezTo>
                <a:cubicBezTo>
                  <a:pt x="84" y="0"/>
                  <a:pt x="84" y="0"/>
                  <a:pt x="84" y="0"/>
                </a:cubicBezTo>
                <a:cubicBezTo>
                  <a:pt x="73" y="9"/>
                  <a:pt x="83" y="16"/>
                  <a:pt x="87" y="25"/>
                </a:cubicBezTo>
                <a:cubicBezTo>
                  <a:pt x="92" y="35"/>
                  <a:pt x="92" y="35"/>
                  <a:pt x="83" y="46"/>
                </a:cubicBezTo>
                <a:cubicBezTo>
                  <a:pt x="73" y="59"/>
                  <a:pt x="72" y="69"/>
                  <a:pt x="78" y="84"/>
                </a:cubicBezTo>
                <a:cubicBezTo>
                  <a:pt x="80" y="93"/>
                  <a:pt x="87" y="95"/>
                  <a:pt x="82" y="104"/>
                </a:cubicBezTo>
                <a:cubicBezTo>
                  <a:pt x="78" y="112"/>
                  <a:pt x="66" y="115"/>
                  <a:pt x="61" y="122"/>
                </a:cubicBezTo>
                <a:cubicBezTo>
                  <a:pt x="55" y="128"/>
                  <a:pt x="50" y="135"/>
                  <a:pt x="51" y="142"/>
                </a:cubicBezTo>
                <a:cubicBezTo>
                  <a:pt x="53" y="156"/>
                  <a:pt x="67" y="165"/>
                  <a:pt x="67" y="181"/>
                </a:cubicBezTo>
                <a:cubicBezTo>
                  <a:pt x="66" y="192"/>
                  <a:pt x="63" y="207"/>
                  <a:pt x="58" y="216"/>
                </a:cubicBezTo>
                <a:cubicBezTo>
                  <a:pt x="51" y="226"/>
                  <a:pt x="47" y="226"/>
                  <a:pt x="50" y="237"/>
                </a:cubicBezTo>
                <a:cubicBezTo>
                  <a:pt x="56" y="256"/>
                  <a:pt x="86" y="257"/>
                  <a:pt x="69" y="277"/>
                </a:cubicBezTo>
                <a:cubicBezTo>
                  <a:pt x="56" y="294"/>
                  <a:pt x="1" y="306"/>
                  <a:pt x="0" y="331"/>
                </a:cubicBezTo>
                <a:cubicBezTo>
                  <a:pt x="-1" y="340"/>
                  <a:pt x="19" y="347"/>
                  <a:pt x="26" y="354"/>
                </a:cubicBezTo>
                <a:cubicBezTo>
                  <a:pt x="35" y="365"/>
                  <a:pt x="43" y="378"/>
                  <a:pt x="52" y="389"/>
                </a:cubicBezTo>
                <a:cubicBezTo>
                  <a:pt x="45" y="405"/>
                  <a:pt x="31" y="419"/>
                  <a:pt x="13" y="423"/>
                </a:cubicBezTo>
                <a:cubicBezTo>
                  <a:pt x="1814" y="509"/>
                  <a:pt x="1814" y="509"/>
                  <a:pt x="1814" y="509"/>
                </a:cubicBezTo>
                <a:cubicBezTo>
                  <a:pt x="1843" y="503"/>
                  <a:pt x="1883" y="476"/>
                  <a:pt x="1856" y="445"/>
                </a:cubicBezTo>
                <a:cubicBezTo>
                  <a:pt x="1836" y="423"/>
                  <a:pt x="1806" y="410"/>
                  <a:pt x="1833" y="382"/>
                </a:cubicBezTo>
                <a:cubicBezTo>
                  <a:pt x="1850" y="364"/>
                  <a:pt x="1871" y="357"/>
                  <a:pt x="1847" y="334"/>
                </a:cubicBezTo>
                <a:cubicBezTo>
                  <a:pt x="1838" y="326"/>
                  <a:pt x="1831" y="326"/>
                  <a:pt x="1842" y="316"/>
                </a:cubicBezTo>
                <a:cubicBezTo>
                  <a:pt x="1851" y="307"/>
                  <a:pt x="1870" y="308"/>
                  <a:pt x="1878" y="295"/>
                </a:cubicBezTo>
                <a:cubicBezTo>
                  <a:pt x="1865" y="276"/>
                  <a:pt x="1887" y="274"/>
                  <a:pt x="1889" y="259"/>
                </a:cubicBezTo>
                <a:cubicBezTo>
                  <a:pt x="1890" y="248"/>
                  <a:pt x="1875" y="228"/>
                  <a:pt x="1870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2"/>
          <p:cNvSpPr/>
          <p:nvPr/>
        </p:nvSpPr>
        <p:spPr>
          <a:xfrm rot="-5809563">
            <a:off x="8834346" y="2080838"/>
            <a:ext cx="39573" cy="6011"/>
          </a:xfrm>
          <a:custGeom>
            <a:avLst/>
            <a:gdLst/>
            <a:ahLst/>
            <a:cxnLst/>
            <a:rect l="l" t="t" r="r" b="b"/>
            <a:pathLst>
              <a:path w="79" h="12" extrusionOk="0">
                <a:moveTo>
                  <a:pt x="2" y="10"/>
                </a:moveTo>
                <a:lnTo>
                  <a:pt x="2" y="10"/>
                </a:lnTo>
                <a:cubicBezTo>
                  <a:pt x="72" y="12"/>
                  <a:pt x="72" y="12"/>
                  <a:pt x="72" y="12"/>
                </a:cubicBezTo>
                <a:cubicBezTo>
                  <a:pt x="74" y="8"/>
                  <a:pt x="77" y="4"/>
                  <a:pt x="79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1" y="6"/>
                  <a:pt x="2" y="10"/>
                </a:cubicBezTo>
                <a:close/>
              </a:path>
            </a:pathLst>
          </a:custGeom>
          <a:solidFill>
            <a:srgbClr val="ECE5D3"/>
          </a:solidFill>
          <a:ln>
            <a:noFill/>
          </a:ln>
        </p:spPr>
        <p:txBody>
          <a:bodyPr spcFirstLastPara="1" wrap="square" lIns="90000" tIns="0" rIns="900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8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"/>
          <p:cNvSpPr txBox="1">
            <a:spLocks noGrp="1"/>
          </p:cNvSpPr>
          <p:nvPr>
            <p:ph type="title"/>
          </p:nvPr>
        </p:nvSpPr>
        <p:spPr>
          <a:xfrm>
            <a:off x="-378370" y="138133"/>
            <a:ext cx="90449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2800" dirty="0" err="1"/>
              <a:t>Asas</a:t>
            </a:r>
            <a:r>
              <a:rPr lang="en-ID" sz="2800" dirty="0"/>
              <a:t> </a:t>
            </a:r>
            <a:r>
              <a:rPr lang="en-ID" sz="2800" dirty="0" err="1"/>
              <a:t>penyelenggaraan</a:t>
            </a:r>
            <a:r>
              <a:rPr lang="en-ID" sz="2800" dirty="0"/>
              <a:t> </a:t>
            </a:r>
            <a:r>
              <a:rPr lang="en-ID" sz="2800" dirty="0" err="1"/>
              <a:t>DRPPA</a:t>
            </a:r>
            <a:r>
              <a:rPr lang="en-ID" sz="2800" dirty="0"/>
              <a:t> </a:t>
            </a:r>
            <a:r>
              <a:rPr lang="en-ID" sz="2800" dirty="0" err="1"/>
              <a:t>menurut</a:t>
            </a:r>
            <a:r>
              <a:rPr lang="en-ID" sz="2800" dirty="0"/>
              <a:t> </a:t>
            </a:r>
            <a:r>
              <a:rPr lang="en-ID" sz="2800" dirty="0" err="1"/>
              <a:t>Perbup</a:t>
            </a:r>
            <a:r>
              <a:rPr lang="en-ID" sz="2800" dirty="0"/>
              <a:t> 81</a:t>
            </a:r>
            <a:endParaRPr lang="es-ES" sz="2800" dirty="0">
              <a:latin typeface="Kurale" panose="020B0604020202020204" charset="0"/>
              <a:cs typeface="Kurale" panose="020B0604020202020204" charset="0"/>
            </a:endParaRPr>
          </a:p>
        </p:txBody>
      </p:sp>
      <p:sp>
        <p:nvSpPr>
          <p:cNvPr id="45" name="object 50">
            <a:extLst>
              <a:ext uri="{FF2B5EF4-FFF2-40B4-BE49-F238E27FC236}">
                <a16:creationId xmlns:a16="http://schemas.microsoft.com/office/drawing/2014/main" id="{3D64DCEE-0006-4369-8786-81C9C65E705B}"/>
              </a:ext>
            </a:extLst>
          </p:cNvPr>
          <p:cNvSpPr txBox="1"/>
          <p:nvPr/>
        </p:nvSpPr>
        <p:spPr>
          <a:xfrm>
            <a:off x="477430" y="710833"/>
            <a:ext cx="8267700" cy="4075475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180000" tIns="12700" rIns="0" bIns="0" rtlCol="0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Non </a:t>
            </a: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diskriminasi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>
                <a:latin typeface="Trebuchet MS" panose="020B0603020202020204" pitchFamily="34" charset="0"/>
              </a:rPr>
              <a:t>Demokrasi</a:t>
            </a:r>
            <a:r>
              <a:rPr lang="en-ID" sz="2400" dirty="0">
                <a:latin typeface="Trebuchet MS" panose="020B0603020202020204" pitchFamily="34" charset="0"/>
              </a:rPr>
              <a:t>;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Gotong-royong;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>
                <a:latin typeface="Trebuchet MS" panose="020B0603020202020204" pitchFamily="34" charset="0"/>
              </a:rPr>
              <a:t>Tidak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ada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toleransi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terhadap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bentuk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kekerasan</a:t>
            </a:r>
            <a:r>
              <a:rPr lang="en-ID" sz="2400" dirty="0">
                <a:latin typeface="Trebuchet MS" panose="020B0603020202020204" pitchFamily="34" charset="0"/>
              </a:rPr>
              <a:t> dan  </a:t>
            </a:r>
            <a:r>
              <a:rPr lang="en-ID" sz="2400" dirty="0" err="1">
                <a:latin typeface="Trebuchet MS" panose="020B0603020202020204" pitchFamily="34" charset="0"/>
              </a:rPr>
              <a:t>diskriminasi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terhadap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Perempuan</a:t>
            </a:r>
            <a:r>
              <a:rPr lang="en-ID" sz="2400" dirty="0">
                <a:latin typeface="Trebuchet MS" panose="020B0603020202020204" pitchFamily="34" charset="0"/>
              </a:rPr>
              <a:t> dan </a:t>
            </a:r>
            <a:r>
              <a:rPr lang="en-ID" sz="2400" dirty="0" err="1">
                <a:latin typeface="Trebuchet MS" panose="020B0603020202020204" pitchFamily="34" charset="0"/>
              </a:rPr>
              <a:t>Anak</a:t>
            </a:r>
            <a:r>
              <a:rPr lang="en-ID" sz="2400" dirty="0">
                <a:latin typeface="Trebuchet MS" panose="020B0603020202020204" pitchFamily="34" charset="0"/>
              </a:rPr>
              <a:t>;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Penghargaan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terhadap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pandangan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Perempuan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dan </a:t>
            </a: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Anak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>
                <a:latin typeface="Trebuchet MS" panose="020B0603020202020204" pitchFamily="34" charset="0"/>
              </a:rPr>
              <a:t>Penghargaan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terhadap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keberagaman</a:t>
            </a:r>
            <a:r>
              <a:rPr lang="en-ID" sz="2400" dirty="0">
                <a:latin typeface="Trebuchet MS" panose="020B0603020202020204" pitchFamily="34" charset="0"/>
              </a:rPr>
              <a:t> dan </a:t>
            </a:r>
            <a:r>
              <a:rPr lang="en-ID" sz="2400" dirty="0" err="1">
                <a:latin typeface="Trebuchet MS" panose="020B0603020202020204" pitchFamily="34" charset="0"/>
              </a:rPr>
              <a:t>kemajemukan</a:t>
            </a:r>
            <a:r>
              <a:rPr lang="en-ID" sz="2400" dirty="0">
                <a:latin typeface="Trebuchet MS" panose="020B0603020202020204" pitchFamily="34" charset="0"/>
              </a:rPr>
              <a:t>;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Kepentingan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terbaik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bagi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Perempuan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dan </a:t>
            </a:r>
            <a:r>
              <a:rPr lang="en-ID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Anak</a:t>
            </a:r>
            <a:r>
              <a:rPr lang="en-ID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; dan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>
                <a:latin typeface="Trebuchet MS" panose="020B0603020202020204" pitchFamily="34" charset="0"/>
              </a:rPr>
              <a:t>Perlakuan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khusus</a:t>
            </a:r>
            <a:r>
              <a:rPr lang="en-ID" sz="2400" dirty="0">
                <a:latin typeface="Trebuchet MS" panose="020B0603020202020204" pitchFamily="34" charset="0"/>
              </a:rPr>
              <a:t> </a:t>
            </a:r>
            <a:r>
              <a:rPr lang="en-ID" sz="2400" dirty="0" err="1">
                <a:latin typeface="Trebuchet MS" panose="020B0603020202020204" pitchFamily="34" charset="0"/>
              </a:rPr>
              <a:t>sementara</a:t>
            </a:r>
            <a:endParaRPr lang="en-ID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32"/>
          <p:cNvGrpSpPr/>
          <p:nvPr/>
        </p:nvGrpSpPr>
        <p:grpSpPr>
          <a:xfrm>
            <a:off x="-157892" y="-114693"/>
            <a:ext cx="2023004" cy="3369918"/>
            <a:chOff x="-358656" y="-274543"/>
            <a:chExt cx="2023004" cy="3369918"/>
          </a:xfr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08" name="Google Shape;508;p32"/>
            <p:cNvSpPr/>
            <p:nvPr/>
          </p:nvSpPr>
          <p:spPr>
            <a:xfrm rot="1203943">
              <a:off x="153729" y="-199308"/>
              <a:ext cx="998233" cy="3163424"/>
            </a:xfrm>
            <a:custGeom>
              <a:avLst/>
              <a:gdLst/>
              <a:ahLst/>
              <a:cxnLst/>
              <a:rect l="l" t="t" r="r" b="b"/>
              <a:pathLst>
                <a:path w="1627" h="5156" extrusionOk="0">
                  <a:moveTo>
                    <a:pt x="848" y="1321"/>
                  </a:moveTo>
                  <a:lnTo>
                    <a:pt x="848" y="1321"/>
                  </a:lnTo>
                  <a:cubicBezTo>
                    <a:pt x="1133" y="1139"/>
                    <a:pt x="1425" y="904"/>
                    <a:pt x="1624" y="591"/>
                  </a:cubicBezTo>
                  <a:cubicBezTo>
                    <a:pt x="1632" y="579"/>
                    <a:pt x="1623" y="568"/>
                    <a:pt x="1612" y="570"/>
                  </a:cubicBezTo>
                  <a:cubicBezTo>
                    <a:pt x="1439" y="608"/>
                    <a:pt x="1269" y="713"/>
                    <a:pt x="1119" y="851"/>
                  </a:cubicBezTo>
                  <a:cubicBezTo>
                    <a:pt x="1031" y="930"/>
                    <a:pt x="959" y="1022"/>
                    <a:pt x="906" y="1127"/>
                  </a:cubicBezTo>
                  <a:cubicBezTo>
                    <a:pt x="941" y="1016"/>
                    <a:pt x="979" y="905"/>
                    <a:pt x="1023" y="794"/>
                  </a:cubicBezTo>
                  <a:cubicBezTo>
                    <a:pt x="1155" y="669"/>
                    <a:pt x="1259" y="519"/>
                    <a:pt x="1328" y="349"/>
                  </a:cubicBezTo>
                  <a:cubicBezTo>
                    <a:pt x="1374" y="236"/>
                    <a:pt x="1398" y="126"/>
                    <a:pt x="1424" y="14"/>
                  </a:cubicBezTo>
                  <a:cubicBezTo>
                    <a:pt x="1428" y="1"/>
                    <a:pt x="1413" y="-4"/>
                    <a:pt x="1402" y="5"/>
                  </a:cubicBezTo>
                  <a:cubicBezTo>
                    <a:pt x="1154" y="200"/>
                    <a:pt x="987" y="522"/>
                    <a:pt x="996" y="786"/>
                  </a:cubicBezTo>
                  <a:cubicBezTo>
                    <a:pt x="996" y="787"/>
                    <a:pt x="996" y="787"/>
                    <a:pt x="996" y="787"/>
                  </a:cubicBezTo>
                  <a:cubicBezTo>
                    <a:pt x="950" y="904"/>
                    <a:pt x="909" y="1021"/>
                    <a:pt x="873" y="1139"/>
                  </a:cubicBezTo>
                  <a:cubicBezTo>
                    <a:pt x="872" y="1027"/>
                    <a:pt x="856" y="916"/>
                    <a:pt x="839" y="819"/>
                  </a:cubicBezTo>
                  <a:cubicBezTo>
                    <a:pt x="813" y="678"/>
                    <a:pt x="773" y="545"/>
                    <a:pt x="684" y="462"/>
                  </a:cubicBezTo>
                  <a:cubicBezTo>
                    <a:pt x="677" y="455"/>
                    <a:pt x="659" y="468"/>
                    <a:pt x="657" y="482"/>
                  </a:cubicBezTo>
                  <a:cubicBezTo>
                    <a:pt x="594" y="823"/>
                    <a:pt x="666" y="1118"/>
                    <a:pt x="819" y="1319"/>
                  </a:cubicBezTo>
                  <a:lnTo>
                    <a:pt x="820" y="1320"/>
                  </a:lnTo>
                  <a:cubicBezTo>
                    <a:pt x="776" y="1481"/>
                    <a:pt x="741" y="1643"/>
                    <a:pt x="713" y="1804"/>
                  </a:cubicBezTo>
                  <a:cubicBezTo>
                    <a:pt x="668" y="1548"/>
                    <a:pt x="559" y="1307"/>
                    <a:pt x="432" y="1125"/>
                  </a:cubicBezTo>
                  <a:cubicBezTo>
                    <a:pt x="425" y="1115"/>
                    <a:pt x="407" y="1131"/>
                    <a:pt x="406" y="1146"/>
                  </a:cubicBezTo>
                  <a:cubicBezTo>
                    <a:pt x="378" y="1490"/>
                    <a:pt x="470" y="1823"/>
                    <a:pt x="691" y="1941"/>
                  </a:cubicBezTo>
                  <a:cubicBezTo>
                    <a:pt x="667" y="2107"/>
                    <a:pt x="652" y="2273"/>
                    <a:pt x="644" y="2439"/>
                  </a:cubicBezTo>
                  <a:cubicBezTo>
                    <a:pt x="552" y="2143"/>
                    <a:pt x="387" y="1899"/>
                    <a:pt x="186" y="1731"/>
                  </a:cubicBezTo>
                  <a:cubicBezTo>
                    <a:pt x="177" y="1724"/>
                    <a:pt x="161" y="1739"/>
                    <a:pt x="163" y="1755"/>
                  </a:cubicBezTo>
                  <a:cubicBezTo>
                    <a:pt x="205" y="2131"/>
                    <a:pt x="393" y="2409"/>
                    <a:pt x="642" y="2524"/>
                  </a:cubicBezTo>
                  <a:cubicBezTo>
                    <a:pt x="636" y="2701"/>
                    <a:pt x="640" y="2877"/>
                    <a:pt x="654" y="3052"/>
                  </a:cubicBezTo>
                  <a:cubicBezTo>
                    <a:pt x="494" y="2742"/>
                    <a:pt x="291" y="2463"/>
                    <a:pt x="17" y="2351"/>
                  </a:cubicBezTo>
                  <a:cubicBezTo>
                    <a:pt x="5" y="2347"/>
                    <a:pt x="-3" y="2371"/>
                    <a:pt x="1" y="2385"/>
                  </a:cubicBezTo>
                  <a:cubicBezTo>
                    <a:pt x="126" y="2770"/>
                    <a:pt x="383" y="3017"/>
                    <a:pt x="661" y="3138"/>
                  </a:cubicBezTo>
                  <a:cubicBezTo>
                    <a:pt x="675" y="3288"/>
                    <a:pt x="696" y="3436"/>
                    <a:pt x="723" y="3584"/>
                  </a:cubicBezTo>
                  <a:cubicBezTo>
                    <a:pt x="527" y="3334"/>
                    <a:pt x="296" y="3118"/>
                    <a:pt x="29" y="3057"/>
                  </a:cubicBezTo>
                  <a:cubicBezTo>
                    <a:pt x="16" y="3055"/>
                    <a:pt x="12" y="3080"/>
                    <a:pt x="19" y="3092"/>
                  </a:cubicBezTo>
                  <a:cubicBezTo>
                    <a:pt x="111" y="3268"/>
                    <a:pt x="231" y="3412"/>
                    <a:pt x="366" y="3514"/>
                  </a:cubicBezTo>
                  <a:cubicBezTo>
                    <a:pt x="480" y="3600"/>
                    <a:pt x="609" y="3667"/>
                    <a:pt x="736" y="3650"/>
                  </a:cubicBezTo>
                  <a:cubicBezTo>
                    <a:pt x="777" y="3853"/>
                    <a:pt x="831" y="4054"/>
                    <a:pt x="897" y="4252"/>
                  </a:cubicBezTo>
                  <a:cubicBezTo>
                    <a:pt x="675" y="4001"/>
                    <a:pt x="428" y="3790"/>
                    <a:pt x="159" y="3665"/>
                  </a:cubicBezTo>
                  <a:cubicBezTo>
                    <a:pt x="148" y="3660"/>
                    <a:pt x="139" y="3682"/>
                    <a:pt x="147" y="3695"/>
                  </a:cubicBezTo>
                  <a:cubicBezTo>
                    <a:pt x="343" y="4029"/>
                    <a:pt x="626" y="4238"/>
                    <a:pt x="916" y="4311"/>
                  </a:cubicBezTo>
                  <a:cubicBezTo>
                    <a:pt x="916" y="4311"/>
                    <a:pt x="917" y="4311"/>
                    <a:pt x="918" y="4311"/>
                  </a:cubicBezTo>
                  <a:cubicBezTo>
                    <a:pt x="974" y="4469"/>
                    <a:pt x="1038" y="4625"/>
                    <a:pt x="1111" y="4778"/>
                  </a:cubicBezTo>
                  <a:cubicBezTo>
                    <a:pt x="839" y="4533"/>
                    <a:pt x="538" y="4343"/>
                    <a:pt x="231" y="4281"/>
                  </a:cubicBezTo>
                  <a:cubicBezTo>
                    <a:pt x="214" y="4277"/>
                    <a:pt x="214" y="4307"/>
                    <a:pt x="226" y="4321"/>
                  </a:cubicBezTo>
                  <a:cubicBezTo>
                    <a:pt x="493" y="4626"/>
                    <a:pt x="819" y="4808"/>
                    <a:pt x="1137" y="4870"/>
                  </a:cubicBezTo>
                  <a:cubicBezTo>
                    <a:pt x="1145" y="4872"/>
                    <a:pt x="1150" y="4868"/>
                    <a:pt x="1152" y="4861"/>
                  </a:cubicBezTo>
                  <a:cubicBezTo>
                    <a:pt x="1200" y="4958"/>
                    <a:pt x="1252" y="5053"/>
                    <a:pt x="1308" y="5146"/>
                  </a:cubicBezTo>
                  <a:cubicBezTo>
                    <a:pt x="1320" y="5166"/>
                    <a:pt x="1344" y="5153"/>
                    <a:pt x="1332" y="5133"/>
                  </a:cubicBezTo>
                  <a:cubicBezTo>
                    <a:pt x="1278" y="5043"/>
                    <a:pt x="1228" y="4952"/>
                    <a:pt x="1181" y="4860"/>
                  </a:cubicBezTo>
                  <a:cubicBezTo>
                    <a:pt x="1183" y="4853"/>
                    <a:pt x="1181" y="4844"/>
                    <a:pt x="1174" y="4837"/>
                  </a:cubicBezTo>
                  <a:cubicBezTo>
                    <a:pt x="1173" y="4836"/>
                    <a:pt x="1171" y="4834"/>
                    <a:pt x="1170" y="4833"/>
                  </a:cubicBezTo>
                  <a:cubicBezTo>
                    <a:pt x="1173" y="4833"/>
                    <a:pt x="1176" y="4831"/>
                    <a:pt x="1178" y="4828"/>
                  </a:cubicBezTo>
                  <a:cubicBezTo>
                    <a:pt x="1349" y="4554"/>
                    <a:pt x="1480" y="4253"/>
                    <a:pt x="1589" y="3958"/>
                  </a:cubicBezTo>
                  <a:cubicBezTo>
                    <a:pt x="1592" y="3949"/>
                    <a:pt x="1584" y="3939"/>
                    <a:pt x="1576" y="3939"/>
                  </a:cubicBezTo>
                  <a:cubicBezTo>
                    <a:pt x="1515" y="3935"/>
                    <a:pt x="1465" y="3967"/>
                    <a:pt x="1421" y="4008"/>
                  </a:cubicBezTo>
                  <a:cubicBezTo>
                    <a:pt x="1362" y="4063"/>
                    <a:pt x="1311" y="4131"/>
                    <a:pt x="1268" y="4204"/>
                  </a:cubicBezTo>
                  <a:cubicBezTo>
                    <a:pt x="1177" y="4358"/>
                    <a:pt x="1128" y="4548"/>
                    <a:pt x="1130" y="4754"/>
                  </a:cubicBezTo>
                  <a:cubicBezTo>
                    <a:pt x="1057" y="4603"/>
                    <a:pt x="994" y="4449"/>
                    <a:pt x="939" y="4292"/>
                  </a:cubicBezTo>
                  <a:cubicBezTo>
                    <a:pt x="942" y="4292"/>
                    <a:pt x="944" y="4290"/>
                    <a:pt x="946" y="4287"/>
                  </a:cubicBezTo>
                  <a:cubicBezTo>
                    <a:pt x="1119" y="3990"/>
                    <a:pt x="1286" y="3694"/>
                    <a:pt x="1388" y="3376"/>
                  </a:cubicBezTo>
                  <a:cubicBezTo>
                    <a:pt x="1392" y="3363"/>
                    <a:pt x="1381" y="3349"/>
                    <a:pt x="1369" y="3357"/>
                  </a:cubicBezTo>
                  <a:cubicBezTo>
                    <a:pt x="1214" y="3453"/>
                    <a:pt x="1089" y="3595"/>
                    <a:pt x="996" y="3775"/>
                  </a:cubicBezTo>
                  <a:cubicBezTo>
                    <a:pt x="936" y="3889"/>
                    <a:pt x="894" y="4020"/>
                    <a:pt x="896" y="4164"/>
                  </a:cubicBezTo>
                  <a:cubicBezTo>
                    <a:pt x="843" y="3996"/>
                    <a:pt x="798" y="3825"/>
                    <a:pt x="763" y="3652"/>
                  </a:cubicBezTo>
                  <a:cubicBezTo>
                    <a:pt x="989" y="3464"/>
                    <a:pt x="1113" y="3168"/>
                    <a:pt x="1245" y="2904"/>
                  </a:cubicBezTo>
                  <a:cubicBezTo>
                    <a:pt x="1250" y="2894"/>
                    <a:pt x="1244" y="2876"/>
                    <a:pt x="1232" y="2880"/>
                  </a:cubicBezTo>
                  <a:cubicBezTo>
                    <a:pt x="1168" y="2902"/>
                    <a:pt x="1115" y="2947"/>
                    <a:pt x="1061" y="2993"/>
                  </a:cubicBezTo>
                  <a:cubicBezTo>
                    <a:pt x="1002" y="3044"/>
                    <a:pt x="945" y="3099"/>
                    <a:pt x="897" y="3167"/>
                  </a:cubicBezTo>
                  <a:cubicBezTo>
                    <a:pt x="822" y="3273"/>
                    <a:pt x="769" y="3402"/>
                    <a:pt x="743" y="3544"/>
                  </a:cubicBezTo>
                  <a:cubicBezTo>
                    <a:pt x="719" y="3407"/>
                    <a:pt x="700" y="3269"/>
                    <a:pt x="687" y="3130"/>
                  </a:cubicBezTo>
                  <a:cubicBezTo>
                    <a:pt x="690" y="3129"/>
                    <a:pt x="693" y="3128"/>
                    <a:pt x="695" y="3124"/>
                  </a:cubicBezTo>
                  <a:cubicBezTo>
                    <a:pt x="814" y="3013"/>
                    <a:pt x="938" y="2907"/>
                    <a:pt x="1049" y="2787"/>
                  </a:cubicBezTo>
                  <a:cubicBezTo>
                    <a:pt x="1167" y="2660"/>
                    <a:pt x="1264" y="2521"/>
                    <a:pt x="1347" y="2369"/>
                  </a:cubicBezTo>
                  <a:cubicBezTo>
                    <a:pt x="1352" y="2358"/>
                    <a:pt x="1342" y="2343"/>
                    <a:pt x="1331" y="2348"/>
                  </a:cubicBezTo>
                  <a:cubicBezTo>
                    <a:pt x="1171" y="2410"/>
                    <a:pt x="1021" y="2512"/>
                    <a:pt x="901" y="2664"/>
                  </a:cubicBezTo>
                  <a:cubicBezTo>
                    <a:pt x="808" y="2781"/>
                    <a:pt x="738" y="2923"/>
                    <a:pt x="683" y="3074"/>
                  </a:cubicBezTo>
                  <a:cubicBezTo>
                    <a:pt x="668" y="2892"/>
                    <a:pt x="663" y="2707"/>
                    <a:pt x="668" y="2522"/>
                  </a:cubicBezTo>
                  <a:cubicBezTo>
                    <a:pt x="933" y="2426"/>
                    <a:pt x="1154" y="2235"/>
                    <a:pt x="1346" y="2005"/>
                  </a:cubicBezTo>
                  <a:cubicBezTo>
                    <a:pt x="1354" y="1995"/>
                    <a:pt x="1352" y="1977"/>
                    <a:pt x="1339" y="1978"/>
                  </a:cubicBezTo>
                  <a:cubicBezTo>
                    <a:pt x="1281" y="1980"/>
                    <a:pt x="1220" y="2004"/>
                    <a:pt x="1164" y="2026"/>
                  </a:cubicBezTo>
                  <a:cubicBezTo>
                    <a:pt x="1101" y="2050"/>
                    <a:pt x="1041" y="2082"/>
                    <a:pt x="982" y="2124"/>
                  </a:cubicBezTo>
                  <a:cubicBezTo>
                    <a:pt x="872" y="2202"/>
                    <a:pt x="746" y="2309"/>
                    <a:pt x="671" y="2450"/>
                  </a:cubicBezTo>
                  <a:cubicBezTo>
                    <a:pt x="679" y="2285"/>
                    <a:pt x="694" y="2120"/>
                    <a:pt x="718" y="1954"/>
                  </a:cubicBezTo>
                  <a:cubicBezTo>
                    <a:pt x="975" y="1854"/>
                    <a:pt x="1203" y="1648"/>
                    <a:pt x="1391" y="1411"/>
                  </a:cubicBezTo>
                  <a:cubicBezTo>
                    <a:pt x="1400" y="1402"/>
                    <a:pt x="1395" y="1383"/>
                    <a:pt x="1383" y="1386"/>
                  </a:cubicBezTo>
                  <a:cubicBezTo>
                    <a:pt x="1247" y="1418"/>
                    <a:pt x="1108" y="1466"/>
                    <a:pt x="981" y="1557"/>
                  </a:cubicBezTo>
                  <a:cubicBezTo>
                    <a:pt x="882" y="1628"/>
                    <a:pt x="802" y="1730"/>
                    <a:pt x="734" y="1845"/>
                  </a:cubicBezTo>
                  <a:cubicBezTo>
                    <a:pt x="739" y="1814"/>
                    <a:pt x="745" y="1783"/>
                    <a:pt x="751" y="1753"/>
                  </a:cubicBezTo>
                  <a:cubicBezTo>
                    <a:pt x="777" y="1609"/>
                    <a:pt x="809" y="1465"/>
                    <a:pt x="848" y="13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2"/>
            <p:cNvSpPr/>
            <p:nvPr/>
          </p:nvSpPr>
          <p:spPr>
            <a:xfrm rot="-429857">
              <a:off x="11426" y="2832911"/>
              <a:ext cx="640394" cy="223403"/>
            </a:xfrm>
            <a:custGeom>
              <a:avLst/>
              <a:gdLst/>
              <a:ahLst/>
              <a:cxnLst/>
              <a:rect l="l" t="t" r="r" b="b"/>
              <a:pathLst>
                <a:path w="1890" h="509" extrusionOk="0">
                  <a:moveTo>
                    <a:pt x="1870" y="219"/>
                  </a:moveTo>
                  <a:lnTo>
                    <a:pt x="1870" y="219"/>
                  </a:lnTo>
                  <a:cubicBezTo>
                    <a:pt x="1865" y="210"/>
                    <a:pt x="1861" y="215"/>
                    <a:pt x="1863" y="205"/>
                  </a:cubicBezTo>
                  <a:cubicBezTo>
                    <a:pt x="1865" y="200"/>
                    <a:pt x="1873" y="192"/>
                    <a:pt x="1876" y="188"/>
                  </a:cubicBezTo>
                  <a:cubicBezTo>
                    <a:pt x="1889" y="170"/>
                    <a:pt x="1892" y="164"/>
                    <a:pt x="1875" y="148"/>
                  </a:cubicBezTo>
                  <a:cubicBezTo>
                    <a:pt x="1885" y="129"/>
                    <a:pt x="1889" y="121"/>
                    <a:pt x="1872" y="107"/>
                  </a:cubicBezTo>
                  <a:cubicBezTo>
                    <a:pt x="1877" y="93"/>
                    <a:pt x="1889" y="86"/>
                    <a:pt x="1890" y="71"/>
                  </a:cubicBezTo>
                  <a:cubicBezTo>
                    <a:pt x="1891" y="60"/>
                    <a:pt x="1883" y="44"/>
                    <a:pt x="1874" y="37"/>
                  </a:cubicBezTo>
                  <a:cubicBezTo>
                    <a:pt x="1875" y="35"/>
                    <a:pt x="1876" y="34"/>
                    <a:pt x="1876" y="3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3" y="9"/>
                    <a:pt x="83" y="16"/>
                    <a:pt x="87" y="25"/>
                  </a:cubicBezTo>
                  <a:cubicBezTo>
                    <a:pt x="92" y="35"/>
                    <a:pt x="92" y="35"/>
                    <a:pt x="83" y="46"/>
                  </a:cubicBezTo>
                  <a:cubicBezTo>
                    <a:pt x="73" y="59"/>
                    <a:pt x="72" y="69"/>
                    <a:pt x="78" y="84"/>
                  </a:cubicBezTo>
                  <a:cubicBezTo>
                    <a:pt x="80" y="93"/>
                    <a:pt x="87" y="95"/>
                    <a:pt x="82" y="104"/>
                  </a:cubicBezTo>
                  <a:cubicBezTo>
                    <a:pt x="78" y="112"/>
                    <a:pt x="66" y="115"/>
                    <a:pt x="61" y="122"/>
                  </a:cubicBezTo>
                  <a:cubicBezTo>
                    <a:pt x="55" y="128"/>
                    <a:pt x="50" y="135"/>
                    <a:pt x="51" y="142"/>
                  </a:cubicBezTo>
                  <a:cubicBezTo>
                    <a:pt x="53" y="156"/>
                    <a:pt x="67" y="165"/>
                    <a:pt x="67" y="181"/>
                  </a:cubicBezTo>
                  <a:cubicBezTo>
                    <a:pt x="66" y="192"/>
                    <a:pt x="63" y="207"/>
                    <a:pt x="58" y="216"/>
                  </a:cubicBezTo>
                  <a:cubicBezTo>
                    <a:pt x="51" y="226"/>
                    <a:pt x="47" y="226"/>
                    <a:pt x="50" y="237"/>
                  </a:cubicBezTo>
                  <a:cubicBezTo>
                    <a:pt x="56" y="256"/>
                    <a:pt x="86" y="257"/>
                    <a:pt x="69" y="277"/>
                  </a:cubicBezTo>
                  <a:cubicBezTo>
                    <a:pt x="56" y="294"/>
                    <a:pt x="1" y="306"/>
                    <a:pt x="0" y="331"/>
                  </a:cubicBezTo>
                  <a:cubicBezTo>
                    <a:pt x="-1" y="340"/>
                    <a:pt x="19" y="347"/>
                    <a:pt x="26" y="354"/>
                  </a:cubicBezTo>
                  <a:cubicBezTo>
                    <a:pt x="35" y="365"/>
                    <a:pt x="43" y="378"/>
                    <a:pt x="52" y="389"/>
                  </a:cubicBezTo>
                  <a:cubicBezTo>
                    <a:pt x="45" y="405"/>
                    <a:pt x="31" y="419"/>
                    <a:pt x="13" y="423"/>
                  </a:cubicBezTo>
                  <a:cubicBezTo>
                    <a:pt x="1814" y="509"/>
                    <a:pt x="1814" y="509"/>
                    <a:pt x="1814" y="509"/>
                  </a:cubicBezTo>
                  <a:cubicBezTo>
                    <a:pt x="1843" y="503"/>
                    <a:pt x="1883" y="476"/>
                    <a:pt x="1856" y="445"/>
                  </a:cubicBezTo>
                  <a:cubicBezTo>
                    <a:pt x="1836" y="423"/>
                    <a:pt x="1806" y="410"/>
                    <a:pt x="1833" y="382"/>
                  </a:cubicBezTo>
                  <a:cubicBezTo>
                    <a:pt x="1850" y="364"/>
                    <a:pt x="1871" y="357"/>
                    <a:pt x="1847" y="334"/>
                  </a:cubicBezTo>
                  <a:cubicBezTo>
                    <a:pt x="1838" y="326"/>
                    <a:pt x="1831" y="326"/>
                    <a:pt x="1842" y="316"/>
                  </a:cubicBezTo>
                  <a:cubicBezTo>
                    <a:pt x="1851" y="307"/>
                    <a:pt x="1870" y="308"/>
                    <a:pt x="1878" y="295"/>
                  </a:cubicBezTo>
                  <a:cubicBezTo>
                    <a:pt x="1865" y="276"/>
                    <a:pt x="1887" y="274"/>
                    <a:pt x="1889" y="259"/>
                  </a:cubicBezTo>
                  <a:cubicBezTo>
                    <a:pt x="1890" y="248"/>
                    <a:pt x="1875" y="228"/>
                    <a:pt x="1870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2" name="Google Shape;502;p32"/>
          <p:cNvSpPr txBox="1">
            <a:spLocks noGrp="1"/>
          </p:cNvSpPr>
          <p:nvPr>
            <p:ph type="title"/>
          </p:nvPr>
        </p:nvSpPr>
        <p:spPr>
          <a:xfrm>
            <a:off x="126543" y="184819"/>
            <a:ext cx="87329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2800" dirty="0" err="1"/>
              <a:t>Desa</a:t>
            </a:r>
            <a:r>
              <a:rPr lang="en-ID" sz="2800" dirty="0"/>
              <a:t> Ramah </a:t>
            </a:r>
            <a:r>
              <a:rPr lang="en-ID" sz="2800" dirty="0" err="1"/>
              <a:t>Perempuan</a:t>
            </a:r>
            <a:r>
              <a:rPr lang="en-ID" sz="2800" dirty="0"/>
              <a:t> dan </a:t>
            </a:r>
            <a:r>
              <a:rPr lang="en-ID" sz="2800" dirty="0" err="1"/>
              <a:t>Peduli</a:t>
            </a:r>
            <a:r>
              <a:rPr lang="en-ID" sz="2800" dirty="0"/>
              <a:t> </a:t>
            </a:r>
            <a:r>
              <a:rPr lang="en-ID" sz="2800" dirty="0" err="1"/>
              <a:t>Anak</a:t>
            </a:r>
            <a:r>
              <a:rPr lang="en-ID" sz="2800" dirty="0"/>
              <a:t> (</a:t>
            </a:r>
            <a:r>
              <a:rPr lang="en-ID" sz="2800" dirty="0" err="1"/>
              <a:t>DRPPA</a:t>
            </a:r>
            <a:r>
              <a:rPr lang="en-ID" sz="2800" dirty="0"/>
              <a:t>) </a:t>
            </a:r>
            <a:r>
              <a:rPr lang="en-ID" sz="2800" dirty="0" err="1"/>
              <a:t>adalah</a:t>
            </a:r>
            <a:endParaRPr sz="2800" dirty="0"/>
          </a:p>
        </p:txBody>
      </p:sp>
      <p:sp>
        <p:nvSpPr>
          <p:cNvPr id="505" name="Google Shape;505;p32"/>
          <p:cNvSpPr txBox="1">
            <a:spLocks noGrp="1"/>
          </p:cNvSpPr>
          <p:nvPr>
            <p:ph type="subTitle" idx="1"/>
          </p:nvPr>
        </p:nvSpPr>
        <p:spPr>
          <a:xfrm>
            <a:off x="472966" y="1067355"/>
            <a:ext cx="5827235" cy="3780542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endParaRPr lang="en-ID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desa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yang: </a:t>
            </a:r>
          </a:p>
          <a:p>
            <a:pPr marL="609600" lvl="0" indent="-457200" algn="l">
              <a:buFont typeface="+mj-lt"/>
              <a:buAutoNum type="arabicPeriod"/>
            </a:pP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Mengintegrasikan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perspektif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gender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dalam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tata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kelola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desa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609600" lvl="0" indent="-457200" algn="l">
              <a:buFont typeface="+mj-lt"/>
              <a:buAutoNum type="arabicPeriod"/>
            </a:pP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Menjamin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hak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anak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untuk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tumbuh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berkembang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, dan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dilindungi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609600" lvl="0" indent="-457200" algn="l">
              <a:buFont typeface="+mj-lt"/>
              <a:buAutoNum type="arabicPeriod"/>
            </a:pP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Memberikan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ruang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partisipasi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perempuan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dalam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pengambilan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keputusan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l"/>
            <a:endParaRPr lang="en-ID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Tujuan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Lingkungan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desa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yang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aman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inklusif</a:t>
            </a:r>
            <a:r>
              <a:rPr lang="en-ID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dan </a:t>
            </a:r>
            <a:r>
              <a:rPr lang="en-ID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responsif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terhadap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kebutuhan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perempuan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 dan </a:t>
            </a:r>
            <a:r>
              <a:rPr lang="en-ID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anak</a:t>
            </a:r>
            <a:r>
              <a:rPr lang="en-ID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467360" marR="5080" indent="-457200" algn="l">
              <a:spcBef>
                <a:spcPts val="100"/>
              </a:spcBef>
              <a:buAutoNum type="arabicPeriod"/>
            </a:pPr>
            <a:endParaRPr lang="en-US" sz="1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11" name="Google Shape;511;p32"/>
          <p:cNvSpPr/>
          <p:nvPr/>
        </p:nvSpPr>
        <p:spPr>
          <a:xfrm rot="6138605">
            <a:off x="8214884" y="3076588"/>
            <a:ext cx="644805" cy="276202"/>
          </a:xfrm>
          <a:custGeom>
            <a:avLst/>
            <a:gdLst/>
            <a:ahLst/>
            <a:cxnLst/>
            <a:rect l="l" t="t" r="r" b="b"/>
            <a:pathLst>
              <a:path w="1890" h="509" extrusionOk="0">
                <a:moveTo>
                  <a:pt x="1870" y="219"/>
                </a:moveTo>
                <a:lnTo>
                  <a:pt x="1870" y="219"/>
                </a:lnTo>
                <a:cubicBezTo>
                  <a:pt x="1865" y="210"/>
                  <a:pt x="1861" y="215"/>
                  <a:pt x="1863" y="205"/>
                </a:cubicBezTo>
                <a:cubicBezTo>
                  <a:pt x="1865" y="200"/>
                  <a:pt x="1873" y="192"/>
                  <a:pt x="1876" y="188"/>
                </a:cubicBezTo>
                <a:cubicBezTo>
                  <a:pt x="1889" y="170"/>
                  <a:pt x="1892" y="164"/>
                  <a:pt x="1875" y="148"/>
                </a:cubicBezTo>
                <a:cubicBezTo>
                  <a:pt x="1885" y="129"/>
                  <a:pt x="1889" y="121"/>
                  <a:pt x="1872" y="107"/>
                </a:cubicBezTo>
                <a:cubicBezTo>
                  <a:pt x="1877" y="93"/>
                  <a:pt x="1889" y="86"/>
                  <a:pt x="1890" y="71"/>
                </a:cubicBezTo>
                <a:cubicBezTo>
                  <a:pt x="1891" y="60"/>
                  <a:pt x="1883" y="44"/>
                  <a:pt x="1874" y="37"/>
                </a:cubicBezTo>
                <a:cubicBezTo>
                  <a:pt x="1875" y="35"/>
                  <a:pt x="1876" y="34"/>
                  <a:pt x="1876" y="32"/>
                </a:cubicBezTo>
                <a:cubicBezTo>
                  <a:pt x="84" y="0"/>
                  <a:pt x="84" y="0"/>
                  <a:pt x="84" y="0"/>
                </a:cubicBezTo>
                <a:cubicBezTo>
                  <a:pt x="73" y="9"/>
                  <a:pt x="83" y="16"/>
                  <a:pt x="87" y="25"/>
                </a:cubicBezTo>
                <a:cubicBezTo>
                  <a:pt x="92" y="35"/>
                  <a:pt x="92" y="35"/>
                  <a:pt x="83" y="46"/>
                </a:cubicBezTo>
                <a:cubicBezTo>
                  <a:pt x="73" y="59"/>
                  <a:pt x="72" y="69"/>
                  <a:pt x="78" y="84"/>
                </a:cubicBezTo>
                <a:cubicBezTo>
                  <a:pt x="80" y="93"/>
                  <a:pt x="87" y="95"/>
                  <a:pt x="82" y="104"/>
                </a:cubicBezTo>
                <a:cubicBezTo>
                  <a:pt x="78" y="112"/>
                  <a:pt x="66" y="115"/>
                  <a:pt x="61" y="122"/>
                </a:cubicBezTo>
                <a:cubicBezTo>
                  <a:pt x="55" y="128"/>
                  <a:pt x="50" y="135"/>
                  <a:pt x="51" y="142"/>
                </a:cubicBezTo>
                <a:cubicBezTo>
                  <a:pt x="53" y="156"/>
                  <a:pt x="67" y="165"/>
                  <a:pt x="67" y="181"/>
                </a:cubicBezTo>
                <a:cubicBezTo>
                  <a:pt x="66" y="192"/>
                  <a:pt x="63" y="207"/>
                  <a:pt x="58" y="216"/>
                </a:cubicBezTo>
                <a:cubicBezTo>
                  <a:pt x="51" y="226"/>
                  <a:pt x="47" y="226"/>
                  <a:pt x="50" y="237"/>
                </a:cubicBezTo>
                <a:cubicBezTo>
                  <a:pt x="56" y="256"/>
                  <a:pt x="86" y="257"/>
                  <a:pt x="69" y="277"/>
                </a:cubicBezTo>
                <a:cubicBezTo>
                  <a:pt x="56" y="294"/>
                  <a:pt x="1" y="306"/>
                  <a:pt x="0" y="331"/>
                </a:cubicBezTo>
                <a:cubicBezTo>
                  <a:pt x="-1" y="340"/>
                  <a:pt x="19" y="347"/>
                  <a:pt x="26" y="354"/>
                </a:cubicBezTo>
                <a:cubicBezTo>
                  <a:pt x="35" y="365"/>
                  <a:pt x="43" y="378"/>
                  <a:pt x="52" y="389"/>
                </a:cubicBezTo>
                <a:cubicBezTo>
                  <a:pt x="45" y="405"/>
                  <a:pt x="31" y="419"/>
                  <a:pt x="13" y="423"/>
                </a:cubicBezTo>
                <a:cubicBezTo>
                  <a:pt x="1814" y="509"/>
                  <a:pt x="1814" y="509"/>
                  <a:pt x="1814" y="509"/>
                </a:cubicBezTo>
                <a:cubicBezTo>
                  <a:pt x="1843" y="503"/>
                  <a:pt x="1883" y="476"/>
                  <a:pt x="1856" y="445"/>
                </a:cubicBezTo>
                <a:cubicBezTo>
                  <a:pt x="1836" y="423"/>
                  <a:pt x="1806" y="410"/>
                  <a:pt x="1833" y="382"/>
                </a:cubicBezTo>
                <a:cubicBezTo>
                  <a:pt x="1850" y="364"/>
                  <a:pt x="1871" y="357"/>
                  <a:pt x="1847" y="334"/>
                </a:cubicBezTo>
                <a:cubicBezTo>
                  <a:pt x="1838" y="326"/>
                  <a:pt x="1831" y="326"/>
                  <a:pt x="1842" y="316"/>
                </a:cubicBezTo>
                <a:cubicBezTo>
                  <a:pt x="1851" y="307"/>
                  <a:pt x="1870" y="308"/>
                  <a:pt x="1878" y="295"/>
                </a:cubicBezTo>
                <a:cubicBezTo>
                  <a:pt x="1865" y="276"/>
                  <a:pt x="1887" y="274"/>
                  <a:pt x="1889" y="259"/>
                </a:cubicBezTo>
                <a:cubicBezTo>
                  <a:pt x="1890" y="248"/>
                  <a:pt x="1875" y="228"/>
                  <a:pt x="1870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2"/>
          <p:cNvSpPr/>
          <p:nvPr/>
        </p:nvSpPr>
        <p:spPr>
          <a:xfrm rot="-5809563">
            <a:off x="8834346" y="2080838"/>
            <a:ext cx="39573" cy="6011"/>
          </a:xfrm>
          <a:custGeom>
            <a:avLst/>
            <a:gdLst/>
            <a:ahLst/>
            <a:cxnLst/>
            <a:rect l="l" t="t" r="r" b="b"/>
            <a:pathLst>
              <a:path w="79" h="12" extrusionOk="0">
                <a:moveTo>
                  <a:pt x="2" y="10"/>
                </a:moveTo>
                <a:lnTo>
                  <a:pt x="2" y="10"/>
                </a:lnTo>
                <a:cubicBezTo>
                  <a:pt x="72" y="12"/>
                  <a:pt x="72" y="12"/>
                  <a:pt x="72" y="12"/>
                </a:cubicBezTo>
                <a:cubicBezTo>
                  <a:pt x="74" y="8"/>
                  <a:pt x="77" y="4"/>
                  <a:pt x="79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1" y="6"/>
                  <a:pt x="2" y="10"/>
                </a:cubicBezTo>
                <a:close/>
              </a:path>
            </a:pathLst>
          </a:custGeom>
          <a:solidFill>
            <a:srgbClr val="ECE5D3"/>
          </a:solidFill>
          <a:ln>
            <a:noFill/>
          </a:ln>
        </p:spPr>
        <p:txBody>
          <a:bodyPr spcFirstLastPara="1" wrap="square" lIns="90000" tIns="0" rIns="900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3D23B6-34B0-43CF-B647-1F64C09E3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214" y="2063840"/>
            <a:ext cx="2703786" cy="207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7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32"/>
          <p:cNvGrpSpPr/>
          <p:nvPr/>
        </p:nvGrpSpPr>
        <p:grpSpPr>
          <a:xfrm>
            <a:off x="-157892" y="-114693"/>
            <a:ext cx="2023004" cy="3369918"/>
            <a:chOff x="-358656" y="-274543"/>
            <a:chExt cx="2023004" cy="3369918"/>
          </a:xfr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08" name="Google Shape;508;p32"/>
            <p:cNvSpPr/>
            <p:nvPr/>
          </p:nvSpPr>
          <p:spPr>
            <a:xfrm rot="1203943">
              <a:off x="153729" y="-199308"/>
              <a:ext cx="998233" cy="3163424"/>
            </a:xfrm>
            <a:custGeom>
              <a:avLst/>
              <a:gdLst/>
              <a:ahLst/>
              <a:cxnLst/>
              <a:rect l="l" t="t" r="r" b="b"/>
              <a:pathLst>
                <a:path w="1627" h="5156" extrusionOk="0">
                  <a:moveTo>
                    <a:pt x="848" y="1321"/>
                  </a:moveTo>
                  <a:lnTo>
                    <a:pt x="848" y="1321"/>
                  </a:lnTo>
                  <a:cubicBezTo>
                    <a:pt x="1133" y="1139"/>
                    <a:pt x="1425" y="904"/>
                    <a:pt x="1624" y="591"/>
                  </a:cubicBezTo>
                  <a:cubicBezTo>
                    <a:pt x="1632" y="579"/>
                    <a:pt x="1623" y="568"/>
                    <a:pt x="1612" y="570"/>
                  </a:cubicBezTo>
                  <a:cubicBezTo>
                    <a:pt x="1439" y="608"/>
                    <a:pt x="1269" y="713"/>
                    <a:pt x="1119" y="851"/>
                  </a:cubicBezTo>
                  <a:cubicBezTo>
                    <a:pt x="1031" y="930"/>
                    <a:pt x="959" y="1022"/>
                    <a:pt x="906" y="1127"/>
                  </a:cubicBezTo>
                  <a:cubicBezTo>
                    <a:pt x="941" y="1016"/>
                    <a:pt x="979" y="905"/>
                    <a:pt x="1023" y="794"/>
                  </a:cubicBezTo>
                  <a:cubicBezTo>
                    <a:pt x="1155" y="669"/>
                    <a:pt x="1259" y="519"/>
                    <a:pt x="1328" y="349"/>
                  </a:cubicBezTo>
                  <a:cubicBezTo>
                    <a:pt x="1374" y="236"/>
                    <a:pt x="1398" y="126"/>
                    <a:pt x="1424" y="14"/>
                  </a:cubicBezTo>
                  <a:cubicBezTo>
                    <a:pt x="1428" y="1"/>
                    <a:pt x="1413" y="-4"/>
                    <a:pt x="1402" y="5"/>
                  </a:cubicBezTo>
                  <a:cubicBezTo>
                    <a:pt x="1154" y="200"/>
                    <a:pt x="987" y="522"/>
                    <a:pt x="996" y="786"/>
                  </a:cubicBezTo>
                  <a:cubicBezTo>
                    <a:pt x="996" y="787"/>
                    <a:pt x="996" y="787"/>
                    <a:pt x="996" y="787"/>
                  </a:cubicBezTo>
                  <a:cubicBezTo>
                    <a:pt x="950" y="904"/>
                    <a:pt x="909" y="1021"/>
                    <a:pt x="873" y="1139"/>
                  </a:cubicBezTo>
                  <a:cubicBezTo>
                    <a:pt x="872" y="1027"/>
                    <a:pt x="856" y="916"/>
                    <a:pt x="839" y="819"/>
                  </a:cubicBezTo>
                  <a:cubicBezTo>
                    <a:pt x="813" y="678"/>
                    <a:pt x="773" y="545"/>
                    <a:pt x="684" y="462"/>
                  </a:cubicBezTo>
                  <a:cubicBezTo>
                    <a:pt x="677" y="455"/>
                    <a:pt x="659" y="468"/>
                    <a:pt x="657" y="482"/>
                  </a:cubicBezTo>
                  <a:cubicBezTo>
                    <a:pt x="594" y="823"/>
                    <a:pt x="666" y="1118"/>
                    <a:pt x="819" y="1319"/>
                  </a:cubicBezTo>
                  <a:lnTo>
                    <a:pt x="820" y="1320"/>
                  </a:lnTo>
                  <a:cubicBezTo>
                    <a:pt x="776" y="1481"/>
                    <a:pt x="741" y="1643"/>
                    <a:pt x="713" y="1804"/>
                  </a:cubicBezTo>
                  <a:cubicBezTo>
                    <a:pt x="668" y="1548"/>
                    <a:pt x="559" y="1307"/>
                    <a:pt x="432" y="1125"/>
                  </a:cubicBezTo>
                  <a:cubicBezTo>
                    <a:pt x="425" y="1115"/>
                    <a:pt x="407" y="1131"/>
                    <a:pt x="406" y="1146"/>
                  </a:cubicBezTo>
                  <a:cubicBezTo>
                    <a:pt x="378" y="1490"/>
                    <a:pt x="470" y="1823"/>
                    <a:pt x="691" y="1941"/>
                  </a:cubicBezTo>
                  <a:cubicBezTo>
                    <a:pt x="667" y="2107"/>
                    <a:pt x="652" y="2273"/>
                    <a:pt x="644" y="2439"/>
                  </a:cubicBezTo>
                  <a:cubicBezTo>
                    <a:pt x="552" y="2143"/>
                    <a:pt x="387" y="1899"/>
                    <a:pt x="186" y="1731"/>
                  </a:cubicBezTo>
                  <a:cubicBezTo>
                    <a:pt x="177" y="1724"/>
                    <a:pt x="161" y="1739"/>
                    <a:pt x="163" y="1755"/>
                  </a:cubicBezTo>
                  <a:cubicBezTo>
                    <a:pt x="205" y="2131"/>
                    <a:pt x="393" y="2409"/>
                    <a:pt x="642" y="2524"/>
                  </a:cubicBezTo>
                  <a:cubicBezTo>
                    <a:pt x="636" y="2701"/>
                    <a:pt x="640" y="2877"/>
                    <a:pt x="654" y="3052"/>
                  </a:cubicBezTo>
                  <a:cubicBezTo>
                    <a:pt x="494" y="2742"/>
                    <a:pt x="291" y="2463"/>
                    <a:pt x="17" y="2351"/>
                  </a:cubicBezTo>
                  <a:cubicBezTo>
                    <a:pt x="5" y="2347"/>
                    <a:pt x="-3" y="2371"/>
                    <a:pt x="1" y="2385"/>
                  </a:cubicBezTo>
                  <a:cubicBezTo>
                    <a:pt x="126" y="2770"/>
                    <a:pt x="383" y="3017"/>
                    <a:pt x="661" y="3138"/>
                  </a:cubicBezTo>
                  <a:cubicBezTo>
                    <a:pt x="675" y="3288"/>
                    <a:pt x="696" y="3436"/>
                    <a:pt x="723" y="3584"/>
                  </a:cubicBezTo>
                  <a:cubicBezTo>
                    <a:pt x="527" y="3334"/>
                    <a:pt x="296" y="3118"/>
                    <a:pt x="29" y="3057"/>
                  </a:cubicBezTo>
                  <a:cubicBezTo>
                    <a:pt x="16" y="3055"/>
                    <a:pt x="12" y="3080"/>
                    <a:pt x="19" y="3092"/>
                  </a:cubicBezTo>
                  <a:cubicBezTo>
                    <a:pt x="111" y="3268"/>
                    <a:pt x="231" y="3412"/>
                    <a:pt x="366" y="3514"/>
                  </a:cubicBezTo>
                  <a:cubicBezTo>
                    <a:pt x="480" y="3600"/>
                    <a:pt x="609" y="3667"/>
                    <a:pt x="736" y="3650"/>
                  </a:cubicBezTo>
                  <a:cubicBezTo>
                    <a:pt x="777" y="3853"/>
                    <a:pt x="831" y="4054"/>
                    <a:pt x="897" y="4252"/>
                  </a:cubicBezTo>
                  <a:cubicBezTo>
                    <a:pt x="675" y="4001"/>
                    <a:pt x="428" y="3790"/>
                    <a:pt x="159" y="3665"/>
                  </a:cubicBezTo>
                  <a:cubicBezTo>
                    <a:pt x="148" y="3660"/>
                    <a:pt x="139" y="3682"/>
                    <a:pt x="147" y="3695"/>
                  </a:cubicBezTo>
                  <a:cubicBezTo>
                    <a:pt x="343" y="4029"/>
                    <a:pt x="626" y="4238"/>
                    <a:pt x="916" y="4311"/>
                  </a:cubicBezTo>
                  <a:cubicBezTo>
                    <a:pt x="916" y="4311"/>
                    <a:pt x="917" y="4311"/>
                    <a:pt x="918" y="4311"/>
                  </a:cubicBezTo>
                  <a:cubicBezTo>
                    <a:pt x="974" y="4469"/>
                    <a:pt x="1038" y="4625"/>
                    <a:pt x="1111" y="4778"/>
                  </a:cubicBezTo>
                  <a:cubicBezTo>
                    <a:pt x="839" y="4533"/>
                    <a:pt x="538" y="4343"/>
                    <a:pt x="231" y="4281"/>
                  </a:cubicBezTo>
                  <a:cubicBezTo>
                    <a:pt x="214" y="4277"/>
                    <a:pt x="214" y="4307"/>
                    <a:pt x="226" y="4321"/>
                  </a:cubicBezTo>
                  <a:cubicBezTo>
                    <a:pt x="493" y="4626"/>
                    <a:pt x="819" y="4808"/>
                    <a:pt x="1137" y="4870"/>
                  </a:cubicBezTo>
                  <a:cubicBezTo>
                    <a:pt x="1145" y="4872"/>
                    <a:pt x="1150" y="4868"/>
                    <a:pt x="1152" y="4861"/>
                  </a:cubicBezTo>
                  <a:cubicBezTo>
                    <a:pt x="1200" y="4958"/>
                    <a:pt x="1252" y="5053"/>
                    <a:pt x="1308" y="5146"/>
                  </a:cubicBezTo>
                  <a:cubicBezTo>
                    <a:pt x="1320" y="5166"/>
                    <a:pt x="1344" y="5153"/>
                    <a:pt x="1332" y="5133"/>
                  </a:cubicBezTo>
                  <a:cubicBezTo>
                    <a:pt x="1278" y="5043"/>
                    <a:pt x="1228" y="4952"/>
                    <a:pt x="1181" y="4860"/>
                  </a:cubicBezTo>
                  <a:cubicBezTo>
                    <a:pt x="1183" y="4853"/>
                    <a:pt x="1181" y="4844"/>
                    <a:pt x="1174" y="4837"/>
                  </a:cubicBezTo>
                  <a:cubicBezTo>
                    <a:pt x="1173" y="4836"/>
                    <a:pt x="1171" y="4834"/>
                    <a:pt x="1170" y="4833"/>
                  </a:cubicBezTo>
                  <a:cubicBezTo>
                    <a:pt x="1173" y="4833"/>
                    <a:pt x="1176" y="4831"/>
                    <a:pt x="1178" y="4828"/>
                  </a:cubicBezTo>
                  <a:cubicBezTo>
                    <a:pt x="1349" y="4554"/>
                    <a:pt x="1480" y="4253"/>
                    <a:pt x="1589" y="3958"/>
                  </a:cubicBezTo>
                  <a:cubicBezTo>
                    <a:pt x="1592" y="3949"/>
                    <a:pt x="1584" y="3939"/>
                    <a:pt x="1576" y="3939"/>
                  </a:cubicBezTo>
                  <a:cubicBezTo>
                    <a:pt x="1515" y="3935"/>
                    <a:pt x="1465" y="3967"/>
                    <a:pt x="1421" y="4008"/>
                  </a:cubicBezTo>
                  <a:cubicBezTo>
                    <a:pt x="1362" y="4063"/>
                    <a:pt x="1311" y="4131"/>
                    <a:pt x="1268" y="4204"/>
                  </a:cubicBezTo>
                  <a:cubicBezTo>
                    <a:pt x="1177" y="4358"/>
                    <a:pt x="1128" y="4548"/>
                    <a:pt x="1130" y="4754"/>
                  </a:cubicBezTo>
                  <a:cubicBezTo>
                    <a:pt x="1057" y="4603"/>
                    <a:pt x="994" y="4449"/>
                    <a:pt x="939" y="4292"/>
                  </a:cubicBezTo>
                  <a:cubicBezTo>
                    <a:pt x="942" y="4292"/>
                    <a:pt x="944" y="4290"/>
                    <a:pt x="946" y="4287"/>
                  </a:cubicBezTo>
                  <a:cubicBezTo>
                    <a:pt x="1119" y="3990"/>
                    <a:pt x="1286" y="3694"/>
                    <a:pt x="1388" y="3376"/>
                  </a:cubicBezTo>
                  <a:cubicBezTo>
                    <a:pt x="1392" y="3363"/>
                    <a:pt x="1381" y="3349"/>
                    <a:pt x="1369" y="3357"/>
                  </a:cubicBezTo>
                  <a:cubicBezTo>
                    <a:pt x="1214" y="3453"/>
                    <a:pt x="1089" y="3595"/>
                    <a:pt x="996" y="3775"/>
                  </a:cubicBezTo>
                  <a:cubicBezTo>
                    <a:pt x="936" y="3889"/>
                    <a:pt x="894" y="4020"/>
                    <a:pt x="896" y="4164"/>
                  </a:cubicBezTo>
                  <a:cubicBezTo>
                    <a:pt x="843" y="3996"/>
                    <a:pt x="798" y="3825"/>
                    <a:pt x="763" y="3652"/>
                  </a:cubicBezTo>
                  <a:cubicBezTo>
                    <a:pt x="989" y="3464"/>
                    <a:pt x="1113" y="3168"/>
                    <a:pt x="1245" y="2904"/>
                  </a:cubicBezTo>
                  <a:cubicBezTo>
                    <a:pt x="1250" y="2894"/>
                    <a:pt x="1244" y="2876"/>
                    <a:pt x="1232" y="2880"/>
                  </a:cubicBezTo>
                  <a:cubicBezTo>
                    <a:pt x="1168" y="2902"/>
                    <a:pt x="1115" y="2947"/>
                    <a:pt x="1061" y="2993"/>
                  </a:cubicBezTo>
                  <a:cubicBezTo>
                    <a:pt x="1002" y="3044"/>
                    <a:pt x="945" y="3099"/>
                    <a:pt x="897" y="3167"/>
                  </a:cubicBezTo>
                  <a:cubicBezTo>
                    <a:pt x="822" y="3273"/>
                    <a:pt x="769" y="3402"/>
                    <a:pt x="743" y="3544"/>
                  </a:cubicBezTo>
                  <a:cubicBezTo>
                    <a:pt x="719" y="3407"/>
                    <a:pt x="700" y="3269"/>
                    <a:pt x="687" y="3130"/>
                  </a:cubicBezTo>
                  <a:cubicBezTo>
                    <a:pt x="690" y="3129"/>
                    <a:pt x="693" y="3128"/>
                    <a:pt x="695" y="3124"/>
                  </a:cubicBezTo>
                  <a:cubicBezTo>
                    <a:pt x="814" y="3013"/>
                    <a:pt x="938" y="2907"/>
                    <a:pt x="1049" y="2787"/>
                  </a:cubicBezTo>
                  <a:cubicBezTo>
                    <a:pt x="1167" y="2660"/>
                    <a:pt x="1264" y="2521"/>
                    <a:pt x="1347" y="2369"/>
                  </a:cubicBezTo>
                  <a:cubicBezTo>
                    <a:pt x="1352" y="2358"/>
                    <a:pt x="1342" y="2343"/>
                    <a:pt x="1331" y="2348"/>
                  </a:cubicBezTo>
                  <a:cubicBezTo>
                    <a:pt x="1171" y="2410"/>
                    <a:pt x="1021" y="2512"/>
                    <a:pt x="901" y="2664"/>
                  </a:cubicBezTo>
                  <a:cubicBezTo>
                    <a:pt x="808" y="2781"/>
                    <a:pt x="738" y="2923"/>
                    <a:pt x="683" y="3074"/>
                  </a:cubicBezTo>
                  <a:cubicBezTo>
                    <a:pt x="668" y="2892"/>
                    <a:pt x="663" y="2707"/>
                    <a:pt x="668" y="2522"/>
                  </a:cubicBezTo>
                  <a:cubicBezTo>
                    <a:pt x="933" y="2426"/>
                    <a:pt x="1154" y="2235"/>
                    <a:pt x="1346" y="2005"/>
                  </a:cubicBezTo>
                  <a:cubicBezTo>
                    <a:pt x="1354" y="1995"/>
                    <a:pt x="1352" y="1977"/>
                    <a:pt x="1339" y="1978"/>
                  </a:cubicBezTo>
                  <a:cubicBezTo>
                    <a:pt x="1281" y="1980"/>
                    <a:pt x="1220" y="2004"/>
                    <a:pt x="1164" y="2026"/>
                  </a:cubicBezTo>
                  <a:cubicBezTo>
                    <a:pt x="1101" y="2050"/>
                    <a:pt x="1041" y="2082"/>
                    <a:pt x="982" y="2124"/>
                  </a:cubicBezTo>
                  <a:cubicBezTo>
                    <a:pt x="872" y="2202"/>
                    <a:pt x="746" y="2309"/>
                    <a:pt x="671" y="2450"/>
                  </a:cubicBezTo>
                  <a:cubicBezTo>
                    <a:pt x="679" y="2285"/>
                    <a:pt x="694" y="2120"/>
                    <a:pt x="718" y="1954"/>
                  </a:cubicBezTo>
                  <a:cubicBezTo>
                    <a:pt x="975" y="1854"/>
                    <a:pt x="1203" y="1648"/>
                    <a:pt x="1391" y="1411"/>
                  </a:cubicBezTo>
                  <a:cubicBezTo>
                    <a:pt x="1400" y="1402"/>
                    <a:pt x="1395" y="1383"/>
                    <a:pt x="1383" y="1386"/>
                  </a:cubicBezTo>
                  <a:cubicBezTo>
                    <a:pt x="1247" y="1418"/>
                    <a:pt x="1108" y="1466"/>
                    <a:pt x="981" y="1557"/>
                  </a:cubicBezTo>
                  <a:cubicBezTo>
                    <a:pt x="882" y="1628"/>
                    <a:pt x="802" y="1730"/>
                    <a:pt x="734" y="1845"/>
                  </a:cubicBezTo>
                  <a:cubicBezTo>
                    <a:pt x="739" y="1814"/>
                    <a:pt x="745" y="1783"/>
                    <a:pt x="751" y="1753"/>
                  </a:cubicBezTo>
                  <a:cubicBezTo>
                    <a:pt x="777" y="1609"/>
                    <a:pt x="809" y="1465"/>
                    <a:pt x="848" y="13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2"/>
            <p:cNvSpPr/>
            <p:nvPr/>
          </p:nvSpPr>
          <p:spPr>
            <a:xfrm rot="-429857">
              <a:off x="11426" y="2832911"/>
              <a:ext cx="640394" cy="223403"/>
            </a:xfrm>
            <a:custGeom>
              <a:avLst/>
              <a:gdLst/>
              <a:ahLst/>
              <a:cxnLst/>
              <a:rect l="l" t="t" r="r" b="b"/>
              <a:pathLst>
                <a:path w="1890" h="509" extrusionOk="0">
                  <a:moveTo>
                    <a:pt x="1870" y="219"/>
                  </a:moveTo>
                  <a:lnTo>
                    <a:pt x="1870" y="219"/>
                  </a:lnTo>
                  <a:cubicBezTo>
                    <a:pt x="1865" y="210"/>
                    <a:pt x="1861" y="215"/>
                    <a:pt x="1863" y="205"/>
                  </a:cubicBezTo>
                  <a:cubicBezTo>
                    <a:pt x="1865" y="200"/>
                    <a:pt x="1873" y="192"/>
                    <a:pt x="1876" y="188"/>
                  </a:cubicBezTo>
                  <a:cubicBezTo>
                    <a:pt x="1889" y="170"/>
                    <a:pt x="1892" y="164"/>
                    <a:pt x="1875" y="148"/>
                  </a:cubicBezTo>
                  <a:cubicBezTo>
                    <a:pt x="1885" y="129"/>
                    <a:pt x="1889" y="121"/>
                    <a:pt x="1872" y="107"/>
                  </a:cubicBezTo>
                  <a:cubicBezTo>
                    <a:pt x="1877" y="93"/>
                    <a:pt x="1889" y="86"/>
                    <a:pt x="1890" y="71"/>
                  </a:cubicBezTo>
                  <a:cubicBezTo>
                    <a:pt x="1891" y="60"/>
                    <a:pt x="1883" y="44"/>
                    <a:pt x="1874" y="37"/>
                  </a:cubicBezTo>
                  <a:cubicBezTo>
                    <a:pt x="1875" y="35"/>
                    <a:pt x="1876" y="34"/>
                    <a:pt x="1876" y="3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3" y="9"/>
                    <a:pt x="83" y="16"/>
                    <a:pt x="87" y="25"/>
                  </a:cubicBezTo>
                  <a:cubicBezTo>
                    <a:pt x="92" y="35"/>
                    <a:pt x="92" y="35"/>
                    <a:pt x="83" y="46"/>
                  </a:cubicBezTo>
                  <a:cubicBezTo>
                    <a:pt x="73" y="59"/>
                    <a:pt x="72" y="69"/>
                    <a:pt x="78" y="84"/>
                  </a:cubicBezTo>
                  <a:cubicBezTo>
                    <a:pt x="80" y="93"/>
                    <a:pt x="87" y="95"/>
                    <a:pt x="82" y="104"/>
                  </a:cubicBezTo>
                  <a:cubicBezTo>
                    <a:pt x="78" y="112"/>
                    <a:pt x="66" y="115"/>
                    <a:pt x="61" y="122"/>
                  </a:cubicBezTo>
                  <a:cubicBezTo>
                    <a:pt x="55" y="128"/>
                    <a:pt x="50" y="135"/>
                    <a:pt x="51" y="142"/>
                  </a:cubicBezTo>
                  <a:cubicBezTo>
                    <a:pt x="53" y="156"/>
                    <a:pt x="67" y="165"/>
                    <a:pt x="67" y="181"/>
                  </a:cubicBezTo>
                  <a:cubicBezTo>
                    <a:pt x="66" y="192"/>
                    <a:pt x="63" y="207"/>
                    <a:pt x="58" y="216"/>
                  </a:cubicBezTo>
                  <a:cubicBezTo>
                    <a:pt x="51" y="226"/>
                    <a:pt x="47" y="226"/>
                    <a:pt x="50" y="237"/>
                  </a:cubicBezTo>
                  <a:cubicBezTo>
                    <a:pt x="56" y="256"/>
                    <a:pt x="86" y="257"/>
                    <a:pt x="69" y="277"/>
                  </a:cubicBezTo>
                  <a:cubicBezTo>
                    <a:pt x="56" y="294"/>
                    <a:pt x="1" y="306"/>
                    <a:pt x="0" y="331"/>
                  </a:cubicBezTo>
                  <a:cubicBezTo>
                    <a:pt x="-1" y="340"/>
                    <a:pt x="19" y="347"/>
                    <a:pt x="26" y="354"/>
                  </a:cubicBezTo>
                  <a:cubicBezTo>
                    <a:pt x="35" y="365"/>
                    <a:pt x="43" y="378"/>
                    <a:pt x="52" y="389"/>
                  </a:cubicBezTo>
                  <a:cubicBezTo>
                    <a:pt x="45" y="405"/>
                    <a:pt x="31" y="419"/>
                    <a:pt x="13" y="423"/>
                  </a:cubicBezTo>
                  <a:cubicBezTo>
                    <a:pt x="1814" y="509"/>
                    <a:pt x="1814" y="509"/>
                    <a:pt x="1814" y="509"/>
                  </a:cubicBezTo>
                  <a:cubicBezTo>
                    <a:pt x="1843" y="503"/>
                    <a:pt x="1883" y="476"/>
                    <a:pt x="1856" y="445"/>
                  </a:cubicBezTo>
                  <a:cubicBezTo>
                    <a:pt x="1836" y="423"/>
                    <a:pt x="1806" y="410"/>
                    <a:pt x="1833" y="382"/>
                  </a:cubicBezTo>
                  <a:cubicBezTo>
                    <a:pt x="1850" y="364"/>
                    <a:pt x="1871" y="357"/>
                    <a:pt x="1847" y="334"/>
                  </a:cubicBezTo>
                  <a:cubicBezTo>
                    <a:pt x="1838" y="326"/>
                    <a:pt x="1831" y="326"/>
                    <a:pt x="1842" y="316"/>
                  </a:cubicBezTo>
                  <a:cubicBezTo>
                    <a:pt x="1851" y="307"/>
                    <a:pt x="1870" y="308"/>
                    <a:pt x="1878" y="295"/>
                  </a:cubicBezTo>
                  <a:cubicBezTo>
                    <a:pt x="1865" y="276"/>
                    <a:pt x="1887" y="274"/>
                    <a:pt x="1889" y="259"/>
                  </a:cubicBezTo>
                  <a:cubicBezTo>
                    <a:pt x="1890" y="248"/>
                    <a:pt x="1875" y="228"/>
                    <a:pt x="1870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2" name="Google Shape;502;p32"/>
          <p:cNvSpPr txBox="1">
            <a:spLocks noGrp="1"/>
          </p:cNvSpPr>
          <p:nvPr>
            <p:ph type="title"/>
          </p:nvPr>
        </p:nvSpPr>
        <p:spPr>
          <a:xfrm>
            <a:off x="302336" y="414641"/>
            <a:ext cx="85571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2800" dirty="0" err="1"/>
              <a:t>Tujuan</a:t>
            </a:r>
            <a:r>
              <a:rPr lang="en-ID" sz="2800" dirty="0"/>
              <a:t> </a:t>
            </a:r>
            <a:r>
              <a:rPr lang="en-ID" sz="2800" dirty="0" err="1"/>
              <a:t>Mewujudkan</a:t>
            </a:r>
            <a:r>
              <a:rPr lang="en-ID" sz="2800" dirty="0"/>
              <a:t> </a:t>
            </a:r>
            <a:r>
              <a:rPr lang="en-ID" sz="2800" dirty="0" err="1"/>
              <a:t>Desa</a:t>
            </a:r>
            <a:r>
              <a:rPr lang="en-ID" sz="2800" dirty="0"/>
              <a:t> Ramah </a:t>
            </a:r>
            <a:r>
              <a:rPr lang="en-ID" sz="2800" dirty="0" err="1"/>
              <a:t>Perempuan</a:t>
            </a:r>
            <a:r>
              <a:rPr lang="en-ID" sz="2800" dirty="0"/>
              <a:t> dan </a:t>
            </a:r>
            <a:r>
              <a:rPr lang="en-ID" sz="2800" dirty="0" err="1"/>
              <a:t>Peduli</a:t>
            </a:r>
            <a:r>
              <a:rPr lang="en-ID" sz="2800" dirty="0"/>
              <a:t> </a:t>
            </a:r>
            <a:r>
              <a:rPr lang="en-ID" sz="2800" dirty="0" err="1"/>
              <a:t>Anak</a:t>
            </a:r>
            <a:r>
              <a:rPr lang="en-ID" sz="2800" dirty="0"/>
              <a:t> (</a:t>
            </a:r>
            <a:r>
              <a:rPr lang="en-ID" sz="2800" dirty="0" err="1"/>
              <a:t>DRPPA</a:t>
            </a:r>
            <a:r>
              <a:rPr lang="en-ID" sz="2800" dirty="0"/>
              <a:t>) di </a:t>
            </a:r>
            <a:r>
              <a:rPr lang="en-ID" sz="2800" dirty="0" err="1"/>
              <a:t>Kabupaten</a:t>
            </a:r>
            <a:r>
              <a:rPr lang="en-ID" sz="2800" dirty="0"/>
              <a:t> </a:t>
            </a:r>
            <a:r>
              <a:rPr lang="en-ID" sz="2800" dirty="0" err="1"/>
              <a:t>Bengkayang</a:t>
            </a:r>
            <a:endParaRPr sz="2800" dirty="0"/>
          </a:p>
        </p:txBody>
      </p:sp>
      <p:sp>
        <p:nvSpPr>
          <p:cNvPr id="505" name="Google Shape;505;p32"/>
          <p:cNvSpPr txBox="1">
            <a:spLocks noGrp="1"/>
          </p:cNvSpPr>
          <p:nvPr>
            <p:ph type="subTitle" idx="1"/>
          </p:nvPr>
        </p:nvSpPr>
        <p:spPr>
          <a:xfrm>
            <a:off x="472966" y="1442545"/>
            <a:ext cx="5814685" cy="3405352"/>
          </a:xfrm>
          <a:prstGeom prst="rect">
            <a:avLst/>
          </a:prstGeom>
          <a:gradFill>
            <a:gsLst>
              <a:gs pos="29417">
                <a:srgbClr val="FAF8F0"/>
              </a:gs>
              <a:gs pos="39062">
                <a:srgbClr val="F7F3E7"/>
              </a:gs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7360" marR="5080" indent="-457200" algn="just">
              <a:spcBef>
                <a:spcPts val="100"/>
              </a:spcBef>
              <a:buAutoNum type="arabicPeriod"/>
            </a:pP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Meningkatkan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pemahaman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kesadaran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masyarakat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terhadap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kesetaraan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gender,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pemberdayaan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perlindungan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Perempuan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serta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pemenuhan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hak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perlindungan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anak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;</a:t>
            </a:r>
          </a:p>
          <a:p>
            <a:pPr marL="467360" marR="5080" indent="-457200" algn="just">
              <a:spcBef>
                <a:spcPts val="100"/>
              </a:spcBef>
              <a:buAutoNum type="arabicPeriod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67360" marR="5080" indent="-457200" algn="just">
              <a:spcBef>
                <a:spcPts val="100"/>
              </a:spcBef>
              <a:buAutoNum type="arabicPeriod"/>
            </a:pP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Menumbuhkembangkan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kesukarelawanan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peran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aktif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masyarakat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dalam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peningkatan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kesetaraan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gender,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pemberdayaan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perlindungan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Perempuan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serta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pemenuhan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hak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perlindungan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anak</a:t>
            </a: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;</a:t>
            </a:r>
          </a:p>
        </p:txBody>
      </p:sp>
      <p:sp>
        <p:nvSpPr>
          <p:cNvPr id="511" name="Google Shape;511;p32"/>
          <p:cNvSpPr/>
          <p:nvPr/>
        </p:nvSpPr>
        <p:spPr>
          <a:xfrm rot="6138605">
            <a:off x="8214884" y="3076588"/>
            <a:ext cx="644805" cy="276202"/>
          </a:xfrm>
          <a:custGeom>
            <a:avLst/>
            <a:gdLst/>
            <a:ahLst/>
            <a:cxnLst/>
            <a:rect l="l" t="t" r="r" b="b"/>
            <a:pathLst>
              <a:path w="1890" h="509" extrusionOk="0">
                <a:moveTo>
                  <a:pt x="1870" y="219"/>
                </a:moveTo>
                <a:lnTo>
                  <a:pt x="1870" y="219"/>
                </a:lnTo>
                <a:cubicBezTo>
                  <a:pt x="1865" y="210"/>
                  <a:pt x="1861" y="215"/>
                  <a:pt x="1863" y="205"/>
                </a:cubicBezTo>
                <a:cubicBezTo>
                  <a:pt x="1865" y="200"/>
                  <a:pt x="1873" y="192"/>
                  <a:pt x="1876" y="188"/>
                </a:cubicBezTo>
                <a:cubicBezTo>
                  <a:pt x="1889" y="170"/>
                  <a:pt x="1892" y="164"/>
                  <a:pt x="1875" y="148"/>
                </a:cubicBezTo>
                <a:cubicBezTo>
                  <a:pt x="1885" y="129"/>
                  <a:pt x="1889" y="121"/>
                  <a:pt x="1872" y="107"/>
                </a:cubicBezTo>
                <a:cubicBezTo>
                  <a:pt x="1877" y="93"/>
                  <a:pt x="1889" y="86"/>
                  <a:pt x="1890" y="71"/>
                </a:cubicBezTo>
                <a:cubicBezTo>
                  <a:pt x="1891" y="60"/>
                  <a:pt x="1883" y="44"/>
                  <a:pt x="1874" y="37"/>
                </a:cubicBezTo>
                <a:cubicBezTo>
                  <a:pt x="1875" y="35"/>
                  <a:pt x="1876" y="34"/>
                  <a:pt x="1876" y="32"/>
                </a:cubicBezTo>
                <a:cubicBezTo>
                  <a:pt x="84" y="0"/>
                  <a:pt x="84" y="0"/>
                  <a:pt x="84" y="0"/>
                </a:cubicBezTo>
                <a:cubicBezTo>
                  <a:pt x="73" y="9"/>
                  <a:pt x="83" y="16"/>
                  <a:pt x="87" y="25"/>
                </a:cubicBezTo>
                <a:cubicBezTo>
                  <a:pt x="92" y="35"/>
                  <a:pt x="92" y="35"/>
                  <a:pt x="83" y="46"/>
                </a:cubicBezTo>
                <a:cubicBezTo>
                  <a:pt x="73" y="59"/>
                  <a:pt x="72" y="69"/>
                  <a:pt x="78" y="84"/>
                </a:cubicBezTo>
                <a:cubicBezTo>
                  <a:pt x="80" y="93"/>
                  <a:pt x="87" y="95"/>
                  <a:pt x="82" y="104"/>
                </a:cubicBezTo>
                <a:cubicBezTo>
                  <a:pt x="78" y="112"/>
                  <a:pt x="66" y="115"/>
                  <a:pt x="61" y="122"/>
                </a:cubicBezTo>
                <a:cubicBezTo>
                  <a:pt x="55" y="128"/>
                  <a:pt x="50" y="135"/>
                  <a:pt x="51" y="142"/>
                </a:cubicBezTo>
                <a:cubicBezTo>
                  <a:pt x="53" y="156"/>
                  <a:pt x="67" y="165"/>
                  <a:pt x="67" y="181"/>
                </a:cubicBezTo>
                <a:cubicBezTo>
                  <a:pt x="66" y="192"/>
                  <a:pt x="63" y="207"/>
                  <a:pt x="58" y="216"/>
                </a:cubicBezTo>
                <a:cubicBezTo>
                  <a:pt x="51" y="226"/>
                  <a:pt x="47" y="226"/>
                  <a:pt x="50" y="237"/>
                </a:cubicBezTo>
                <a:cubicBezTo>
                  <a:pt x="56" y="256"/>
                  <a:pt x="86" y="257"/>
                  <a:pt x="69" y="277"/>
                </a:cubicBezTo>
                <a:cubicBezTo>
                  <a:pt x="56" y="294"/>
                  <a:pt x="1" y="306"/>
                  <a:pt x="0" y="331"/>
                </a:cubicBezTo>
                <a:cubicBezTo>
                  <a:pt x="-1" y="340"/>
                  <a:pt x="19" y="347"/>
                  <a:pt x="26" y="354"/>
                </a:cubicBezTo>
                <a:cubicBezTo>
                  <a:pt x="35" y="365"/>
                  <a:pt x="43" y="378"/>
                  <a:pt x="52" y="389"/>
                </a:cubicBezTo>
                <a:cubicBezTo>
                  <a:pt x="45" y="405"/>
                  <a:pt x="31" y="419"/>
                  <a:pt x="13" y="423"/>
                </a:cubicBezTo>
                <a:cubicBezTo>
                  <a:pt x="1814" y="509"/>
                  <a:pt x="1814" y="509"/>
                  <a:pt x="1814" y="509"/>
                </a:cubicBezTo>
                <a:cubicBezTo>
                  <a:pt x="1843" y="503"/>
                  <a:pt x="1883" y="476"/>
                  <a:pt x="1856" y="445"/>
                </a:cubicBezTo>
                <a:cubicBezTo>
                  <a:pt x="1836" y="423"/>
                  <a:pt x="1806" y="410"/>
                  <a:pt x="1833" y="382"/>
                </a:cubicBezTo>
                <a:cubicBezTo>
                  <a:pt x="1850" y="364"/>
                  <a:pt x="1871" y="357"/>
                  <a:pt x="1847" y="334"/>
                </a:cubicBezTo>
                <a:cubicBezTo>
                  <a:pt x="1838" y="326"/>
                  <a:pt x="1831" y="326"/>
                  <a:pt x="1842" y="316"/>
                </a:cubicBezTo>
                <a:cubicBezTo>
                  <a:pt x="1851" y="307"/>
                  <a:pt x="1870" y="308"/>
                  <a:pt x="1878" y="295"/>
                </a:cubicBezTo>
                <a:cubicBezTo>
                  <a:pt x="1865" y="276"/>
                  <a:pt x="1887" y="274"/>
                  <a:pt x="1889" y="259"/>
                </a:cubicBezTo>
                <a:cubicBezTo>
                  <a:pt x="1890" y="248"/>
                  <a:pt x="1875" y="228"/>
                  <a:pt x="1870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2"/>
          <p:cNvSpPr/>
          <p:nvPr/>
        </p:nvSpPr>
        <p:spPr>
          <a:xfrm rot="-5809563">
            <a:off x="8834346" y="2080838"/>
            <a:ext cx="39573" cy="6011"/>
          </a:xfrm>
          <a:custGeom>
            <a:avLst/>
            <a:gdLst/>
            <a:ahLst/>
            <a:cxnLst/>
            <a:rect l="l" t="t" r="r" b="b"/>
            <a:pathLst>
              <a:path w="79" h="12" extrusionOk="0">
                <a:moveTo>
                  <a:pt x="2" y="10"/>
                </a:moveTo>
                <a:lnTo>
                  <a:pt x="2" y="10"/>
                </a:lnTo>
                <a:cubicBezTo>
                  <a:pt x="72" y="12"/>
                  <a:pt x="72" y="12"/>
                  <a:pt x="72" y="12"/>
                </a:cubicBezTo>
                <a:cubicBezTo>
                  <a:pt x="74" y="8"/>
                  <a:pt x="77" y="4"/>
                  <a:pt x="79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1" y="6"/>
                  <a:pt x="2" y="10"/>
                </a:cubicBezTo>
                <a:close/>
              </a:path>
            </a:pathLst>
          </a:custGeom>
          <a:solidFill>
            <a:srgbClr val="ECE5D3"/>
          </a:solidFill>
          <a:ln>
            <a:noFill/>
          </a:ln>
        </p:spPr>
        <p:txBody>
          <a:bodyPr spcFirstLastPara="1" wrap="square" lIns="90000" tIns="0" rIns="900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43B52-F174-43CD-8946-EF53882EF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651" y="2316164"/>
            <a:ext cx="2733459" cy="16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57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32"/>
          <p:cNvGrpSpPr/>
          <p:nvPr/>
        </p:nvGrpSpPr>
        <p:grpSpPr>
          <a:xfrm>
            <a:off x="-157892" y="-114693"/>
            <a:ext cx="2023004" cy="3369918"/>
            <a:chOff x="-358656" y="-274543"/>
            <a:chExt cx="2023004" cy="3369918"/>
          </a:xfr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08" name="Google Shape;508;p32"/>
            <p:cNvSpPr/>
            <p:nvPr/>
          </p:nvSpPr>
          <p:spPr>
            <a:xfrm rot="1203943">
              <a:off x="153729" y="-199308"/>
              <a:ext cx="998233" cy="3163424"/>
            </a:xfrm>
            <a:custGeom>
              <a:avLst/>
              <a:gdLst/>
              <a:ahLst/>
              <a:cxnLst/>
              <a:rect l="l" t="t" r="r" b="b"/>
              <a:pathLst>
                <a:path w="1627" h="5156" extrusionOk="0">
                  <a:moveTo>
                    <a:pt x="848" y="1321"/>
                  </a:moveTo>
                  <a:lnTo>
                    <a:pt x="848" y="1321"/>
                  </a:lnTo>
                  <a:cubicBezTo>
                    <a:pt x="1133" y="1139"/>
                    <a:pt x="1425" y="904"/>
                    <a:pt x="1624" y="591"/>
                  </a:cubicBezTo>
                  <a:cubicBezTo>
                    <a:pt x="1632" y="579"/>
                    <a:pt x="1623" y="568"/>
                    <a:pt x="1612" y="570"/>
                  </a:cubicBezTo>
                  <a:cubicBezTo>
                    <a:pt x="1439" y="608"/>
                    <a:pt x="1269" y="713"/>
                    <a:pt x="1119" y="851"/>
                  </a:cubicBezTo>
                  <a:cubicBezTo>
                    <a:pt x="1031" y="930"/>
                    <a:pt x="959" y="1022"/>
                    <a:pt x="906" y="1127"/>
                  </a:cubicBezTo>
                  <a:cubicBezTo>
                    <a:pt x="941" y="1016"/>
                    <a:pt x="979" y="905"/>
                    <a:pt x="1023" y="794"/>
                  </a:cubicBezTo>
                  <a:cubicBezTo>
                    <a:pt x="1155" y="669"/>
                    <a:pt x="1259" y="519"/>
                    <a:pt x="1328" y="349"/>
                  </a:cubicBezTo>
                  <a:cubicBezTo>
                    <a:pt x="1374" y="236"/>
                    <a:pt x="1398" y="126"/>
                    <a:pt x="1424" y="14"/>
                  </a:cubicBezTo>
                  <a:cubicBezTo>
                    <a:pt x="1428" y="1"/>
                    <a:pt x="1413" y="-4"/>
                    <a:pt x="1402" y="5"/>
                  </a:cubicBezTo>
                  <a:cubicBezTo>
                    <a:pt x="1154" y="200"/>
                    <a:pt x="987" y="522"/>
                    <a:pt x="996" y="786"/>
                  </a:cubicBezTo>
                  <a:cubicBezTo>
                    <a:pt x="996" y="787"/>
                    <a:pt x="996" y="787"/>
                    <a:pt x="996" y="787"/>
                  </a:cubicBezTo>
                  <a:cubicBezTo>
                    <a:pt x="950" y="904"/>
                    <a:pt x="909" y="1021"/>
                    <a:pt x="873" y="1139"/>
                  </a:cubicBezTo>
                  <a:cubicBezTo>
                    <a:pt x="872" y="1027"/>
                    <a:pt x="856" y="916"/>
                    <a:pt x="839" y="819"/>
                  </a:cubicBezTo>
                  <a:cubicBezTo>
                    <a:pt x="813" y="678"/>
                    <a:pt x="773" y="545"/>
                    <a:pt x="684" y="462"/>
                  </a:cubicBezTo>
                  <a:cubicBezTo>
                    <a:pt x="677" y="455"/>
                    <a:pt x="659" y="468"/>
                    <a:pt x="657" y="482"/>
                  </a:cubicBezTo>
                  <a:cubicBezTo>
                    <a:pt x="594" y="823"/>
                    <a:pt x="666" y="1118"/>
                    <a:pt x="819" y="1319"/>
                  </a:cubicBezTo>
                  <a:lnTo>
                    <a:pt x="820" y="1320"/>
                  </a:lnTo>
                  <a:cubicBezTo>
                    <a:pt x="776" y="1481"/>
                    <a:pt x="741" y="1643"/>
                    <a:pt x="713" y="1804"/>
                  </a:cubicBezTo>
                  <a:cubicBezTo>
                    <a:pt x="668" y="1548"/>
                    <a:pt x="559" y="1307"/>
                    <a:pt x="432" y="1125"/>
                  </a:cubicBezTo>
                  <a:cubicBezTo>
                    <a:pt x="425" y="1115"/>
                    <a:pt x="407" y="1131"/>
                    <a:pt x="406" y="1146"/>
                  </a:cubicBezTo>
                  <a:cubicBezTo>
                    <a:pt x="378" y="1490"/>
                    <a:pt x="470" y="1823"/>
                    <a:pt x="691" y="1941"/>
                  </a:cubicBezTo>
                  <a:cubicBezTo>
                    <a:pt x="667" y="2107"/>
                    <a:pt x="652" y="2273"/>
                    <a:pt x="644" y="2439"/>
                  </a:cubicBezTo>
                  <a:cubicBezTo>
                    <a:pt x="552" y="2143"/>
                    <a:pt x="387" y="1899"/>
                    <a:pt x="186" y="1731"/>
                  </a:cubicBezTo>
                  <a:cubicBezTo>
                    <a:pt x="177" y="1724"/>
                    <a:pt x="161" y="1739"/>
                    <a:pt x="163" y="1755"/>
                  </a:cubicBezTo>
                  <a:cubicBezTo>
                    <a:pt x="205" y="2131"/>
                    <a:pt x="393" y="2409"/>
                    <a:pt x="642" y="2524"/>
                  </a:cubicBezTo>
                  <a:cubicBezTo>
                    <a:pt x="636" y="2701"/>
                    <a:pt x="640" y="2877"/>
                    <a:pt x="654" y="3052"/>
                  </a:cubicBezTo>
                  <a:cubicBezTo>
                    <a:pt x="494" y="2742"/>
                    <a:pt x="291" y="2463"/>
                    <a:pt x="17" y="2351"/>
                  </a:cubicBezTo>
                  <a:cubicBezTo>
                    <a:pt x="5" y="2347"/>
                    <a:pt x="-3" y="2371"/>
                    <a:pt x="1" y="2385"/>
                  </a:cubicBezTo>
                  <a:cubicBezTo>
                    <a:pt x="126" y="2770"/>
                    <a:pt x="383" y="3017"/>
                    <a:pt x="661" y="3138"/>
                  </a:cubicBezTo>
                  <a:cubicBezTo>
                    <a:pt x="675" y="3288"/>
                    <a:pt x="696" y="3436"/>
                    <a:pt x="723" y="3584"/>
                  </a:cubicBezTo>
                  <a:cubicBezTo>
                    <a:pt x="527" y="3334"/>
                    <a:pt x="296" y="3118"/>
                    <a:pt x="29" y="3057"/>
                  </a:cubicBezTo>
                  <a:cubicBezTo>
                    <a:pt x="16" y="3055"/>
                    <a:pt x="12" y="3080"/>
                    <a:pt x="19" y="3092"/>
                  </a:cubicBezTo>
                  <a:cubicBezTo>
                    <a:pt x="111" y="3268"/>
                    <a:pt x="231" y="3412"/>
                    <a:pt x="366" y="3514"/>
                  </a:cubicBezTo>
                  <a:cubicBezTo>
                    <a:pt x="480" y="3600"/>
                    <a:pt x="609" y="3667"/>
                    <a:pt x="736" y="3650"/>
                  </a:cubicBezTo>
                  <a:cubicBezTo>
                    <a:pt x="777" y="3853"/>
                    <a:pt x="831" y="4054"/>
                    <a:pt x="897" y="4252"/>
                  </a:cubicBezTo>
                  <a:cubicBezTo>
                    <a:pt x="675" y="4001"/>
                    <a:pt x="428" y="3790"/>
                    <a:pt x="159" y="3665"/>
                  </a:cubicBezTo>
                  <a:cubicBezTo>
                    <a:pt x="148" y="3660"/>
                    <a:pt x="139" y="3682"/>
                    <a:pt x="147" y="3695"/>
                  </a:cubicBezTo>
                  <a:cubicBezTo>
                    <a:pt x="343" y="4029"/>
                    <a:pt x="626" y="4238"/>
                    <a:pt x="916" y="4311"/>
                  </a:cubicBezTo>
                  <a:cubicBezTo>
                    <a:pt x="916" y="4311"/>
                    <a:pt x="917" y="4311"/>
                    <a:pt x="918" y="4311"/>
                  </a:cubicBezTo>
                  <a:cubicBezTo>
                    <a:pt x="974" y="4469"/>
                    <a:pt x="1038" y="4625"/>
                    <a:pt x="1111" y="4778"/>
                  </a:cubicBezTo>
                  <a:cubicBezTo>
                    <a:pt x="839" y="4533"/>
                    <a:pt x="538" y="4343"/>
                    <a:pt x="231" y="4281"/>
                  </a:cubicBezTo>
                  <a:cubicBezTo>
                    <a:pt x="214" y="4277"/>
                    <a:pt x="214" y="4307"/>
                    <a:pt x="226" y="4321"/>
                  </a:cubicBezTo>
                  <a:cubicBezTo>
                    <a:pt x="493" y="4626"/>
                    <a:pt x="819" y="4808"/>
                    <a:pt x="1137" y="4870"/>
                  </a:cubicBezTo>
                  <a:cubicBezTo>
                    <a:pt x="1145" y="4872"/>
                    <a:pt x="1150" y="4868"/>
                    <a:pt x="1152" y="4861"/>
                  </a:cubicBezTo>
                  <a:cubicBezTo>
                    <a:pt x="1200" y="4958"/>
                    <a:pt x="1252" y="5053"/>
                    <a:pt x="1308" y="5146"/>
                  </a:cubicBezTo>
                  <a:cubicBezTo>
                    <a:pt x="1320" y="5166"/>
                    <a:pt x="1344" y="5153"/>
                    <a:pt x="1332" y="5133"/>
                  </a:cubicBezTo>
                  <a:cubicBezTo>
                    <a:pt x="1278" y="5043"/>
                    <a:pt x="1228" y="4952"/>
                    <a:pt x="1181" y="4860"/>
                  </a:cubicBezTo>
                  <a:cubicBezTo>
                    <a:pt x="1183" y="4853"/>
                    <a:pt x="1181" y="4844"/>
                    <a:pt x="1174" y="4837"/>
                  </a:cubicBezTo>
                  <a:cubicBezTo>
                    <a:pt x="1173" y="4836"/>
                    <a:pt x="1171" y="4834"/>
                    <a:pt x="1170" y="4833"/>
                  </a:cubicBezTo>
                  <a:cubicBezTo>
                    <a:pt x="1173" y="4833"/>
                    <a:pt x="1176" y="4831"/>
                    <a:pt x="1178" y="4828"/>
                  </a:cubicBezTo>
                  <a:cubicBezTo>
                    <a:pt x="1349" y="4554"/>
                    <a:pt x="1480" y="4253"/>
                    <a:pt x="1589" y="3958"/>
                  </a:cubicBezTo>
                  <a:cubicBezTo>
                    <a:pt x="1592" y="3949"/>
                    <a:pt x="1584" y="3939"/>
                    <a:pt x="1576" y="3939"/>
                  </a:cubicBezTo>
                  <a:cubicBezTo>
                    <a:pt x="1515" y="3935"/>
                    <a:pt x="1465" y="3967"/>
                    <a:pt x="1421" y="4008"/>
                  </a:cubicBezTo>
                  <a:cubicBezTo>
                    <a:pt x="1362" y="4063"/>
                    <a:pt x="1311" y="4131"/>
                    <a:pt x="1268" y="4204"/>
                  </a:cubicBezTo>
                  <a:cubicBezTo>
                    <a:pt x="1177" y="4358"/>
                    <a:pt x="1128" y="4548"/>
                    <a:pt x="1130" y="4754"/>
                  </a:cubicBezTo>
                  <a:cubicBezTo>
                    <a:pt x="1057" y="4603"/>
                    <a:pt x="994" y="4449"/>
                    <a:pt x="939" y="4292"/>
                  </a:cubicBezTo>
                  <a:cubicBezTo>
                    <a:pt x="942" y="4292"/>
                    <a:pt x="944" y="4290"/>
                    <a:pt x="946" y="4287"/>
                  </a:cubicBezTo>
                  <a:cubicBezTo>
                    <a:pt x="1119" y="3990"/>
                    <a:pt x="1286" y="3694"/>
                    <a:pt x="1388" y="3376"/>
                  </a:cubicBezTo>
                  <a:cubicBezTo>
                    <a:pt x="1392" y="3363"/>
                    <a:pt x="1381" y="3349"/>
                    <a:pt x="1369" y="3357"/>
                  </a:cubicBezTo>
                  <a:cubicBezTo>
                    <a:pt x="1214" y="3453"/>
                    <a:pt x="1089" y="3595"/>
                    <a:pt x="996" y="3775"/>
                  </a:cubicBezTo>
                  <a:cubicBezTo>
                    <a:pt x="936" y="3889"/>
                    <a:pt x="894" y="4020"/>
                    <a:pt x="896" y="4164"/>
                  </a:cubicBezTo>
                  <a:cubicBezTo>
                    <a:pt x="843" y="3996"/>
                    <a:pt x="798" y="3825"/>
                    <a:pt x="763" y="3652"/>
                  </a:cubicBezTo>
                  <a:cubicBezTo>
                    <a:pt x="989" y="3464"/>
                    <a:pt x="1113" y="3168"/>
                    <a:pt x="1245" y="2904"/>
                  </a:cubicBezTo>
                  <a:cubicBezTo>
                    <a:pt x="1250" y="2894"/>
                    <a:pt x="1244" y="2876"/>
                    <a:pt x="1232" y="2880"/>
                  </a:cubicBezTo>
                  <a:cubicBezTo>
                    <a:pt x="1168" y="2902"/>
                    <a:pt x="1115" y="2947"/>
                    <a:pt x="1061" y="2993"/>
                  </a:cubicBezTo>
                  <a:cubicBezTo>
                    <a:pt x="1002" y="3044"/>
                    <a:pt x="945" y="3099"/>
                    <a:pt x="897" y="3167"/>
                  </a:cubicBezTo>
                  <a:cubicBezTo>
                    <a:pt x="822" y="3273"/>
                    <a:pt x="769" y="3402"/>
                    <a:pt x="743" y="3544"/>
                  </a:cubicBezTo>
                  <a:cubicBezTo>
                    <a:pt x="719" y="3407"/>
                    <a:pt x="700" y="3269"/>
                    <a:pt x="687" y="3130"/>
                  </a:cubicBezTo>
                  <a:cubicBezTo>
                    <a:pt x="690" y="3129"/>
                    <a:pt x="693" y="3128"/>
                    <a:pt x="695" y="3124"/>
                  </a:cubicBezTo>
                  <a:cubicBezTo>
                    <a:pt x="814" y="3013"/>
                    <a:pt x="938" y="2907"/>
                    <a:pt x="1049" y="2787"/>
                  </a:cubicBezTo>
                  <a:cubicBezTo>
                    <a:pt x="1167" y="2660"/>
                    <a:pt x="1264" y="2521"/>
                    <a:pt x="1347" y="2369"/>
                  </a:cubicBezTo>
                  <a:cubicBezTo>
                    <a:pt x="1352" y="2358"/>
                    <a:pt x="1342" y="2343"/>
                    <a:pt x="1331" y="2348"/>
                  </a:cubicBezTo>
                  <a:cubicBezTo>
                    <a:pt x="1171" y="2410"/>
                    <a:pt x="1021" y="2512"/>
                    <a:pt x="901" y="2664"/>
                  </a:cubicBezTo>
                  <a:cubicBezTo>
                    <a:pt x="808" y="2781"/>
                    <a:pt x="738" y="2923"/>
                    <a:pt x="683" y="3074"/>
                  </a:cubicBezTo>
                  <a:cubicBezTo>
                    <a:pt x="668" y="2892"/>
                    <a:pt x="663" y="2707"/>
                    <a:pt x="668" y="2522"/>
                  </a:cubicBezTo>
                  <a:cubicBezTo>
                    <a:pt x="933" y="2426"/>
                    <a:pt x="1154" y="2235"/>
                    <a:pt x="1346" y="2005"/>
                  </a:cubicBezTo>
                  <a:cubicBezTo>
                    <a:pt x="1354" y="1995"/>
                    <a:pt x="1352" y="1977"/>
                    <a:pt x="1339" y="1978"/>
                  </a:cubicBezTo>
                  <a:cubicBezTo>
                    <a:pt x="1281" y="1980"/>
                    <a:pt x="1220" y="2004"/>
                    <a:pt x="1164" y="2026"/>
                  </a:cubicBezTo>
                  <a:cubicBezTo>
                    <a:pt x="1101" y="2050"/>
                    <a:pt x="1041" y="2082"/>
                    <a:pt x="982" y="2124"/>
                  </a:cubicBezTo>
                  <a:cubicBezTo>
                    <a:pt x="872" y="2202"/>
                    <a:pt x="746" y="2309"/>
                    <a:pt x="671" y="2450"/>
                  </a:cubicBezTo>
                  <a:cubicBezTo>
                    <a:pt x="679" y="2285"/>
                    <a:pt x="694" y="2120"/>
                    <a:pt x="718" y="1954"/>
                  </a:cubicBezTo>
                  <a:cubicBezTo>
                    <a:pt x="975" y="1854"/>
                    <a:pt x="1203" y="1648"/>
                    <a:pt x="1391" y="1411"/>
                  </a:cubicBezTo>
                  <a:cubicBezTo>
                    <a:pt x="1400" y="1402"/>
                    <a:pt x="1395" y="1383"/>
                    <a:pt x="1383" y="1386"/>
                  </a:cubicBezTo>
                  <a:cubicBezTo>
                    <a:pt x="1247" y="1418"/>
                    <a:pt x="1108" y="1466"/>
                    <a:pt x="981" y="1557"/>
                  </a:cubicBezTo>
                  <a:cubicBezTo>
                    <a:pt x="882" y="1628"/>
                    <a:pt x="802" y="1730"/>
                    <a:pt x="734" y="1845"/>
                  </a:cubicBezTo>
                  <a:cubicBezTo>
                    <a:pt x="739" y="1814"/>
                    <a:pt x="745" y="1783"/>
                    <a:pt x="751" y="1753"/>
                  </a:cubicBezTo>
                  <a:cubicBezTo>
                    <a:pt x="777" y="1609"/>
                    <a:pt x="809" y="1465"/>
                    <a:pt x="848" y="13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2"/>
            <p:cNvSpPr/>
            <p:nvPr/>
          </p:nvSpPr>
          <p:spPr>
            <a:xfrm rot="-429857">
              <a:off x="11426" y="2832911"/>
              <a:ext cx="640394" cy="223403"/>
            </a:xfrm>
            <a:custGeom>
              <a:avLst/>
              <a:gdLst/>
              <a:ahLst/>
              <a:cxnLst/>
              <a:rect l="l" t="t" r="r" b="b"/>
              <a:pathLst>
                <a:path w="1890" h="509" extrusionOk="0">
                  <a:moveTo>
                    <a:pt x="1870" y="219"/>
                  </a:moveTo>
                  <a:lnTo>
                    <a:pt x="1870" y="219"/>
                  </a:lnTo>
                  <a:cubicBezTo>
                    <a:pt x="1865" y="210"/>
                    <a:pt x="1861" y="215"/>
                    <a:pt x="1863" y="205"/>
                  </a:cubicBezTo>
                  <a:cubicBezTo>
                    <a:pt x="1865" y="200"/>
                    <a:pt x="1873" y="192"/>
                    <a:pt x="1876" y="188"/>
                  </a:cubicBezTo>
                  <a:cubicBezTo>
                    <a:pt x="1889" y="170"/>
                    <a:pt x="1892" y="164"/>
                    <a:pt x="1875" y="148"/>
                  </a:cubicBezTo>
                  <a:cubicBezTo>
                    <a:pt x="1885" y="129"/>
                    <a:pt x="1889" y="121"/>
                    <a:pt x="1872" y="107"/>
                  </a:cubicBezTo>
                  <a:cubicBezTo>
                    <a:pt x="1877" y="93"/>
                    <a:pt x="1889" y="86"/>
                    <a:pt x="1890" y="71"/>
                  </a:cubicBezTo>
                  <a:cubicBezTo>
                    <a:pt x="1891" y="60"/>
                    <a:pt x="1883" y="44"/>
                    <a:pt x="1874" y="37"/>
                  </a:cubicBezTo>
                  <a:cubicBezTo>
                    <a:pt x="1875" y="35"/>
                    <a:pt x="1876" y="34"/>
                    <a:pt x="1876" y="3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3" y="9"/>
                    <a:pt x="83" y="16"/>
                    <a:pt x="87" y="25"/>
                  </a:cubicBezTo>
                  <a:cubicBezTo>
                    <a:pt x="92" y="35"/>
                    <a:pt x="92" y="35"/>
                    <a:pt x="83" y="46"/>
                  </a:cubicBezTo>
                  <a:cubicBezTo>
                    <a:pt x="73" y="59"/>
                    <a:pt x="72" y="69"/>
                    <a:pt x="78" y="84"/>
                  </a:cubicBezTo>
                  <a:cubicBezTo>
                    <a:pt x="80" y="93"/>
                    <a:pt x="87" y="95"/>
                    <a:pt x="82" y="104"/>
                  </a:cubicBezTo>
                  <a:cubicBezTo>
                    <a:pt x="78" y="112"/>
                    <a:pt x="66" y="115"/>
                    <a:pt x="61" y="122"/>
                  </a:cubicBezTo>
                  <a:cubicBezTo>
                    <a:pt x="55" y="128"/>
                    <a:pt x="50" y="135"/>
                    <a:pt x="51" y="142"/>
                  </a:cubicBezTo>
                  <a:cubicBezTo>
                    <a:pt x="53" y="156"/>
                    <a:pt x="67" y="165"/>
                    <a:pt x="67" y="181"/>
                  </a:cubicBezTo>
                  <a:cubicBezTo>
                    <a:pt x="66" y="192"/>
                    <a:pt x="63" y="207"/>
                    <a:pt x="58" y="216"/>
                  </a:cubicBezTo>
                  <a:cubicBezTo>
                    <a:pt x="51" y="226"/>
                    <a:pt x="47" y="226"/>
                    <a:pt x="50" y="237"/>
                  </a:cubicBezTo>
                  <a:cubicBezTo>
                    <a:pt x="56" y="256"/>
                    <a:pt x="86" y="257"/>
                    <a:pt x="69" y="277"/>
                  </a:cubicBezTo>
                  <a:cubicBezTo>
                    <a:pt x="56" y="294"/>
                    <a:pt x="1" y="306"/>
                    <a:pt x="0" y="331"/>
                  </a:cubicBezTo>
                  <a:cubicBezTo>
                    <a:pt x="-1" y="340"/>
                    <a:pt x="19" y="347"/>
                    <a:pt x="26" y="354"/>
                  </a:cubicBezTo>
                  <a:cubicBezTo>
                    <a:pt x="35" y="365"/>
                    <a:pt x="43" y="378"/>
                    <a:pt x="52" y="389"/>
                  </a:cubicBezTo>
                  <a:cubicBezTo>
                    <a:pt x="45" y="405"/>
                    <a:pt x="31" y="419"/>
                    <a:pt x="13" y="423"/>
                  </a:cubicBezTo>
                  <a:cubicBezTo>
                    <a:pt x="1814" y="509"/>
                    <a:pt x="1814" y="509"/>
                    <a:pt x="1814" y="509"/>
                  </a:cubicBezTo>
                  <a:cubicBezTo>
                    <a:pt x="1843" y="503"/>
                    <a:pt x="1883" y="476"/>
                    <a:pt x="1856" y="445"/>
                  </a:cubicBezTo>
                  <a:cubicBezTo>
                    <a:pt x="1836" y="423"/>
                    <a:pt x="1806" y="410"/>
                    <a:pt x="1833" y="382"/>
                  </a:cubicBezTo>
                  <a:cubicBezTo>
                    <a:pt x="1850" y="364"/>
                    <a:pt x="1871" y="357"/>
                    <a:pt x="1847" y="334"/>
                  </a:cubicBezTo>
                  <a:cubicBezTo>
                    <a:pt x="1838" y="326"/>
                    <a:pt x="1831" y="326"/>
                    <a:pt x="1842" y="316"/>
                  </a:cubicBezTo>
                  <a:cubicBezTo>
                    <a:pt x="1851" y="307"/>
                    <a:pt x="1870" y="308"/>
                    <a:pt x="1878" y="295"/>
                  </a:cubicBezTo>
                  <a:cubicBezTo>
                    <a:pt x="1865" y="276"/>
                    <a:pt x="1887" y="274"/>
                    <a:pt x="1889" y="259"/>
                  </a:cubicBezTo>
                  <a:cubicBezTo>
                    <a:pt x="1890" y="248"/>
                    <a:pt x="1875" y="228"/>
                    <a:pt x="1870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2" name="Google Shape;502;p32"/>
          <p:cNvSpPr txBox="1">
            <a:spLocks noGrp="1"/>
          </p:cNvSpPr>
          <p:nvPr>
            <p:ph type="title"/>
          </p:nvPr>
        </p:nvSpPr>
        <p:spPr>
          <a:xfrm>
            <a:off x="73314" y="134330"/>
            <a:ext cx="71881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D" sz="2400" dirty="0" err="1"/>
              <a:t>Tujuan</a:t>
            </a:r>
            <a:r>
              <a:rPr lang="en-ID" sz="2400" dirty="0"/>
              <a:t> </a:t>
            </a:r>
            <a:r>
              <a:rPr lang="en-ID" sz="2400" dirty="0" err="1"/>
              <a:t>Mewujudkan</a:t>
            </a:r>
            <a:r>
              <a:rPr lang="en-ID" sz="2400" dirty="0"/>
              <a:t> </a:t>
            </a:r>
            <a:r>
              <a:rPr lang="en-ID" sz="2400" dirty="0" err="1"/>
              <a:t>Desa</a:t>
            </a:r>
            <a:r>
              <a:rPr lang="en-ID" sz="2400" dirty="0"/>
              <a:t> Ramah </a:t>
            </a:r>
            <a:r>
              <a:rPr lang="en-ID" sz="2400" dirty="0" err="1"/>
              <a:t>Perempuan</a:t>
            </a:r>
            <a:r>
              <a:rPr lang="en-ID" sz="2400" dirty="0"/>
              <a:t> dan </a:t>
            </a:r>
            <a:r>
              <a:rPr lang="en-ID" sz="2400" dirty="0" err="1"/>
              <a:t>Peduli</a:t>
            </a:r>
            <a:r>
              <a:rPr lang="en-ID" sz="2400" dirty="0"/>
              <a:t> </a:t>
            </a:r>
            <a:r>
              <a:rPr lang="en-ID" sz="2400" dirty="0" err="1"/>
              <a:t>Anak</a:t>
            </a:r>
            <a:r>
              <a:rPr lang="en-ID" sz="2400" dirty="0"/>
              <a:t> (</a:t>
            </a:r>
            <a:r>
              <a:rPr lang="en-ID" sz="2400" dirty="0" err="1"/>
              <a:t>DRPPA</a:t>
            </a:r>
            <a:r>
              <a:rPr lang="en-ID" sz="2400" dirty="0"/>
              <a:t>) di </a:t>
            </a:r>
            <a:r>
              <a:rPr lang="en-ID" sz="2400" dirty="0" err="1"/>
              <a:t>Kabupaten</a:t>
            </a:r>
            <a:r>
              <a:rPr lang="en-ID" sz="2400" dirty="0"/>
              <a:t> </a:t>
            </a:r>
            <a:r>
              <a:rPr lang="en-ID" sz="2400" dirty="0" err="1"/>
              <a:t>Bengkayang</a:t>
            </a:r>
            <a:endParaRPr sz="2400" dirty="0"/>
          </a:p>
        </p:txBody>
      </p:sp>
      <p:sp>
        <p:nvSpPr>
          <p:cNvPr id="505" name="Google Shape;505;p32"/>
          <p:cNvSpPr txBox="1">
            <a:spLocks noGrp="1"/>
          </p:cNvSpPr>
          <p:nvPr>
            <p:ph type="subTitle" idx="1"/>
          </p:nvPr>
        </p:nvSpPr>
        <p:spPr>
          <a:xfrm>
            <a:off x="892391" y="1440201"/>
            <a:ext cx="7359217" cy="28601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7360" marR="5080" indent="-457200" algn="just">
              <a:spcBef>
                <a:spcPts val="100"/>
              </a:spcBef>
              <a:buFont typeface="+mj-lt"/>
              <a:buAutoNum type="arabicPeriod" startAt="3"/>
            </a:pP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Mendayagunakan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sumber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daya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lokal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Desa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baik</a:t>
            </a:r>
            <a:r>
              <a:rPr lang="en-US" sz="1800" dirty="0">
                <a:latin typeface="Trebuchet MS" panose="020B0603020202020204" pitchFamily="34" charset="0"/>
              </a:rPr>
              <a:t> modal </a:t>
            </a:r>
            <a:r>
              <a:rPr lang="en-US" sz="1800" dirty="0" err="1">
                <a:latin typeface="Trebuchet MS" panose="020B0603020202020204" pitchFamily="34" charset="0"/>
              </a:rPr>
              <a:t>sosial</a:t>
            </a:r>
            <a:r>
              <a:rPr lang="en-US" sz="1800" dirty="0">
                <a:latin typeface="Trebuchet MS" panose="020B0603020202020204" pitchFamily="34" charset="0"/>
              </a:rPr>
              <a:t> (</a:t>
            </a:r>
            <a:r>
              <a:rPr lang="en-US" sz="1800" dirty="0" err="1">
                <a:latin typeface="Trebuchet MS" panose="020B0603020202020204" pitchFamily="34" charset="0"/>
              </a:rPr>
              <a:t>kegotong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royongan</a:t>
            </a:r>
            <a:r>
              <a:rPr lang="en-US" sz="1800" dirty="0">
                <a:latin typeface="Trebuchet MS" panose="020B0603020202020204" pitchFamily="34" charset="0"/>
              </a:rPr>
              <a:t>, </a:t>
            </a:r>
            <a:r>
              <a:rPr lang="en-US" sz="1800" dirty="0" err="1">
                <a:latin typeface="Trebuchet MS" panose="020B0603020202020204" pitchFamily="34" charset="0"/>
              </a:rPr>
              <a:t>kemandirian</a:t>
            </a:r>
            <a:r>
              <a:rPr lang="en-US" sz="1800" dirty="0">
                <a:latin typeface="Trebuchet MS" panose="020B0603020202020204" pitchFamily="34" charset="0"/>
              </a:rPr>
              <a:t>, </a:t>
            </a:r>
            <a:r>
              <a:rPr lang="en-US" sz="1800" dirty="0" err="1">
                <a:latin typeface="Trebuchet MS" panose="020B0603020202020204" pitchFamily="34" charset="0"/>
              </a:rPr>
              <a:t>keswadayaan</a:t>
            </a:r>
            <a:r>
              <a:rPr lang="en-US" sz="1800" dirty="0">
                <a:latin typeface="Trebuchet MS" panose="020B0603020202020204" pitchFamily="34" charset="0"/>
              </a:rPr>
              <a:t>), </a:t>
            </a:r>
            <a:r>
              <a:rPr lang="en-US" sz="1800" dirty="0" err="1">
                <a:latin typeface="Trebuchet MS" panose="020B0603020202020204" pitchFamily="34" charset="0"/>
              </a:rPr>
              <a:t>pendanaan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maupun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kelembangaan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dalam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peningkatan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kesetaraan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gender,pemberdayaan</a:t>
            </a:r>
            <a:r>
              <a:rPr lang="en-US" sz="1800" dirty="0"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latin typeface="Trebuchet MS" panose="020B0603020202020204" pitchFamily="34" charset="0"/>
              </a:rPr>
              <a:t>perlindungan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Perempuan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serta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pemenuhan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hak</a:t>
            </a:r>
            <a:r>
              <a:rPr lang="en-US" sz="1800" dirty="0"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latin typeface="Trebuchet MS" panose="020B0603020202020204" pitchFamily="34" charset="0"/>
              </a:rPr>
              <a:t>perlindungan</a:t>
            </a:r>
            <a:r>
              <a:rPr lang="en-US" sz="1800" dirty="0">
                <a:latin typeface="Trebuchet MS" panose="020B0603020202020204" pitchFamily="34" charset="0"/>
              </a:rPr>
              <a:t>;</a:t>
            </a:r>
          </a:p>
          <a:p>
            <a:pPr marL="467360" marR="5080" indent="-457200" algn="just">
              <a:spcBef>
                <a:spcPts val="100"/>
              </a:spcBef>
              <a:buFont typeface="+mj-lt"/>
              <a:buAutoNum type="arabicPeriod" startAt="3"/>
            </a:pP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Mengarusutamakan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mengintegrasikan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upaya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rebuchet MS" panose="020B0603020202020204" pitchFamily="34" charset="0"/>
              </a:rPr>
              <a:t>peningkatan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kesetaraan</a:t>
            </a:r>
            <a:r>
              <a:rPr lang="en-US" sz="1800" dirty="0">
                <a:latin typeface="Trebuchet MS" panose="020B0603020202020204" pitchFamily="34" charset="0"/>
              </a:rPr>
              <a:t> gender, </a:t>
            </a:r>
            <a:r>
              <a:rPr lang="en-US" sz="1800" dirty="0" err="1">
                <a:latin typeface="Trebuchet MS" panose="020B0603020202020204" pitchFamily="34" charset="0"/>
              </a:rPr>
              <a:t>pemberdayaan</a:t>
            </a:r>
            <a:r>
              <a:rPr lang="en-US" sz="1800" dirty="0"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latin typeface="Trebuchet MS" panose="020B0603020202020204" pitchFamily="34" charset="0"/>
              </a:rPr>
              <a:t>perlindungan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Perempuan</a:t>
            </a:r>
            <a:r>
              <a:rPr lang="en-US" sz="1800" dirty="0">
                <a:latin typeface="Trebuchet MS" panose="020B0603020202020204" pitchFamily="34" charset="0"/>
              </a:rPr>
              <a:t>, </a:t>
            </a:r>
            <a:r>
              <a:rPr lang="en-US" sz="1800" dirty="0" err="1">
                <a:latin typeface="Trebuchet MS" panose="020B0603020202020204" pitchFamily="34" charset="0"/>
              </a:rPr>
              <a:t>serta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pemenuhan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hak</a:t>
            </a:r>
            <a:r>
              <a:rPr lang="en-US" sz="1800" dirty="0"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latin typeface="Trebuchet MS" panose="020B0603020202020204" pitchFamily="34" charset="0"/>
              </a:rPr>
              <a:t>perlindungan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anak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dalam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perencanaan</a:t>
            </a:r>
            <a:r>
              <a:rPr lang="en-US" sz="1800" dirty="0">
                <a:latin typeface="Trebuchet MS" panose="020B0603020202020204" pitchFamily="34" charset="0"/>
              </a:rPr>
              <a:t> Pembangunan </a:t>
            </a:r>
            <a:r>
              <a:rPr lang="en-US" sz="1800" dirty="0" err="1">
                <a:latin typeface="Trebuchet MS" panose="020B0603020202020204" pitchFamily="34" charset="0"/>
              </a:rPr>
              <a:t>desa</a:t>
            </a:r>
            <a:r>
              <a:rPr lang="en-US" sz="1800" dirty="0">
                <a:latin typeface="Trebuchet MS" panose="020B0603020202020204" pitchFamily="34" charset="0"/>
              </a:rPr>
              <a:t> (</a:t>
            </a:r>
            <a:r>
              <a:rPr lang="en-US" sz="1800" dirty="0" err="1">
                <a:latin typeface="Trebuchet MS" panose="020B0603020202020204" pitchFamily="34" charset="0"/>
              </a:rPr>
              <a:t>RPJM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Desa</a:t>
            </a:r>
            <a:r>
              <a:rPr lang="en-US" sz="1800" dirty="0">
                <a:latin typeface="Trebuchet MS" panose="020B0603020202020204" pitchFamily="34" charset="0"/>
              </a:rPr>
              <a:t> dan </a:t>
            </a:r>
            <a:r>
              <a:rPr lang="en-US" sz="1800" dirty="0" err="1">
                <a:latin typeface="Trebuchet MS" panose="020B0603020202020204" pitchFamily="34" charset="0"/>
              </a:rPr>
              <a:t>RKP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latin typeface="Trebuchet MS" panose="020B0603020202020204" pitchFamily="34" charset="0"/>
              </a:rPr>
              <a:t>Desa</a:t>
            </a:r>
            <a:r>
              <a:rPr lang="en-US" sz="1800" dirty="0">
                <a:latin typeface="Trebuchet MS" panose="020B0603020202020204" pitchFamily="34" charset="0"/>
              </a:rPr>
              <a:t>)</a:t>
            </a:r>
            <a:endParaRPr sz="1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11" name="Google Shape;511;p32"/>
          <p:cNvSpPr/>
          <p:nvPr/>
        </p:nvSpPr>
        <p:spPr>
          <a:xfrm rot="6138605">
            <a:off x="8214884" y="3076588"/>
            <a:ext cx="644805" cy="276202"/>
          </a:xfrm>
          <a:custGeom>
            <a:avLst/>
            <a:gdLst/>
            <a:ahLst/>
            <a:cxnLst/>
            <a:rect l="l" t="t" r="r" b="b"/>
            <a:pathLst>
              <a:path w="1890" h="509" extrusionOk="0">
                <a:moveTo>
                  <a:pt x="1870" y="219"/>
                </a:moveTo>
                <a:lnTo>
                  <a:pt x="1870" y="219"/>
                </a:lnTo>
                <a:cubicBezTo>
                  <a:pt x="1865" y="210"/>
                  <a:pt x="1861" y="215"/>
                  <a:pt x="1863" y="205"/>
                </a:cubicBezTo>
                <a:cubicBezTo>
                  <a:pt x="1865" y="200"/>
                  <a:pt x="1873" y="192"/>
                  <a:pt x="1876" y="188"/>
                </a:cubicBezTo>
                <a:cubicBezTo>
                  <a:pt x="1889" y="170"/>
                  <a:pt x="1892" y="164"/>
                  <a:pt x="1875" y="148"/>
                </a:cubicBezTo>
                <a:cubicBezTo>
                  <a:pt x="1885" y="129"/>
                  <a:pt x="1889" y="121"/>
                  <a:pt x="1872" y="107"/>
                </a:cubicBezTo>
                <a:cubicBezTo>
                  <a:pt x="1877" y="93"/>
                  <a:pt x="1889" y="86"/>
                  <a:pt x="1890" y="71"/>
                </a:cubicBezTo>
                <a:cubicBezTo>
                  <a:pt x="1891" y="60"/>
                  <a:pt x="1883" y="44"/>
                  <a:pt x="1874" y="37"/>
                </a:cubicBezTo>
                <a:cubicBezTo>
                  <a:pt x="1875" y="35"/>
                  <a:pt x="1876" y="34"/>
                  <a:pt x="1876" y="32"/>
                </a:cubicBezTo>
                <a:cubicBezTo>
                  <a:pt x="84" y="0"/>
                  <a:pt x="84" y="0"/>
                  <a:pt x="84" y="0"/>
                </a:cubicBezTo>
                <a:cubicBezTo>
                  <a:pt x="73" y="9"/>
                  <a:pt x="83" y="16"/>
                  <a:pt x="87" y="25"/>
                </a:cubicBezTo>
                <a:cubicBezTo>
                  <a:pt x="92" y="35"/>
                  <a:pt x="92" y="35"/>
                  <a:pt x="83" y="46"/>
                </a:cubicBezTo>
                <a:cubicBezTo>
                  <a:pt x="73" y="59"/>
                  <a:pt x="72" y="69"/>
                  <a:pt x="78" y="84"/>
                </a:cubicBezTo>
                <a:cubicBezTo>
                  <a:pt x="80" y="93"/>
                  <a:pt x="87" y="95"/>
                  <a:pt x="82" y="104"/>
                </a:cubicBezTo>
                <a:cubicBezTo>
                  <a:pt x="78" y="112"/>
                  <a:pt x="66" y="115"/>
                  <a:pt x="61" y="122"/>
                </a:cubicBezTo>
                <a:cubicBezTo>
                  <a:pt x="55" y="128"/>
                  <a:pt x="50" y="135"/>
                  <a:pt x="51" y="142"/>
                </a:cubicBezTo>
                <a:cubicBezTo>
                  <a:pt x="53" y="156"/>
                  <a:pt x="67" y="165"/>
                  <a:pt x="67" y="181"/>
                </a:cubicBezTo>
                <a:cubicBezTo>
                  <a:pt x="66" y="192"/>
                  <a:pt x="63" y="207"/>
                  <a:pt x="58" y="216"/>
                </a:cubicBezTo>
                <a:cubicBezTo>
                  <a:pt x="51" y="226"/>
                  <a:pt x="47" y="226"/>
                  <a:pt x="50" y="237"/>
                </a:cubicBezTo>
                <a:cubicBezTo>
                  <a:pt x="56" y="256"/>
                  <a:pt x="86" y="257"/>
                  <a:pt x="69" y="277"/>
                </a:cubicBezTo>
                <a:cubicBezTo>
                  <a:pt x="56" y="294"/>
                  <a:pt x="1" y="306"/>
                  <a:pt x="0" y="331"/>
                </a:cubicBezTo>
                <a:cubicBezTo>
                  <a:pt x="-1" y="340"/>
                  <a:pt x="19" y="347"/>
                  <a:pt x="26" y="354"/>
                </a:cubicBezTo>
                <a:cubicBezTo>
                  <a:pt x="35" y="365"/>
                  <a:pt x="43" y="378"/>
                  <a:pt x="52" y="389"/>
                </a:cubicBezTo>
                <a:cubicBezTo>
                  <a:pt x="45" y="405"/>
                  <a:pt x="31" y="419"/>
                  <a:pt x="13" y="423"/>
                </a:cubicBezTo>
                <a:cubicBezTo>
                  <a:pt x="1814" y="509"/>
                  <a:pt x="1814" y="509"/>
                  <a:pt x="1814" y="509"/>
                </a:cubicBezTo>
                <a:cubicBezTo>
                  <a:pt x="1843" y="503"/>
                  <a:pt x="1883" y="476"/>
                  <a:pt x="1856" y="445"/>
                </a:cubicBezTo>
                <a:cubicBezTo>
                  <a:pt x="1836" y="423"/>
                  <a:pt x="1806" y="410"/>
                  <a:pt x="1833" y="382"/>
                </a:cubicBezTo>
                <a:cubicBezTo>
                  <a:pt x="1850" y="364"/>
                  <a:pt x="1871" y="357"/>
                  <a:pt x="1847" y="334"/>
                </a:cubicBezTo>
                <a:cubicBezTo>
                  <a:pt x="1838" y="326"/>
                  <a:pt x="1831" y="326"/>
                  <a:pt x="1842" y="316"/>
                </a:cubicBezTo>
                <a:cubicBezTo>
                  <a:pt x="1851" y="307"/>
                  <a:pt x="1870" y="308"/>
                  <a:pt x="1878" y="295"/>
                </a:cubicBezTo>
                <a:cubicBezTo>
                  <a:pt x="1865" y="276"/>
                  <a:pt x="1887" y="274"/>
                  <a:pt x="1889" y="259"/>
                </a:cubicBezTo>
                <a:cubicBezTo>
                  <a:pt x="1890" y="248"/>
                  <a:pt x="1875" y="228"/>
                  <a:pt x="1870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2"/>
          <p:cNvSpPr/>
          <p:nvPr/>
        </p:nvSpPr>
        <p:spPr>
          <a:xfrm rot="-5809563">
            <a:off x="8834346" y="2080838"/>
            <a:ext cx="39573" cy="6011"/>
          </a:xfrm>
          <a:custGeom>
            <a:avLst/>
            <a:gdLst/>
            <a:ahLst/>
            <a:cxnLst/>
            <a:rect l="l" t="t" r="r" b="b"/>
            <a:pathLst>
              <a:path w="79" h="12" extrusionOk="0">
                <a:moveTo>
                  <a:pt x="2" y="10"/>
                </a:moveTo>
                <a:lnTo>
                  <a:pt x="2" y="10"/>
                </a:lnTo>
                <a:cubicBezTo>
                  <a:pt x="72" y="12"/>
                  <a:pt x="72" y="12"/>
                  <a:pt x="72" y="12"/>
                </a:cubicBezTo>
                <a:cubicBezTo>
                  <a:pt x="74" y="8"/>
                  <a:pt x="77" y="4"/>
                  <a:pt x="79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1" y="6"/>
                  <a:pt x="2" y="10"/>
                </a:cubicBezTo>
                <a:close/>
              </a:path>
            </a:pathLst>
          </a:custGeom>
          <a:solidFill>
            <a:srgbClr val="ECE5D3"/>
          </a:solidFill>
          <a:ln>
            <a:noFill/>
          </a:ln>
        </p:spPr>
        <p:txBody>
          <a:bodyPr spcFirstLastPara="1" wrap="square" lIns="90000" tIns="0" rIns="900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505;p32">
            <a:extLst>
              <a:ext uri="{FF2B5EF4-FFF2-40B4-BE49-F238E27FC236}">
                <a16:creationId xmlns:a16="http://schemas.microsoft.com/office/drawing/2014/main" id="{1C580798-F5A9-41F4-BE6D-E407592D3551}"/>
              </a:ext>
            </a:extLst>
          </p:cNvPr>
          <p:cNvSpPr txBox="1">
            <a:spLocks/>
          </p:cNvSpPr>
          <p:nvPr/>
        </p:nvSpPr>
        <p:spPr>
          <a:xfrm>
            <a:off x="183817" y="4452765"/>
            <a:ext cx="8557133" cy="629351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200" b="1" i="0" u="none" strike="noStrike" cap="none">
                <a:solidFill>
                  <a:schemeClr val="dk1"/>
                </a:solidFill>
                <a:latin typeface="Kurale"/>
                <a:ea typeface="Kurale"/>
                <a:cs typeface="Kurale"/>
                <a:sym typeface="Kural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ID" sz="2000" dirty="0" err="1">
                <a:solidFill>
                  <a:schemeClr val="bg2">
                    <a:lumMod val="25000"/>
                  </a:schemeClr>
                </a:solidFill>
              </a:rPr>
              <a:t>Kesetaraan</a:t>
            </a:r>
            <a:r>
              <a:rPr lang="en-ID" sz="2000" dirty="0">
                <a:solidFill>
                  <a:schemeClr val="bg2">
                    <a:lumMod val="25000"/>
                  </a:schemeClr>
                </a:solidFill>
              </a:rPr>
              <a:t> gender dan </a:t>
            </a:r>
            <a:r>
              <a:rPr lang="en-ID" sz="2000" dirty="0" err="1">
                <a:solidFill>
                  <a:schemeClr val="bg2">
                    <a:lumMod val="25000"/>
                  </a:schemeClr>
                </a:solidFill>
              </a:rPr>
              <a:t>perlindungan</a:t>
            </a:r>
            <a:r>
              <a:rPr lang="en-ID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bg2">
                    <a:lumMod val="25000"/>
                  </a:schemeClr>
                </a:solidFill>
              </a:rPr>
              <a:t>anak</a:t>
            </a:r>
            <a:r>
              <a:rPr lang="en-ID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bg2">
                    <a:lumMod val="25000"/>
                  </a:schemeClr>
                </a:solidFill>
              </a:rPr>
              <a:t>adalah</a:t>
            </a:r>
            <a:r>
              <a:rPr lang="en-ID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bg2">
                    <a:lumMod val="25000"/>
                  </a:schemeClr>
                </a:solidFill>
              </a:rPr>
              <a:t>kunci</a:t>
            </a:r>
            <a:r>
              <a:rPr lang="en-ID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bg2">
                    <a:lumMod val="25000"/>
                  </a:schemeClr>
                </a:solidFill>
              </a:rPr>
              <a:t>pembangunan</a:t>
            </a:r>
            <a:r>
              <a:rPr lang="en-ID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bg2">
                    <a:lumMod val="25000"/>
                  </a:schemeClr>
                </a:solidFill>
              </a:rPr>
              <a:t>desa</a:t>
            </a:r>
            <a:r>
              <a:rPr lang="en-ID" sz="2000" dirty="0">
                <a:solidFill>
                  <a:schemeClr val="bg2">
                    <a:lumMod val="25000"/>
                  </a:schemeClr>
                </a:solidFill>
              </a:rPr>
              <a:t> yang </a:t>
            </a:r>
            <a:r>
              <a:rPr lang="en-ID" sz="2000" dirty="0" err="1">
                <a:solidFill>
                  <a:schemeClr val="bg2">
                    <a:lumMod val="25000"/>
                  </a:schemeClr>
                </a:solidFill>
              </a:rPr>
              <a:t>berkelanjutan</a:t>
            </a:r>
            <a:endParaRPr lang="en-ID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7692B-AB20-49AF-837C-941032578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271" y="61384"/>
            <a:ext cx="2212415" cy="132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53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quette Aesthetic Campaign by Slidesgo">
  <a:themeElements>
    <a:clrScheme name="Simple Light">
      <a:dk1>
        <a:srgbClr val="191919"/>
      </a:dk1>
      <a:lt1>
        <a:srgbClr val="FFF0F0"/>
      </a:lt1>
      <a:dk2>
        <a:srgbClr val="FFD5D5"/>
      </a:dk2>
      <a:lt2>
        <a:srgbClr val="F36666"/>
      </a:lt2>
      <a:accent1>
        <a:srgbClr val="F5A7E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2132</Words>
  <Application>Microsoft Office PowerPoint</Application>
  <PresentationFormat>On-screen Show (16:9)</PresentationFormat>
  <Paragraphs>252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2" baseType="lpstr">
      <vt:lpstr>Calibri</vt:lpstr>
      <vt:lpstr>Kurale</vt:lpstr>
      <vt:lpstr>Nunito Light</vt:lpstr>
      <vt:lpstr>Segoe UI</vt:lpstr>
      <vt:lpstr>Sriracha</vt:lpstr>
      <vt:lpstr>Wingdings</vt:lpstr>
      <vt:lpstr>BIZ UDPMincho</vt:lpstr>
      <vt:lpstr>Maven Pro</vt:lpstr>
      <vt:lpstr>Nunito Sans</vt:lpstr>
      <vt:lpstr>Belleza</vt:lpstr>
      <vt:lpstr>Candara</vt:lpstr>
      <vt:lpstr>Darker Grotesque SemiBold</vt:lpstr>
      <vt:lpstr>Times New Roman</vt:lpstr>
      <vt:lpstr>Bebas Neue</vt:lpstr>
      <vt:lpstr>Catamaran Light</vt:lpstr>
      <vt:lpstr>Cambria Math</vt:lpstr>
      <vt:lpstr>Trebuchet MS</vt:lpstr>
      <vt:lpstr>Courier New</vt:lpstr>
      <vt:lpstr>Segoe UI Emoji</vt:lpstr>
      <vt:lpstr>Arial</vt:lpstr>
      <vt:lpstr>Cormorant Medium</vt:lpstr>
      <vt:lpstr>Raleway</vt:lpstr>
      <vt:lpstr>Catamaran</vt:lpstr>
      <vt:lpstr>Coquette Aesthetic Campaign by Slidesgo</vt:lpstr>
      <vt:lpstr>Sosialisasi Perbup 81 th 2024 tentang Desa Ramah Perempuan dan Peduli Anak (DRPPA)  Pelatihan Manajemen dan Pelaporan kasus Kekerasan Terhadap Perempuan</vt:lpstr>
      <vt:lpstr>Target Indikator Program Prioritas Urusan Pemerintahan Bidang Pemberdayaan Perempuan dan Perlindungan Anak</vt:lpstr>
      <vt:lpstr>Perbup no 81 th 2024 ttg DRPPA</vt:lpstr>
      <vt:lpstr>Maksud ditetapkannya Peraturan Bupati no 81 tahun 2024:</vt:lpstr>
      <vt:lpstr>Tujuan ditetapkannya Peraturan Bupati no 81 tahun 2024</vt:lpstr>
      <vt:lpstr>Asas penyelenggaraan DRPPA menurut Perbup 81</vt:lpstr>
      <vt:lpstr>Desa Ramah Perempuan dan Peduli Anak (DRPPA) adalah</vt:lpstr>
      <vt:lpstr>Tujuan Mewujudkan Desa Ramah Perempuan dan Peduli Anak (DRPPA) di Kabupaten Bengkayang</vt:lpstr>
      <vt:lpstr>Tujuan Mewujudkan Desa Ramah Perempuan dan Peduli Anak (DRPPA) di Kabupaten Bengkayang</vt:lpstr>
      <vt:lpstr>DRPPA mendorong Peran Perempuan dalam Pembangunan Desa:</vt:lpstr>
      <vt:lpstr>Perlindungan Anak dalam Pembangunan Desa Komitmen Perbup:  </vt:lpstr>
      <vt:lpstr>Upaya Nyata Menuju DRPPA, Langkah konkret berdasarkan Perbup</vt:lpstr>
      <vt:lpstr>Manfaat DRPPA bagi Desa</vt:lpstr>
      <vt:lpstr>Bukti Konkrit DRPPA :</vt:lpstr>
      <vt:lpstr>Keberhasilan Pelaksanaan DRPPA</vt:lpstr>
      <vt:lpstr>10 Indikator DRPPA</vt:lpstr>
      <vt:lpstr>10 Indikator DRPPA</vt:lpstr>
      <vt:lpstr>PERDES</vt:lpstr>
      <vt:lpstr>PowerPoint Presentation</vt:lpstr>
      <vt:lpstr>Tujuan Utama Perdes DRPPA </vt:lpstr>
      <vt:lpstr>PowerPoint Presentation</vt:lpstr>
      <vt:lpstr>Tahapan Pembuatan Perdes</vt:lpstr>
      <vt:lpstr>Tahapan Pembuatan Perdes</vt:lpstr>
      <vt:lpstr>Tahapan Pembuatan Perdes</vt:lpstr>
      <vt:lpstr>Tahapan Pembuatan Perdes</vt:lpstr>
      <vt:lpstr>Tahapan Pembuatan Perdes</vt:lpstr>
      <vt:lpstr>Contoh Draft Perdes DRPPA</vt:lpstr>
      <vt:lpstr>" Perdes untuk memberdayakan perempuan dan peduli anak"</vt:lpstr>
      <vt:lpstr>Penanganan Kasus Kekerasan PPA</vt:lpstr>
      <vt:lpstr>Penanganan Kasus Kekerasan PPA</vt:lpstr>
      <vt:lpstr>" Alur Manajemen Kasus Kekerasan di Desa"</vt:lpstr>
      <vt:lpstr>" Contoh Kasus Pelecehan di Tempat Umum "</vt:lpstr>
      <vt:lpstr>" Formulir Manajemen dan Penanganan Kasus "</vt:lpstr>
      <vt:lpstr>" Formulir Pencatatan dan Pelaporan Kasus "</vt:lpstr>
      <vt:lpstr>PowerPoint Presentation</vt:lpstr>
      <vt:lpstr>" Simulasi Kasus "</vt:lpstr>
      <vt:lpstr>Thanks!</vt:lpstr>
      <vt:lpstr>Desa Ramah Perempuan dan Peduli Anak (DRPPA)  KABUPATEN BENGKAYANG TAHUN 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Coquette Aesthetic Campaign</dc:title>
  <cp:lastModifiedBy>ASUS ViviBook</cp:lastModifiedBy>
  <cp:revision>40</cp:revision>
  <cp:lastPrinted>2025-09-29T13:36:21Z</cp:lastPrinted>
  <dcterms:modified xsi:type="dcterms:W3CDTF">2025-12-08T14:02:06Z</dcterms:modified>
</cp:coreProperties>
</file>